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10234613" cy="146621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DE00DE"/>
    <a:srgbClr val="FFCC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1" autoAdjust="0"/>
    <p:restoredTop sz="86441" autoAdjust="0"/>
  </p:normalViewPr>
  <p:slideViewPr>
    <p:cSldViewPr snapToGrid="0">
      <p:cViewPr>
        <p:scale>
          <a:sx n="50" d="100"/>
          <a:sy n="50" d="100"/>
        </p:scale>
        <p:origin x="-1704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187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55 16 24575,'-16'63'0,"16"-60"0,0-1 0,0-1 0,0 1 0,0 1 0,1-1 0,-1 0 0,1 0 0,0 0 0,-1 0 0,1 0 0,0 0 0,0 0 0,1 0 0,-1 0 0,0-1 0,1 0 0,-1 1 0,1 0 0,-1-1 0,0 1 0,1-1 0,-1 1 0,1-2 0,0 1 0,0 0 0,0 0 0,0 0 0,0 0 0,1 0 0,-1-1 0,-1 1 0,1 0 0,0-1 0,1 0 0,-1 0 0,0 0 0,4 0 0,-3 0 0,-1 0 0,1-1 0,0 1 0,0-1 0,-1 0 0,1 1 0,0-1 0,-1 0 0,1-1 0,-2 1 0,2 1 0,-1-2 0,1 0 0,-1 1 0,0-1 0,0 0 0,0 0 0,0 1 0,0-1 0,0-1 0,-2 1 0,2 0 0,-1-1 0,0 2 0,1-2 0,-1 1 0,0-1 0,0 0 0,0-3 0,-1 4 0,1 0 0,-1 1 0,0-1 0,0 0 0,0 1 0,0 0 0,-1-1 0,1 0 0,-1 0 0,1 1 0,-1-1 0,1 0 0,-1 2 0,0-2 0,0 1 0,1-1 0,-1 1 0,0-1 0,-1 1 0,1-1 0,1 1 0,-1 0 0,-1 1 0,1-1 0,0-1 0,-1 1 0,1 1 0,-1-1 0,-1-1 0,-2 0 0,1 1 0,1 0 0,-2-1 0,1 2 0,-1 0 0,0-1 0,2 1 0,-2 0 0,1 0 0,-1 0 0,-5 1 0,7-1 0,-1 1 0,1-1 0,-1 1 0,1 0 0,1 0 0,-2 1 0,1-1 0,0 1 0,0 0 0,0-1 0,0 0 0,1 1 0,0 1 0,-4 2 0,5-4 0,1 1 0,-1-2 0,0 1 0,0 1 0,1-1 0,-1 0 0,1 1 0,0-1 0,-1 1 0,1-1 0,0 1 0,0-2 0,0 2 0,0-1 0,0 1 0,0-1 0,0 1 0,1-1 0,-1 1 0,0-1 0,1 0 0,-1 0 0,1 1 0,0-1 0,-1 0 0,1 1 0,0-1 0,0 0 0,0 0 0,0 0 0,0 1 0,0-2 0,2 2 0,-3 0 0,2-1 0,-1 1 0,1-1 0,-1 0 0,1 1 0,0-1 0,0 0 0,0-1 0,-1 1 0,1 0 0,0 0 0,0 0 0,-1-1 0,2 1 0,-1-1 0,0 1 0,0-1 0,0 0 0,0 0 0,0 0 0,1 0 0,-1 0 0,0 0 0,-1-1 0,1 1 0,0-1 0,0 1 0,0-1 0,0 0 0,0 0 0,0 0 0,0 1 0,0-1 0,0 0 0,-1-1 0,0 1 0,1-1 0,-1 1 0,1-1 0,-1 1 0,0-1 0,2-2 0,-1 2 0,-1 1 0,0-1 0,-1 0 0,1 1 0,0 0 0,0-1 0,-1 0 0,1 1 0,-1-1 0,0 0 0,1 0 0,-1 0 0,0 1 0,0 0 0,0-1 0,0 0 0,0 0 0,-1 0 0,1 0 0,-1 0 0,0 0 0,0 0 0,0 0 0,-1 1 0,1-1 0,0 1 0,-1-1 0,1 2 0,-1-2 0,1 1 0,-1 0 0,0 0 0,1 0 0,0 0 0,-1 0 0,0 0 0,0 0 0,0 0 0,0 1 0,0-1 0,0 1 0,0 0 0,0 0 0,-2-1 0,5 2 0,1-1 0,0 1 0,0-1 0,0 1 0,-1 0 0,1 0 0,0 0 0,0 0 0,-1 0 0,1 0 0,-1 0 0,1 1 0,-1-1 0,-1-1 0,2 2 0,-1-1 0,0 1 0,0 0 0,0-1 0,0 1 0,0 0 0,0-1 0,0 0 0,-1 1 0,1 0 0,-1 0 0,1 0 0,-1 0 0,0 0 0,0-1 0,0 1 0,0 0 0,0 0 0,0 0 0,0 0 0,-1-1 0,1 0 0,-1 1 0,1 0 0,-1 0 0,0 0 0,0-1 0,0 1 0,0 0 0,0-2 0,0 2 0,0 0 0,-1-1 0,2 0 0,-1 1 0,-1-1 0,1 0 0,-1 0 0,0 1 0,1-2 0,-1 1 0,-3 1 0,6-2 0,1 0 0,-1 0 0,0 0 0,1-1 0,-1 1 0,0 0 0,1-1 0,-1 1 0,0-1 0,1 1 0,-1 0 0,-1 0 0,1-1 0,0 0 0,0 0 0,1 1 0,-1-1 0,0 0 0,0 0 0,-1 0 0,1 0 0,0 0 0,0-1 0,0 1 0,-1 0 0,1 1 0,-1-1 0,1-1 0,-1 1 0,1 0 0,-1-1 0,0 1 0,1 0 0,-1-1 0,0 1 0,0 0 0,0-2 0,-1 1 0,0 0 0,0 0 0,0 0 0,0 0 0,0 1 0,0 0 0,0-1 0,0 0 0,-1 1 0,1-1 0,-1 0 0,1 1 0,0 0 0,-1 0 0,0 0 0,1 0 0,-1 0 0,0 0 0,0 0 0,0 1 0,0-1 0,0 0 0,0 1 0,-2-1 0,2 1 0,1-1 0,-1 1 0,0 0 0,0-1 0,0 1 0,0 0 0,0 1 0,0-1 0,0 0 0,0 0 0,1 1 0,0-1 0,-1 1 0,0 0 0,0-1 0,0 1 0,1 0 0,-1 0 0,1 0 0,-1 0 0,0 0 0,1 0 0,0 0 0,-1 0 0,2 1 0,-1-1 0,0 1 0,0-1 0,-2 4 0,2-4 0,1 0 0,0 0 0,0 1 0,-1-1 0,1 1 0,0-1 0,0 1 0,0-1 0,0 0 0,1 0 0,-1 0 0,0 1 0,1-1 0,-1 1 0,1-1 0,-1 0 0,1 1 0,0-1 0,-1 0 0,1-1 0,0 1 0,0 1 0,-1-1 0,1 0 0,0 0 0,0 0 0,0 0 0,0-1 0,0 1 0,1 0 0,-1 0 0,0-1 0,0 1 0,1 0 0,-1-1 0,1 0 0,-1 0 0,0 0 0,3 1 0,-1 0 0,2-1 0,-1 1 0,1-1 0,0 1 0,-2-1 0,2-1 0,0 1 0,-1-1 0,1 1 0,-1-2 0,0 2 0,1-1 0,-1-1 0,0 0 0,-1 0 0,8-3 0,-10 4 0,1 1 0,0-2 0,-1 1 0,1 0 0,-1-1 0,0 1 0,0-1 0,1 1 0,-1-1 0,0 1 0,0 0 0,0-1 0,0 0 0,0 0 0,0 0 0,-1 0 0,1 0 0,0 1 0,-1-1 0,0 0 0,1 0 0,-1 0 0,0 0 0,0 0 0,0 1 0,0-1 0,-1 0 0,1 0 0,-1 0 0,1 0 0,-1 0 0,0 1 0,1-1 0,-1 0 0,0 0 0,0 1 0,0-1 0,-1 0 0,-1-1 0,3 1 0,-1 0 0,0 0 0,-1 0 0,1 0 0,0 1 0,-1-1 0,1 1 0,-1-1 0,0 0 0,0 1 0,1-1 0,-1 1 0,0 0 0,0 0 0,1 1 0,-2-1 0,1 0 0,0 0 0,0 0 0,0 1 0,-1-1 0,1 1 0,0-1 0,-1 1 0,2 0 0,-1 0 0,-1 0 0,1 0 0,0 1 0,-4 0 0,3 1 0,0-1 0,1 0 0,-1 2 0,0-1 0,0 0 0,1 1 0,-1-1 0,1 0 0,-1 1 0,1 0 0,1 0 0,-1 0 0,0-1 0,1 1 0,-1 1 0,-1 4 0,1-4 0,1-1 0,0 0 0,0 1 0,0 0 0,1 0 0,-1-1 0,1 1 0,0-1 0,0 0 0,0 1 0,1 0 0,-1 0 0,1-1 0,0 1 0,2 5 0,-2-7 0,0-1 0,1 1 0,-1 0 0,1-1 0,-1 1 0,1-2 0,-1 2 0,0-1 0,1 0 0,0 0 0,-1 0 0,1 0 0,0 0 0,0 0 0,0 0 0,0 0 0,0-1 0,0 1 0,0-1 0,0 0 0,0 0 0,0 1 0,0-1 0,0 0 0,0-1 0,0 1 0,0 0 0,1-1 0,-1 1 0,0-1 0,2-1 0,-1 2 0,-1-1 0,0 1 0,0-1 0,0 1 0,0-1 0,0 0 0,0 0 0,0 0 0,-1 0 0,1 0 0,0 1 0,0-1 0,0-1 0,-1 1 0,1-1 0,0 1 0,-1-1 0,0 0 0,1 1 0,-1 0 0,0-1 0,0 0 0,0 0 0,-1 0 0,1 0 0,0 0 0,-1 1 0,1-1 0,-1-1 0,1 1 0,-1 0 0,0 0 0,0 1 0,0-2 0,0 1 0,0 0 0,-1-4 0,-1 2 0,1 0 0,0 0 0,-1 1 0,0-1 0,0 0 0,-1 1 0,1-1 0,-1 1 0,0-1 0,0 2 0,1-1 0,-2 0 0,1 0 0,-1 0 0,1 2 0,-1-2 0,-7-3 0,7 5 0,1-1 0,-1 1 0,1 1 0,0 0 0,-1-1 0,1 0 0,-1 1 0,0 0 0,1 0 0,0 0 0,-1 0 0,1 1 0,-1-1 0,0 1 0,1-1 0,0 1 0,0 1 0,-1-1 0,-3 3 0,6-3 0,-1 0 0,1 0 0,-1 0 0,1 0 0,0 0 0,0 1 0,0-1 0,0 1 0,0-1 0,0 1 0,0 0 0,0 0 0,0-2 0,1 2 0,-1 0 0,0 0 0,1 0 0,0 0 0,-1 0 0,1-1 0,0 1 0,0-1 0,0 1 0,0 0 0,1 0 0,-1 0 0,0 0 0,1-1 0,-1 1 0,1 0 0,0-1 0,0 1 0,-1 0 0,1 0 0,0-1 0,1 0 0,-1 0 0,0 2 0,2 1 0,1 0 0,-1-2 0,1 1 0,-1 1 0,1-1 0,-1-2 0,1 2 0,0-1 0,1 1 0,-1-1 0,-1-1 0,2 1 0,-1-1 0,1 0 0,6 1 0,-9-1 0,0-1 0,0 1 0,0-1 0,1 0 0,-1 1 0,0-1 0,0 0 0,0 0 0,0-1 0,0 1 0,0 0 0,1-1 0,-1 1 0,0-1 0,0 0 0,0 0 0,0 0 0,0 0 0,0 1 0,-1-1 0,1-1 0,0 1 0,0 0 0,-1-1 0,1 0 0,-1 1 0,1-1 0,-1 1 0,0-1 0,1 0 0,-1 0 0,0 0 0,0 0 0,1-1 0,-2 0 0,0 0 0,0 0 0,-1 0 0,1 1 0,-1-1 0,1 0 0,-1 0 0,0 0 0,0 2 0,0-2 0,0 0 0,-1 1 0,1-1 0,-1 2 0,1-2 0,-1 1 0,0 0 0,0 0 0,0-1 0,1 2 0,-2 0 0,1-1 0,0 0 0,-1 1 0,1-1 0,-1 1 0,0-1 0,1 1 0,-1 0 0,1 1 0,-4-1 0,2 0 0,1 0 0,0 0 0,0 0 0,0 1 0,0-1 0,0 1 0,-1 0 0,1 0 0,-1 0 0,1 0 0,1 1 0,-6 0 0,6 0 0,1 0 0,-1-1 0,1 1 0,0 0 0,-1-1 0,1 0 0,0 1 0,0 0 0,0 0 0,0 0 0,0 1 0,0-1 0,0 0 0,0 0 0,0 1 0,0-1 0,0 0 0,1 0 0,-1 0 0,0 1 0,1-1 0,-1 1 0,1-1 0,0 1 0,-1-1 0,1 2 0,0-2-50,0 0-1,0 1 1,0-1-1,0 1 0,0-1 1,1 0-1,-1 1 1,0-1-1,1-1 1,-1 2-1,1-1 0,-1 0 1,1 0-1,0 0 1,-1 1-1,1-1 1,0 0-1,0 0 0,0 0 1,0 0-1,0-1 1,0 1-1,0-1 1,-1 1-1,1 0 1,2 1-1,9 3-6775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191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 1 24575,'-3'6'0,"-1"4"0,3 1 0,5-2 0,4-1 0,4-5 0,3 0 0,1-1 0,-1-5 0,-1-3 0,-3-3-8191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3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0 376 24575,'2'-7'0,"0"1"0,0 0 0,2-1 0,-2 1 0,1-1 0,1 1 0,0-1 0,2 1 0,-2 1 0,1-1 0,1 1 0,0 0 0,0 0 0,9-7 0,115-70 0,-97 63 0,0-2 0,3 2 0,-1 1 0,3 0 0,1 2 0,-1 2 0,2 1 0,0 0 0,1 4 0,1-1 0,0 2 0,2 2 0,-1-1 0,1 4 0,0 0 0,58 3 0,9 0 0,311 16 0,-372-11 0,-2 1 0,0 4 0,0-1 0,-2 3 0,2 0 0,69 28 0,-61-17 0,-1 1 0,1 2 0,-4 1 0,0 2 0,53 41 0,-68-46-1365,-3-3-5461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3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0 360 24575,'134'5'0,"-91"-2"0,-3-1 0,0-2 0,2 0 0,-1-2 0,-1-1 0,67-13 0,-99 13 0,0 0 0,-1-1 0,-1 1 0,2-2 0,-2 2 0,-1-2 0,3 1 0,-4-1 0,2 0 0,-1 0 0,-1 0 0,2-1 0,-2 1 0,0-1 0,0 1 0,-3-1 0,3-1 0,-2 2 0,0-1 0,0 0 0,0-1 0,-2 1 0,0-10 0,4-21 0,-4-1 0,-10-63 0,6 73 0,1 14-1365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4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2275 14 24575,'-12'1'0,"-1"3"0,0-1 0,1 0 0,1 0 0,-3 2 0,3 0 0,-1 0 0,-15 9 0,-32 12 0,-7-7 0,-1-3 0,0-2 0,-2-1 0,0-2 0,0-3 0,-131 4 0,110-12 0,4 0 0,1 1 0,1 4 0,-106 17 0,159-17 0,1 0 0,-1-2 0,0-1 0,-1-1 0,1-1 0,0 0 0,-2-1 0,3-2 0,-1-1 0,0 0 0,1-3 0,-1 1 0,2-1 0,0-2 0,-34-12 0,-77-21 3,109 36-199,3-2 1,-3 0-1,2-2 1,0 1 0,2-3-1,-51-28 1,47 18-6631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4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114 565 24575,'-2'-24'0,"-2"0"0,-1 0 0,-3 0 0,0 0 0,-1 0 0,-14-23 0,-27-78 0,48 120 2,0-1 0,2 0 0,0-1-1,0 1 1,0 1 0,0-1 0,2-1 0,0 1-1,0 1 1,0-1 0,0-1 0,1 2 0,-1-1-1,2 1 1,0 0 0,0-1 0,2 1 0,-3 0-1,3 1 1,0-1 0,0 0 0,-1 2 0,1-2-1,0 2 1,2-2 0,-3 2 0,3-1 0,0 1-1,13-3 1,23-9-65,0 3-1,2 0 1,0 3-1,58-6 1,5-4-1039,-61 8-5724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4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7021 1689 24575,'0'-90'0,"-18"-91"0,11 146 0,-1 0 0,-4 0 0,-1 1 0,-2 0 0,-35-51 0,-14 1 0,-7 2 0,-1 2 0,-7 3 0,-6 3 0,-1 2 0,-6 3 0,-158-91 0,181 122 0,0 3 0,-2 3 0,-4 1 0,1 2 0,-155-38 0,204 61 0,-635-150 0,547 135 0,0 5 0,-2 4 0,-231-6 0,-874 21 0,1147 0 0,0 4 0,0 1 0,0 3 0,-71 18 0,-136 20 0,217-39 0,-1 5 0,1-1 0,2 4 0,-95 34 0,-5 3 0,21-2 0,2 4 0,3 4 0,5 3 0,-118 80 0,93-56 0,107-54 0,0 1 0,4 2 0,0 0 0,3 3 0,3 0 0,-45 64 0,5-8 0,32-37-75,5 1 0,5 1 0,-54 124 0,53-101-990,22-51-5761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4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 0 24575,'-2'48'0,"4"0"0,4 0 0,13 48 0,-15-81 0,0-3 0,1 1 0,1 0 0,0 0 0,1-2 0,1 2 0,2-2 0,-1 2 0,1-2 0,1-1 0,1 1 0,-1-1 0,1-1 0,1 1 0,28 14 0,-36-23 0,-1 1 0,2 0 0,0-2 0,0 1 0,-1-1 0,1 2 0,0-2 0,0 0 0,-1 0 0,-1 0 0,2 0 0,0-2 0,-1 2 0,1-1 0,0 1 0,0-2 0,-2 0 0,1 1 0,1-1 0,-2 1 0,2-3 0,-2 3 0,1-1 0,5-4 0,124-74 0,-99 56 0,3 1 0,2 2 0,1 1 0,1 2 0,2 0 0,0 2 0,0 2 0,2 1 0,1 0 0,50-6 0,-93 19-91,-4 0 64,2-1-1,-2 1 0,2 0 0,-2 0 1,0-2-1,2 2 0,-2 0 1,2 0-1,-2 0 0,2-2 1,-2 2-1,2 0 0,-2 0 0,2 0 1,-2 0-1,2 0 0,-1 0 1,-1 0-1,2 0 0,-2 0 1,2 0-1,-2 0 0,2 0 0,-2 2 1,2-2-1,-2 0 0,2 0 1,-2 0-1,2 0 0,-2 2 1,2-2-1,-2 0 0,0 1 0,2-1 1,-2 0-1,0 2 0,2-2 1,-2 0-1,0 1 0,2-1 0,-2 0 1,0 2-1,2-2 0,-2 2 1,0-1-1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1370 5634 24575,'2'-23'0,"2"2"0,2 1 0,-1-1 0,18-32 0,4-18 0,44-105 0,6-19 0,-48 89 0,-8 1 0,4-149 0,-19 174 0,24-107 0,7-60 0,-35-766 0,-6 484 0,-8 433 0,-7 0 0,-4 2 0,-6-1 0,-82-163 0,-67-100 0,95 215 0,-143-180 0,59 92 0,92 122 0,-8 4 0,-3 0 0,-8 6 0,-6 1 0,-216-161 0,298 245-118,-41-28 367,59 40-277,-2 2 1,2 0-1,0-1 0,-2 1 1,2 0-1,-2-2 0,2 2 0,-2 0 1,2-1-1,-2 1 0,2 0 1,-2 0-1,2 0 0,-2 0 0,0-2 1,2 2-1,-1 0 0,1 0 1,-2 0-1,2 0 0,-2 0 1,0 0-1,2 0 0,-2 0 0,2 0 1,-2 2-1,2-2 0,-2 0 1,0 0-1,2 0 0,-2 0 0,2 1 1,-2-1-1,2 0 0,-2 2 1,2-2-1,0 0 0,-2 1 1,2-1-1,-1 0 0,1 2 0,0-2 1,-2 2-1,2-2 0,0 0 1,-2 1-1,2-1 0,0 2 0,0-2 1,0 1-1,-2-1 0,2 2 1,0 0-1,-6 22-6798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0 407 24575,'2'-18'0,"2"1"0,0 1 0,-1-2 0,17-29 0,12-49 0,-32 85 0,2 0 0,0 0 0,0 0 0,2-1 0,0 1 0,1 0 0,-1 0 0,4 1 0,-2-1 0,1 1 0,1 1 0,15-15 0,-17 19 0,2 0 0,-1 2 0,1 0 0,0-2 0,-1 2 0,1 1 0,1-1 0,-1 0 0,2 1 0,-3 0 0,3 1 0,-2-1 0,1 1 0,1 1 0,-1 0 0,-1-2 0,2 4 0,-1-2 0,1 0 0,-2 1 0,1 1 0,16 3 0,90 15-455,0 4 0,143 47 0,-228-60-6371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5394 103 24575,'-224'-3'0,"-346"-35"0,470 30 0,-165 3 0,181 7 0,-1-4 0,1-1 0,-89-15 0,119 10 0,1 0 0,-1 3 0,-2 2 0,1 0 0,1 3 0,-2 2 0,1 1 0,1 2 0,-57 11 0,-408 60 0,276-42 0,89-15 0,37-4 0,-171 38 0,248-42 0,2 0 0,-1 0 0,1 4 0,1-1 0,3 2 0,-3 2 0,5-1 0,-35 25 0,-252 153 0,214-134 0,1 3 0,-157 125 0,-75 151 0,114-107 0,200-212 0,3 0 0,0 1 0,2 3 0,1-3 0,3 2 0,0 0 0,1 2 0,2-2 0,-7 33 0,8 11 0,3-1 0,6 85 0,0-114 0,-4 195 0,12 165 0,1-359 0,1-2 0,3-2 0,3 2 0,1-2 0,2 0 0,2 0 0,4-1 0,0-2 0,2 0 0,2 0 0,63 48 0,-69-62 0,0-4 0,2 0 0,0 1 0,0-2 0,2-2 0,0 0 0,1 0 0,55 13 0,20 0 0,126 18 0,-189-36 0,6 1 0,0-2 0,0-1 0,0-2 0,2-2 0,-2 0 0,0-3 0,0 0 0,1-4 0,-1 1 0,0-2 0,-2-2 0,67-22 0,12 0 62,247-40 0,-45 13-1551,-268 46-5337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657 6461 24575,'-2'-21'0,"0"0"0,-1 0 0,-3 1 0,0 0 0,-2 0 0,1 0 0,-5 0 0,-20-32 0,-14-7 0,-81-75 0,85 92 0,1 0 0,5-1 0,-56-90 0,50 55 0,5-4 0,6 2 0,5-3 0,4-1 0,7 1 0,-4-136 0,17-50 0,12-202 0,9 383 0,6 0 0,5 0 0,5 1 0,72-116 0,-55 108 0,194-335 0,-160 293 0,187-215 0,-120 162 0,-47 69 0,147-130 0,64-2 0,-95 83 0,500-369 0,-212 231 0,-454 278 0,405-194 0,-68 39 0,-86 46 0,8-7 0,11-44-1365,-284 161-5461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192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106 18 24575,'0'-1'0,"0"1"0,-1-1 0,1 0 0,0 0 0,-1 1 0,1-1 0,0 0 0,-1 0 0,1 1 0,-1-1 0,1 0 0,-1 1 0,1-1 0,-1 1 0,1-1 0,-1 1 0,1 0 0,0 0 0,-1-1 0,0 1 0,1-1 0,-1 1 0,0 0 0,0-1 0,0 1 0,1 0 0,-1 0 0,0 0 0,0 0 0,0 0 0,1 0 0,-1 0 0,0 0 0,0 0 0,0 0 0,1 0 0,-1 0 0,0 0 0,0 1 0,0-1 0,1 0 0,-1 1 0,-1 0 0,-32 12 0,31-10 0,0 1 0,0-1 0,1 0 0,1 1 0,-1 0 0,0 0 0,0-1 0,1 1 0,-1 0 0,1-1 0,0 1 0,0 1 0,1-1 0,-1 0 0,1 0 0,0 0 0,1 4 0,-1-5 0,0-1 0,0 0 0,0 0 0,1 1 0,0-1 0,-1 1 0,1-1 0,0-1 0,0 2 0,0-1 0,0 0 0,1 0 0,1 2 0,-2-3 0,-1 0 0,2 0 0,-1 0 0,0 0 0,0 0 0,0-1 0,1 1 0,-1-1 0,0 1 0,1-1 0,-1 1 0,0-1 0,1 0 0,-1 0 0,1 1 0,-1-1 0,0 0 0,0 0 0,0 0 0,1-1 0,-1 1 0,0 0 0,1-1 0,-1 1 0,2-1 0,-1 0 0,0 1 0,-1-1 0,1 0 0,-1 0 0,1 0 0,-1 0 0,-1 0 0,2 0 0,-1 0 0,0 1 0,0-1 0,1-1 0,-1 1 0,0 0 0,0-1 0,-1 1 0,1-1 0,0 1 0,0 0 0,-1-1 0,1 1 0,-1-1 0,1 1 0,-1-4 0,1 3 0,-1-2 0,0 1 0,0-1 0,0 2 0,-1-2 0,1 1 0,-1-1 0,0 2 0,0-2 0,0 1 0,-3-5 0,3 6 0,0 0 0,0 1 0,0-1 0,0 0 0,0 1 0,0 0 0,1 0 0,-2-1 0,1 1 0,0 0 0,-1-1 0,0 1 0,1 0 0,-1 0 0,0 0 0,1 0 0,-1 1 0,0-1 0,-2 0 0,2 1 0,0 1 0,0-1 0,0 0 0,0 0 0,1 0 0,-1 1 0,0-1 0,0 1 0,0 0 0,1 0 0,-1 0 0,1 0 0,0 0 0,-1 0 0,1 0 0,-1 1 0,1-1 0,-1 0 0,1 0 0,0 0 0,0 1 0,0 0 0,0-1 0,-2 4 0,2-4 0,0-1 0,0 2 0,0-1 0,1 0 0,-1 0 0,1 1 0,-1-1 0,0 1 0,1-1 0,-1 1 0,1-2 0,-1 1 0,1 1 0,-1 0 0,1-1 0,0 1 0,0-1 0,0 1 0,0-1 0,0 0 0,0 0 0,1 1 0,-1 0 0,0-1 0,1 1 0,-1-1 0,1 0 0,0 1 0,-1-1 0,1 0 0,0 0 0,-1 0 0,1 0 0,0 1 0,2 1 0,0-1 0,0-1 0,1 0 0,-1 0 0,0 0 0,0 0 0,0 0 0,1-1 0,-1 1 0,1-1 0,-1 1 0,0-1 0,1-1 0,-1 1 0,6-1 0,-5 0 0,-2 1 0,2-1 0,-1 0 0,1 0 0,-1 1 0,0-1 0,1 0 0,-2-1 0,1 0 0,0 0 0,0 0 0,0 0 0,0 1 0,3-5 0,-5 6 0,-1-1 0,0 0 0,0 0 0,1 0 0,-1 0 0,1 0 0,-1 0 0,0 1 0,1-1 0,-1 0 0,0 0 0,0 0 0,0 0 0,0 0 0,0 0 0,0 0 0,0 0 0,0 0 0,0 0 0,-1-1 0,0 1 0,0-1 0,1 0 0,-1 0 0,0 0 0,0 0 0,-1 0 0,1 1 0,-1 0 0,1-1 0,-1 0 0,0 1 0,-2-2 0,3 1 0,0 1 0,-1 1 0,1-1 0,0 0 0,0 0 0,0 0 0,0 0 0,-1 0 0,0 1 0,1-1 0,-1 0 0,1 1 0,-1-1 0,0 1 0,1 0 0,-1-1 0,0 1 0,1 0 0,0 0 0,-1 0 0,1 0 0,-1 0 0,0 1 0,1-1 0,-1 0 0,0 1 0,1-1 0,-1 1 0,1 0 0,-1-1 0,1 1 0,-1 0 0,1 0 0,0 0 0,0 0 0,0 0 0,0-1 0,-1 2 0,1-1 0,0 0 0,0 1 0,0-1 0,0 1 0,1-1 0,-1 1 0,0-1 0,0 2 0,0-1 0,0 1 0,1-1 0,-1 0 0,1 0 0,-1 0 0,1 0 0,0 1 0,0-1 0,0 1 0,0-2 0,1 1 0,-1 1 0,1-1 0,-1 1 0,1-1 0,0-1 0,0 1 0,0 1 0,0-1 0,0 0 0,0 0 0,1-1 0,-1 1 0,1 0 0,-1-1 0,1 1 0,-1 0 0,1-1 0,0 1 0,0-2 0,0 1 0,0 1 0,3 0 0,0-1 0,-1 0 0,1 0 0,-1-1 0,1 1 0,0-1 0,-1 0 0,1-1 0,-1 1 0,1-1 0,0 0 0,6-3 0,-10 4 0,1 0 0,-1 0 0,0-1 0,0 1 0,0 0 0,0-1 0,0 1 0,0 0 0,0 0 0,0-1 0,-1 1 0,1-1 0,0 0 0,0 1 0,0-1 0,-1 0 0,1 0 0,0 0 0,0 0 0,-1 0 0,1 0 0,-1 0 0,1 0 0,-1 1 0,1-1 0,-1 0 0,0 0 0,1 0 0,-1 0 0,0 0 0,0-1 0,0 1 0,0 0 0,0 0 0,0 0 0,0 0 0,0 1 0,0-1 0,-1-1 0,1 1 0,0 0 0,-1 0 0,1 0 0,-1 0 0,1 0 0,-1 0 0,1 0 0,-1 0 0,0 0 0,0 1 0,1 0 0,-1-1 0,-1-1 0,0 0 0,-1 0 0,0 0 0,0 0 0,-1 1 0,1 0 0,0 0 0,0 0 0,0 0 0,-1 0 0,1 0 0,-1 0 0,0 1 0,1 0 0,0 0 0,-1 0 0,1 0 0,-7 1 0,8-1 0,1 0 0,0 0 0,0 0 0,-1 0 0,1 1 0,-1-1 0,1 0 0,-1 1 0,1-1 0,-1 1 0,1-1 0,-1 1 0,1 0 0,0-1 0,-1 0 0,1 1 0,0 0 0,1 0 0,-1 0 0,-1 0 0,1 0 0,0 1 0,1-1 0,-1 0 0,0 0 0,0 1 0,0-2 0,1 1 0,-1 1 0,1-1 0,-1 1 0,1-1 0,-1 1 0,1-1 0,0 1 0,0-1 0,0 0 0,0 0 0,0 1 0,0 0 0,0-1 0,1 3 0,0-3 0,0 0 0,-1 1 0,1-1 0,0 1 0,0 0 0,1-1 0,-1 1 0,0-1 0,0 0 0,0 0 0,0 0 0,1 0 0,-1 0 0,1 0 0,-1 0 0,1 0 0,0 0 0,0 0 0,-1-1 0,1 1 0,0-1 0,2 2 0,0-2 0,1 1 0,-1-1 0,0 0 0,0 0 0,-1 0 0,1-1 0,1 1 0,-1-1 0,0 0 0,4-2 0,-6 3 0,0-1 0,0 1 0,-1-1 0,1 0 0,-1 0 0,1 0 0,-1 0 0,1 0 0,-1 1 0,1-1 0,-2 0 0,1 0 0,1-1 0,-1 1 0,0-1 0,0 1 0,0-1 0,0 1 0,-1 0 0,1 0 0,1-3 0,-2 2 0,-1 0 0,1 0 0,0 1 0,-1-1 0,1 0 0,-1 0 0,0 0 0,0 0 0,0 0 0,0 1 0,0-1 0,0 1 0,0-1 0,0 0 0,0 1 0,0-1 0,0 1 0,-1 0 0,0 0 0,1 0 0,-1 0 0,0 0 0,1 0 0,-4-1 0,1-1 0,-1 1 0,0 0 0,1 1 0,-1 0 0,1-1 0,-2 1 0,1 0 0,0 1 0,0-1 0,1 1 0,-9 0 0,11 0 0,0 0 0,1 0 0,0 0 0,0 1 0,-1-1 0,0 0 0,1 1 0,-1-1 0,1 1 0,-1-1 0,1 1 0,-1 0 0,1-1 0,0 1 0,-1 0 0,1-1 0,0 1 0,0 0 0,0 0 0,0 1 0,0-1 0,0 0 0,0 0 0,0 1 0,1-1 0,-1 1 0,0-2 0,1 2 0,-1-1 0,0 1 0,1-1 0,0 1 0,-1-1 0,1 1 0,0 0 0,0-2 0,0 2 0,0-1 0,0 1 0,1 2 0,0-1 0,0-1 0,0 0 0,1 1 0,-1 0 0,1-1 0,-1 0 0,1 0 0,0 0 0,0 0 0,0 1 0,0-1 0,1-1 0,-1 0 0,1 1 0,-1 0 0,0-1 0,1 0 0,-1 1 0,1-1 0,0 0 0,0 0 0,0-1 0,0 1 0,-1-1 0,1 0 0,0 0 0,0 0 0,0 0 0,0 0 0,0 0 0,3-1 0,-3 1 0,-1 0 0,0 0 0,1 0 0,-1-1 0,1 1 0,-1-1 0,0 1 0,0-1 0,0 0 0,0 0 0,0 0 0,0 0 0,1 0 0,-1-1 0,0 1 0,0 0 0,-1 0 0,1-1 0,0 1 0,-2-1 0,2 0 0,-1 0 0,1 0 0,-1 1 0,0-1 0,0 0 0,0-1 0,0 1 0,0 0 0,0 1 0,-1-2 0,1 1 0,-1-1 0,1 1 0,-1 0 0,0 0 0,0 0 0,0-1 0,0 1 0,-1 0 0,0-4 0,0 3 0,0 0 0,0 1 0,0 0 0,0-1 0,-1 1 0,1-1 0,-1 1 0,1-1 0,0 2 0,-1-1 0,0 0 0,0 0 0,0 0 0,0 0 0,-1 0 0,1 1 0,0 0 0,-1-1 0,1 1 0,0 0 0,-1 0 0,-4-2 0,6 3 0,-1 0 0,0 0 0,1 0 0,-1 0 0,1 0 0,-1 0 0,1 1 0,0-1 0,-1 0 0,1 1 0,-1-1 0,1 1 0,-1 0 0,1-1 0,0 1 0,-1 0 0,1 0 0,0 0 0,-1 0 0,1 0 0,0-1 0,0 1 0,0 1 0,1-1 0,-1 0 0,0 1 0,0-1 0,1 0 0,-1 1 0,0-1 0,1 0 0,-1 0 0,1 1 0,0-1 0,-1 1 0,1 0 0,0-1 0,0 1 0,0-1 0,0 0 0,0 3 0,0-2 0,0 0 0,0 1 0,0-1 0,0 0 0,0 0 0,1 0 0,-1 1 0,1-1 0,0 0 0,-1-1 0,1 2 0,0-1 0,0 0 0,0 0 0,0 0 0,0-1 0,0 1 0,1 0 0,-1-1 0,1 1 0,0 0 0,0-1 0,-1 1 0,1-1 0,0 0 0,0 0 0,1 0 0,-2 0 0,1 0 0,0 0 0,0-1 0,1 1 0,-1 0 0,0-1 0,1 0 0,-1 1 0,0-1 0,0 0 0,0 0 0,0 0 0,1-1 0,-1 1 0,0 0 0,1-1 0,-1 0 0,0 1 0,1-1 0,-2 0 0,1 0 0,0-1 0,0 1 0,0 1 0,0-2 0,3-2 0,-4 3 0,0 0 0,1 0 0,-1 0 0,0-1 0,0 1 0,-1 1 0,1-2 0,0 1 0,0-1 0,0 1 0,-1-1 0,1 1 0,0-1 0,-1 1 0,1 0 0,-1-1 0,0 1 0,1-1 0,-1 0 0,0 0 0,0 1 0,0-1 0,0 1 0,-1-1 0,1-1 0,-2 0 0,1 0 0,0 1 0,-1-1 0,1 0 0,-1 1 0,0-1 0,0 1 0,0 0 0,0 0 0,-1 0 0,1 0 0,-5-3 0,1 1 0,-1 0 0,0 0 0,0 1 0,0-1 0,-1 1 0,1 1 0,-1 0 0,0 0 0,-15-2 0,21 4 0,0 0 0,-1 0 0,1 1 0,-1-1 0,1 1 0,-1-1 0,1 1 0,0 0 0,0 0 0,0 0 0,0-1 0,0 2 0,0-1 0,0 0 0,0 1 0,0-1 0,0 1 0,0 0 0,0 0 0,1-1 0,0 1 0,0 0 0,0 0 0,-1 0 0,1 0 0,0 0 0,0 0 0,0 0 0,1 1 0,-1-1 0,0 0 0,1 0 0,0 0 0,-1 1 0,1-1 0,0 1 0,1 3 0,-1-2 0,0-1 0,1 0 0,-1 0 0,1 0 0,-1 0 0,1 0 0,0 0 0,1 0 0,-1 0 0,0 0 0,1-1 0,-1 1 0,1-1 0,0 1 0,0 0 0,0-1 0,0 0 0,1 0 0,-1 0 0,1 0 0,-1 0 0,0 0 0,1-1 0,0 1 0,0-1 0,0 0 0,0 1 0,4 0 0,-4-1 0,1-1 0,-1 1 0,0-1 0,0 0 0,1 0 0,-2 0 0,1 0 0,0-1 0,1 1 0,-1-1 0,0 0 0,0 0 0,-1 0 0,1 0 0,0 0 0,0-1 0,0 0 0,0 2 0,-1-2 0,1 0 0,-1 0 0,0-1 0,0 1 0,0 1 0,3-5 0,-4 4 0,0-1 0,0 1 0,0 0 0,-1 0 0,1-1 0,0 1 0,-1-1 0,0 1 0,1 0 0,-1-1 0,0 0 0,-1 0 0,1 2 0,0-2 0,-1 1 0,0-1 0,1 0 0,-1 1 0,0 0 0,0 0 0,0-1 0,-1 1 0,1 0 0,-1 0 0,1 0 0,-1 0 0,0 0 0,2 0 0,-2 1 0,0-1 0,-4-1 0,5 1 0,-1 0 0,0 1 0,1-1 0,-1 1 0,0-1 0,0 1 0,0 0 0,0 1 0,0-1 0,0 0 0,0 0 0,-1 0 0,1 0 0,0 1 0,-1-1 0,1 1 0,0 0 0,0 0 0,-1 0 0,1 0 0,0 0 0,-1 0 0,1 1 0,-1-1 0,1 1 0,0 0 0,0-1 0,0 1 0,0 0 0,0 0 0,0 0 0,0 0 0,0 0 0,0 1 0,0-1 0,0 1 0,0 0 0,2-1 0,-2 1 0,1-1 0,-1 1 0,1 0 0,0 0 0,-1 0 0,1 1 0,0-2 0,1 1 0,-1 0 0,0 1 0,1-1 0,-1 1 0,1-2 0,0 1 0,0 1 0,0-1 0,0 1 0,0-1 0,0 0 0,1 0 0,-1 0 0,1 1 0,-1-1 0,1 0 0,0 0 0,0 0 0,0 0 0,2 3 0,18 21 120,-20-25-168,0-1 0,-1 1 0,1-1 0,0 0 0,0 1 1,0 0-1,-1-1 0,1 1 0,0-1 0,0 0 0,0 1 0,0-1 0,0 0 0,0 1 0,0-1 1,0 0-1,0 0 0,0 0 0,0 0 0,0 0 0,0 0 0,0 0 0,0-1 0,0 1 0,0 0 0,0 0 1,0-1-1,0 1 0,0-1 0,0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 24575,'52'-1'0,"-18"-1"0,3 2 0,-1 2 0,-1-1 0,1 2 0,-1 2 0,45 8 0,-70-10 0,0 0 0,-1 1 0,1-1 0,-1 2 0,-1-2 0,2 2 0,-3-1 0,1 1 0,0 2 0,-1-3 0,1 3 0,-2-2 0,1 1 0,-1 0 0,0 1 0,0 1 0,-2-2 0,-1 1 0,3 1 0,-4-2 0,2 2 0,-2 0 0,2-1 0,-2 1 0,-2 0 0,2 0 0,-2 0 0,-2 8 0,2 9 6,-4 2 0,-2-1 0,-17 49 0,2-12-1395,9-17-5437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1194 24575,'2'-5'0,"-2"2"0,2-2 0,0 2 0,0-2 0,0 2 0,0 0 0,-1-2 0,1 2 0,2 0 0,-2-1 0,2 1 0,0 0 0,0 0 0,-1 0 0,1-1 0,6 0 0,86-49 0,-41 22 0,592-364 0,-589 360 0,-3-2 0,-1-2 0,-4-1 0,69-70 0,138-196 0,-199 243-1365,-28 41-5461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97 24575,'13'-2'0,"1"-1"0,-3 0 0,3 0 0,-3 0 0,1-2 0,-1 0 0,1 0 0,17-9 0,28-10 0,-47 19 0,-1 0 0,3 2 0,-2 0 0,1 0 0,1 1 0,-3-1 0,3 1 0,-1 1 0,1 1 0,-1-2 0,1 2 0,-1 0 0,1 0 0,-1 0 0,1 2 0,-1-1 0,1 1 0,-3-1 0,3 3 0,-1-1 0,-1 0 0,2 0 0,11 7 0,-4 1 0,0 2 0,-2 0 0,0 1 0,1 0 0,-3 1 0,0 1 0,-1 0 0,-3 0 0,18 27 0,73 92-1365,-75-100-5461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291 5542 24575,'-4'-9'0,"0"-1"0,0 0 0,0 1 0,-1 1 0,-1-2 0,0 2 0,0 0 0,-15-14 0,-11-20 0,-9-20 0,5-2 0,3-2 0,-26-88 0,49 119 0,1 0 0,3 0 0,4-1 0,0 1 0,2 0 0,4-2 0,0 2 0,15-47 0,-2 20 0,4-1 0,4 2 0,4 1 0,4 0 0,3 3 0,2-1 0,97-102 0,-62 94 0,5 4 0,3 1 0,3 3 0,3 4 0,3 1 0,4 5 0,186-75 0,-157 79 0,176-45 0,70-23 0,-79 9 0,-81 33 0,224-108 0,-419 172 0,677-350 0,-599 302 0,0 1 0,-4-3 0,116-93 0,-34 1 0,203-223 0,-289 275 0,-3-5 0,-8-2 0,-4-1 0,-8-3 0,62-167 0,-92 194 0,-18 47 0,0 1 0,-3-2 0,7-56 0,-7 33 0,3-1 0,5 0 0,1 1 0,54-92 0,-2-3 0,-48 104-682,61-89-1,-65 107-6143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52"/>
    </inkml:context>
    <inkml:brush xml:id="br0">
      <inkml:brushProperty name="width" value="0.05" units="cm"/>
      <inkml:brushProperty name="height" value="0.05" units="cm"/>
      <inkml:brushProperty name="color" value="#FF66CC"/>
    </inkml:brush>
  </inkml:definitions>
  <inkml:trace contextRef="#ctx0" brushRef="#br0">0 1950 24575,'36'-31'0,"-3"1"0,-2 0 0,-2-4 0,-1 0 0,40-67 0,-21 9 0,-6-3 0,-5-1 0,-5-2 0,-6 1 0,8-108 0,-18 129 0,4 1 0,4 0 0,63-124 0,150-199 0,-163 284 0,-53 79-1365,-5 1-5461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53"/>
    </inkml:context>
    <inkml:brush xml:id="br0">
      <inkml:brushProperty name="width" value="0.05" units="cm"/>
      <inkml:brushProperty name="height" value="0.05" units="cm"/>
      <inkml:brushProperty name="color" value="#FF66CC"/>
    </inkml:brush>
  </inkml:definitions>
  <inkml:trace contextRef="#ctx0" brushRef="#br0">0 237 24575,'2'2'0,"-2"-2"0,2 1 0,0-1 0,-2 2 0,2-1 0,0-1 0,-2 2 0,2-2 0,-1 0 0,1 2 0,-2-2 0,2 1 0,0-1 0,0 0 0,0 0 0,0 2 0,0-2 0,-2 0 0,2 0 0,0 0 0,0 0 0,0 0 0,-1 0 0,1 0 0,0 0 0,0 0 0,0 0 0,-2-2 0,2 2 0,0 0 0,0 0 0,0-1 0,0 1 0,-2-2 0,2 2 0,0 0 0,1-3 0,84-23 0,-78 23 0,51-19 0,-1-2 0,56-33 0,-59 30 0,0 0 0,65-21 0,-116 46 0,3 1 0,-2-1 0,0 2 0,1-1 0,-1 1 0,2-2 0,-3 2 0,3 0 0,-2 0 0,2 0 0,-3 2 0,3-2 0,-2 1 0,0-1 0,1 2 0,-1-1 0,0 1 0,-1 1 0,1-1 0,2-1 0,-4 3 0,2-1 0,-1 0 0,1-1 0,-2 1 0,2 2 0,-3-2 0,3 0 0,-2 2 0,0-2 0,0 2 0,3 4 0,18 20 0,-4 0 0,1 2 0,26 53 0,-18-28 0,55 66-1365,-68-85-5461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54"/>
    </inkml:context>
    <inkml:brush xml:id="br0">
      <inkml:brushProperty name="width" value="0.05" units="cm"/>
      <inkml:brushProperty name="height" value="0.05" units="cm"/>
      <inkml:brushProperty name="color" value="#FF66CC"/>
    </inkml:brush>
  </inkml:definitions>
  <inkml:trace contextRef="#ctx0" brushRef="#br0">0 11209 24575,'2'-5'0,"0"-1"0,2 1 0,-2-2 0,1 1 0,1 1 0,0 0 0,0-1 0,0 1 0,0 0 0,1 1 0,1-1 0,-2 0 0,13-6 0,81-52 0,278-113 0,-257 127 0,196-112 0,-135 48 0,-5-6 0,259-231 0,-87 66 0,-234 201 0,-3-5 0,-9-4 0,89-101 0,-71 55 0,-27 34 0,-7-2 0,72-123 0,-49 61 0,-70 114 0,-2-1 0,-3-2 0,-4-1 0,23-73 0,5-54 0,-26 97 0,-6 0 0,-4-1 0,8-147 0,-25 174 0,26-114 0,-16 110 0,7-102 0,-29 69 0,-3-1 0,-7 3 0,-35-99 0,3 4 0,-42-119 0,-16-63 0,66 218 0,-10 1 0,-9 1 0,-168-280 0,41 160 0,96 153 0,29 23 0,-50-113 0,61 111 0,-271-465 0,-151-165 0,356 538 0,60 89 0,-5 2 0,-8 4 0,-129-139 0,114 142 0,-108-153 0,111 137 0,49 60 0,3-1 0,2 0 0,4-2 0,2 0 0,4-2 0,4 1 0,-12-85 0,12-41 0,13-178 0,6 157 0,-8 171 32,0 0 1,-2 1-1,-15-40 0,-6-40-1526,21 69-5332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1 145 24575,'4'0'0,"0"-1"0,-1 1 0,1-1 0,0 0 0,0-1 0,0 1 0,-1-1 0,1 1 0,-1-1 0,1 0 0,-1 0 0,0 1 0,0-2 0,0 1 0,4-6 0,44-52 0,-28 30 0,-22 28 1,0 0-1,1 0 1,-1 1-1,1-1 1,1 0-1,-2 1 1,1-1-1,0 1 1,0-1-1,0 1 1,0 0-1,0 0 0,0 0 1,1 0-1,-1 0 1,0 0-1,1 1 1,-1-1-1,0 1 1,1-1-1,-1 1 1,0 0-1,1 0 1,0 0-1,0 0 1,-1 1-1,3 0 1,2 2-5,-1 0 1,1 0 0,-1 1-1,1 0 1,-1-1 0,0 2-1,6 6 1,32 21-1349,-32-27-5474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2565 24575,'3'-2'0,"1"1"0,-1 0 0,1-1 0,-1 0 0,1 0 0,-1 0 0,0 0 0,0 0 0,0-1 0,3-2 0,11-9 0,266-132 0,-37 20 0,-208 105 0,169-95 0,209-156 0,-196 131 0,-57 38 0,-146 91 0,61-41 0,80-70 0,-42 31 0,15-12 0,-13 8 0,-33 28 0,-36 25 0,-3-2 0,-1-1 0,55-76 0,-25 33 0,-54 66 0,0-2 0,-2 0 0,22-36 0,-28 37 0,-2 0 0,0-1 0,-2 1 0,0-1 0,4-28 0,5-20 0,-12 52 0,0 0 0,-1 0 0,-2-1 0,2-26 0,-5-4 0,-2-68 0,-4 99-1365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23 24575,'-6'1'0,"0"-1"0,0 1 0,-1 0 0,1 0 0,0 0 0,0 1 0,0 0 0,0 0 0,1 1 0,-2-1 0,2 1 0,-7 5 0,10-6 0,0-1 0,0 1 0,0-1 0,0 0 0,1 1 0,-1 0 0,1 0 0,-1 0 0,1 0 0,0 1 0,0-1 0,-1 0 0,1 1 0,0-1 0,0 0 0,1 1 0,-1-1 0,1 1 0,0-1 0,0 0 0,0 0 0,0 1 0,0-1 0,0 1 0,0-1 0,1 0 0,0 1 0,-1-1 0,1 1 0,0-1 0,1 0 0,-1 0 0,2 3 0,-2-2 0,0-2 0,1 2 0,-1-1 0,1 0 0,-1 0 0,1 0 0,0 0 0,0 0 0,0 0 0,0 0 0,0 0 0,0-1 0,1 1 0,-1-1 0,0 0 0,1 0 0,-1 0 0,2 0 0,-1 0 0,-1 0 0,1-1 0,4 1 0,-3-1 0,0 0 0,0 0 0,-1-1 0,1 0 0,0 0 0,1 0 0,-2 0 0,1 0 0,-1-1 0,1 1 0,-1-1 0,1 0 0,-1 0 0,4-4 0,-3 4 0,0-1 0,-1 1 0,0-1 0,0 1 0,-1 0 0,1-1 0,-1 0 0,1-1 0,-1 1 0,0 0 0,0-1 0,-1 1 0,1-1 0,-1 1 0,0-1 0,0 1 0,0-1 0,0 1 0,0-1 0,-1 0 0,0 0 0,0 0 0,0 0 0,0 0 0,0 1 0,-1-1 0,0 1 0,0-1 0,0 0 0,0 0 0,-4-6 0,3 8 0,0-1 0,0 1 0,0 1 0,-1-1 0,1 0 0,-1 0 0,1 0 0,-1 1 0,0-1 0,-1 1 0,2 0 0,-1-1 0,0 2 0,0-1 0,0 0 0,-1 0 0,1 1 0,0 0 0,0-1 0,0 1 0,0 0 0,0 1 0,-1-1 0,0 0 0,1 1 0,-4 1 0,4-1 0,-1 0 0,0 0 0,0 1 0,1-1 0,-1 1 0,-1 0 0,2 0 0,0 0 0,-1-1 0,1 2 0,0 0 0,0-1 0,1 1 0,-1 0 0,1 0 0,-1 0 0,1 1 0,0-1 0,0 1 0,-2 3 0,2-4 0,1 0 0,1 1 0,-1-1 0,1 0 0,-1 1 0,1-1 0,0 1 0,0-1 0,1 0 0,-1 0 0,1 0 0,0 0 0,1 1 0,-1-1 0,0 0 0,0 0 0,1 0 0,-1 0 0,1 0 0,0 0 0,0 0 0,4 3 0,-4-4 0,0 0 0,0-1 0,0 1 0,0-1 0,0 0 0,1 0 0,-1 1 0,0-1 0,2-1 0,-2 1 0,0 0 0,1-1 0,-1 1 0,1-1 0,-1 1 0,1-1 0,-1 0 0,1 0 0,-1-1 0,1 1 0,-1 0 0,1-1 0,-1 1 0,0-1 0,1 0 0,0 0 0,-1 0 0,1 0 0,-1 0 0,0-1 0,4-2 0,-5 3 0,0 1 0,1-1 0,-1 0 0,0-1 0,0 1 0,0 1 0,0-1 0,0 0 0,0-1 0,0 1 0,0 0 0,0-1 0,-1 1 0,1-1 0,0 1 0,-1-1 0,0 1 0,1-1 0,-1 1 0,0-1 0,0 1 0,1-1 0,-1 0 0,-1 1 0,1-1 0,0 1 0,0-1 0,0 0 0,-1 1 0,1-1 0,-1 1 0,1 0 0,-1 0 0,0 0 0,0-1 0,1 1 0,-1-1 0,0 1 0,0 0 0,0 0 0,-1 0 0,1 0 0,-2-2 0,-1-1 0,0 0 0,-1 0 0,1 1 0,-2-1 0,1 2 0,0-1 0,0 0 0,0 1 0,-1 0 0,-11-4 0,15 6 0,-1-1 0,1 1 0,0 0 0,0 0 0,-1 0 0,1 0 0,0 0 0,0 1 0,-1-1 0,1 1 0,0-1 0,0 1 0,0 0 0,0 0 0,-1 0 0,1 0 0,0 0 0,0 0 0,0 0 0,0 1 0,1-1 0,-1 1 0,0-1 0,1 0 0,0 1 0,-1 0 0,1-1 0,0 1 0,0 0 0,0 0 0,0 0 0,0 1 0,0-1 0,1 0 0,-1 0 0,0 0 0,1 0 0,0 1 0,0-1 0,0 0 0,0 0 0,0 0 0,0 2 0,0 0 0,0-1 0,1 1 0,-1 0 0,1-1 0,-1 1 0,1-1 0,0 1 0,0-1 0,1-1 0,-1 2 0,1-1 0,-1 0 0,1 0 0,0 0 0,0 0 0,1 0 0,-1 0 0,0-1 0,1 1 0,1-1 0,-1 0 0,-1 0 0,1-1 0,1 1 0,-1 0 0,0 0 0,6 1 0,-7-2 0,0-1 0,1 1 0,-1-1 0,2 0 0,-2 1 0,0-1 0,1 0 0,-1-1 0,0 1 0,1 0 0,-1-1 0,0 1 0,1-1 0,-1 0 0,0 0 0,0 0 0,0 0 0,0 0 0,0 0 0,0 0 0,0-1 0,0 1 0,1 0 0,-1-1 0,-1 1 0,1-1 0,-1 0 0,1 0 0,-1 0 0,0 0 0,0 0 0,0 0 0,0 0 0,0-1 0,0 1 0,-1 0 0,1 0 0,-1-1 0,1-3 0,0 3 0,-1 0 0,0-1 0,0 1 0,0-1 0,-1 1 0,1-1 0,-1 1 0,0 0 0,1-1 0,-1 2 0,-1-1 0,1 0 0,-1-1 0,1 1 0,-1 0 0,0 1 0,0-1 0,0 0 0,-1 0 0,0 1 0,1-1 0,-1 1 0,1 0 0,-1 1 0,0-1 0,0 0 0,0 0 0,-3-1 0,0 1 0,-1 1 0,1 0 0,0 0 0,0 0 0,0 1 0,0 0 0,0 0 0,-1 1 0,1-1 0,0 1 0,-8 3 0,12-4 0,1 0 0,-1 1 0,1-1 0,-1 1 0,1-1 0,-1 1 0,0 0 0,1-1 0,-1 1 0,1 0 0,0 0 0,-1 0 0,1 0 0,0-1 0,0 1 0,0 1 0,0-1 0,0 0 0,0 0 0,1 1 0,-1-1 0,0 0 0,0 1 0,1-1 0,-1 1 0,1-1 0,0 1 0,-1-1 0,1 1 0,0-1 0,0 1 0,0 0 0,0-1 0,0 1 0,0-1 0,0 1 0,1-1 0,-1 1 0,1-1 0,-1 0 0,1 0 0,-1 1 0,1-1 0,0 0 0,0 1 0,-1-1 0,1 0 0,1 2 0,1 1 0,0-1 0,0 1 0,1-1 0,-1 1 0,1-1 0,-1 0 0,1-1 0,-1 0 0,1 1 0,0-1 0,0 0 0,1 0 0,-1 0 0,9 2 0,-11-3 0,0-1 0,-1 1 0,1-1 0,0 0 0,0 0 0,-1 0 0,1 0 0,0 0 0,0 0 0,-1 0 0,1 0 0,0-1 0,0 1 0,-1-1 0,1 0 0,1 1 0,-2-1 0,1 0 0,-1 0 0,1 0 0,-1 0 0,1 0 0,-1 0 0,0 0 0,0 0 0,1-1 0,-1 1 0,0-1 0,0 1 0,0 0 0,0 0 0,-1-1 0,1 1 0,0-1 0,-1 0 0,1 1 0,-1-1 0,1 0 0,-1-3 0,1-2 0,0 1 0,-1-1 0,0 1 0,0 0 0,0-1 0,-1 0 0,0 0 0,-1 2 0,1-2 0,-4-8 0,4 14 0,1-1 0,-1 1 0,0 0 0,1-1 0,-1 1 0,0 0 0,0 0 0,0-1 0,0 1 0,0 0 0,0 1 0,0-1 0,0 0 0,-1 1 0,1-1 0,0 0 0,-1 0 0,0 1 0,1-1 0,-3 0 0,2 1 0,0 0 0,0 0 0,0 1 0,-1-1 0,1 1 0,0-1 0,0 1 0,0 0 0,0-1 0,0 1 0,0 0 0,1 0 0,-1 0 0,0 0 0,0 0 0,0 1 0,0-1 0,1 1 0,-2 1 0,0 0 0,0 0 0,0 1 0,0-1 0,0 1 0,1-1 0,0 1 0,0-1 0,0 1 0,0 0 0,0 0 0,1 0 0,0 0 0,0 0 0,0 1 0,0-1 0,1-1 0,-1 2 0,1-1 0,1 8 0,0-10 0,-1 1 0,1 0 0,0-1 0,0 1 0,0-1 0,0 0 0,1 0 0,-1 1 0,1-1 0,-1 0 0,1 0 0,0 0 0,0 0 0,0 0 0,0 0 0,0 0 0,0 0 0,1-1 0,-1 1 0,1-1 0,-1 0 0,2 0 0,-2 0 0,1 0 0,-1 0 0,1-1 0,0 1 0,0-1 0,-1 1 0,1-1 0,3 0 0,1 0 0,0 0 0,0 0 0,-1-1 0,0 0 0,1 0 0,8-3 0,-14 4 0,0 0 0,0-1 0,0 1 0,0 0 0,0-1 0,0 1 0,0 0 0,0-1 0,0 1 0,-1-1 0,1 0 0,0 1 0,0-1 0,0 0 0,-1 1 0,1-1 0,0 0 0,-1 0 0,1 0 0,-1 1 0,1-1 0,-1 0 0,1 0 0,-1 0 0,0 0 0,1 0 0,-1 0 0,0 0 0,0 0 0,0 0 0,0 0 0,0 0 0,0 0 0,0 0 0,0 0 0,0 0 0,0 0 0,0 1 0,-1-1 0,1 0 0,0 0 0,-1 0 0,1 0 0,-1 0 0,1 0 0,-1 0 0,1 1 0,-1-1 0,-1-1 0,1 0 0,0 1 0,-1-1 0,1 0 0,-1 1 0,1-1 0,-1 1 0,0 0 0,-1-1 0,2 1 0,-1 0 0,0 0 0,0 0 0,0 0 0,0 0 0,-1 1 0,1-1 0,0 1 0,0-1 0,0 1 0,0 0 0,-1 0 0,1 0 0,0 0 0,0 0 0,0 1 0,-1-1 0,0 0 0,1 1 0,-3 1 0,4-2 0,0 1 0,-1 0 0,1-1 0,0 1 0,0 0 0,-1 0 0,1 0 0,0 0 0,0 0 0,0 0 0,0 0 0,0 0 0,0 0 0,1 1 0,-1-1 0,0 0 0,1 0 0,-1 1 0,1-1 0,-1 1 0,1-1 0,-1 1 0,1-1 0,0 0 0,0 1 0,0-2 0,0 2 0,0-1 0,0 1 0,0-1 0,0 1 0,1-1 0,-1 1 0,1-1 0,-1 0 0,1 1 0,-1-1 0,1 0 0,0 1 0,-1-1 0,1 0 0,2 2 0,-3-1 0,1-1 0,-1 0 0,1 0 0,0 1 0,-1-1 0,1 0 0,0 0 0,0 0 0,0 0 0,0 0 0,0 0 0,0-1 0,0 1 0,0 0 0,0 0 0,0 0 0,0-1 0,1 1 0,-1 0 0,0-1 0,2 1 0,-2-1 0,0 1 0,1-1 0,-1 0 0,1 0 0,-1 0 0,0 0 0,1 0 0,-1 0 0,1 0 0,-1 0 0,0 0 0,1-1 0,-1 1 0,0 0 0,1-1 0,-1 1 0,0-1 0,1 0 0,-1 1 0,0-1 0,0 0 0,0 0 0,0 0 0,0 0 0,2-1 0,0-1 0,1-1 0,-1 0 0,-1 0 0,1 0 0,-1 0 0,0 0 0,0-1 0,-1 2 0,1-2 0,-1 1 0,0-1 0,0 1 0,0-8 0,-1 10 5,0 0 0,0-1 0,0 2-1,0-1 1,-1 0 0,1 0 0,-1-1 0,1 1-1,-1 0 1,0 0 0,0 0 0,0 0 0,0 0-1,0 0 1,0 0 0,0 1 0,-1-1-1,1 0 1,-1 1 0,1-1 0,-1 1 0,1-1-1,-1 2 1,-4-3 0,4 2-44,1 1 0,-1 0 0,1 0 0,0 0 0,-1 0 0,1 0-1,-1 0 1,1 0 0,-1 1 0,1-1 0,0 0 0,-1 1 0,1-1 0,-1 1 0,1-1 0,0 1 0,0-1 0,-1 1-1,1 0 1,0-1 0,0 1 0,0 0 0,0 0 0,0 0 0,0 1 0,0-1 0,0 0 0,1 0 0,-1 0 0,-1 1 0,2-1-1,-1 0 1,1 1 0,-1-1 0,1 1 0,-1-1 0,1 2 0,-5 13-6787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19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88 3 24575,'-6'0'0,"0"1"0,0-1 0,-1 1 0,1 1 0,1-2 0,-2 2 0,1 0 0,0 0 0,-6 5 0,10-7 0,1 0 0,-1 1 0,1 0 0,0 0 0,-1 0 0,1 0 0,1 0 0,-1 1 0,0-1 0,0 0 0,0 0 0,0 1 0,0-2 0,0 2 0,1-1 0,-1 1 0,0-1 0,1 1 0,-1-1 0,1 1 0,0 0 0,0-2 0,-1 2 0,1 0 0,0-1 0,0 1 0,0 0 0,1-1 0,-1 1 0,0-1 0,1 0 0,-1 1 0,1-1 0,-1 1 0,1-1 0,0 1 0,0-1 0,-1 0 0,1 1 0,0-2 0,0 1 0,1 2 0,1 0 0,0 0 0,0 0 0,1-2 0,-1 2 0,1-1 0,-2 0 0,2 0 0,0 0 0,0-1 0,0 0 0,0 0 0,-1 1 0,1-1 0,0-1 0,0 1 0,0-1 0,1 0 0,-2 0 0,1 0 0,5-1 0,-5 1 0,-1 0 0,0 0 0,1-1 0,0 1 0,0-1 0,0 0 0,-2 0 0,2 0 0,-1 0 0,1-1 0,-1 0 0,1 0 0,-1 0 0,-1 0 0,1 0 0,0 0 0,0 0 0,-1-1 0,1 0 0,-1 0 0,1 1 0,0-5 0,-2 5 0,-1 1 0,1 0 0,-1-1 0,0 0 0,1 0 0,-1 0 0,0 0 0,0 0 0,0 1 0,-1-1 0,1 1 0,0-1 0,-1 0 0,1 0 0,-1 0 0,1 0 0,-1 2 0,1-2 0,-1 0 0,0 1 0,0-1 0,-1 1 0,1-1 0,0 1 0,0-1 0,-1 2 0,1-1 0,-1 0 0,1-1 0,-1 1 0,0 0 0,1 1 0,-1-1 0,1 0 0,-1 0 0,1 1 0,-4-1 0,1-1 0,1 1 0,-1 1 0,1-2 0,-1 2 0,1-1 0,-1 0 0,0 1 0,0 0 0,1 0 0,-1 0 0,0 0 0,1 1 0,-1-1 0,0 1 0,1 0 0,0 0 0,-1 0 0,-4 2 0,6-1 0,-1 0 0,1 0 0,1 1 0,-2-2 0,1 2 0,0-1 0,1 1 0,-1 0 0,0-1 0,1 1 0,0 0 0,-1 0 0,1 0 0,0-1 0,1 1 0,-1 1 0,1-1 0,-1-1 0,1 1 0,0 1 0,0-1 0,0-1 0,1 1 0,-1 1 0,1-1 0,0 0 0,0-1 0,0 1 0,0 0 0,0 0 0,1-1 0,-1 1 0,1 0 0,0 0 0,0-1 0,0 0 0,0 0 0,-1 1 0,1-1 0,1 0 0,-1 0 0,1-1 0,0 1 0,0-1 0,-1 1 0,1-1 0,-1 1 0,1-1 0,1 0 0,-1 0 0,0 0 0,0-1 0,5 1 0,-5-1 0,1 0 0,-1 0 0,0 0 0,0 0 0,0-1 0,-1 0 0,1 0 0,0 0 0,0 0 0,0 0 0,0 0 0,0-1 0,-1 1 0,0-1 0,0 1 0,1-1 0,-1 0 0,1 0 0,-1 0 0,0 0 0,0-1 0,0 2 0,0-2 0,-1 0 0,0 1 0,0-1 0,0 1 0,1-1 0,-1 0 0,0 0 0,-1 1 0,1-1 0,0 0 0,-1 0 0,0 0 0,0 1 0,0-1 0,0-1 0,0 1 0,-1 1 0,1-1 0,-1 0 0,0 0 0,0 0 0,0 1 0,0-1 0,0 0 0,-1 1 0,2-1 0,-2 1 0,0 0 0,0-1 0,0 1 0,0 0 0,0-1 0,0 2 0,-1-1 0,1 0 0,-1 1 0,1-1 0,-5-2 0,6 3 0,-1 1 0,1-1 0,-1 0 0,0 1 0,1-1 0,-1 0 0,0 1 0,1 0 0,0-1 0,-1 1 0,0 0 0,0-1 0,0 1 0,1 0 0,-1 1 0,0-1 0,0 0 0,1 0 0,-1 1 0,0-1 0,1 1 0,0-1 0,-1 1 0,0 0 0,1 0 0,-1-1 0,1 1 0,-1 0 0,1 0 0,-3 3 0,2-2 0,1 1 0,-1-1 0,1 1 0,1 0 0,-1 0 0,0 0 0,0-1 0,0 1 0,1 0 0,-1 0 0,1-1 0,0 2 0,0-1 0,0 0 0,1 5 0,0-4 0,-1-1 0,1 0 0,0 0 0,0 0 0,-1 1 0,1-2 0,1 1 0,-1 0 0,1 1 0,0-2 0,0 0 0,0 1 0,0 0 0,5 3 0,-6-5 0,0 0 0,1 0 0,0 0 0,-1 0 0,1 0 0,0-1 0,0 1 0,0-1 0,0 1 0,-1-1 0,1 0 0,0 1 0,-1-1 0,1 0 0,0 0 0,0-1 0,0 1 0,0 0 0,0-1 0,0 1 0,-1-1 0,1 1 0,0-1 0,0 0 0,-1 0 0,0 0 0,1 0 0,-1 0 0,3-1 0,-2 1 0,-1 0 0,1 1 0,-1-1 0,0-1 0,1 1 0,-1 0 0,0 0 0,0 0 0,0-1 0,0 1 0,0 1 0,-1-2 0,1 1 0,0-1 0,-1 1 0,1-1 0,-1 1 0,1-1 0,-1 0 0,1 2 0,-1-2 0,0 0 0,0 1 0,0-1 0,0 0 0,0 1 0,0-1 0,0 1 0,-1 0 0,1-1 0,0 0 0,-1 1 0,0-1 0,1 1 0,-1-1 0,0 1 0,1 0 0,-1 0 0,0-1 0,0 1 0,0 0 0,0-1 0,0 1 0,0 0 0,-1 0 0,1 0 0,-2-1 0,2 2 0,0-1 0,0 0 0,-1 0 0,1 0 0,0 0 0,-1 0 0,2 0 0,-1 0 0,-1 0 0,1 1 0,-1-1 0,1 1 0,-1-1 0,0 1 0,1-1 0,-1 1 0,1 0 0,-1 0 0,0 0 0,1 0 0,-1 0 0,1 0 0,0 0 0,-1 1 0,1-1 0,-1 1 0,1-1 0,-1 1 0,0-1 0,1 1 0,0 0 0,-1 0 0,1 0 0,0 0 0,-1 0 0,1 0 0,0 0 0,0 0 0,1-1 0,-1 1 0,0 1 0,0-1 0,-1 2 0,1-1 0,1-1 0,-1 0 0,1 0 0,0 0 0,-1 0 0,1 0 0,0 0 0,0 0 0,-1 1 0,1-1 0,0 0 0,1 0 0,-1 1 0,0-1 0,0 0 0,0-1 0,1 2 0,-1-1 0,1 0 0,-1 0 0,1 0 0,-1 0 0,1 0 0,0 1 0,-1-1 0,1 0 0,0 0 0,0-1 0,-1 0 0,2 3 0,0-2 0,0 0 0,1 0 0,-1 0 0,0-1 0,0 1 0,1 0 0,-1-1 0,0 1 0,0-1 0,0 0 0,0 0 0,1 0 0,-1 0 0,0 0 0,4-1 0,-5 1 0,1 0 0,-1 0 0,0-1 0,0 1 0,1 0 0,-1-1 0,1 1 0,-1-1 0,1 1 0,-1-1 0,1 0 0,-1 1 0,0-1 0,1 0 0,-1 0 0,0 0 0,0 1 0,0-1 0,0 0 0,-1 0 0,1-1 0,0 1 0,0 0 0,0 0 0,0-1 0,-1 1 0,1-1 0,-1 2 0,1-2 0,-1 1 0,1-1 0,-1 1 0,0-1 0,0 1 0,0-1 0,0 1 0,0 0 0,0 0 0,0-1 0,0 1 0,-1-1 0,1 1 0,0-1 0,-1 1 0,0-1 0,1 1 0,-1 0 0,0 0 0,1 0 0,-1 0 0,0-1 0,0 1 0,1 0 0,-1 0 0,-2-2 0,2 2 0,0 1 0,0 0 0,1-1 0,-1 0 0,0 0 0,0 1 0,0-1 0,0 0 0,0 1 0,0-1 0,0 1 0,0-1 0,-1 1 0,1 0 0,0-1 0,0 1 0,0 0 0,1 0 0,-2 0 0,1 0 0,0 0 0,0 0 0,0 0 0,0 0 0,-1 0 0,1 0 0,0 1 0,0-1 0,0 1 0,0-1 0,0 1 0,0-1 0,0 1 0,0-1 0,0 1 0,0 0 0,0 0 0,0-1 0,0 1 0,1-1 0,0 1 0,-1 0 0,0 0 0,0 1 0,0 0 0,-1 0 0,1-1 0,0 1 0,0-1 0,0 0 0,0 1 0,1 0 0,-1 0 0,0 0 0,1 0 0,-1 0 0,1-1 0,0 1 0,0 0 0,-1 0 0,1 0 0,1 0 0,-1 0 0,0-1 0,0 1 0,1-1 0,-1 1 0,1 0 0,0 0 0,-1 0 0,3 2 0,-3-4 3,0 1 0,1-1 0,-1 1 0,1-1 0,-1 0 0,0 1 0,1-1 0,-1 0 0,1 1 0,-1-1 0,1 0 0,-1 0-1,1 1 1,-1-1 0,1 0 0,-1 0 0,1 0 0,-1 0 0,0 0 0,0 0 0,1 0 0,-1 0 0,1 0 0,-1 0 0,1 0 0,0 0 0,-1 0 0,1 0 0,-1 0-1,1 0 1,-1-1 0,1 1 0,-1 0 0,1 0 0,-1-1 0,1 1 0,-1 0 0,0-1 0,1 0 0,12-16-1486,-12 4-5343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4605 3634 24575,'-4'-65'0,"-5"-1"0,-1 0 0,-4 1 0,-28-80 0,0-5 0,20 71 0,-3 2 0,-66-136 0,63 160 0,-2 0 0,-3 2 0,-2 2 0,-65-71 0,52 73 0,-3 3 0,-1 1 0,-86-52 0,-17 5 0,-54-34 0,140 80 0,-3 4 0,0 3 0,-86-31 0,155 67 0,-70-32 0,39 17 0,-1 1 0,-1 2 0,-38-10 0,-50-7 0,-200-39 0,141 29 0,19 3 0,90 26 0,0-4 0,2-3 0,-137-52 0,168 53 0,-35-17 0,-2 3 0,-82-21 0,128 43 0,1-1 0,-39-22 0,39 19 0,0 0 0,-40-11 0,-8 5 0,33 10 0,0-3 0,-64-25 0,109 36 0,-31-12 0,1 1 0,-1-3 0,2-2 0,1 1 0,0-3 0,1 0 0,-25-25 0,10 2 0,8 9 0,-57-72 0,30 37 0,48 53 0,0 0 0,-1-2 0,3 0 0,-13-19 0,8 1 0,1 1 0,1-2 0,2 0 0,2-1 0,-7-37 0,-6-42 0,13 73-76,-1-19 262,12 58-284,0 0-1,0 0 1,0 1 0,1-1-1,-1 0 1,1 0 0,0 0-1,0 1 1,0-1 0,1 0-1,-1 0 1,1 1 0,0 1-1,3-6 1,5-3-6728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085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58 17 24575,'-16'66'0,"16"-63"0,0-1 0,0 0 0,0 0 0,0 0 0,1 0 0,-1 0 0,1 0 0,0 1 0,-1-1 0,1 0 0,0 0 0,0 0 0,1 0 0,-1 0 0,0 0 0,1-1 0,-1 1 0,1 0 0,-1-1 0,1 1 0,1-1 0,-2 1 0,1-1 0,0 0 0,0-1 0,0 1 0,0 0 0,0 0 0,1 0 0,-1-1 0,0 1 0,0 0 0,0-1 0,1 0 0,-1 0 0,0 0 0,4 0 0,-2 0 0,-1 0 0,0-1 0,0 1 0,0-1 0,-1 0 0,1 1 0,0-1 0,-1 0 0,1 0 0,-1 0 0,1 0 0,-1-1 0,1 0 0,-1 1 0,1-1 0,-1 0 0,0 0 0,0 0 0,0 0 0,0-1 0,-1 1 0,1 0 0,-1-1 0,0 1 0,1-1 0,-1 1 0,0-1 0,0 1 0,0-5 0,-1 5 0,1 0 0,-1 1 0,0-1 0,0 0 0,0 0 0,0 1 0,-1-1 0,1 0 0,-1 0 0,1 1 0,-1-1 0,1 0 0,-1 1 0,0-1 0,0 1 0,1 0 0,-1 0 0,0-1 0,-1 1 0,1-1 0,0 1 0,0 0 0,-1 0 0,1 0 0,0-1 0,-1 1 0,1 1 0,-1-1 0,-2-1 0,-1 0 0,1 1 0,0 0 0,-1-1 0,1 1 0,-1 1 0,0-1 0,1 1 0,-2 0 0,2 0 0,-1 0 0,-6 2 0,8-2 0,-1 1 0,1-1 0,-1 1 0,0 0 0,1 0 0,-1 1 0,1-1 0,0 1 0,0 0 0,0-1 0,0 1 0,0 0 0,1 1 0,-4 1 0,5-3 0,1 1 0,-1-1 0,0 0 0,0 1 0,1-1 0,-1 0 0,1 1 0,0-1 0,-1 1 0,1-1 0,0 1 0,0-1 0,0 1 0,0-1 0,0 1 0,0-1 0,0 1 0,1-1 0,-1 1 0,0-1 0,1 1 0,-1-1 0,1 1 0,0-1 0,-1-1 0,1 2 0,0-1 0,0 0 0,0 0 0,0 0 0,0 1 0,0-1 0,2 1 0,-2 0 0,1-1 0,-1 1 0,1-1 0,-1 0 0,1 1 0,0-1 0,0 0 0,0 0 0,-1 0 0,1 0 0,0 0 0,0 0 0,0-1 0,2 1 0,-2-1 0,0 1 0,0-1 0,0 0 0,0 0 0,0 0 0,1 0 0,-1 0 0,0 0 0,0-1 0,0 1 0,0-1 0,0 1 0,0-1 0,0 0 0,0 0 0,0 0 0,0 0 0,1 0 0,-1 0 0,-1-1 0,1 1 0,0-1 0,-1 1 0,1-1 0,-1 1 0,0-1 0,2-3 0,-1 3 0,-1 1 0,0 0 0,-1-1 0,1 1 0,0-1 0,0 0 0,-1 0 0,1 1 0,-1-1 0,0 0 0,1 0 0,-1 0 0,0 0 0,0 1 0,0-1 0,0 0 0,0 0 0,-1 0 0,1 0 0,-1-1 0,0 1 0,0 1 0,0-1 0,-1 1 0,1-1 0,0 1 0,-1-1 0,1 1 0,-1-1 0,1 1 0,-1 0 0,0 0 0,0 0 0,1 0 0,-1 0 0,-1 0 0,1 0 0,0 0 0,0 1 0,0-1 0,0 1 0,0 0 0,0 0 0,-3-1 0,7 2 0,0-1 0,0 1 0,0-1 0,0 1 0,-1 0 0,1 0 0,0 0 0,0 0 0,-1 0 0,1 0 0,0 0 0,0 1 0,-1-1 0,0 0 0,1 1 0,-1-1 0,0 1 0,0 0 0,0-1 0,0 0 0,0 1 0,0 0 0,0-1 0,-1 1 0,1 0 0,-1 0 0,1 0 0,-1 0 0,0 0 0,0 0 0,0 0 0,0 0 0,0 0 0,0 0 0,0 0 0,-1-1 0,1 1 0,-1 0 0,1 0 0,-1-1 0,0 1 0,0-1 0,0 1 0,0 0 0,0-1 0,0 1 0,0 0 0,-1-1 0,1 0 0,0 1 0,-1-1 0,0 0 0,0 0 0,0 1 0,1-1 0,-1 0 0,-3 1 0,6-2 0,1 0 0,-1 0 0,0 0 0,1-1 0,-1 1 0,0 0 0,1-1 0,-1 1 0,1-1 0,0 1 0,-1-1 0,0 1 0,0-1 0,0 0 0,0 0 0,1 1 0,-1-1 0,0 0 0,0 0 0,-1 0 0,1 0 0,0 0 0,0-1 0,0 1 0,-1 0 0,1 0 0,-1 0 0,1-1 0,-1 1 0,1 0 0,-1-1 0,0 1 0,1 1 0,-1-2 0,0 1 0,0 0 0,0-3 0,-1 2 0,0 0 0,0 0 0,0 0 0,0 0 0,0 0 0,0 1 0,0-1 0,0 0 0,-1 1 0,1-1 0,-1 0 0,1 1 0,-1 0 0,0-1 0,-1 1 0,2 0 0,-1 0 0,0 1 0,0-1 0,0 1 0,0-1 0,0 0 0,0 1 0,-3-1 0,3 1 0,1-1 0,-1 1 0,0 0 0,0-1 0,0 1 0,0 0 0,0 1 0,0-1 0,0 0 0,-1 0 0,1 1 0,1-1 0,-1 1 0,0 0 0,0-1 0,0 1 0,1 0 0,-1-1 0,1 1 0,-1 0 0,0 0 0,1 1 0,0-1 0,-1 0 0,1 1 0,0-1 0,0 1 0,0-1 0,-2 4 0,2-3 0,1-1 0,0 0 0,0 1 0,-1-1 0,1 1 0,0-1 0,0 1 0,0-1 0,0 1 0,1-1 0,-1 0 0,0 1 0,1-2 0,-1 2 0,1-1 0,-1 0 0,1 1 0,0-1 0,-1 0 0,1 0 0,0 0 0,0 1 0,0-1 0,0 0 0,0 0 0,0 0 0,0 0 0,0-1 0,0 1 0,1 0 0,-1 0 0,0-1 0,0 1 0,1 0 0,-1-1 0,1 0 0,-1 1 0,0-1 0,3 1 0,1 0 0,0-1 0,-1 1 0,1-1 0,0 1 0,-1-1 0,1-1 0,0 1 0,-1-1 0,2 1 0,-1-2 0,-1 1 0,1 0 0,-1-1 0,0 0 0,0 0 0,8-3 0,-11 4 0,1 0 0,0-1 0,-1 1 0,1 0 0,-1-1 0,1 1 0,-1 0 0,1 0 0,-1-1 0,0 0 0,0 1 0,0-1 0,0 0 0,0 0 0,0 0 0,-1 0 0,1 0 0,0 0 0,-1 0 0,0 0 0,1 0 0,-1 0 0,0 0 0,0 0 0,0 0 0,0 0 0,-1 1 0,1-1 0,-1 0 0,1 0 0,-1 0 0,0 0 0,1 0 0,-1 0 0,0 0 0,0 1 0,0-1 0,-1 0 0,-1-2 0,2 2 0,0 0 0,0 0 0,-1 0 0,1 0 0,0 0 0,-1 1 0,1 0 0,-2-1 0,1 0 0,0 1 0,1-1 0,-1 1 0,0 0 0,0 0 0,0 0 0,-1 0 0,1 0 0,0 0 0,0 0 0,0 1 0,-1-1 0,1 1 0,0-1 0,-1 1 0,1 0 0,0 0 0,-2 0 0,2 0 0,0 1 0,-4 0 0,3 1 0,0-1 0,0 1 0,0 1 0,0-1 0,0 0 0,1 1 0,-1-1 0,1 0 0,-1 1 0,0 0 0,1 0 0,0 0 0,0 0 0,1 0 0,-1 1 0,-1 5 0,1-5 0,1-2 0,0 2 0,0 0 0,0 0 0,1 0 0,-1 0 0,1 0 0,0-1 0,0 1 0,0 0 0,1-1 0,-1 1 0,1 0 0,0 0 0,2 6 0,-2-8 0,0-1 0,1 1 0,-1 0 0,1-1 0,-1 1 0,1-1 0,-1 0 0,1 0 0,1 0 0,-1 0 0,-1 0 0,1 0 0,0 0 0,0 0 0,0 0 0,0 0 0,0-1 0,0 1 0,0-1 0,1 0 0,-1 0 0,0 1 0,0-1 0,0 0 0,0-1 0,0 1 0,0 0 0,1-1 0,0 1 0,-1-1 0,3-1 0,-2 2 0,-1-1 0,0 1 0,0-1 0,0 1 0,0-1 0,0 0 0,0 0 0,0 0 0,0 1 0,0-1 0,0 0 0,0 0 0,0-1 0,-1 1 0,2-1 0,-1 1 0,-1-1 0,0 0 0,1 1 0,-1-1 0,0 0 0,0 0 0,0 0 0,0 0 0,0 0 0,0 0 0,-1 0 0,1 0 0,-1-1 0,1 1 0,-1 1 0,0-1 0,0 0 0,0-1 0,0 1 0,0 0 0,-1-4 0,-1 1 0,1 1 0,-1 0 0,0 0 0,0 1 0,0-1 0,-1 0 0,0 0 0,0 1 0,0-1 0,0 1 0,0 0 0,-1 0 0,1 0 0,-1 0 0,1 1 0,-1 0 0,-9-4 0,9 5 0,1-1 0,-1 1 0,1 0 0,-1 1 0,0-1 0,1 0 0,-1 1 0,0 0 0,1 0 0,-2 0 0,1 0 0,1 1 0,-1-1 0,0 1 0,1 0 0,-1 0 0,1 1 0,-1-1 0,-3 3 0,5-3 0,0 0 0,1 0 0,-1 0 0,1 0 0,-1 0 0,1 1 0,0-1 0,0 1 0,0-1 0,0 1 0,0 0 0,0 0 0,0-1 0,1 1 0,-1 0 0,0 0 0,1 0 0,0 0 0,-1 0 0,1 0 0,0 0 0,0-1 0,0 1 0,0 0 0,1-1 0,-1 1 0,0 0 0,1 0 0,-1 0 0,1 0 0,0-1 0,0 1 0,-1 0 0,1 0 0,0-1 0,1 1 0,-1-1 0,1 2 0,1 1 0,1 0 0,0-1 0,0-1 0,-1 2 0,1-1 0,0-1 0,0 1 0,0-1 0,1 1 0,-1-1 0,0-1 0,2 1 0,-2 0 0,1-1 0,7 1 0,-10-1 0,0-1 0,0 1 0,0-1 0,1 0 0,-1 1 0,0-1 0,1 0 0,0 0 0,-1-1 0,0 1 0,0 0 0,1-1 0,-1 1 0,0-1 0,0 0 0,0 0 0,0 0 0,0 0 0,0 0 0,0 0 0,0-1 0,0 1 0,0 0 0,-1-1 0,1 0 0,-1 1 0,2-1 0,-2 0 0,0 0 0,1 0 0,-1 0 0,0 0 0,0 1 0,1-3 0,-2 1 0,0 0 0,0 0 0,-1 0 0,1 0 0,-1 0 0,1 0 0,-1 0 0,0 0 0,0 1 0,0-1 0,0 1 0,-1 0 0,1-1 0,-2 1 0,2-1 0,-1 1 0,0 0 0,0 0 0,0-1 0,0 1 0,-1 1 0,1-1 0,0 0 0,-1 1 0,1-1 0,-1 1 0,0-1 0,1 1 0,-1 0 0,0 0 0,-4 1 0,3-1 0,1 0 0,0 0 0,0 0 0,-1 1 0,1-1 0,0 1 0,-1 0 0,1 0 0,-1 0 0,0 0 0,1 1 0,-5 0 0,6 0 0,1 0 0,-1-1 0,1 1 0,0-1 0,-1 0 0,1 1 0,0 0 0,-1 0 0,1 0 0,0 0 0,0 1 0,0-1 0,0 0 0,0 0 0,0 1 0,0-1 0,0 0 0,1 1 0,-1-1 0,0 1 0,1-1 0,-1 1 0,1-1 0,0 1 0,-1-1 0,1 3 0,0-3-50,0 0-1,0 1 1,0-1-1,0 1 0,0-2 1,1 1-1,-1 1 1,0-1-1,1 0 1,-1 1-1,1-1 0,-1 0 1,1 0-1,0 0 1,-1 1-1,1-1 1,0 0-1,0 0 0,0 0 1,0 0-1,0 0 1,0 0-1,0-1 1,0 1-1,0 0 1,2 1-1,9 3-6775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096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109 0 24575,'-6'0'0,"-1"1"0,1 0 0,0-1 0,0 2 0,1-1 0,-1 1 0,-1 0 0,2 0 0,-1 0 0,1 1 0,-1 0 0,1-1 0,-5 5 0,8-5 0,-1-1 0,2 1 0,-1 0 0,0 0 0,1 0 0,-1 0 0,1 0 0,0 0 0,-1 0 0,1 0 0,0 0 0,0 1 0,1-1 0,-1 0 0,0 0 0,1 0 0,-1 1 0,1-1 0,0 1 0,0-1 0,0 1 0,0-1 0,1 1 0,-1-1 0,0 1 0,1-1 0,0 1 0,0-1 0,-1-1 0,1 2 0,1-1 0,-1 0 0,0 0 0,2 3 0,0-1 0,1 0 0,0-1 0,-1 1 0,1-1 0,0 1 0,0-2 0,0 1 0,0-1 0,0 1 0,1-1 0,-1 0 0,2 0 0,-2 0 0,1 0 0,0-1 0,0 0 0,0 0 0,0 0 0,0-1 0,8 1 0,-10-1 0,0 0 0,-1 0 0,1 0 0,0-1 0,0 1 0,0-1 0,-1 0 0,1 1 0,0-1 0,-1 0 0,2-1 0,-2 1 0,1 0 0,-1-1 0,0 1 0,1-1 0,-1 0 0,0 0 0,0 0 0,0 0 0,-1 0 0,1 1 0,0-2 0,-1 1 0,1 0 0,-1-1 0,0 1 0,0-1 0,0 0 0,0 1 0,0-1 0,-1 0 0,1 0 0,-1 1 0,0-1 0,1 1 0,-2-4 0,1 3 0,-1 0 0,0 0 0,0 0 0,0 0 0,0 0 0,0 1 0,-1-1 0,1 0 0,-1 1 0,0-1 0,0 2 0,0-2 0,0 1 0,0 0 0,0 0 0,-1 0 0,1 0 0,-1 0 0,-5-2 0,4 1 0,1 1 0,0 1 0,0-1 0,-1 0 0,1 1 0,-1 0 0,0-1 0,1 2 0,-1-1 0,0 0 0,-1 1 0,2-1 0,-1 1 0,0 0 0,0 0 0,-3 1 0,4 1 0,2-1 0,-1 1 0,0-1 0,0 1 0,0 0 0,1 0 0,-2-1 0,2 1 0,-1 0 0,1 1 0,0-1 0,0 0 0,0 0 0,0 0 0,0 1 0,1-1 0,-1 0 0,0 0 0,1 0 0,0 1 0,0-1 0,0 0 0,0 1 0,0-1 0,1 4 0,-1 0 0,0-1 0,0 0 0,1-1 0,0 1 0,0 0 0,0 0 0,1 0 0,-1-1 0,1 1 0,1-1 0,4 7 0,-4-8 0,0-1 0,0 0 0,0-1 0,0 1 0,1 0 0,-1-1 0,1 0 0,-1 0 0,2 0 0,-2 0 0,1 0 0,0-1 0,-1 0 0,1 0 0,0 0 0,-1 0 0,1 0 0,0-1 0,-1 1 0,2-1 0,-2 0 0,5-2 0,-6 3 0,0-1 0,0 1 0,1-1 0,-1 0 0,0 1 0,0-1 0,0 0 0,0 0 0,0-1 0,0 1 0,0 0 0,-1-1 0,1 1 0,1-1 0,-2 1 0,1-1 0,-1 0 0,0 0 0,1 1 0,-1-1 0,0 0 0,0 0 0,0 0 0,0 0 0,-1 0 0,1 0 0,-1 0 0,1-1 0,-1 1 0,0 0 0,1 0 0,-1-1 0,-1 1 0,1 0 0,0 0 0,-1-2 0,0 1 0,-1 1 0,0-1 0,0 1 0,0-1 0,0 1 0,-1 0 0,0 0 0,1 0 0,-1 0 0,0 0 0,1 0 0,-1 1 0,0 0 0,0-1 0,0 1 0,0 0 0,0 0 0,0 0 0,0 1 0,-5-1 0,4 1 0,0-1 0,0 0 0,0 1 0,0 0 0,0 0 0,0 0 0,0 0 0,0 0 0,0 1 0,0-1 0,0 1 0,0-1 0,0 2 0,1-1 0,-1 1 0,-3 1 0,5-1 0,1-1 0,0 0 0,0 0 0,0 1 0,0-1 0,0 1 0,-1-1 0,1 1 0,0-1 0,1 1 0,-1-1 0,1 1 0,-1 0 0,1-1 0,-1 1 0,1 0 0,0-1 0,0 1 0,0-1 0,0 0 0,0 1 0,0 0 0,1 0 0,-1-1 0,0 1 0,1 0 0,1 2 0,-1 0 0,2 0 0,-1-1 0,1 1 0,-1 0 0,1-2 0,-1 2 0,1-1 0,0 0 0,0 0 0,1 0 0,4 3 0,-6-4 0,1 0 0,0-1 0,0 1 0,-1-1 0,1 0 0,0 1 0,0-1 0,0-1 0,-1 1 0,1 0 0,0-1 0,0 0 0,0 0 0,0 0 0,7 0 0,-8 0 0,0 0 0,0-1 0,0 0 0,0 0 0,-1 0 0,1 0 0,0 0 0,-1 0 0,1-1 0,-1 1 0,1 0 0,-1-1 0,1 1 0,-1-1 0,0 0 0,0 1 0,0-1 0,0 0 0,0 0 0,0 0 0,-1 1 0,1-1 0,0 0 0,-1 0 0,0 0 0,1 1 0,-1-3 0,0 0 0,0 1 0,0-1 0,0 1 0,0-1 0,0 1 0,-1-1 0,0 1 0,0-1 0,0 2 0,0-1 0,0-1 0,-1 1 0,1 0 0,-1 0 0,0 0 0,0 0 0,-4-4 0,5 6 0,0 0 0,0 0 0,0 0 0,0 0 0,0 0 0,-1 0 0,1 1 0,0-1 0,0 1 0,-1-1 0,1 1 0,0-1 0,-1 1 0,0-1 0,1 1 0,-1 0 0,1 0 0,-1-1 0,1 1 0,-1 0 0,1 1 0,0-1 0,-1 0 0,1 0 0,-1 0 0,1 1 0,0-1 0,-1 1 0,1-1 0,0 1 0,-1 0 0,1-1 0,0 0 0,0 1 0,-1 0 0,1 0 0,0 0 0,0 0 0,0 0 0,0 0 0,1 0 0,-1 0 0,0 0 0,-1 3 0,-1 0 0,1-1 0,0 1 0,0 0 0,1 0 0,-1 0 0,1-1 0,0 2 0,0-1 0,1 0 0,-1 0 0,1 1 0,0-1 0,0 0 0,1 0 0,0 4 0,-1-6 0,0 0 0,0-1 0,1 1 0,-1 0 0,1-1 0,-1 1 0,1-1 0,0 1 0,-1 0 0,1-1 0,0 0 0,0 1 0,0-1 0,0 0 0,0 1 0,2-1 0,-2 0 0,0 0 0,0 0 0,1-1 0,-1 1 0,1 0 0,-1 0 0,1-1 0,-1 1 0,1-1 0,-1 1 0,1-1 0,0 1 0,-1-1 0,1 0 0,0 0 0,-1 1 0,1-1 0,0-1 0,-1 1 0,1 0 0,0 0 0,-1-1 0,3 0 0,-1 0 0,0 0 0,0 0 0,-1 0 0,0 0 0,1-1 0,-1 1 0,0-1 0,1 0 0,-1 0 0,0 0 0,-1 0 0,1-1 0,0 1 0,0 0 0,-1-1 0,0 1 0,1-1 0,-1 1 0,0-1 0,0 0 0,-1 1 0,2 0 0,-1-1 0,-1 0 0,0 0 0,1 0 0,-1 0 0,-1 0 0,1 1 0,0-1 0,-1 0 0,1 0 0,-2 0 0,1 1 0,-1-4 0,1 4 0,1 0 0,-1 0 0,0-1 0,0 1 0,0 0 0,0 0 0,0 1 0,-1-1 0,1 0 0,-1 0 0,1 1 0,-1-1 0,1 0 0,-1 1 0,0 0 0,0 0 0,0 0 0,0 0 0,-2-1 0,2 1 0,0 1 0,-2 0 0,2 0 0,0 0 0,0 0 0,-1 0 0,1 0 0,0 1 0,0-1 0,0 1 0,-1-1 0,1 1 0,0 0 0,0 0 0,0-1 0,0 1 0,0 0 0,0 0 0,0 1 0,1-1 0,-1 1 0,-1-1 0,-1 4 0,1-2 0,0 0 0,0 1 0,0-1 0,0 1 0,0 0 0,1-1 0,-1 1 0,1 0 0,0 0 0,1 0 0,-1 1 0,1-1 0,-1 1 0,1-1 0,1 0 0,-2 0 0,2 6 0,0-8 0,0 0 0,2 1 0,-2-1 0,1 0 0,0 0 0,0 0 0,0 0 0,0 1 0,0-2 0,0 0 0,1 1 0,-1 0 0,1 0 0,-1 0 0,1-1 0,0 1 0,-1-1 0,1 1 0,0-1 0,0 0 0,0 0 0,0 0 0,0 0 0,0 0 0,1 0 0,-1 0 0,0-1 0,1 1 0,0-1 0,-1 0 0,0 1 0,0-1 0,1 0 0,-1-1 0,4 1 0,-2 0 0,-1 0 0,1-1 0,0 1 0,-1-1 0,2 1 0,-1-1 0,-1 0 0,1-1 0,-1 1 0,1-1 0,-1 1 0,0-1 0,0 0 0,0 0 0,0 0 0,0-1 0,1 1 0,-1 0 0,-1-1 0,1 1 0,-1-1 0,0 0 0,0-1 0,0 1 0,0 0 0,0 0 0,-1-1 0,0 1 0,0-1 0,0 2 0,0-2 0,0 0 0,0 1 0,-1-8 0,0 7 0,0 1 0,0-1 0,0 1 0,0 1 0,-1-2 0,1 1 0,-1-1 0,0 1 0,0 0 0,0-1 0,-1 1 0,1 0 0,-1 0 0,1 0 0,-1 1 0,0-1 0,0 1 0,-1-1 0,1 1 0,-1-1 0,1 1 0,-2 0 0,1 0 0,1 0 0,-1 0 0,0 0 0,0 1 0,-1-1 0,1 1 0,0 0 0,0 0 0,-1 0 0,1 0 0,0 0 0,-2 1 0,2 0 0,-6 0 0,6 0 0,0 0 0,0 0 0,0 1 0,0-1 0,0 1 0,0 0 0,0 0 0,-1 0 0,2 0 0,-1 0 0,0 1 0,1-1 0,-1 1 0,1 0 0,0 0 0,-1 0 0,1 0 0,0 0 0,0 0 0,0 1 0,0-1 0,1 0 0,-1 1 0,1-1 0,-1 0 0,1 1 0,0 0 0,0 0 0,-1 0 0,1 0 0,1 0 0,-1-1 0,1 1 0,0 0 0,0 4 0,0-4 0,0 0 0,0 0 0,0 0 0,0 0 0,0 0 0,1 0 0,0-1 0,-1 1 0,2 0 0,-1 0 0,1 0 0,-1-1 0,0 0 0,1 1 0,-1-1 0,1 0 0,0 1 0,0-1 0,0 0 0,0 0 0,0 0 0,1 0 0,-1 0 0,0 0 0,1-1 0,-1 1 0,1-1 0,0 0 0,1 0 0,-2 0 0,1 0 0,0 0 0,0 0 0,5 0 0,-6-1 0,1 0 0,-1-1 0,0 1 0,1 0 0,-1-1 0,0 0 0,0 1 0,2-1 0,-2 0 0,0 0 0,0 0 0,0 0 0,0-1 0,0 1 0,-1 0 0,1-1 0,0 1 0,0-1 0,-1 0 0,1 0 0,-1 1 0,0-1 0,1 0 0,-1 0 0,0 0 0,0-1 0,0 1 0,-1 0 0,1 1 0,0-1 0,-1-1 0,0 1 0,1 0 0,-1-4 0,0 4 0,0-1 0,1 1 0,-1-1 0,-1 1 0,1-1 0,0 1 0,-1-1 0,1 2 0,-1-2 0,0 1 0,0 0 0,0-1 0,0 1 0,0 0 0,0 0 0,-1 0 0,1 0 0,-1 0 0,1 0 0,-1 0 0,0 0 0,0 0 0,0 1 0,0-1 0,0 1 0,0 0 0,0-1 0,0 2 0,-2-1 0,2 0 0,0 0 0,-5 0 0,2 0 0,0 0 0,0 1 0,0 0 0,-1 0 0,0 1 0,1-1 0,0 1 0,0 0 0,0 0 0,0 1 0,-7 2 0,9-4 0,1 1 0,1 0 0,-1 0 0,1 0 0,-1 0 0,1 0 0,-1 0 0,1 1 0,0-1 0,-1 0 0,1 1 0,0-1 0,0 1 0,0-1 0,0 1 0,0-1 0,0 1 0,1 0 0,-1 0 0,1-1 0,-1 1 0,1 0 0,-1 0 0,1-1 0,0 0 0,0 1 0,0 0 0,0 0 0,0 0 0,1 0 0,-1-1 0,0 1 0,1 0 0,-1 0 0,2 2 0,-1-3-47,0 1 0,0-1 0,0 1 0,0-1 0,0 1 0,0-1 0,0 0 0,1 0 0,-1 1-1,0-2 1,1 1 0,-1 0 0,1 0 0,-1-1 0,1 1 0,-1 0 0,2-1 0,-1 1 0,0-1 0,-1 1 0,1-1 0,0 0-1,-1 1 1,1-1 0,0 0 0,0 0 0,0-1 0,2 1 0,7-3-6779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097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141 6 24575,'-20'2'0,"18"-1"0,0-1 0,0 0 0,-1 0 0,1 1 0,0-1 0,0 0 0,0-1 0,-1 1 0,1 0 0,0-1 0,0 1 0,0-1 0,0 1 0,-2-2 0,2 1 0,0 0 0,0 0 0,0 1 0,0-1 0,1 1 0,-1 0 0,0-1 0,0 1 0,0 0 0,0 0 0,0 0 0,0 0 0,-1 1 0,1-1 0,0 1 0,0-1 0,1 1 0,-1-1 0,0 1 0,0 0 0,1 0 0,-1 0 0,0 0 0,1 0 0,-1 0 0,1 0 0,-1 1 0,1-1 0,0 1 0,-1-1 0,1 1 0,0-2 0,0 2 0,0 0 0,0-1 0,0 1 0,1 0 0,-1 0 0,1 0 0,-2 2 0,2-2 0,-1-1 0,1 1 0,-2-1 0,2 1 0,0-1 0,0 1 0,-1 0 0,1-1 0,0 1 0,0-1 0,0 1 0,1-1 0,-1 0 0,0 1 0,2-1 0,-2 1 0,1-1 0,-1 1 0,1-1 0,0 0 0,-1 1 0,1-1 0,0 0 0,0 1 0,0-1 0,0 0 0,0 0 0,1 0 0,-1 0 0,0 0 0,0 0 0,1 0 0,-1 0 0,0 0 0,1-1 0,-1 1 0,1-1 0,-1 1 0,1-1 0,-1 1 0,1-1 0,-1 0 0,1 0 0,0 0 0,-1 0 0,3 0 0,-1 0 0,-2 0 0,0-1 0,1 1 0,-1-1 0,0 1 0,0-1 0,0 0 0,0 1 0,0-1 0,1 0 0,-1 0 0,0 0 0,-1 1 0,1-1 0,0 0 0,0-1 0,0 1 0,0 0 0,-1 0 0,1 0 0,-1 0 0,1 0 0,-1-1 0,1 1 0,-1 0 0,0 0 0,1-1 0,-1 1 0,0 0 0,0-1 0,0 1 0,0 1 0,0-2 0,0 1 0,-1 0 0,1-1 0,0 1 0,-1-2 0,0 1 0,1 1 0,0-1 0,-1 1 0,1-1 0,-1 1 0,1-1 0,-1 1 0,0 0 0,1-1 0,-1 1 0,0 0 0,0 0 0,0-1 0,0 1 0,0 0 0,0 0 0,0 0 0,-1 0 0,1 0 0,0 1 0,0-1 0,-1 1 0,1 0 0,-2-1 0,2 0 0,0 1 0,-1 0 0,1-1 0,-1 1 0,1 0 0,-1 0 0,1 0 0,-1 0 0,1 0 0,-1 0 0,0 0 0,-1 1 0,2-1 3,-1 0 1,0 1-1,0 0 0,0-1 0,0 0 1,0 1-1,1 0 0,-1 0 0,0 0 1,0 0-1,0 0 0,1 0 0,-1 1 1,1-1-1,-1 0 0,1 1 0,0 0 1,0-1-1,0 1 0,0 0 0,0-1 0,0 1 1,0 0-1,0 0 0,1 0 0,-1-1 1,1 1-1,0 0 0,-1 0 0,1-1 1,0 1-1,0 0 0,0 0 0,0 0 1,1 0-1,0 4 0,-1-4-49,1 0-1,0 0 1,0 0-1,0 0 1,1 1 0,-1-2-1,0 1 1,1 0-1,-1 0 1,1-1 0,-1 0-1,1 1 1,1-1-1,-1 1 1,0-1-1,0 0 1,0 1 0,0-1-1,0 0 1,0 0-1,0-1 1,1 1 0,-1 0-1,0-1 1,1 0-1,-1 1 1,0-1 0,1 0-1,-1 0 1,0 0-1,5-1 1,9-2-6780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086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112 5 24575,'-8'-1'0,"-1"1"0,0 0 0,1 1 0,-1 0 0,0 0 0,-15 5 0,22-4 0,0-1 0,-1 0 0,1 1 0,0-2 0,0 2 0,-1 0 0,1 0 0,0 0 0,1 0 0,-1 0 0,1 0 0,-1 0 0,1 0 0,0 1 0,-1-1 0,1 1 0,1-1 0,-1 1 0,0-1 0,0 1 0,1-2 0,0 2 0,-1 0 0,1-1 0,1 6 0,-1-5 0,0 0 0,0 0 0,0 0 0,1 1 0,-1-1 0,1-1 0,0 1 0,0 0 0,0 0 0,0 0 0,1-1 0,-1 1 0,1 0 0,0-1 0,0 1 0,0-1 0,1 1 0,-1-1 0,0 0 0,0 0 0,1-1 0,-1 1 0,1 0 0,0 0 0,0-1 0,-1 0 0,1 1 0,0-1 0,0 0 0,0 0 0,0-1 0,1 1 0,-1 0 0,6-1 0,-5 1 0,1-1 0,-1 0 0,1 0 0,0 0 0,-1 0 0,2-1 0,-2 0 0,1 0 0,-1 0 0,1 0 0,-1-1 0,1 0 0,-1 0 0,0 0 0,1 0 0,-1 0 0,0 0 0,-1-1 0,1 0 0,-1 0 0,0-1 0,1 1 0,3-6 0,-5 6 0,0 0 0,0 0 0,0 0 0,-1 0 0,1-1 0,-1 0 0,0 1 0,0-1 0,0 1 0,-1-1 0,0 0 0,1 0 0,-1 2 0,0-2 0,-1 0 0,1 0 0,-1 1 0,1-1 0,-3-6 0,1 8 0,1 0 0,0 0 0,-2 1 0,1 0 0,1-1 0,-1 0 0,0 1 0,0-1 0,0 1 0,0 0 0,0-1 0,0 1 0,0 0 0,-1 0 0,1 0 0,0 1 0,-1-1 0,1 1 0,0-1 0,-1 1 0,1 0 0,-2-1 0,2 1 0,0 0 0,-1 1 0,1-1 0,-1 0 0,1 1 0,0 0 0,-1-1 0,-2 2 0,-1 1 0,0-1 0,-1 1 0,1 0 0,0 0 0,1 0 0,0 1 0,-1 0 0,1 0 0,0 1 0,0-1 0,1 1 0,0 0 0,0-1 0,0 2 0,-5 10 0,7-14 0,1 0 0,0 0 0,0 0 0,0 0 0,0 0 0,1 0 0,-1 0 0,1 0 0,-1 0 0,1 0 0,0 1 0,0-1 0,0 0 0,0 0 0,0 1 0,0-1 0,0 0 0,1 0 0,-1 1 0,1-1 0,0 0 0,0 0 0,0 0 0,0-1 0,0 1 0,0 0 0,0 0 0,1 0 0,-1-1 0,1 1 0,-1 0 0,1-1 0,0 1 0,-1-1 0,1 1 0,0-1 0,0 0 0,0 0 0,0 0 0,0 0 0,0 0 0,1-1 0,-1 1 0,1-1 0,-1 1 0,0-1 0,3 1 0,1 0 0,-1 0 0,1 0 0,0-1 0,-1 1 0,2-1 0,-1-1 0,-1 1 0,1-1 0,7-1 0,-12 1 0,1 1 0,-1-1 0,0 1 0,1-1 0,-1 0 0,0 1 0,0-1 0,0 0 0,0 0 0,0 0 0,0 0 0,0 1 0,0-1 0,0-1 0,-1 1 0,1 0 0,0 0 0,-1 0 0,1 0 0,-1 0 0,1-1 0,-1 1 0,0 0 0,1 0 0,-1-1 0,0 1 0,0 0 0,0-1 0,0 2 0,0-1 0,0 0 0,0-1 0,-1 1 0,1 0 0,0-1 0,-1 1 0,1 0 0,-1 0 0,1 0 0,-1 0 0,0-1 0,1 1 0,-1 0 0,-1-1 0,0-2 0,0 1 0,0-1 0,-1 1 0,0 0 0,1 1 0,-1-1 0,1 0 0,-1 0 0,0 1 0,0-1 0,-5-2 0,7 5 0,1-1 0,-1 1 0,1 0 0,-1 0 0,1-1 0,-1 1 0,1 0 0,-1 0 0,1 0 0,-1 0 0,0 0 0,1 0 0,-1 0 0,1 0 0,-1 0 0,1 0 0,-1 0 0,1 0 0,-1 0 0,1 1 0,-1-1 0,1 0 0,-2 0 0,2 1 0,-1-1 0,1 0 0,-1 0 0,1 1 0,-1 0 0,0 0 0,0 1 0,0 0 0,1 0 0,-1-1 0,0 1 0,1 0 0,-1 0 0,1 0 0,0 0 0,0-1 0,0 0 0,0 1 0,0 4 0,0-4 0,0 1 0,1 0 0,-1 0 0,0 0 0,1 0 0,0 0 0,0-1 0,0 1 0,0-1 0,0 0 0,1 1 0,0-1 0,0 1 0,-1-1 0,1 1 0,0-1 0,0 0 0,0 0 0,0 0 0,0 0 0,1 0 0,-1-1 0,1 1 0,-1-1 0,1 0 0,-1 1 0,1-1 0,0 0 0,6 0 0,-7-1 0,0 0 0,0 0 0,0 0 0,0 0 0,1 0 0,-1 0 0,0 0 0,0-1 0,0 1 0,0-1 0,0 0 0,0 0 0,0 0 0,-1 0 0,1 0 0,0 0 0,1-1 0,-2 1 0,1 0 0,-1-1 0,1 1 0,-1-1 0,1 0 0,-1 0 0,0 1 0,0-1 0,0 0 0,0 0 0,0 0 0,-1 0 0,1 0 0,0 0 0,-1 1 0,1-1 0,-1 0 0,0-1 0,0 1 0,0 0 0,0 0 0,-1-4 0,-9-39 0,-4 26 0,14 19 0,-1 0 0,1-1 0,-1 1 0,1 0 0,-1-1 0,0 1 0,1 0 0,-1 0 0,1 0 0,-1 0 0,1-1 0,-1 1 0,0 0 0,1 0 0,-1 0 0,1 0 0,-1 0 0,0 1 0,1-1 0,-1 0 0,1 0 0,-1 0 0,0 0 0,1 1 0,-1-1 0,1 0 0,-1 0 0,1 1 0,-1-1 0,1 1 0,-1 0 0,-1 0 0,1 0 0,0 0 0,0 1 0,-1-1 0,1 0 0,0 0 0,0 1 0,1 0 0,-1-1 0,0 1 0,0 0 0,1 0 0,-1 0 0,1-1 0,0 1 0,-1 0 0,1 0 0,0 0 0,0 0 0,0 0 0,0-1 0,1 1 0,-1 0 0,0 0 0,1 0 0,-1-1 0,1 0 0,0 1 0,-1 0 0,1-1 0,0 1 0,0 0 0,0-1 0,0 1 0,1-1 0,-1 0 0,2 3 0,-2-3 0,0 1 0,1-1 0,-1 0 0,0 0 0,0 1 0,1-1 0,-1 0 0,1 0 0,-1 0 0,1 0 0,-1 0 0,1-1 0,0 1 0,-1 0 0,1-1 0,1 1 0,-2-1 0,1 0 0,0 1 0,0-1 0,-1 0 0,1 0 0,0 0 0,0 0 0,0-1 0,-1 1 0,1 0 0,0-1 0,-1 1 0,1-1 0,0 0 0,-1 1 0,1-1 0,0 0 0,-1 0 0,1 0 0,-1 0 0,2-2 0,-1 2 0,-2 0 0,1 1 0,0-1 0,-1 0 0,1 0 0,-1 0 0,1 0 0,-1 0 0,1 0 0,-1 0 0,0 0 0,1 0 0,-1 0 0,0 0 0,0 0 0,0 0 0,0 0 0,0 0 0,0 0 0,0-1 0,0 1 0,0 0 0,-1 0 0,1 0 0,0 1 0,-1-1 0,1 0 0,-1 0 0,0-1 0,0 0 0,-2 0 0,1 0 0,0 0 0,0 0 0,0 0 0,0 0 0,0 1 0,0-1 0,0 1 0,-1-1 0,-3-1 0,4 2 0,0 1 0,0-1 0,-1 0 0,1 0 0,0 1 0,-1 0 0,1-1 0,-1 1 0,1 0 0,0 0 0,0 0 0,-1 0 0,-1 1 0,3-1 0,0 0 0,0 1 0,1-1 0,-1 0 0,0 1 0,0-1 0,1 1 0,-1-1 0,0 1 0,1-1 0,-1 1 0,1 0 0,-1-1 0,1 1 0,-1-1 0,1 1 0,-1 0 0,1 0 0,0-1 0,-1 1 0,1 0 0,0 0 0,0-1 0,-1 1 0,1 0 0,0 0 0,0 0 0,0 0 0,0-1 0,0 1 0,0 0 0,0 0 0,0 0 0,1 1 0,-1-1 0,0-1 0,0 1 0,1-1 0,-1 1 0,0-1 0,0 1 0,1-1 0,-1 1 0,0-1 0,0 1 0,1-1 0,-1 1 0,1-1 0,-1 1 0,0-1 0,1 0 0,-1 0 0,1 0 0,-1 1 0,1-1 0,-1 0 0,1 0 0,-1 1 0,1-1 0,-1 0 0,1 0 0,0 0 0,-1 0 0,1 1 0,-1-1 0,1 0 0,0 0 0,-1 0 0,1-1 0,26-7 0,-26 8 0,0-1 0,0 0 0,0 1 0,0-1 0,0 0 0,0 1 0,0-1 0,0 0 0,-1 0 0,1 0 0,0 0 0,0 0 0,-1 0 0,1 0 0,0 0 0,-1 0 0,1 0 0,-1-1 0,0 1 0,1 0 0,-1 0 0,0 0 0,0-1 0,0 1 0,1 0 0,-1 0 0,0-1 0,-1 1 0,1 0 0,0 0 0,0 1 0,-1-2 0,1 1 0,0 0 0,-1 0 0,1 0 0,-1 0 0,0 0 0,1 0 0,-1 0 0,0 0 0,1 0 0,-1 0 0,0 0 0,-1-1 0,-1 1-42,1 0-1,0 0 0,0 0 1,0 0-1,-1 0 0,0 1 1,1-1-1,-1 1 0,1 0 1,-1-1-1,1 1 0,0 0 1,-1 1-1,1-1 0,-1 0 1,1 1-1,0-1 0,-1 1 1,1 0-1,0-1 0,0 1 1,-1 1-1,0-1 0,1 0 1,0 0-1,0 1 0,0-1 1,1 1-1,-1-1 0,0 1 1,-2 4-1,-5 5-6783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09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90 2 24575,'-5'1'0,"0"-1"0,0 1 0,0 0 0,0 1 0,-1-1 0,1 1 0,1 0 0,-1 0 0,1 0 0,-1 1 0,1-1 0,0 1 0,-7 5 0,10-7 0,-1 0 0,1 0 0,0 0 0,0 0 0,0 0 0,0 1 0,0-1 0,0 0 0,0 1 0,0-1 0,1 1 0,-1-1 0,0 1 0,1-1 0,-1 1 0,1 0 0,0-1 0,-1 0 0,1 1 0,0-1 0,0 1 0,0 0 0,0-1 0,1 1 0,-1-1 0,0 1 0,1 0 0,-1-1 0,1 1 0,-1-1 0,1 1 0,0-1 0,-1 1 0,1-1 0,0 1 0,0-1 0,0 0 0,0 0 0,1 1 0,-1-1 0,0 0 0,0 0 0,1 0 0,2 0 0,1 2 0,-1-1 0,1 1 0,-1-1 0,1 0 0,0 0 0,0 0 0,0 0 0,2-1 0,-2 0 0,0 0 0,0-1 0,1 1 0,-1-1 0,0 0 0,1-1 0,0 1 0,6-3 0,-10 3 0,1-1 0,0 1 0,0-1 0,-1 0 0,1 0 0,0-1 0,-1 1 0,2 0 0,-2-1 0,0 0 0,1 1 0,-1-1 0,0 0 0,0 1 0,0-1 0,0-1 0,-1 1 0,1 0 0,-1-1 0,1 1 0,-1-1 0,0 1 0,0-1 0,0 0 0,0 1 0,0-1 0,-1 0 0,1 0 0,-1 2 0,1-2 0,-1 0 0,0 0 0,-1-4 0,1 5 0,0 1 0,0-1 0,0 0 0,-1 0 0,1 1 0,-1-1 0,1 0 0,-1 1 0,1-1 0,-1 0 0,0 1 0,0 0 0,0 0 0,0 0 0,0-1 0,0 1 0,0 0 0,0-1 0,-1 1 0,1 0 0,0 0 0,-1 0 0,1 0 0,-1 0 0,1 0 0,-1 1 0,0-1 0,1 0 0,-1 1 0,0-1 0,1 1 0,-2 0 0,1 0 0,1-1 0,-1 1 0,0 0 0,0 0 0,1 1 0,-1-1 0,-2 1 0,1-1 0,0 1 0,0 0 0,1 0 0,-1 0 0,0 0 0,1 0 0,-1 0 0,0 1 0,0-1 0,1 1 0,0 0 0,-1 0 0,1-1 0,0 1 0,0 0 0,1 0 0,-1 1 0,0-1 0,1 0 0,-1 1 0,1-1 0,0 1 0,0 0 0,-1 4 0,1-4 0,1 0 0,0-1 0,0 2 0,0-1 0,0 0 0,1 0 0,-1 0 0,1 0 0,0 0 0,0 0 0,0 0 0,0 0 0,1-1 0,-1 0 0,1 1 0,-1-1 0,1 1 0,0-1 0,0 1 0,0-1 0,0 0 0,1 0 0,-1 0 0,1 0 0,0 0 0,0-1 0,0 1 0,-1-1 0,1 0 0,0 1 0,0-1 0,0-1 0,0 1 0,0 0 0,0-1 0,0 1 0,0-1 0,0 0 0,1 0 0,-1 0 0,1-1 0,-1 1 0,0-1 0,0 1 0,0-1 0,0 0 0,4-2 0,-5 2 0,0 0 0,0 0 0,-1 0 0,1 0 0,1 0 0,-2 0 0,1-1 0,-1 1 0,0 0 0,1-1 0,-1 1 0,0-1 0,0 1 0,1-1 0,-1 0 0,-1 0 0,1 1 0,0-1 0,0 0 0,-1 1 0,1-1 0,-1 0 0,1 0 0,-1 0 0,0-2 0,0 0 0,0 1 0,0-1 0,-1 0 0,1 0 0,-1 1 0,0 0 0,0 0 0,0-1 0,-1 1 0,1-1 0,-1 1 0,-3-5 0,4 6 0,0 0 0,0 1 0,0-1 0,-2 1 0,2-1 0,0 1 0,-1 0 0,1 0 0,-1 0 0,0 0 0,1 0 0,-1 0 0,0 0 0,0 0 0,0 0 0,1 0 0,-1 1 0,0-1 0,0 1 0,0-1 0,-2 1 0,2 0 0,0 1 0,-1 0 0,0 0 0,1 0 0,0 0 0,1 0 0,-1 0 0,0 0 0,0 1 0,1-1 0,-1-1 0,0 2 0,1 0 0,-1-1 0,1 1 0,0 0 0,0 0 0,0 0 0,0 0 0,0-1 0,0 2 0,0-1 0,0 0 0,1 0 0,-1 2 0,0-1 0,0 1 0,0-2 0,0 2 0,0-1 0,1 0 0,0 1 0,-1-1 0,1 1 0,1-1 0,-1 1 0,0-1 0,1 1 0,0-2 0,0 1 0,0 1 0,0-1 0,0 0 0,1 0 0,-1 0 0,1 0 0,0 0 0,2 4 0,-2-5 0,0-1 0,0 0 0,0 0 0,0 0 0,0 1 0,0-1 0,0 0 0,0 0 0,1 0 0,0 0 0,-1-1 0,0 1 0,1-1 0,-1 1 0,0-1 0,1 0 0,-1 0 0,1 0 0,-1 0 0,0 0 0,1 0 0,-1-1 0,1 1 0,-1-1 0,0 0 0,1 0 0,0 0 0,-1 0 0,0 0 0,0 0 0,0 0 0,0-1 0,2 0 0,-2 1 0,0-1 0,0 1 0,-1 0 0,1-1 0,0 0 0,-1 1 0,1-1 0,-1 0 0,1 0 0,-1 1 0,0-1 0,0 0 0,0 0 0,1-1 0,-1 1 0,0 0 0,-1 0 0,1 0 0,-1 0 0,1 0 0,-1 0 0,0 0 0,0-1 0,0 1 0,0 0 0,0 0 0,-1-1 0,1 1 0,-1 0 0,1 0 0,-1-1 0,0 1 0,-1 0 0,1 0 0,0 0 0,0 1 0,-1-1 0,1 1 0,0-1 0,-1 0 0,1 0 0,-1 1 0,0-1 0,0 1 0,-2-2 0,2 1 0,0 0 0,-1 0 0,1 1 0,0-1 0,0 1 0,-1-1 0,1 1 0,-2 0 0,2 0 0,-1 0 0,0 1 0,1-1 0,-1 0 0,0 1 0,0 0 0,1-1 0,-1 1 0,0 1 0,0-1 0,1 0 0,-1 0 0,0 1 0,-1 0 0,2 0 0,-1-1 0,1 1 0,-1 1 0,1-1 0,-1 0 0,1 1 0,0-1 0,-1 1 0,1 0 0,0-1 0,0 1 0,0 0 0,0 0 0,-2 5 0,1-4 0,2-1 0,-1 1 0,1 0 0,0 0 0,0 0 0,0 0 0,0 0 0,1 1 0,-1-1 0,1 0 0,0 1 0,0-1 0,0-1 0,0 2 0,1-1 0,-1 0 0,3 6 0,-3-7 0,1-1 0,0 1 0,-1-1 0,1 1 0,0-1 0,0 1 0,1-1 0,-1 0 0,0 1 0,0-1 0,0 0 0,1 0 0,-1-1 0,0 1 0,1 0 0,-1 0 0,0 0 0,1-1 0,-1 1 0,1 0 0,0-1 0,-1 1 0,1-1 0,-1 0 0,1 1 0,0-1 0,-1 0 0,1 0 0,0 0 0,-1 0 0,1 0 0,0-1 0,-1 1 0,2 0 0,-2-1 0,1 1 0,1-2 0,-1 2 0,-1 0 0,0-1 0,1 1 0,-1 0 0,0-1 0,0 1 0,1-1 0,-1 0 0,0 1 0,0 0 0,0-1 0,0 0 0,0 0 0,0 0 0,0 0 0,0 0 0,0 0 0,0 0 0,0 0 0,-1 0 0,1-1 0,0 1 0,-1 0 0,1 0 0,-1-1 0,0 1 0,1 0 0,-1-1 0,0 1 0,0 0 0,0-1 0,0 1 0,0 0 0,0-1 0,0 1 0,0-1 0,-1 1 0,1 0 0,0-1 0,-1 1 0,1 1 0,-1-1 0,1-1 0,-1 1 0,-1-2 0,0 1 0,1-1 0,-1 1 0,0 0 0,0 0 0,1 0 0,-1 0 0,-1 0 0,1 1 0,0-1 0,0 1 0,-1-1 0,1 1 0,-2 0 0,2 0 0,-1 0 0,1 0 0,-1 0 0,0 1 0,1-1 0,-1 1 0,0 0 0,1 0 0,-5 0 0,4 0 0,0 1 0,1 0 0,-2 0 0,1 0 0,1 0 0,-1 1 0,1-1 0,-1 1 0,1-1 0,0 1 0,0 0 0,0 0 0,0 0 0,0 0 0,0 0 0,0 1 0,1-1 0,-1 1 0,1-1 0,0 1 0,-1-2 0,-1 5 0,3-5 0,-1 1 0,1 0 0,-1-1 0,1 1 0,-1 0 0,1 0 0,0-1 0,0 1 0,0 0 0,0-1 0,0 1 0,1 0 0,-1 0 0,0-1 0,1 1 0,-1 0 0,1-1 0,1 0 0,-2 0 0,1 1 0,0-1 0,0 1 0,0-1 0,0 1 0,0-1 0,0 0 0,1 0 0,-1 1 0,0-1 0,1 0 0,-1 0 0,1 0 0,-1 0 0,1-1 0,-1 1 0,4 1 0,-4-2 0,0 1 0,1-1 0,-1 1 0,0-1 0,1 0 0,-1 0 0,0 0 0,1 1 0,-1-1 0,0-1 0,2 1 0,-2 0 0,0 0 0,1 0 0,-1-1 0,0 1 0,1 0 0,-1-1 0,0 0 0,0 1 0,1-1 0,-1 0 0,0 1 0,0-1 0,0 0 0,0 0 0,0 0 0,0 0 0,0 0 0,0 0 0,0-1 0,1-1 0,-1 0 0,1 0 0,-1 1 0,0-1 0,0 0 0,0 0 0,-1 0 0,1-1 0,-1 1 0,1 0 0,-1 0 0,-1-7 0,1 9 0,0-2 0,0 1 0,-1 0 0,1-1 0,-1 1 0,0 0 0,1 0 0,-1 0 0,0-1 0,0 1 0,0 0 0,-1 0 0,1 0 0,-1 1 0,1-1 0,-1 0 0,-2-1 0,3 2 0,-1 1 0,0-1 0,1 0 0,-1 1 0,0 0 0,0-1 0,1 1 0,-1 0 0,-1 0 0,2 0 0,-1 0 0,0 0 0,0 0 0,1 0 0,-1 1 0,0-1 0,0 1 0,1-1 0,-1 1 0,1 0 0,-1-1 0,1 0 0,-1 1 0,1 0 0,-1 0 0,1 0 0,-3 3 0,2-3 0,0 1 0,0 0 0,-1 0 0,1 0 0,1 0 0,-1 0 0,0 0 0,1 0 0,-1 1 0,1-1 0,0 0 0,0 1 0,0-1 0,0 0 0,1 0 0,-1 1 0,0 0 0,1-1 0,0 1 0,0 0 0,0-1 0,0 1 0,0 0 0,0-1 0,1 1 0,-1 0 0,1-1 0,0 0 0,-1 0 0,1 1 0,1-1 0,-1 1 0,0-1 0,1 0 0,-1 0 0,1 1 0,-1-1 0,1 0 0,1-1 0,-1 1 0,0 0 0,0 0 0,0-1 0,0 1 0,1-1 0,-1 0 0,1 0 0,-1 0 0,0 0 0,1-1 0,0 1 0,-1 0 0,1-1 0,-1 1 0,1-1 0,1 0 0,-2 0 0,1 0 0,0 0 0,-1-1 0,6 0 0,-8 1 0,1 0 0,0 0 0,0 0 0,0 0 0,-1-1 0,1 1 0,0 0 0,0 0 0,0-1 0,-1 1 0,1 0 0,0-1 0,0 1 0,-1 0 0,1 0 0,0-1 0,-1 1 0,1-1 0,-1 0 0,1 1 0,-1-1 0,1 0 0,-1 1 0,1-1 0,-1 0 0,0 0 0,1 1 0,-1-1 0,0 0 0,0 0 0,1 0 0,-1 1 0,0-1 0,0 0 0,0 0 0,0 0 0,0 0 0,0 1 0,0-1 0,0 0 0,-1 0 0,1 0 0,0 1 0,0-1 0,-1 0 0,1 0 0,0 1 0,-1-1 0,1 0 0,-1 0 0,1 1 0,-1-1 0,1 0 0,-1 1 0,0-1 0,1 1 0,-1-1 0,0 1 0,1-1 0,-1 1 0,0 0 0,-1-1 0,2 0 0,-1 0 0,0 1 0,1-1 0,-1 1 0,1-1 0,-1 1 0,0 0 0,1 0 0,-1 0 0,0-1 0,1 1 0,-1 0 0,0-1 0,0 1 0,0 0 0,1 0 0,-1 0 0,0 0 0,0 0 0,0 0 0,1 0 0,-1 0 0,0 0 0,0 0 0,1 0 0,-1 0 0,0 0 0,0 1 0,0-1 0,1 0 0,-1 1 0,0-1 0,1 0 0,-1 0 0,-1 0 0,2 1 0,-1-1 0,1 1 0,-1 0 0,0-1 0,1 1 0,-1-1 0,1 1 0,0 0 0,-1-1 0,1 1 0,0 0 0,-1 0 0,1-1 0,0 1 0,0 0 0,-1 0 0,1 0 0,0-1 0,0 1 0,0 0 0,0 0 0,0 0 0,0-1 0,0 1 0,1 1 0,-1-3 0,0 1 0,0-1 0,0 0 0,0 0 0,0 0 0,0 0 0,0 0 0,0 0 0,0 0 0,0 1 0,1-1 0,-1 0 0,0 0 0,1 0 0,-1 0 0,0 1 0,1-1 0,-1 0 0,1 0 0,0 1 0,-1-1 0,1 0 0,-1 1 0,2-1 0,-1 1 0,0 0 0,-1 0 0,1-1 0,0 1 0,0-1 0,-1 1 0,1 0 0,0-1 0,0 1 0,0 0 0,0 0 0,0 0 0,0 0 0,-1 0 0,1-1 0,0 2 0,0-1 0,0 0 0,0 0 0,0 0 0,0 0 0,0 1 0,-1-1 0,1 0 0,0 1 0,0-1 0,0 0 0,-1 1 0,1-1 0,0 0 0,0 0 0,-1 1 0,1 0 0,-1-1 0,1 1 0,0 0 0,-1-1 0,1 1 0,-1 0 0,1 0 0,-1 0 0,0-1 0,1 1 0,-1 1 0,0-4-47,-1-1 0,1 1 0,-1 0 0,1 0 0,-1 0 0,0 0 0,0 0 0,0 0 0,0 0-1,0 0 1,-1 0 0,1 0 0,0 1 0,-1-1 0,0 0 0,1 1 0,-1-1 0,0 1 0,0-1 0,0 1 0,0 0 0,0 0-1,0 0 1,0 0 0,-1 0 0,1 0 0,-1 1 0,-3-2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09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68 1 24575,'-3'0'0,"0"1"0,-1-1 0,1 1 0,0 0 0,0-1 0,0 1 0,1 0 0,-1 1 0,0-1 0,1 0 0,-1 1 0,1-1 0,-1 1 0,1 0 0,0 0 0,0-1 0,-1 1 0,1 0 0,0 1 0,0-1 0,1 1 0,-1-1 0,1 1 0,-1-1 0,1 1 0,0 0 0,0 0 0,-1 4 0,2-5 0,-1-1 0,1 1 0,0 1 0,-1-1 0,1 0 0,0 0 0,0 1 0,0-1 0,1 0 0,-1 1 0,1-1 0,-1 0 0,1 0 0,0 0 0,-1 1 0,1-1 0,0 0 0,1-1 0,-1 1 0,0 0 0,1-1 0,-1 1 0,1 0 0,-1-1 0,1 1 0,1 0 0,-2-1 0,1 0 0,0 1 0,0-1 0,0 0 0,0 0 0,0 0 0,1-1 0,-1 1 0,0 0 0,3 0 0,1-1 0,0 1 0,2-1 0,-2 0 0,0-1 0,0 0 0,1 0 0,-1 0 0,1 0 0,-1-1 0,0 0 0,8-5 0,-12 7 0,-1-1 0,0 1 0,0-1 0,1 0 0,-1 0 0,0 0 0,0 0 0,0 1 0,0-2 0,1 1 0,-1 0 0,0 0 0,0 1 0,0-1 0,0-1 0,-1 1 0,1 0 0,0-1 0,-1 1 0,1-3 0,-1 3 0,-1-1 0,1 0 0,0 1 0,-1-1 0,0 0 0,1 1 0,-1-1 0,0 1 0,0-1 0,0 1 0,0-1 0,-1 1 0,1 0 0,-1-1 0,1 1 0,0 0 0,-1 1 0,1-1 0,0 0 0,-1 0 0,0 0 0,-1-1 0,1 1-28,0 0-1,1 0 1,-1 0-1,0 0 1,1 1 0,-1-1-1,0 0 1,0 1-1,0-1 1,0 1-1,1 0 1,-1 0-1,-1 0 1,1 0 0,0 0-1,0 0 1,0 0-1,0 0 1,0 1-1,0-1 1,1 1-1,-1-1 1,0 1 0,0 0-1,0 0 1,1 0-1,-1 0 1,1 0-1,-1 0 1,1 0-1,-1 0 1,1 1 0,-1-1-1,1 0 1,0 0-1,0 1 1,-1-1-1,1 1 1,0 0-1,0-1 1,0 1 0,1 0-1,-1 0 1,1 0-1,-1-1 1,1 1-1,-1 4 1,3 4-6798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095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2 24 24575,'1'2'0,"-1"1"0,1-1 0,0 0 0,0 1 0,0-1 0,0 0 0,0 0 0,1 0 0,-1 0 0,1 0 0,0 0 0,-1 0 0,1 0 0,0 0 0,1-2 0,-1 2 0,0-1 0,0 0 0,0 1 0,1-1 0,-1 0 0,0 0 0,1 0 0,2 0 0,-1 1 0,0-1 0,0 0 0,1 1 0,0-2 0,-1 1 0,1 0 0,-1-1 0,1 0 0,-1 0 0,0 0 0,1 0 0,0-1 0,0 0 0,6-2 0,-9 2-49,1 0 1,-1 0-1,0 0 0,1 0 0,-1-1 1,0 1-1,0-1 0,0 0 0,0 0 1,1 1-1,-1 0 0,0-2 0,-1 1 1,1 0-1,-1 0 0,1 0 0,-1-1 1,0 1-1,0-1 0,0 1 0,0-1 1,-1 1-1,1-1 0,-1 0 0,1 1 0,-1 0 1,0-5-1,-3-4-6777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087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131 1 24575,'-7'1'0,"-1"0"0,0 0 0,-1 1 0,2 0 0,-1 0 0,1 1 0,0 0 0,-1 0 0,1 0 0,0 1 0,-6 5 0,10-8 0,1 0 0,0 0 0,0 1 0,0 0 0,-1-1 0,1 1 0,1 0 0,-1 0 0,0-1 0,1 1 0,-1 1 0,1-1 0,0-1 0,0 1 0,0 0 0,0 1 0,0-1 0,0 1 0,1-1 0,-1 0 0,1 1 0,-1-1 0,1 1 0,0-1 0,0 1 0,0-1 0,0 1 0,1-1 0,-1 0 0,1 0 0,0 1 0,-1-1 0,1 0 0,0 1 0,0-1 0,0 0 0,3 4 0,-1-4 0,-1 1 0,1-1 0,1 1 0,-1-1 0,1-1 0,-1 1 0,0 0 0,0-1 0,1 1 0,-1-1 0,1 0 0,0 0 0,-1 0 0,2 0 0,-1-1 0,0 1 0,-1-1 0,1 0 0,0 0 0,0-1 0,-1 1 0,1-1 0,0 0 0,-1 1 0,2-2 0,-2 1 0,1 0 0,-1-1 0,1 0 0,-1 1 0,4-3 0,-4 2 0,0 0 0,0 0 0,0 0 0,1 0 0,-1-1 0,0 1 0,-1-1 0,1 0 0,-1 0 0,0 0 0,0 0 0,0 0 0,3-6 0,-4 7 0,-1 0 0,1 0 0,-1-1 0,0 1 0,1 0 0,-1 0 0,0-1 0,0 1 0,-1 0 0,1 0 0,0 0 0,-1-1 0,1 2 0,-1-1 0,0 0 0,0 0 0,0 0 0,0 0 0,0 0 0,0 0 0,0 0 0,-1 0 0,1 1 0,-3-3 0,3 2 0,-1 1 0,1 0 0,0 0 0,-1-1 0,1 1 0,0 0 0,-2 0 0,1 0 0,1 0 0,-1 0 0,0 1 0,1 0 0,-1-1 0,0 1 0,0 0 0,1-1 0,-1 1 0,0 0 0,0 0 0,0 0 0,0 0 0,1 0 0,-1 0 0,0 0 0,0 1 0,0-1 0,-2 1 0,0 0 0,1 1 0,1-1 0,-1 1 0,0 0 0,1 0 0,-1 0 0,1 0 0,0 1 0,0-1 0,0 1 0,0-1 0,0 1 0,0 0 0,-2 4 0,3-5 0,0 0 0,0 0 0,0 0 0,-1 0 0,1 1 0,0-1 0,1 0 0,-1 1 0,1-1 0,-1 0 0,1 1 0,0-1 0,0 0 0,0 1 0,0-1 0,1 0 0,-1 0 0,1 0 0,-1 1 0,1-1 0,0 0 0,1 0 0,-1 0 0,0 1 0,0-1 0,0 0 0,0 0 0,1 0 0,-1-1 0,1 1 0,0 0 0,-1 0 0,1-1 0,0 1 0,0-2 0,0 1 0,0 0 0,0 1 0,0-1 0,1-1 0,-1 1 0,0 0 0,0 0 0,1-1 0,0 1 0,3-1 0,2 1 0,-1 0 0,0-1 0,1 0 0,0-1 0,-1 0 0,13-3 0,-18 4 0,-1 0 0,0-1 0,0 1 0,1 0 0,-1-1 0,1 0 0,-1 1 0,0-1 0,0 1 0,0-1 0,0 1 0,0-1 0,0 0 0,0 0 0,0 0 0,0 0 0,0 0 0,-1 0 0,1 0 0,0 0 0,-1 0 0,1 0 0,-1-1 0,1 1 0,-1 0 0,0 0 0,1-1 0,-1 1 0,0 0 0,0 0 0,0-1 0,0 1 0,0 0 0,0-1 0,0 1 0,0 0 0,-1 0 0,1-1 0,0 1 0,-1 0 0,1 0 0,-1 0 0,0 0 0,1 0 0,-2-2 0,1 1 0,0 0 0,0 0 0,0 0 0,0 0 0,0 0 0,-1 0 0,1 0 0,0 0 0,-2 1 0,2-1 0,-1 0 0,0 1 0,0-1 0,0 1 0,1 0 0,-1 0 0,0-1 0,-1 1 0,1 0 0,0 1 0,0 0 0,0-1 0,0 1 0,-1-1 0,1 1 0,0 0 0,-1 0 0,0-1 0,1 2 0,0-1 0,-1 0 0,1 0 0,0 1 0,0-1 0,-1 1 0,1-1 0,0 1 0,0-1 0,0 1 0,0 1 0,0-1 0,0 0 0,0 0 0,0 1 0,1-1 0,-1 1 0,0 0 0,0-1 0,0 1 0,1 0 0,0 0 0,0 0 0,-1 0 0,1 0 0,0 0 0,1 0 0,-1 0 0,0 1 0,1-2 0,-1 1 0,1 0 0,0 1 0,0-1 0,-1 0 0,2 1 0,-1-1 0,0 0 0,1 4 0,0-3 0,-1-1 0,1 0 0,0 1 0,0-1 0,0-1 0,1 2 0,-1-1 0,0 0 0,1 0 0,1 0 0,-2 0 0,1 0 0,0-1 0,0 1 0,0 0 0,0-1 0,0 0 0,0 1 0,1-1 0,-1 0 0,0 0 0,1 0 0,-1 0 0,0-1 0,1 1 0,-1-1 0,1 1 0,0-1 0,0 0 0,0 0 0,-1 0 0,1 0 0,-1 0 0,1-1 0,-1 1 0,3-2 0,-2 2 0,-1-1 0,1 1 0,-1-1 0,0 0 0,1 0 0,0 0 0,-1 0 0,0 0 0,1 0 0,-1 0 0,0-1 0,0 1 0,0-1 0,-1 0 0,1 1 0,2-4 0,-3 4 0,-1-1 0,1 0 0,0 1 0,-1 0 0,1-1 0,-1 1 0,0-1 0,0 0 0,1 1 0,-1-1 0,0 0 0,0 0 0,0 1 0,-1-1 0,1 0 0,0 0 0,-1 1 0,1-1 0,-1 0 0,0 1 0,1-1 0,-1 1 0,0-1 0,0 1 0,0-1 0,-1 0 0,-1-2 0,-1 0 0,1 0 0,-1 0 0,-1 1 0,1-1 0,-6-3 0,9 6 0,1 0 0,-1 1 0,0-1 0,1 1 0,-1-1 0,0 1 0,1-1 0,-1 1 0,0 0 0,0-1 0,0 1 0,1 0 0,-1 0 0,0 0 0,0 0 0,0 0 0,0 0 0,0 0 0,1 0 0,-1 0 0,0 0 0,0 0 0,0 0 0,0 0 0,1 0 0,-1 0 0,0 1 0,0-1 0,0 0 0,1 1 0,-1-1 0,-1 1 0,1-1 0,1 1 0,-1-1 0,1 1 0,-1-1 0,0 1 0,1 0 0,-1-1 0,1 1 0,-1 0 0,1 0 0,0-1 0,-1 1 0,1 0 0,-1 1 0,1 0 0,0 0 0,0-1 0,0 1 0,0 0 0,0 0 0,0 0 0,0-1 0,0 1 0,1 0 0,-1-1 0,1 1 0,-1 0 0,1-2 0,0 2 0,0 0 0,0-1 0,0 1 0,0-1 0,1 0 0,-1 1 0,0-1 0,0 0 0,1 1 0,-1-1 0,1 0 0,-1 0 0,1 0 0,-1 0 0,1-1 0,-1 1 0,1 0 0,0-1 0,-1 1 0,1-1 0,0 1 0,-1-1 0,1 0 0,2 0 0,-2 1 0,-1-1 0,0 0 0,1 0 0,-1 1 0,2-1 0,-2 0 0,1 0 0,-1-1 0,1 1 0,-1 0 0,1 0 0,-1-1 0,1 1 0,-1-1 0,1 1 0,-1-1 0,0 0 0,1 1 0,-1-1 0,0 0 0,0 0 0,0 0 0,1 0 0,-1 0 0,0 0 0,0 0 0,0 0 0,-1-1 0,1 1 0,0 0 0,0-1 0,-1 1 0,1 0 0,-1-1 0,1 1 0,-1 0 0,1 0 0,-1-1 0,0 1 0,0 0 0,0-1 0,0 1 0,0-1 0,0 1 0,0-1 0,0 1 0,-1-1 0,0-2 0,0 0 0,0 0 0,-1 0 0,1 0 0,-1 1 0,0 0 0,0-1 0,0 0 0,0 1 0,-1 0 0,1-1 0,-1 1 0,0 0 0,0 0 0,0 1 0,-1-1 0,0 2 0,1-2 0,-1 1 0,1 0 0,-1 0 0,-7-2 0,9 3 0,-1 1 0,1-1 0,0 1 0,-2-1 0,2 1 0,0 0 0,-1 0 0,1 0 0,0 0 0,-1 1 0,1-1 0,0 0 0,-1 1 0,1 0 0,0 0 0,0-1 0,0 1 0,0 0 0,-1 1 0,1-1 0,1 0 0,-2 1 0,1-1 0,0 1 0,0-1 0,1 0 0,-1 1 0,1 0 0,-1 0 0,1 0 0,0 0 0,0 0 0,0 0 0,0 0 0,0 0 0,0 0 0,1 1 0,-1-1 0,0 3 0,0 2 0,0 0 0,0 0 0,0 1 0,1-1 0,0 1 0,0-2 0,1 2 0,0-1 0,2 9 0,-3-15 0,1 0 0,-1 1 0,1-1 0,-1 0 0,1 1 0,-1-1 0,1 0 0,0 0 0,0 1 0,0-1 0,0 0 0,-1 0 0,1 0 0,1 0 0,-1 0 0,0 0 0,0-1 0,0 1 0,0 0 0,1-1 0,1 2 0,0-2 0,-1 0 0,0 0 0,0 0 0,0-1 0,0 1 0,0 0 0,0-1 0,0 1 0,0-1 0,0 0 0,0 0 0,0 0 0,0 0 0,0 0 0,-1 0 0,1 0 0,0-1 0,-1 1 0,3-3 0,-2 3 0,0-1 0,0 0 0,-1 0 0,1 2 0,-1-2 0,0-1 0,0 1 0,1 0 0,-1 0 0,-1 0 0,1 0 0,0-1 0,0 1 0,-1 0 0,0-1 0,1 1 0,-1 0 0,0-1 0,0 1 0,0-1 0,0 2 0,-1-1 0,1-1 0,-1 1 0,1 0 0,-3-5 0,3 6 0,-1 0 0,0-1 0,1 1 0,-1-1 0,0 1 0,0 0 0,0 0 0,0 0 0,0-1 0,0 1 0,0 0 0,0 0 0,0 1 0,-2-1 0,2 0 0,0 0 0,-1 0 0,1 1 0,-1 0 0,1 0 0,0-1 0,-1 1 0,1 0 0,-1-1 0,1 1 0,-1 0 0,0 0 0,1 0 0,-1 0 0,1 0 0,-1 0 0,1 1 0,-1-1 0,1 0 0,-1 1 0,1-1 0,0 0 0,-1 1 0,1 0 0,-4 1 0,4-1 8,0 0 0,0 0 0,-1 0 0,1 0 0,0 1 0,0-1 0,0 0 0,0 1 0,1-1 0,-1 1 0,0-1 0,1 1 0,-1-1 0,0 3 0,1-4-31,0 1 0,0-1-1,-1 0 1,1 1 0,0-1 0,0 1 0,0-1-1,0 0 1,0 1 0,0-1 0,0 0 0,0 1-1,0-1 1,0 1 0,0-1 0,1 0 0,-1 1-1,0-1 1,0 0 0,0 1 0,0-1 0,0 0-1,1 1 1,-1-1 0,0 0 0,0 1 0,1-1-1,-1 0 1,0 0 0,0 1 0,1-1 0,-1 0-1,0 0 1,1 0 0,-1 0 0,0 0-1,1 0 1,-1 0 0,0 0 0,1 0 0,-1 0-1,1 0 1,-1 0 0,0 0 0,1 0 0,-1 0-1,0 0 1,1 0 0,-1 0 0,1 0 0,-1 0-1,0 0 1,1 0 0,-1 0 0,0 0 0,1 0-1,-1 0 1,0 0 0,1 0 0,-1 0 0,0-1-1,1 1 1,-1 0 0,10-5-6803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088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0 1 24575,'0'3'0,"0"4"0,0 3 0,3 4 0,4-1 0,5-3 0,2-3 0,2-3 0,2-1 0,0-5 0,-1-5 0,-9-1 0,-7-2 0,-8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19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100 15 24575,'-2'-2'0,"0"0"0,-1 1 0,1-1 0,0 1 0,0 1 0,-1-1 0,1 0 0,0 0 0,0 0 0,0 0 0,-1 1 0,0-1 0,1 1 0,-1 0 0,1 0 0,-1 0 0,0 0 0,2 0 0,-2 0 0,1 1 0,-1-1 0,1 1 0,-1 0 0,1-1 0,-1 1 0,1 0 0,0 0 0,0 0 0,0 0 0,0 1 0,0-1 0,0 1 0,0 0 0,0 0 0,0-1 0,1 0 0,-1 2 0,-1 2 0,2-4 0,0 1 0,0 0 0,0-1 0,-1 1 0,1 0 0,1 0 0,-1 0 0,0 0 0,1 0 0,-1-1 0,1 1 0,-1 0 0,1 0 0,0 0 0,0 1 0,0-2 0,0 1 0,0 0 0,1 3 0,0-3 0,0 0 0,0-1 0,0 1 0,1 0 0,-1 0 0,1-1 0,-1 1 0,0 0 0,0-1 0,1 0 0,0 0 0,0 0 0,-1 0 0,1 0 0,0 1 0,0-2 0,1 1 0,-1 0 0,0 0 0,-1-1 0,1 1 0,0-1 0,4 1 0,-2-1 0,0 1 0,-1-1 0,1 0 0,0-1 0,0 1 0,0-1 0,0 1 0,-1-1 0,1 0 0,0-1 0,0 1 0,0-1 0,4-2 0,-6 3 0,0 0 0,0 0 0,0 0 0,-1 0 0,1-1 0,0 1 0,-1-1 0,1 0 0,-1 1 0,0 0 0,0-1 0,0 0 0,0 0 0,0 0 0,0 0 0,0 0 0,0 1 0,-1-1 0,1 0 0,-1 0 0,1 0 0,-1 0 0,0 0 0,0 0 0,0 0 0,0-3 0,0 3 0,-1 1 0,1 0 0,0 1 0,-1-2 0,1 1 0,-1 0 0,1 0 0,-1-1 0,0 1 0,0 0 0,1 0 0,-1 0 0,0 0 0,1 0 0,-1 1 0,0-1 0,0 1 0,0-1 0,0 0 0,0 0 0,-1 1 0,1-1 0,0 1 0,0-1 0,-1 1 0,1-1 0,0 1 0,-1 0 0,1 0 0,0 0 0,-1-1 0,1 1 0,1 1 0,-2-1 0,1 0 0,0 0 0,-1 0 0,1 1 0,0-1 0,0 0 0,-1 1 0,1 0 0,-2 0 0,-1 0 0,1 1 0,0-2 0,0 2 0,-1 0 0,1 0 0,-1 0 0,1 0 0,1 1 0,-1-2 0,0 2 0,0 0 0,1 0 0,-1 0 0,-2 3 0,4-3 0,0 0 0,0 0 0,1 0 0,0 0 0,0 0 0,0 0 0,0 0 0,0 0 0,0 0 0,0 0 0,0 0 0,0 0 0,1 0 0,0 0 0,0-1 0,0 1 0,1 0 0,-1 0 0,1 0 0,-1-1 0,1 1 0,0-1 0,0 1 0,3 1 0,-4-2 0,0 0 0,1 0 0,0 0 0,0-1 0,0 1 0,0-2 0,1 2 0,-1-1 0,0 0 0,0 0 0,0 0 0,0 0 0,1 0 0,-1 0 0,1-1 0,-1 1 0,1-1 0,-1 0 0,1 0 0,-1 0 0,0 0 0,1 0 0,-1 0 0,1-1 0,0 1 0,-1-1 0,0 0 0,1 0 0,-1 0 0,4-2 0,-4 1 0,1-1 0,0-1 0,-1 1 0,1 0 0,-1 0 0,0-1 0,-1 0 0,1 1 0,-1-1 0,1 0 0,-1 1 0,0-1 0,0 0 0,-1 0 0,1 0 0,-1 0 0,0 0 0,0 1 0,-1-7 0,1 8 0,0-1 0,-1 0 0,1 0 0,-1 0 0,0 1 0,0-1 0,0 0 0,0 0 0,0 0 0,-1 2 0,2-2 0,-4-3 0,3 5 0,0 0 0,-1 0 0,1 1 0,0-1 0,0 0 0,0 0 0,-1 1 0,1-1 0,0 0 0,-1 1 0,1-1 0,-1 1 0,1 0 0,0-1 0,0 1 0,0 0 0,-1 0 0,1 0 0,-1 0 0,1 0 0,-1 0 0,1 0 0,-1 0 0,1 1 0,-3 0 0,1 0 0,1 1 0,0-1 0,-1 0 0,1 0 0,-1 1 0,1 0 0,0 0 0,0 0 0,0 0 0,0 0 0,1 0 0,-1 0 0,0 1 0,1-1 0,-1 1 0,1-1 0,0 0 0,0 1 0,0 0 0,0 0 0,0-1 0,1 1 0,-1 0 0,1 0 0,0 0 0,0-1 0,0 1 0,0 0 0,0-1 0,1 1 0,0-1 0,-1 1 0,1 0 0,2 3 0,-3-4 0,1 1 0,-1-1 0,1 1 0,0-1 0,0-1 0,0 1 0,0 1 0,0-1 0,0 0 0,-1 0 0,2-1 0,-1 1 0,1 0 0,0-1 0,-1 1 0,1 0 0,0-1 0,0 1 0,0-2 0,0 1 0,0 0 0,0 0 0,0 0 0,0 0 0,1 0 0,-1 0 0,0-1 0,1 1 0,-1-1 0,0 1 0,1-1 0,-2 0 0,2 0 0,-1 0 0,1-1 0,-1 1 0,0-1 0,1 1 0,-1-1 0,1 0 0,-1 0 0,2-1 0,1 0 0,-1-2 0,1 1 0,-1-1 0,0 1 0,0-1 0,0-1 0,-1 2 0,1-2 0,-1 0 0,2-5 0,-4 9 0,0 0 0,0 0 0,-1 0 0,1 0 0,-1 1 0,1-1 0,-1 0 0,1-1 0,-1 1 0,0 0 0,1 0 0,-1 0 0,0-1 0,0 1 0,0 0 0,0 0 0,0 0 0,0 0 0,-1 0 0,1 0 0,0 0 0,0-1 0,-1 1 0,1 0 0,-1 0 0,1 0 0,-1 0 0,0 0 0,1 1 0,-1-1 0,0 0 0,0 0 0,1 0 0,-1 0 0,0 0 0,0 1 0,1-1 0,-1 0 0,0 1 0,0-1 0,0 1 0,-1-1 0,1 1 0,0-1 0,0 1 0,0 0 0,0-1 0,-1 1 0,1 0 0,0 0 0,0 0 0,-1 0 0,0 0 0,0 0 0,-1 0 0,0 0 0,0 1 0,0-1 0,1 1 0,-1-1 0,0 1 0,1 0 0,-1 0 0,1 0 0,-1 1 0,1-1 0,-1 0 0,1 1 0,-1-1 0,1 1 0,0-1 0,1 1 0,-1 1 0,0-1 0,0 0 0,0-1 0,1 2 0,-1-1 0,1 1 0,-2 3 0,2-5 0,1 0 0,-1 1 0,1-1 0,-1 1 0,1-1 0,0 1 0,0-1 0,-1 0 0,1 0 0,0 1 0,1-1 0,-1 1 0,0-1 0,0 1 0,1-1 0,-1 1 0,0-2 0,1 1 0,0 1 0,0 1 0,0-2 0,1 1 0,-1-1 0,1 0 0,-1 0 0,1-1 0,-1 1 0,1 0 0,0 0 0,-2 0 0,2 0 0,0 0 0,0-1 0,0 1 0,-1-1 0,1 0 0,0 1 0,0-1 0,0 0 0,0 0 0,2 0 0,-2-1 0,1 1 0,0-1 0,0 1 0,-1-1 0,1 0 0,0 0 0,-1 0 0,0 0 0,0 0 0,1 0 0,-1 0 0,0-1 0,1 0 0,-1 1 0,0-1 0,0 0 0,0 1 0,-1-2 0,0 1 0,1 0 0,-1-1 0,1 1 0,-1 1 0,0-2 0,0 0 0,0 1 0,0-1 0,-1 1 0,1 0 0,0-1 0,-1 0 0,0 0 0,0 1 0,0 0 0,0-1 0,0 0 0,-1 0 0,0-3 0,1 4 0,0 0 0,-1 0 0,1 0 0,0 0 0,-1 0 0,1 0 0,-1 0 0,0 0 0,0 0 0,0 0 0,0 1 0,0 0 0,0-1 0,0 0 0,0 0 0,0 1 0,0-1 0,-1 1 0,0 0 0,1 0 0,-1 0 0,0 0 0,0-1 0,1 1 0,-1 0 0,0 1 0,0-1 0,0 0 0,1 1 0,-1-1 0,-1 1 0,1-1 0,0 1 0,0 0 0,0 0 0,0 0 0,0 0 0,0 0 0,0 0 0,0 1 0,0-1 0,0 1 0,0 0 0,0-1 0,0 1 0,0 0 0,0 0 0,1 0 0,-1 1 0,0-1 0,-1 1 0,0 1 0,-1 0 0,1 0 0,0 0 0,0 0 0,1 1 0,-1-1 0,2 0 0,-2 1 0,1 0 0,1 0 0,-1-1 0,0 2 0,1-1 0,0-1 0,-1 9 0,1-10 0,1 0 0,0-1 0,-1 1 0,1-1 0,0 1 0,0-1 0,0 1 0,0-1 0,1 0 0,-1 1 0,0-1 0,1 1 0,-1-1 0,1 1 0,-1-1 0,1 1 0,0-2 0,-1 1 0,1 1 0,0-1 0,0 0 0,0 1 0,0-1 0,0 0 0,0 0 0,1 0 0,-1 0 0,0-1 0,0 1 0,0 0 0,0-1 0,1 1 0,-1 0 0,1-1 0,-1 1 0,1-1 0,-1 0 0,1 1 0,-1-1 0,1 0 0,0 0 0,-1 0 0,1 0 0,-1 0 0,0 0 0,0-1 0,3 1 0,-2 0 0,-1-1 0,1 1 0,0 0 0,0-1 0,0 1 0,0-1 0,0 1 0,-1-1 0,0 0 0,1 1 0,-1-1 0,1 0 0,0 0 0,-1 0 0,1 0 0,-1-1 0,0 1 0,1 0 0,-1-1 0,0 1 0,0 0 0,0-1 0,0 1 0,0-1 0,0 0 0,0 0 0,-1-1 0,1 0 0,-1-1 0,0 1 0,1 0 0,-1 0 0,-1 0 0,1-1 0,0 1 0,-1 1 0,1-2 0,-1 1 0,0 0 0,0 1 0,0-2 0,-3-3 0,3 6 0,-1-2 0,1 0 0,-1 0 0,0 1 0,0 0 0,0 0 0,0 0 0,0 0 0,0-1 0,0 1 0,-1 1 0,0 0 0,1-1 0,-1 1 0,-3-2 0,5 2 0,-1 1 0,1 0 0,-1-1 0,0 1 0,0 0 0,0 0 0,0 0 0,1 0 0,-1 1 0,0-1 0,0 0 0,1 1 0,0-1 0,-1 1 0,0 0 0,1 0 0,-1-1 0,0 1 0,1 0 0,-1 0 0,1-1 0,0 2 0,-1-1 0,1 0 0,0 1 0,0-1 0,-1 0 0,1 3 0,0-3-50,0-1-1,0 1 1,1 1-1,-1-1 0,0 0 1,1 0-1,-1 1 1,0-1-1,1 0 1,0 1-1,-1-1 0,1 0 1,0 0-1,0 0 1,0 1-1,-1-1 1,2 1-1,-1-1 0,0 1 1,0-1-1,0 0 1,1 0-1,-1 0 1,1 1-1,-1-1 1,2 2-1,3 5-6775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089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 1 24575,'-3'6'0,"-1"5"0,3 0 0,5-1 0,5-2 0,4-4 0,3-1 0,1-1 0,-1-5 0,-1-4 0,-4-2-8191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09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114 19 24575,'0'-1'0,"0"1"0,-1-1 0,1 0 0,0 0 0,-1 1 0,1-1 0,0 0 0,-1 0 0,1 1 0,-1-1 0,1 0 0,-1 1 0,1-1 0,-1 1 0,1-1 0,-1 1 0,0-1 0,1 1 0,-1-1 0,0 1 0,1-1 0,-1 1 0,-1 0 0,1-1 0,0 1 0,1 0 0,-1 0 0,0 0 0,0 0 0,0 0 0,1 0 0,-1 0 0,0 0 0,0 0 0,0 0 0,1 0 0,-1 0 0,0 0 0,0 1 0,0-1 0,1 0 0,-1 1 0,-1 0 0,-35 13 0,34-11 0,0 1 0,0-1 0,1 1 0,0 0 0,0 0 0,0 0 0,0 0 0,1 0 0,-1-1 0,1 1 0,0 0 0,0 1 0,1-1 0,-1 1 0,1-1 0,0 0 0,1 4 0,-1-5 0,0-1 0,0 1 0,0-1 0,1 1 0,0-1 0,-1 1 0,1-1 0,0 0 0,0 1 0,0-1 0,0 0 0,1 0 0,1 2 0,-2-3 0,0 0 0,1 0 0,-1 0 0,0 0 0,0 0 0,0-1 0,1 1 0,-1-1 0,0 1 0,1-1 0,-1 1 0,0-1 0,1 0 0,-1 0 0,1 1 0,-1-1 0,0 0 0,1 0 0,-1 0 0,2-1 0,-2 1 0,0 0 0,1-1 0,-1 1 0,2-1 0,-1 0 0,0 1 0,-1-1 0,1 0 0,-1 0 0,1 0 0,-1 0 0,0 0 0,1 1 0,-1-1 0,0 0 0,0 0 0,1-1 0,-1 1 0,0 0 0,0-1 0,-1 1 0,1-1 0,0 1 0,0-1 0,-1 0 0,1 1 0,-1-1 0,1 1 0,-1-4 0,1 2 0,-1-1 0,0 1 0,0 0 0,0 0 0,-1-1 0,1 1 0,-1-1 0,0 1 0,0-1 0,0 1 0,-3-6 0,3 7 0,0 1 0,0 0 0,0-1 0,0 0 0,0 1 0,0-1 0,0 1 0,-1-1 0,1 1 0,0 0 0,-1-1 0,0 1 0,1 0 0,-1 0 0,0 0 0,1 0 0,-1 1 0,0-1 0,-4-1 0,4 2 0,0 1 0,0-1 0,0 0 0,0 1 0,1-1 0,-1 1 0,0-1 0,0 1 0,0 0 0,1 0 0,-1 0 0,0 0 0,1 0 0,-1 0 0,1 0 0,-1 1 0,1-1 0,-1 0 0,1 1 0,0-1 0,0 1 0,0 0 0,-1-1 0,-1 3 0,2-3 0,0 0 0,0 1 0,0-1 0,0 0 0,0 0 0,1 1 0,-1-1 0,0 1 0,1-1 0,-1 1 0,1-1 0,-1 0 0,1 1 0,-1 0 0,1-1 0,0 1 0,0-1 0,0 1 0,0-1 0,0 1 0,0-1 0,1 1 0,-1-1 0,0 0 0,1 1 0,-1-1 0,1 0 0,0 1 0,-1-1 0,1 1 0,0-1 0,0 0 0,0 0 0,0 1 0,2 1 0,1-1 0,-1-1 0,1 1 0,-1-1 0,0 0 0,1 0 0,-1 0 0,1-1 0,-1 1 0,1-1 0,-1 1 0,1-1 0,1-1 0,-2 1 0,6-1 0,-5 0 0,-1 1 0,1-1 0,-1 0 0,1 0 0,-1 0 0,0 0 0,2 0 0,-2-1 0,0 0 0,0 0 0,0 0 0,0 0 0,0 0 0,3-4 0,-5 6 0,-1-1 0,1 0 0,-1 1 0,1-1 0,-1 0 0,1 0 0,-1 0 0,0 0 0,1 0 0,-1 0 0,0 0 0,0 0 0,0 0 0,0 0 0,0 0 0,0 0 0,0 0 0,0 0 0,0 0 0,-1-1 0,0 0 0,0 0 0,0 0 0,0 0 0,0 0 0,0 0 0,-1 0 0,1 0 0,-1 1 0,1-1 0,-1 1 0,0 0 0,-2-2 0,3 1 0,0 1 0,-1 0 0,1 0 0,0 0 0,-1 0 0,1 0 0,0 0 0,-2 0 0,1 1 0,1-1 0,-1 0 0,1 1 0,-1-1 0,0 1 0,1 0 0,-1-1 0,0 1 0,1 0 0,-1 0 0,0 0 0,1 0 0,-1 0 0,0 1 0,1-1 0,-1 0 0,0 1 0,1-1 0,-1 1 0,1 0 0,-1-1 0,1 1 0,-2 0 0,2 0 0,-1 0 0,1 0 0,0 0 0,0 0 0,-1 1 0,1-1 0,0 0 0,0 1 0,0-1 0,0 0 0,1 0 0,-1 1 0,0-1 0,0 3 0,0-2 0,0 1 0,1-1 0,-1 0 0,1 1 0,-1-1 0,1 0 0,0 1 0,0-1 0,0 1 0,0-1 0,1 0 0,-1 0 0,1 0 0,-1 1 0,1-1 0,0 0 0,0 0 0,0 1 0,0-1 0,0 0 0,0 0 0,1 0 0,-1 0 0,1 0 0,-1-1 0,1 1 0,0 0 0,1-1 0,-1 1 0,0-1 0,0 0 0,0 0 0,3 1 0,0-1 0,0 0 0,0 0 0,-1-1 0,1 1 0,1-1 0,-1 0 0,0-1 0,-1 1 0,1-1 0,0 0 0,7-3 0,-11 4 0,2 0 0,-2 0 0,0 0 0,0 0 0,0 0 0,0-1 0,0 1 0,0-1 0,0 1 0,0-1 0,0 1 0,0-1 0,0 0 0,0 1 0,0-1 0,-1 0 0,1 0 0,0 0 0,0 0 0,-1 0 0,1 0 0,-1 0 0,1 0 0,-1 0 0,1 0 0,-1 0 0,0 0 0,1 0 0,-1 0 0,0 0 0,0-1 0,0 1 0,0 0 0,0 0 0,0 0 0,0 0 0,0 0 0,0 0 0,-1-1 0,1 1 0,0 0 0,-1 0 0,1 0 0,-1 0 0,1 1 0,-1-1 0,1 0 0,-1 0 0,0 0 0,0 1 0,1-1 0,-1 0 0,-1-1 0,-1 0 0,0 0 0,0 0 0,0 0 0,-2 1 0,2-1 0,0 1 0,-1 0 0,1 0 0,-1 0 0,1 0 0,-1 0 0,0 1 0,1 0 0,-1 0 0,-1 0 0,2 0 0,-7 1 0,8-1 0,1 0 0,-1 0 0,1 0 0,-1 0 0,1 1 0,-1-1 0,1 0 0,-1 1 0,1-1 0,-1 1 0,1-1 0,-1 1 0,1 0 0,0-1 0,-1 1 0,0 0 0,1 0 0,0 0 0,0 0 0,-1 0 0,1 0 0,0 1 0,1-1 0,-1 0 0,0 0 0,0 1 0,0-1 0,1 0 0,-1 1 0,1-1 0,-1 0 0,1 0 0,-1 1 0,1-1 0,0 1 0,0-1 0,0 1 0,0-1 0,0 1 0,0 0 0,0-1 0,1 3 0,0-3 0,0 1 0,-1 0 0,1-1 0,0 1 0,0 0 0,1-1 0,-1 1 0,0-1 0,0 0 0,1 1 0,-1-2 0,2 1 0,-2 0 0,1 0 0,-1 0 0,1 0 0,0 0 0,0 0 0,-1-1 0,1 1 0,0-1 0,3 2 0,-1-2 0,1 1 0,-1-1 0,0 0 0,1 0 0,-1 0 0,0-1 0,1 1 0,-1-1 0,0 0 0,5-2 0,-7 3 0,0-1 0,0 1 0,-1-1 0,2 0 0,-2 0 0,1 0 0,-1 1 0,1-1 0,-1 0 0,1 0 0,-1 0 0,0 0 0,1-1 0,-1 1 0,0-1 0,0 1 0,0-1 0,0 1 0,-1-1 0,1 1 0,1-3 0,-2 2 0,-1 0 0,1 0 0,0 0 0,-1 0 0,1 0 0,-1 0 0,0 0 0,0 1 0,0-1 0,0 0 0,0 0 0,0 1 0,0-1 0,0 0 0,-1 1 0,1-1 0,0 1 0,-1 0 0,0-1 0,1 1 0,-1 0 0,-1 0 0,2 0 0,-4-1 0,0-1 0,0 1 0,0 0 0,1 0 0,-1 1 0,0-1 0,-2 2 0,2-1 0,0 1 0,0-1 0,0 1 0,-8 0 0,11 0 0,0 0 0,0 0 0,0 0 0,1 1 0,-1-1 0,0 0 0,1 1 0,-1-1 0,1 0 0,-1 0 0,1 1 0,-1 0 0,1-1 0,0 1 0,-1 0 0,1 0 0,0 0 0,0 0 0,-1 0 0,1 1 0,0-1 0,0 0 0,0 0 0,0 1 0,1-1 0,-1 1 0,0-1 0,1 1 0,-1-1 0,0 1 0,1-1 0,0 1 0,-1-1 0,1 1 0,0 0 0,0-1 0,0 1 0,0-1 0,0 0 0,1 3 0,0-1 0,0 0 0,0-1 0,1 1 0,-1 0 0,1-1 0,0 1 0,0-1 0,0 0 0,0 0 0,0 1 0,0-1 0,1-1 0,-1 1 0,1-1 0,-1 1 0,1-1 0,1 0 0,-2 1 0,1-1 0,0 0 0,0 0 0,0-1 0,0 1 0,0-1 0,0 1 0,0-1 0,0 0 0,0 0 0,0 0 0,0-1 0,5 0 0,-5 1 0,-1 0 0,0 0 0,1 0 0,-1-1 0,1 1 0,-1-1 0,0 1 0,1-1 0,-1 0 0,0 0 0,0 0 0,0 0 0,1 0 0,0-1 0,-1 2 0,0-1 0,-1-1 0,1 0 0,0 1 0,-1-1 0,1 0 0,-1 0 0,1 0 0,-1 0 0,0 0 0,0 0 0,0-1 0,0 1 0,0 0 0,0 0 0,-1-1 0,1 1 0,-1-1 0,1 2 0,-1-1 0,0-1 0,0 1 0,0-1 0,0 1 0,-1 0 0,0-5 0,0 4 0,0 0 0,0 1 0,0-1 0,0 0 0,-1 2 0,1-2 0,-1 1 0,1-1 0,-1 1 0,0 0 0,0 0 0,0 0 0,0 0 0,0 0 0,-2 0 0,2 0 0,0 1 0,-1-1 0,0 1 0,1 0 0,-1 0 0,-4-2 0,6 3 0,-1 0 0,0 0 0,1 0 0,-1 0 0,1 0 0,-1 0 0,0 1 0,1-1 0,-2 0 0,2 1 0,-1-1 0,1 1 0,-1 0 0,1-1 0,0 1 0,-1 0 0,1 0 0,0 0 0,-1 0 0,1 0 0,0 0 0,0 0 0,0 1 0,0-1 0,0 0 0,0 1 0,0-1 0,1 0 0,-1 1 0,0-1 0,1 1 0,-1-1 0,1 1 0,0-1 0,-1 1 0,1 0 0,0-2 0,0 2 0,0-1 0,0 1 0,0 2 0,0-2 0,0 0 0,0 1 0,0-1 0,0 1 0,0-1 0,1 0 0,-1 1 0,1-1 0,0 0 0,-1 0 0,1 1 0,0-2 0,0 1 0,0 0 0,1 0 0,-1 0 0,0 0 0,1 0 0,-1-1 0,1 1 0,0 0 0,0-1 0,-1 1 0,1-1 0,0 1 0,1-1 0,0 0 0,-1 0 0,0 0 0,0 0 0,0-1 0,1 1 0,-1 0 0,0-1 0,1 0 0,-1 1 0,0-1 0,1 0 0,-1 0 0,0 0 0,1-1 0,-1 1 0,0 0 0,2-1 0,-2 0 0,0 1 0,1-1 0,-1 0 0,0 0 0,0-1 0,0 1 0,0 0 0,0-1 0,3-2 0,-4 3 0,0 0 0,1 0 0,-1 0 0,0-1 0,0 1 0,0 0 0,0-1 0,0 1 0,0-1 0,0 1 0,-1-1 0,1 2 0,1-2 0,-2 1 0,1-1 0,-1 0 0,0 1 0,1-1 0,-1 0 0,0 0 0,0 1 0,0-1 0,0 0 0,-1 0 0,1-1 0,-3 0 0,2 0 0,0 0 0,-1 0 0,0 1 0,0 0 0,0-1 0,0 1 0,0-1 0,0 1 0,-1 0 0,1 0 0,-5-3 0,0 0 0,-1 1 0,1 0 0,-1 1 0,1-1 0,-1 1 0,-1 1 0,1-1 0,0 1 0,-17-2 0,22 4 0,1 0 0,-1 0 0,1 1 0,-1-1 0,1 1 0,-1-1 0,1 1 0,0 0 0,-1 0 0,1 0 0,0 0 0,0 1 0,0-1 0,0 0 0,0 1 0,0-1 0,-1 1 0,1 0 0,0-1 0,1 1 0,-1 0 0,1 0 0,0 0 0,-1 0 0,1 0 0,0 1 0,0-1 0,0 0 0,1 1 0,-1-1 0,0 0 0,1 1 0,0-1 0,-1 1 0,1-1 0,0 0 0,1 5 0,-1-3 0,0-1 0,1 0 0,-1 1 0,1-1 0,-1 0 0,1 0 0,0 1 0,1-2 0,-1 1 0,0 0 0,1 0 0,0 0 0,0-1 0,0 1 0,0 0 0,1-1 0,-1 1 0,1-1 0,-1 0 0,1 0 0,-1 0 0,1 0 0,0 0 0,0-1 0,0 0 0,0 0 0,0 1 0,5 0 0,-4-1 0,0-1 0,-1 1 0,0-1 0,0 0 0,1 0 0,-1 0 0,0 0 0,0-1 0,1 1 0,-1-1 0,0 0 0,1 0 0,-1 0 0,0 0 0,0 0 0,0-1 0,0 1 0,0 0 0,-1-1 0,1 0 0,-1 0 0,1-1 0,-1 1 0,0 0 0,3-4 0,-4 4 0,1-1 0,-1 1 0,0-1 0,-1 1 0,1-1 0,0 2 0,-1-2 0,0 0 0,1 1 0,-1-1 0,0 0 0,-1 0 0,1 1 0,0-1 0,-1 1 0,0-1 0,1 0 0,-1 1 0,0-1 0,-1 1 0,1 0 0,-1 0 0,1 0 0,-1 0 0,1-1 0,-1 1 0,0 0 0,1 0 0,-1 1 0,0-1 0,-4-2 0,5 2 0,-1 0 0,0 1 0,1-1 0,-1 1 0,0-1 0,0 1 0,-1 0 0,1 0 0,-1 1 0,1-1 0,0 0 0,-1 0 0,1 0 0,0 1 0,-1-1 0,1 1 0,-1 0 0,1 0 0,-1 0 0,1 0 0,0 0 0,-1 0 0,1 1 0,-1-1 0,1 1 0,-1 0 0,0-1 0,1 1 0,0 0 0,0-1 0,0 2 0,0-1 0,0 0 0,0 1 0,0-1 0,0 1 0,0 0 0,1-1 0,-1 1 0,1 0 0,-1 0 0,1 0 0,0 0 0,-1 0 0,1 1 0,0-1 0,1 0 0,-1 0 0,0 1 0,1-2 0,-1 2 0,1-1 0,0 0 0,0 1 0,0-1 0,0 1 0,0-1 0,0 1 0,1-1 0,-1 0 0,1 1 0,-1-1 0,1 0 0,0 1 0,0-1 0,0-1 0,2 4 0,19 23 120,-21-27-168,0-1 0,-1 1 0,1 0 0,0-1 0,0 1 1,0-1-1,0 0 0,0 1 0,1-1 0,-1 0 0,0 1 0,0-1 0,0 0 0,0 1 0,0-1 1,0 0-1,0 0 0,0 0 0,0 0 0,0 0 0,0 0 0,0 0 0,0-1 0,0 1 0,0 0 0,0 0 1,0-1-1,0 1 0,0-1 0,1 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091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94 3 24575,'-6'0'0,"-1"1"0,1-1 0,-1 1 0,1 1 0,-1-1 0,0 1 0,1 0 0,0 0 0,-7 4 0,11-6 0,0 1 0,0 0 0,1 0 0,0 0 0,-1 0 0,1 0 0,0 0 0,0 1 0,0-1 0,0 0 0,0 0 0,0 1 0,0-1 0,0 1 0,1-1 0,-1 1 0,0-1 0,1 1 0,-1-1 0,1 1 0,0 0 0,0-1 0,-1 1 0,1 0 0,0-1 0,0 1 0,0-1 0,1 0 0,-1 1 0,0-1 0,1 1 0,-1 0 0,1-1 0,-1 1 0,1-1 0,0 1 0,0-1 0,-1 0 0,1 1 0,0-1 0,0 0 0,2 2 0,0 0 0,0 0 0,1 0 0,0-1 0,-1 1 0,1-2 0,-1 1 0,1 0 0,0 0 0,0 0 0,0-1 0,0 0 0,0 1 0,1-1 0,-1-1 0,0 1 0,0-1 0,1 0 0,-1 0 0,0 0 0,5-1 0,-4 1 0,-1 0 0,-1 0 0,1-1 0,0 1 0,0-1 0,0 0 0,-1 0 0,1-1 0,-1 1 0,1-1 0,0 0 0,0 0 0,-1 1 0,0-1 0,0 0 0,0-1 0,0 1 0,-1-1 0,1 0 0,-1 0 0,1 0 0,1-4 0,-3 5 0,-1 1 0,1-1 0,-1 0 0,0 0 0,1 1 0,-1-1 0,0 0 0,0 0 0,0 0 0,-1 0 0,1 1 0,0-1 0,-1 0 0,1 0 0,-1 0 0,0 0 0,0 1 0,1-1 0,-1 0 0,0 1 0,0-1 0,-1 1 0,1-1 0,0 1 0,0-1 0,-1 1 0,1 1 0,-1-1 0,1-1 0,-1 1 0,0 0 0,1 1 0,-1-1 0,0 0 0,0 0 0,1 1 0,-4-1 0,0-1 0,2 1 0,-1 0 0,0-1 0,0 2 0,1-1 0,-1 0 0,0 1 0,0 0 0,0 0 0,-1 0 0,1 0 0,1 1 0,-1-1 0,0 1 0,0 0 0,1 0 0,-1 1 0,-4 1 0,6-1 0,-1 0 0,0 0 0,1 0 0,-1 0 0,1 1 0,0-1 0,1 1 0,-1 0 0,0 0 0,1 0 0,0 0 0,-1 0 0,1 0 0,0 0 0,1 0 0,-1 0 0,1 0 0,-1 0 0,1 0 0,0 1 0,0-1 0,0 0 0,1 0 0,-1 1 0,1-1 0,0 0 0,0 0 0,0-1 0,0 1 0,0 0 0,1 0 0,-1 0 0,1 0 0,0 0 0,0-1 0,0 1 0,0-1 0,0 1 0,1-1 0,0 0 0,-1 0 0,1 0 0,0-1 0,0 0 0,-1 1 0,1-1 0,0 1 0,0-1 0,1 0 0,-1 0 0,0 0 0,0-1 0,7 1 0,-7-1 0,1 0 0,-1 0 0,0 0 0,0 0 0,0-1 0,0 0 0,0 0 0,0 0 0,0 0 0,1 0 0,-1 0 0,0-1 0,-1 1 0,1 0 0,-1-1 0,1 0 0,-1 0 0,1 0 0,-1 0 0,0 0 0,0-1 0,0 1 0,0-1 0,-1 0 0,1 1 0,-1-1 0,0 0 0,1 0 0,0 0 0,-1 1 0,-1-1 0,1 0 0,0 0 0,-1 0 0,0 0 0,0 0 0,0 0 0,0-1 0,0 1 0,-1 0 0,1 0 0,-1 1 0,0-1 0,-1 0 0,1 0 0,0 0 0,0 0 0,-1 1 0,1-1 0,-1 0 0,0 1 0,0-1 0,0 1 0,0 0 0,0-1 0,0 2 0,-1-1 0,1 0 0,-1 1 0,0-1 0,-4-2 0,6 3 0,-2 0 0,2 0 0,-1 0 0,0 1 0,1-1 0,-1 0 0,0 1 0,0 0 0,1-1 0,-1 1 0,0 0 0,0-1 0,0 1 0,1 0 0,-1 1 0,0-1 0,0 0 0,1 0 0,-1 1 0,0-1 0,0 1 0,1-1 0,-1 1 0,-1 0 0,2 0 0,-1 0 0,1 0 0,-1 0 0,1 0 0,-3 3 0,2-2 0,1 1 0,-1-1 0,1 1 0,0 0 0,0 0 0,0 0 0,0 0 0,0 0 0,1 0 0,-1 0 0,1 0 0,0 1 0,0-1 0,0-1 0,1 7 0,0-5 0,-1-1 0,1 1 0,0-1 0,0 0 0,0 1 0,0-1 0,1 0 0,-1-1 0,1 2 0,0-1 0,0-1 0,0 1 0,0 0 0,6 4 0,-6-6 0,-1 0 0,1 0 0,0 0 0,-1 0 0,1 0 0,0-1 0,0 1 0,0-1 0,0 1 0,-1-1 0,1 0 0,0 1 0,0-1 0,0 0 0,0 0 0,0-1 0,0 1 0,0 0 0,0-1 0,1 1 0,-2-1 0,1 1 0,0-1 0,0 0 0,-1 0 0,1 0 0,0 0 0,-1 0 0,3-2 0,-2 2 0,-1 0 0,1 1 0,-1-1 0,0-1 0,1 1 0,-1 0 0,0 0 0,0 0 0,0-1 0,0 1 0,0 0 0,0-1 0,0 1 0,0-1 0,-1 1 0,1-1 0,-1 2 0,1-2 0,-1 0 0,1 1 0,-1-1 0,0 0 0,0 1 0,0-1 0,0 0 0,0 1 0,0-1 0,0 0 0,-1 1 0,1-1 0,0 0 0,-1 1 0,0-1 0,1 1 0,-1-1 0,0 1 0,0-1 0,0 1 0,0-1 0,0 1 0,0 1 0,0-2 0,0 1 0,0 0 0,-1 0 0,1 0 0,-2-1 0,2 1 0,0 0 0,0 0 0,-1 0 0,1 0 0,0 0 0,-1 0 0,1 0 0,0 0 0,-1 0 0,1 1 0,-1-1 0,1 1 0,-1-1 0,-1 1 0,2-1 0,-1 1 0,1 0 0,-1 0 0,0 0 0,1 0 0,-1 0 0,0 0 0,1 0 0,-1 1 0,1-1 0,-1 1 0,1-1 0,-1 1 0,0-1 0,1 1 0,0 0 0,-1 0 0,1 0 0,0 0 0,-1 0 0,1 0 0,0 0 0,0 0 0,0 0 0,0 0 0,0 1 0,0-1 0,-2 2 0,2-2 0,1 0 0,-1 0 0,1 0 0,0 0 0,-1 1 0,1-1 0,0 0 0,0 0 0,-1 1 0,1-1 0,0 0 0,1 0 0,-1 1 0,0-1 0,0 0 0,0 0 0,1 1 0,-1-1 0,1 0 0,-1 0 0,1 0 0,-1 0 0,1 0 0,1 1 0,-2-1 0,1 0 0,0 0 0,0-1 0,0 1 0,1 2 0,0-2 0,0-1 0,1 1 0,-1 0 0,0-1 0,0 1 0,1 0 0,-1-1 0,0 1 0,1-1 0,-1 0 0,0 0 0,1 0 0,-1 0 0,1 0 0,3-1 0,-5 1 0,1 0 0,-1 0 0,1-1 0,-1 1 0,1 0 0,-1-1 0,1 1 0,-1-1 0,1 1 0,-1-1 0,1 1 0,-1 0 0,0-1 0,1 0 0,-1 0 0,0 0 0,0 0 0,0 0 0,0 0 0,0 0 0,0-1 0,0 1 0,0 0 0,0 0 0,0-1 0,-1 1 0,2-1 0,-2 1 0,1-1 0,-1 1 0,1-1 0,-1 1 0,0-1 0,0 1 0,0-1 0,0 1 0,0-1 0,0 1 0,0-1 0,0 1 0,-1 0 0,1 0 0,0-1 0,-1 1 0,-1-1 0,2 1 0,-1-1 0,0 1 0,1 0 0,-1 0 0,0-1 0,0 1 0,0 0 0,0 0 0,-2-2 0,2 2 0,0 1 0,0-1 0,1 0 0,-1 0 0,0 0 0,0 1 0,0-1 0,0 0 0,0 1 0,0-1 0,0 1 0,0-1 0,-1 1 0,1 0 0,0-1 0,0 1 0,0 0 0,0 0 0,-1 0 0,1 0 0,0 0 0,0 0 0,0 0 0,0 0 0,-1 0 0,1 0 0,-1 1 0,1-1 0,0 1 0,0-1 0,0 1 0,0-1 0,0 1 0,0-1 0,0 1 0,0 0 0,0 0 0,0-1 0,0 1 0,0 0 0,1 0 0,-1 0 0,0 0 0,0 1 0,0 0 0,-1 0 0,1-1 0,0 1 0,0 0 0,0-1 0,0 1 0,1 0 0,-1 0 0,0-1 0,1 1 0,-1 0 0,1 0 0,0 0 0,0 0 0,-1 0 0,1 0 0,1 0 0,-1 0 0,0 0 0,0 0 0,1-1 0,-1 1 0,1 0 0,0 0 0,-1 0 0,3 3 0,-3-5 3,0 1 0,1-1 0,-1 0 0,1 0 0,-1 0 0,0 1 0,1-1 0,-1 0 0,1 1 0,-1-1 0,1 0 0,-1 0-1,1 1 1,-1-1 0,1 0 0,-1 0 0,1 0 0,-1 0 0,1 0 0,-1 0 0,1 0 0,-1 0 0,1 0 0,-1 0 0,1 0 0,0 0 0,-1 0 0,1 0 0,-1 0-1,1 0 1,-1-1 0,1 1 0,-1 0 0,1 0 0,-1-1 0,1 1 0,-1 0 0,0-1 0,1 1 0,13-18-1486,-12 4-5343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092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107 16 24575,'-2'-2'0,"-1"0"0,0 1 0,1-1 0,0 1 0,0 0 0,-1 0 0,1 0 0,0 0 0,-1 0 0,1 0 0,-1 1 0,0-1 0,1 1 0,-1 0 0,1 0 0,-1 0 0,-1 0 0,2 0 0,-1 0 0,1 1 0,-1-1 0,1 1 0,-1 0 0,1-1 0,-1 1 0,1 0 0,0 1 0,-1-1 0,1 0 0,0 1 0,0-1 0,0 1 0,0 0 0,0 0 0,-1-1 0,2 0 0,-1 2 0,-2 2 0,3-4 0,0 1 0,0 0 0,0 0 0,-1 0 0,1 0 0,1 0 0,-1 0 0,0 0 0,1 0 0,-1 0 0,1 0 0,-1 0 0,1 0 0,0-1 0,0 2 0,0-1 0,0 0 0,0 0 0,1 3 0,0-3 0,0 0 0,0 0 0,0 0 0,1 0 0,-1 0 0,1-1 0,-1 1 0,1 0 0,-1-1 0,1 1 0,0-1 0,1 0 0,-2 0 0,1-1 0,0 2 0,0-2 0,1 1 0,-1 0 0,0 0 0,0-1 0,0 1 0,0-1 0,4 1 0,-2-1 0,0 1 0,0-1 0,1 0 0,-1-1 0,0 1 0,0-1 0,0 1 0,0-1 0,0 0 0,0-1 0,0 1 0,0 0 0,6-4 0,-8 4 0,0 0 0,0 0 0,0 0 0,-1 0 0,1-1 0,0 1 0,-1-1 0,1 0 0,-1 1 0,0-1 0,1 0 0,-1 0 0,0 0 0,0 0 0,0 0 0,0 0 0,0 0 0,-1 0 0,1 1 0,-1-1 0,1 0 0,-1 0 0,0-1 0,0 1 0,0 0 0,0-3 0,0 3 0,-1 1 0,1 0 0,0 0 0,-1-1 0,1 1 0,-1 0 0,1 0 0,-1-1 0,0 1 0,0 0 0,1 0 0,-1 0 0,0 0 0,0 0 0,0 0 0,0 1 0,0 0 0,0-1 0,0 0 0,0 0 0,-1 1 0,1-1 0,0 1 0,0-1 0,-1 1 0,1-1 0,0 1 0,-1 0 0,1 0 0,0 0 0,-1-1 0,1 1 0,0 1 0,-1-1 0,1 0 0,-1 0 0,0 0 0,1 1 0,0-1 0,0 0 0,-1 1 0,1 0 0,-2 0 0,-1 0 0,1 0 0,-1 0 0,1 1 0,-1 0 0,1 0 0,-1 0 0,1 0 0,-1 1 0,1-1 0,0 1 0,0 0 0,1 0 0,-1 0 0,-2 4 0,4-5 0,0 1 0,0 1 0,1-1 0,-1 0 0,1 0 0,0 1 0,0-1 0,0 0 0,0 0 0,0 1 0,1-1 0,-1-1 0,1 1 0,0 0 0,0 0 0,0 0 0,1 0 0,-1 0 0,1 0 0,-1 0 0,1 0 0,0-1 0,0 1 0,3 1 0,-3-2 0,-1 0 0,2 0 0,-1 0 0,0-1 0,0 1 0,0-1 0,1 1 0,-1-1 0,0 0 0,0 0 0,1 0 0,-1 0 0,1 0 0,-1 0 0,1-1 0,-1 1 0,1-1 0,-1 0 0,2 0 0,-1 0 0,-1 0 0,1 0 0,-1 0 0,1-1 0,0 1 0,-1-1 0,0 0 0,1 0 0,-1 0 0,5-2 0,-5 0 0,1 0 0,1-1 0,-2 1 0,1 0 0,-1 0 0,0-1 0,0 0 0,0 0 0,-1 0 0,1 0 0,-1 0 0,0 0 0,0 0 0,-1 1 0,1-2 0,-1 1 0,0 0 0,0 0 0,-1-6 0,1 7 0,0 0 0,-1 1 0,1-1 0,-1 0 0,0 0 0,0 0 0,0 0 0,0 0 0,0 0 0,-1 1 0,1-1 0,-3-3 0,3 5 0,0 0 0,-1 0 0,1 0 0,0 1 0,-1-1 0,1 0 0,-1 1 0,1-1 0,0 0 0,-1 1 0,1-1 0,-1 1 0,1 0 0,0-1 0,-1 1 0,1 0 0,-1 0 0,1 0 0,-1 0 0,1 0 0,-1 0 0,1 0 0,-1 0 0,1 1 0,-3 0 0,1 0 0,0 1 0,1-1 0,-2 0 0,2 0 0,-1 1 0,1 0 0,0 0 0,0 0 0,0 0 0,0 0 0,0 1 0,0-1 0,0 1 0,1-1 0,-1 1 0,1 0 0,0-1 0,0 1 0,0-1 0,0 1 0,0 0 0,1 0 0,-1 0 0,1 0 0,0 0 0,0 0 0,0 0 0,0 0 0,0-1 0,1 1 0,0 0 0,-1-1 0,1 1 0,2 4 0,-3-5 0,1 1 0,-1-1 0,1 1 0,0-1 0,0 0 0,0 0 0,0 1 0,0-1 0,0 0 0,0 0 0,1 0 0,-1-1 0,1 1 0,0-1 0,-1 1 0,1 0 0,0-1 0,0 1 0,0-1 0,0 0 0,1 0 0,0 0 0,-1 0 0,0 0 0,1 0 0,-1 0 0,0-1 0,1 1 0,-1-1 0,0 1 0,1-1 0,-1 0 0,1 0 0,-1 0 0,1-1 0,-1 1 0,0-1 0,2 1 0,-2-1 0,1 0 0,-1 0 0,3-1 0,0-1 0,-1-1 0,1 1 0,-1-1 0,1 1 0,0-1 0,-1-1 0,-1 1 0,1-1 0,-1 0 0,3-6 0,-5 11 0,0-1 0,0 0 0,-1 0 0,1 0 0,-1 0 0,1 0 0,-1 0 0,1-1 0,-1 1 0,0 0 0,1 0 0,-1 0 0,0-1 0,0 1 0,0 0 0,0 0 0,0-1 0,0 1 0,-1 0 0,1 0 0,0 0 0,0-1 0,-1 1 0,1 0 0,-1 0 0,1 0 0,-1 0 0,0 0 0,1 0 0,-1 0 0,0 0 0,0 0 0,1 0 0,-1 1 0,0-1 0,0 1 0,0-1 0,0 0 0,0 1 0,0-1 0,0 1 0,-1-1 0,1 1 0,0-1 0,0 1 0,0 0 0,0-1 0,-1 1 0,1 0 0,0 0 0,0 0 0,-2 0 0,1 0 0,-1 0 0,0 0 0,0 0 0,0 1 0,0-1 0,1 1 0,-1-1 0,0 1 0,0 0 0,0 0 0,1 0 0,-1 0 0,1 0 0,-2 0 0,2 1 0,-1 0 0,1 0 0,0-1 0,0 1 0,0 1 0,0-1 0,0 0 0,0 0 0,1 1 0,-1-1 0,1 1 0,-2 4 0,2-6 0,1 0 0,-1 0 0,1 0 0,-1 1 0,1-1 0,0 1 0,0-1 0,-1 1 0,1-1 0,0 1 0,1-1 0,-1 1 0,0-1 0,0 1 0,1-1 0,-1 1 0,0-1 0,1 0 0,0 1 0,0 1 0,0-2 0,1 1 0,-1-1 0,1 0 0,-1 0 0,1 0 0,-1 0 0,1-1 0,0 1 0,-1 0 0,1 0 0,0 0 0,0-1 0,0 1 0,-1-1 0,1 0 0,1 1 0,-1-1 0,0 0 0,0 0 0,3 0 0,-3-1 0,1 1 0,0-1 0,0 1 0,-1-1 0,1 0 0,0 0 0,-1 0 0,1 1 0,-1-1 0,2-1 0,-2 1 0,0-1 0,1 0 0,-1 1 0,0-1 0,0 0 0,0 0 0,-1-1 0,1 1 0,0 0 0,-1-1 0,1 1 0,-1 0 0,0-1 0,0 0 0,0 1 0,0 0 0,-1-1 0,1 1 0,0-1 0,-1 0 0,0 0 0,0 0 0,0 1 0,0-1 0,0 0 0,-1 0 0,0-4 0,1 6 0,0-1 0,-1 0 0,1 0 0,0-1 0,-1 1 0,1 0 0,-1 0 0,0 0 0,0 0 0,0 0 0,0 0 0,0 1 0,0-1 0,0 0 0,-1 0 0,1 1 0,0-1 0,-1 1 0,0-1 0,1 2 0,-1-1 0,0 0 0,0-1 0,1 1 0,-1 0 0,-1 1 0,1-1 0,0 0 0,0 1 0,0-1 0,-1 1 0,1-1 0,0 1 0,0 0 0,0 0 0,0 0 0,0 0 0,0 0 0,-1 0 0,1 1 0,0-1 0,0 1 0,0 0 0,0-1 0,-1 1 0,1 0 0,0 0 0,1 0 0,-1 1 0,0-1 0,-2 1 0,1 1 0,-1 0 0,1 0 0,0 1 0,0-1 0,1 1 0,-1-1 0,1 1 0,-2 0 0,2 0 0,1-1 0,-1 1 0,0 1 0,1-1 0,0 0 0,-1 9 0,1-11 0,1 0 0,0-2 0,-1 2 0,1-1 0,0 1 0,0-1 0,0 1 0,0 0 0,1-1 0,-1 1 0,0-1 0,1 1 0,-1-1 0,1 1 0,-1-1 0,1 1 0,0-1 0,-1 0 0,1 1 0,0-1 0,0 0 0,0 1 0,0-1 0,0 0 0,0 0 0,2 0 0,-2 0 0,0 0 0,0 0 0,1-1 0,-1 0 0,1 1 0,-1 0 0,1-1 0,-1 1 0,1-1 0,-1 0 0,1 1 0,-1-1 0,1 0 0,0 0 0,-1 0 0,1 0 0,-1 0 0,1 0 0,-1-1 0,3 1 0,-2 0 0,-1-1 0,1 1 0,1 0 0,-1-1 0,0 1 0,0-1 0,0 1 0,-1 0 0,1-1 0,0 0 0,-1 0 0,1 0 0,0 0 0,-1 0 0,1 0 0,-1-1 0,0 1 0,1 0 0,-1-1 0,0 1 0,0-1 0,0 0 0,0 1 0,0-1 0,0 0 0,0 0 0,0-2 0,0 1 0,-1-1 0,0 2 0,1-1 0,-1-1 0,-1 1 0,1-1 0,0 1 0,-1 0 0,0-1 0,0 1 0,0 0 0,0 0 0,0 0 0,-3-4 0,3 5 0,-1-1 0,1 0 0,-1 0 0,0 1 0,0-1 0,0 1 0,0 0 0,-1 0 0,1-1 0,0 1 0,-1 1 0,-1-1 0,2 1 0,-1 0 0,-3-2 0,4 2 0,0 1 0,1 0 0,-1-1 0,0 1 0,0 0 0,0 0 0,0 0 0,1 0 0,-1 1 0,0-1 0,0 0 0,0 1 0,1-1 0,-1 1 0,-1 0 0,2 0 0,-1-1 0,0 1 0,1 0 0,-1-1 0,1 1 0,0 1 0,-1-1 0,1 0 0,0 1 0,0-1 0,-1 0 0,0 3 0,1-3-50,0 0-1,0 0 1,1 1-1,-1-1 0,0 0 1,1 0-1,-1 1 1,0-1-1,1 0 1,0 1-1,-1-1 0,1 1 1,0-1-1,0 0 1,0 1-1,-1-1 1,2 1-1,-1-2 0,0 2 1,0-1-1,0 0 1,1 1-1,-1-1 1,1 1-1,-1-1 1,2 2-1,4 6-6775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3 24575,'-4'0'0,"1"1"0,0-1 0,0 1 0,0 0 0,0 0 0,0 0 0,0 0 0,-1 0 0,1 1 0,0-1 0,0 1 0,1 0 0,-1 0 0,1-1 0,-1 1 0,1 0 0,0 1 0,0-1 0,0 1 0,0-1 0,0 1 0,1 0 0,-1 0 0,1 0 0,0-1 0,-1 2 0,-1 4 0,1-2 0,0 0 0,1 1 0,0 0 0,0-1 0,0 0 0,1 0 0,0 1 0,1 0 0,-1-1 0,1 0 0,0 0 0,4 12 0,-4-16 0,2 0 0,-2 0 0,0 0 0,1 0 0,-1 0 0,1-1 0,0 0 0,0 0 0,-1 1 0,1-1 0,0 0 0,0 1 0,0-1 0,1 0 0,-1 0 0,0-1 0,0 1 0,0 0 0,1-1 0,-1 1 0,0-1 0,2 0 0,-2 0 0,0 0 0,1 0 0,-1 0 0,0 0 0,1-1 0,2 0 0,-2 1 0,-1-1 0,1 1 0,0-1 0,0 0 0,0 0 0,1 0 0,-1 0 0,-1-1 0,1 1 0,0-1 0,-1 1 0,0 0 0,1-1 0,-1 0 0,0 0 0,0 0 0,0-1 0,0 1 0,0 0 0,0-1 0,-1 1 0,3-5 0,-3 1 0,1 1 0,-1-1 0,-1-1 0,1 1 0,-1 0 0,0 0 0,-1 1 0,0-1 0,-1 0 0,1 0 0,-1 0 0,-4-10 0,5 14 0,0-1 0,0 1 0,0 0 0,0 0 0,0 0 0,-1 0 0,1 0 0,-1 0 0,0 1 0,1-1 0,-1 0 0,0 1 0,0-1 0,0 1 0,0 0 0,0 0 0,0 0 0,0 0 0,-2 0 0,2 1 0,0-1 0,-1 1 0,1-1 0,0 1 0,-1 0 0,1 0 0,-1 0 0,1 0 0,0 0 0,-1 0 0,1 0 0,-1 1 0,1-1 0,0 1 0,-5 0 0,5 0 0,0 0 0,0 0 0,1 0 0,-1 1 0,0-1 0,1 0 0,-1 1 0,1-1 0,-1 1 0,1-1 0,0 1 0,-1 0 0,1 0 0,0-1 0,0 1 0,0 0 0,1 0 0,-1 0 0,0 0 0,1 0 0,-1 0 0,1-1 0,0 2 0,-1-1 0,1 0 0,0 0 0,0 0 0,1 0 0,0 4 0,-1-4 0,0 0 0,0 1 0,1-1 0,-1 0 0,1 1 0,0-1 0,0 0 0,0 0 0,0 0 0,0 0 0,0 0 0,1 0 0,-1 0 0,1 0 0,-1 0 0,1-1 0,0 1 0,-1 0 0,1-1 0,0 1 0,0-1 0,0 0 0,1 0 0,0 1 0,3 0 0,0-1 0,0-1 0,0 1 0,0-1 0,1 0 0,0-1 0,-1 1 0,0-1 0,12-4 0,-17 5 0,0 0 0,0 0 0,0-1 0,0 1 0,2-1 0,-2 1 0,0-1 0,0 1 0,0-1 0,0 0 0,0 0 0,0 1 0,0-1 0,0 0 0,-1 0 0,1 0 0,0 0 0,0 0 0,-1 0 0,1 0 0,-1 0 0,1 0 0,-1 0 0,1-1 0,-1 1 0,0 0 0,1 0 0,-1 0 0,0-1 0,0 1 0,0 1 0,0-1 0,0 0 0,0-1 0,0 1 0,-1 0 0,1 0 0,0 0 0,-1-1 0,1 1 0,0 0 0,-1 0 0,0 0 0,1 0 0,-1 0 0,0 0 0,1 0 0,-1 0 0,0 0 0,0 0 0,-1-1 0,-2-2 0,-1-1 0,1 1 0,0 2 0,-1-2 0,1 1 0,-1-1 0,0 1 0,0 0 0,0 1 0,-1-1 0,1 1 0,-1 0 0,1 1 0,-7-2 0,10 2 0,-1 1 0,1 0 0,-1-1 0,0 1 0,1 0 0,0 0 0,-1 0 0,1 1 0,0-1 0,-1 1 0,1-1 0,0 1 0,0 0 0,-1 0 0,1 0 0,0 0 0,0 0 0,0 0 0,0 0 0,0 1 0,-1-1 0,2 1 0,-1 0 0,0-1 0,1 1 0,-1 0 0,1 0 0,0 0 0,0 0 0,-1 0 0,1 0 0,1-1 0,-1 2 0,0-1 0,-1 5 0,2-5 0,-1 0 0,1 0 0,0 0 0,0 0 0,0 0 0,0 0 0,0 0 0,0 0 0,0 1 0,1-1 0,-1 0 0,1-1 0,-1 1 0,1 0 0,0 0 0,0 0 0,0-1 0,0 1 0,0 0 0,0 0 0,0-1 0,3 3 0,-1-1 0,2 0 0,-2 0 0,1-1 0,-1 1 0,1-1 0,0-1 0,0 1 0,0-1 0,0 1 0,10 1 0,-10-2 0,1 0 0,-1 0 0,1 0 0,0 0 0,0-1 0,-1 0 0,2 0 0,-1 0 0,0-1 0,-1 0 0,1 0 0,0 0 0,-1 0 0,1-1 0,-1 1 0,2-1 0,-2 0 0,0 0 0,0 0 0,0-1 0,6-4 0,-8 3 0,1 0 0,-1 0 0,1 1 0,0-2 0,-2 1 0,1 1 0,0-1 0,-1-1 0,0 1 0,0 0 0,0-1 0,-1 1 0,1-1 0,-1 1 0,-1-5 0,1 7 0,0 0 0,-1 0 0,1 0 0,-1-1 0,0 1 0,1 0 0,-1 0 0,0 0 0,-1 0 0,1 0 0,0 0 0,0 0 0,-2 1 0,2 0 0,-1-1 0,0 1 0,1-1 0,-1 1 0,0 0 0,0-1 0,0 1 0,0 0 0,0 0 0,0 0 0,0 1 0,0-1 0,0 0 0,-1 1 0,1-1 0,0 1 0,-3 0 0,0-1 0,2 1 0,-1-1 0,0 1 0,0 0 0,1 1 0,-1-1 0,0 0 0,1 1 0,-1 0 0,1 0 0,-2 0 0,2 0 0,-1 1 0,1 0 0,0-1 0,0 1 0,0 0 0,0 0 0,0 0 0,0 0 0,0 1 0,1-1 0,-6 6 0,7-5 0,-1 0 0,1 0 0,0 0 0,0 0 0,0 0 0,1 0 0,-1-1 0,1 1 0,0 0 0,-1 0 0,1 1 0,1-1 0,-1 0 0,0 0 0,1 0 0,0 0 0,-1 0 0,1 0 0,0-1 0,1 1 0,-1 0 0,0 0 0,1 0 0,1-1 0,-1 1 0,0 0 0,0-1 0,2 3 0,-2-3 0,0 0 0,-1 0 0,1-1 0,0 1 0,0-1 0,0 0 0,0 0 0,0 1 0,0-1 0,0 0 0,0 0 0,0 0 0,1 0 0,0-1 0,-1 1 0,1-1 0,-1 1 0,1-1 0,-1 0 0,1 0 0,-1 0 0,0 0 0,1 0 0,-1-1 0,1 1 0,-1-1 0,0 1 0,1-1 0,-1 0 0,0 0 0,1 0 0,-1 0 0,1 0 0,-1-1 0,0 1 0,-1 1 0,4-5 0,-3 4 0,-1-1 0,0 1 0,1-1 0,-1 1 0,0-1 0,0 0 0,0 1 0,0-1 0,0 0 0,0 0 0,-1 0 0,1 0 0,-1 0 0,1 0 0,-1 0 0,0 0 0,1 0 0,-1 1 0,0-1 0,-1 0 0,1 0 0,0 0 0,0 0 0,-1 0 0,1 0 0,-1 0 0,0 0 0,0 0 0,1 0 0,-1 0 0,0 1 0,-1-1 0,1 0 0,0 1 0,0-1 0,-1 1 0,1-1 0,-1 1 0,1 1 0,-1-2 0,0 1 0,1 0 0,-1 0 0,-2-1 0,0 1 0,2-1 0,-1 0 0,1 1 0,-1 0 0,0 0 0,0 0 0,0 0 0,0 0 0,0 0 0,0 1 0,0 0 0,0-1 0,0 1 0,-1 0 0,1 1 0,0-1 0,0 0 0,0 1 0,0 0 0,0-1 0,0 1 0,0 0 0,1 1 0,-4 1 0,4-2 0,0 0 0,1 1 0,-1 0 0,0-1 0,0 1 0,1-1 0,0 1 0,-1 0 0,1 0 0,0 0 0,0 0 0,0 0 0,1 0 0,-1 1 0,0-1 0,1 0 0,0 0 0,-1 0 0,1 1 0,0-1 0,0 0 0,0 1 0,1-1 0,-1-1 0,0 1 0,1 1 0,0-1 0,-1 0 0,1 0 0,0 0 0,0 0 0,2 3 0,-2-3 0,0 1 0,0-1 0,0 1 0,2-1 0,-2 0 0,1 0 0,0 0 0,0 0 0,-1 0 0,1 0 0,0-1 0,1 1 0,-1 0 0,0-1 0,1 1 0,-1-1 0,0 0 0,1 0 0,0 0 0,-1 0 0,1 0 0,0-1 0,0 1 0,0-1 0,0 1 0,-1-1 0,1 0 0,0 0 0,0-1 0,-1 1 0,1 0 0,0-1 0,-1 0 0,1 1 0,0-1 0,-1 0 0,2 0 0,-2-1 0,0 1 0,1 0 0,-1-1 0,0 0 0,0 1 0,0-1 0,0 0 0,0 0 0,0 0 0,0 1 0,-1-2 0,1 1 0,-1 0 0,1-1 0,-1 1 0,0-1 0,0 1 0,0-1 0,-1 1 0,1-1 0,0 0 0,-1 0 0,0 1 0,0-1 0,0 1 0,0 0 0,0-1 0,0 0 0,-2-4 0,2 5 0,-1 0 0,1-1 0,-1 1 0,0 0 0,0 0 0,0-1 0,0 1 0,0 0 0,-1 1 0,1-1 0,-1 0 0,1 0 0,-1 1 0,0-1 0,0 0 0,1 1 0,-1 0 0,0-1 0,0 1 0,-1 0 0,1 0 0,0 0 0,-1 0 0,1 0 0,-4 0 0,1 0 0,1 0 0,0 1 0,0 0 0,0 0 0,0 1 0,0-1 0,-2 1 0,2 0 0,0 0 0,0 0 0,0 0 0,1 1 0,-8 3 0,8-4 0,1 1 0,-2-1 0,2 1 0,-1-1 0,1 1 0,0 0 0,0-1 0,0 1 0,0 1 0,0-1 0,0 0 0,1 1 0,-1-1 0,1 1 0,-1 0 0,1-1 0,0 1 0,-1 4 0,2-5 0,0 0 0,0 0 0,0 1 0,1-1 0,-1 1 0,1-1 0,0 1 0,-1-1 0,1 1 0,0-1 0,0 0 0,1 0 0,-1 1 0,0-1 0,1 0 0,-1 0 0,1 0 0,0-1 0,0 0 0,0 1 0,0 0 0,0-1 0,0 1 0,0-1 0,5 2 0,-9-5 0,0 0 0,-2 1 0,2-2 0,0 1 0,0 0 0,0 1 0,0-2 0,0 1 0,1-1 0,-1 1 0,1-1 0,0 0 0,0 0 0,0 1 0,0-1 0,0 0 0,0 0 0,1 0 0,-1 0 0,1 1 0,0-1 0,0 0 0,0 0 0,1 0 0,-1 0 0,1 0 0,-1 0 0,1 0 0,0 0 0,0 0 0,0 0 0,0 1 0,1 0 0,-1-1 0,1 1 0,0-1 0,0 1 0,0 0 0,0 0 0,0-1 0,0 1 0,1 0 0,0 1 0,-1-1 0,1 0 0,0 1 0,-1-1 0,1 1 0,0 0 0,0 0 0,0 0 0,-1 0 0,1 1 0,0-1 0,0 1 0,1 0 0,-1 0 0,0 0 0,0 0 0,0 0 0,0 0 0,0 1 0,0 0 0,0-1 0,0 1 0,0 0 0,0 1 0,0-1 0,3 2 0,-9-4-27,1-1 0,-1 1-1,1 0 1,0 0 0,-1 0-1,1 0 1,-1 1 0,1-1 0,-1 1-1,1-1 1,-1 1 0,1 0-1,-1 0 1,1 0 0,-1 0-1,1 1 1,-2-1 0,2 1-1,-1-1 1,1 1 0,-1 0 0,1 0-1,0 0 1,0 0 0,-1 1-1,1-1 1,0 0 0,0 1-1,0 0 1,0-1 0,0 1-1,1 0 1,-1 0 0,1 0 0,-1 0-1,0 0 1,0 0 0,1 1-1,0-1 1,0-1 0,0 2-1,1-1 1,-1 1 0,0-1-1,1 1 1,0-1 0,-1 1 0,1-1-1,0 5 1,4 4-6799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1152 24575,'6'-1'0,"0"-1"0,0-1 0,0 1 0,0-1 0,0 0 0,8-5 0,4-2 0,19-7 0,2 3 0,43-13 0,-47 18 0,0-3 0,0-1 0,34-18 0,4-5 0,-42 22 0,53-34 0,-19 7 0,28-19 0,72-76 0,-127 101 0,130-130 0,-71 54 0,-78 82 0,-1 0 0,-2-1 0,-2-1 0,18-52 0,4-54-1365,-33 125-5461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9 145 24575,'0'0'0,"-1"0"0,1 0 0,0 0 0,0 0 0,-1 0 0,1 0 0,0 0 0,-1 0 0,1 0 0,0 0 0,0 0 0,-1 0 0,1 0 0,0 0 0,0 0 0,-1 0 0,1 0 0,0-1 0,0 1 0,-1 0 0,1 0 0,0 0 0,0 0 0,0-1 0,-1 1 0,1 0 0,0 0 0,0 0 0,0-1 0,0 1 0,0 0 0,-1 0 0,1-1 0,0 1 0,0 0 0,0 0 0,0-1 0,0 1 0,0 0 0,0-1 0,0 1 0,0 0 0,6-14 0,16-11 0,2 5 0,-14 10 0,0 0 0,0 2 0,0 0 0,2-1 0,-1 2 0,1 0 0,0 1 0,17-7 0,-26 12 0,0 1 0,0 0 0,0 0 0,-1 0 0,2 1 0,-1-1 0,0 0 0,-1 1 0,1 0 0,0 0 0,-1 0 0,1 0 0,-1 0 0,1 1 0,-1-1 0,3 3 0,46 33 0,-22-14 0,-12-12-96,39 22-1173,-41-27-5557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24575,'0'19'0,"0"1"0,2-2 0,0 2 0,6 18 0,-6-29 0,1-1 0,1 1 0,0-1 0,0 1 0,1-1 0,-1-1 0,1 1 0,1 0 0,0-1 0,1 0 0,11 10 0,166 129 0,-98-82 0,-43-29 0,1-2 0,87 47 0,-57-41 0,72 53 0,-92-57 0,112 53 0,-141-80 0,1 1 0,0-2 0,0 0 0,1-2 0,28 1 0,-25-2 0,1 0 0,-2 3 0,49 14 0,-73-19-98,45 16 329,-48-17-325,0 0 0,1-1 1,-1 1-1,1 0 1,-1-1-1,1 1 0,-1-1 1,1 0-1,-1 0 1,1 0-1,-1 0 0,1 0 1,-1-1-1,2 1 1,1-2-1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0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65 51 24575,'0'-1'0,"0"0"0,0 1 0,0-1 0,-1 0 0,1 1 0,0-1 0,0 1 0,-1-1 0,1 1 0,0-1 0,-1 0 0,1 1 0,0-1 0,-2 1 0,2-1 0,-1 1 0,1-1 0,-1 1 0,1 0 0,-1-1 0,1 1 0,-1 0 0,1-1 0,-1 1 0,0 0 0,1 0 0,-1-1 0,1 1 0,-1 0 0,0 0 0,1 0 0,-1 0 0,0 0 0,1 0 0,-1 0 0,0 0 0,1 0 0,-1 0 0,0 0 0,1 0 0,-1 1 0,0-1 0,-1 0 0,1 1 0,-1-1 0,1 0 0,0 1 0,-1-1 0,1 1 0,-1-1 0,1 1 0,0 0 0,0 0 0,-1-1 0,1 1 0,0 0 0,0 0 0,0 0 0,0 0 0,-1 1 0,0 1 0,1-1 0,1-1 0,0 1 0,0 1 0,0-1 0,0 0 0,0 0 0,0 1 0,1-1 0,-1 0 0,1 0 0,0 0 0,-1 0 0,2 1 0,-1-1 0,0 0 0,0 0 0,1-1 0,-1 1 0,0-1 0,1 1 0,-1-1 0,1 1 0,0 0 0,-1-1 0,1 0 0,0 1 0,0-1 0,0 0 0,0 0 0,0 0 0,0 0 0,0 0 0,0-1 0,0 1 0,4 0 0,-4 0 0,0 0 0,0-1 0,0 1 0,1 0 0,-1-1 0,0 1 0,0-1 0,1 0 0,-1 0 0,0 0 0,0 0 0,1 0 0,-1 0 0,0-1 0,0 1 0,0-1 0,2 1 0,-2-1 0,0 0 0,0 0 0,0 0 0,0 0 0,0 0 0,0 0 0,-1-1 0,1 1 0,0-1 0,-1 1 0,1-1 0,-1 0 0,1 1 0,-1-1 0,0 0 0,1 1 0,-1-1 0,1-4 0,-1 3 0,0 0 0,-1 0 0,1 0 0,-1 0 0,0 0 0,0 0 0,0 0 0,0 0 0,-1 1 0,1-1 0,-1 0 0,0 0 0,0 0 0,0 1 0,0-1 0,0 0 0,0 0 0,-1 1 0,0-1 0,1 1 0,-1-1 0,0 1 0,0 0 0,0 1 0,0-1 0,-1 0 0,1 0 0,-1 0 0,-3-1 0,4 2 0,0 0 0,0 0 0,-1 0 0,1 1 0,0-1 0,0 0 0,-1 1 0,1 0 0,-1-1 0,1 1 0,0 0 0,-1 0 0,1 1 0,0-1 0,-1 0 0,1 1 0,-1 0 0,0-1 0,1 1 0,0 0 0,0 0 0,0 0 0,0 0 0,0 1 0,0-1 0,0 0 0,0 1 0,0 0 0,1-1 0,-1 1 0,0-1 0,1 1 0,0 0 0,-1 0 0,1 0 0,-2 3 0,-1 0 0,1 1 0,1-1 0,-1 0 0,1 0 0,0 1 0,0 0 0,1-1 0,-1 1 0,1 0 0,1-1 0,-1 1 0,1 8 0,1-11 0,0 0 0,0 0 0,0 0 0,1 0 0,-1-1 0,1 0 0,-1 1 0,1-1 0,0 1 0,0-1 0,0 0 0,1 1 0,-1-1 0,1 0 0,-1 0 0,1-1 0,-1 1 0,1 0 0,0-1 0,0 0 0,-1 1 0,1-1 0,0 0 0,0-1 0,6 2 0,-7-1 0,1-1 0,-1 0 0,0 1 0,1-1 0,-1 1 0,0-1 0,1 0 0,-1 1 0,1-1 0,-1 0 0,0-1 0,1 1 0,-1 0 0,0-1 0,1 0 0,0 1 0,-1 0 0,1-1 0,-1 0 0,0 0 0,0 0 0,0-1 0,0 1 0,0 0 0,2-3 0,-2 1 0,0 1 0,0-1 0,-1 0 0,0 0 0,0 0 0,1 1 0,-1-1 0,-1 0 0,1 1 0,0-1 0,-1 0 0,0-1 0,0 1 0,0 0 0,0 0 0,0 0 0,-1-3 0,1 2 0,-1 1 0,0-1 0,0-1 0,-1 1 0,1 1 0,-1-1 0,1 0 0,-1 0 0,-1 1 0,1-1 0,0 2 0,-1-2 0,-3-2 0,5 4 0,-1 1 0,0-1 0,0 1 0,-1 0 0,1-1 0,0 1 0,0 0 0,0 0 0,0 1 0,0-1 0,0 0 0,-1 1 0,1-1 0,0 1 0,-1-1 0,1 1 0,0 0 0,-1 0 0,1 0 0,0 1 0,0-1 0,-2 1 0,2-1 0,-4 2 0,4-1 0,0 0 0,1 0 0,-1 0 0,1 0 0,-1 0 0,1 0 0,-1 1 0,1-1 0,0 0 0,-1 1 0,1-1 0,0 1 0,0-1 0,0 1 0,0 0 0,0-1 0,1 0 0,-1 1 0,0 0 0,1 0 0,-1 0 0,1-1 0,0 1 0,0 0 0,0 0 0,0 0 0,0 0 0,0 0 0,0 0 0,0 0 0,2 3 0,-2-2 0,1-1 0,-1 0 0,1 1 0,0-1 0,0 1 0,0-1 0,0 1 0,1-1 0,-1 1 0,1-1 0,-1 0 0,1 0 0,0 0 0,0 0 0,0 0 0,0 0 0,0 0 0,0-1 0,1 0 0,-1 0 0,6 3 0,-4-3 0,0 0 0,0 0 0,0-1 0,-1 1 0,1-1 0,0 0 0,0 0 0,0 0 0,1-1 0,-1 1 0,0-1 0,0 0 0,0 0 0,0 0 0,6-3 0,-8 3 0,-1 0 0,1 0 0,-1 0 0,2-1 0,-2 1 0,1-1 0,-1 0 0,1 1 0,-1-1 0,0 0 0,0 1 0,0-1 0,0 0 0,-1 0 0,1 0 0,0 0 0,-1 0 0,1 0 0,-1 0 0,0 0 0,1 0 0,-1 0 0,0 0 0,0 0 0,-1 0 0,1 0 0,0 0 0,-1 0 0,1 0 0,-1 0 0,-1-3 0,1 3 0,1 0 0,-1 0 0,-1 0 0,1 0 0,0 0 0,0 0 0,-1 1 0,1-1 0,-2 0 0,1 1 0,1-1 0,-1 1 0,0-1 0,0 1 0,0 0 0,0-1 0,0 1 0,0 0 0,-1 0 0,1 1 0,0-1 0,0 0 0,-1 1 0,1-1 0,0 1 0,-1 0 0,1 0 0,-1 0 0,0 0 0,-2 1 0,3-1 0,0 0 0,0 0 0,0 0 0,1 1 0,-1-1 0,0 1 0,0 0 0,1-1 0,-1 1 0,0 0 0,1 0 0,-1 0 0,0 0 0,1 0 0,0 1 0,-1-1 0,1 0 0,0 1 0,-2-1 0,2 1 0,0-1 0,0 0 0,0 0 0,0 1 0,1 0 0,-1 0 0,0-1 0,1 1 0,-1 0 0,1 0 0,0 0 0,-1-1 0,1 1 0,0 0 0,0 0 0,0 0 0,1 2 0,0-1 0,0 1 0,1-2 0,0 1 0,-1 0 0,1 0 0,1-1 0,-1 1 0,1 0 0,-1-1 0,0 1 0,1-1 0,0 0 0,-1 0 0,1 0 0,0 0 0,0 0 0,0-1 0,0 0 0,0 0 0,2 0 0,-2 0 0,4 1 0,-5-1 0,0-1 0,0 1 0,1 0 0,-1-1 0,0 1 0,1-1 0,-1 1 0,1-1 0,-1 0 0,0 0 0,1 0 0,0-1 0,0 1 0,-1 0 0,0-1 0,1 0 0,-1 1 0,0-1 0,0 0 0,1 0 0,-1 0 0,0-1 0,0 1 0,0 1 0,0-2 0,-1 0 0,1 1 0,0-1 0,-1 0 0,1 0 0,2-2 0,-3 2 0,-1 0 0,1-1 0,-1 1 0,0 0 0,0 0 0,0 0 0,0 0 0,0 0 0,-1 0 0,1 1 0,0-1 0,-1 0 0,-1 0 0,2 0 0,-1 0 0,0 0 0,0 0 0,0 1 0,0-1 0,0 0 0,-1 1 0,1-1 0,0 1 0,-1-1 0,1 1 0,-1-1 0,0 1 0,1 0 0,-1 0 0,0 0 0,0 0 0,0 0 0,0 0 0,0 1 0,1-1 0,-1 0 0,-3 1 0,2 0 0,0-1 0,1 0 0,0 0 0,-1 1 0,1-1 0,-1 1 0,1 0 0,-1 0 0,1 0 0,-1 0 0,1 0 0,-1 0 0,1 1 0,0-1 0,-1 1 0,1-1 0,-2 1 0,2 0 0,0-1 0,0 1 0,0 1 0,-1-1 0,1 0 0,0 1 0,1-1 0,-1 1 0,0 0 0,0 0 0,1-1 0,-1 1 0,1 0 0,-1 1 0,0 2 0,0-3 0,1 0 0,0 1 0,0-1 0,0 0 0,1 0 0,-1 1 0,1-1 0,-2 1 0,2 0 0,0-1 0,0 1 0,0-1 0,0 1 0,2 0 0,-2-1 0,1 1 0,-1-1 0,1 1 0,0-2 0,0 2 0,0-1 0,0 1 0,1-1 0,-1 0 0,1 0 0,1 3 0,0-3 0,0 0 0,0 0 0,0 0 0,0 0 0,0-1 0,0 1 0,0-1 0,2 0 0,-2 0 0,0 0 0,1-1 0,-1 0 0,1 1 0,-1-1 0,0 0 0,1 0 0,3-1 0,-2 1 0,-2 0 0,1 0 0,0-1 0,-1 0 0,1 0 0,-1 0 0,1 0 0,-1-1 0,1 0 0,-1 1 0,0-1 0,1 0 0,-1-1 0,0 1 0,0 0 0,2-4 0,-3 4 0,-1-1 0,1 1 0,-1 0 0,0 0 0,0 0 0,0-1 0,0 1 0,-1-1 0,1 0 0,-1 1 0,1-1 0,-1 0 0,0 1 0,0-1 0,0 0 0,0 1 0,-1-1 0,1 1 0,-1 0 0,0-1 0,1 1 0,-1-1 0,0 1 0,-1-1 0,-2-3 0,3 3 0,0 1 0,0 0 0,0 0 0,0 0 0,-1 0 0,1 0 0,-1 1 0,0 0 0,1-1 0,-1 0 0,-1 1 0,1 0 0,0-1 0,0 1 0,0 0 0,0 0 0,0 0 0,-1 0 0,1 0 0,0 0 0,-1 1 0,1-1 0,0 1 0,-1 0 0,1 0 0,-1 0 0,1 0 0,0 0 0,-2 0 0,2 0 0,0 1 0,-1-1 0,1 1 0,0 0 0,-1 0 0,1 0 0,0 0 0,0 0 0,0 0 0,0 0 0,0 1 0,0-1 0,0 1 0,1 0 0,-1-1 0,0 0 0,1 1 0,-1 0 0,0 0 0,1 0 0,0 0 0,0 0 0,0 0 0,0 1 0,0-1 0,0 0 0,1 1 0,-1-1 0,1 0 0,0 1 0,-1-1 0,1 3 0,0-3 0,0-1 0,0 1 0,0-1 0,0 0 0,0 1 0,1-1 0,-1 1 0,0-1 0,1 1 0,-1-1 0,1 0 0,-1 1 0,1-1 0,0 0 0,-1 1 0,1-1 0,0 0 0,0 0 0,0 0 0,1 0 0,-1 0 0,0 0 0,0 0 0,1 0 0,-1 0 0,0 0 0,0-1 0,3 1 0,-2 0 0,1-1 0,0 1 0,-1-1 0,1 1 0,0-1 0,-1 0 0,1 0 0,-1 0 0,1-1 0,1 1 0,-2 0 0,1-1 0,-1 0 0,5 0 0,-6 0 0,1 1 0,0-1 0,-1 0 0,1 0 0,-1 1 0,1-1 0,-1 0 0,0 0 0,1-1 0,-1 1 0,0 0 0,0 0 0,0-1 0,0 1 0,0 0 0,0-1 0,0 1 0,0-1 0,-1 0 0,3-2 0,-3 2 0,0 0 0,-1 0 0,1 0 0,0 1 0,-2 0 0,2-1 0,-1 0 0,0 1 0,1-1 0,-1 0 0,0 1 0,0-1 0,0 1 0,0-1 0,-1 1 0,1 0 0,0-1 0,-1 1 0,1 0 0,-1 0 0,1 0 0,-1 0 0,1 0 0,-1 0 0,-2-1 0,1 1 0,0-1 0,1 1 0,-1 0 0,-1 1 0,1-1 0,0 0 0,0 1 0,1-1 0,-1 1 0,0 0 0,0 0 0,0 0 0,0 0 0,0 1 0,0-1 0,0 1 0,0 0 0,0 0 0,0 0 0,0 0 0,0 0 0,1 0 0,-5 4 0,6-4 0,-1 0 0,1 0 0,-1 0 0,1 1 0,0-1 0,0 0 0,-1 1 0,1-1 0,0 1 0,0 0 0,0-1 0,0 1 0,1 0 0,-1 0 0,0-1 0,1 0 0,-1 1 0,1 0 0,0 0 0,0 0 0,-1 0 0,1-1 0,0 1 0,1 0 0,-1 0 0,0 0 0,0 0 0,1 0 0,-1 0 0,1-1 0,0 1 0,0 0 0,-1 0 0,1-1 0,0 1 0,3 1 0,-1 0 0,1 0 0,0 0 0,0 0 0,0-1 0,0 0 0,0 0 0,2 0 0,-2 0 0,1-1 0,-1 1 0,1-1 0,0 0 0,0-1 0,-1 1 0,2-1 0,-1 0 0,0 0 0,-1 0 0,1-1 0,0 0 0,-1 0 0,10-3 0,-13 4 0,0 0 0,-1-1 0,1 1 0,0 0 0,-1-1 0,1 1 0,0-1 0,-1 1 0,1-1 0,0 1 0,-1-1 0,1 0 0,-1 1 0,1-1 0,-1 0 0,1 1 0,-1-1 0,0 0 0,1 0 0,-1 1 0,0-1 0,0 0 0,0 0 0,1 0 0,-1 1 0,0-1 0,0 0 0,0 0 0,0-1 0,-1 0 0,1 1 0,-1-1 0,0 0 0,1 0 0,-1 1 0,0-1 0,0 0 0,0 0 0,-1 1 0,1-1 0,0 1 0,-2-2 0,2 1 0,-1 1 0,1 0 0,0-1 0,0 1 0,-1 0 0,1 0 0,0 0 0,-1 0 0,1 0 0,-1 0 0,1 0 0,-1 1 0,1-1 0,-1 0 0,1 1 0,-1 0 0,0 0 0,1 0 0,-1-1 0,1 1 0,-1 0 0,0 0 0,0 0 0,1 0 0,-1 0 0,0 1 0,1-1 0,-2 0 0,-1 1 0,2 5-1365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0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1157 24575,'1'-2'0,"-1"0"0,1 1 0,-1-1 0,1 0 0,0 1 0,0-1 0,0 1 0,0-1 0,0 1 0,0 0 0,0-1 0,0 1 0,0 0 0,1 0 0,-1-1 0,0 2 0,1-1 0,-1 1 0,2-1 0,-2 0 0,4-1 0,45-16 0,-35 12 0,131-54 0,21-9 0,-118 53 0,-1-2 0,0-2 0,-1-1 0,55-36 0,-16 4 0,-39 25 0,58-46 0,-59 38 0,-6 5 0,-2-1 0,0-2 0,46-56 0,-60 61 0,47-68 0,-65 86 0,2 0 0,-3-1 0,0 0 0,0-1 0,-1 2 0,-1-2 0,3-14 0,30-145 0,-31 155-86,1-13 287,-6 30-226,0-1 0,0 1 0,0-1 0,0 1 0,-1 0 0,1-1-1,0 1 1,0-1 0,0 1 0,0 0 0,0-1 0,-1 1 0,1 0 0,0-1 0,0 1 0,-1 0 0,1-1 0,0 1-1,0 0 1,-1 0 0,1-1 0,0 1 0,-1 0 0,1 0 0,0-1 0,-1 1 0,1 0 0,-1 0 0,1 0-1,0 0 1,-1 0 0,1 0 0,-1 0 0,1 0 0,0 0 0,-1 0 0,1 0 0,-1 0 0,1 0 0,0 0 0,-1 0-1,1 0 1,-1 0 0,1 0 0,0 0 0,-1 1 0,1-1 0,0 0 0,-1 0 0,1 0 0,0 1 0,-1-1-1,1 0 1,0 0 0,-1 1 0,1-1 0,0 0 0,-1 1 0,-8 5-6801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3 24575,'-4'0'0,"2"1"0,-1-1 0,0 1 0,0 0 0,0-1 0,0 1 0,0 0 0,0 0 0,1 1 0,-1-1 0,0 1 0,1 0 0,-1 0 0,1-1 0,-1 1 0,1 0 0,0 1 0,1-1 0,-1 1 0,0-2 0,0 2 0,1 0 0,-1 0 0,1 0 0,0-2 0,-1 3 0,0 5 0,0-4 0,0 1 0,1 0 0,0 1 0,1-2 0,-1 2 0,1-2 0,0 2 0,1-1 0,-1 0 0,0 0 0,1 0 0,4 11 0,-4-16 0,1 1 0,-1 0 0,0 0 0,1 0 0,-1 0 0,1-1 0,0 1 0,0-2 0,-1 2 0,0-1 0,1 0 0,0 1 0,0-1 0,1 0 0,-1 0 0,0-1 0,0 1 0,0 0 0,1-1 0,-1 1 0,-1-1 0,2 0 0,-1 0 0,0 0 0,1 0 0,-1 0 0,0 0 0,1-1 0,1 0 0,-1 1 0,-1-1 0,1 1 0,0-1 0,0 0 0,0 0 0,0 0 0,-1 0 0,0-1 0,1 1 0,0 0 0,-1 0 0,0-1 0,1 0 0,-1 0 0,0 0 0,0 0 0,0 0 0,-1 0 0,1 0 0,0-1 0,-1 1 0,3-4 0,-3 0 0,0 1 0,0-1 0,-1 0 0,1 0 0,-1 0 0,0 1 0,-1-1 0,0 1 0,0-1 0,0 1 0,-1-1 0,-4-10 0,5 14 0,0 0 0,1 0 0,-1 0 0,0 0 0,0 0 0,-1 0 0,1 0 0,-1 1 0,0 0 0,1-1 0,-1 0 0,0 1 0,0-1 0,0 1 0,0 0 0,0 0 0,1 0 0,-1 0 0,-1 1 0,1-1 0,0 0 0,-1 1 0,1-1 0,0 1 0,-1 0 0,1 0 0,0 0 0,0 0 0,0 0 0,-1 0 0,1 0 0,-1 1 0,1-1 0,0 1 0,-3 0 0,3 0 0,0 0 0,0 0 0,1 0 0,-1 1 0,0-1 0,1 0 0,-1 1 0,1-1 0,-1 1 0,1-2 0,0 2 0,-1 0 0,2 0 0,-1-1 0,0 1 0,0 0 0,1 0 0,-1-1 0,0 1 0,1 0 0,-1 0 0,1 0 0,0 1 0,-1-2 0,1 1 0,0 0 0,0 0 0,1 0 0,0 3 0,-1-3 0,0 0 0,0 1 0,1-1 0,-1 0 0,1 0 0,0 0 0,0 0 0,0 1 0,-1-1 0,1 0 0,0 0 0,1-1 0,-1 1 0,1 0 0,-1 0 0,1-1 0,0 1 0,-1 0 0,1-1 0,0 0 0,0 0 0,0 0 0,0 0 0,0 1 0,4 0 0,0-1 0,0-1 0,-1 1 0,1-1 0,1 0 0,-2-1 0,1 1 0,0-1 0,11-4 0,-16 5 0,0 0 0,0 0 0,0-1 0,0 1 0,1-1 0,-1 1 0,0-1 0,0 1 0,0 0 0,0-1 0,0 0 0,0 1 0,0-1 0,0 0 0,-1 0 0,0 0 0,1 0 0,0 0 0,-1 0 0,1 0 0,-1 0 0,1 0 0,-1 0 0,1 0 0,-1 0 0,0 0 0,1 0 0,-1 0 0,0-1 0,0 1 0,0 0 0,0 0 0,0 0 0,0-1 0,0 2 0,-1-1 0,1 0 0,0 0 0,-1-1 0,1 1 0,0 0 0,-1 0 0,0 0 0,1 0 0,-1 0 0,0 0 0,1 0 0,0 1 0,-1-1 0,0 0 0,-1-1 0,-2-2 0,0-1 0,0 2 0,0 0 0,0-1 0,0 1 0,-1 0 0,0 0 0,0 0 0,1 1 0,-1 0 0,0 0 0,-1 0 0,2 1 0,-8-2 0,10 2 0,-1 1 0,1 0 0,0-1 0,0 1 0,0 0 0,0 0 0,-1 0 0,1 1 0,0-1 0,-1 1 0,1-1 0,0 1 0,0 0 0,0 0 0,0 0 0,0 0 0,0 0 0,0 0 0,0 0 0,0 0 0,0 0 0,1 1 0,-1 0 0,0-1 0,1 1 0,0 0 0,0 0 0,0-1 0,0 1 0,-1 0 0,1 0 0,1 0 0,-1 1 0,0-2 0,-1 6 0,2-5 0,-1 0 0,1 0 0,0-1 0,0 1 0,0 0 0,0 0 0,0 0 0,0 0 0,0 0 0,1 0 0,-1 0 0,1 0 0,-1 0 0,1 0 0,0 0 0,0-1 0,0 0 0,0 1 0,0 0 0,0 0 0,0-1 0,2 3 0,0-2 0,1 1 0,-1 0 0,1-1 0,-1 1 0,0-2 0,1 1 0,0 0 0,0-1 0,0 1 0,8 1 0,-8-2 0,1 0 0,-1-1 0,0 1 0,1 0 0,0-1 0,-1 0 0,1 0 0,-1 0 0,1-1 0,-1 0 0,1 1 0,0-1 0,-2 0 0,2-1 0,-1 1 0,1-1 0,-1 0 0,-1-1 0,1 2 0,0-2 0,6-4 0,-8 4 0,0-1 0,0 0 0,1 1 0,-1-1 0,-1 0 0,1 0 0,0 1 0,-1-2 0,0 1 0,0 1 0,0-2 0,-1 1 0,1 0 0,-1 0 0,-1-5 0,1 7 0,0 0 0,-1 0 0,1 0 0,-1-1 0,0 1 0,1 1 0,-1-1 0,0 0 0,-1 0 0,1 0 0,0 0 0,0 0 0,-1 2 0,1-2 0,-1 0 0,1 1 0,0-1 0,-1 1 0,0 0 0,0-1 0,0 1 0,0 0 0,0 1 0,0-1 0,0 1 0,0-1 0,0 0 0,0 1 0,0-1 0,0 1 0,-3 0 0,1-1 0,1 1 0,-1-1 0,1 1 0,-1 0 0,1 1 0,-1-1 0,0 0 0,1 1 0,0 0 0,0 0 0,-1 0 0,1 0 0,-1 0 0,1 1 0,0-1 0,1 1 0,-1 0 0,0 0 0,0 1 0,0-2 0,0 2 0,1-1 0,-4 5 0,5-4 0,-1 0 0,1 0 0,0 0 0,0-1 0,0 1 0,1 0 0,-1 0 0,1 0 0,0-1 0,-1 1 0,1 1 0,1-1 0,-1-1 0,0 1 0,1 0 0,0 0 0,-1 0 0,1-1 0,0 1 0,1 0 0,-1 0 0,0-1 0,0 1 0,1-1 0,0 1 0,0 0 0,0-1 0,2 2 0,-2-2 0,0 0 0,-1 0 0,1-1 0,0 0 0,-1 0 0,1 1 0,0-1 0,0 1 0,0-1 0,0 0 0,0 0 0,0 0 0,1 0 0,-1-1 0,0 1 0,0-1 0,0 1 0,1-1 0,-1 0 0,1 0 0,-1 0 0,0 0 0,1 0 0,-1-1 0,1 1 0,-2-1 0,1 1 0,1-1 0,-1 0 0,0 0 0,0 0 0,0 0 0,1 0 0,-1-1 0,0 1 0,-1 0 0,3-3 0,-2 3 0,-1-1 0,0 1 0,1-1 0,-1 1 0,0-1 0,0 1 0,0 0 0,0-1 0,0 0 0,0 0 0,-1 0 0,1 0 0,-1 1 0,1-1 0,-1 0 0,0 0 0,1 0 0,-1 0 0,0 0 0,-1 1 0,1-1 0,0 0 0,0 0 0,-1 0 0,1 0 0,-1 0 0,0 1 0,0-1 0,1 0 0,-1 0 0,0 1 0,-1-1 0,1 0 0,0 1 0,0 0 0,-1 0 0,1-1 0,-1 1 0,1 0 0,-1-1 0,1 1 0,0 0 0,-1 0 0,-2-1 0,1 1 0,1 0 0,-1-1 0,1 1 0,-1 0 0,1 0 0,-1 0 0,0 0 0,0 0 0,0 0 0,0 1 0,0 0 0,0-1 0,1 1 0,-1 0 0,0 1 0,0-1 0,0 0 0,0 1 0,0 0 0,0-1 0,1 1 0,-1 0 0,1 1 0,-4 1 0,4-2 0,0-1 0,1 2 0,-1 0 0,1-1 0,0 1 0,0 0 0,0 0 0,-1 0 0,1-1 0,0 1 0,0 0 0,0 0 0,1 0 0,-1 1 0,0-2 0,1 1 0,0 0 0,-1 0 0,1 1 0,0-1 0,0 0 0,0 0 0,1 0 0,-1 0 0,0 0 0,1 1 0,0-1 0,-1-1 0,1 1 0,0 0 0,0 0 0,2 3 0,-2-4 0,0 2 0,-1-1 0,1 1 0,1-1 0,-1 0 0,1 0 0,0 0 0,0 0 0,-1 0 0,1 0 0,0-1 0,1 1 0,-1-1 0,0 0 0,0 1 0,0-1 0,0 0 0,1 0 0,0 0 0,-1 0 0,1 0 0,-1-1 0,1 1 0,-1-1 0,1 1 0,-1-1 0,1 0 0,0 0 0,0-1 0,-1 1 0,1 0 0,-1-1 0,0 0 0,1 1 0,0-1 0,-1 0 0,1 0 0,-1-1 0,0 1 0,1 0 0,-1-1 0,-1 1 0,1 0 0,0-1 0,0 0 0,0 0 0,0 0 0,0 0 0,-1 0 0,1 0 0,-1 0 0,1-1 0,-1 1 0,0 0 0,0 0 0,-1-1 0,0 1 0,1-1 0,0 0 0,-1 1 0,0 0 0,0-1 0,0 0 0,0 1 0,0 0 0,0-1 0,-2-4 0,2 5 0,0 1 0,0-2 0,-1 1 0,0 0 0,0 0 0,0-1 0,0 2 0,0-1 0,-1 0 0,1 0 0,-1 0 0,1 0 0,-1 1 0,0 0 0,0-1 0,1 1 0,-1 0 0,1-1 0,-1 1 0,-1 0 0,1 0 0,0 0 0,0 0 0,0 0 0,-4 0 0,2 1 0,0-1 0,0 1 0,0 0 0,0 0 0,0 1 0,1-1 0,-2 0 0,1 1 0,0 0 0,0 0 0,0 0 0,2 1 0,-9 3 0,8-4 0,1 0 0,-1 0 0,2 1 0,-2-1 0,1 1 0,0 0 0,0 0 0,0 0 0,0 0 0,0 0 0,0 0 0,1 1 0,-1-1 0,1 1 0,0-1 0,0 0 0,0 1 0,-1 3 0,2-4 0,0 1 0,0-1 0,0 1 0,1-1 0,-1 0 0,1 0 0,0 1 0,-1-1 0,1 1 0,-1-1 0,1-1 0,1 1 0,-1 1 0,0-1 0,1 0 0,-1 0 0,1-1 0,0 1 0,0-1 0,0 1 0,0 0 0,0-1 0,0 1 0,-1-1 0,5 1 0,-8-3 0,0-1 0,-1 1 0,2-2 0,-1 1 0,0 0 0,0 0 0,0 0 0,0 0 0,1-1 0,-1 1 0,1-1 0,0 1 0,0-1 0,0 1 0,0-1 0,0 0 0,0 1 0,1-1 0,-1 0 0,1 0 0,0 0 0,0 1 0,0-1 0,1 0 0,-1 0 0,1 1 0,-1-1 0,1 0 0,0 0 0,0 0 0,0 1 0,0 0 0,1-1 0,-1 0 0,1 1 0,0 0 0,0 0 0,0 0 0,0 0 0,0-1 0,-1 1 0,1 0 0,1 2 0,-1-2 0,1 0 0,0 1 0,-1-1 0,1 1 0,0 0 0,-1 0 0,1 0 0,-1 0 0,1 1 0,0-1 0,0 1 0,0 0 0,0 0 0,-1 0 0,1 0 0,0 0 0,0 0 0,0 1 0,0 0 0,0-1 0,0 1 0,-1 0 0,1 1 0,0-1 0,2 2 0,-7-4-27,0-1 0,-1 1-1,1 0 1,0 0 0,0 0-1,0 0 1,-1 1 0,1-1 0,-1 1-1,1-1 1,-1 1 0,1 0-1,-1 0 1,1 0 0,0 0-1,0 1 1,-1-1 0,1 1-1,-1-1 1,1 1 0,-1 0 0,1 0-1,0 0 1,0 0 0,0 1-1,0-1 1,0 0 0,0 1-1,0-1 1,0 0 0,0 1-1,1 0 1,-1 0 0,1 0 0,-1 0-1,1-1 1,0 1 0,0 1-1,0-1 1,0 0 0,0 1-1,1-2 1,-1 2 0,0-1-1,1 1 1,0-1 0,-1 1 0,1-2-1,0 6 1,4 4-6799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0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1 151 24575,'0'-2'0,"1"0"0,-1 1 0,1-1 0,0 0 0,-1 1 0,1-1 0,0 0 0,0 1 0,0-1 0,0 1 0,0-1 0,1 1 0,-1 1 0,0-2 0,1 1 0,-1 0 0,4-1 0,31-22 0,-23 17 0,32-23 0,-31 20 0,1-1 0,0 2 0,0 0 0,31-12 0,-42 20 0,1 0 0,-1 1 0,0 0 0,0-1 0,0 1 0,0 1 0,0-1 0,0 1 0,0-1 0,0 1 0,1 0 0,-1 1 0,-1-1 0,1 1 0,0-1 0,-1 1 0,1 0 0,4 3 0,9 7 0,-1 0 0,21 19 0,-27-21 0,-10-10-39,1 0 0,-1 0 0,0 1 0,1-1 0,-1 0 0,0 0 0,0 1 0,1-1 0,-1 0 0,0 0 0,0 1 0,1-1 0,-1 0 0,0 1 0,0-1 0,0 0 0,0 1 0,0-1 0,0 0 0,1 1 0,-1-1 0,0 0 0,0 1 0,0-1 0,0 0 0,0 1 0,0-1 0,0 1 0,0-1 0,-1 0 0,1 0 0,0 0 0,0 0 0,0 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0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24575,'2'0'0,"4"10"0,4 10 0,-3-5 0,-3-1 0,0 1 0,0 1 0,1 24 0,-4-27 0,1 1 0,1 0 0,0 0 0,1 0 0,0-2 0,9 18 0,2 0 0,5 8 0,1 0 0,2-1 0,1-1 0,3-1 0,42 43 0,-37-46 0,13 11 0,1-2 0,51 35 0,-44-39 0,2-4 0,82 38 0,-95-55 0,84 23 0,99 13 0,-214-49 0,32 8 0,0-1 0,70 7 0,-97-16-119,-1 0-89,0 0 0,-1-1 1,2 0-1,-2-1 1,18-4-1,-20 1-6618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1 149 24575,'5'-2'0,"0"0"0,0-1 0,1 0 0,-1 1 0,0-2 0,0 1 0,-1 0 0,1 0 0,-1-1 0,7-9 0,-1 4 0,7-6 0,45-37 0,-58 48 0,1 0 0,0 1 0,0 1 0,1-1 0,-1 0 0,2 0 0,-1 1 0,-1 0 0,12-3 0,-14 6 0,-1-1 0,1 0 0,1 0 0,-2 1 0,1-1 0,-1 1 0,1 0 0,-1 0 0,1 0 0,-1 0 0,0 0 0,1 1 0,-1-1 0,0 1 0,4 3 0,34 33 0,-12-10 0,28 17-1365,-47-37-5461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20 24575,'-12'0'0,"0"0"0,1 1 0,0 1 0,-21 4 0,30-6 0,1 0 0,-1 1 0,1-1 0,0 1 0,-1-1 0,1 1 0,-2-1 0,2 1 0,0 0 0,0 0 0,-1-1 0,1 1 0,0 0 0,0 0 0,0 0 0,0 0 0,0 1 0,0-1 0,0 0 0,0 0 0,1 1 0,-1-1 0,0 0 0,1 1 0,-1-1 0,1 0 0,0 1 0,-1-1 0,1 0 0,0 0 0,0 1 0,0-1 0,0 1 0,0-1 0,0 1 0,0-1 0,0 1 0,1-1 0,-1 1 0,1-1 0,-1 0 0,1 1 0,-1-1 0,1 0 0,0 1 0,0-1 0,-1 0 0,3 2 0,0 1 0,0-1 0,1 0 0,1 0 0,-1 1 0,0-1 0,0 0 0,1 0 0,-1-1 0,1 0 0,0 1 0,0-2 0,0 1 0,0 0 0,7 0 0,-9-1 0,-1 0 0,1 0 0,-1-1 0,1 1 0,-1-1 0,1 1 0,0-1 0,0 0 0,-1 0 0,1-1 0,0 1 0,-1 0 0,1-1 0,-1 1 0,0-1 0,1 0 0,-1 0 0,1 0 0,-1 0 0,0 0 0,0-1 0,0 1 0,0-1 0,1 1 0,-1-1 0,0 0 0,0 0 0,0 0 0,-1 0 0,3-3 0,-3 3 0,-1 1 0,1-1 0,-1 1 0,0 0 0,1 0 0,-1-1 0,0 1 0,0-1 0,0 1 0,0-1 0,0 0 0,0 1 0,-1-1 0,1 1 0,0-1 0,-1 1 0,1-1 0,-1 1 0,0-1 0,1 1 0,-1 0 0,0-1 0,-1-1 0,-1 1 0,1-1 0,0 1 0,-2 1 0,1-1 0,1 0 0,-1 0 0,0 1 0,0-1 0,0 1 0,0-1 0,-4 0 0,4 1 0,0 0 0,-1 0 0,0 0 0,1 0 0,-1 1 0,1-1 0,0 1 0,-1 0 0,1 0 0,-1 0 0,1 1 0,0-1 0,-1 1 0,1 0 0,-1 0 0,1 0 0,0 0 0,-1 0 0,1 1 0,0-1 0,0 1 0,1 0 0,-1 0 0,-3 3 0,5-4 0,0 1 0,-1 0 0,1 1 0,0-1 0,0 1 0,0-1 0,1 1 0,-2-1 0,2 1 0,-1 0 0,1-1 0,0 1 0,0-1 0,0 1 0,0-1 0,0 0 0,1 1 0,-1 0 0,2-1 0,0 4 0,0-1 0,0 0 0,1 0 0,-1-1 0,1 0 0,0 0 0,0 1 0,0-1 0,1 0 0,0 0 0,6 4 0,-7-5 0,0-1 0,1 0 0,-1 0 0,1 1 0,0-1 0,-1-1 0,1 1 0,0 0 0,0-1 0,2 0 0,-2 0 0,8 1 0,-10-2 0,1 0 0,-1 0 0,1-1 0,-1 1 0,1-1 0,-1 1 0,1-1 0,-1 0 0,1 0 0,0 0 0,-1 0 0,0 0 0,0 0 0,1-1 0,-1 1 0,0-1 0,0 0 0,-1 1 0,1-1 0,0 1 0,-1-1 0,3-4 0,-1 3 0,-1-1 0,0 0 0,0 1 0,1-1 0,-1 0 0,-1 0 0,1 1 0,-1-2 0,0 1 0,0 0 0,-1 0 0,1-1 0,-1 1 0,0 0 0,0 0 0,-1-5 0,0 6 0,0 1 0,0 0 0,0 0 0,0 0 0,0 0 0,0 1 0,-2-1 0,2 0 0,-1 0 0,1 1 0,-1-1 0,0 1 0,1-1 0,-1 1 0,0 0 0,0 0 0,0 0 0,0 1 0,0-1 0,0 0 0,0 0 0,-1 1 0,1-1 0,0 1 0,0-1 0,-1 1 0,1 0 0,-1 0 0,1 0 0,-1 0 0,1 1 0,-3-1 0,4 0 0,-1 0 0,1 0 0,-1 0 0,1 0 0,-1 0 0,1 0 0,-1 0 0,1 1 0,0-1 0,-1 0 0,1 1 0,-1-1 0,1 1 0,0 0 0,-1-1 0,1 0 0,0 1 0,0 0 0,-2 0 0,2-1 0,0 2 0,0-1 0,0 0 0,0 0 0,0 0 0,0 0 0,1 0 0,-1 1 0,0-1 0,1 0 0,-1 1 0,0 2 0,1-2 0,0 1 0,1 0 0,-1-1 0,1 1 0,-1-1 0,1 0 0,0 0 0,0 1 0,0-1 0,0 0 0,0 0 0,1 1 0,-1-1 0,2 0 0,-1 0 0,2 2 0,-2-2 0,0 0 0,0 0 0,0 0 0,0 0 0,0 0 0,1-2 0,-1 2 0,1-1 0,-1 1 0,1-1 0,0 0 0,-1 0 0,1-1 0,6 2 0,-7-2 0,-1 0 0,0 0 0,1-1 0,-1 1 0,0 0 0,1-1 0,-1 1 0,0-1 0,0 1 0,0-1 0,0 0 0,0 0 0,1 1 0,-1-1 0,0 0 0,-1 0 0,1 0 0,0 1 0,0-1 0,0 0 0,0 0 0,-1 0 0,1-1 0,-1 1 0,1 0 0,-1 0 0,1 0 0,-1-1 0,0 1 0,1 0 0,-1-1 0,0 1 0,0 0 0,0-1 0,0 0 0,0-1 0,-1 0 0,0 0 0,1 0 0,-1 0 0,0 1 0,0-1 0,0 1 0,-1-1 0,1 0 0,-1 1 0,0-1 0,1 1 0,-1 0 0,0-1 0,0 1 0,-1 0 0,1 0 0,-3-2 0,4 3 0,0 0 0,0 1 0,0-1 0,0 0 0,0 0 0,-1 1 0,1-1 0,0 0 0,0 0 0,0 1 0,0-1 0,-1 1 0,1-1 0,0 1 0,0 0 0,-1-1 0,1 1 0,0 0 0,-1 0 0,1 0 0,0 0 0,-1 0 0,1 0 0,0 0 0,0 0 0,-1 1 0,1-1 0,0 0 0,-1 1 0,1-1 0,0 1 0,0-1 0,0 1 0,0 0 0,0 0 0,-1-1 0,1 1 0,0 0 0,1 0 0,-4 1 0,4-1 0,-1-1 0,1 1 0,-1 0 0,1 0 0,-1 0 0,1 0 0,0 0 0,0 0 0,-1 0 0,1 0 0,0 0 0,0 0 0,0 0 0,0 0 0,0 0 0,0 0 0,0 0 0,0 0 0,1 0 0,-1-1 0,0 1 0,1 0 0,-1 0 0,0 0 0,1 0 0,-1 0 0,2 1 0,-1-1 0,2 1 0,-1-1 0,0 1 0,-1-1 0,1 0 0,0 0 0,0 0 0,1 0 0,-1 0 0,0-1 0,4 2 0,-2-1 0,0 0 0,0 0 0,1 0 0,-1-1 0,0 0 0,1 0 0,-1 0 0,0 0 0,0 0 0,0-1 0,0 0 0,1 0 0,6-2 0,-10 2 0,1 0 0,0 0 0,0 0 0,-1 1 0,1-2 0,-1 1 0,1 0 0,-1-1 0,0 1 0,0-1 0,1 0 0,-1 1 0,0-1 0,0 0 0,0 0 0,-1 0 0,1 1 0,0-1 0,-1 0 0,1 0 0,-1 0 0,0 0 0,0 0 0,1 0 0,-1 0 0,-1 1 0,1-1 0,0 0 0,0 0 0,-1 0 0,1 0 0,-1 0 0,1 0 0,-1 0 0,-2-3 0,1 2 0,1 1 0,-1-1 0,0 1 0,0-1 0,-1 1 0,1 1 0,0-1 0,-1 0 0,1 0 0,-1 1 0,0-1 0,-1 1 0,2-1 0,-1 1 0,0 0 0,0 0 0,0 0 0,0 0 0,0 1 0,-1-1 0,1 1 0,-4 0 0,-1 1 0,2 0 0,0 1 0,0-1 0,0 1 0,1 1 0,-1-1 0,-1 1 0,2 0 0,-6 3 0,10-6 0,0 1 0,0 0 0,-1-1 0,1 1 0,0 0 0,0 0 0,0-1 0,0 1 0,0 0 0,0 0 0,0 0 0,0 0 0,1 0 0,-1 0 0,0 1 0,1-1 0,-1 0 0,0 0 0,1 0 0,0 1 0,-1-1 0,1 0 0,0 1 0,-1-1 0,1 0 0,0 1 0,0-1 0,0 0 0,0 1 0,0-2 0,1 1 0,-1 1 0,0-1 0,1 0 0,-1 0 0,1 1 0,-1-1 0,1 0 0,-1 0 0,1 0 0,0 0 0,0 0 0,-1 1 0,1-1 0,0-1 0,0 1 0,2 1 0,-2 0 0,0-1 0,0 0 0,0 0 0,1 0 0,-1 0 0,0 0 0,1 0 0,-1-1 0,0 1 0,1 0 0,-1-1 0,1 1 0,0-1 0,-1 1 0,1-1 0,-1 0 0,1 0 0,-1 0 0,2 0 0,-1 0 0,-1 0 0,1 0 0,-1 0 0,1-1 0,0 1 0,-1-1 0,1 1 0,-1-1 0,1 1 0,-1-1 0,1 0 0,-1 0 0,0 0 0,1 0 0,-1 0 0,0 0 0,0 0 0,0 0 0,0 0 0,0 0 0,0-1 0,0 1 0,0-1 0,0 1 0,1-3 0,-1 2 0,0 0 0,0 0 0,-1 0 0,2 1 0,-1-1 0,-1 0 0,1 0 0,-1-1 0,1 1 0,-1 0 0,0 0 0,0 0 0,0-1 0,0 1 0,-1 0 0,1 0 0,-1 0 0,1 0 0,-1 0 0,1 0 0,-2 0 0,1 1 0,0-1 0,0 0 0,-1 0 0,1 0 0,0 0 0,0 1 0,-1-1 0,0 0 0,-2-2 0,3 4-39,0 0 0,0 0 0,0 0 0,0 0 0,0 0 0,0 0 0,0 0 0,0 0 0,1 0 0,-1 1 0,0-1 0,0 0 0,0 0 0,0 1 0,0-1 0,1 1 0,-1-1 0,0 1 0,0-1 0,1 1 0,-1-1 0,0 1 0,1 0 0,-1-1 0,0 1 0,1 0 0,-1 0 0,1-1 0,-2 1 0,2 0 0,0 0 0,-1 0 0,1-1 0,-1 2 0,-4 10-6787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2547 24575,'3'-1'0,"-1"0"0,1 0 0,-1 1 0,0-1 0,1-1 0,-1 1 0,0 0 0,1-1 0,-1 0 0,0 1 0,0-1 0,0 0 0,0 0 0,-1 0 0,1 0 0,2-5 0,23-37 0,-11 8 0,16-46 0,-23 52 0,2 1 0,2 1 0,21-37 0,-14 34 0,19-31 0,87-103 0,-61 92 0,80-117 0,-95 109 0,-24 38 0,1 1 0,53-60 0,8-1 0,-64 70 0,3 1 0,1 2 0,0 2 0,3 0 0,0 1 0,38-23 0,-19 19 0,45-25 0,-10 14 0,-26 12 0,69-24 0,213-39 0,-296 82 0,220-43 0,-81-1 0,-99 27 0,-26 2 0,-48 20 0,0 0 0,1 1 0,22-7 0,-14 7 0,-2-2 0,1 0 0,-2 0 0,2-2 0,-3 1 0,1-2 0,0-1 0,-2 0 0,1-1 0,17-17 0,39-27 0,-53 44 0,0-2 0,-1-1 0,-1 1 0,-1-2 0,1 0 0,20-30 0,-29 30 0,-1 0 0,0-2 0,-1 2 0,0-2 0,-2 0 0,-1 1 0,0-2 0,-2 2 0,0-25 0,3-8 0,2 28-1365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24575,'-17'67'0,"17"-58"0,0-1 0,0 1 0,1-1 0,0 1 0,1-1 0,0 1 0,0-2 0,1 2 0,0-1 0,0 0 0,2 0 0,-1-1 0,0 0 0,11 14 0,4-1 0,-1-1 0,3-1 0,31 23 0,-12-10 0,-20-16 0,2-3 0,-1 1 0,2-2 0,-1-1 0,45 14 0,16 8 0,44 21 0,111 52 0,168 138 0,-380-226 0,1-1 0,1-1 0,29 11 0,-45-22-118,-4 0-131,0-1-1,0 0 1,0-1-1,16 3 1,-11-3-6577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1177 24575,'27'-3'0,"-1"0"0,1-1 0,0-1 0,-1-2 0,0-1 0,0-1 0,45-22 0,19-6 0,-53 22 0,54-31 0,13-7 0,-62 32 0,-2-3 0,0 0 0,-2-2 0,0-2 0,33-34 0,40-28 0,-79 65 0,-1 1 0,-2-2 0,-1-3 0,-1 1 0,-1-1 0,-3-2 0,0 0 0,-2-2 0,30-61 0,-37 62 0,-6 13 0,0 0 0,-1 0 0,0 0 0,3-24 0,-7 30 0,0 1 0,1-2 0,1 3 0,0-2 0,9-11 0,-7 10 0,-1 0 0,0 0 0,4-18 0,-9 32-68,-1-1 0,0 0-1,0 0 1,0 0 0,0 0 0,0 0-1,0 0 1,0 0 0,0 0 0,0 1-1,0-1 1,-1 0 0,1 0 0,0 0-1,-1 0 1,1 0 0,0 0 0,-1 1-1,0-3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39 24575,'-1'-1'0,"1"0"0,0 1 0,0-1 0,-1 0 0,1 0 0,-1 1 0,1-1 0,0 1 0,-1-1 0,1 0 0,-1 1 0,0-1 0,1 1 0,-1-1 0,1 1 0,-1-1 0,-1 1 0,2 0 0,-1-1 0,0 1 0,1 0 0,-1 0 0,0-1 0,0 1 0,1 0 0,-1 0 0,0 0 0,0 0 0,1 0 0,-1 0 0,0 0 0,0 0 0,1 0 0,-1 0 0,0 0 0,0 1 0,1-1 0,-1 0 0,0 1 0,0-1 0,1 0 0,-2 1 0,-32 12 0,32-12 0,0-1 0,1 1 0,-1 0 0,1 0 0,-1 0 0,1 0 0,0 0 0,-1 0 0,1 1 0,0-1 0,0 0 0,0 1 0,0-1 0,0 0 0,0 0 0,0 1 0,0-1 0,0 1 0,1 0 0,-1-1 0,1 1 0,-1 0 0,1-1 0,0 1 0,0 0 0,0 0 0,0 0 0,0-1 0,0 1 0,0 0 0,0 0 0,1-1 0,-1 1 0,1 2 0,1-2 0,0 2 0,1-1 0,-1 0 0,1 0 0,-1 0 0,1 0 0,0 0 0,0 0 0,0-1 0,0 1 0,1-1 0,-1 0 0,2-1 0,3 3 0,-5-3 0,-1 0 0,1 1 0,0-1 0,0 0 0,0-1 0,0 1 0,0 0 0,0-1 0,1 0 0,-1 0 0,0 0 0,0 0 0,0 0 0,0 0 0,0-1 0,0 1 0,0-1 0,3-1 0,-5 1 0,0 0 0,1 0 0,-1 1 0,0-1 0,0 0 0,0 0 0,0 0 0,-1 0 0,2 1 0,-1-2 0,0 1 0,-1 0 0,1 0 0,0 0 0,-1-1 0,1 1 0,-1 0 0,1-2 0,-1-1 0,0 0 0,1 1 0,-1-1 0,0 0 0,-1 0 0,1 1 0,-1 0 0,0-1 0,-1-5 0,1 7 0,0-1 0,1 0 0,-2 1 0,0-1 0,1 1 0,0 0 0,0 0 0,-1 0 0,0 0 0,1 0 0,-1 0 0,0 0 0,0 0 0,0 0 0,0 0 0,0 0 0,-1 1 0,1 0 0,0-1 0,-1 1 0,1 0 0,-1 0 0,-1 0 0,2 0 0,-1 1 0,0-1 0,1 1 0,-1-1 0,0 1 0,1 0 0,-1 0 0,0 0 0,0 1 0,1-1 0,-1 1 0,0-1 0,1 1 0,-2 0 0,1 0 0,1 0 0,-1 0 0,1 0 0,0 1 0,-1-1 0,1 1 0,0 0 0,0 0 0,0-1 0,0 1 0,0 1 0,1-1 0,-1 0 0,0 0 0,1-1 0,0 2 0,0-1 0,-1 1 0,1-1 0,1 1 0,-1 0 0,-1-1 0,2 1 0,-1 0 0,1-1 0,0 4 0,-1-3 0,1-1 0,-1 1 0,1 0 0,0 0 0,0-1 0,0 1 0,0 0 0,1 0 0,-1 0 0,1 0 0,0-1 0,1 1 0,-1 0 0,0-1 0,0 0 0,0 1 0,1-1 0,-1 0 0,1 1 0,0-1 0,4 4 0,-4-5 0,0 1 0,1-1 0,-1 0 0,1 0 0,-1-1 0,1 1 0,-1 0 0,1-1 0,1 0 0,-2 0 0,1 1 0,0-2 0,-1 1 0,1 0 0,0 0 0,-1-1 0,1 1 0,0-1 0,-1 0 0,1 0 0,-1 0 0,0 0 0,6-3 0,-5 2 0,0 1 0,-1-1 0,1 1 0,-1-1 0,0 0 0,1 0 0,-1 0 0,0 0 0,0 0 0,0 0 0,-1 0 0,1-1 0,0 1 0,-1-1 0,0 0 0,0 0 0,0 1 0,0-1 0,0 0 0,1 0 0,-2 0 0,1 0 0,-1 1 0,0-1 0,0 0 0,0 0 0,0 0 0,0 0 0,-1 0 0,1 0 0,-2 0 0,1 0 0,0 1 0,0-1 0,0 0 0,-1 1 0,1 0 0,-1-1 0,1 1 0,-1-1 0,0 1 0,0 0 0,0 0 0,0 0 0,-1 0 0,1 0 0,0 0 0,-1 0 0,1 1 0,-1-1 0,0 1 0,-1 0 0,2 0 0,-1 0 0,0 0 0,0 0 0,0 1 0,0-1 0,-5 1 0,6 0 0,0 0 0,0 1 0,0-1 0,1 1 0,-1-1 0,0 1 0,-1 0 0,2-1 0,-1 1 0,1 0 0,-1 0 0,1 0 0,-1 1 0,1-1 0,-1 0 0,1 0 0,0 1 0,0-1 0,0 1 0,0-1 0,0 1 0,0-1 0,0 1 0,0 0 0,1-1 0,-1 1 0,1 0 0,-1 0 0,1 0 0,-1-1 0,1 0 0,0 1 0,0 0 0,0 0 0,0 0 0,0-1 0,1 1 0,-1 0 0,1 0 0,-1 0 0,2 2 0,-2-2 0,1 0 0,-1 0 0,0 0 0,1 0 0,0 0 0,0 0 0,-1-1 0,1 1 0,0 0 0,1-1 0,-1 1 0,0 0 0,0-1 0,1 1 0,-1-1 0,1 0 0,-1 1 0,1-1 0,0 0 0,0 0 0,0 0 0,0 0 0,0 0 0,0 0 0,0 0 0,0-1 0,0 1 0,0-1 0,0 1 0,0-1 0,0 0 0,0 0 0,0 0 0,0 0 0,0 0 0,0 0 0,0-1 0,0 1 0,0-1 0,1 1 0,1-2 0,-2 1 0,0 1 0,0-1 0,0 0 0,0 0 0,0 0 0,-1 0 0,1 0 0,0-1 0,0 1 0,-1-1 0,1 1 0,-1-1 0,0 1 0,1-1 0,-1 0 0,0 1 0,0 0 0,0-1 0,0 0 0,0 0 0,0 0 0,-1 0 0,1 0 0,-1 0 0,1 0 0,-1-1 0,0 1 0,0 0 0,0 0 0,0 0 0,0 0 0,0 0 0,0 0 0,-1 0 0,1 0 0,-2-2 0,1 1 0,-1 0 0,1 0 0,-1 0 0,0 0 0,0 0 0,0 0 0,0 0 0,0 1 0,-1-1 0,1 1 0,-1 0 0,0 0 0,1 0 0,-1 0 0,0 1 0,-1-1 0,0 0 0,1 1 0,0 0 0,0 0 0,-6-2 0,7 3 0,-1-1 0,0 1 0,1-1 0,-1 1 0,0 0 0,0 0 0,0 0 0,0 0 0,1 0 0,-1 1 0,0-1 0,1 1 0,-1 0 0,1 0 0,-1 0 0,1 0 0,-1 0 0,1 0 0,0 1 0,-1-1 0,1 1 0,-4 3 0,4-4 0,1 1 0,-1 1 0,1-1 0,0 0 0,0 1 0,0-1 0,0 1 0,1-1 0,-1 1 0,1-1 0,-1 1 0,1 0 0,0-1 0,0 1 0,0-1 0,0 0 0,1 1 0,0 4 0,0-4 0,-1 0 0,1 0 0,0 0 0,0-1 0,0 1 0,0 0 0,1-1 0,-1 1 0,1-1 0,-1 0 0,1 0 0,1 1 0,-1-1 0,0 0 0,0 0 0,0 0 0,1 0 0,-1 0 0,1-1 0,-1 1 0,1-1 0,0 0 0,-1 0 0,1 1 0,0-2 0,0 1 0,0 0 0,1-1 0,-2 1 0,1-1 0,0 0 0,0 0 0,0 0 0,0 0 0,0 0 0,0-1 0,0 1 0,0-1 0,5-2 0,-5 3 0,-1-1 0,0 0 0,0 0 0,0 0 0,0 0 0,0 0 0,0-1 0,0 1 0,0-1 0,-1 1 0,1-1 0,-1 1 0,1-1 0,-1 0 0,1 0 0,-1 0 0,0 0 0,0 0 0,0 1 0,0-1 0,0 0 0,0 0 0,-1 0 0,1-1 0,-1 1 0,0 0 0,1 0 0,-1-1 0,0 1 0,0 0 0,-1-1 0,1 1 0,0 0 0,-1 0 0,1-1 0,-1 2 0,0-1 0,0 0 0,0 0 0,0 0 0,0 0 0,0 0 0,0 0 0,-1 0 0,1 1 0,-1-1 0,1 0 0,-1 1 0,0-1 0,1 1 0,-1-1 0,0 1 0,0 0 0,0 0 0,0 0 0,0 0 0,-1 0 0,0 1 0,-3-2 0,3 2 0,-1-1 0,1 1 0,0 0 0,-1 0 0,1 0 0,0 1 0,-1-1 0,1 1 0,0-1 0,-1 1 0,1 0 0,-1 1 0,1-1 0,0 0 0,0 1 0,1 0 0,-1 0 0,0-1 0,0 2 0,-3 2 0,5-3 0,0 0 0,-1-1 0,0 1 0,1 0 0,0 0 0,1 0 0,-1-1 0,0 1 0,1 0 0,-1 0 0,1 0 0,-1 0 0,1 0 0,0 0 0,0 0 0,0 0 0,0 0 0,0 0 0,1 1 0,-1-1 0,1 0 0,-1 0 0,1 0 0,0 0 0,-1-1 0,1 0 0,0 1 0,1 0 0,0 0 0,-1-1 0,0 1 0,1 0 0,-1-1 0,3 3 0,-2-3 0,1 1 0,-1 0 0,1-1 0,-1 0 0,1 0 0,0 0 0,-1 0 0,1 0 0,0 0 0,1-1 0,-1 1 0,0-1 0,-1 0 0,1 0 0,0 0 0,0 0 0,0 0 0,0-1 0,0 1 0,0-1 0,-1 0 0,1 0 0,0 0 0,-1 0 0,2 0 0,-1-1 0,-1 1 0,0-1 0,1 1 0,-1-1 0,0 0 0,0 0 0,0 0 0,2-3 0,-4 5 0,1-1 0,-1 1 0,0 0 0,0-1 0,0 1 0,1-1 0,-1 1 0,0 0 0,0 0 0,0-1 0,0 1 0,0-1 0,0 1 0,0-1 0,0 1 0,0-1 0,0 1 0,0-1 0,0 1 0,-1-1 0,1 1 0,0-1 0,0 1 0,0 0 0,-1-1 0,1 1 0,0-1 0,0 1 0,-1 0 0,1-1 0,-1 0 0,-18-7 0,-25 4 0,42 4 0,-1 0 0,0 0 0,0 1 0,0-1 0,1 0 0,-1 1 0,0 0 0,0 0 0,1 0 0,-1 0 0,0 0 0,1 0 0,-1 1 0,1-1 0,-1 1 0,0-1 0,1 1 0,0 0 0,-4 3 0,6-4 0,-1 0 0,0 1 0,0-1 0,1 0 0,-1 1 0,1-1 0,-1 1 0,1-1 0,0 1 0,0-1 0,-1 1 0,1-1 0,0 1 0,0-1 0,0 1 0,1-1 0,-1 1 0,0-1 0,1 0 0,-1 1 0,0-1 0,1 1 0,0-1 0,-1 0 0,1 1 0,0-2 0,0 1 0,-1 0 0,1 1 0,0-1 0,0 0 0,1 0 0,-1 0 0,0 0 0,0 0 0,0-1 0,4 2 0,-2 1 0,1-1 0,1 0 0,-1 0 0,0-1 0,0 1 0,1-1 0,-1 0 0,1 0 0,0 0 0,0-1 0,-1 0 0,1 0 0,0 0 0,-1 0 0,1-1 0,-1 1 0,1-1 0,0 0 0,0-1 0,-1 1 0,0-1 0,0 0 0,1 0 0,4-4 0,-5 5 0,0-1 0,-1 0 0,0 0 0,0 0 0,0 1 0,-1-2 0,1 1 0,-1-1 0,1 0 0,-1 1 0,0-1 0,0 0 0,0 0 0,0-1 0,-1 1 0,1 0 0,-1-1 0,0 2 0,0-1 0,1-1 0,-1 0 0,-1 1 0,1-1 0,-1 1 0,0-1 0,0 1 0,-1-1 0,1 0 0,0 2 0,-1-2 0,-2-4 0,2 6 0,-1 0 0,1 0 0,0 1 0,0-1 0,-1 0 0,1 1 0,-1-1 0,1 1 0,-1-1 0,1 1 0,-1 0 0,0 0 0,0 0 0,0 0 0,0 0 0,0 1 0,0-1 0,0 0 0,0 1 0,0-1 0,0 1 0,-1 0 0,1-1 0,-1 1 0,1 0 0,0 0 0,0 1 0,-4 0 0,3-1 0,1 0 0,-1 1 0,1-1 0,0 1 0,-1-1 0,1 0 0,0 1 0,-1 0 0,0 0 0,1 1 0,0-1 0,0 0 0,0 1 0,0-1 0,0 1 0,1 0 0,-1-1 0,1 1 0,-1 0 0,1 0 0,-1 0 0,1 0 0,0 0 0,0 1 0,-1 2 0,1 0 0,0 1 0,1 1 0,0-1 0,0 0 0,0 0 0,2 5 0,-2-10 0,0 0 0,0 0 0,0 1 0,0-1 0,0 0 0,1 0 0,-1 0 0,0 0 0,1 0 0,-1 0 0,1 0 0,-1 0 0,1 0 0,-1 0 0,1 0 0,-1 0 0,1 0 0,0-1 0,0 1 0,-1 0 0,1 0 0,0-1 0,0 1 0,0 0 0,0-1 0,0 1 0,0-1 0,0 1 0,0-1 0,0 0 0,0 1 0,0-1 0,0 0 0,0 0 0,0 0 0,1 0 0,-1 0 0,0 0 0,1 0 0,0 0 0,0-1-44,0 0 0,-1-1 0,1 1 0,-1 0 0,1-1 0,-1 1 0,0-1 0,0 1 0,0-1 0,0 0 0,0 1 0,0-1 0,0 0 0,0 0 0,-1 0 0,1 1 0,0-1 0,-1 0-1,0 0 1,0 0 0,1 1 0,-1-1 0,0 0 0,0 0 0,-1 0 0,1 0 0,0 0 0,-1 0 0,1 0 0,-2-2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98 24575,'-11'10'0,"14"-13"0,21-15 0,13-7 0,-26 17 0,0-1 0,1 1 0,1 1 0,-1 0 0,1 2 0,1-1 0,16-5 0,-28 11 0,1 0 0,-1 0 0,0 0 0,0 0 0,0 1 0,0-1 0,0 1 0,0-1 0,0 1 0,0 0 0,0 0 0,0 0 0,-1 0 0,1 0 0,0 0 0,-1 1 0,1-1 0,-1 0 0,3 4 0,33 37 0,-16-17 0,-19-22-79,1 0-82,1 0 1,-1 0-1,1 0 0,-1 0 0,1 0 0,0 0 1,9 4-1,-4-4-6665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0,0-1 0,-1 1 0,1 0 0,0 0 0,-1 0 0,1-1 0,0 1 0,-1 0 0,1 0 0,-1 0 0,1 0 0,-1 0 0,0 0 0,1 0 0,-1 0 0,0 0 0,0 0 0,0 0 0,0 0 0,0 0 0,0 1 0,3 36 0,-3-34 0,0 5 0,0 7 0,1-2 0,1 2 0,0-2 0,6 26 0,-6-35 0,0 0 0,0 0 0,1-1 0,-1 1 0,1 0 0,0-2 0,0 1 0,1 0 0,-1 0 0,2 0 0,-1-1 0,0 1 0,0-1 0,0 0 0,1 0 0,-1-1 0,11 4 0,23 14 0,51 31 0,-64-35 0,1 0 0,1-2 0,0 0 0,1-2 0,30 8 0,-8-3 0,-2 0 0,0 3 0,-2 2 0,83 51 0,-103-58 0,0-3 0,1 0 0,32 9 0,38 17 0,-63-21 0,-4-3 0,1 1 0,54 15 0,-39-15 0,-29-9 0,0-1 0,0-2 0,0 1 0,1-1 0,32 2 0,-28-4 0,2 2 0,-2 0 0,2 1 0,29 10 0,25 5 0,-66-19-1365,-3-1-5461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1098 24575,'6'-1'0,"-1"-1"0,1-1 0,-1 1 0,1 0 0,-1-1 0,9-6 0,2 0 0,19-7 0,1 2 0,40-11 0,-42 16 0,-2-2 0,1-1 0,31-18 0,4-4 0,-38 20 0,48-31 0,-18 6 0,27-19 0,68-71 0,-120 96 0,122-125 0,-67 52 0,-72 79 0,-2-1 0,-1 0 0,-1-2 0,16-49 0,3-52-1365,-30 120-5461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16 24575,'0'0'0,"0"-1"0,-1 0 0,1 0 0,0 0 0,-1 1 0,1-1 0,0 0 0,-1 1 0,1-1 0,-1 0 0,1 1 0,-2-1 0,2 0 0,-1 1 0,1-1 0,-1 1 0,0-1 0,1 1 0,-1 0 0,0-1 0,1 1 0,-1-1 0,0 1 0,0 0 0,1 0 0,-1-1 0,0 1 0,0 0 0,0 0 0,1 0 0,-1 0 0,0 0 0,0 0 0,0 0 0,1 0 0,-1 0 0,0 1 0,0-1 0,0 0 0,1 0 0,-1 1 0,0-1 0,1 0 0,-2 1 0,-35 14 0,34-13 0,0 1 0,-1 0 0,1 0 0,1 0 0,-1 0 0,-1 1 0,2-1 0,0 1 0,-1 0 0,2 0 0,-1-1 0,0 1 0,1 0 0,-1 0 0,1 0 0,1 0 0,-1 0 0,0 1 0,1-1 0,0 7 0,0-8 0,1-1 0,-1 1 0,1-1 0,-1 1 0,1-1 0,0 1 0,0-1 0,0 1 0,0-1 0,0 0 0,1 0 0,-1-1 0,1 1 0,-1 0 0,1 0 0,0 0 0,1 0 0,-1 0 0,0-1 0,0 1 0,0-1 0,0 0 0,1 0 0,-1 1 0,0-1 0,1-1 0,-1 1 0,1 0 0,-1-1 0,1 1 0,-1-1 0,1 1 0,-1-1 0,2 0 0,3-1 0,-4 1 0,-1 0 0,1-1 0,0 0 0,-1 1 0,1-1 0,-1 0 0,1 0 0,-1 0 0,1-1 0,-1 1 0,0 0 0,0-1 0,1 0 0,-1 1 0,0-1 0,0 0 0,0 0 0,0 0 0,-1 0 0,1 1 0,-1-2 0,1 1 0,-1 0 0,0-1 0,0 1 0,0-1 0,0 0 0,-1 1 0,1-1 0,-1 1 0,1-1 0,-1-4 0,0 5 0,1-1 0,-1 0 0,0 0 0,0 0 0,-1 0 0,1 0 0,0 0 0,-1 0 0,0 0 0,0 0 0,0 0 0,0 0 0,0 2 0,0-2 0,-1 0 0,0 1 0,1-1 0,-1 1 0,0 0 0,0-1 0,0 1 0,0 0 0,-2 0 0,2 0 0,0 1 0,-1-1 0,0 0 0,1 1 0,-4-2 0,4 3 0,0-1 0,0 1 0,0 0 0,0 0 0,0 0 0,-1 0 0,1 0 0,0 0 0,0 0 0,-1 1 0,1-1 0,0 1 0,0-1 0,0 1 0,1 0 0,-1 0 0,0 0 0,0 0 0,0 0 0,1 0 0,-1 0 0,0 1 0,1-1 0,0 0 0,-1 1 0,1 0 0,0-1 0,-1 1 0,1 0 0,0-1 0,0 1 0,1 0 0,-1 0 0,0 0 0,0 0 0,1 0 0,0-1 0,-1 4 0,0-1 0,-1 0 0,1 0 0,1 0 0,-1 1 0,1-1 0,0 0 0,0-1 0,0 1 0,1 0 0,0 0 0,1 0 0,-1 0 0,0 0 0,0 0 0,1 0 0,0 0 0,-1-2 0,6 9 0,-5-9 0,0 0 0,0 0 0,0 0 0,1 0 0,-1 0 0,0-1 0,1 1 0,-1-1 0,1 1 0,1-1 0,-2 0 0,1 0 0,0 0 0,0 0 0,0-1 0,0 1 0,0-1 0,0 0 0,0 0 0,-1 0 0,1 0 0,0 0 0,0 0 0,1-1 0,-1 0 0,0 1 0,5-3 0,-6 1 0,0 1 0,0-1 0,0 1 0,0-1 0,0 0 0,0 0 0,-1 0 0,1 0 0,-1 0 0,1 0 0,-1-1 0,0 1 0,1 0 0,0-1 0,-2 2 0,1-2 0,0 1 0,0-1 0,-1 1 0,0-1 0,1 1 0,-1-1 0,0 0 0,0 1 0,-1-1 0,1 0 0,0 1 0,-1-1 0,0 1 0,1 0 0,-3-3 0,2 3 0,1 0 0,-1 1 0,0-1 0,1 1 0,-1-1 0,0 1 0,0-1 0,0 1 0,0-1 0,0 1 0,0 0 0,0-1 0,0 1 0,0 0 0,-1 0 0,-1-2 0,2 3 0,0 0 0,0 0 0,1-1 0,-1 1 0,0 0 0,0 0 0,0 0 0,1 0 0,-1 0 0,0 0 0,0 0 0,1 0 0,-1 0 0,0 0 0,0 0 0,0 0 0,1 0 0,-1 1 0,0-1 0,0 0 0,1 1 0,-1-1 0,0 0 0,0 1 0,0 0 0,-1 1 0,1-1 0,1 0 0,-1 0 0,0 0 0,1 0 0,-1 1 0,1-1 0,-1 0 0,1 1 0,-1-1 0,1 0 0,0 1 0,0-1 0,0 1 0,0-1 0,0 0 0,0 1 0,0-1 0,0 0 0,1 1 0,-1-1 0,0 0 0,1 0 0,-1 0 0,1 0 0,-1 1 0,1-1 0,0 0 0,0 0 0,-1 0 0,2 0 0,-1 0 0,0 0 0,0 0 0,0 0 0,0 0 0,3 1 0,-2 0 0,0 0 0,0-1 0,0 1 0,0-1 0,1 1 0,-1-1 0,1 0 0,-1 0 0,1 0 0,-1-1 0,1 1 0,-1-1 0,2 1 0,-1-1 0,-1 0 0,1 0 0,0 0 0,0 0 0,-1 0 0,1-1 0,-1 1 0,1-1 0,0 0 0,-1 1 0,1-1 0,-1 0 0,1-1 0,0 1 0,-1 0 0,0-1 0,1 1 0,-1-1 0,0 0 0,0 0 0,-1 0 0,1 0 0,0 0 0,-1 0 0,1 0 0,-1-1 0,1 1 0,-1 1 0,0-2 0,0 1 0,0-1 0,-1 1 0,1-1 0,0 0 0,-1 1 0,0-1 0,0 0 0,1 1 0,-2-1 0,1 0 0,0 1 0,0-1 0,-1 1 0,0 0 0,1-1 0,-1 1 0,0-1 0,0 1 0,-1-1 0,1 1 0,0 0 0,-3-3 0,3 3 0,1 1 0,-1 0 0,0 0 0,0 0 0,0 0 0,0 0 0,0 0 0,0 0 0,0 0 0,0 1 0,0 0 0,0-1 0,-1 0 0,1 1 0,0-1 0,0 1 0,-2-1 0,2 1 0,0 0 0,-1 0 0,1-1 0,-1 1 0,1 0 0,0 0 0,-1 0 0,1 0 0,0 1 0,-1-1 0,1 0 0,0 1 0,-1-1 0,1 0 0,0 1 0,-1 0 0,1-1 0,0 1 0,0-1 0,0 0 0,0 1 0,0 0 0,0 0 0,0 0 0,0 0 0,0 0 0,0 0 0,0 0 0,0 1 0,0 1 0,-4 3 0,2 0 0,0 0 0,1 0 0,0-1 0,0 1 0,0 1 0,0-1 0,0 12 0,11 28 0,-9-45 0,0 0 0,0 0 0,0 0 0,0 0 0,0 0 0,1 0 0,-1-1 0,0 1 0,1 0 0,-1 0 0,1 0 0,-1-1 0,1 1 0,-1 0 0,1 0 0,-1-1 0,1 1 0,0 0 0,-1-1 0,1 1 0,0-1 0,-1 1 0,1-1 0,1 1 0,-1-1 0,0 1 0,0-1 0,-1 0 0,1 0 0,0 1 0,0-1 0,0 0 0,0 0 0,0 0 0,0 0 0,0 0 0,0 0 0,-1 0 0,1 0 0,0 0 0,0-1 0,0 1 0,0 0 0,0 0 0,0-1 0,-1 1 0,3-2 0,-2 1 0,1-1 0,-1 1 0,1-1 0,-1 0 0,1 0 0,-1 1 0,0-1 0,0 0 0,0 0 0,0 0 0,0 0 0,-1-1 0,1 1 0,-1 0 0,1 0 0,-1 1 0,0-2 0,2 1 0,-2 0 0,0 0 0,-2 0 0,2-1 0,0 1 0,-1 0 0,1 0 0,-1 0 0,0 0 0,1-1 0,-1 1 0,0 0 0,0 0 0,-1 1 0,1-1 0,0 1 0,-1-1 0,1 1 0,-1-1 0,1 0 0,-1 1 0,0 0 0,0-1 0,-2 0 0,2 0 0,1 1 0,-1-1 0,0 1 0,0 0 0,0-1 0,-2 1 0,2 0 0,0 1 0,0-1 0,-1 0 0,1 1 0,0-1 0,-1 1 0,1-1 0,0 1 0,-4 0 0,4 1 0,1-1 0,-1 1 0,1-1 0,0 1 0,0 0 0,-1-1 0,1 1 0,0 0 0,0 0 0,-1 0 0,0 0 0,1 0 0,0 0 0,1 0 0,-1 0 0,0 0 0,0 1 0,0-1 0,1 0 0,-1 0 0,0 1 0,1-1 0,0 1 0,-1-1 0,1 0 0,0 1 0,-1-2 0,1 2 0,0 2 0,0-2 0,0 0 0,0 0 0,1 0 0,-1 1 0,0-1 0,1 0 0,-1 0 0,1 0 0,0 0 0,0 0 0,-1 0 0,1 0 0,1 0 0,-1 0 0,0-1 0,0 0 0,2 1 0,-2 0 0,1-1 0,-1 1 0,1-1 0,0 1 0,0-1 0,0 0 0,-1 0 0,1 0 0,0 0 0,0 0 0,3 0 0,-4 0 0,1-1 0,-1 1 0,1-1 0,-1 1 0,1-1 0,0 0 0,-1 0 0,1 0 0,-1 0 0,2 0 0,-1 0 0,-1 0 0,1-1 0,-1 1 0,1-1 0,-1 1 0,1-1 0,-1 1 0,1-1 0,-1 0 0,1 0 0,-1 1 0,0-1 0,0 0 0,1 0 0,-1-1 0,0 1 0,0 0 0,0 0 0,0 0 0,0-1 0,0 1 0,-1-1 0,1 1 0,0 0 0,-1 0 0,1-1 0,-1 1 0,1-1 0,-1-1 0,1-1 0,0-1 0,-1 0 0,0 1 0,0-1 0,0 0 0,0 2 0,-1-2 0,1 0 0,-1 1 0,-1-1 0,1 1 0,-4-7 0,4 9 0,1 1 0,-1-1 0,0 0 0,0 1 0,0-1 0,0 1 0,-1-1 0,1 1 0,0 0 0,-1 0 0,1-1 0,0 1 0,-1 0 0,0 0 0,1 0 0,-1 1 0,0-1 0,1 0 0,-1 0 0,-1 1 0,1-1 0,1 1 0,-1 0 0,0 0 0,0-1 0,0 1 0,0 0 0,1 1 0,-1-1 0,0 0 0,0 0 0,0 1 0,1-1 0,-5 2 0,4-1 4,0 1 0,0-1 0,1 1 0,-1-1 0,-1 1-1,1 0 1,1 0 0,-1-1 0,1 1 0,0 0 0,-1 1 0,1-1-1,0-1 1,0 1 0,0 0 0,1 1 0,-1-1 0,0 0 0,1 1 0,0-1-1,-1 0 1,1 1 0,0-1 0,0 1 0,0-1 0,1 0 0,-1 1-1,1-1 1,-1 0 0,2 2 0,-2-1-55,0-1 0,1 1-1,-1-1 1,1 1 0,0-1 0,0 1 0,0-1-1,0 0 1,0 0 0,0 1 0,0-1 0,1 0-1,-1-1 1,2 1 0,-1 0 0,0-1-1,0 1 1,-1 0 0,1-1 0,1 1 0,-1-1-1,0 0 1,0 0 0,0 1 0,1-2 0,-1 1-1,1 0 1,4 1 0,4-4-6775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1194 24575,'0'-2'0,"1"1"0,0-1 0,-1 1 0,1-1 0,0 1 0,0 0 0,0-1 0,0 1 0,0 0 0,0 0 0,0 0 0,1 0 0,-1-1 0,0 2 0,1-1 0,-1 0 0,0 0 0,2 0 0,-2 1 0,3-1 0,36-14 0,-36 14 0,33-12 0,71-23 0,112-52 0,-157 55 0,0-1 0,-3-2 0,80-63 0,109-81 0,-208 147 0,-14 11 0,1-1 0,-2 0 0,29-36 0,-21 19 0,-21 26 0,1-1 0,-3-1 0,0 1 0,0-2 0,-1 1 0,-1-1 0,9-25 0,14-36-46,-20 53 116,14-45 0,-23 62-203,-2 0 1,1 0-1,-1 0 0,0 0 1,-1 0-1,0 1 0,-1-2 1,1 1-1,-1 0 1,-3-10-1,0 6-6693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1 101 24575,'8'-1'0,"0"0"0,0 0 0,0-1 0,0-1 0,-1 2 0,1-2 0,0 0 0,-1-1 0,0 0 0,0 0 0,-1-1 0,1 1 0,0-1 0,5-5 0,-5 3 0,1 1 0,0 0 0,1 0 0,-1 1 0,1 1 0,-1 0 0,1 0 0,12-3 0,-14 6-76,-1 1 1,1 1-1,0-1 0,0 1 0,-1 0 0,1 1 0,-1-1 0,0 1 1,2 0-1,-2 1 0,0 0 0,-1 0 0,1-1 0,0 2 1,-1-1-1,1 1 0,8 9 0,-4-4-6750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24575,'0'32'0,"-1"-4"0,7 56 0,-4-74 0,0 0 0,0-1 0,2 1 0,-1 0 0,2 0 0,-1-2 0,1 2 0,0-1 0,8 9 0,24 25 0,2-2 0,2-1 0,77 56 0,-76-68 0,0-2 0,2-3 0,1 0 0,62 20 0,-33-14 0,-20-9 0,1-2 0,66 12 0,-9-2 0,-76-16 0,-1 1 0,52 28 0,22 9 0,42 19-1365,-137-65-5461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24 24575,'-8'1'0,"0"0"0,-1 0 0,1 1 0,0 0 0,1 0 0,-1 1 0,-1 0 0,2 0 0,0 1 0,0 0 0,-13 8 0,17-10 0,1 0 0,-1 0 0,0 0 0,1 0 0,-1 0 0,1 1 0,0 0 0,0-1 0,0 1 0,0 0 0,0 0 0,0 0 0,1-1 0,-1 1 0,1 0 0,0 1 0,0-1 0,1 0 0,-1 0 0,0 1 0,1-1 0,0 1 0,0-1 0,0-1 0,0 2 0,1-1 0,-1 1 0,1-1 0,0 0 0,1 5 0,0-6 0,0 0 0,-1 1 0,1-1 0,0 0 0,1-1 0,-1 1 0,0-1 0,0 1 0,1 0 0,-1-1 0,1 1 0,0-1 0,-1 0 0,1 0 0,1 0 0,-1 0 0,-1-1 0,1 1 0,0-1 0,0 0 0,0 1 0,0-1 0,0 0 0,0-1 0,4 0 0,-4 1 0,2 0 0,-2 0 0,0-1 0,0 0 0,0 1 0,0-1 0,-1 0 0,1 0 0,0 0 0,0-1 0,0 1 0,-1-1 0,1 1 0,-1-1 0,2 1 0,-2-1 0,0 0 0,0-1 0,0 1 0,0 0 0,0-1 0,0 1 0,0-1 0,1-3 0,-3 2 0,1 0 0,-1 0 0,0 1 0,0-1 0,0 0 0,0 0 0,-1 0 0,0 0 0,0 0 0,0 1 0,0-1 0,-1 1 0,1-1 0,-1 1 0,0-1 0,0 1 0,0 0 0,0-1 0,-1 1 0,-1 0 0,2 0 0,-1 0 0,0 1 0,0 0 0,0 0 0,-1 0 0,1 0 0,-1 0 0,1 0 0,-1 0 0,0 1 0,0 0 0,0-1 0,0 1 0,0 1 0,0-1 0,0 1 0,0-1 0,0 1 0,0 0 0,0 1 0,-1-1 0,1 1 0,0-1 0,0 1 0,1 0 0,-1 1 0,0-1 0,0 1 0,-3 2 0,5-3 0,0 0 0,0 0 0,0 0 0,1 0 0,-1 0 0,1-1 0,-1 2 0,1-1 0,0 1 0,0-1 0,0 1 0,0-1 0,0 1 0,0 0 0,0 0 0,0-1 0,1 1 0,-1 0 0,1 0 0,-1 0 0,1 0 0,0-1 0,0 1 0,0 0 0,0 0 0,0 0 0,0 0 0,0-1 0,1 1 0,-1 0 0,0 0 0,1-1 0,0 1 0,0 0 0,-1 0 0,3 2 0,-1-1 0,0 0 0,1 0 0,-1-1 0,1 1 0,1-1 0,-1 1 0,0-2 0,0 1 0,0 0 0,0 0 0,0-1 0,1 1 0,-1-1 0,1 0 0,-1 0 0,1 0 0,0 0 0,4 0 0,-4-1 0,-1 1 0,1-1 0,-1 0 0,1-1 0,-1 1 0,1 0 0,-1-1 0,2 0 0,-2 0 0,0 0 0,1 0 0,-1-1 0,0 1 0,0-1 0,0 0 0,0 0 0,5-3 0,-7 4 0,0 0 0,-1 0 0,1 0 0,0 0 0,0-1 0,-1 1 0,2 0 0,-2 0 0,1-1 0,-1 1 0,0 0 0,1-1 0,-1 1 0,0-1 0,0 1 0,0 0 0,0-1 0,0-1 0,-1 0 0,0 0 0,-1 1 0,1-1 0,0 1 0,0-1 0,-1 0 0,1 1 0,-1-1 0,1 1 0,-1 0 0,-4-4 0,2 2 0,0 1 0,0 0 0,-1 2 0,1-2 0,-2 1 0,2 0 0,-1 0 0,0 0 0,0 1 0,0 0 0,-5-1 0,9 1 0,-2 1 0,2-1 0,0 1 0,0 0 0,0 0 0,-1 0 0,1-1 0,0 1 0,0 0 0,-1 0 0,1 1 0,0-1 0,0 0 0,-1 0 0,1 0 0,0 1 0,0-1 0,0 1 0,0-1 0,0 1 0,-1 0 0,1-1 0,0 1 0,0 0 0,0-1 0,1 1 0,-1 0 0,0 0 0,0 0 0,0 0 0,1 0 0,-1 0 0,0 0 0,1 0 0,-1 0 0,1 0 0,-1 0 0,1 0 0,0 0 0,-1 0 0,1 1 0,0-1 0,0 0 0,0 0 0,0 1 0,0-1 0,0 0 0,0 2 0,1 0 0,-1-1 0,1 1 0,0-1 0,0 1 0,0-1 0,0 0 0,0 1 0,0-2 0,1 1 0,-1 0 0,1 0 0,-1 0 0,1 0 0,0 0 0,0 0 0,0-1 0,0 1 0,0-1 0,0 1 0,0-1 0,3 1 0,1 0 0,-2 0 0,1 0 0,-1-1 0,1 0 0,0 0 0,0 0 0,0-1 0,1 1 0,-1-1 0,9-1 0,-10 1 0,-1-1 0,1 0 0,-1 1 0,1-1 0,0 0 0,-1-1 0,1 1 0,-1-1 0,0 1 0,0-1 0,0 0 0,0 0 0,0 0 0,4-4 0,-6 4 0,1 0 0,-1 0 0,0 0 0,0 1 0,0-1 0,1 0 0,-1-1 0,0 1 0,-1 0 0,1 0 0,-1-1 0,0 1 0,1 0 0,-1 0 0,0-1 0,0 1 0,0 0 0,-1-1 0,1 1 0,-1 0 0,1 1 0,-1-2 0,0 1 0,-2-3 0,2 3 0,0 0 0,0 0 0,-1 0 0,1 0 0,-1 0 0,0 1 0,1-1 0,-1 0 0,0 1 0,0 0 0,0-1 0,0 1 0,0 0 0,0 0 0,0 0 0,-1 0 0,1 0 0,0 1 0,-1 0 0,0 0 0,1-1 0,-1 1 0,1 0 0,0 0 0,-1 0 0,1 0 0,-1 0 0,1 1 0,0-1 0,-1 0 0,1 0 0,0 1 0,0 0 0,0 0 0,-1 0 0,1 0 0,-3 2 0,3-2 0,1-1 0,-1 1 0,0 0 0,1-1 0,0 1 0,-1 0 0,1 0 0,-1 0 0,1 0 0,0 0 0,0 1 0,0-1 0,-1 0 0,1 0 0,0 1 0,1-1 0,-1 1 0,0-1 0,0 1 0,1-1 0,-1 1 0,1-1 0,-1 1 0,1-1 0,-1 0 0,1 1 0,0 0 0,0-1 0,0 1 0,0 0 0,0 0 0,1-1 0,-1 1 0,0 0 0,1-1 0,-1 1 0,1-1 0,-1 1 0,1-1 0,0 1 0,0-1 0,0 1 0,0-1 0,0 0 0,0 1 0,0-1 0,0 0 0,0 0 0,1 0 0,-1-1 0,0 1 0,3 2 0,-3-2 0,0 0 0,0 0 0,0 0 0,0 0 0,1 0 0,-1 0 0,1 0 0,0-1 0,-1 1 0,0 0 0,1-1 0,-1 1 0,1-1 0,-1 1 0,1-1 0,-1 0 0,1 1 0,0-1 0,-1 0 0,1 0 0,-1 0 0,1 0 0,-1-1 0,1 1 0,-1 0 0,1-1 0,-1 1 0,1-1 0,-1 1 0,1-1 0,-1 0 0,0 1 0,1-1 0,0 0 0,-1 0 0,0 0 0,1 0 0,-1 0 0,0 0 0,0-1 0,0 1 0,0 0 0,1-2 0,-2 1 0,1 0 0,-1 0 0,1 0 0,-1 0 0,0 0 0,0 0 0,1 0 0,-2-1 0,1 1 0,0 0 0,0 0 0,-1 0 0,1 0 0,-1 0 0,0 0 0,1 0 0,-1 1 0,0-1 0,0 0 0,0 1 0,-1-1 0,1 0 0,0 1 0,-1-1 0,0 0 0,0 1 0,1 0 0,-1-1 0,0 1 0,1 0 0,-1 0 0,-4-2 0,5 2 0,-1 0 0,1 0 0,-1 0 0,1 0 0,-1 1 0,1-1 0,-1 0 0,0 1 0,0-1 0,1 1 0,-1-1 0,0 1 0,1 0 0,-2 0 0,1 0 0,0 0 0,0 0 0,1 0 0,-1 1 0,0-1 0,1 0 0,-1 1 0,0 0 0,1-1 0,-1 1 0,0 0 0,1 0 0,-1 0 0,1 0 0,-1 0 0,1 0 0,0 0 0,-1 0 0,1 0 0,0 1 0,0-1 0,0 1 0,0-1 0,-1 3 0,1-2 0,1 1 0,-2-1 0,2 0 0,0 0 0,0 0 0,-1 0 0,2 1 0,-1-1 0,0 0 0,0 1 0,2-1 0,-2 0 0,1 1 0,0-1 0,0 0 0,0 0 0,0 0 0,0 1 0,0-1 0,1 0 0,-1-1 0,0 0 0,1 1 0,0 0 0,-1-1 0,1 1 0,0-1 0,0 1 0,4 1 0,1 1 0,0-1 0,1 0 0,-1-1 0,0 1 0,0-2 0,1 1 0,11 1 0,-16-3 0,0 0 0,0 0 0,0 0 0,0 0 0,0-1 0,0 1 0,1-1 0,-1 1 0,5-3 0,-7 2 0,0 0 0,0 1 0,0-1 0,0 0 0,0 1 0,0-1 0,0 0 0,0 0 0,0 0 0,0 0 0,-1 0 0,1 0 0,0 0 0,-1 0 0,1 0 0,-1-1 0,1 1 0,-1 0 0,1 0 0,-1 0 0,0-1 0,0 1 0,0 0 0,0-2 0,0 0 0,-1 0 0,0-1 0,0 0 0,0 0 0,-1 1 0,1-1 0,-1 1 0,0-1 0,0 1 0,0 0 0,-1 0 0,1 0 0,-1 0 0,-5-3 0,2-1 0,-1 1 0,0-1 0,0 3 0,-17-12 0,23 16 0,0-1 0,0 1 0,0-1 0,-1 1 0,1 0 0,0 0 0,0-1 0,0 1 0,0 0 0,0 0 0,0 0 0,0 0 0,0 0 0,0 0 0,-1 0 0,1 0 0,0 1 0,0-1 0,0 0 0,0 1 0,0-1 0,0 1 0,0-1 0,0 1 0,-1-1 0,1 1 0,0 0 0,1-1 0,-2 2 0,0 1 0,0-1 0,0 1 0,0 0 0,0-1 0,1 0 0,0 1 0,-1 0 0,1 0 0,0 1 0,-1 4 0,1-4 0,0-1 0,1 0 0,-1-1 0,1 2 0,0-1 0,-1 0 0,1 1 0,1-1 0,-1 0 0,0 1 0,1-1 0,0 0 0,0 1 0,0-1 0,0-1 0,0 1 0,1 0 0,-1 0 0,1 0 0,0 0 0,0-1 0,0 1 0,3 3 0,-4-5-2,0 0 0,0 0 0,2-1-1,-2 1 1,0 0 0,1 0 0,-1-1-1,1 1 1,-1-1 0,0 1 0,1-1-1,-1 0 1,1 0 0,-1 1 0,1-1 0,-1 0-1,1 0 1,-1-1 0,1 1 0,-1 0-1,1 0 1,-1-1 0,1 1 0,-1-1-1,1 1 1,-1-1 0,0 1 0,1-1-1,-1 0 1,0 0 0,2 0 0,-2 0 0,0 0-1,0 0 1,1-2 0,0 0 16,0 0 0,-1 0 1,1-1-1,-1 1 0,0-1 1,0 1-1,0 0 0,-1-1 0,1 0 1,-1 1-1,0-1 0,0 0 1,-1-6-1,1 6-27,0 2 1,-1-1-1,1 0 1,-1 0-1,0-1 1,0 1-1,0 0 0,-1 0 1,1 0-1,-1 0 1,1 1-1,-1-1 1,0 0-1,0 2 1,-4-5-1,4 5-23,1 1 1,0-1-1,-1 0 0,1 1 1,-1 0-1,1-1 0,-1 1 1,1 0-1,-1-1 0,1 1 1,-1 0-1,0 0 0,1 0 1,-1 1-1,1-1 0,-1 0 1,1 0-1,-1 1 0,1-1 1,-1 1-1,1 0 0,0-1 1,-2 1-1,2 0 0,0 0 1,-1 0-1,1 0 0,0 0 1,0 0-1,0 0 0,0-1 1,0 1-1,0 0 0,0 1 1,-1 1-1,-6 7-6790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2572 24575,'9'-2'0,"1"0"0,1 0 0,-2-1 0,1 0 0,-1 0 0,1-1 0,10-5 0,18-8 0,55-14 0,-37 13 0,83-36 0,-57 17 0,94-27 0,-99 38 0,-3 0 0,200-79 0,55-60 0,-297 148 0,45-32 0,-48 28 0,53-26 0,-37 22 0,-2-2 0,-1-1 0,-2-2 0,53-49 0,52-57 0,33-33 0,-64 57 0,-89 86 0,-1-1 0,-2-2 0,-1 1 0,-1-2 0,22-48 0,-14 28 0,-5 9 0,-1-1 0,-3-1 0,18-58 0,-24 66 0,1-1 0,25-45 0,-24 52 0,0-1 0,-2 0 0,15-55 0,-11 24 0,49-116 0,-57 157-170,-1 0-1,-2-1 0,0 1 1,0-1-1,-2 0 0,-1 0 1,0-36-1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23 149 24575,'0'1'0,"-1"-1"0,-1 0 0,1 0 0,1 0 0,-1 0 0,0 1 0,1-1 0,-1 0 0,0 0 0,0-1 0,1 1 0,-1 0 0,0 0 0,1 0 0,-1 0 0,0-1 0,0 1 0,1 0 0,-1 0 0,1-1 0,-1 1 0,0-1 0,1 1 0,-1 0 0,1-1 0,-1 1 0,1-1 0,-1 0 0,1 1 0,-1-1 0,1 1 0,-1-1 0,1 0 0,0 0 0,0-1 0,1 1 0,-1-1 0,1 1 0,-1-1 0,1 1 0,0 0 0,0 0 0,0 0 0,0-1 0,0 1 0,0 0 0,0 0 0,3-2 0,48-33 0,-8 8 0,-31 18 0,1 1 0,1 0 0,0 1 0,28-11 0,-41 19 0,0 0 0,0 0 0,-1 0 0,1 0 0,0 0 0,0 0 0,-1 1 0,2-1 0,-1 1 0,-1-1 0,1 1 0,0-1 0,-1 1 0,1 0 0,-1 0 0,1 0 0,-1 0 0,1 0 0,-1 0 0,0 0 0,1 0 0,-1 1 0,0-1 0,0 0 0,1 2 0,30 45 0,-18-25 0,-12-20-107,0-1 10,0 1 1,-1 0-1,2-1 0,-1 0 0,0 1 0,1-1 1,-1 0-1,0 0 0,1 0 0,-1 0 1,1 0-1,3 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 0 0,0-1 0,0 1 0,1 0 0,-1 0 0,0 0 0,1 0 0,-1-1 0,1 1 0,-1 0 0,1 0 0,0 0 0,-1 0 0,1 0 0,0 0 0,-1 0 0,1 0 0,0 0 0,0 0 0,0 1 0,-2 36 0,2-34 0,0 9 0,0-1 0,1-1 0,1 1 0,0 0 0,1-2 0,0 2 0,1 0 0,2-2 0,-2 1 0,2 0 0,-1 0 0,14 17 0,-16-24 0,8 11 0,1 1 0,0-2 0,2 0 0,0 0 0,0-1 0,1-1 0,1 0 0,-1-1 0,31 15 0,17 6 0,86 30 0,-146-61 0,47 19 0,33 13 0,138 36 0,-147-49 0,113 48 0,-68-22 0,-86-36-195,-1-1 0,1-1 0,0-3 0,1-1 0,0-1 0,38-1 0,-56-2-6631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16 24575,'0'-1'0,"0"0"0,-1 1 0,1-1 0,0 0 0,-1 0 0,1 1 0,0-1 0,-1 0 0,1 1 0,-1-1 0,1 0 0,-1 1 0,1-1 0,-1 1 0,1-1 0,-1 1 0,0-1 0,1 1 0,-1-1 0,0 1 0,1 0 0,-1-1 0,0 1 0,0 0 0,1-1 0,-1 1 0,0 0 0,0 0 0,0 0 0,1 0 0,-1 0 0,-1 0 0,1 0 0,0 0 0,1 0 0,-1 0 0,0 0 0,0 1 0,1-1 0,-1 0 0,0 1 0,0-1 0,0 1 0,-2-1 0,0 1 0,1 0 0,-1 0 0,1 0 0,-1 0 0,1 0 0,-1 0 0,1 1 0,0-1 0,0 1 0,-1 0 0,-2 1 0,2 2 0,1 0 0,0-1 0,0 1 0,0 0 0,1 0 0,0 0 0,0 0 0,0 0 0,0 0 0,1 0 0,0 1 0,0-1 0,1 0 0,-1-1 0,1 1 0,0 1 0,2 4 0,-2-7 0,0 0 0,0 1 0,1-1 0,-1-1 0,1 1 0,0 0 0,0 0 0,1 0 0,-1-1 0,1 1 0,-1 0 0,1-1 0,-1 0 0,1 0 0,0 0 0,0 0 0,0 0 0,0 0 0,0-1 0,0 1 0,0-2 0,2 1 0,-2 0 0,1 0 0,4 0 0,-2 0 0,-1-1 0,1 0 0,-1 0 0,2 0 0,-2 0 0,0-1 0,1 0 0,-1 0 0,0-1 0,1 2 0,0-2 0,5-4 0,-9 5 0,-1 0 0,1 0 0,-1-1 0,1 1 0,-1-1 0,0 0 0,1 1 0,-1-1 0,0 0 0,0 0 0,0 0 0,0 0 0,-1 1 0,1-1 0,0 0 0,-1-1 0,1 2 0,-1-1 0,0 0 0,0 0 0,0 0 0,0 0 0,0 0 0,0 0 0,0 0 0,-1 0 0,1 0 0,-1 0 0,0 0 0,1 0 0,-1 0 0,0 0 0,0 0 0,-2-2 0,1 1 0,0 0 0,1 0 0,-1 0 0,-1 1 0,1-1 0,0 0 0,-1 1 0,1-1 0,-1 1 0,0 0 0,0 0 0,0 0 0,0 0 0,0 1 0,0 0 0,-1 0 0,1 0 0,0 0 0,0 0 0,-1 0 0,1 1 0,-2-1 0,2 1 0,-1 0 0,1 0 0,-1 0 0,1 0 0,0 0 0,-6 2 0,6-1 0,1-1 0,-1 1 0,1 0 0,-2 0 0,2-1 0,-1 1 0,1 1 0,0-1 0,0 1 0,-1-1 0,1 1 0,0 0 0,1 0 0,-1 0 0,0 0 0,0 0 0,1 0 0,-1 0 0,1 1 0,0-1 0,0 0 0,0 1 0,0-1 0,0 0 0,0 0 0,1 1 0,-1 0 0,1-1 0,-1 1 0,1 0 0,0-1 0,0 1 0,1 0 0,-1-1 0,0 1 0,1-1 0,0 1 0,1 2 0,-1-2 0,0 0 0,1-1 0,-1 1 0,1 0 0,-1-1 0,1 0 0,0 1 0,0-1 0,0 0 0,0 0 0,1 0 0,-1 0 0,1 0 0,-1-1 0,1 0 0,-1 0 0,2 1 0,-1-1 0,0 0 0,0 0 0,-1-1 0,1 1 0,0 0 0,0-1 0,0 0 0,0 1 0,0-1 0,0-1 0,0 1 0,0 0 0,6-2 0,-6 2 0,0-1 0,0 1 0,0-1 0,-1 0 0,1 0 0,0 0 0,-1 0 0,1 1 0,-1-1 0,1-1 0,-1 1 0,1-1 0,-1 0 0,0 0 0,0 0 0,0 0 0,0 0 0,0 0 0,0 0 0,-1 0 0,1-1 0,-1 1 0,0-1 0,1 1 0,-1-1 0,-1 1 0,1 0 0,0-1 0,-1 0 0,1 0 0,-1 0 0,0 1 0,0-1 0,0-5 0,-1 4 0,-1-1 0,1 2 0,-1-1 0,0 0 0,0-1 0,0 1 0,-1 1 0,0-1 0,1 0 0,-1 1 0,-2-1 0,2 2 0,0-1 0,-1 0 0,1 0 0,-5-2 0,6 4 0,1 0 0,-1 0 0,1 0 0,-1 0 0,0 0 0,0 0 0,1 0 0,-1 1 0,0-1 0,-1 0 0,1 1 0,0 0 0,0-1 0,1 1 0,-1 0 0,0 0 0,0 0 0,0 0 0,0 1 0,0-1 0,0 1 0,0-1 0,0 1 0,1-1 0,-1 1 0,0 0 0,0 0 0,1 0 0,-1 0 0,0 0 0,1 0 0,-2 0 0,2 1 0,0-1 0,-1 0 0,1 1 0,0-1 0,0 1 0,-2 3 0,2-3 0,1-1 0,-1 0 0,1 1 0,-1 0 0,1 0 0,0 0 0,0 0 0,0 0 0,0 0 0,0 0 0,0 0 0,0 0 0,1 0 0,-1 0 0,1 0 0,-1 0 0,1 0 0,0-1 0,0 1 0,0 0 0,0-1 0,0 0 0,0 1 0,0-1 0,0 1 0,1-1 0,0 1 0,0-1 0,-1 0 0,1 0 0,-1 1 0,1-1 0,0 0 0,0-1 0,-1 1 0,1 0 0,0 0 0,3 0 0,-3 0 0,0 0 0,0 0 0,0-1 0,0 1 0,0-1 0,-1 1 0,1-1 0,0 0 0,1 1 0,-1-1 0,0 0 0,0 0 0,0-1 0,0 1 0,0 0 0,0-1 0,0 1 0,0-1 0,0 1 0,0-1 0,0 0 0,-1 0 0,1 0 0,0 0 0,-1 0 0,1 0 0,0 0 0,-1-1 0,0 1 0,1-1 0,0 1 0,-1-1 0,0 1 0,1-1 0,-1 0 0,-1 1 0,1-1 0,0 1 0,0-1 0,0-2 0,0 3 0,-1-1 0,1 1 0,-1-1 0,1 1 0,-1 0 0,0-1 0,0 1 0,0-1 0,1 1 0,-1-1 0,0 1 0,-1-1 0,1 1 0,0 0 0,0-1 0,-1 1 0,1-1 0,-1 1 0,1 0 0,-1-1 0,1 2 0,-1-1 0,0-1 0,0 1 0,0 0 0,0 0 0,0 0 0,0 0 0,0 0 0,0 0 0,-1 0 0,1 0 0,0 0 0,-1 1 0,1-1 0,0 0 0,-1 1 0,1-1 0,0 1 0,-1-1 0,1 1 0,-1 0 0,1 0 0,-1-1 0,1 1 0,-1 0 0,1 0 0,0 0 0,-1 1 0,1-1 0,-1 0 0,1 1 0,-1-1 0,-1 2 0,0-2 0,1 1 0,-1 0 0,1 0 0,0 0 0,-1 0 0,1 0 0,0 0 0,1 1 0,-1-1 0,0 1 0,0-1 0,1 0 0,-1 1 0,0-1 0,1 1 0,0 0 0,-1 0 0,1 0 0,0 0 0,0 1 0,0-1 0,1 0 0,-1 0 0,0 0 0,1 1 0,-1-1 0,1 0 0,0 1 0,0-1 0,0-1 0,0 2 0,0-1 0,1 0 0,-1 1 0,1-1 0,-1 0 0,2 3 0,0-2 0,0 1 0,0-1 0,0 0 0,1 0 0,0-1 0,-1 1 0,1-1 0,0 1 0,0-1 0,1 0 0,0 0 0,-1 0 0,1 0 0,-1 0 0,1-1 0,5 2 0,-6-2 0,-1 0 0,1 0 0,-1 0 0,1 0 0,-1-1 0,2 1 0,-1-1 0,-1 0 0,1 0 0,-1 0 0,1 0 0,0-1 0,-1 1 0,1 0 0,-1-1 0,1 0 0,-1 0 0,1 0 0,-1 0 0,1 0 0,-1 0 0,1-1 0,-1 1 0,1-1 0,1-1 0,-3 0 0,0 1 0,0 0 0,-1-1 0,1 1 0,0 0 0,-1 0 0,0 0 0,0-1 0,0 1 0,0-1 0,0 1 0,0-1 0,0 1 0,-1-1 0,0 1 0,1-1 0,-1 1 0,0 0 0,0 0 0,0-1 0,0 2 0,0-1 0,-1 0 0,1 0 0,-1 0 0,1 0 0,-6-3 0,5 2 0,-1-1 0,0 1 0,0 0 0,0 0 0,0 0 0,-1 0 0,1 1 0,-1 0 0,0 0 0,1 0 0,-2 0 0,1 0 0,0 0 0,-1 1 0,-5-2 0,7 4 0,1-1 0,-1 0 0,1 1 0,-1 0 0,-1 0 0,2 0 0,0 0 0,-1 0 0,1 0 0,0 1 0,-1-1 0,1 1 0,0-1 0,0 1 0,0 0 0,0-1 0,1 1 0,-1 0 0,0 0 0,1 0 0,-1 1 0,1-1 0,0 0 0,0 1 0,0-1 0,0 1 0,-1-1 0,2 1 0,-1 0 0,1-1 0,0 1 0,-1-1 0,2 5 0,-2-4 0,1 0 0,0 0 0,0-1 0,0 1 0,1 0 0,-1 0 0,1-1 0,1 1 0,-2 0 0,1-1 0,0 0 0,1 1 0,-1-1 0,0 1 0,1-1 0,-1 0 0,1 1 0,0-1 0,0 0 0,0 0 0,0 0 0,0-1 0,0 1 0,0 0 0,1-1 0,-1 1 0,1-1 0,-1 0 0,1-1 0,1 1 0,-2 0 0,1 0 0,3 0 0,-2-1 0,0 1 0,0-1 0,1-1 0,-1 1 0,0-1 0,1 1 0,-1-1 0,0 0 0,0 0 0,0 0 0,0-1 0,-1 0 0,1 0 0,0 0 0,-1 0 0,0 0 0,8-6 0,-10 6 0,1 0 0,-1 1 0,0-1 0,0 0 0,0 0 0,0 1 0,0-1 0,0 0 0,0 1 0,0-1 0,-1 0 0,1 0 0,-1-1 0,0 1 0,1 0 0,-1 0 0,0 0 0,0 0 0,0 0 0,-1 0 0,1 0 0,0 0 0,-1-1 0,0 1 0,1 0 0,-1 0 0,0 2 0,0-2 0,0 0 0,0 0 0,0 0 0,0 1 0,-1-1 0,1 0 0,-1 1 0,-2-3 0,1 1 0,0 1 0,0 0 0,1 0 0,-1 0 0,0 0 0,0 1 0,0-1 0,0 1 0,0 0 0,0 0 0,-1 1 0,1-1 0,0 0 0,-1 1 0,0-1 0,1 1 0,0 0 0,-1 0 0,1 0 0,0 1 0,-7 0 0,8 0 0,0-1 0,0 0 0,0 1 0,1 0 0,-2 0 0,1 0 0,1 0 0,-1 0 0,0 0 0,1 1 0,-1-1 0,1 0 0,0 1 0,0-1 0,-1 1 0,1 0 0,0-1 0,0 1 0,0 0 0,1 0 0,-1 0 0,0-1 0,1 1 0,-1 0 0,1 0 0,-1 0 0,1-1 0,0 1 0,0 0 0,0 0 0,0 0 0,0 0 0,1 0 0,-1 0 0,0 0 0,1 0 0,1 2 0,-2-1 0,1-1 0,0 0 0,0 0 0,0 0 0,0 0 0,1 0 0,-1-1 0,1 1 0,-1-1 0,1 1 0,-1 0 0,1-1 0,0 1 0,0-1 0,1 0 0,-2 0 0,1 1 0,1-1 0,-1-1 0,0 1 0,0 0 0,0 0 0,0-1 0,1 1 0,-1-1 0,0 0 0,1 1 0,-1-1 0,0 0 0,0-1 0,1 1 0,-1 0 0,6-2 0,-7 2 0,1 0 0,0-1 0,-1 1 0,1-1 0,-1 1 0,1-1 0,-1 0 0,1 1 0,-1-1 0,1 0 0,-1 0 0,1 0 0,-1 0 0,0-1 0,0 1 0,0 0 0,0 0 0,0-1 0,0 1 0,0-1 0,0 2 0,0-2 0,0 1 0,-1-1 0,1 1 0,-1-1 0,1 0 0,-1 1 0,0-1 0,0 0 0,1 1 0,-1-1 0,0 0 0,-1 1 0,1-1 0,0 0 0,0 1 0,-1-1 0,1 0 0,-1 1 0,1-1 0,-1 1 0,0-1 0,-1-1 0,1 2-42,1 0-1,-1 0 0,0 0 1,1 0-1,-1 0 0,0 0 1,0 0-1,0 0 0,1 0 1,-1 1-1,0-1 0,0 0 1,0 1-1,-1-1 0,1 1 1,0-1-1,0 1 0,0-1 1,0 1-1,0 0 0,-1-1 1,1 1-1,0 0 0,0 0 1,0 0-1,-1 0 0,1 0 1,0 0-1,0 1 0,0-1 1,-3 1-1,-7 4-6783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2586 24575,'1'-2'0,"-1"0"0,1 0 0,0 0 0,-1-1 0,1 1 0,0 0 0,1 0 0,-1-1 0,0 1 0,1 0 0,-1 0 0,1 0 0,-1 1 0,1-1 0,0 0 0,1 1 0,-1-1 0,0 1 0,0-1 0,0 1 0,0 0 0,3 0 0,65-27 0,-43 19 0,44-24 0,-1-3 0,-4-2 0,99-74 0,53-51 0,-188 140 0,10-7 0,52-28 0,194-97 0,-222 119 0,103-77 0,-7 3 0,46-39 0,-57 37 0,-118 87 0,-3-1 0,0-1 0,-1-1 0,41-58 0,20-20 0,87-69 0,-164 162 0,0 0 0,0 1 0,-1-2 0,10-20 0,23-28 0,-16 27 0,28-50 0,4-5 0,-56 86 0,43-58 0,51-94 0,-86 135 0,-2-2 0,-1 2 0,6-34 0,-1 9 0,-2 13-59,-7 22-159,-1-1 1,0 2-1,0-1 0,-1-1 1,1-19-1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9 138 24575,'0'0'0,"-1"0"0,1 0 0,0 0 0,0 0 0,-1 0 0,1 0 0,0 0 0,-1 0 0,1 0 0,0 0 0,0 0 0,-1 0 0,1 0 0,0 0 0,0 0 0,-1 0 0,1 0 0,0-1 0,0 1 0,-1 0 0,1 0 0,0 0 0,0 0 0,0-1 0,-1 1 0,1 0 0,0 0 0,0 0 0,0 0 0,0 0 0,0 0 0,-1 0 0,1-1 0,0 1 0,0 0 0,0 0 0,0-1 0,0 1 0,0 0 0,0-1 0,0 1 0,0 0 0,6-14 0,14-9 0,3 3 0,-15 11 0,2 0 0,0 0 0,-1 2 0,2-2 0,-1 3 0,2-1 0,-1 1 0,16-6 0,-24 11 0,0 1 0,0 0 0,-1 0 0,0 0 0,1 1 0,0-1 0,0 0 0,-1 1 0,1 0 0,0 0 0,-2 0 0,2 0 0,-1-1 0,1 2 0,-1-1 0,3 3 0,42 31 0,-20-12 0,-11-13-96,36 21-1173,-37-25-5557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24575,'-1'11'0,"2"-3"0,14-17 0,14-14 0,-18 14 0,2-1 0,-1 1 0,1 0 0,17-6 0,-28 13 0,1 1 0,0 0 0,0-1 0,0 2 0,-1-1 0,2 0 0,-1 0 0,0 1 0,0 0 0,1 0 0,-1 0 0,0 0 0,0 0 0,0 0 0,0 1 0,0-1 0,0 1 0,0 0 0,-1 0 0,2 0 0,-1 0 0,0 1 0,-1-1 0,1 1 0,-1 0 0,4 2 0,6 4 0,2 1 0,0 0 0,0-1 0,1-2 0,0 1 0,-1-1 0,2 0 0,0-2 0,29 6 0,-29-6-1365,-5 1-5461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0,-1-1 0,0 1 0,0 0 0,1 0 0,-1 0 0,0 0 0,1-1 0,-1 1 0,1 0 0,-1 0 0,1 0 0,0 0 0,-1 0 0,1 0 0,0 0 0,-1 0 0,1 0 0,0 0 0,0 0 0,0 1 0,-2 36 0,2-34 0,-1 7 0,1-1 0,1-1 0,0 1 0,1 0 0,0 0 0,0-1 0,1 1 0,0 0 0,1-1 0,1-1 0,-1 2 0,1-2 0,0 1 0,1-1 0,0 0 0,0 0 0,2 0 0,-1-1 0,0-1 0,1 1 0,0-1 0,0 0 0,1 0 0,12 5 0,192 100 0,-145-78 0,1-5 0,139 39 0,-165-54 0,64 25 0,-40-12 0,77 14 0,-17-6 0,5 19 0,-81-32 0,62 20 0,-109-40-136,0 0-1,-1 0 1,1-1-1,1 1 1,-1-1-1,-1 0 1,1 0-1,0 0 0,5-1 1,2-2-6690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1 206 24575,'1'-3'0,"0"-1"0,1 1 0,-1-1 0,1 1 0,0 0 0,0 0 0,0 0 0,1 0 0,-1 1 0,2-1 0,3-2 0,10-14 0,-3-4 0,36-46 0,-46 63 0,0 1 0,1-1 0,0 1 0,0 1 0,0-1 0,1 1 0,0 1 0,0-1 0,8-4 0,-10 7 0,-1 0 0,0 0 0,0 0 0,1 1 0,0-1 0,-1 1 0,0 0 0,1 0 0,-1 0 0,0 0 0,1 1 0,-1-1 0,0 1 0,0 0 0,1 0 0,0 0 0,-1 1 0,3 1 0,7 4 0,0 0 0,23 21 0,-26-22 0,-1 1 0,0 0 0,0-1 0,19 8 0,-1-6-1365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3954 24575,'3'-28'0,"0"2"0,2 0 0,1-1 0,3 1 0,18-47 0,5-15 0,-18 41 0,11-36 0,4 1 0,49-100 0,-45 115 0,22-38 0,97-110 0,-22 35 0,-94 133 0,2 0 0,1 2 0,4 2 0,1 1 0,89-64 0,-94 81 0,2 0 0,68-30 0,17-8 0,65-29 0,-104 53 0,185-67 0,-177 72 0,151-49 0,8 3 0,-65 37 0,27-9 0,-122 28 0,-50 14 0,1-3 0,66-27 0,-89 29 0,1-3 0,22-16 0,-30 18 0,0 2 0,0 0 0,1 1 0,1 0 0,-1 1 0,24-6 0,-17 8 0,0 0 0,1-1 0,-2 0 0,2-1 0,-2-2 0,42-23 0,-25 9 0,0 4 0,76-31 0,-65 31 0,66-37 0,-64 28 0,-21 13 0,43-32 0,98-73 0,-86 62 0,30-25 0,-52 34 0,-37 31 0,0-1 0,-3 0 0,0-2 0,0-1 0,-3-1 0,28-39 0,-42 46 0,0 0 0,-2 0 0,0 0 0,-2 0 0,0-2 0,-1 2 0,-1-1 0,-1-22 0,2-76 0,-5-146 0,3 258-105,-1 0 0,1 0 0,-1 0 0,1 1 0,-1-1 0,0 0 0,-1 0 0,1 0 0,-1 2 0,1-2 0,-1 1 0,-5-7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0,-1-1 0,1 1 0,0 0 0,0 0 0,-1 0 0,1-1 0,0 1 0,-1 0 0,1 0 0,-1 0 0,1 0 0,-1 0 0,0 0 0,1 0 0,-1 0 0,0 0 0,0 0 0,0 0 0,0 0 0,0 0 0,0 1 0,3 36 0,-3-34 0,0 2 0,-1 1 0,2-1 0,-1 1 0,1-2 0,1 2 0,-1-1 0,1 0 0,-1 1 0,2-1 0,-1-1 0,1 1 0,-1 0 0,2-1 0,-1 1 0,1-1 0,-1 0 0,1-1 0,1 1 0,0 0 0,0-1 0,0 1 0,0-1 0,0-1 0,1 1 0,-1-1 0,1 0 0,1-1 0,-1 1 0,0-1 0,8 3 0,181 80 0,-141-58 0,3-2 0,84 26 0,-102-40 0,-1 0 0,0 3 0,0 1 0,68 37 0,-84-40 0,0-2 0,0-2 0,2 1 0,45 9 0,3 1 0,-56-15-227,-1 0-1,1-1 1,1-1-1,-2 0 1,23-1-1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169 19 24575,'-1'-1'0,"1"0"0,-1 0 0,1 0 0,-1 0 0,0 0 0,1 0 0,-1 0 0,0 1 0,0-1 0,1 0 0,-1 1 0,0-1 0,0 0 0,0 1 0,0-1 0,0 1 0,0-1 0,0 1 0,0 0 0,0-1 0,0 1 0,0 0 0,0 0 0,0 0 0,0 0 0,0-1 0,-3 2 0,-34-4 0,32 3 0,3 0 0,-1 0 0,0 0 0,0 0 0,0 1 0,0-1 0,0 1 0,0 0 0,1 0 0,-2 1 0,1-1 0,1 1 0,-1-1 0,1 1 0,0 0 0,-1 1 0,1-1 0,0-1 0,0 2 0,1 0 0,-1 0 0,0 0 0,0 0 0,1 0 0,0 0 0,0 0 0,0 1 0,0-1 0,1 1 0,-1-1 0,1 0 0,0 1 0,0 0 0,0 0 0,1 0 0,-1 0 0,1-1 0,0 1 0,0 0 0,1-1 0,-1 1 0,1 0 0,0 0 0,0 0 0,0-1 0,0 1 0,1 0 0,2 4 0,-3-6 0,1 1 0,0 0 0,0 0 0,1 0 0,-1-1 0,0 1 0,0-1 0,1 1 0,-1-1 0,1 0 0,0 0 0,-1 0 0,1 0 0,0-1 0,0 1 0,0-2 0,1 1 0,-1 0 0,1 0 0,-1 0 0,1 0 0,-1-1 0,0 0 0,1 1 0,-1-1 0,0 0 0,1-1 0,-1 1 0,0 0 0,1-1 0,0 0 0,-1 0 0,0 0 0,1 0 0,-1 0 0,0 0 0,0-1 0,-1 1 0,6-5 0,-5 5 0,-1-1 0,0 1 0,2-1 0,-2 1 0,0-1 0,0 0 0,0 0 0,0 0 0,0 0 0,-1 0 0,1 0 0,0-1 0,-1 1 0,0 0 0,0 0 0,1-1 0,-1 1 0,-1-1 0,1 0 0,0 1 0,-1-1 0,1 0 0,-1 1 0,0-1 0,0 0 0,0 0 0,0 0 0,-1 2 0,1-2 0,-1 0 0,1 1 0,-1-1 0,0 0 0,0 1 0,0-1 0,0 1 0,-1-1 0,1 1 0,-1 0 0,1-1 0,-1 1 0,0 0 0,0 1 0,0-1 0,0 1 0,0-1 0,-6-2 0,7 2 0,-1 1 0,1 0 0,-1 0 0,0 0 0,0 0 0,1 0 0,-1 1 0,0-1 0,0 0 0,0 1 0,0-1 0,0 1 0,0 0 0,1 0 0,-1 0 0,0 0 0,0 0 0,0 0 0,-1 0 0,1 1 0,0-1 0,0 0 0,0 1 0,0 0 0,-1 0 0,0 1 0,0 0 0,1 0 0,-1 0 0,1 0 0,-1 0 0,1 0 0,0 0 0,0 0 0,0 1 0,0 0 0,0-1 0,0 1 0,1 0 0,-2 4 0,2-4 0,0 0 0,0-1 0,0 1 0,0 0 0,0-2 0,1 2 0,-1 0 0,1 0 0,0 0 0,0 0 0,0 0 0,0-1 0,0 1 0,1 0 0,-1 0 0,1 0 0,0-1 0,0 0 0,0 1 0,0-1 0,0 1 0,1-1 0,-1 1 0,1-1 0,-1 0 0,2 1 0,-1-1 0,0 0 0,0 0 0,0 0 0,1-1 0,-1 1 0,0 0 0,1-1 0,-1 0 0,1 1 0,-1-2 0,4 2 0,-1-1 0,0-1 0,-1 1 0,1-1 0,-1 0 0,1 0 0,-1 0 0,0-1 0,1 1 0,-1-1 0,1 0 0,-1 0 0,1 0 0,-1 0 0,0-1 0,0 0 0,-1 0 0,1 0 0,0-1 0,-1 1 0,7-6 0,-8 7 0,0-1 0,0 0 0,-1 0 0,1 0 0,0 0 0,-1-1 0,1 2 0,-1-1 0,0-1 0,0 1 0,0-1 0,0 1 0,0-1 0,0 0 0,-1 1 0,1-1 0,-1 0 0,0 1 0,0-1 0,0 0 0,0 1 0,0 0 0,0-1 0,-1 0 0,0 1 0,1-1 0,-1 0 0,0 1 0,0-1 0,0 1 0,-1-1 0,1 1 0,-4-4 0,5 5 0,-1 0 0,0 0 0,1 1 0,-1-1 0,0 0 0,0 0 0,0 0 0,1 0 0,-1 1 0,0-1 0,0 0 0,0 1 0,0-1 0,-2 0 0,2 1 0,0-1 0,0 1 0,0 0 0,0-1 0,0 1 0,-1 0 0,1 0 0,0 0 0,0 0 0,-1 0 0,1 0 0,0 0 0,0 0 0,0 0 0,0 1 0,-1-1 0,1 0 0,0 1 0,0-1 0,0 1 0,0-1 0,0 1 0,0 0 0,0-1 0,0 1 0,0 0 0,0 0 0,0 0 0,0 0 0,1 0 0,-1-1 0,0 1 0,1 0 0,-1 0 0,0 0 0,0 1 0,1 0 0,-1-1 0,-1 1 0,1-1 0,1 1 0,-1-1 0,1 1 0,0-1 0,-1 1 0,1 0 0,0-1 0,0 1 0,0-1 0,0 1 0,0 0 0,0-1 0,0 1 0,1 0 0,-1-1 0,1 0 0,-1 0 0,1 1 0,-1-1 0,2 1 0,-1-1 0,0 1 0,0-1 0,0 0 0,0 1 0,0-1 0,0 0 0,0 0 0,0 0 0,1 0 0,-1 0 0,0 0 0,1 0 0,-1 0 0,1-1 0,-1 1 0,1 0 0,1 0 0,1-1 0,0 1 0,0-1 0,1 1 0,-1-1 0,1 0 0,-1-1 0,0 1 0,0-1 0,0 0 0,0 0 0,0 0 0,0 0 0,7-4 0,-10 5 0,1-1 0,-1 1 0,0-1 0,1 0 0,-1 1 0,0-1 0,0 0 0,0 0 0,0 0 0,0 0 0,0 0 0,0 0 0,0 0 0,0 0 0,0 0 0,0 0 0,-1-1 0,1 2 0,0-1 0,-1-1 0,1 1 0,-1 0 0,0-1 0,1 1 0,-1 0 0,0-1 0,0 1 0,0-1 0,0 1 0,0-1 0,0 1 0,0 0 0,0-1 0,-1 1 0,1-1 0,0 1 0,-1 0 0,0-1 0,1 1 0,-1 0 0,0 0 0,-1-2 0,1 0 0,-1 2 0,0-1 0,-1 0 0,1 0 0,0 0 0,0 0 0,-1 0 0,1 1 0,-1-1 0,-1 1 0,2 0 0,-1-1 0,0 1 0,0 1 0,0-1 0,0 0 0,0 1 0,0-1 0,0 1 0,0 0 0,0 0 0,0 0 0,0 0 0,-1 1 0,1-1 0,1 1 0,-1 0 0,0 0 0,0 0 0,0 0 0,0 0 0,1 1 0,-1-1 0,1 1 0,-1-1 0,1 1 0,-5 4 0,4-4 0,1-1 0,-1 1 0,1 1 0,-1-1 0,1 1 0,0 0 0,0 0 0,0 0 0,1 0 0,-1 0 0,1 0 0,-1 0 0,1 0 0,-1 4 0,2-5 0,0 0 0,0 0 0,0 0 0,0 0 0,0 0 0,0 0 0,0 0 0,1 0 0,-1 0 0,1 0 0,0 0 0,-1 0 0,1 0 0,0 0 0,0 0 0,0-1 0,1 0 0,-1 1 0,0-1 0,1 1 0,-1-1 0,1 1 0,-1-1 0,4 3 0,-3-3 0,-1 1 0,1-1 0,-1 0 0,1 1 0,1-1 0,-1 0 0,0 0 0,0 0 0,-1 0 0,1-1 0,0 1 0,1 0 0,-1-1 0,0 1 0,0-1 0,0 0 0,0 0 0,0 0 0,0 0 0,0 0 0,1 0 0,-1 0 0,0-1 0,1 1 0,-1-1 0,0 0 0,0 1 0,0-1 0,0 0 0,0 0 0,-1 0 0,1-1 0,0 1 0,0 0 0,-1-1 0,1 1 0,-1-1 0,1 1 0,-1-1 0,0 0 0,0 1 0,0-1 0,0 0 0,0 0 0,0 1 0,1-4 0,-1 2 0,0 1 0,0-1 0,-1 0 0,1 0 0,-1 0 0,1 0 0,-1 1 0,0-1 0,0 0 0,0 0 0,-1 1 0,1-1 0,-1 1 0,1-1 0,-1 0 0,0 0 0,0 1 0,0-1 0,-1 0 0,1 1 0,-1-1 0,1 1 0,-1 0 0,0-1 0,0 1 0,0 1 0,0-1 0,0 0 0,0 1 0,0-1 0,-1 0 0,1 1 0,-7-3 0,7 4-45,0 0-1,-1 0 1,1 0-1,0 0 1,0 0-1,0 0 1,-1 1-1,1-1 1,0 1-1,0-1 1,0 1-1,0 0 1,0 0-1,0 0 1,0 0-1,0 0 1,0 1-1,0-1 1,0 0-1,0 1 1,1-1-1,-1 0 1,1 1-1,0 0 0,-1 0 1,1-1-1,0 1 1,0 0-1,-1 4 1,-5 6-6781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5267 24575,'1'-25'0,"1"-1"0,1 0 0,2 1 0,1 0 0,10-27 0,55-119 0,-53 132 0,50-87 0,-18 39 0,-30 53 0,4 1 0,0 1 0,44-46 0,-12 15 0,159-164 0,-111 117 0,107-146 0,-141 170 0,97-87 0,8-6 0,-82 78 0,-28 26 0,39-19 0,-72 68 0,-2-1 0,-2-1 0,41-52 0,24-35 0,-17 26 0,-11 13 0,-42 49 0,0 1 0,-3-2 0,23-38 0,-28 42 0,-1 1 0,2 1 0,2 0 0,23-25 0,89-72 0,-57 53 0,-29 29 0,3 2 0,56-33 0,7-5 0,21-25 0,136-89 0,-140 114 0,220-92 0,29 39 0,198-11 0,-264 70 0,-288 60 0,-2-1 0,2-1 0,-2-1 0,0-1 0,-1 0 0,21-17 0,-22 17 0,47-36 0,-1-3 0,93-94 0,-119 103 0,49-72 0,13-15 0,-9 26 0,-36 27 0,53-95 0,-98 150-170,1 0-1,0 1 0,2 0 1,0 1-1,1 0 0,2 2 1,31-29-1,-38 38-6655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24575,'-17'85'0,"17"-72"0,1 1 0,0 1 0,2-2 0,0 1 0,0-1 0,1 1 0,2-1 0,-1 0 0,11 20 0,0-4 0,3 0 0,40 49 0,-36-54 0,0-1 0,1-2 0,2 0 0,0-1 0,2-2 0,0 0 0,0-1 0,2-3 0,0 0 0,1-2 0,0 0 0,34 7 0,13-6 0,21 7 0,12 6 0,30 11 0,-116-31 0,0-1 0,-1-1 0,1-1 0,-1-2 0,1 0 0,1-1 0,26-2 0,-11 0 0,54 4 0,-36 5 0,-40-3 0,2-1 0,25 0 0,-10-3 0,-1 3 0,42 6 0,-53-6-455,0-1 0,26-2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 24575,'0'-3'0,"3"-1"0,1-3 0,3 0 0,1-1 0,1-3 0,-1-3 0,2 2 0,-1 0 0,2 1 0,-3 0 0,-1 0 0,-3 3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24575,'2'-2'0,"0"-1"0,0 0 0,0 0 0,0 0 0,0 0 0,1 0 0,-1 1 0,2 0 0,-2-1 0,1 1 0,0 0 0,0 0 0,0 0 0,4-1 0,3-3 0,2-2 0,-3 1 0,1 0 0,1 0 0,0 2 0,12-7 0,-21 11 0,-1 1 0,1-1 0,0 0 0,0 0 0,0 1 0,1 0 0,0-1 0,-1 1 0,0 0 0,0 0 0,0 0 0,0 0 0,0 0 0,0 0 0,0 1 0,0-1 0,0 1 0,0-1 0,0 1 0,0 0 0,0 0 0,0 0 0,0 0 0,0 0 0,-1 0 0,1 1 0,1-1 0,-2 1 0,3 2 0,6 6 0,1 1 0,1-1 0,0-1 0,22 14 0,-21-15 0,-1 0 0,1 2 0,-1 0 0,13 14 0,-18-15-1365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24575,'0'19'0,"0"-1"0,2 0 0,0 0 0,5 19 0,-5-29 0,1 0 0,0 1 0,1-2 0,0 1 0,1 0 0,-2-1 0,2 1 0,1-1 0,0 0 0,-1-1 0,13 11 0,154 122 0,-93-78 0,-39-27 0,2-4 0,80 47 0,-53-40 0,68 51 0,-88-55 0,106 50 0,-131-74 0,0-1 0,0-1 0,1-1 0,0-1 0,27 1 0,-25-2 0,2 0 0,-1 2 0,44 15 0,-67-19-98,41 14 329,-44-15-325,0 0 0,1-1 1,-1 1-1,1 0 1,-1-1-1,0 1 0,0-1 1,1 0-1,-1 0 1,1 0-1,-1 0 0,1 0 1,-1-1-1,1 1 1,1-2-1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35 24575,'0'-2'0,"0"1"0,0 0 0,0-1 0,0 1 0,-1 0 0,1-1 0,0 1 0,0 0 0,-1-1 0,1 1 0,-1 1 0,1-1 0,-1-1 0,1 1 0,-1 0 0,0 0 0,0 0 0,0 0 0,0 0 0,1 0 0,-1 0 0,0 0 0,-1 0 0,1 1 0,-2-2 0,0 1 0,0 0 0,1 0 0,-1 1 0,1-1 0,-1 1 0,0 0 0,1 0 0,-1 0 0,0 0 0,1 0 0,-1 1 0,-3 0 0,-2 1 0,0 0 0,1 0 0,0 1 0,0 0 0,1 0 0,-2 0 0,2 1 0,-10 7 0,10-5 0,1 0 0,-1 0 0,2-1 0,-1 2 0,1 0 0,0 0 0,1 0 0,0 0 0,0 0 0,1 0 0,-1 1 0,0 9 0,2-15 0,1 0 0,0 1 0,0-1 0,0 1 0,0-1 0,0 1 0,1-1 0,-1 0 0,1 1 0,-1-1 0,1 0 0,0 1 0,0-1 0,0 0 0,0-1 0,0 1 0,3 4 0,-1-5 0,-1 1 0,0 0 0,1-1 0,-1 1 0,1-1 0,-1 0 0,1 1 0,0-1 0,0 0 0,0-1 0,0 1 0,0-1 0,0 1 0,0-1 0,0 0 0,0 0 0,0 0 0,4-1 0,-2 1 0,-1-1 0,2 0 0,-1 0 0,-1 0 0,1-1 0,-1 0 0,1 0 0,-1 0 0,0 0 0,1-1 0,0 1 0,-2-1 0,1 1 0,0-1 0,-1-1 0,1 1 0,-1-1 0,5-7 0,-7 9 0,0 0 0,1 0 0,-2-1 0,1 1 0,0 1 0,0-1 0,-1-1 0,2 1 0,-2 0 0,0-1 0,1 1 0,-1 0 0,0-1 0,-1 1 0,1-1 0,0 1 0,-2 0 0,2 0 0,-1-1 0,0 1 0,0 0 0,0 1 0,0-1 0,0-1 0,0 1 0,0 0 0,-1 1 0,1-1 0,-1 0 0,1 0 0,-1 1 0,0-1 0,0 1 0,0-1 0,0 1 0,0 0 0,0-1 0,0 1 0,-4-1 0,-2-1 0,2 1 0,-1 0 0,0 1 0,0-1 0,0 1 0,-1 0 0,1 0 0,-1 1 0,1 0 0,0 0 0,-11 2 0,16-2 0,0 0 0,0 1 0,0-1 0,0 0 0,0 1 0,0-1 0,0 1 0,0 0 0,0-1 0,0 0 0,0 1 0,0 0 0,0 1 0,1-1 0,-2 0 0,1 0 0,1 1 0,-1-1 0,1 1 0,0 0 0,-1-1 0,1 1 0,0 0 0,0 0 0,0-1 0,0 1 0,0 0 0,1 0 0,-1 0 0,1 0 0,-1 0 0,1 1 0,-1-2 0,1 1 0,0 0 0,0 0 0,0 0 0,1 0 0,-1 0 0,0 0 0,1 0 0,0 3 0,0-3 0,1 1 0,0 0 0,0 0 0,0 0 0,0-2 0,0 2 0,0-1 0,1 0 0,0 0 0,0 0 0,-1 0 0,1 0 0,0 0 0,0-1 0,0 1 0,0-1 0,0 0 0,0 0 0,0 0 0,0 0 0,0 0 0,2-1 0,-2 1 0,0-1 0,1 0 0,-1 0 0,4-1 0,-5 1 0,1 1 0,-1-1 0,0 0 0,0-1 0,0 1 0,1 0 0,0 0 0,-1-1 0,0 1 0,0-1 0,0 0 0,0 0 0,0 0 0,0 0 0,0 0 0,0 0 0,0 0 0,-1-1 0,1 1 0,0-1 0,-1 1 0,1-1 0,-1 1 0,0-1 0,1 0 0,-1 0 0,0 0 0,0 1 0,0-1 0,0 0 0,-1 0 0,1 0 0,0 0 0,-1 0 0,0 0 0,2-1 0,-2 1 0,0 0 0,0-4 0,-2 4 0,2 0 0,0 1 0,-1-1 0,1 0 0,-1 2 0,0-2 0,0 1 0,1-1 0,-1 1 0,0-1 0,0 1 0,-1-1 0,1 1 0,0 0 0,0 0 0,-1 0 0,1 0 0,0 0 0,-1 0 0,1 0 0,-1 0 0,1 0 0,-1 0 0,0 1 0,1-1 0,-1 1 0,0-1 0,1 1 0,-1 0 0,0 0 0,0 0 0,1 0 0,-2 0 0,1 0 0,0 0 0,1 0 0,-1 1 0,0-1 0,1 1 0,-1-1 0,0 1 0,1 0 0,-4 1 0,4-1 0,0-1 0,0 1 0,0-1 0,-1 1 0,1 0 0,0 0 0,0 0 0,0-1 0,0 1 0,1 0 0,-1 0 0,0 0 0,0 0 0,0 1 0,1-1 0,-1 0 0,1 0 0,-1 0 0,1 0 0,-1 0 0,1 0 0,-2 2 0,4-1 0,-2 0 0,1-1 0,-1 1 0,1-1 0,-1 1 0,1-1 0,0 1 0,0-1 0,0 1 0,0-1 0,0 0 0,0 0 0,0 1 0,0-1 0,0 0 0,1 0 0,-1 0 0,0 0 0,1 0 0,-1-1 0,1 1 0,-1 0 0,1-1 0,1 2 0,0-1 0,0-1 0,-1 1 0,1-1 0,1 1 0,-1 0 0,-1-1 0,1 0 0,0 0 0,0 0 0,0 0 0,0 0 0,-1 0 0,1-1 0,0 1 0,0-1 0,-1 0 0,1 1 0,1-1 0,-2 0 0,1 0 0,3-3 0,-5 3 0,0 0 0,0 0 0,0 0 0,0 0 0,0-1 0,0 1 0,0 0 0,0 0 0,0-1 0,-1 1 0,1-1 0,0 1 0,-1-1 0,1 1 0,-1 0 0,0-1 0,0 0 0,1 1 0,-1-1 0,0 1 0,0-1 0,0 2 0,-1-2 0,1 1 0,0-1 0,-1 1 0,1-1 0,0 1 0,-1-1 0,0 1 0,1-1 0,-1 1 0,0 0 0,0-1 0,0 1 0,0 0 0,0 0 0,0 0 0,0 0 0,-2-2 0,2 2 0,0-1 0,0 1 0,0 0 0,0 0 0,-1-1 0,1 1 0,0 0 0,-2 0 0,2 1 0,-1-1 0,1 0 0,-1 1 0,1-1 0,-1 0 0,0 1 0,1-1 0,-1 1 0,0 0 0,1-1 0,-1 1 0,0 0 0,0 0 0,1 0 0,-1 0 0,0 1 0,0-1 0,1 0 0,-1 1 0,0-1 0,1 1 0,-1-1 0,-1 1 0,2 0 0,-1 0 0,1-1 0,-1 1 0,1 0 0,0 0 0,-1 0 0,1 0 0,0 1 0,0-1 0,0 0 0,0 1 0,-2 2 0,2-2 0,0-1 0,0 1 0,1-1 0,-1 1 0,0 0 0,1 0 0,-1-1 0,1 1 0,-1 0 0,1 0 0,0 0 0,0-1 0,0 0 0,0 1 0,0 0 0,0 0 0,0-1 0,1 1 0,-1 0 0,1 0 0,-1 0 0,1-1 0,0 1 0,0 0 0,0-1 0,-1 1 0,2-1 0,-1 1 0,0-1 0,0 1 0,0-1 0,1 0 0,-1 0 0,0 0 0,1 1 0,-1-1 0,1-1 0,0 0 0,-1 1 0,2 0 0,-1 0 0,-1-1 0,5 1 0,-4 0 0,0 0 0,0 0 0,0-1 0,0 1 0,0-1 0,0 1 0,0-1 0,1 0 0,-1 0 0,0 0 0,0 0 0,0 0 0,1-1 0,0 1 0,-1-1 0,0 1 0,0-1 0,0 0 0,0 0 0,0 0 0,0 0 0,0 0 0,0 0 0,2-2 0,-2 2 0,-1-1 0,0 0 0,0 0 0,0 0 0,0 0 0,0 0 0,-1 0 0,1-1 0,0 1 0,-1 0 0,0 0 0,1 0 0,-1-1 0,0 1 0,0 0 0,-1 1 0,1-2 0,0 1 0,-1-2 0,1 1 0,-1 1 0,1 0 0,0 0 0,-1 0 0,1 0 0,-1-1 0,0 1 0,0 0 0,0 0 0,0 0 0,0 1 0,0-1 0,-1 1 0,1-1 0,0 0 0,-1 1 0,0-1 0,1 1 0,-1-1 0,0 1 0,0 0 0,1 0 0,-1 0 0,0 0 0,0 0 0,-1 0 0,0 0 0,1 1 0,0-1 0,0 1 0,0-1 0,0 1 0,-1 0 0,1 0 0,0 0 0,0 0 0,0 0 0,-1 1 0,1-1 0,0 1 0,0-1 0,0 1 0,0 0 0,-5 1 0,6-1 0,-1 0 0,0 0 0,0 0 0,1 1 0,-1-1 0,1 0 0,-1 1 0,1-1 0,-1 1 0,1-1 0,0 0 0,0 1 0,0 0 0,0-1 0,0 1 0,0 0 0,0 0 0,1 0 0,-1 0 0,1 0 0,-1 0 0,1 0 0,0 0 0,0 0 0,0 0 0,0 4 0,1-3 0,0 0 0,0 0 0,0 0 0,1 1 0,-1-1 0,1 0 0,-1 0 0,1 0 0,0-1 0,0 1 0,1 0 0,-1-1 0,0 0 0,6 3 0,-6-3 0,0 0 0,0-1 0,0 1 0,1-1 0,-1 1 0,1-1 0,-1 0 0,0 0 0,1 0 0,0-1 0,-1 1 0,1 0 0,0-1 0,-1 0 0,1 0 0,1 1 0,2-2 0,-4 1 0,0-1 0,0 0 0,-1 0 0,1 0 0,0 0 0,-1 0 0,1 0 0,-1 0 0,1 0 0,-1-1 0,0 1 0,1-1 0,-1 1 0,0-1 0,0 1 0,0-1 0,0 1 0,0 0 0,0-1 0,-1 0 0,1 0 0,-1 0 0,1 1 0,-1-1 0,0 0 0,1 0 0,-1 0 0,0-3 0,0 3 0,0 1 0,2-1 0,-2 0 0,0 0 0,0 1 0,0-1 0,0 0 0,0 1 0,0 0 0,0-1 0,-2 0 0,2 1 0,-1-1 0,1 0 0,-1 1 0,0-1 0,0 0 0,0 1 0,1-1 0,-1 1 0,-1 0 0,1-1 0,0 1 0,0 0 0,0-1 0,-1 1 0,1 0 0,-1 0 0,1 0 0,-1 0 0,1 1 0,-1-1 0,1 0 0,-1 1 0,0-1 0,1 1 0,-1-1 0,0 1 0,0 0 0,1 0 0,-1-1 0,-1 1 0,1 0 0,1 1 0,-1-1 0,0 0 0,0 1 0,1-1 0,-3 1 0,2 0 0,0-1 0,0 1 0,0 0 0,0 0 0,1-1 0,-1 1 0,0 0 0,0 1 0,1-1 0,-1 0 0,1 0 0,-1 1 0,1-1 0,0 1 0,-2-1 0,2 1 0,0-1 0,0 1 0,0 0 0,0 0 0,0 0 0,1-1 0,-1 1 0,0 0 0,1-1 0,-1 1 0,1 0 0,0 0 0,0 0 0,0 0 0,0 0 0,0 0 0,0 0 0,0 0 0,1 0 0,-1 0 0,1 0 0,-1 0 0,1 0 0,0 0 0,0-1 0,0 1 0,0 0 0,1 0 0,1 0 0,-1 0 0,0 1 0,0-2 0,0 1 0,0 0 0,0 0 0,0-1 0,1 1 0,-1-1 0,1 0 0,-1 1 0,1-1 0,0-1 0,3 2 0,-4-1 0,-1-1 0,2 1 0,-2-1 0,1 0 0,0 0 0,-1 0 0,1 0 0,0 0 0,-1 0 0,1 0 0,-1 0 0,1 0 0,0-1 0,-1 1 0,1-1 0,-1 1 0,1-1 0,-1 0 0,1 0 0,-1 1 0,0-1 0,1 0 0,-1 0 0,0 0 0,2-2 0,-3 1 0,0 0 0,0 1 0,-1-1 0,1 0 0,0 0 0,-1 1 0,1-1 0,-1 1 0,0 0 0,1-1 0,-1 1 0,0-1 0,0 1 0,0-1 0,0 1 0,0 0 0,0-1 0,-1 1 0,1 0 0,0 0 0,-1 0 0,1 0 0,-1 0 0,-1-1 0,2 1 0,1 0 0,-1 0 0,0 1 0,0-1 0,0 0 0,1 0 0,-1 1 0,0-1 0,0 0 0,0 1 0,0-1 0,0 1 0,-1-1 0,1 1 0,-1 0 0,1-1 0,0 1 0,0 0 0,0 0 0,0 0 0,-1 0 0,1 0 0,0 0 0,0 0 0,0 0 0,0 0 0,0 1 0,-1-1 0,1 0 0,0 1 0,0-1 0,0 1 0,0-1 0,0 1 0,0 0 0,0-1 0,0 1 0,1 0 0,-3 1 0,2 0 0,1 0 0,-1 0 0,1 0 0,-1 0 0,1 0 0,0 0 0,0 0 0,0 0 0,0 0 0,0 0 0,0 0 0,1-1 0,-1 1 0,0 0 0,1 0 0,0 0 0,0 0 0,-1 0 0,1 0 0,0-1 0,0 1 0,0 0 0,1-1 0,-1 1 0,0-1 0,1 1 0,-1-1 0,1 1 0,-1-1 0,1 0 0,0 0 0,0 0 0,-1 0 0,1 0 0,0 0 0,1 0 0,-1-1 0,0 0 0,0 0 0,2 1 0,-1 0 0,-1 0 0,1 0 0,0-1 0,-1 1 0,1-1 0,0 0 0,-1 0 0,1 0 0,0 0 0,-1 0 0,2 0 0,-1-1 0,-1 1 0,1-1 0,-1 0 0,1 1 0,-1-1 0,1 0 0,-1 0 0,0 0 0,1-1 0,-1 1 0,0-1 0,0 1 0,0-1 0,0 0 0,0 0 0,1 0 0,-2 0 0,1 0 0,-1 0 0,2-4 0,-1 2 0,-1 0 0,0 2 0,0-2 0,0 0 0,-1 0 0,1 0 0,-1 0 0,0 0 0,0 0 0,-1 0 0,1 0 0,-1 1 0,0-1 0,0 1 0,0-1 0,0 0 0,-1 0 0,1 1 0,-1-1 0,0 1 0,0 0 0,-1 0 0,0 0 0,1 0 0,-1 0 0,0 0 0,0 1 0,0-1 0,0 1 0,0-1 0,0 1 0,-1 0 0,1 0 0,-1 1 0,0-1 0,0 1 0,0-1 0,0 1 0,1 0 0,-1 1 0,0 0 0,0 0 0,0 0 0,0 0 0,-1 0 0,1 0 0,0 0 0,0 0 0,0 1 0,0 0 0,1 0 0,-1 0 0,-7 4 0,5-2 0,2-1 0,-1 1 0,0 0 0,1 1 0,-1-1 0,1 1 0,0 0 0,0-1 0,-1 1 0,-2 7 0,6-10 0,0 0 0,1 1 0,-1-1 0,1 1 0,-1-1 0,1 1 0,0-1 0,-1 1 0,1-1 0,0 1 0,0-1 0,0 1 0,0-1 0,0 0 0,1 0 0,-1 1 0,0-1 0,1 1 0,-1-1 0,1 1 0,-1-1 0,1 1 0,0-1 0,0 0 0,-1 1 0,1-1 0,0 0 0,0 0 0,0 0 0,1 0 0,-1 0 0,0 0 0,1 0 0,-1 0 0,1 0 0,-1 0 0,1-1 0,-1 1 0,0-1 0,1 1 0,2 0 0,0 1 0,0 0 0,1-1 0,-1 0 0,1 0 0,0 0 0,0-1 0,0 1 0,-1-1 0,1 0 0,0 0 0,-1 0 0,1 0 0,0-1 0,6 0 0,-10 0 0,1 1 0,0-1 0,0 0 0,0 0 0,-1 0 0,1 1 0,0-2 0,-1 1 0,1 0 0,-1 0 0,1 0 0,-1-1 0,1 1 0,-1-1 0,0 1 0,0-1 0,0 0 0,0 1 0,0-1 0,0 0 0,-1 0 0,1 1 0,1-1 0,-2 0 0,1 0 0,-1 0 0,0 1 0,0-1 0,0 0 0,0 0 0,0 0 0,0 0 0,0 1 0,0-1 0,-1 0 0,-1-3 0,1 3 0,1 0 0,0 0 0,-1 1 0,1-1 0,-1 0 0,0 0 0,0 0 0,0 1 0,0 0 0,0 0 0,0-1 0,0 0 0,0 1 0,-1 0 0,1-1 0,0 1 0,-1 0 0,1 0 0,-1-1 0,0 1 0,1 0 0,-1 1 0,0-1 0,0 0 0,1 0 0,-1 1 0,0-1 0,0 1 0,0 0 0,-1-1 0,1 1 0,0 0 0,0 0 0,1 0 0,-5 1 0,3 0 0,1-1 0,-1 1 0,0 0 0,1 0 0,-1 0 0,0 1 0,1-1 0,0 0 0,-1 1 0,0 0 0,1 0 0,0-1 0,0 1 0,0 0 0,0 0 0,0 0 0,0 0 0,1 0 0,-1 1 0,1-1 0,0 1 0,0 0 0,0-1 0,-1 4 0,1 26-1365,4-20-5461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96 24575,'1'-1'0,"-1"-1"0,1 2 0,-1-1 0,1-1 0,-1 1 0,1 0 0,0 0 0,0 0 0,0-1 0,0 1 0,0 0 0,0 0 0,0 0 0,0 0 0,0 1 0,0-1 0,0 0 0,2-1 0,32-16 0,-18 10 0,5-8 0,-16 12 0,1-1 0,-1 1 0,1 1 0,-1-1 0,1 0 0,13-3 0,-18 6 0,0 1 0,0 0 0,0 0 0,0-1 0,0 2 0,0-1 0,0 0 0,0 0 0,0 0 0,0 1 0,-1-1 0,1 1 0,0 0 0,0 0 0,0-1 0,1 1 0,-2 0 0,1 1 0,0-1 0,-1 0 0,1 0 0,-1 1 0,1-1 0,-1 1 0,0-1 0,1 0 0,-1 0 0,0 1 0,0 0 0,1 2 0,28 55 0,-27-50 0,1 1 0,0 0 0,0-1 0,2 0 0,-1 0 0,2 0 0,-1-1 0,1 0 0,0 0 0,13 11 0,-12-16-1365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109 1 24575,'-10'10'0,"1"0"0,0 1 0,-8 14 0,3 9 0,2 1 0,2-1 0,0 1 0,-5 50 0,14-75 0,0-1 0,1 1 0,0-1 0,0 0 0,1 1 0,0 0 0,1-2 0,0 2 0,0-1 0,1 0 0,0 0 0,1 0 0,1-1 0,-1 1 0,1-1 0,7 9 0,-4-7 0,2 1 0,-1-2 0,1 0 0,0 0 0,0 0 0,2-2 0,-1 1 0,1-1 0,0 0 0,0-1 0,15 4 0,51 23 0,-47-18 0,0-2 0,47 12 0,114 9 0,-127-25 0,105 28 0,-108-23 0,109 15 0,-63-10 0,-1 7 0,183 65 0,-108-31 0,-31-9 0,-3 7 0,244 128 0,4 18 0,-367-188 0,52 36 0,10 7 0,-46-32 0,45 33 0,-9-3 0,48 22 0,-55-42 0,-55-29 0,0 1 0,21 15 0,212 149 0,-144-104 0,-62-41 0,65 49 0,-78-50 0,2-2 0,75 41 0,-74-47 0,0 3 0,-1 0 0,0 3 0,-2 0 0,-1 1 0,-2 2 0,32 37 0,3 12 0,89 114 0,-95-91 0,-9-11 0,-31-55 0,0 2 0,-3-1 0,13 43 0,-9 8 0,-15-66 0,-1-1 0,1 1 0,14 36 0,-4-19-1365,-9-28-5461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5336 24575,'-8'-117'0,"4"93"0,2 0 0,0-1 0,2 0 0,1 1 0,1-2 0,1 2 0,8-31 0,10-14 0,51-138 0,-36 138 0,85-125 0,-68 114 0,23-28 0,6 3 0,4 3 0,126-115 0,-94 92 0,20-18 0,21 9 0,61-76 0,-130 118 0,11-13 0,-21 23 0,170-139 0,-122 125 0,5 7 0,234-119 0,-203 121 0,-46 24 0,537-243 0,-181 120 0,231-106 0,-611 250 0,128-79 0,-208 113 0,31-21 0,-3-2 0,50-47 0,-39 32 0,1-4 0,49-57 0,-21 18 0,67-62 0,-125 121 0,-2 0 0,27-48 0,3-5 0,82-93 0,-114 147 33,24-46 0,-32 52-319,1 1-1,1 0 1,0 1 0,30-32 0,-34 45-6540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 54 24575,'-1'1'0,"0"-1"0,0 1 0,0-1 0,0 0 0,0 1 0,0 0 0,0-1 0,0 1 0,0 0 0,0 0 0,0 0 0,1 0 0,-1 0 0,0 0 0,1 0 0,-1 1 0,1-1 0,-1 0 0,1 0 0,0 0 0,-1 1 0,1-1 0,0 0 0,0 0 0,0 0 0,0 1 0,0-1 0,0 0 0,0 0 0,1 3 0,-1-1 0,0 0 0,0 0 0,0 0 0,0 1 0,1-1 0,0 0 0,0 1 0,0-1 0,0 0 0,2 5 0,1-5 0,-1-2 0,0 1 0,1 0 0,-1 0 0,2-1 0,-2 1 0,1-1 0,0 0 0,0 0 0,0 0 0,-1 0 0,1-1 0,0 0 0,0 1 0,1-2 0,-1 1 0,0 0 0,0-1 0,0 1 0,7-4 0,-9 4 0,-1-1 0,1 1 0,0-1 0,0 0 0,-1 0 0,2 1 0,-2-1 0,1 0 0,-1-1 0,1 1 0,-1 0 0,0 1 0,1-2 0,-1 1 0,0 0 0,0-1 0,0 0 0,2-2 0,-3 2 0,0 0 0,0 0 0,1 0 0,-1 0 0,-1 0 0,1 0 0,0 0 0,0 0 0,-1 1 0,1-1 0,-1 0 0,1 0 0,-1 1 0,0-1 0,0 1 0,0-1 0,0 0 0,0 1 0,0-1 0,0 1 0,-1-1 0,-1-1 0,-1-1 0,0 0 0,0 1 0,-1-1 0,1 1 0,0 1 0,-1-1 0,0 1 0,1-1 0,-2 1 0,1 0 0,0 0 0,-1 1 0,-9-2 0,13 2 0,0 1 0,0 0 0,0 0 0,-1 0 0,1 0 0,0 0 0,0 0 0,0 1 0,0-1 0,0 1 0,1-1 0,-1 1 0,0 0 0,0 0 0,0 0 0,1 0 0,-1 0 0,0 0 0,1 0 0,-1 0 0,1 1 0,-1-1 0,1 1 0,0-1 0,0 1 0,-1-1 0,1 0 0,-1 1 0,2 0 0,-1 0 0,0-1 0,0 1 0,1 0 0,-1 0 0,1 0 0,0 0 0,-1 0 0,1 0 0,0 4 0,0-4 0,0 1 0,0-1 0,1 0 0,-1 0 0,0 0 0,1 1 0,0-1 0,-1 1 0,1-1 0,0 0 0,1 1 0,0-1 0,-1 0 0,0 0 0,1 0 0,-1 0 0,1 0 0,0 0 0,-1-1 0,1 1 0,0-1 0,0 0 0,0 1 0,1-1 0,-1 0 0,0 0 0,0 0 0,1 0 0,-1 0 0,0 0 0,1-1 0,0 1 0,0-1 0,-1 0 0,4 1 0,-3-1 0,0 1 0,0-1 0,0 0 0,0 0 0,0 0 0,0 0 0,0-1 0,0 1 0,1-1 0,-1 1 0,0-1 0,0 0 0,0-1 0,0 1 0,0 0 0,-1-1 0,1 1 0,-1-1 0,1 1 0,-1-1 0,1 0 0,-1 0 0,0 0 0,1-1 0,-1 1 0,0-1 0,2-5 0,-3 7 0,0-1 0,-1 0 0,0 0 0,1 1 0,-1-1 0,0 0 0,0 1 0,0-1 0,0 1 0,0-1 0,0 0 0,-1 0 0,1 0 0,-1 1 0,1-1 0,-1 0 0,0 1 0,1-1 0,-1 0 0,0 1 0,0-1 0,0 1 0,0 0 0,0-1 0,-1 1 0,0 0 0,-2-3 0,0 1 0,0 2 0,0-1 0,0-1 0,0 1 0,0 0 0,0 1 0,-1-1 0,0 1 0,1 0 0,-1 0 0,-5 0 0,7 0 0,0 1 0,-1 0 0,1 0 0,0 0 0,0 0 0,-1 1 0,1-1 0,0 1 0,0 0 0,0 0 0,0 0 0,0 0 0,0 0 0,0 1 0,-4 2 0,6-3 0,0 1 0,0-1 0,0 0 0,0 0 0,0 0 0,-1 1 0,1 0 0,0-1 0,1 1 0,-1 0 0,1-1 0,-1 1 0,1 0 0,0-1 0,0 1 0,-1 0 0,1 0 0,1 0 0,-1-1 0,0 1 0,0 0 0,0 0 0,1-1 0,-1 1 0,1 0 0,0-2 0,-1 2 0,1 0 0,1-1 0,0 2 0,0 0 0,0 0 0,0 0 0,1 0 0,-1 0 0,1 0 0,0-1 0,-1 1 0,1-1 0,0 0 0,0 0 0,1-1 0,-1 1 0,1 0 0,0-1 0,-1 1 0,1-1 0,-1 0 0,1 0 0,0-1 0,-1 1 0,1-1 0,0 1 0,0-1 0,0 0 0,0-1 0,0 1 0,0-1 0,-1 1 0,1-1 0,-1 0 0,8-3 0,-8 3 0,0 0 0,1 0 0,0-1 0,-1 2 0,0-1 0,0-1 0,-1 0 0,1 0 0,0 0 0,0 0 0,-1 0 0,1-1 0,-1 1 0,0-1 0,0 1 0,0-1 0,1 0 0,-1 0 0,-1 0 0,1 1 0,-1-1 0,0 0 0,0 0 0,0 0 0,0-1 0,0 1 0,-1 0 0,1-1 0,-1 1 0,0 0 0,0-1 0,0 2 0,-1-1 0,1-1 0,-2-4 0,1 5 0,0 1 0,0 0 0,0 0 0,0-1 0,0 1 0,-1 0 0,1 0 0,-2 0 0,2 1 0,-1-1 0,0 1 0,1-1 0,-1 0 0,0 1 0,0 0 0,0-1 0,-1 1 0,1 0 0,0 0 0,0 0 0,-1 0 0,1 0 0,0 1 0,-1-1 0,1 1 0,-1-1 0,0 1 0,1 0 0,-1 0 0,1 0 0,-1 0 0,1 1 0,-1-1 0,1 1 0,0-1 0,-1 1 0,1 0 0,0 0 0,-1 0 0,-3 2 0,-2 1 0,0 0 0,1-1 0,0 1 0,0 1 0,1 0 0,-2 0 0,2 1 0,0-1 0,0 1 0,1 0 0,-5 8 0,6-10 0,1 1 0,0 1 0,1-2 0,0 1 0,0 1 0,0-1 0,1 1 0,0-1 0,0 1 0,-1 5 0,3-9 0,-1 0 0,0 0 0,1-1 0,-1 1 0,0 0 0,1 0 0,0-1 0,-1 1 0,1-1 0,0 1 0,0-1 0,0 1 0,0-1 0,0 1 0,0-1 0,1 0 0,-1 0 0,0 0 0,1 0 0,-1 0 0,2 0 0,-2 0 0,1-1 0,-1 1 0,1 0 0,0-1 0,-1 1 0,1-1 0,0 1 0,-1-1 0,1 0 0,0 1 0,0-1 0,0 0 0,-1 0 0,3-1 0,4 1 0,2 0 0,-2-1 0,0 0 0,0 0 0,0-1 0,2 0 0,-3 0 0,1 0 0,11-6 0,-16 7 0,-1 1 0,0-1 0,-1 0 0,1 0 0,0-1 0,0 1 0,0 0 0,-1-1 0,1 1 0,-1-1 0,1 1 0,-1-1 0,0 0 0,1 1 0,-1-1 0,0 0 0,0 0 0,0 0 0,0 1 0,-1-1 0,1 0 0,-1 0 0,1 0 0,-1-1 0,0 1 0,1 0 0,-1 0 0,0 0 0,0 0 0,-1 0 0,1-1 0,0 1 0,-1 0 0,1 0 0,-1 0 0,0 0 0,0 1 0,0-1 0,0 0 0,-2-3 0,1 2 0,-1 0 0,0 1 0,1-1 0,-1 1 0,0 0 0,0-1 0,0 1 0,-1 1 0,0-1 0,1 0 0,0 1 0,-1 0 0,1 1 0,-1-1 0,1 0 0,-1 0 0,0 1 0,1-1 0,-2 1 0,1 0 0,0 0 0,1 1 0,-7 0 0,8-1 0,0 1 0,0-1 0,0 0 0,0 1 0,0-1 0,0 0 0,0 0 0,-1 1 0,1 0 0,0 0 0,0 0 0,0 0 0,1 0 0,-1 1 0,0-1 0,1 1 0,-1-1 0,1 1 0,0-1 0,-1 1 0,1 0 0,0-1 0,0 1 0,0 0 0,0 0 0,0 0 0,1 0 0,-1 0 0,1 0 0,-1 0 0,1-1 0,-1 1 0,1 0 0,0 0 0,0 0 0,0 0 0,0 0 0,1 0 0,-1 1 0,1-1 0,0 4 0,1-4 0,0 1 0,0 0 0,0 0 0,0-2 0,0 2 0,1-1 0,-1 0 0,1 1 0,-1-1 0,1 0 0,4 1 0,-7-2 0,1-1 0,-1 1 0,1-1 0,-1 1 0,1-1 0,-1 1 0,1-1 0,0 0 0,-1 1 0,1-1 0,0 0 0,-1 1 0,1-1 0,0 0 0,-1 0 0,1 0 0,0 1 0,0-1 0,-1 0 0,1 0 0,0 0 0,-1 0 0,1 0 0,0-1 0,0 1 0,-1 0 0,1 0 0,0 0 0,-1-1 0,1 1 0,0 0 0,-1 0 0,1-1 0,0 1 0,-1-1 0,1 1 0,-1-1 0,1 1 0,-1-1 0,1 1 0,-1-1 0,1 1 0,-1-1 0,0 0 0,1 1 0,-1-1 0,0 1 0,1-1 0,-1 0 0,0 0 0,0 1 0,0-1 0,1 0 0,-2-1-52,1 1-1,0 0 1,0-1-1,-1 1 1,1 0-1,-1 0 1,1 0-1,-1 0 1,1 0-1,-1 0 1,0 0-1,0-1 1,0 1-1,1 0 1,-1 0-1,0 0 1,0 1-1,0-1 1,-1 0-1,1 0 1,0 1-1,0-1 1,0 0-1,0 1 0,-3-1 1,-10-5-6774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2 247 24575,'-2'-66'0,"4"-75"0,-2 139 2,1 0 0,0 0 0,-1 0 0,1 1-1,0-1 1,0 0 0,0 0 0,0 0 0,0 1-1,0-1 1,0 1 0,1 0 0,-1-1 0,1 1 0,-1-1-1,2 1 1,-2 0 0,1 0 0,0 0 0,0 0-1,0 0 1,0 0 0,-1 0 0,1 1 0,0-1 0,0 0-1,0 1 1,0 0 0,0-1 0,1 1 0,1 0-1,13-1-90,-1 1-1,0 0 0,19 3 0,-7-1-974,-12-1-5762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2518 24575,'0'-1'0,"0"-1"0,0 1 0,1 0 0,-1 0 0,1 0 0,-1 0 0,1 0 0,0 0 0,-1 0 0,1 1 0,0 0 0,-1-1 0,1 0 0,0 0 0,0 1 0,0-1 0,0 0 0,0 1 0,0-1 0,0 1 0,0-1 0,2 0 0,30-10 0,-22 8 0,740-267 0,-470 169 0,108-45 0,-150 59 0,-49 21 0,113-40 0,-161 60 0,196-92 0,-108 14 0,-139 76 0,68-40 0,-141 75 0,0 2 0,-2-3 0,0 0 0,0 0 0,-2-2 0,18-21 0,77-88 0,-83 99 0,-1-1 0,-2-1 0,0-2 0,30-52 0,-33 45 0,-3-1 0,22-66 0,-35 89 0,-1 0 0,-1 1 0,-1 0 0,0-1 0,0 1 0,-2-1 0,0 1 0,0-1 0,-2 0 0,0 1 0,-5-17 0,2 15 0,-1 1 0,-1 0 0,0 0 0,-1 1 0,0 0 0,0 0 0,-3 1 0,1 0 0,0 1 0,-23-18 0,-10-2 0,-96-55 0,36 25 0,-56-37-1365,149 92-5461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24575,'5'7'0,"-1"0"0,1-1 0,0 0 0,2 0 0,10 10 0,21 9 0,0-1 0,2-1 0,64 26 0,-54-26 0,21 7 0,2-4 0,105 24 0,-55-17 0,-10-1 0,-11-5 0,130 54 0,-182-57 0,-2 1 0,-1 3 0,56 42 0,-76-52 0,1-1 0,1-1 0,46 18 0,101 27 0,-99-34 0,268 110 0,270 190 0,-472-232 0,13 6 0,-115-75 0,-1 2 0,69 61 0,-66-55 0,0-3 0,94 52 0,-111-68 0,81 58 0,-9-6 0,-28-23 0,-3 2 0,96 86 0,73 104 0,-207-207 0,34 48 0,-16-19 0,58 69 0,135 207 0,-172-225 0,104 191 0,-67-97 0,32 75 0,62 100 0,-191-365 0,212 380 0,-213-383 0,167 261 0,-108-165 0,30 36 0,66 71 0,-46-69 0,59 65 0,-89-110 0,-60-72 0,-1 2 0,-1 2 0,-3 0 0,1 1 0,-4 1 0,1 1 0,-3 0 0,-2 1 0,18 67 0,-27-82-227,2-2-1,-1 2 1,2-2-1,0 1 1,16 23-1,-18-34-6598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4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1223 24575,'7'-1'0,"-1"0"0,0 0 0,1-1 0,-1 0 0,0 0 0,0 0 0,8-3 0,-6 1 0,-1 1 0,0 0 0,1 1 0,14-4 0,77-5 0,269-37 0,-193 10 0,-94 18 0,0 4 0,109-9 0,-146 22 0,1-2 0,-1-1 0,0-3 0,-1-1 0,0-3 0,57-23 0,51-19 0,14-7 0,-139 50 0,-1-2 0,0 1 0,-1-3 0,29-22 0,-26 17 0,0-3 0,-2 1 0,0-2 0,-3-1 0,38-53 0,-54 67 0,-1 0 0,0-1 0,-1 1 0,-1-2 0,1 1 0,-1 0 0,1-27 0,-4-1 0,-5-52 0,2 74 0,-3 1 0,1 0 0,-1 0 0,0 1 0,-2-1 0,0 2 0,-2-1 0,0 1 0,-1 0 0,0 2 0,-17-19 0,18 26-151,-1-1-1,1 1 0,0 0 0,-1 1 1,-1 1-1,0 0 0,1 1 1,-15-5-1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4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1254 1128 24575,'-3'-17'0,"-2"1"0,1 0 0,-1-1 0,0 2 0,-1-1 0,-1 1 0,-14-21 0,8 11 0,-45-93 0,-69-121 0,91 171 0,18 35 0,-25-37 0,34 59 0,1-1 0,-2 1 0,0 2 0,0-1 0,-1 0 0,-22-13 0,-49-35 0,60 41 0,0 1 0,-2 1 0,1 0 0,-2 2 0,-1 1 0,-33-12 0,-23-5 0,55 18 0,1 3 0,-2-1 0,0 2 0,-33-5 0,30 7 0,1-2 0,1-1 0,-1-2 0,-38-16 0,27 9 0,3 0-1365,28 12-5461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0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60 48 24575,'0'-1'0,"0"0"0,0 1 0,0-1 0,-1 1 0,1 0 0,0-1 0,0 1 0,-1-1 0,1 1 0,0-1 0,-1 0 0,1 1 0,0-1 0,-1 1 0,1-1 0,-1 1 0,1-1 0,0 1 0,0 0 0,-1-1 0,1 1 0,-1 0 0,1-1 0,-1 1 0,0 0 0,1 0 0,-1-1 0,1 1 0,-1 0 0,0 0 0,1 0 0,-1 0 0,0 0 0,1 0 0,-1 0 0,0 0 0,1 0 0,-1 0 0,0 0 0,1 0 0,-1 1 0,0-1 0,-1 0 0,1 1 0,-1-1 0,1 0 0,0 1 0,0-1 0,0 1 0,-1-1 0,1 1 0,0 0 0,0 0 0,-1-1 0,1 1 0,0 0 0,0 0 0,0-1 0,0 1 0,0 1 0,-1 1 0,1-1 0,1 0 0,0 0 0,0 0 0,0 0 0,0 0 0,0 0 0,0 1 0,1-1 0,-1-1 0,1 1 0,0 0 0,-1 0 0,1 1 0,0-1 0,0 0 0,0-1 0,1 0 0,-1 1 0,0 0 0,1 0 0,-1-1 0,1 1 0,0 0 0,-2-2 0,2 1 0,0 1 0,0-1 0,0 0 0,0 0 0,0 0 0,0 0 0,0 0 0,0-1 0,0 1 0,2 0 0,-2 0 0,0 0 0,0-1 0,0 0 0,1 1 0,-1-1 0,0 1 0,0-1 0,1 0 0,-2 0 0,1 0 0,0 0 0,1 0 0,-1 0 0,0-1 0,0 1 0,0-1 0,1 1 0,-1 0 0,-1-1 0,1 0 0,0 0 0,0 0 0,0 0 0,0 0 0,-1-1 0,1 1 0,0-1 0,-1 1 0,1 0 0,-1-1 0,1 1 0,-1-1 0,0 0 0,0 0 0,0 0 0,1-3 0,-1 2 0,0 0 0,-1 0 0,1 1 0,-1-1 0,0 0 0,0 0 0,0 0 0,0 1 0,-1-1 0,1 0 0,-1 0 0,0 1 0,0-1 0,0 1 0,0-1 0,0 0 0,1 1 0,-2 0 0,0-1 0,1 1 0,-1-1 0,0 1 0,0 1 0,0-1 0,0 0 0,-1 0 0,1 0 0,-1 0 0,-1-1 0,2 3 0,0-1 0,0 0 0,-1 0 0,1 1 0,0-1 0,0 0 0,-1 1 0,2 0 0,-2-1 0,1 1 0,0 0 0,-1 0 0,1 1 0,0-1 0,-1 0 0,1 1 0,0 0 0,0-1 0,0 1 0,0 0 0,0 0 0,0-1 0,0 1 0,0 1 0,0-1 0,0 0 0,0 1 0,0 0 0,2-1 0,-2 1 0,0-1 0,1 1 0,0 0 0,-1 0 0,1 0 0,-2 3 0,0-1 0,0 2 0,1-2 0,0 1 0,0 1 0,0-1 0,0 1 0,1-2 0,-1 2 0,1 0 0,1-1 0,-1 1 0,1 7 0,1-11 0,0 1 0,0 0 0,0 0 0,1 0 0,-1-2 0,1 2 0,-1 0 0,0-1 0,1 1 0,0-2 0,0 1 0,0 1 0,0-1 0,1 0 0,-1 0 0,1-1 0,-1 0 0,0 1 0,1-1 0,0 0 0,-1 1 0,1-1 0,0 0 0,0-1 0,4 2 0,-5-1 0,1 0 0,-1-1 0,0 1 0,1-1 0,-1 0 0,0 0 0,1 0 0,-2 1 0,2-1 0,-1 0 0,0-1 0,1 1 0,-1 0 0,0 0 0,1-1 0,-1 1 0,0-1 0,0 0 0,0 0 0,0 0 0,0 0 0,0-1 0,0 1 0,0 0 0,2-2 0,-2 0 0,0 1 0,0-1 0,-2 0 0,1 1 0,0-1 0,1 1 0,-1-1 0,-1 0 0,1 1 0,0-1 0,-1 0 0,0-1 0,0 2 0,0-1 0,0 0 0,0 0 0,-1-2 0,1 1 0,-1 0 0,0 0 0,0 0 0,-1 0 0,1 1 0,0 0 0,0-1 0,-1 0 0,-1 1 0,1 0 0,0 0 0,-1-1 0,-3-1 0,5 3 0,-1 1 0,1-1 0,-1 1 0,0 0 0,0-1 0,0 1 0,0 0 0,0 0 0,0 1 0,0 0 0,0-1 0,-1 1 0,2-1 0,-1 1 0,-1-1 0,1 1 0,0 0 0,-1 0 0,1 0 0,0 1 0,0-1 0,-1 1 0,2-1 0,-5 1 0,4 0 0,0 0 0,1 0 0,-1 0 0,1 0 0,-1 0 0,1 0 0,-1 1 0,1-1 0,0 0 0,0 1 0,0-2 0,0 2 0,0-1 0,0 1 0,0 0 0,0-1 0,1 1 0,-1 0 0,0-1 0,1 1 0,-1 0 0,1-1 0,0 1 0,0 0 0,0 0 0,0 0 0,0-1 0,0 1 0,0 0 0,0 0 0,2 3 0,-2-3 0,1 0 0,-1 1 0,1 0 0,0-1 0,0 0 0,0 0 0,0 1 0,1-1 0,-2 1 0,2-1 0,-1-1 0,1 1 0,0 0 0,0 0 0,0 0 0,0 0 0,0 0 0,0-2 0,1 2 0,-1-1 0,4 3 0,-2-3 0,0 0 0,0 0 0,0-1 0,-2 1 0,2-1 0,0 0 0,0 0 0,0 0 0,0-1 0,-1 1 0,1-1 0,0 0 0,0 0 0,0 0 0,5-3 0,-7 2 0,-1 2 0,1-1 0,-1 0 0,1-1 0,-1 1 0,1-1 0,-1 0 0,1 1 0,-1-1 0,0 1 0,0 0 0,-1-1 0,1 0 0,-1 0 0,1 0 0,0 0 0,-1 1 0,1-1 0,-1 0 0,0 0 0,1 0 0,-1-1 0,0 1 0,0 1 0,-1-1 0,1 0 0,0 0 0,-1 0 0,1 0 0,-1 0 0,-1-2 0,2 2 0,0 0 0,-1 0 0,-1 0 0,1 1 0,0-1 0,0 0 0,-1 0 0,1 0 0,-1 0 0,0 1 0,1-1 0,-1 2 0,0-2 0,0 1 0,0 0 0,1-1 0,-1 1 0,0 0 0,-1 0 0,1 1 0,0-1 0,0 0 0,-1 1 0,1-1 0,0 1 0,0 0 0,0 0 0,0 0 0,-1 0 0,-2 1 0,3-1 0,0 0 0,0 0 0,0 0 0,1 1 0,0-1 0,-1 1 0,0 0 0,1-1 0,-1 1 0,0 0 0,1 0 0,-1 0 0,0 0 0,1 0 0,0 1 0,-1-2 0,1 1 0,0 1 0,-1-1 0,2 1 0,-1-1 0,0 1 0,0-1 0,0 1 0,1-1 0,-1 1 0,0-1 0,1 1 0,-1 0 0,1 0 0,0 0 0,-1-1 0,1 0 0,0 1 0,0 0 0,0 0 0,1 2 0,0-1 0,0 0 0,1 0 0,0 0 0,-1 0 0,0-1 0,1 0 0,0 1 0,1 0 0,-1-1 0,0 0 0,1 0 0,0 0 0,-1 0 0,0 0 0,1 0 0,0 0 0,0-2 0,0 2 0,0-1 0,1 0 0,-1 0 0,3 1 0,-4-1 0,0-1 0,0 1 0,1 0 0,-1-1 0,0 1 0,1-1 0,-2 1 0,2-1 0,-1 0 0,0 0 0,1 0 0,-1-1 0,1 1 0,-1 0 0,0-1 0,1 0 0,-2 1 0,1-1 0,0 0 0,1 0 0,-1 0 0,0-1 0,0 1 0,0 0 0,0 0 0,-1-1 0,1 1 0,-1-1 0,0 0 0,1 0 0,1-1 0,-2 1 0,-1 0 0,1-1 0,-1 1 0,0 0 0,0 0 0,0 1 0,0-1 0,0 0 0,-1 0 0,1 0 0,0 0 0,-1 0 0,0 1 0,1-1 0,-1 0 0,0 0 0,0 0 0,0 1 0,0-1 0,1 1 0,-2 0 0,1-1 0,0 1 0,-1-1 0,1 1 0,-1-1 0,0 1 0,1 0 0,-1 0 0,0 0 0,0 1 0,0-1 0,0 0 0,1 1 0,0-1 0,-1 0 0,-3 1 0,3-1 0,-1 0 0,1 0 0,0 0 0,-1 1 0,2-1 0,-2 1 0,1 0 0,-1 0 0,1 0 0,-1 0 0,1 0 0,-1 0 0,1 1 0,0-1 0,0 1 0,0-1 0,-1 1 0,1 0 0,0 0 0,0 0 0,0 1 0,-1-1 0,1-1 0,0 2 0,1-1 0,0 1 0,-1 0 0,0 0 0,1-1 0,-1 1 0,1-1 0,-1 2 0,0 2 0,0-3 0,1 0 0,0 0 0,0 0 0,0 1 0,1-1 0,-1 1 0,1-1 0,-1 0 0,1 1 0,0-1 0,0 1 0,0-1 0,0 0 0,1 1 0,-1-1 0,1 1 0,-1-1 0,1 0 0,0 0 0,0 1 0,0-1 0,0 1 0,1-1 0,-1-1 0,1 1 0,1 3 0,0-3 0,0 0 0,-1-1 0,1 1 0,0 0 0,0-1 0,0 1 0,0-1 0,1 0 0,-2 0 0,1 0 0,1 0 0,-1-1 0,1 1 0,-1-1 0,0 0 0,0 0 0,4-1 0,-3 1 0,-1-1 0,1 1 0,-1-1 0,0 0 0,1 0 0,-1 0 0,1 0 0,-1-1 0,1 0 0,-2 1 0,1 0 0,0-1 0,0-1 0,0 1 0,0 0 0,2-3 0,-4 3 0,0-1 0,1 1 0,-1 0 0,0-1 0,0 2 0,0-2 0,0 1 0,-1-1 0,1 0 0,-1 2 0,1-2 0,-1 0 0,0 1 0,0-1 0,0 1 0,0 0 0,-1-1 0,1 1 0,-1-1 0,0 1 0,1 0 0,-1-1 0,0 1 0,-1-1 0,-1-2 0,2 2 0,0 1 0,0 0 0,0 0 0,0 0 0,-1 1 0,1-1 0,-1 0 0,0 1 0,1-1 0,-1 0 0,0 1 0,0 0 0,0 0 0,1 0 0,-1 0 0,0 0 0,0 0 0,-1 0 0,1 0 0,0 0 0,-1 1 0,1-1 0,0 1 0,0 0 0,0 0 0,-1 0 0,1 0 0,0 0 0,-1 0 0,1 0 0,0 1 0,-1-1 0,1 1 0,1 0 0,-2 0 0,1 0 0,0 0 0,0 0 0,0 0 0,0-1 0,0 2 0,0-1 0,0 1 0,1 0 0,-1-1 0,1 1 0,0 0 0,-1-1 0,1 1 0,0 0 0,0 0 0,0 0 0,0 0 0,0 1 0,0-2 0,0 1 0,1 1 0,-1-1 0,1 0 0,0 1 0,-1-2 0,1 5 0,0-4 0,0-1 0,0 1 0,0-1 0,0-1 0,0 2 0,1-1 0,-1 1 0,0-1 0,1 1 0,-1-1 0,1 0 0,-1 1 0,1-1 0,0-1 0,-1 2 0,1-1 0,0 0 0,0 0 0,0 0 0,0 0 0,0 0 0,0 0 0,0 0 0,0 0 0,0 0 0,0-1 0,0 0 0,3 2 0,-2-1 0,1-1 0,0 1 0,-1-1 0,1 1 0,-1-1 0,0 0 0,1 0 0,-1 0 0,1-1 0,0 1 0,-1 0 0,1-1 0,-1 0 0,4-1 0,-5 2 0,1 0 0,0-1 0,-1 0 0,1 0 0,-1 1 0,1-1 0,-1 0 0,0 0 0,1-1 0,-1 1 0,0 0 0,0 0 0,-1 0 0,1 0 0,0 0 0,0-1 0,0 1 0,0-1 0,-1 0 0,2-2 0,-2 3 0,0-1 0,-1 0 0,1 0 0,0 1 0,-1-1 0,1 0 0,-1 1 0,0 0 0,1-1 0,-1 0 0,0 1 0,0-1 0,1 1 0,-1-1 0,-1 1 0,1 0 0,0 0 0,-1 0 0,1 0 0,-1 0 0,1 0 0,-1 0 0,1 0 0,-1 0 0,-2-1 0,2 1 0,-1-1 0,1 2 0,-1-1 0,0 1 0,0-1 0,0 0 0,0 1 0,1-1 0,0 1 0,-1 0 0,0 0 0,0 0 0,0 0 0,0 1 0,0-1 0,0 1 0,1 0 0,0 0 0,-1-1 0,0 1 0,0 0 0,1 0 0,-5 4 0,7-4 0,-2 0 0,1 0 0,-1 0 0,1 0 0,0 0 0,0 0 0,-1 1 0,1-1 0,0 1 0,0 0 0,0-1 0,0 1 0,1-1 0,-1 1 0,0-1 0,1 1 0,-1 0 0,1 0 0,0 0 0,0 0 0,-1-1 0,1 0 0,0 1 0,1 0 0,-1 0 0,0 0 0,0 0 0,1-1 0,-1 1 0,1-1 0,0 1 0,0 0 0,-1 0 0,1-1 0,0 1 0,3 1 0,-1 0 0,1 0 0,-1 0 0,1-1 0,0 0 0,0 0 0,0 0 0,0 0 0,0 0 0,1-1 0,-1 0 0,1 0 0,0 0 0,-1-1 0,0 1 0,1-1 0,0 0 0,-1 0 0,0 0 0,1-1 0,0 0 0,-1 0 0,8-2 0,-11 3 0,0 0 0,-1-1 0,1 1 0,0 0 0,-1-1 0,1 1 0,0-1 0,-1 1 0,1-1 0,0 1 0,-1-1 0,1 0 0,-1 1 0,1-1 0,-1 0 0,1 1 0,-1-1 0,0 0 0,1 1 0,-1 0 0,0-1 0,0 0 0,0 0 0,1 0 0,-1 1 0,0-1 0,0 0 0,0 0 0,0-1 0,-1 0 0,1 0 0,-1 1 0,0-1 0,1 0 0,-1 1 0,0-1 0,0 0 0,0 0 0,-1 2 0,1-2 0,0 1 0,-2-2 0,2 1 0,0 1 0,0 0 0,0-1 0,0 1 0,-1 1 0,2-1 0,-1 0 0,-1 0 0,1 0 0,-1 0 0,1 0 0,-1 1 0,1-1 0,-1 0 0,1 1 0,-1-1 0,0 1 0,1 0 0,-1-1 0,1 1 0,0 0 0,-1 0 0,0 0 0,1 0 0,-1 0 0,0 1 0,1-1 0,-1 0 0,-2 2 0,2 4-1365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4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203 0 24575,'-9'2'0,"1"1"0,-1-1 0,1 1 0,0 1 0,0 0 0,0-1 0,-9 7 0,0 1 0,3-3 0,2-1 0,-1 2 0,0 0 0,2 1 0,-1 0 0,2 0 0,-14 16 0,24-25 0,-1 0 0,1 0 0,0 0 0,0 0 0,0 0 0,0 1 0,0-1 0,0 0 0,0 0 0,0 0 0,0 0 0,1 0 0,-1 0 0,0 0 0,1-1 0,-1 1 0,0 0 0,1 0 0,0 0 0,-1 0 0,1 0 0,-1 0 0,1-1 0,0 1 0,-1 0 0,2 0 0,29 24 0,-19-15 0,12 10 0,-13-11 0,-1 1 0,1 0 0,15 21 0,-26-30 9,1 1 0,0-1 0,-1 1 0,1-1 0,-1 0 0,0 0 0,0 1 0,1-1 0,-1 1-1,0-1 1,0 1 0,0-1 0,-1 3 0,4 17-1499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4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4 24575,'0'-3'0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4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36 83 24575,'0'0'0,"0"0"0,0-1 0,0 1 0,0 0 0,0-1 0,0 1 0,0 0 0,0 0 0,0-1 0,0 1 0,0 0 0,0-1 0,0 1 0,-1 0 0,1-1 0,0 1 0,0 0 0,0 0 0,0-1 0,-1 1 0,1 0 0,0 0 0,0 0 0,-1-1 0,1 1 0,0 0 0,0 0 0,-1 0 0,1 0 0,0-1 0,-1 1 0,1 0 0,0 0 0,-1 0 0,1 0 0,0 0 0,0 0 0,-1 0 0,1 0 0,0 0 0,-1 0 0,1 0 0,0 0 0,-1 0 0,1 0 0,0 0 0,-1 0 0,1 1 0,0-1 0,0 0 0,-1 0 0,1 0 0,0 0 0,-1 1 0,1-1 0,0 0 0,0 0 0,0 0 0,-1 1 0,1-1 0,0 0 0,0 0 0,0 1 0,0-1 0,-1 0 0,1 1 0,0-1 0,0 0 0,0 1 0,-17 19 0,17-18 0,0-1 0,0 1 0,-1-1 0,1 1 0,0-1 0,0 1 0,1 0 0,-1-1 0,0 1 0,0-1 0,1 1 0,-1-1 0,1 1 0,0-1 0,-1 0 0,1 1 0,0-1 0,0 0 0,0 1 0,-1-2 0,2 1 0,-1 0 0,0 0 0,0 0 0,0 0 0,0 0 0,2 0 0,-2 0 0,0 0 0,1-1 0,-1 1 0,1 0 0,-1-1 0,0 1 0,1-1 0,0 0 0,-1 1 0,2-1 0,-1 0 0,1 0 0,-1 1 0,0-1 0,0 0 0,1-1 0,-1 1 0,0 0 0,0-1 0,1 1 0,-1-1 0,1 0 0,-1 1 0,0-1 0,0 0 0,0 0 0,0-1 0,-1 1 0,1 0 0,0-1 0,0 1 0,-1 0 0,1 0 0,-1-1 0,0 0 0,1 1 0,-1-1 0,1-2 0,-1 2 0,0 1 0,0-1 0,0 0 0,0 1 0,0-1 0,-1 0 0,1 0 0,-1 1 0,2-1 0,-2 0 0,1 0 0,-1 0 0,0 1 0,0 0 0,0-1 0,0 0 0,-1 0 0,1 0 0,0 0 0,-2 1 0,2-1 0,-1 0 0,0 0 0,1 1 0,-1-1 0,0 0 0,0 1 0,0-1 0,0 1 0,0-1 0,-1 1 0,1 0 0,0-1 0,-1 1 0,1 0 0,-1 0 0,1 0 0,-1 1 0,0-1 0,1 0 0,-1 0 0,0 1 0,1-1 0,-1 1 0,0-1 0,0 1 0,0 0 0,0 0 0,1-1 0,-2 1 0,1 0 0,0 1 0,0-1 0,-3 1 0,2-1 0,1 0 0,-1 1 0,1-1 0,-1 1 0,1 0 0,0 0 0,-1-1 0,1 0 0,0 2 0,0-1 0,-1 0 0,1 0 0,0 1 0,0 0 0,0-1 0,0 1 0,-1 2 0,2-3 0,0 1 0,0-1 0,1 1 0,-1-1 0,1 1 0,-1 0 0,1-1 0,0 1 0,-1 0 0,1-1 0,0 1 0,0 0 0,0-1 0,0 0 0,1 1 0,-1 0 0,0-1 0,1 1 0,-1 0 0,1-1 0,0 1 0,-1-1 0,1 1 0,0-1 0,0 1 0,0-1 0,0 0 0,2 3 0,-2-2 0,1 0 0,0 0 0,-1 0 0,2 0 0,-1-1 0,0 0 0,0 1 0,0-1 0,0 1 0,0-1 0,1 0 0,-1 0 0,0 0 0,1 0 0,-1 0 0,0 0 0,1-1 0,0 1 0,-1-1 0,1 1 0,-1-1 0,2 0 0,-2 0 0,1 0 0,-1-1 0,1 1 0,-1-1 0,1 1 0,-1-1 0,1 0 0,-1 0 0,1 0 0,-1 0 0,0 0 0,0-1 0,0 1 0,5-3 0,-5 3 0,0-1 0,-1 1 0,1-1 0,-1 0 0,1 0 0,-1 0 0,1 0 0,-1 0 0,0 0 0,0 0 0,0 0 0,0 0 0,-1-1 0,1 1 0,-1 0 0,1-1 0,-1 1 0,0 1 0,0-2 0,0 1 0,0 0 0,0-1 0,0 1 0,-1 0 0,1-1 0,-1 1 0,1 0 0,-1 0 0,0-1 0,0 1 0,0 0 0,0 0 0,-1 0 0,1 0 0,0 1 0,-1-1 0,1 1 0,-1-1 0,0 0 0,-4-1 0,6 2 0,-1 0 0,1 0 0,-1 0 0,0 1 0,1-1 0,-1 0 0,0 1 0,0-1 0,1 1 0,-1-1 0,0 1 0,0-1 0,0 1 0,0-1 0,0 1 0,1 0 0,-1 0 0,0-1 0,0 1 0,0 0 0,0 0 0,0 0 0,0 0 0,0 0 0,0 0 0,0 0 0,0 0 0,0 1 0,0-1 0,0 0 0,0 0 0,0 1 0,1-1 0,-1 1 0,0-1 0,0 1 0,0-1 0,0 1 0,1-1 0,-1 1 0,0 0 0,1-1 0,-1 1 0,0 0 0,1 0 0,-1 0 0,1-1 0,-2 1 0,2 0 0,0 0 0,-1 0 0,1 0 0,0 0 0,0 0 0,-1 1 0,0 0 0,1 2 0,-1-1 0,0 1 0,1-1 0,0 1 0,0-1 0,0 1 0,0 0 0,1-1 0,-1 1 0,1-2 0,0 2 0,0-1 0,3 6 0,-2-7 0,-1 0 0,0 0 0,0 0 0,1 0 0,-1 0 0,1 0 0,0 0 0,-1-1 0,1 1 0,0-1 0,0 0 0,0 0 0,0 1 0,0-1 0,1 0 0,-1 0 0,4 1 0,-5-2 0,2 0 0,-1 1 0,-1-2 0,1 1 0,0 0 0,-1 0 0,1 0 0,-1-1 0,1 1 0,0-1 0,-1 1 0,1-1 0,-1 0 0,1 0 0,-1 1 0,1-1 0,-1 0 0,0 0 0,2-1 0,1-2 0,-1 0 0,0 1 0,1-1 0,-2 0 0,1 0 0,-1-1 0,0 1 0,0-1 0,0 2 0,-1-2 0,1 1 0,-1-1 0,0 0 0,0 0 0,-1 1 0,0-7 0,0 9 0,0-1 0,0 1 0,0-1 0,-1 1 0,1-1 0,-1 1 0,1-1 0,-1 1 0,0-1 0,0 1 0,0 0 0,-1 0 0,1 0 0,0 0 0,-1 0 0,0 0 0,-1-2 0,1 3 0,1 0 0,-2 0 0,2 0 0,-1 1 0,0-1 0,1 0 0,-1 1 0,0-1 0,1 1 0,-1-1 0,0 1 0,1 0 0,-1 0 0,0 0 0,0 0 0,1 0 0,-1 0 0,0 0 0,-2 1 0,1 0 0,0 0 0,-1 0 0,0 1 0,1-1 0,1 1 0,-1 0 0,0 0 0,0 0 0,1 0 0,-1 0 0,1-1 0,-1 2 0,1-1 0,0 1 0,0 0 0,0-1 0,1 1 0,-1 0 0,-1 0 0,2 0 0,0 1 0,0-1 0,0 0 0,0-1 0,0 5 0,1-4 0,0 1 0,-1-1 0,2 0 0,-1 0 0,0 0 0,1 1 0,-1-1 0,1 0 0,0-1 0,0 1 0,0 0 0,1 0 0,0 0 0,0 0 0,-1 0 0,1-1 0,0 1 0,0 0 0,0-1 0,0 0 0,1 1 0,-1-1 0,1-1 0,-1 1 0,1 0 0,0-1 0,0 1 0,0-1 0,0 0 0,1 1 0,5 0 0,-7-1 0,0-1 0,1 1 0,-1-1 0,0 0 0,1 0 0,-1 0 0,1 0 0,-1 0 0,0-1 0,1 1 0,-1-1 0,1 0 0,-1 1 0,1-1 0,-1 0 0,0 0 0,0 0 0,0-1 0,0 1 0,0 0 0,0-1 0,-1 1 0,1-1 0,0 1 0,-1-1 0,1 1 0,-1-1 0,0 0 0,1 0 0,-1 0 0,0-1 0,0 1 0,0 0 0,-1 0 0,1-1 0,0 1 0,-1 0 0,0 0 0,1-1 0,-1 1 0,0 0 0,0 0 0,-1-3 0,1 2 0,1 0 0,-1 1 0,0-1 0,0 1 0,-1-1 0,1 1 0,-1-1 0,1 0 0,-1 1 0,0 0 0,0 0 0,0 0 0,0-1 0,0 1 0,0 0 0,-1 0 0,1 0 0,-1 0 0,0 0 0,1 0 0,-1 0 0,0 0 0,0 1 0,0-1 0,0 1 0,-1-1 0,1 1 0,0 0 0,0 0 0,-2 0 0,2 0 0,-1 0 0,1 0 0,-1 1 0,1 0 0,-1-1 0,0 1 0,1 0 0,-1 0 0,1 0 0,-5 1 0,4-1 0,0 1 0,-1 0 0,0-1 0,1 1 0,0 0 0,0 0 0,0 1 0,1-1 0,-1 1 0,0-1 0,0 1 0,1 0 0,-1 0 0,1 0 0,-1 0 0,0 1 0,1-1 0,0 1 0,0-1 0,0 1 0,1-1 0,-1 0 0,1 1 0,-1 0 0,1 0 0,0 0 0,0 0 0,1 1 0,-1-1 0,0 0 0,1 0 0,0 0 0,0 4 0,1-5 0,-1 1 0,1-1 0,0 1 0,1-1 0,-1 0 0,0 1 0,1-1 0,-1 0 0,1 0 0,0 0 0,-1 0 0,1 0 0,0 0 0,1-1 0,-1 1 0,1-1 0,-1 0 0,0 0 0,1 0 0,-1 1 0,0-2 0,1 1 0,0 0 0,-1 0 0,1-1 0,-1 1 0,1-1 0,0 0 0,-1 0 0,2 0 0,1 0 0,-2 0 0,0 1 0,0-1 0,0 0 0,-1 0 0,1 0 0,0-1 0,0 1 0,0-1 0,-1 1 0,1-1 0,1 0 0,-2 0 0,1 0 0,0-1 0,-1 1 0,0 0 0,1 0 0,-1-1 0,0 0 0,0 1 0,0-1 0,0 0 0,0-1 0,0 1 0,0 0 0,-1 0 0,1-1 0,-1 1 0,2-5 0,-3 3 0,0 0 0,0 0 0,0 0 0,-1-1 0,1 1 0,-1 0 0,0-1 0,-1 1 0,1 0 0,-1 1 0,1-1 0,-1 0 0,0 0 0,-1 1 0,1-1 0,-1 0 0,0 1 0,1 0 0,-6-4 0,7 6 0,-1-1 0,1 1 0,-2 0 0,2-1 0,-1 1 0,0 0 0,1 0 0,-1 0 0,0 0 0,0 0 0,0 1 0,0-1 0,1 0 0,-1 1 0,0 0 0,0-1 0,0 1 0,0 0 0,0 0 0,0 0 0,0 0 0,0 0 0,0 1 0,-1-1 0,1 0 0,0 1 0,0 0 0,0-1 0,0 1 0,1 0 0,-1 0 0,0 0 0,0 0 0,1 0 0,-1 1 0,1-1 0,-1 0 0,1 1 0,0-1 0,-1 0 0,1 0 0,0 1 0,-1 2 0,0-1-91,1 0 0,-1 0 0,1 0 0,0 0 0,0 0 0,-1 1 0,1-1 0,1 0 0,0 0 0,-1 0 0,1 0 0,0 1 0,0-1 0,1 4 0,3 9-6735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4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4062 24575,'7'-1'0,"0"-1"0,0 0 0,0 0 0,-1-1 0,1 0 0,-1 0 0,0 0 0,0-1 0,10-6 0,19-11 0,252-122 0,-190 91 0,163-98 0,-131 74 0,144-107 0,-53 33 0,85-51 0,67-42 0,0-13 0,-237 158 0,422-301 0,-474 338 0,86-65 0,-141 101 0,-1 1 0,-2-2 0,40-51 0,208-277 0,-222 274 0,-31 49 0,46-58 0,-50 67 0,1 0 0,-3-1 0,-1-1 0,17-38 0,6-11 0,67-126 0,-5-69 0,-75 199 0,-21 62 0,110-300 0,-109 298-113,32-58-1139,-28 56-5574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4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1 154 24575,'0'-3'0,"1"0"0,0 0 0,0 0 0,0 0 0,0 1 0,0-1 0,1 0 0,-1 2 0,1-2 0,0 1 0,0-1 0,0 1 0,3-3 0,33-29 0,-28 26 0,7-8 0,-10 9 0,2-1 0,-1 1 0,1 1 0,-1-1 0,1 2 0,14-7 0,-20 11 0,0 0 0,0 0 0,-1 1 0,1-1 0,0 1 0,0-1 0,0 1 0,1 0 0,-1 0 0,0 1 0,0-1 0,0 1 0,0-1 0,0 1 0,0 0 0,0 0 0,0 0 0,-1 0 0,1 1 0,0-1 0,-1 1 0,2-1 0,-2 1 0,0 0 0,1 0 0,-1-1 0,3 5 0,1 0 27,1-1-1,-1 0 0,2 0 1,11 5-1,22 16-1523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49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0 24575,'-1'22'0,"2"0"0,1 0 0,0 0 0,2 0 0,0-1 0,2 0 0,1 0 0,0 0 0,1-1 0,2 1 0,1-2 0,0 1 0,19 22 0,-21-29 0,1-2 0,0 1 0,0-3 0,3 2 0,-2-1 0,1-2 0,2 1 0,-1-1 0,0 0 0,22 8 0,71 40 0,-76-40 0,-1 1 0,1-2 0,65 22 0,278 69 0,-119-21 0,-223-74 0,1-1 0,1-1 0,58 7 0,-73-12-86,21 4 287,-38-8-244,-1 1-1,1-1 0,0 0 1,0 0-1,-1 0 1,1 0-1,0 0 1,0 0-1,-1 0 1,1 0-1,0 0 1,0 0-1,0 0 1,-1 0-1,1-1 1,0 1-1,-1 0 0,1 0 1,0-1-1,-1 1 1,1-1-1,0 1 1,-1 0-1,1-1 1,0 1-1,-1-1 1,1 1-1,-1-1 1,1 0-1,-1 1 1,0-1-1,1 0 0,0-1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5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6812 24575,'0'-12'0,"1"1"0,1 0 0,0 0 0,1-1 0,0 1 0,0 1 0,8-14 0,42-72 0,-18 35 0,21-32 0,4 4 0,117-135 0,-47 63 0,-62 70 0,89-107 0,25 6 0,5 20 0,-51 40 0,-95 88 0,0 1 0,34-47 0,-51 62 0,2-1 0,0 3 0,53-40 0,-40 34 0,42-44 0,-37 25 0,-26 28 0,2 1 0,30-25 0,-28 27 0,259-207 0,-184 144 0,5-4 0,-33 32 0,77-81 0,-70 63 0,91-62 0,5-5 0,-31 22 0,76-76 0,-117 105 0,-57 53 0,52-57 0,-63 61 0,0 3 0,2 0 0,37-24 0,-9 9 0,-42 28 0,1-1 0,-3 0 0,1-1 0,29-39 0,-27 33 0,3 0 0,-1 2 0,2 0 0,42-27 0,-31 21 0,7-3 0,-18 13 0,1-1 0,-2-1 0,0-2 0,22-25 0,2-7 0,97-81 0,-99 94 0,117-86 0,-62 52 0,-14-4 0,-61 52 0,45-34 0,303-169 0,-86 61 0,-266 152 0,-1-1 0,0-1 0,-2-1 0,1-1 0,19-29 0,19-20 0,-5 15 0,81-61 0,-18 15 0,-30 30 0,128-84 0,-199 144 0,237-150 0,-28 21 0,-88 56 0,-68 45 0,76-61 0,-120 82 0,-12 9 0,1-1 0,-2 0 0,-1 0 0,15-17 0,2-6 0,-11 15 0,24-40 0,-4 6-1365,-30 44-5461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5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63 24575,'0'-3'0,"10"-3"0,14-7 0,-4 4 0,1 0 0,0 2 0,35-8 0,-55 15 0,1 0 0,-1 0 0,0 0 0,1 0 0,-1 0 0,1 0 0,-1 1 0,1-1 0,-1 0 0,1 1 0,-1-1 0,0 1 0,1 0 0,-1-1 0,0 1 0,0 0 0,0 0 0,1 0 0,-1 0 0,0 0 0,0 0 0,0 0 0,0 0 0,-1 0 0,2 1 0,0 1 0,19 42 0,-5-9 0,33 30-1365,-41-52-5461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5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115 0 24575,'-2'5'0,"-1"-1"0,1 0 0,-1 0 0,-1-1 0,1 1 0,0 0 0,0 0 0,-1-1 0,-7 7 0,1-1 0,1 0 0,2 0 0,0 1 0,1 1 0,1-2 0,-1 2 0,1 0 0,0-1 0,1 2 0,1-1 0,0 0 0,1 1 0,0 0 0,1 0 0,0-1 0,1 1 0,0 0 0,1-1 0,0 0 0,5 18 0,-5-24 0,1 1 0,0-1 0,0 1 0,0-2 0,2 1 0,-1 0 0,0 0 0,0 0 0,1 0 0,0-1 0,-1 1 0,2-2 0,-1 1 0,6 4 0,4 1 0,0-1 0,1-1 0,26 10 0,23 11 0,29 20 0,88 50 0,-161-87 0,1-1 0,27 8 0,22 12 0,234 100 0,-267-115 0,10 1 0,0-1 0,2-4 0,80 13 0,105 10 0,-183-28 0,-3 0 0,52-2 0,-29 6 51,-62-8-193,0 1 0,1-2 1,-1 1-1,0-1 1,0-1-1,1 0 1,-1 0-1,0-1 1,15-2-1,-13-1-6684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5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109 19 24575,'-17'66'0,"17"-64"0,0 0 0,0-1 0,0 1 0,0-1 0,0 0 0,1 0 0,-1 1 0,1-1 0,-1 1 0,1-1 0,-1 0 0,1 1 0,0-1 0,0 0 0,0 1 0,-1-1 0,1 0 0,1 0 0,0 0 0,-1 0 0,0 0 0,0 0 0,0 0 0,1 0 0,-1 0 0,0-1 0,1 1 0,-1 0 0,1-1 0,-1 1 0,1-1 0,-1 0 0,1 1 0,-1-1 0,1 0 0,-1 0 0,1 0 0,-1 0 0,1 0 0,-1 0 0,1-1 0,-1 1 0,1 0 0,-1-1 0,1 1 0,-1-1 0,2 0 0,-2 1 0,2-2 0,-1 1 0,0 0 0,0 0 0,0 1 0,-1-1 0,1-1 0,0 1 0,-1 0 0,1 0 0,-1-1 0,1 1 0,-1 0 0,1-1 0,-1 0 0,0 1 0,0-1 0,0 0 0,0 1 0,0 0 0,0-1 0,-1 0 0,1 0 0,0 0 0,-1 0 0,0 0 0,1 0 0,-1 0 0,0 0 0,0 0 0,0 0 0,0 0 0,0 0 0,-1 0 0,1 0 0,-1 0 0,1 0 0,-1 0 0,0 1 0,0-1 0,-1-3 0,1 4 0,1-1 0,-1 1 0,0-1 0,0 1 0,0-1 0,0 1 0,0-1 0,0 1 0,0 0 0,-1-1 0,1 1 0,0 0 0,-1 0 0,1 0 0,-1 0 0,1 0 0,-1 0 0,1 1 0,-1-1 0,0 0 0,1 1 0,-1-1 0,-1 1 0,2 0 0,-1 0 0,0-1 0,0 1 0,1 0 0,-1 0 0,0 1 0,0-1 0,1 0 0,-1 1 0,0-1 0,0 1 0,1-1 0,-1 1 0,1 0 0,-1-1 0,1 1 0,-1 0 0,1 0 0,-2 2 0,-1 0 0,0 1 0,0-1 0,1 1 0,1 0 0,-1 0 0,0-1 0,1 1 0,0 0 0,0 1 0,0-1 0,0 1 0,1-1 0,0 1 0,0 0 0,-1 3 0,2-4 0,1 0 0,-1 1 0,0-1 0,1 0 0,0 0 0,0 0 0,0-2 0,0 2 0,1 0 0,-1 0 0,1-1 0,0 1 0,0-1 0,3 4 0,-4-6 0,0 1 0,0-1 0,0 0 0,0 0 0,0-1 0,0 1 0,1 0 0,-1-1 0,0 1 0,0 0 0,2 0 0,-2-1 0,1 1 0,-1-1 0,1 1 0,-1-1 0,0 0 0,1 0 0,-1 1 0,1-1 0,0 0 0,-1 0 0,1 0 0,-1-1 0,1 1 0,-1 0 0,0-1 0,1 1 0,-1-1 0,1 1 0,-1-1 0,0 1 0,1-1 0,-1 0 0,0 0 0,1 0 0,-1 1 0,0-1 0,1 0 0,1-2 0,-2 2 0,0 0 0,1 0 0,-1-1 0,0 1 0,1-1 0,-1 1 0,0-1 0,0 0 0,0 1 0,0-1 0,0 0 0,-1 0 0,1 1 0,-1-1 0,1 0 0,-1 0 0,1 0 0,-1 0 0,0 1 0,0-1 0,0 0 0,0 1 0,0-1 0,-1 0 0,1 0 0,-1 0 0,1 0 0,-1 0 0,-1-3 0,0 1 0,0 1 0,-1-1 0,1 1 0,-1 1 0,0-1 0,-1 0 0,1 0 0,0 0 0,-1 1 0,1-1 0,-1 1 0,1 0 0,-5-2 0,5 3 0,0-1 0,1 1 0,-2 0 0,1 0 0,1 1 0,-1-1 0,0 0 0,0 1 0,0 0 0,0 0 0,0 0 0,0 0 0,1 0 0,-1 0 0,0 1 0,0-1 0,-1 1 0,-1 1 0,3-1 0,0 1 0,1-1 0,-1 1 0,1-1 0,0 1 0,-1-1 0,1 1 0,0 0 0,0 0 0,0 0 0,0 0 0,0-1 0,1 1 0,-1 1 0,0-1 0,1 0 0,0-1 0,-1 1 0,1 0 0,0 0 0,0 0 0,0 0 0,0 0 0,1 0 0,-1 1 0,0-1 0,1 0 0,0 0 0,0 2 0,0-2 0,-1 1 0,0-1 0,1 0 0,0 0 0,-1 0 0,1 0 0,0 0 0,0 1 0,0-1 0,1 0 0,-1 0 0,0 0 0,1-1 0,-1 1 0,1 0 0,0 0 0,0-1 0,-1 1 0,2-1 0,-1 0 0,0 1 0,1-1 0,-1 0 0,0 0 0,0 0 0,0-1 0,1 0 0,-1 1 0,0-1 0,1 1 0,-1-1 0,0 0 0,1 0 0,-1 0 0,1 0 0,-1 0 0,1-1 0,0 1 0,-1-1 0,0 1 0,1 0 0,-1-1 0,0 0 0,0 0 0,0 0 0,0 0 0,0-1 0,3-2 0,-2 3 0,-2 0 0,1 0 0,0 0 0,0-1 0,1 1 0,-1-1 0,-1 1 0,1-1 0,-1 0 0,1 0 0,-1 1 0,0-1 0,0 0 0,0 0 0,0 0 0,0 1 0,0-1 0,0-1 0,-1 1 0,1 0 0,-1 0 0,0 0 0,1-1 0,-1 1 0,0 0 0,0-1 0,0 1 0,-1 0 0,1 0 0,-1 0 0,1-1 0,-1 1 0,0 1 0,1-1 0,-1 0 0,0 0 0,0 0 0,-1 0 0,1 0 0,0 0 0,-1 1 0,1-1 0,-1 0 0,0 1 0,0-1 0,0 1 0,0-1 0,0 1 0,0 0 0,-3-2 0,1 2 0,-1-1 0,1 0 0,-1 1 0,1 0 0,-2 1 0,2-1 0,-1 0 0,0 1 0,1 0 0,-1 0 0,0 0 0,1 0 0,-1 1 0,-1 0 0,2-1 0,-1 1 0,-6 3 0,9-3 0,0-1 0,0 1 0,0 0 0,0 0 0,0 0 0,0 0 0,0 1 0,-1-1 0,2 0 0,-1 1 0,0-1 0,1 1 0,-1 0 0,1 0 0,0-1 0,-1 1 0,1 0 0,0 0 0,0 0 0,0 0 0,1 0 0,-1-1 0,0 1 0,1 1 0,-1-1 0,1 0 0,0 0 0,0 1 0,0-1 0,0 0 0,0 0 0,0 0 0,0 1 0,1-1 0,-1 0 0,1 0 0,1 3 0,0-2 0,0-1 0,-1 0 0,1 1 0,0-1 0,0 0 0,0 0 0,0 0 0,2 0 0,-2-1 0,1 1 0,-1-1 0,1 1 0,-1-1 0,1 0 0,0 0 0,-1 0 0,1 0 0,0 0 0,0-1 0,0 1 0,0-1 0,1 0 0,-2 0 0,1 0 0,0 0 0,0-1 0,0 1 0,4-2 0,-4 2 0,-1 0 0,1-1 0,0 1 0,0-1 0,0 0 0,0 0 0,0 0 0,-1 0 0,1 0 0,0-1 0,-1 1 0,0-1 0,1 0 0,-1 1 0,0-1 0,0 0 0,0 0 0,0 0 0,-1-1 0,1 1 0,0 0 0,-1 0 0,0 0 0,1-1 0,-1 0 0,0 1 0,1-1 0,-2 0 0,2-4 0,-3 3 0,1 0 0,-1 0 0,-1 1 0,1-1 0,0 1 0,0-1 0,0 0 0,-1 1 0,0-1 0,0 1 0,0 0 0,0-1 0,-1 2 0,1-1 0,-1 0 0,-4-3 0,6 4 0,0 1 0,-1 0 0,1 0 0,-1 0 0,1-1 0,-1 1 0,-1 1 0,2-1 0,-1 0 0,0 0 0,0 1 0,1-1 0,-1 1 0,0-1 0,0 1 0,0 0 0,0 0 0,0 0 0,0 0 0,0 0 0,1 0 0,-1 0 0,0 1 0,0-1 0,0 1 0,0-1 0,1 1 0,-1 0 0,-1 0 0,1-1 0,1 1 0,-1 1 0,1-1 0,-1 0 0,-2 2 0,3-1 0,-1-1 0,1 1 0,0 0 0,-1-1 0,1 1 0,0 0 0,0-1 0,0 1 0,0 0 0,0 0 0,1 0 0,-1 0 0,1 0 0,-1 0 0,1 0 0,0 0 0,-1 0 0,1 0 0,0 1 0,0-1 0,1 0 0,-1 0 0,0 0 0,1 0 0,-1 0 0,1-1 0,0 1 0,0 0 0,0 0 0,0 0 0,0 0 0,0 0 0,0-1 0,1 1 0,-1 0 0,0-1 0,3 2 0,0 2 0,1-1 0,0 0 0,0-1 0,0 0 0,0 1 0,0-1 0,1 0 0,-1-1 0,1 1 0,0-1 0,0 0 0,6 1 0,-9-3 0,0 1 0,0 0 0,0-1 0,-1 0 0,1 0 0,1 0 0,-1 0 0,0 0 0,0-1 0,-1 1 0,1-1 0,0 0 0,0 0 0,-1 0 0,1 0 0,0 0 0,-1 0 0,1-1 0,-1 1 0,0-1 0,5-3 0,-6 3 0,0 0 0,0 0 0,0 0 0,0 0 0,-1 0 0,1 0 0,-1 0 0,0 0 0,1-1 0,-1 1 0,0 0 0,0-1 0,0 1 0,-1 0 0,1-1 0,-1 1 0,1 0 0,-1 0 0,0 0 0,0-1 0,1 2 0,-2-1 0,1 0 0,0 0 0,0 0 0,-2 0 0,0-2 0,0 1 0,0-1 0,0 1 0,-1-1 0,1 1 0,-1 0 0,1 0 0,-1 2 0,0-2 0,0 1 0,-1 0 0,0 0 0,1 0 0,0 0 0,-1 1 0,1 0 0,-1 0 0,1 0 0,-10 0 0,12 1 0,1 0 0,-1 0 0,0 0 0,0 0 0,0 1 0,0-1 0,0 1 0,1-1 0,-1 1 0,0-1 0,0 1 0,1 0 0,-1 0 0,1 0 0,-1 0 0,1 0 0,-1 1 0,1-1 0,-3 2 0,3-1 0,0 0 0,0-1 0,0 1 0,0 1 0,0-1 0,0 1 0,1-1 0,-1 0 0,1 1 0,0-1 0,-1 1 0,1-1 0,0 1 0,1-1 0,-1 1 0,0-1 0,1 0 0,1 3 0,-1-1 0,0 0 0,0-1 0,1 0 0,1 1 0,-1-1 0,0 0 0,0 0 0,0 0 0,1-1 0,-1 1 0,1-1 0,0 1 0,-1-1 0,1 1 0,1-1 0,-1 0 0,0 0 0,0-1 0,2 1 0,-2-1 0,1 1 0,4 0 0,-2 0 0,0-1 0,0 0 0,1 0 0,-1 0 0,0-1 0,0 0 0,0 0 0,0 0 0,0-1 0,1 0 0,-1 0 0,0 0 0,8-4 0,-12 4 0,0 0 0,-1 0 0,1 0 0,0 0 0,-1 0 0,2 0 0,-2-1 0,0 1 0,1-1 0,-1 1 0,0-1 0,0 1 0,0-1 0,0 0 0,0 1 0,0-1 0,0 1 0,0-1 0,-1 0 0,1 1 0,-1-1 0,0 0 0,1 0 0,-1 0 0,0 0 0,0 0 0,0 0 0,0 0 0,-1 0 0,1 0 0,0 0 0,-1 0 0,1 0 0,-1 1 0,0-1 0,0 0 0,0 1 0,-1-3 0,0-1 0,-1 0 0,-1 0 0,1 0 0,0 0 0,-1 0 0,0 2 0,0-1 0,0-1 0,0 1 0,-1 1 0,-9-7 0,12 9 0,0 0 0,0 1 0,-1-1 0,1 1 0,0-1 0,0 1 0,-1 0 0,1 0 0,0 0 0,-1 0 0,1 0 0,0 0 0,0 1 0,-1-1 0,0 1 0,1-1 0,0 1 0,0 0 0,0 0 0,0 0 0,0 0 0,0 0 0,0 1 0,0-1 0,0 0 0,0 1 0,1 0 0,-1-1 0,1 1 0,-1 0 0,1 0 0,0 0 0,0 0 0,0 0 0,0-1 0,0 1 0,0 0 0,0 0 0,1 0 0,-1 1 0,1-1 0,-1 0 0,1 0 0,0 1 0,0-1 0,0 0 0,0 1 0,1-1 0,-1 0 0,0 0 0,1 1 0,0-2 0,-1 1 0,1 0 0,0 0 0,0 0 0,0 0 0,1 0 0,1 3 0,-3-5 0,1 1 0,-1 0 0,1-1 0,-1 1 0,1 0 0,0-1 0,-1 1 0,1 0 0,0-1 0,-1 1 0,1-1 0,0 0 0,0 1 0,-1-1 0,1 1 0,0-1 0,0 0 0,0 0 0,-1 1 0,1-1 0,0 0 0,0 0 0,0 0 0,0 0 0,0 0 0,0 0 0,-1 0 0,1 0 0,0-1 0,0 1 0,0 0 0,0 0 0,-1-1 0,1 1 0,1 0 0,-1-1 0,-1 1 0,1-1 0,0 1 0,0-1 0,-1 1 0,1-1 0,-1 0 0,1 1 0,-1-1 0,1 0 0,-1 0 0,1 1 0,-1-1 0,1 0 0,-1 0 0,1-1 0,0-1 0,1-1 0,-1 1 0,0 0 0,0-1 0,0 1 0,-1-1 0,1 0 0,-1 1 0,0-1 0,0 0 0,-1-6 0,-1 8 9,0-2-1,1 0 1,-2 0-1,1 1 1,0-1 0,-1 1-1,1-1 1,-2 1-1,1 0 1,0 0-1,-1 2 1,1-2-1,-5-3 1,7 5-44,0 1-1,0-1 1,-1 0 0,1 0-1,0 0 1,0 1-1,-1-1 1,1 0 0,0 1-1,-1-1 1,1 1 0,0 0-1,-2-1 1,2 1 0,-1 0-1,1 0 1,-1 0 0,1 0-1,-1 0 1,1 0-1,0 1 1,-1-1 0,1 0-1,-1 1 1,1-1 0,0 1-1,-1-1 1,1 1 0,0 0-1,0-1 1,-1 1 0,1 0-1,0 0 1,0 0-1,0 0 1,0 0 0,0 0-1,0 0 1,0 0 0,1 1-1,-2 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0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1103 24575,'1'-2'0,"-1"0"0,1 1 0,-1-1 0,1 0 0,0 1 0,0-1 0,0 1 0,0 0 0,0 0 0,0 0 0,0-1 0,0 1 0,-1 0 0,2 0 0,-1-1 0,0 1 0,1 0 0,-1 1 0,1-1 0,-1 1 0,4-2 0,42-15 0,-33 11 0,122-51 0,20-9 0,-110 51 0,-1-2 0,0-2 0,-2-1 0,52-34 0,-14 3 0,-37 24 0,53-43 0,-54 36 0,-5 4 0,-3 0 0,1-3 0,42-52 0,-56 57 0,45-65 0,-61 83 0,0-1 0,-1 0 0,0-1 0,0 0 0,-1 1 0,-2-1 0,4-14 0,28-137 0,-30 146-86,2-12 287,-6 29-226,0-1 0,0 1 0,0-1 0,0 1 0,-1 0 0,1 0-1,0 0 1,0-1 0,0 1 0,0 0 0,0-1 0,-1 1 0,1 0 0,0-1 0,0 1 0,-1 0 0,1-1 0,0 1-1,0 0 1,-1 0 0,1-1 0,0 1 0,-1 0 0,1 0 0,0-1 0,-1 1 0,1 0 0,-1 0 0,1 0-1,0 0 1,0 0 0,0 0 0,-1 0 0,1 0 0,0 0 0,-1 0 0,1 0 0,-1 0 0,1 0 0,0 0 0,-1 0-1,1 0 1,-1 0 0,1 0 0,0 0 0,-1 1 0,1-1 0,0 0 0,-1 0 0,1 0 0,0 1 0,-1-1-1,1 0 1,0 0 0,-1 1 0,1-1 0,0 0 0,-1 1 0,-8 4-6801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55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2601 24575,'10'-1'0,"1"-1"0,-1-1 0,0 0 0,0 0 0,-1-1 0,2 0 0,-2 0 0,12-8 0,23-9 0,337-119 0,-339 124 0,0-3 0,48-28 0,50-22 0,68-31 0,-37 15 0,420-228 0,-539 284 0,288-186 0,-235 147 0,-71 48 0,-1-2 0,44-35 0,26-49 0,-56 57 0,-20 21 0,-1-1 0,0-2 0,-3 0 0,-1-1 0,-2-1 0,32-70 0,-33 45 0,-2 1 0,-3-2 0,-3 1 0,-3-1 0,-2-1 0,-3-72 0,-1 36 0,-5-99 0,-15 92 0,15 90-1365,-1 1-5461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5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1 164 24575,'2'-16'0,"0"1"0,2 1 0,-1-2 0,2 2 0,1 0 0,0-1 0,1 2 0,12-22 0,-18 34 0,0 0 0,-1 1 0,1-1 0,0 0 0,0 0 0,-1 0 0,1 1 0,1-1 0,-1 0 0,0 1 0,0-1 0,0 1 0,0-1 0,0 1 0,0-1 0,0 1 0,0 0 0,1-1 0,-1 1 0,0 0 0,0 0 0,0 0 0,0 0 0,0 0 0,0 0 0,1 0 0,-1 1 0,0-1 0,0 0 0,0 1 0,0-1 0,0 0 0,0 1 0,1 0 0,42 28 0,-15-9 0,64 26-1365,-79-40-5461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54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41 0 24575,'-1'1'0,"0"0"0,-1 0 0,1 0 0,0 0 0,0 0 0,0 0 0,0 1 0,0-1 0,0 0 0,0 1 0,0-1 0,0 0 0,0 1 0,1-1 0,-1 0 0,1 0 0,-1 1 0,1-1 0,-1 3 0,-10 33 0,11-34 0,-6 32 0,2 1 0,2 0 0,5 69 0,-1-22 0,-1-60 0,9 43 0,-1-17 0,5 27 0,3 1 0,5-1 0,61 141 0,93 133 0,-96-202 0,75 113 0,12-29 0,19-21 0,-102-112 0,69 78 0,-92-115 0,104 82 0,-98-92 0,80 80 0,-101-84 0,102 90 0,112 60 0,-195-150 0,103 65 0,237 120 0,-380-220 0,-2 2 0,1 0 0,28 26 0,-36-27 0,0-1 0,1-1 0,1 0 0,0-2 0,31 16 0,226 97 0,19 7 0,17-2 0,-143-60 0,-130-54 0,14 3 0,100 19 0,-92-25 0,68 24 0,1 6 0,165 32 0,-239-61 0,-1 2 0,0 1 0,100 45 0,-139-55 0,-2-1 0,2-1 0,-1 1 0,0-2 0,22 2 0,-5 0 0,-7-2 0,1-1 0,0-1 0,-1-2 0,34-4 0,53-3 0,27 18 0,13 0 0,-65-1 0,-74-6 0,-1-2-1365,-2-1-5461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5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55 0 24575,'-1'10'0,"0"-1"0,-1 0 0,0 1 0,-1-1 0,0 0 0,0 0 0,-8 14 0,6-14 0,0 1 0,1 0 0,0 0 0,1 0 0,0 0 0,-1 15 0,3-17 0,1-1 0,0 1 0,1-1 0,0 0 0,0 0 0,0 0 0,1 0 0,0 1 0,1-2 0,-1 1 0,1-1 0,2 1 0,5 10 0,-4-10 0,0 0 0,1 0 0,-1-1 0,2 0 0,0-1 0,-1 0 0,1 1 0,0-2 0,1 1 0,14 5 0,68 21 0,154 32 0,-199-52 0,-10-5 0,-1-2 0,46 2 0,20 1 0,-37 1 0,7 0 0,-1 2 0,88 26 0,25 8 0,-124-32 0,1 3 0,107 41 0,-96-26 0,2-2 0,127 32 0,-67-26 0,-57-19-1365,-65-12-5461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5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79 9855 24575,'-1'-8'0,"0"0"0,-1 0 0,-1 2 0,1-2 0,-1 1 0,0-1 0,-2 1 0,1 0 0,-7-10 0,-19-37 0,26 33 0,0-1 0,1 0 0,1 0 0,2 0 0,3-43 0,0-2 0,-1 41 0,2 0 0,1 0 0,2 1 0,0-1 0,1 2 0,19-37 0,11-35 0,-18 40 0,3 0 0,35-60 0,72-100 0,-64 111 0,31-36 0,-14 24 0,9-12 0,7 6 0,118-118 0,-145 159 0,45-44 0,159-158 0,54-71 0,-64 95 0,49-36 0,-299 281 0,34-30 0,245-230 0,-72 74 0,-37 39 0,190-181 0,-254 221 0,-18 15 0,167-164 0,-270 270 0,310-287 0,26 29 0,-161 136 0,103-81 0,-265 190 0,0 1 0,-2-2 0,22-30 0,21-25 0,241-192 0,25 24 0,-264 197 0,152-120 0,277-204 0,179-55 0,-264 175 0,-37 7 0,183-112 0,-154 103 0,2-1 0,-373 233 0,37-31 0,16-12 0,254-175 0,-141 76 0,-159 135 0,149-119 0,-121 78 0,-39 43 0,-2 1 0,26-20 0,5-2 0,-26 23 0,-1 0 0,37-23 0,-28 23 0,1-3 0,-1 1 0,29-32 0,-16 25-1365,-31 22-5461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59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21 24575,'1'-1'0,"-1"1"0,1-1 0,-1 0 0,1 0 0,-1 0 0,1 0 0,0 0 0,-1 1 0,1-1 0,0 0 0,0 0 0,0 1 0,-1-1 0,1 1 0,0-1 0,0 1 0,0-1 0,0 1 0,0-1 0,0 1 0,0 0 0,0-1 0,0 1 0,1 0 0,0 0 0,-1 0 0,1 0 0,38-3 0,-36 3 0,17-1 0,-12 0 0,2 1 0,-1 0 0,-1 0 0,1 1 0,14 2 0,-22-2 0,0 0 0,0-1 0,0 1 0,0 0 0,0 0 0,0 0 0,0 0 0,-1 0 0,1 1 0,1-1 0,-2 1 0,1-1 0,-1 0 0,1 0 0,-1 1 0,0 0 0,1 0 0,-1-1 0,0 1 0,0 0 0,0 0 0,-1 0 0,1 0 0,0 0 0,-1 0 0,1 1 0,-1-1 0,0 0 0,0 3 0,1 5-151,0 2-1,1 0 0,0-2 0,0 1 1,2 1-1,-1-2 0,1 1 1,9 14-1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6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75 23 24575,'-2'1'0,"0"-1"0,0 1 0,0-1 0,1 1 0,-1 0 0,0 0 0,0 0 0,0 0 0,1 0 0,-1 0 0,1 0 0,-1 0 0,1 1 0,0-1 0,0 1 0,0-1 0,-1 1 0,1-1 0,1 1 0,-1-1 0,0 1 0,0 0 0,1 0 0,-1-1 0,1 1 0,-1 0 0,1-1 0,0 1 0,-1 0 0,1-1 0,0 1 0,1 2 0,-2 0 0,1 0 0,0 0 0,0 1 0,0-1 0,0 0 0,1-1 0,-1 1 0,1 0 0,0 0 0,1 0 0,-1 0 0,1 0 0,2 5 0,-2-8 0,-1 1 0,1 0 0,-1 0 0,1-1 0,1 1 0,-1 0 0,-1-1 0,1 1 0,0-1 0,1 0 0,-1 0 0,0 0 0,0 0 0,0 0 0,1 0 0,-1-1 0,0 1 0,1-1 0,-1 1 0,0-1 0,1 0 0,-1 0 0,2 0 0,-2 0 0,0-1 0,1 1 0,-1-1 0,1 1 0,-1-1 0,0 0 0,3-1 0,-3 0 0,0 1 0,0-1 0,0 0 0,0 0 0,0 0 0,-1 0 0,1 0 0,-1 0 0,1 1 0,0-2 0,-1 1 0,0-1 0,0 1 0,0-1 0,0 1 0,-1-1 0,1 1 0,-1-1 0,0 1 0,0-1 0,0 0 0,0 1 0,0-1 0,0 1 0,-1 0 0,1-1 0,-1 1 0,-1-4 0,2 3 0,-1 1 0,0 0 0,-1 0 0,1 0 0,0 0 0,0-1 0,0 2 0,-1-1 0,1 0 0,-1 1 0,1-1 0,-1 0 0,0 1 0,0-1 0,1 1 0,-1 0 0,0-1 0,0 1 0,-1 0 0,1 0 0,0 0 0,0 0 0,0 1 0,-1-1 0,1 1 0,-1-1 0,0 1 0,1 0 0,0 0 0,-1 0 0,1 0 0,0 0 0,-1 0 0,1 1 0,0-1 0,-1 1 0,1-1 0,0 1 0,0 0 0,-1 0 0,1 0 0,0 1 0,-1-1 0,1 0 0,1 1 0,-1-1 0,0 1 0,0-1 0,1 1 0,-1-1 0,1 1 0,-1 0 0,1 0 0,0 0 0,0 0 0,0 0 0,0 0 0,0 1 0,1-1 0,-1 0 0,0 0 0,1 1 0,0-1 0,0 0 0,-1 1 0,1-1 0,1 0 0,-1 0 0,1 5 0,0-5 0,-1 1 0,1 0 0,0-1 0,0 1 0,0-1 0,0 1 0,1-1 0,-1 1 0,0-1 0,1 0 0,0-1 0,0 1 0,0 0 0,0 0 0,0 0 0,1 0 0,-1-1 0,0 1 0,1-1 0,-1 0 0,0 1 0,1-1 0,0 0 0,-1 0 0,1-1 0,-1 1 0,1 0 0,0-1 0,0 0 0,-1 0 0,1 1 0,1-2 0,-2 1 0,1 0 0,0 0 0,0-1 0,-1 0 0,1 1 0,-1-1 0,1 0 0,0 0 0,-1-1 0,0 1 0,1 0 0,-1-1 0,0 0 0,0 1 0,1-1 0,-1 0 0,0 0 0,0 0 0,0 1 0,-1-1 0,1-1 0,-1 1 0,1 0 0,-1-1 0,0 1 0,0-1 0,0 0 0,0 1 0,-1-1 0,1 0 0,-1 1 0,1-5 0,-1 3 0,0 0 0,0-1 0,0 1 0,0 0 0,-1-1 0,1 1 0,-1 0 0,0 1 0,-1-1 0,1-1 0,-1 1 0,1 1 0,-1-1 0,-1 0 0,-1-4 0,2 7 0,1-1 0,0 1 0,-2 0 0,2 0 0,-1 0 0,0 0 0,1 0 0,-1 0 0,0 0 0,0 0 0,1 0 0,-1 0 0,0 0 0,0 1 0,0-1 0,0 1 0,0 0 0,0 0 0,0-1 0,0 1 0,0 0 0,0 1 0,0-1 0,-1 0 0,1 1 0,0-1 0,0 1 0,0-1 0,0 1 0,0 0 0,0 0 0,1 0 0,-1 0 0,-2 1 0,2 0 0,0-2 0,0 2 0,0-1 0,0 1 0,0-1 0,1 1 0,-1 0 0,0 0 0,1 0 0,-1 0 0,0 0 0,1 0 0,0 0 0,0 1 0,0-1 0,0 0 0,1 1 0,-1-1 0,1 0 0,-1 0 0,1 0 0,0 1 0,0-1 0,0 1 0,0-1 0,0 0 0,0 1 0,1-1 0,-1 1 0,1-1 0,0 0 0,0 1 0,0-1 0,0 0 0,0 0 0,0-1 0,2 1 0,-2 0 0,1 0 0,-1 0 0,1 0 0,0 0 0,0-1 0,-1 1 0,5 2 0,-4-3 0,0 1 0,0 0 0,0-1 0,0 0 0,0 0 0,1 1 0,-1-1 0,0 0 0,1-1 0,0 1 0,-1 0 0,1-1 0,-1 1 0,1-1 0,-1 0 0,1 0 0,-1 0 0,1 0 0,2-1 0,-3 1 0,0-1 0,0 0 0,0-1 0,0 1 0,0 0 0,1-1 0,-1 1 0,0-1 0,0 1 0,-1-1 0,1 0 0,-1 0 0,1 0 0,-1 0 0,0 0 0,0 0 0,0 0 0,0 0 0,0 0 0,0 0 0,-1 0 0,1 0 0,-1 0 0,1-1 0,-1-2 0,1 3 0,-1 0 0,1-1 0,-1 1 0,1-1 0,-1 1 0,0-1 0,0 1 0,0 0 0,-1 0 0,1 0 0,0-1 0,-1 1 0,0 0 0,1-1 0,-1 1 0,0 0 0,0 0 0,0-1 0,-1 1 0,1 0 0,0 0 0,-1 0 0,1 1 0,-1-1 0,0 0 0,0 0 0,0 2 0,0-2 0,-1 1 0,1 0 0,0 0 0,0-1 0,-4 0 0,2 1 0,1 1 0,0-1 0,0 1 0,0 0 0,0 0 0,-1 0 0,1 0 0,-1 0 0,1 1 0,0 0 0,0 0 0,-1-1 0,1 2 0,1-1 0,-1 0 0,0 1 0,0-1 0,0 0 0,1 1 0,-1 0 0,1 0 0,-2 0 0,2 0 0,0 0 0,-3 5 0,2-4 0,1 0 0,0 0 0,-1 0 0,1 1 0,1-2 0,-1 2 0,0-1 0,1 1 0,0 0 0,0 0 0,0-1 0,0 1 0,1 0 0,-1 0 0,1-1 0,0 1 0,1 7 0,0-9 0,0 0 0,0 1 0,0-1 0,0 0 0,0 0 0,1 0 0,-1 0 0,1 0 0,-1-1 0,1 1 0,0-1 0,0 0 0,0 1 0,-1-1 0,2 1 0,-1-1 0,0 0 0,0 0 0,0 0 0,1 0 0,0-1 0,-1 1 0,0 0 0,1-1 0,-1 0 0,1 1 0,-1-1 0,0 0 0,1 0 0,2-1 0,-1 1 0,-1-1 0,1 0 0,1 0 0,-1 0 0,-1 0 0,1-1 0,-1 1 0,1-1 0,-1 0 0,0 0 0,1 1 0,-1-1 0,0-1 0,-1 1 0,2-1 0,-1 0 0,-1 0 0,1 0 0,-1 0 0,0 0 0,0 0 0,0-1 0,0 1 0,-1 1 0,0-2 0,1 0 0,-1 1 0,0-1 0,-1 0 0,1 0 0,-1 0 0,0 1 0,0-1 0,0 1 0,0-1 0,0 0 0,-1 1 0,0-1 0,0 0 0,-2-5 0,2 7 0,0 0 0,1 0 0,-1 1 0,-1 0 0,1-1 0,0 1 0,0-1 0,-1 1 0,1 0 0,-1-1 0,1 1 0,-1 0 0,1 0 0,-1 0 0,-1 0 0,2 0 0,-1 0 0,0 1 0,0-1 0,0 0 0,0 1 0,0-1 0,0 1 0,0 0 0,0 0 0,1 0 0,-1 0 0,0 0 0,0 0 0,0 0 0,0 1 0,0-1 0,0 1 0,0-1 0,0 1 0,-1 0 0,-1 2 0,-2-1 0,1 1 0,0-1 0,0 1 0,0-1 0,0 2 0,-1 0 0,2-1 0,0 1 0,-1 1 0,2-1 0,-7 8 0,9-11 0,0 0 0,0 1 0,0-1 0,0 1 0,0 0 0,1 0 0,-1-1 0,0 1 0,1 0 0,-1 0 0,1 0 0,0 0 0,-1 0 0,1 0 0,0 0 0,0 0 0,1 0 0,-1 0 0,0-1 0,1 1 0,-1-1 0,1 1 0,-1 0 0,1 0 0,0-1 0,0 1 0,0 0 0,0 0 0,0-1 0,0 1 0,0-1 0,0 1 0,1-1 0,-1 0 0,1 1 0,-1-1 0,1 0 0,-1 0 0,1 0 0,0 0 0,0 0 0,-1 0 0,1-1 0,0 1 0,0-1 0,0 1 0,1-1 0,2 1 0,-1 0 0,-1-1 0,1 1 0,-1-1 0,1 0 0,-1 0 0,1 0 0,-1-1 0,0 1 0,2-1 0,-2 1 0,1-1 0,-1 0 0,0-1 0,0 1 0,1-1 0,-1 1 0,0-1 0,0 0 0,-1 0 0,1 0 0,0 0 0,0-1 0,0 1 0,-1-1 0,0 1 0,0-1 0,0 1 0,2-5 0,-2 5 0,-1 0 0,0 0 0,0 0 0,-1 0 0,1 0 0,0 0 0,-1-1 0,1 1 0,-1 0 0,0-1 0,1 1 0,-1 0 0,0 0 0,-1 0 0,1 0 0,0 0 0,-1-1 0,1 1 0,-1 0 0,0 0 0,1-1 0,-1 1 0,0 0 0,-1 0 0,1 0 0,0 0 0,0 0 0,-1 1 0,1-1 0,-1 0 0,-2 0 0,0 0 0,0 0 0,0 0 0,0 0 0,-1 1 0,1 0 0,0 0 0,0 0 0,0 0 0,-1 0 0,0 1 0,1 0 0,-1 0 0,1 0 0,0 1 0,-6 0 0,6 0 0,0 0 0,-2 0 0,2 0 0,0 0 0,0 1 0,0-1 0,0 1 0,0 0 0,0-1 0,1 2 0,-1-1 0,0 1 0,0 0 0,-5 6 0,8-7 0,0 0 0,0 0 0,0-1 0,0 1 0,1 0 0,-1 1 0,0-1 0,1-1 0,0 1 0,-1 0 0,1 0 0,0 0 0,0 0 0,0 0 0,1 1 0,-1-1 0,0 0 0,1 0 0,-1 0 0,1 0 0,0 0 0,0 0 0,0 0 0,0 0 0,0 0 0,0-1 0,0 0 0,1 1 0,-1-1 0,0 1 0,1-1 0,3 3 0,-2-2 0,0 1 0,-1-1 0,1 0 0,0 0 0,0 0 0,1-1 0,-1 1 0,0-1 0,0 0 0,1 1 0,-1-1 0,2-1 0,-2 1 0,1-1 0,-1 1 0,1-1 0,-1 0 0,1 0 0,0 0 0,-1-1 0,5 0 0,-7 0 0,2 1 0,-2-1 0,1 1 0,-1-1 0,1 0 0,-1 1 0,0-1 0,1 0 0,-1 0 0,0 0 0,0 0 0,1 0 0,-1 0 0,0 0 0,0-1 0,0 1 0,0 0 0,-1-1 0,2-1 0,-1 1 0,-1 0 0,1 0 0,-1-1 0,0 1 0,0 1 0,0-1 0,0 0 0,0 0 0,-1 0 0,1-1 0,-1 1 0,1 0 0,-1 0 0,0 0 0,0 0 0,1 0 0,-1 0 0,-2-2 0,1 2 0,1-1 0,0 1 0,-1 1 0,0-1 0,1 0 0,-1 0 0,0 1 0,0-1 0,-1 0 0,1 1 0,0-1 0,-1 1 0,1 0 0,0-1 0,-1 1 0,1 1 0,-1-1 0,1 0 0,-1 0 0,1 1 0,-1-1 0,1 1 0,-1 0 0,0 0 0,0 0 0,-3 1 0,4-1 0,0 1 0,1-1 0,-1 1 0,0 0 0,1-1 0,-1 1 0,0 0 0,1 0 0,-1 1 0,1-1 0,-1 0 0,1 0 0,0 1 0,-1-1 0,1 0 0,0 1 0,0 0 0,0-1 0,0 1 0,0-1 0,1 0 0,-1 1 0,0 0 0,1-1 0,-1 1 0,1 0 0,0 0 0,0 0 0,0 0 0,-2 0 0,4-1 0,-2 1 0,0 0 0,0 0 0,0 0 0,2 2 0,-2-1 0,1-1 0,0-1 0,-1 1 0,1 0 0,0-1 0,0 1 0,0 0 0,1 0 0,-1 0 0,0-1 0,1 1 0,-1-1 0,1 1 0,-1-1 0,1 1 0,0-1 0,-1 0 0,1 0 0,0 0 0,0 0 0,0 0 0,0 0 0,0 0 0,0-1 0,0 1 0,1-1 0,-1 0 0,0 1 0,1-1 0,2 0 0,-3 0 0,-1 0 0,1 0 0,-1 0 0,0-1 0,1 1 0,-1 0 0,1 0 0,-1-1 0,0 1 0,1-1 0,-1 1 0,0-1 0,0 1 0,1-1 0,-1 0 0,0 0 0,0 0 0,0 0 0,0 0 0,1 0 0,-1 0 0,0 0 0,0 0 0,-1 0 0,1 0 0,0 0 0,-1-1 0,1 1 0,0 0 0,-1-1 0,0 1 0,1 0 0,-1-1 0,0 1 0,0 0 0,1-1 0,-1 1 0,0 0 0,-1 0 0,1 0 0,0-1 0,0 1 0,0-1 0,-2-1 0,3 2 2,-1 1 1,0-1-1,0 1 0,0-1 0,0 1 1,0-1-1,0 1 0,0-1 0,-1 1 0,1-1 1,0 1-1,0 0 0,0-1 0,0 1 1,-1-1-1,1 1 0,0-1 0,0 1 0,-1-1 1,1 1-1,0 0 0,-1-1 0,1 1 0,0 0 1,-1-1-1,1 1 0,0 0 0,-1-1 1,1 1-1,-1 0 0,1 0 0,-2 0 0,2-1 1,-1 1-1,1 0 0,-1 0 0,1 0 0,-1 0 1,1 0-1,-1 0 0,1 0 0,-1 0 1,1 0-1,-1 0 0,1 0 0,-1 0 0,1 0 1,-1 0-1,1 1 0,-1-1 0,1 0 1,0 0-1,-1 1 0,0 0-76,0 0-1,0 0 1,0 0 0,0 0 0,1 1-1,-1-1 1,0 0 0,1 0 0,-1 1-1,1-1 1,-1 0 0,1 1 0,0-1-1,0 1 1,0-1 0,0 0 0,0 1-1,0-2 1,0 4 0,2 7-6752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6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5413 24575,'4'-2'0,"-1"-1"0,0 0 0,0 2 0,0-2 0,0-1 0,1 1 0,-2 0 0,1-1 0,3-6 0,1 0 0,22-23 0,2 3 0,1 0 0,2 2 0,53-35 0,43-22 0,126-93 0,10-36 0,-214 177 0,3 1 0,89-43 0,-67 39 0,94-71 0,-60 37 0,275-166 0,82-50 0,72-35 0,-476 284 0,84-50 0,51-29 0,30-15 0,-151 90 0,87-65 0,-32 20 0,204-156 0,-240 172 0,262-193 0,-32 25 0,-193 135 0,-7 3 0,-73 63 0,-3-4 0,-1-2 0,64-80 0,-9 12 0,-53 61 0,86-98 0,-88 88 0,3-4 0,45-76 0,-88 125 0,0 0 0,-2-1 0,-1 0 0,1-1 0,-3 1 0,0-1 0,2-26 0,-1-2 0,-1 10 0,0-45 0,-5 74 0,1-18 0,-2 1 0,-1 0 0,-1 0 0,-1 0 0,-10-34 0,-43-127 0,53 171 32,1 1-1,1-2 0,0-23 0,1 24-527,0-2-1,-7-31 0,5 38-6329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6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0 232 24575,'3'-2'0,"0"-1"0,0 1 0,-1-1 0,1 0 0,-1 0 0,1 0 0,0 0 0,-1 0 0,0 0 0,-1 1 0,1-2 0,-1 1 0,3-8 0,-2 5 0,17-44 0,-15 37 0,1 0 0,0 2 0,0-2 0,0 1 0,2 1 0,-1 0 0,2-1 0,14-15 0,-20 26 0,-1 0 0,0 1 0,1-1 0,-1 1 0,0-1 0,1 1 0,-1 0 0,0 0 0,1 0 0,-1-1 0,1 1 0,-1 0 0,1 1 0,0-1 0,-1 0 0,1 0 0,-1 1 0,1-1 0,-1 1 0,0-1 0,0 1 0,1-1 0,-1 1 0,0 0 0,0 0 0,2 1 0,41 30 0,-26-17 0,-11-12-124,-1 1 0,0 0 0,1 0 0,-1-1 0,1 0 0,1 0-1,-1 0 1,0-1 0,0 0 0,10 1 0,-7-5-6702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6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273 0 24575,'-3'3'0,"-1"-1"0,1 1 0,0 0 0,0-1 0,0 1 0,1 0 0,-1 0 0,1 0 0,0 0 0,0 1 0,0 0 0,-1 4 0,-3 2 0,-21 30 0,-4 5 0,-45 92 0,59-94 0,2 1 0,1 1 0,3 0 0,2 1 0,-6 75 0,9-51 0,-4 84 0,11-88 0,4 0 0,2 0 0,22 84 0,-22-121 0,-2-4 0,1 2 0,3-2 0,-1 1 0,2-1 0,1-1 0,1 0 0,16 24 0,174 209 0,-126-163 0,-17-19 0,82 80 0,-111-127 0,-1 0 0,-3 2 0,0 0 0,-2 1 0,29 50 0,-29-40 0,3-1 0,1-1 0,1-1 0,2-2 0,48 43 0,198 143 0,-91-65 0,-115-95 0,92 65 0,230 180 0,-207-152 0,163 102 0,-348-256 0,288 219 0,215 113 0,-232-190 0,-183-101 0,20 6 0,194 58 0,-236-84 0,-29-14 0,0 0 0,1-1 0,-1-3 0,1-1 0,76-3 0,-55-1 0,58 3 0,126-4 0,27-33 0,-18 1 0,3-15 0,-114 19 0,74-11 0,-201 38-1365,-4-1-5461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198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101 0 24575,'-5'0'0,"-1"1"0,0 0 0,0-1 0,1 2 0,0-1 0,-1 0 0,0 1 0,2 0 0,-2 0 0,1 1 0,-1 0 0,2-1 0,-6 5 0,8-5 0,0-1 0,1 1 0,-1-1 0,0 1 0,1 0 0,0 0 0,0 0 0,0 0 0,-1 0 0,1-1 0,0 1 0,0 1 0,1-1 0,-1 1 0,0-1 0,1-1 0,-1 2 0,1-1 0,0 1 0,0-1 0,0 0 0,0 0 0,1 1 0,-1-1 0,0 1 0,1-1 0,0 0 0,0 0 0,-1 0 0,1 1 0,1-1 0,-1 0 0,0-1 0,1 4 0,1-1 0,1 0 0,-1-2 0,0 2 0,1-1 0,0 0 0,-1 0 0,1 0 0,0-1 0,0 1 0,1-1 0,-2-1 0,2 1 0,-1 0 0,1 0 0,0-1 0,-1 0 0,1 0 0,0 0 0,0-1 0,6 1 0,-8-1 0,0 0 0,-1 0 0,1 0 0,0-1 0,0 1 0,-1-1 0,0 0 0,1 1 0,0-1 0,-1 0 0,1-1 0,-1 1 0,1 0 0,-1-1 0,-1 1 0,2 0 0,-1-1 0,0 0 0,0 0 0,0 0 0,-1 0 0,1 0 0,0 0 0,-1 0 0,1 0 0,-1-1 0,0 1 0,0 0 0,-1-1 0,1 1 0,0-1 0,-1 0 0,1 1 0,-1 0 0,0-1 0,1 0 0,-2-2 0,1 2 0,-1 0 0,0 0 0,0 0 0,1 1 0,-1-1 0,0 1 0,-1-1 0,1 0 0,-1 2 0,0-2 0,0 1 0,0-1 0,0 1 0,0 0 0,0 1 0,-1-1 0,2 0 0,-2 0 0,-4-2 0,3 2 0,1 0 0,0 1 0,1-1 0,-2 0 0,1 1 0,-1 0 0,0-1 0,1 2 0,-1-1 0,1 0 0,-1 1 0,1 0 0,-1 0 0,0 0 0,0 0 0,-2 0 0,3 2 0,2-1 0,-1 1 0,0-1 0,0 1 0,0 0 0,1 0 0,-1-1 0,1 0 0,0 1 0,0 1 0,0-1 0,0 0 0,0 0 0,0-1 0,0 2 0,1-1 0,-1 0 0,0 1 0,1-1 0,0 0 0,0 0 0,0 0 0,0 1 0,0-1 0,1 3 0,-1 1 0,0-1 0,0-1 0,1 1 0,0-1 0,0 1 0,0 0 0,1-1 0,-1 0 0,0 1 0,1-1 0,5 7 0,-4-9 0,0 0 0,0 0 0,0-1 0,-1 1 0,2 0 0,-1-1 0,1 0 0,-1-1 0,1 1 0,-1 0 0,0 0 0,1-1 0,-1 0 0,1 0 0,0 0 0,-1 0 0,0 0 0,1-1 0,-1 1 0,1-1 0,-1 0 0,4-1 0,-5 2 0,0-1 0,0 1 0,1-1 0,-1 0 0,0 1 0,0-1 0,0 0 0,0 0 0,0-1 0,-1 1 0,1 0 0,-1 0 0,1 0 0,0-1 0,-1 1 0,1-1 0,-1 0 0,0 0 0,1 0 0,-1 1 0,0-1 0,0 0 0,0 0 0,0 0 0,-1 0 0,1 0 0,-1 1 0,1-2 0,-1 1 0,0 0 0,1 0 0,-1-1 0,-1 2 0,1-1 0,0 0 0,-1-3 0,0 2 0,-1 2 0,0-2 0,0 1 0,0-1 0,0 1 0,-1 0 0,1 1 0,0-1 0,0 0 0,-1 0 0,1 0 0,-1 1 0,0 0 0,0-1 0,0 2 0,0-1 0,1 0 0,-1 0 0,0 1 0,-4-1 0,3 0 0,0 0 0,1 0 0,-1 1 0,0 0 0,0 0 0,0 0 0,0 0 0,1 0 0,0 1 0,-1-1 0,0 1 0,0 0 0,0 1 0,2-1 0,-2 0 0,-3 2 0,5-1 0,1-1 0,0 0 0,0 0 0,0 1 0,0-1 0,0 1 0,0-2 0,0 2 0,1-1 0,0 1 0,-1-1 0,1 1 0,-1 0 0,1-1 0,-1 1 0,1-1 0,0 0 0,0 1 0,0 0 0,0-1 0,0 1 0,0 0 0,1 0 0,-1-2 0,0 2 0,1 0 0,0 2 0,0 0 0,1-1 0,0 0 0,1 1 0,-1-1 0,1 0 0,-1 1 0,1-1 0,0 0 0,-1-1 0,2 1 0,4 3 0,-6-4 0,1-1 0,-1 0 0,0 1 0,0-1 0,1 0 0,0 1 0,0-1 0,0-1 0,-1 1 0,1 0 0,0-1 0,-1 1 0,1-1 0,0 0 0,6 0 0,-7-1 0,0 1 0,0-1 0,-1 0 0,1 0 0,-1 0 0,1 0 0,0 0 0,-1 0 0,1-1 0,-1 1 0,1 0 0,-1 0 0,1 0 0,-1-1 0,0 0 0,0 1 0,0-1 0,0 0 0,-1 0 0,1 1 0,-1 0 0,1-1 0,0 0 0,-1 0 0,0 0 0,1 0 0,-1-1 0,0-1 0,0 1 0,0 0 0,0 0 0,0-1 0,0 1 0,-1 0 0,0 0 0,0-1 0,0 1 0,1 0 0,-1 0 0,-1 0 0,1 0 0,-1 0 0,0 1 0,0-1 0,-4-4 0,5 6 0,0 0 0,0 1 0,0-1 0,0 0 0,0 0 0,0 0 0,0 0 0,0 0 0,0 1 0,-1-1 0,1 1 0,0-1 0,-1 1 0,1-1 0,0 1 0,-1 0 0,1 0 0,-1-1 0,1 1 0,-1 0 0,1 1 0,0-1 0,0 0 0,0 0 0,-1 0 0,1 1 0,0-1 0,-1 1 0,1-1 0,0 1 0,-1 0 0,1-1 0,0 1 0,0 0 0,-1 0 0,1 0 0,0 0 0,0-1 0,0 1 0,0 0 0,1 0 0,-1 0 0,1 0 0,-2 3 0,0 0 0,0-2 0,0 2 0,0 0 0,1-1 0,-1 1 0,1 0 0,0 1 0,0-2 0,1 1 0,-1 0 0,1 0 0,0 0 0,0 0 0,1-1 0,0 6 0,-1-7 0,0-1 0,0 0 0,1 1 0,-1 0 0,1-1 0,-1 1 0,1-1 0,0 1 0,-1 0 0,1-2 0,0 1 0,0 1 0,0-1 0,0 0 0,0 1 0,1-1 0,-1 0 0,0 0 0,0 0 0,0 0 0,0 0 0,1-1 0,-1 1 0,1-1 0,-1 1 0,1-1 0,-1 1 0,1-1 0,0 1 0,-1-1 0,1 0 0,0 0 0,-1 1 0,0-1 0,1-1 0,-1 1 0,1 0 0,0 0 0,-1-1 0,3 0 0,-2 0 0,1 0 0,0 1 0,-1-1 0,-1-1 0,2 0 0,-1 1 0,0-1 0,1 0 0,-1 0 0,0 1 0,-1-1 0,1-1 0,0 1 0,0 0 0,-1-1 0,-1 2 0,2-2 0,-1 1 0,0-1 0,0 0 0,-1 1 0,1 0 0,0-1 0,-1 0 0,0 0 0,1 1 0,-1-1 0,-1 0 0,1 1 0,0-1 0,-1 1 0,1-1 0,-1 0 0,0 0 0,-1-2 0,1 3 0,1 0 0,-1 0 0,1-1 0,-1 1 0,0 1 0,0-1 0,0 1 0,-1-1 0,1 0 0,-1 0 0,1 1 0,-1-1 0,1 1 0,-1 0 0,0 0 0,0-1 0,0 1 0,1 0 0,-3-1 0,2 1 0,0 1 0,-1 0 0,1 0 0,0 0 0,0 0 0,-1 0 0,1 0 0,1 1 0,-1-1 0,0 1 0,-1-1 0,1 1 0,0 0 0,0 0 0,0 0 0,0 0 0,0 0 0,0 0 0,1 0 0,0 0 0,-1 1 0,0-1 0,-2 4 0,1-2 0,0-1 0,0 2 0,0-1 0,1 1 0,-1-1 0,1 1 0,-1 0 0,1-1 0,0 1 0,1 0 0,-1 1 0,1-2 0,-1 2 0,1-1 0,1 0 0,-1 0 0,1 5 0,0-7 0,0 0 0,1 1 0,-1-1 0,1-1 0,0 1 0,0 0 0,0 0 0,0 1 0,0-1 0,0-1 0,1 0 0,-1 1 0,1 0 0,-1 0 0,1-1 0,0 1 0,-1-1 0,1 1 0,-1-2 0,1 1 0,0 0 0,0 0 0,0 0 0,0 0 0,1 0 0,-1 0 0,0-1 0,0 1 0,0-1 0,0 0 0,0 1 0,0-1 0,1 0 0,-1-1 0,4 1 0,-2 0 0,-2 0 0,2-1 0,0 1 0,-1-1 0,1 1 0,0-1 0,-1 0 0,0-1 0,0 1 0,1 0 0,-1 0 0,0-1 0,0 0 0,0 0 0,-1 0 0,1-1 0,0 2 0,0-2 0,-1 0 0,1 1 0,-1-1 0,0 1 0,0-2 0,-1 1 0,1 0 0,0 0 0,-1 0 0,0 0 0,0-1 0,0 1 0,0 0 0,0-1 0,0 1 0,-1-7 0,0 6 0,0 2 0,0-2 0,0 1 0,0 0 0,-1 0 0,1 0 0,-1-1 0,0 1 0,0 1 0,0-2 0,-1 1 0,1 0 0,-1 0 0,1 1 0,0-1 0,-1 0 0,0 1 0,-1-1 0,1 2 0,-1-2 0,1 1 0,-1 0 0,0 0 0,1 0 0,0 1 0,-1-1 0,0 1 0,-1-1 0,1 1 0,0 0 0,0 0 0,0 0 0,0 0 0,0 0 0,-1 1 0,1 0 0,-5 0 0,5 0 0,0 0 0,0 0 0,0 1 0,0-1 0,0 1 0,0 0 0,1 0 0,-1 0 0,1 0 0,-1 0 0,0 1 0,1-1 0,-1 0 0,1 1 0,0 0 0,0 0 0,0 0 0,0 0 0,0 0 0,0 0 0,0 0 0,1 0 0,-1 1 0,1 0 0,-1-1 0,1 0 0,0 1 0,0 0 0,0 0 0,0-1 0,1 1 0,0-1 0,0 1 0,0 0 0,0 4 0,0-4 0,0 0 0,0-1 0,0 1 0,0 0 0,0 0 0,0 0 0,1-2 0,-1 2 0,1 0 0,0 0 0,1 0 0,-1-2 0,0 2 0,1 0 0,-1-1 0,1 0 0,0 0 0,0 0 0,0 0 0,0 0 0,0 0 0,0 0 0,0 0 0,0-1 0,1 0 0,-1 1 0,1-1 0,0 0 0,0 0 0,-1 0 0,0 0 0,1 0 0,0 0 0,5 0 0,-6-1 0,1 0 0,-2-1 0,1 1 0,1 0 0,-1-1 0,0 0 0,0 1 0,1-1 0,-1 0 0,0 0 0,0 0 0,0 0 0,-1-1 0,1 1 0,-1 1 0,1-2 0,0 1 0,0-1 0,-1 0 0,1 0 0,-1 1 0,0-1 0,1 1 0,-1-1 0,0 0 0,0-1 0,0 1 0,-1 0 0,1 0 0,0 1 0,-1-2 0,0 1 0,0 0 0,0-3 0,0 3 0,0-1 0,1 1 0,-1-1 0,-1 1 0,1 0 0,0 0 0,0-1 0,0 1 0,-1-1 0,0 2 0,0-1 0,0-1 0,0 1 0,0 0 0,0 0 0,-1 0 0,1 1 0,-1-1 0,1 0 0,-1 0 0,0 0 0,0 0 0,0 1 0,1 0 0,-1 0 0,0 0 0,0-1 0,0 1 0,-1 0 0,1 0 0,0 0 0,-5 0 0,3 0 0,-1 0 0,0 1 0,0 0 0,0 0 0,0 1 0,0-1 0,0 1 0,0 0 0,1 0 0,-1 1 0,-7 3 0,10-5 0,1 0 0,0 1 0,-1 0 0,1 0 0,-1 0 0,1 0 0,-1 0 0,1 1 0,0-1 0,-1 0 0,1 1 0,0-1 0,0 0 0,0 0 0,0 1 0,0-1 0,0 1 0,1 0 0,-1 0 0,1-1 0,0 0 0,0 1 0,-1 0 0,1 0 0,0-1 0,0 1 0,0 0 0,0 0 0,0-1 0,1 1 0,-1-1 0,0 1 0,0 0 0,0 0 0,2 1 0,-1-2-47,0 1 0,0-1 0,0 1 0,0-1 0,0 1 0,0-1 0,0 0 0,1 0 0,-1 0-1,0 0 1,1 0 0,-1 0 0,1 0 0,-1-1 0,1 1 0,-2 0 0,2-1 0,0 1 0,0-1 0,-1 1 0,1-1 0,0 0-1,-1 1 1,1-1 0,0 0 0,0 0 0,0-1 0,1 1 0,8-3-6779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0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1 144 24575,'0'-2'0,"1"0"0,-1 1 0,1-1 0,0 0 0,-1 2 0,1-2 0,0 0 0,0 1 0,0-1 0,0 1 0,0-1 0,1 1 0,-2 0 0,1 0 0,1 0 0,-1 0 0,3-1 0,31-20 0,-24 15 0,31-22 0,-28 19 0,-1 0 0,1 2 0,1-1 0,28-11 0,-39 19 0,-1 0 0,1 1 0,0 0 0,0-1 0,0 1 0,-1 1 0,1-1 0,0 1 0,0-1 0,0 1 0,0 0 0,-1 1 0,0-2 0,1 2 0,0-1 0,-1 1 0,1 0 0,3 4 0,9 5 0,-1 0 0,19 19 0,-24-21 0,-10-9-39,1 0 0,-1 0 0,0 1 0,1-1 0,-1 0 0,0 0 0,0 1 0,1-1 0,-1 0 0,0 0 0,0 1 0,1-1 0,-1 0 0,0 1 0,0-1 0,0 0 0,0 0 0,0 0 0,0 0 0,1 1 0,-1-1 0,0 0 0,0 1 0,0-1 0,0 0 0,0 1 0,0-1 0,0 1 0,0-1 0,-1 0 0,1 1 0,0-1 0,0 0 0,0 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64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2814 24575,'53'-16'0,"173"-38"0,124-24 0,-257 59 0,-3-5 0,116-44 0,-120 39 0,437-135 0,-69 28 0,95-84 0,-365 117 0,-37 17 0,-93 56 0,-4-3 0,63-52 0,1-1 0,-83 61 0,-1-1 0,-1-2 0,41-50 0,-15 15 0,-25 27 0,-2-1 0,0-1 0,-3-2 0,-2 0 0,-1-1 0,28-80 0,-43 100 0,-1-1 0,-1 1 0,-1-1 0,-1 0 0,0-1 0,-2 1 0,-1 0 0,0-1 0,-3 1 0,0 0 0,-1 0 0,-1 0 0,-1 1 0,-1 0 0,-1-1 0,-1 2 0,-13-22 0,11 21 0,-2 2 0,1 0 0,-2 1 0,-1-1 0,0 3 0,-19-17 0,-25-20 0,30 29 0,2 0 0,1-3 0,-37-47 0,-19-47 0,-11 5-1365,85 102-5461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65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0 207 24575,'2'0'0,"-1"-1"0,0 1 0,0-1 0,0 1 0,1-1 0,-1 1 0,0 0 0,0-1 0,0 0 0,0 1 0,0-1 0,0 0 0,0 0 0,-1 0 0,1 0 0,0 0 0,0 0 0,-1-1 0,2 1 0,-1 0 0,-1 0 0,1-3 0,12-32 0,-11 27 0,9-38 0,-10 40 0,0-2 0,1 1 0,0 0 0,1 1 0,1-1 0,-1 0 0,4-8 0,-5 14 0,0 0 0,-1 1 0,1 0 0,0-1 0,0 0 0,0 1 0,0-1 0,0 1 0,1 0 0,-1-1 0,0 1 0,0 0 0,1 1 0,0-1 0,0 0 0,-1 1 0,1-1 0,-1 1 0,1 0 0,-1-1 0,1 1 0,0 1 0,-1-1 0,1 0 0,-1 1 0,1-1 0,-1 1 0,5 1 0,64 16 29,-37-9-726,53 10 0,-66-17-6129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6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 24575,'5'2'0,"1"1"0,0 0 0,0 1 0,0-1 0,-1 1 0,0-1 0,0 1 0,0 1 0,-1 0 0,6 6 0,-4-5 0,26 26 0,31 31 0,2-3 0,122 87 0,-120-101 0,-37-24 0,0-2 0,2 0 0,1-2 0,51 20 0,219 60 0,-85-1 0,-16-8 0,-150-67 0,0 1 0,-2 2 0,68 47 0,102 76 0,-135-98 0,1-3 0,147 56 0,-9-4 0,-54-13 0,152 69 0,58 19 0,-312-142 0,410 215 0,-49-24 0,-169-71 0,-51-4 0,-54-36 0,51 48 0,-24-16 0,22 7 0,221 213 0,-310-238 0,3 5 0,-53-68 0,-3 3 0,54 75 0,30 36 0,-27-37 0,-35-32 0,76 136 0,-30-16 0,-110-186 0,30 88 0,-25-61 0,3 4 0,70 128 0,-53-128 0,59 107 0,-4 0 0,-23-45 0,36 72 0,167 273 0,-270-461 0,-1 1 0,-1-1 0,0 2 0,-1-1 0,-1 0 0,-2 2 0,0-1 0,0 22 0,2-7 0,1-1 0,3 0 0,1-1 0,1 1 0,29 54 0,22 60 0,-55-125 0,15 55 0,-14-34 0,3-1 0,32 78 0,-22-70 0,14 62 0,-12 3 0,-24-116-38,0-1 0,0 0 0,0 1 1,0-1-1,0 0 0,0 1 0,0-1 0,0 0 0,0 1 0,0-1 0,1 0 0,-1 1 0,0-1 0,0 0 0,0 0 0,0 1 1,1-1-1,-1 0 0,0 0 0,0 1 0,1-1 0,-1 0 0,0 0 0,0 0 0,1 1 0,-1-1 0,0 0 0,1 0 0,-1 0 1,0 0-1,1 0 0,-1 0 0,0 0 0,1 0 0,-1 1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2623 24575,'-15'-4'0,"17"-5"0,23-8 0,130-27 0,7-1 0,430-178 0,-377 148 0,69-27 0,-224 77 0,-3-2 0,93-59 0,100-56 0,-21 13 0,174-123 0,-23-21 0,-245 173 0,-89 69 0,-1-2 0,-1-1 0,-2-3 0,64-71 0,-88 86 0,0 0 0,-2-1 0,-1-1 0,0 1 0,-3-2 0,0-1 0,-1 1 0,12-50 0,-18 53 0,-3 16 0,0-2 0,-1 1 0,0-1 0,0 0 0,0 2 0,-1-2 0,0 0 0,-1 0 0,1 1 0,-1 0 0,-1-1 0,0 1 0,0-1 0,0 1 0,-6-10 0,-8-19 0,13 28 0,-1-1 0,1 2 0,-1-1 0,-1 0 0,1 0 0,-1 0 0,-1 2 0,1-1 0,-1 0 0,-1 1 0,0-1 0,-11-7 0,5 6 0,1-2 0,0 0 0,1 1 0,0-2 0,-18-22 0,20 24 0,0 0 0,0 2 0,0-1 0,-2 1 0,1 0 0,-11-6 0,7 6 0,1-2 0,1 0 0,-16-13 0,16 10 0,-1 0 0,0 1 0,0 1 0,-1-1 0,0 2 0,-18-9 0,31 18-72,0 0 1,-1-1-1,1 1 0,0 0 0,0 0 0,0 0 0,0 0 0,0 0 1,0 0-1,0 0 0,0 0 0,0 1 0,0-1 0,0 0 0,0 1 1,0-1-1,0 1 0,-2 0 0,-7 5-6754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1 194 24575,'1'-10'0,"0"1"0,0 1 0,1-1 0,0 0 0,1 0 0,4-9 0,-2 9 0,-1-1 0,-1 1 0,-1-1 0,3-18 0,-5 26 0,0 0 0,0-1 0,0 1 0,0 0 0,1 0 0,-1 0 0,1 0 0,-1 0 0,1 0 0,0 0 0,0 0 0,0 0 0,0 0 0,0 0 0,0 0 0,0 0 0,1 1 0,-1 0 0,1-1 0,-1 1 0,1 0 0,0-1 0,-1 1 0,1 0 0,1 0 0,-1 0 0,2-1 0,4 0 0,-1 0 0,1 1 0,-1 0 0,2 1 0,-1 0 0,11 1 0,-11-1 0,103 3-1365,-95-3-5461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5:06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24575,'1'7'0,"-1"1"0,1-2 0,1 1 0,0 0 0,-1 0 0,2 0 0,-1 0 0,1-2 0,0 2 0,2-1 0,-2 1 0,1-1 0,1 0 0,-1-2 0,8 9 0,9 7 0,1-1 0,41 26 0,-6-4 0,-7-4 0,83 44 0,-24-14 0,-68-44 0,0-2 0,59 23 0,-49-22 0,56 30 0,33 37 0,-76-47 0,126 63 0,-156-87 0,-1 1 0,-1 1 0,35 31 0,-30-24 0,46 36 0,108 103 0,-100-80 0,-46-45 0,-3 1 0,43 52 0,55 72 0,7 9 0,-72-92 0,-4-5 0,-54-55 0,114 133 0,-28-33 0,8 10 0,123 103 0,-169-162 0,-28-30 0,8 7 0,-2 2 0,48 78 0,-46-65 0,3-2 0,78 83 0,-118-138 0,-1 1 0,0 1 0,0 0 0,6 16 0,-7-15 0,1 2 0,18 22 0,-13-19-81,-9-12-79,1 0-1,0 0 1,0 0-1,1 0 1,0 0-1,-1-1 1,10 7-1,-3-7-6665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1T13:25:06.1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1320,'1'-1,"-1"0,1 0,-1 0,1 0,-1 0,1 0,0 0,0 0,-1 0,1 0,0 1,0-1,0 0,0 1,0-1,0 0,0 1,0-1,3 0,28-11,-23 9,13-2,1-1,41-5,-16 4,44-13,160-59,-184 55,26-16,-69 27,2 2,43-13,44-14,-50 14,130-27,-141 39,0-1,0-3,-2-3,77-36,-84 33,52-19,-69 31,0-1,-2 0,1-1,-1-3,-1 1,-1-2,30-25,-34 24,-3-2,0 1,0-3,-1 2,15-30,-23 33,-1 2,0-2,-1 1,0-1,-1 0,-2 0,0 0,0-32,-2 32,0-6,-6-46,5 61,-1-1,0 0,-2 1,2 0,-1 0,-1 0,1 0,-1 0,-10-10,-13-19,24 31,1 0,-1 0,-1 0,1 0,-1 0,-1 2,1-1,0 0,0 0,-1 0,1 1,-1 0,0 0,0 0,-2 0,2 1,0 1,-1-1,1 0,-7 0,-28-1,-57 2,65 2,1-1,-1-1,-41-8,64 9,4 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1T13:25:06.171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1524 1151,'-17'-2,"-1"-1,2-1,0-1,-1 0,-31-13,37 13,-101-41,-116-42,51 33,146 48,2 2,-2 1,0 0,-32 2,39 2,-5 1,0-1,-33-6,51 4,0 0,-1-1,2 0,-1-1,0-1,1 2,0-3,-17-10,-22-18,-2 2,-1 3,-2 1,-61-21,109 46,0 0,0 0,0-1,1 0,-1 0,0 0,1 0,1-1,-1 0,1 0,0 0,0-1,0 1,1 0,0-1,-1 0,2-1,-1 1,1 0,1 0,-1-1,0-7,-1-9,0-2,2 1,1 0,4-39,-1 46,0-1,2 2,1-1,-1 1,2-1,0 1,1 1,1-1,1 2,13-17,15-15,75-67,-78 81,-27 25,-2 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1T13:25:06.172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5280,'2'-4,"0"0,1 1,-1-1,1 1,0 0,0 0,1 1,4-4,7-9,31-33,1 3,4 1,68-47,-68 53,69-45,-77 53,0 2,53-26,-24 16,77-61,-74 47,109-56,-75 47,-87 46,1-1,-3-1,27-26,-22 18,35-24,104-61,-148 99,-2 0,1-1,14-16,-15 16,-1-1,1 1,20-12,179-116,32-19,-206 137,64-49,-69 47,-1 2,3 1,46-21,-35 20,57-38,-69 38,0 4,61-26,34-18,-89 40,65-22,8-4,-22 3,131-72,-142 56,-61 43,0 1,28-16,0 2,-2-2,43-41,-10 8,-40 35,-9 6,64-41,186-110,-280 176,33-19,-1-1,0-1,-1-2,36-35,-21 10,-12 11,60-50,123-95,-158 135,117-102,-135 113,48-34,-59 50,-2-2,0-1,-1-1,45-53,161-207,-208 255,-3-1,0-2,-3 0,0-1,-3-1,0 0,-2-2,-3 0,-1 0,8-42,-12 48,0-2,0 1,1-60,-7 21,2 17,-4-2,-13-90,-11-24,24 135,6 21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1T13:25:06.173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2130 1230,'0'-1,"-1"0,1 0,0 0,-1 0,1 0,-1 0,1 0,-1 0,1 1,-1-1,0 0,0 0,1 1,-1-1,0 1,0-1,0 0,1 1,-1 0,0-1,0 1,0-1,0 1,0 0,-1-1,-34-6,21 5,-54-14,-146-11,11 3,37 2,154 19,0 0,-1-1,1-1,1 1,-24-13,-30-11,-22-2,-55-16,106 39,0 2,-49-2,42 4,-45-6,52 3,-54 0,63 4,-1-1,0-1,-38-9,35 5,0 2,-40-3,46 5,0-1,0 0,2-2,-2 0,2-2,0-2,-23-11,30 15,13 4,0 1,1-1,-1 1,1 0,0-1,0 0,0 0,0-1,0 1,-1-1,2 1,0-1,0 0,0 0,0 1,1-1,-1-1,1 1,0 0,0 0,0-7,0-11,0 0,1-1,4-23,-1-4,-3 40,0 0,1 0,0 0,1 0,0 0,0 1,1-1,1 0,0 0,0 2,1-1,0 0,0 0,1 1,0 0,1 0,0 0,0 0,13-8,40-34,1 4,3 1,2 3,78-37,70-31,-209 108,-4 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0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24575,'2'0'0,"4"9"0,3 11 0,-3-6 0,-2 0 0,0 0 0,-1 0 0,2 24 0,-4-25 0,1 0 0,1 1 0,0-1 0,1 0 0,-1-1 0,9 17 0,2-1 0,4 8 0,3 0 0,0 0 0,2-2 0,1-1 0,41 42 0,-35-45 0,11 11 0,2-2 0,48 34 0,-41-38 0,1-4 0,77 37 0,-89-52 0,79 21 0,91 12 0,-198-46 0,29 8 0,0-2 0,65 7 0,-89-15-119,-3 0-89,1 0 0,0-1 1,0 0-1,0-1 1,15-4-1,-17 2-6618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1T13:25:06.174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2433,'1'-1,"-1"-1,0 0,1 0,-1 0,1 1,0-1,0 0,0 0,0 1,0-1,0 1,0-1,0 1,1-1,-1 1,1 0,1-2,34-20,-23 15,217-123,-112 66,307-198,-210 132,-28 14,59-32,-223 134,1-2,-2 0,0-3,30-31,-10 10,246-234,-210 196,109-141,-161 187,33-42,-3-3,68-122,-75 118,-32 52,0 1,-3 0,15-39,-18 16,-10 40,1 1,0-1,0 0,1 2,0-2,13-18,-13 24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1T13:25:06.175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2703,'50'-9,"-7"-1,59-6,-1-3,136-44,-191 51,11-5,12-3,119-20,-134 29,102-31,-30 7,-77 22,58-26,-72 25,0 0,0 4,67-14,-62 16,-1 0,38-15,32-7,181-53,-50 9,-25-5,-95 34,-90 31,2-2,-2 0,32-24,51-26,-83 52,-2-1,-1-1,1-2,-2 0,-1-2,43-42,86-127,-76 87,-30 45,-5 6,59-93,-95 127,1 2,-1-2,-2 1,0-1,-1-1,-1 1,0 0,-2 0,0-1,0 1,-2-1,-1 1,0-1,-1 1,-6-21,-10-38,8 28,-21-59,26 92,0 1,-1 0,0-1,-3 2,2 0,-2 0,0 1,-13-13,-78-83,44 46,49 54,-1 1,0 1,0-1,-1 1,-18-10,18 13,2-2,-1 0,1 0,0-1,0 0,0 0,-12-14,4 2,0 2,-1 0,-24-18,-18-15,56 46,2 1,1 1,-1 0,0 0,0 0,0 0,0 0,0 0,0 1,0-1,-1 0,1 0,0 1,0-1,-1 1,1-1,-1 1,1-1,-1 1,1 0,-1 0,1 0,0 0,-1 0,-1 0,-6 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1T13:25:06.17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1622 1270,'0'-1,"-1"-1,1 0,-1 0,0 0,0 0,1 0,-1 1,0-1,0 0,-2 1,2-1,0 0,0 1,-1 0,1 0,-1 0,1 0,-1 0,0 0,0 0,1 0,-1 0,-2-1,-50-16,45 16,-32-10,15 4,-55-10,53 12,1 1,1-3,-1-1,-25-11,-38-13,50 22,0 3,-62-7,56 8,0-4,1-2,0-1,1-2,-54-28,76 33,0-2,1-1,0 0,1-2,-21-20,-12-10,23 25,-2-1,-1 3,-37-16,-38-23,85 45,16 10,1-1,0 1,-1-1,1 0,0 0,1 0,-1-1,1 0,1 0,-1-1,0 1,0-1,2 1,-1-2,1 1,0 0,0-1,-3-9,-4-22,-8-58,16 81,0-2,2 1,0-1,1 1,1 0,5-22,-2 25,1 0,0 0,1 0,0 2,1-1,14-17,20-32,-34 46,-4 6,0 1,1-1,0 2,1-1,0 0,0 0,0 1,11-9,-7 12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1T13:25:06.17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1170 942,'-3'-46,"-2"1,-15-64,-3-12,18 94,-2 1,-1-1,-1 1,-2 1,0-1,-2 2,-27-39,30 49,-1 2,0 0,0 0,-2 1,0 1,-22-15,-92-45,8 5,-22-14,96 56,29 15,1 1,-1 1,-1 2,1-1,-1 1,0 0,-28-1,-126 4,80 4,48 1,28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1T13:25:06.178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28 5290,'-2'-46,"-10"-49,6 52,-1-60,7 45,-1 14,6-53,-3 82,1 0,0 1,1 0,1 1,1-1,-1 0,14-21,32-56,-33 56,33-49,31-31,85-113,121-90,-172 216,-69 63,-1-1,55-65,264-273,-238 261,93-94,-202 195,-1 0,2 2,0 0,33-19,30-22,-43 28,65-34,-60 36,52-38,-64 42,40-23,-46 30,-2 0,1-2,35-31,-38 29,42-28,-7 7,-16 8,177-126,-187 141,2 0,61-21,11-5,-56 23,72-20,28-12,-60 18,-55 23,60-30,-53 22,2 1,71-19,-23 8,160-48,-129 33,86-33,-96 25,68-27,-4 19,-155 53,0 0,-1-3,0 0,0 0,-1-1,0-2,-1 0,0 0,-2-2,0 0,0 0,-1-2,0 0,16-26,133-182,-141 189,-16 23,0-1,1 2,16-18,-9 11,1 0,16-29,-19 27,0 1,23-25,63-75,-36 50,-39 49,39-48,1 0,60-75,-115 134,0 1,-1-1,1-1,6-10,-6 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1T13:25:06.179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2716,'0'-24,"0"2,2 0,5-26,-6 41,1 0,0 1,1 0,-1-1,2 1,0-1,-1 1,1 1,0-1,0 1,1-1,0 1,0 0,10-6,84-56,41-29,-105 71,47-25,-25 16,-24 17,-1 1,67-22,-24 11,196-104,-134 83,-90 34,0-3,80-40,161-104,-24 18,-155 89,116-64,-165 83,-40 26,-2-1,0-2,0 1,27-26,-37 31,0 0,0 0,0 0,18-6,-18 7,0 1,-1-1,1 0,0 0,-1-1,7-6,30-34,-3-2,58-85,-75 82,0 1,-4-2,-2-1,12-62,-5-31,-19 106,-2 1,-1 0,-6-69,1 23,1 66,0 1,-2 0,0 0,-1 0,0 1,-2-1,-1 2,-12-25,11 29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597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59 17 24575,'-17'68'0,"17"-65"0,0-1 0,0 0 0,0 0 0,0 1 0,1-1 0,-1 0 0,1 0 0,0 1 0,-1-1 0,1 0 0,0 0 0,0 0 0,2 0 0,-2 0 0,0 0 0,1-1 0,-1 1 0,1 0 0,-1-1 0,1 1 0,0-1 0,-1 1 0,1-1 0,0 0 0,0 0 0,0 0 0,0 0 0,0 0 0,1 0 0,-1-1 0,1 1 0,-1 0 0,0-1 0,1 0 0,-1 0 0,0 0 0,4 0 0,-3 0 0,0 0 0,0-1 0,0 1 0,0-1 0,0 0 0,0 1 0,0-1 0,-1 0 0,1-1 0,-1 1 0,1 0 0,-1-1 0,1 0 0,-1 1 0,0-1 0,0 0 0,0 0 0,1 0 0,-1 0 0,0-1 0,-1 1 0,1 0 0,-1-1 0,0 1 0,1-1 0,-1 1 0,0-1 0,0 0 0,0-4 0,-1 5 0,1 0 0,-1 1 0,0-1 0,0 0 0,0 0 0,0 1 0,-1-1 0,1 0 0,-1 0 0,1 1 0,-1-1 0,1 0 0,-1 1 0,0-1 0,0 1 0,1-1 0,-1 1 0,0-1 0,-1 1 0,1-1 0,0 1 0,0 0 0,-1 0 0,1 0 0,-1-1 0,0 1 0,1 1 0,-1-1 0,-1-1 0,-2 0 0,1 1 0,0 0 0,-1-1 0,1 1 0,-2 1 0,1-1 0,1 1 0,-1 0 0,1 0 0,-1 0 0,-7 2 0,9-2 0,-1 1 0,1-1 0,-1 1 0,1 0 0,0 0 0,-1 1 0,1-1 0,-1 1 0,1 0 0,0-1 0,0 1 0,0 0 0,1 1 0,-4 2 0,5-4 0,1 1 0,-1-1 0,0 0 0,0 1 0,1-1 0,-1 0 0,1 1 0,0-1 0,-1 1 0,1-1 0,0 1 0,0-1 0,0 1 0,0-1 0,0 1 0,0-1 0,0 1 0,1-1 0,-1 1 0,0-1 0,1 1 0,-1-1 0,1 1 0,0-1 0,-1 0 0,1 1 0,0-1 0,0 0 0,0 0 0,0 0 0,0 1 0,0-1 0,2 1 0,-2 0 0,1-1 0,-1 1 0,1-1 0,-1 0 0,1 1 0,0-1 0,0 0 0,1 0 0,-2 0 0,1 0 0,0 0 0,0 0 0,0-1 0,1 1 0,-1-1 0,0 1 0,0-1 0,0 0 0,0 0 0,0 0 0,1 0 0,-1 0 0,0 0 0,1-1 0,-1 1 0,0-1 0,0 1 0,0-1 0,0 0 0,0 0 0,0 0 0,0 0 0,0 0 0,0 0 0,-1-1 0,1 1 0,0-1 0,-1 1 0,1-1 0,-1 1 0,0-1 0,3-3 0,-2 3 0,-1 1 0,0-1 0,-1 0 0,1 1 0,0-1 0,0 0 0,-1 0 0,1 1 0,-1-1 0,0 0 0,1 0 0,-1 0 0,0 0 0,0 1 0,0-1 0,0 0 0,0 0 0,-1 0 0,1 0 0,-1-1 0,0 1 0,0 0 0,0 0 0,-1 1 0,1-1 0,0 1 0,-2-1 0,2 1 0,-1-1 0,1 1 0,-1 0 0,0 0 0,0 0 0,1 0 0,-1 0 0,0 0 0,0 0 0,0 0 0,0 1 0,0-1 0,0 1 0,0 0 0,0 0 0,-4-1 0,9 2 0,-1-1 0,0 1 0,0-1 0,0 1 0,-1 0 0,1 0 0,0 0 0,0 0 0,-1 0 0,1 0 0,-1 0 0,1 1 0,-1-1 0,0 0 0,1 1 0,-1-1 0,0 1 0,0 0 0,0-1 0,0 1 0,0 0 0,0 0 0,1-1 0,-2 1 0,1 0 0,-1 0 0,1 0 0,-1 0 0,0 0 0,0 0 0,0 0 0,0 0 0,0 0 0,0 0 0,0 0 0,-1-1 0,1 1 0,-1 0 0,1 0 0,-2 0 0,1 0 0,0-1 0,0 1 0,0 0 0,0-1 0,0 1 0,0 0 0,-1-1 0,1 0 0,0 1 0,-1-1 0,1 0 0,-1 0 0,0 1 0,1-1 0,-1 0 0,-3 1 0,6-2 0,1 0 0,-1 0 0,0 0 0,1-1 0,-1 1 0,0 0 0,1-1 0,-1 1 0,0-1 0,1 1 0,-1-1 0,0 1 0,0-1 0,0 0 0,0 0 0,1 1 0,-1-1 0,0 0 0,0 0 0,-1 0 0,1 0 0,1 0 0,-1-1 0,0 1 0,-1 0 0,1 0 0,-1 0 0,1-1 0,-1 1 0,1 0 0,-1-1 0,0 1 0,1 0 0,-1-1 0,0 1 0,0 0 0,0-3 0,-1 2 0,0 0 0,0 0 0,0 0 0,0 0 0,0 0 0,-1 1 0,1-1 0,0 0 0,-1 1 0,1-1 0,-1 0 0,1 1 0,-1 0 0,0-1 0,0 1 0,1 0 0,-1 0 0,0 0 0,0 0 0,0 1 0,0-1 0,0 0 0,0 1 0,-4-1 0,4 1 0,1-1 0,-1 1 0,0 0 0,0-1 0,0 1 0,0 0 0,0 1 0,0-1 0,0 0 0,0 0 0,0 1 0,1-1 0,-1 1 0,0 0 0,0-1 0,-1 1 0,2 0 0,-1 0 0,1 0 0,-1 0 0,0 0 0,1 1 0,0-1 0,-1 0 0,1 1 0,0-1 0,0 1 0,0-1 0,-2 4 0,2-3 0,1-1 0,0 0 0,0 1 0,-1-1 0,1 1 0,0-1 0,0 1 0,0-1 0,0 1 0,1-1 0,-1 0 0,0 1 0,1-1 0,-1 1 0,1-1 0,-1 0 0,1 1 0,0-1 0,-1 0 0,1 0 0,0 0 0,0 1 0,0-1 0,0 0 0,0 0 0,0 0 0,0 0 0,0-1 0,0 1 0,1 0 0,-1 0 0,0-1 0,0 1 0,1 0 0,0-1 0,0 0 0,-1 1 0,0-1 0,3 1 0,0 0 0,1-1 0,-1 1 0,1-1 0,0 1 0,0-1 0,0-1 0,0 1 0,-1-1 0,1 1 0,0-2 0,-1 1 0,2 0 0,-2-1 0,0 0 0,0 0 0,7-3 0,-10 4 0,1 0 0,0-1 0,0 1 0,0 0 0,-1-1 0,1 1 0,-1-1 0,1 1 0,-1-1 0,0 0 0,0 1 0,0-1 0,0 0 0,0 0 0,0 0 0,-1 0 0,1 0 0,0 0 0,-1 0 0,0 0 0,1 0 0,-1 0 0,0 0 0,0 0 0,0 0 0,0 0 0,-1 0 0,1 0 0,-1 0 0,1 0 0,-1 0 0,0 0 0,1 0 0,-1 0 0,0 0 0,0 1 0,0-1 0,-1 0 0,-1-2 0,2 2 0,0 0 0,0 0 0,-1 0 0,0 0 0,1 0 0,-1 0 0,1 1 0,-1-1 0,0 0 0,0 1 0,1-1 0,-1 1 0,0 0 0,0 0 0,0 0 0,-1 0 0,1 0 0,0 0 0,0 0 0,0 1 0,-2-1 0,2 1 0,0-1 0,-1 1 0,1 0 0,0 0 0,-1 0 0,1 0 0,0 1 0,-4 0 0,3 1 0,0-1 0,-1 1 0,1 1 0,0-1 0,0 0 0,1 1 0,-1-1 0,1 1 0,-1 0 0,1 0 0,0 0 0,0 0 0,0 0 0,1 0 0,-1 1 0,-2 5 0,2-5 0,1-1 0,0 1 0,0 0 0,0 0 0,1 0 0,-1 0 0,1 0 0,0-1 0,0 1 0,0 0 0,1 0 0,-1 0 0,1 0 0,0 0 0,2 6 0,-2-8 0,0-1 0,2 1 0,-2 0 0,1-1 0,-1 1 0,1-1 0,-1 1 0,1-1 0,0 0 0,0 0 0,-1 0 0,1 0 0,0 0 0,0 0 0,0 0 0,0 0 0,0-1 0,0 1 0,0-1 0,2 0 0,-2 0 0,0 1 0,0-1 0,0 0 0,0-1 0,0 1 0,0 0 0,1-1 0,-1 1 0,0-1 0,3-1 0,-2 2 0,-1-1 0,1 1 0,-1-1 0,0 1 0,0-1 0,0 0 0,0 0 0,0 0 0,0 0 0,0 0 0,0 0 0,0 0 0,0-1 0,-1 1 0,1-1 0,0 1 0,-1-1 0,0 0 0,2 1 0,-2-1 0,0 0 0,0 0 0,0 0 0,0 0 0,0 0 0,0 0 0,-1 0 0,1 0 0,-1-1 0,1 1 0,-1 0 0,0 0 0,0 0 0,0-1 0,0 1 0,0 0 0,-1-4 0,-1 1 0,1 1 0,-1 0 0,0 0 0,-1 0 0,1 0 0,-1 0 0,1 0 0,-1 1 0,0-1 0,0 1 0,0 0 0,-1 0 0,1 0 0,-1 0 0,0 1 0,0-1 0,-8-3 0,8 5 0,1-1 0,-1 1 0,1 0 0,-2 1 0,1-1 0,1 0 0,-1 1 0,0 0 0,1 0 0,-1 0 0,0 0 0,1 1 0,-2-1 0,1 1 0,1 0 0,-1 0 0,1 1 0,-1-1 0,-3 3 0,6-3 0,-1 0 0,0 0 0,0 0 0,1 1 0,-1-1 0,1 1 0,0-1 0,0 1 0,0-1 0,0 1 0,0 0 0,0 0 0,0-1 0,1 1 0,-1 0 0,0 0 0,1 0 0,0 0 0,-1 0 0,1 0 0,0 0 0,0-1 0,0 1 0,0 0 0,1 0 0,-1 0 0,0 0 0,1 0 0,-1 0 0,1 0 0,0-1 0,0 1 0,-1 0 0,1 0 0,0-1 0,1 1 0,-1-1 0,1 2 0,1 1 0,2 0 0,-2-1 0,1 0 0,-1 1 0,1-1 0,0-1 0,0 1 0,0-1 0,2 1 0,-2-1 0,0-1 0,1 1 0,-1 0 0,1-1 0,8 1 0,-11-1 0,0-1 0,0 1 0,0-1 0,1 0 0,-1 1 0,0-1 0,0 0 0,1 0 0,-1-1 0,0 1 0,0 0 0,1-1 0,0 1 0,-1-1 0,0 0 0,0 0 0,0 0 0,0 0 0,0 0 0,0 0 0,0-1 0,0 1 0,0 0 0,-1-1 0,1 0 0,-1 1 0,1-1 0,-1 0 0,0 0 0,1 0 0,0 0 0,-1 0 0,0 0 0,1-2 0,-2 1 0,0 0 0,0 0 0,-1 0 0,1 0 0,-1 0 0,1 0 0,-1 0 0,0 0 0,-1 1 0,1-1 0,0 0 0,-1 1 0,1-1 0,-1 1 0,1-1 0,-1 1 0,0 0 0,0 0 0,0-1 0,0 1 0,-1 1 0,1-1 0,0 0 0,-1 1 0,1-1 0,-2 1 0,1-1 0,1 1 0,-1 0 0,0 0 0,-3 0 0,2 0 0,1 0 0,0 0 0,0 0 0,-2 1 0,2-1 0,0 1 0,-1 0 0,1 0 0,-1 0 0,1 0 0,0 1 0,-6 0 0,7 0 0,1 0 0,-1-1 0,1 1 0,0 0 0,-1-1 0,1 1 0,0 0 0,-1 0 0,1 0 0,0 0 0,0 1 0,0-1 0,0 0 0,0 0 0,0 1 0,0-1 0,0 0 0,1 1 0,-1-1 0,0 1 0,1-1 0,-1 1 0,1-1 0,0 1 0,-1-1 0,1 3 0,0-3-50,0 0-1,0 1 1,0-1-1,0 1 0,0-1 1,1 0-1,-1 1 1,0-1-1,1 0 1,-1 1-1,1-1 0,-1 0 1,1 0-1,0 0 1,-1 1-1,1-1 1,0 0-1,0 0 0,0 0 1,0 0-1,0 0 1,0 0-1,0-1 1,0 1-1,0 0 1,2 1-1,10 3-6775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08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109 0 24575,'-6'0'0,"0"1"0,0 0 0,0-1 0,-1 2 0,2-1 0,-1 1 0,0 0 0,1 0 0,-2 0 0,2 1 0,-1 0 0,1 0 0,-5 4 0,8-5 0,0-1 0,1 1 0,-2 0 0,1 0 0,1 0 0,-1 0 0,1 0 0,0 0 0,-1 0 0,1 0 0,0 0 0,0 1 0,1-1 0,-1 1 0,0-1 0,1 0 0,-1 1 0,1-1 0,0 1 0,0-1 0,0 1 0,0-1 0,1 1 0,-1-1 0,0 1 0,1-1 0,0 1 0,0-1 0,-1 0 0,1 1 0,1-1 0,-1 0 0,0 0 0,2 3 0,0-1 0,2 0 0,-2-1 0,0 1 0,1-1 0,0 1 0,0-1 0,0 0 0,0-1 0,1 1 0,0-1 0,-1 0 0,1 0 0,-1 0 0,1 0 0,0-1 0,1 0 0,-1 0 0,0 0 0,0-1 0,7 1 0,-9-1 0,1 0 0,-2 0 0,1 0 0,0-1 0,0 1 0,0-1 0,-1 0 0,1 1 0,0-1 0,-1 0 0,1-1 0,-1 1 0,2 0 0,-2-1 0,0 1 0,1-1 0,-1 0 0,0 0 0,0 0 0,0 0 0,-1 0 0,1 0 0,0-1 0,-1 1 0,1 0 0,-1-1 0,0 1 0,0-1 0,0 0 0,0 1 0,0-1 0,-1 0 0,1 0 0,-1 1 0,0-1 0,2 0 0,-4-3 0,2 3 0,-1 0 0,0 0 0,0 0 0,0 0 0,0 0 0,0 1 0,-1-1 0,1 0 0,-1 1 0,0-1 0,0 1 0,0-1 0,0 1 0,0 0 0,0 0 0,-1 0 0,1 0 0,-1 0 0,-5-2 0,4 1 0,1 1 0,0 1 0,0-1 0,-1 0 0,1 1 0,-1 0 0,-1-1 0,2 2 0,-1-1 0,0 0 0,0 1 0,1-1 0,-1 1 0,0 0 0,0 0 0,-4 1 0,5 1 0,2-1 0,-1 1 0,0-1 0,0 1 0,0 0 0,1 0 0,-1-1 0,1 1 0,-1 0 0,1 1 0,0-1 0,0 0 0,0 0 0,0 0 0,0 1 0,1-1 0,-1 0 0,-1 1 0,2-1 0,0 1 0,0-1 0,0 0 0,0 1 0,0-1 0,2 4 0,-2 0 0,0-1 0,0 0 0,1 0 0,0 0 0,0 0 0,0 0 0,1 0 0,-1-1 0,1 1 0,0 0 0,5 6 0,-4-8 0,0-1 0,0 0 0,0-1 0,1 1 0,0 0 0,-1-1 0,1 0 0,-1 0 0,1 0 0,-1 0 0,1 0 0,0-1 0,0 0 0,0 0 0,0 0 0,-1 0 0,1 0 0,0-1 0,-1 1 0,1-1 0,-1 0 0,6-2 0,-7 3 0,0-1 0,0 1 0,1-1 0,-1 0 0,0 1 0,0-1 0,0 0 0,0 0 0,0-1 0,0 1 0,0 0 0,-1-1 0,2 1 0,-1-1 0,-1 1 0,1-1 0,-1 0 0,0 0 0,1 0 0,-1 0 0,0 0 0,0 0 0,0 0 0,0 0 0,-1 0 0,1 0 0,-1 0 0,1-1 0,-1 1 0,0 0 0,1 0 0,-1-1 0,-1 1 0,1 0 0,0 0 0,-1-3 0,0 2 0,-1 1 0,0-1 0,0 1 0,0-1 0,0 1 0,-1 0 0,1 0 0,-1 0 0,0 0 0,0 0 0,1 0 0,-1 1 0,0 0 0,0-1 0,0 1 0,0 0 0,0 0 0,0 0 0,-1 1 0,-3-1 0,3 0 0,0 0 0,0 0 0,0 1 0,0 0 0,-1 0 0,1 0 0,0 0 0,0 0 0,1 1 0,-1-1 0,0 1 0,0 0 0,0 1 0,0-1 0,0 1 0,-3 1 0,5-1 0,1-1 0,0 0 0,0 0 0,0 1 0,0-1 0,0 1 0,0-1 0,0 1 0,0-1 0,1 1 0,-1-1 0,1 1 0,-1 0 0,1-1 0,-1 1 0,1 0 0,0-1 0,0 1 0,0 0 0,0-1 0,0 1 0,0 0 0,1 0 0,-1-1 0,0 1 0,1 0 0,1 2 0,-1 0 0,1 0 0,0-1 0,1 1 0,-1 0 0,1-1 0,-1 1 0,1-1 0,0 0 0,1 0 0,0 0 0,4 3 0,-6-4 0,1 0 0,-1-1 0,1 1 0,-1-1 0,1 0 0,0 1 0,1-1 0,-1-1 0,-1 1 0,1 0 0,0-1 0,0 1 0,0-1 0,0 0 0,6 0 0,-6-1 0,-1 1 0,0-1 0,0 0 0,0 0 0,-1 0 0,1 0 0,0 0 0,-1 0 0,1-1 0,-1 1 0,1 0 0,-1-1 0,1 1 0,-1-1 0,0 0 0,0 1 0,0-1 0,0 0 0,0 0 0,0 0 0,-1 1 0,1-1 0,0 0 0,-1 0 0,0 0 0,2 0 0,-2-2 0,0 0 0,0 1 0,0-1 0,0 1 0,0-1 0,0 1 0,-2-1 0,1 1 0,0-1 0,0 1 0,0 0 0,0-1 0,-1 1 0,1 0 0,-1 0 0,0 0 0,0 0 0,-4-4 0,5 6 0,0 0 0,0 0 0,0 0 0,0 0 0,0 0 0,-1 0 0,1 0 0,0 0 0,0 1 0,-2-1 0,2 1 0,0-1 0,-1 1 0,1-1 0,0 1 0,-1 0 0,1 0 0,-1-1 0,1 1 0,-1 0 0,1 1 0,0-1 0,-1 0 0,1 0 0,-1 0 0,1 1 0,0-1 0,-1 1 0,1-1 0,0 1 0,-1 0 0,1-1 0,-1 1 0,1 0 0,-1 0 0,1 0 0,0 0 0,0 0 0,0 0 0,0 0 0,1 0 0,-1 0 0,0 0 0,-1 3 0,0 0 0,0-1 0,0 1 0,0 0 0,1 0 0,-1 0 0,1 0 0,0 1 0,0-1 0,1 0 0,-1 0 0,1 1 0,0-1 0,0 0 0,1 0 0,0 5 0,-1-7 0,0 0 0,0-1 0,1 1 0,-1 0 0,1-1 0,-1 1 0,1-1 0,0 1 0,-1 0 0,1-1 0,0 0 0,0 1 0,0-1 0,0 0 0,0 1 0,1-1 0,-1 0 0,0 0 0,0 0 0,1 0 0,-1 0 0,1 0 0,-1 0 0,1-1 0,-1 1 0,2-1 0,-2 1 0,1-1 0,0 1 0,-1-1 0,1 0 0,0 0 0,-1 1 0,1-1 0,0-1 0,-1 1 0,1 0 0,0 0 0,-1-1 0,3 0 0,-2 0 0,1 0 0,1 0 0,-2 0 0,0-1 0,1 0 0,-1 1 0,0-1 0,1 0 0,-1 0 0,0 0 0,-1 0 0,1-1 0,0 1 0,0 0 0,-1-1 0,0 1 0,1-1 0,-1 1 0,1-1 0,-1 0 0,-1 0 0,1 1 0,0-1 0,-1 0 0,0 0 0,1 0 0,-1 0 0,-1 0 0,1 1 0,0-1 0,-1 0 0,1 0 0,-1 0 0,0 0 0,-2-3 0,2 4 0,1 0 0,-1 0 0,0-1 0,0 1 0,0 0 0,0 0 0,0 1 0,-1-1 0,1 0 0,-1 0 0,1 1 0,-1-1 0,1 0 0,-1 1 0,0 0 0,0-1 0,0 1 0,0 0 0,-2-1 0,1 1 0,1 1 0,-1 0 0,1 0 0,0 0 0,0 0 0,-1 0 0,1 0 0,0 1 0,0-1 0,0 1 0,-1-1 0,1 1 0,0 0 0,-1 0 0,1 0 0,0 0 0,0 0 0,0 0 0,0 1 0,1-1 0,-1 1 0,0-1 0,-2 4 0,1-2 0,0 0 0,0 1 0,0-1 0,-1 1 0,1 0 0,1 0 0,-1 0 0,1 0 0,0 0 0,1 0 0,-1 1 0,1-1 0,-1 1 0,1-1 0,1 1 0,-1-1 0,1 6 0,0-8 0,0 0 0,1 1 0,-1-1 0,1 0 0,0 0 0,0 0 0,0 0 0,0 1 0,0-1 0,0-1 0,1 1 0,-1 0 0,1 0 0,-1 0 0,1-1 0,0 1 0,-1-1 0,1 1 0,1-1 0,-1 0 0,0 0 0,0 0 0,0 0 0,0 0 0,1 0 0,-1 0 0,0-1 0,0 1 0,1-1 0,-1 0 0,0 1 0,0-1 0,1 0 0,0-1 0,3 1 0,-2 0 0,-1 0 0,1-1 0,0 1 0,-1-1 0,1 1 0,1-1 0,-2 0 0,1-1 0,-1 1 0,1-1 0,-1 1 0,0-1 0,0 0 0,0 0 0,0 0 0,1-1 0,-1 1 0,0-1 0,-1 0 0,1 1 0,-1-1 0,0 0 0,0-1 0,0 1 0,0 0 0,0 0 0,-1-1 0,0 1 0,0-1 0,0 1 0,0-1 0,0 0 0,0 1 0,-1-8 0,0 7 0,0 1 0,0-1 0,0 1 0,0 0 0,-1-1 0,1 1 0,-1-1 0,0 1 0,0 0 0,0-1 0,-1 1 0,1 0 0,-1 0 0,1 0 0,-1 0 0,0 0 0,0 1 0,-1-1 0,1 1 0,-1-1 0,1 1 0,-1 0 0,-1 0 0,2 0 0,-1 0 0,0 0 0,0 1 0,-1-1 0,1 1 0,0 0 0,0 0 0,-1 0 0,0 0 0,1 0 0,-1 1 0,1 0 0,-6 0 0,6 0 0,0 0 0,0 0 0,0 1 0,-1-1 0,1 1 0,0 0 0,0 0 0,0 0 0,1 0 0,-1 0 0,0 1 0,1-1 0,-1 1 0,1 0 0,0 0 0,-2 0 0,2 0 0,0 0 0,0 0 0,0 1 0,0-1 0,1 0 0,-1 1 0,1 0 0,-1-1 0,1 1 0,0 0 0,0 0 0,0 0 0,0 0 0,1 0 0,-1-1 0,1 1 0,0 0 0,0 5 0,0-5 0,0 0 0,0 0 0,0 0 0,0 0 0,0 0 0,1 0 0,0-1 0,-1 1 0,1 0 0,0 0 0,1 0 0,-1-1 0,0 1 0,1 0 0,-1-1 0,1 0 0,0 1 0,0-1 0,0 0 0,0 0 0,0 0 0,2 0 0,-2 0 0,0 0 0,1-1 0,-1 1 0,1-1 0,0 0 0,0 0 0,-1 0 0,1 0 0,0 0 0,0 0 0,6 0 0,-7-1 0,1 0 0,-1-1 0,0 1 0,1 0 0,-1-1 0,0 0 0,0 1 0,1-1 0,-1 0 0,0 0 0,1 0 0,-1 0 0,0-1 0,0 1 0,-1 0 0,1-1 0,0 1 0,0-1 0,-1 0 0,1 0 0,-1 1 0,0-1 0,1 0 0,-1 0 0,0 0 0,0-1 0,0 1 0,-1 0 0,1 0 0,0 0 0,-1-1 0,0 1 0,1 0 0,-1-4 0,0 4 0,0-1 0,1 1 0,-1-1 0,-1 1 0,1-1 0,0 1 0,-1-1 0,1 1 0,-1-1 0,0 1 0,0 0 0,0-1 0,0 1 0,0 0 0,0 0 0,-1 0 0,1 0 0,-1 0 0,1 0 0,-1 0 0,0 0 0,0 0 0,0 1 0,0-1 0,0 1 0,0 0 0,-1-1 0,1 1 0,-1 0 0,1 0 0,0 0 0,-5 0 0,2 0 0,0 0 0,-1 1 0,1 0 0,-1 0 0,1 1 0,0-1 0,0 1 0,0 0 0,-1 0 0,1 1 0,-7 3 0,10-5 0,0 1 0,1 0 0,-1 0 0,1 0 0,-1 0 0,1 0 0,-2 0 0,2 1 0,0-1 0,-1 0 0,1 1 0,0-1 0,0 1 0,0-1 0,0 1 0,0-1 0,0 1 0,1 0 0,-1 0 0,1-1 0,-1 1 0,1 0 0,-1 0 0,1 0 0,0-1 0,0 1 0,0 0 0,0 0 0,0 0 0,1 0 0,-1-1 0,0 1 0,1 0 0,-1 0 0,2 2 0,-1-3-47,0 1 0,0-1 0,0 1 0,0-1 0,0 1 0,0-1 0,0 0 0,1 0 0,-1 1-1,1-1 1,0 0 0,-1 0 0,1 0 0,-1-1 0,1 1 0,-1 0 0,1-1 0,0 1 0,0-1 0,-1 1 0,1-1 0,0 0-1,-1 1 1,1-1 0,0 0 0,0 0 0,0-1 0,3 1 0,6-3-6779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09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142 6 24575,'-20'2'0,"18"-1"0,0-1 0,-1 0 0,0 0 0,1 1 0,0-1 0,0 0 0,0-1 0,0 1 0,0 0 0,0-1 0,0 1 0,0-1 0,0 1 0,-2-2 0,2 1 0,0 0 0,-1 0 0,1 1 0,0-1 0,1 1 0,-1 0 0,0-1 0,0 1 0,0 0 0,0 0 0,0 0 0,0 0 0,0 1 0,0-1 0,0 1 0,0-1 0,1 1 0,-1-1 0,-1 1 0,1 0 0,1 0 0,-1 0 0,0 0 0,1 0 0,-1 0 0,1 0 0,-1 1 0,1-1 0,0 1 0,-1-1 0,1 1 0,0-1 0,0 1 0,0 0 0,0-1 0,0 1 0,1 0 0,-1 0 0,1 0 0,-2 2 0,2-2 0,-1-1 0,1 1 0,-1-1 0,1 1 0,0-1 0,0 1 0,-1 0 0,1-1 0,0 1 0,0-1 0,0 1 0,1-1 0,-1 1 0,0 0 0,1-1 0,-1 1 0,1-1 0,-1 1 0,1-1 0,0 0 0,-1 1 0,1-1 0,0 0 0,0 1 0,0-1 0,0 0 0,0 0 0,1 0 0,-1 0 0,0 0 0,0 0 0,1 0 0,-1 0 0,0 0 0,1-1 0,-1 1 0,1-1 0,-1 1 0,1-1 0,-1 1 0,2-1 0,-2 0 0,1 0 0,0 0 0,-1 0 0,3 0 0,-2 0 0,-1 0 0,0-1 0,1 1 0,-1-1 0,0 1 0,0-1 0,0 0 0,0 1 0,0-1 0,1 0 0,-1 0 0,0 0 0,-1 1 0,1-1 0,0 0 0,0-1 0,0 1 0,0 0 0,-1 0 0,2 0 0,-2 0 0,1 0 0,-1-1 0,1 1 0,-1 0 0,0 0 0,1-1 0,-1 1 0,0 0 0,0-1 0,0 1 0,0 0 0,0-1 0,0 1 0,-1 0 0,1-1 0,0 1 0,-1-2 0,0 1 0,1 1 0,0-1 0,-2 1 0,2-1 0,-1 1 0,1-1 0,-1 1 0,0 0 0,1-1 0,-1 1 0,0 0 0,0 0 0,0-1 0,0 1 0,0 0 0,0 0 0,0 0 0,-1 0 0,1 0 0,0 1 0,0-1 0,-1 0 0,1 1 0,-1-1 0,1 0 0,0 1 0,-1 0 0,1-1 0,-1 1 0,1 0 0,-1 0 0,0 0 0,0 0 0,1 0 0,-1 0 0,0 0 0,-1 1 0,2-1 3,-1 0 1,0 1-1,0 0 0,0-1 0,0 1 1,0 0-1,1 0 0,-1 0 0,0 0 1,1 0-1,-1 0 0,0 0 0,0 1 1,1-1-1,-1 0 0,1 1 0,0 0 1,0-1-1,0 1 0,0 0 0,0-1 0,0 1 1,0 0-1,0 0 0,1 0 0,-1-1 1,1 1-1,0 0 0,-1 0 0,1 0 1,0 0-1,0 0 0,0 0 0,0 0 1,1 0-1,0 4 0,-1-4-49,1 0-1,0 0 1,0 0-1,0 0 1,1 1 0,-1-2-1,0 1 1,1 0-1,-1 0 1,1 0 0,-1-1-1,2 1 1,-1-1-1,0 1 1,0-1-1,0 0 1,0 1 0,0-1-1,0 0 1,0 0-1,0-1 1,1 1 0,-1 0-1,0-1 1,1 0-1,-1 1 1,1-1 0,0 0-1,-1 0 1,0 0-1,4-1 1,10-2-6780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598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112 5 24575,'-8'-1'0,"0"1"0,-1 0 0,0 1 0,0 0 0,1 0 0,-17 5 0,23-4 0,0-1 0,-1 0 0,1 1 0,0-1 0,0 1 0,0 0 0,0 0 0,-1 0 0,2 0 0,-1 0 0,1 0 0,-1 0 0,1 0 0,0 1 0,-1-1 0,1 1 0,1-1 0,-1 1 0,0-1 0,0 1 0,1-1 0,0 1 0,-1 0 0,1-1 0,1 6 0,-1-5 0,0 0 0,0 0 0,0 0 0,1 1 0,-1-1 0,1 0 0,0 0 0,0 0 0,0 0 0,0 0 0,1-1 0,-1 1 0,1 0 0,0-1 0,0 1 0,1-1 0,-1 1 0,0-1 0,0 0 0,0 0 0,1 0 0,-1 0 0,1 0 0,0 0 0,0-1 0,-1 0 0,1 1 0,0-1 0,1 0 0,-1 0 0,0-1 0,0 1 0,0 0 0,6-1 0,-5 1 0,2-1 0,-2 0 0,1 0 0,0 0 0,-1 0 0,1-1 0,-1 0 0,1 0 0,0 0 0,0 0 0,-1-1 0,1 0 0,-1 0 0,0 0 0,0 0 0,1-1 0,-1 1 0,-1-1 0,1 0 0,-1 0 0,0-1 0,1 1 0,3-6 0,-5 6 0,1 0 0,-2-1 0,1 1 0,-1 0 0,1-1 0,-1 0 0,0 1 0,0-1 0,0 1 0,-1-1 0,0 0 0,1 0 0,-1 1 0,0-1 0,-1 0 0,1 0 0,-1 1 0,1-1 0,-3-6 0,1 8 0,1 0 0,0 0 0,-1 1 0,-1-1 0,2 0 0,-1 0 0,0 1 0,0-1 0,0 1 0,0 0 0,0-1 0,0 1 0,0 0 0,-1 0 0,1 0 0,0 1 0,-1-1 0,1 1 0,0-1 0,-2 1 0,2 0 0,-1-1 0,1 1 0,0 0 0,-1 1 0,1-1 0,-1 0 0,1 1 0,0 0 0,-1-1 0,-2 2 0,-2 1 0,1-1 0,0 1 0,0 0 0,0 0 0,0 1 0,1 0 0,-1 0 0,1 0 0,1 1 0,-1-1 0,1 1 0,-1 0 0,1 0 0,0 1 0,-5 10 0,7-14 0,1 0 0,0 0 0,0 0 0,0 0 0,0 0 0,1 0 0,-1 1 0,1-1 0,-1 0 0,1 0 0,0 1 0,0-1 0,0 0 0,0 0 0,0 1 0,0-1 0,0 0 0,1 0 0,-1 1 0,1-1 0,0 0 0,0 0 0,0 0 0,0 0 0,0 0 0,0 0 0,0 0 0,1 0 0,-1-1 0,1 1 0,-1 0 0,1-1 0,0 1 0,-1-1 0,1 1 0,0-1 0,0 0 0,0 0 0,1 0 0,-1 0 0,0 0 0,1-1 0,-1 1 0,0-1 0,0 1 0,0-1 0,3 1 0,1 0 0,0 0 0,0 0 0,0-1 0,-1 1 0,1-1 0,0-1 0,0 1 0,0-1 0,7-1 0,-12 1 0,1 1 0,-1-1 0,0 1 0,0-1 0,0 0 0,0 1 0,0-1 0,0 0 0,0 0 0,1 0 0,-1 0 0,0 1 0,0-1 0,0-1 0,-1 1 0,1 0 0,0 0 0,-1 0 0,1 0 0,-1 0 0,1-1 0,-1 1 0,0 0 0,1 0 0,-1-1 0,0 1 0,0 0 0,0-1 0,0 1 0,0 0 0,0 0 0,0-1 0,-1 1 0,1 0 0,0-1 0,-1 1 0,1 0 0,-1 0 0,1 0 0,-1 0 0,0-1 0,1 1 0,-1 0 0,-1-1 0,-1-2 0,1 1 0,0-1 0,0 1 0,-1 0 0,1 0 0,-1 0 0,1 0 0,-1 0 0,0 1 0,0-1 0,-6-2 0,8 5 0,1-1 0,-1 1 0,1 0 0,-1 0 0,1-1 0,-1 1 0,1 0 0,-1 0 0,1 0 0,-1 0 0,0 0 0,1 0 0,-1 0 0,1 0 0,-1 0 0,1 0 0,-1 0 0,1 0 0,-1 0 0,1 1 0,-1-1 0,1 0 0,-1 0 0,1 1 0,-1-1 0,1 0 0,-1 0 0,1 1 0,-1 0 0,0 0 0,0 1 0,0 0 0,1 0 0,-1-1 0,0 1 0,1 0 0,-1 0 0,1 0 0,0 0 0,0 0 0,0-1 0,0 1 0,0 4 0,0-4 0,0 1 0,1 0 0,-1 0 0,0 0 0,1 0 0,0 0 0,0-1 0,0 1 0,0 0 0,0-1 0,1 1 0,-1-1 0,1 1 0,-1-1 0,1 1 0,0-1 0,0 0 0,0 0 0,0 0 0,1 0 0,0 0 0,-1-1 0,1 1 0,-1-1 0,1 0 0,-1 1 0,1-1 0,0 0 0,5 1 0,-5-2 0,-1 0 0,0 0 0,0 0 0,0 0 0,1 0 0,-1-1 0,0 1 0,0-1 0,0 1 0,0-1 0,0 0 0,0 0 0,0 0 0,-1 0 0,1 0 0,1 0 0,-1-1 0,-1 1 0,1 0 0,-1-1 0,1 1 0,-1-1 0,1 0 0,-1 0 0,0 1 0,0-1 0,0 0 0,0 0 0,0 0 0,-1 0 0,1 0 0,0 0 0,-1 0 0,1 0 0,-1 0 0,0-1 0,0 1 0,0 0 0,0 0 0,-1-4 0,-9-40 0,-4 26 0,14 20 0,-1 0 0,1-1 0,-1 1 0,1 0 0,-1-1 0,0 1 0,1 0 0,-1 0 0,1 0 0,-1 0 0,1-1 0,-1 1 0,0 0 0,1 0 0,-1 0 0,1 0 0,-1 0 0,0 1 0,1-1 0,-1 0 0,1 0 0,-1 0 0,0 0 0,1 1 0,-1-1 0,1 0 0,-1 0 0,1 1 0,-1-1 0,1 1 0,-1 0 0,-1 0 0,1 0 0,0 0 0,0 1 0,-1-1 0,1 1 0,0-1 0,0 1 0,1 0 0,-2-1 0,1 1 0,0 0 0,1 0 0,-1 0 0,1-1 0,0 1 0,-1 0 0,1 0 0,0 0 0,0 0 0,0 0 0,0-1 0,1 1 0,-1 0 0,0 0 0,1 0 0,-1-1 0,1 1 0,0 0 0,-1 0 0,2-1 0,-1 1 0,0 0 0,0-1 0,0 1 0,1-1 0,-1 0 0,2 3 0,-2-3 0,0 1 0,1-1 0,-1 0 0,0 0 0,0 1 0,1-1 0,-1 0 0,1 0 0,-1 0 0,1 0 0,-1 0 0,1-1 0,0 1 0,-1 0 0,2-1 0,-1 1 0,-1-1 0,1 0 0,0 1 0,0-1 0,-1 0 0,1 0 0,0 0 0,0 0 0,0-1 0,-1 1 0,1 0 0,0-1 0,-1 1 0,1-1 0,0 0 0,-1 1 0,1-1 0,1 0 0,-2 0 0,1 0 0,-1 0 0,2-2 0,-2 2 0,-1 0 0,1 1 0,0-1 0,-1 0 0,1 0 0,-1 0 0,1 0 0,-1 0 0,1 0 0,-1 0 0,0 0 0,1 0 0,-1 0 0,0 0 0,0 0 0,0 0 0,0 0 0,0 0 0,0 0 0,0-1 0,0 1 0,0 0 0,-1 0 0,1 0 0,0 0 0,-1 0 0,1 0 0,-1 0 0,0-1 0,0 0 0,-1 0 0,0 0 0,0 0 0,0 0 0,0 0 0,-1 0 0,1 1 0,0-1 0,0 1 0,-1-1 0,-3-1 0,4 2 0,0 1 0,0-1 0,-1 0 0,1 0 0,0 1 0,0 0 0,-1-1 0,0 1 0,1 0 0,0 0 0,0 0 0,-1 0 0,-1 1 0,3-1 0,0 0 0,0 1 0,1-1 0,-1 0 0,0 1 0,0-1 0,1 1 0,-1-1 0,0 1 0,1-1 0,-1 1 0,1 0 0,-1-1 0,1 1 0,-1-1 0,1 1 0,-1 0 0,1 0 0,0-1 0,-1 1 0,1 0 0,0 0 0,0-1 0,-1 1 0,1 0 0,0 0 0,0 0 0,0 0 0,0-1 0,0 1 0,0 0 0,0 0 0,0 0 0,1 1 0,-1-1 0,0-1 0,0 1 0,1-1 0,-1 1 0,0-1 0,0 1 0,1-1 0,-1 1 0,0-1 0,0 1 0,1-1 0,-1 1 0,1-1 0,-1 1 0,0-1 0,1 1 0,-1-1 0,1 0 0,-1 1 0,1-1 0,-1 0 0,1 0 0,-1 1 0,1-1 0,-1 0 0,1 0 0,0 0 0,-1 0 0,1 1 0,-1-1 0,1 0 0,0 0 0,-1 0 0,1-1 0,26-8 0,-26 9 0,0-1 0,0 0 0,0 1 0,0-1 0,0 0 0,0 1 0,0-1 0,0 0 0,-1 0 0,1 0 0,0 0 0,0 0 0,-1 0 0,1 0 0,0 0 0,-1 0 0,1 0 0,-1-1 0,0 1 0,1 0 0,-1 0 0,0 0 0,0-1 0,0 1 0,1 0 0,-1 0 0,0-1 0,-1 1 0,1 0 0,0 0 0,0 0 0,-1-1 0,1 1 0,0 0 0,-1 0 0,1 0 0,-1 0 0,0 0 0,1 0 0,-1 0 0,0 0 0,1 0 0,-1 0 0,0 0 0,-1-1 0,-1 1-42,1 0-1,0 0 0,0 0 1,0 0-1,-1 0 0,1 1 1,-1-1-1,0 1 0,1 0 1,-1-1-1,1 1 0,0 0 1,-1 1-1,1-1 0,-1 0 1,1 1-1,0-1 0,-1 1 1,1 0-1,0-1 0,-1 1 1,0 1-1,1-1 0,0 0 1,0 0-1,0 1 0,0-1 1,1 1-1,-1-1 0,0 1 1,-2 4-1,-6 6-6783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1 142 24575,'5'-2'0,"0"0"0,-1-1 0,1 1 0,0 0 0,0-2 0,-1 1 0,0 0 0,1 0 0,-1-1 0,6-8 0,-1 4 0,7-7 0,42-34 0,-54 45 0,0 0 0,1 1 0,0 1 0,1-1 0,-2 0 0,2 0 0,0 1 0,-1 1 0,11-4 0,-13 6 0,-1-1 0,1 0 0,-1 0 0,0 1 0,1-1 0,-1 1 0,1 0 0,-1 0 0,1 0 0,-1-1 0,0 1 0,1 1 0,-2-1 0,1 1 0,4 3 0,31 32 0,-11-11 0,27 16-1365,-45-33-5461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05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91 2 24575,'-5'1'0,"-1"-1"0,1 1 0,0 0 0,0 1 0,0-1 0,0 1 0,0 0 0,0 0 0,1 0 0,-1 1 0,1 0 0,0 0 0,-7 5 0,10-7 0,-1 0 0,1 0 0,0 0 0,0 0 0,0 0 0,0 1 0,0-1 0,0 0 0,0 1 0,0-1 0,1 1 0,-1-1 0,0 1 0,1-1 0,-1 1 0,1 0 0,0-1 0,-1 1 0,1 0 0,0-1 0,0 1 0,0 0 0,0-1 0,1 1 0,-1-1 0,0 1 0,1 0 0,-1-1 0,1 1 0,-1-1 0,1 1 0,0-1 0,-1 1 0,1-1 0,0 1 0,0-1 0,0 0 0,0 0 0,1 1 0,-1-1 0,0 0 0,0 0 0,2 0 0,0 1 0,2 1 0,-1-1 0,1 1 0,-1-1 0,1 0 0,0 0 0,1 0 0,-1 0 0,1-1 0,-1 0 0,0 0 0,0-1 0,2 1 0,-2-1 0,0 0 0,0-1 0,1 1 0,7-3 0,-11 3 0,1-1 0,0 1 0,0-1 0,-1 0 0,1 0 0,0-1 0,-1 1 0,1 0 0,-1-1 0,1 0 0,0 1 0,-1-1 0,0 0 0,0 0 0,0 0 0,0-1 0,-1 1 0,1 0 0,-1-1 0,1 1 0,-1-1 0,0 1 0,0-1 0,0 0 0,0 1 0,0-1 0,-1 0 0,1 0 0,-1 1 0,1-1 0,-1 0 0,0 0 0,-1-4 0,1 5 0,0 1 0,0-1 0,0 0 0,-1 0 0,1 1 0,-1-1 0,1 0 0,-1 1 0,1-1 0,-1 0 0,0 1 0,0-1 0,0 1 0,0 0 0,0-1 0,0 1 0,0 0 0,0-1 0,-1 1 0,1 0 0,0 0 0,-1 0 0,1 0 0,-1 0 0,1 0 0,-1 1 0,0-1 0,0 0 0,0 1 0,0-1 0,1 1 0,-1 0 0,0 0 0,1-1 0,-1 1 0,0 0 0,0 0 0,1 1 0,-1-1 0,-2 1 0,1-1 0,0 1 0,-1 0 0,2 0 0,-1 0 0,0 0 0,1 0 0,-1 0 0,1 1 0,-1-1 0,1 1 0,0 0 0,-1 0 0,1 0 0,0 0 0,0 0 0,1 0 0,-2 1 0,1-1 0,1 0 0,-1 1 0,1-1 0,0 1 0,0 0 0,-1 4 0,1-4 0,1 0 0,0 0 0,0 1 0,0-1 0,0 0 0,1 0 0,-1 0 0,1 0 0,0 0 0,0 0 0,0 0 0,0 0 0,1-1 0,-1 1 0,1 0 0,-1-1 0,2 1 0,-1-1 0,0 1 0,0-1 0,0 0 0,1 0 0,-1 0 0,1 0 0,-1 0 0,1-1 0,0 1 0,-1-1 0,1 0 0,1 1 0,-1-1 0,0-1 0,0 1 0,0 0 0,0-1 0,0 1 0,0-1 0,0 0 0,0 0 0,0 0 0,2-1 0,-2 1 0,0-1 0,0 1 0,0-1 0,0 0 0,4-2 0,-5 2 0,0 0 0,0 0 0,-1 0 0,2 0 0,-1 0 0,-1 0 0,1-1 0,-1 1 0,0 0 0,1-1 0,-1 1 0,0-1 0,0 1 0,1-1 0,-1 0 0,-1 0 0,1 1 0,0-1 0,0 0 0,-1 0 0,1 0 0,-1 0 0,1 0 0,-1 0 0,0-2 0,0 0 0,0 1 0,0-1 0,-1 0 0,1 0 0,-1 1 0,0-1 0,0 1 0,0-1 0,-1 1 0,1-1 0,-1 1 0,-3-5 0,4 6 0,0 0 0,0 1 0,0-1 0,-1 1 0,0-1 0,1 1 0,-1-1 0,1 1 0,-1 0 0,0 0 0,1 0 0,-1 0 0,0 0 0,0 0 0,0 0 0,1 0 0,-1 1 0,0-1 0,0 1 0,0-1 0,-2 1 0,1 0 0,1 1 0,-1 0 0,1 0 0,0 0 0,0 0 0,1 0 0,-1 0 0,0 0 0,0 1 0,1-1 0,-1 0 0,0 1 0,1 0 0,-1-1 0,1 1 0,0 0 0,0 0 0,0 0 0,0 0 0,-1-1 0,1 2 0,0-1 0,0 0 0,1 0 0,-1 2 0,0-1 0,0 1 0,0-1 0,0 1 0,0-1 0,1 0 0,0 1 0,-1-1 0,1 1 0,1-1 0,-1 1 0,0-1 0,1 1 0,0-1 0,0 0 0,0 1 0,0-1 0,0 0 0,1 0 0,-1 0 0,2 0 0,-1 0 0,2 4 0,-2-5 0,0-1 0,0 1 0,0-1 0,0 0 0,0 1 0,0-1 0,0 0 0,0 0 0,0 0 0,1 0 0,0-1 0,-1 1 0,1-1 0,-1 1 0,0-1 0,1 0 0,-1 0 0,1 0 0,-1 0 0,0 0 0,1 0 0,-1-1 0,1 1 0,-1-1 0,1 0 0,-1 0 0,1 0 0,-1 0 0,0 0 0,0 0 0,0 0 0,0-1 0,2-1 0,-2 2 0,0-1 0,0 1 0,-1 0 0,1-1 0,0 0 0,-1 1 0,2-1 0,-2 0 0,1 0 0,-1 1 0,0-1 0,0 0 0,0 0 0,0-1 0,0 1 0,0 0 0,-1 0 0,1 0 0,-1-1 0,1 1 0,-1 0 0,0 0 0,0-1 0,0 1 0,0 0 0,0 0 0,-1-1 0,1 1 0,-1 0 0,1 0 0,-1-1 0,0 1 0,0 0 0,0 0 0,0 0 0,0 0 0,-1 0 0,1 1 0,0-1 0,-2 0 0,2 0 0,-1 1 0,0-1 0,0 1 0,-2-2 0,2 1 0,0 0 0,-1 0 0,1 1 0,0-1 0,0 1 0,-1-1 0,1 1 0,-1 0 0,0 0 0,0 0 0,0 1 0,1-1 0,-1 0 0,0 1 0,0 0 0,1-1 0,-1 1 0,0 1 0,0-1 0,1 0 0,-2 0 0,1 1 0,0 0 0,1 0 0,-1-1 0,1 1 0,-1 1 0,1-1 0,-1 0 0,1 1 0,0-1 0,-1 1 0,0 0 0,1-1 0,0 1 0,0 0 0,0 0 0,-2 5 0,2-4 0,1 0 0,-1 0 0,1 0 0,0 0 0,0 0 0,0 0 0,0 0 0,1 1 0,-1-1 0,1 0 0,0 1 0,0-1 0,0 0 0,0 1 0,1-1 0,-1 0 0,3 6 0,-3-7 0,1-1 0,0 1 0,-1-1 0,1 1 0,0-1 0,0 1 0,0-1 0,0 0 0,0 1 0,0-1 0,0 0 0,1 0 0,-1 0 0,0 0 0,1 0 0,-1 0 0,0 0 0,2-1 0,-2 1 0,1 0 0,0-1 0,-1 1 0,1-1 0,-1 0 0,1 1 0,0-1 0,-1 0 0,1 0 0,0 0 0,-1 0 0,1 0 0,0-1 0,-1 1 0,1 0 0,-1-1 0,1 1 0,2-2 0,-2 2 0,-1 0 0,0-1 0,1 1 0,-1 0 0,0-1 0,0 1 0,1-1 0,-1 0 0,0 1 0,0-1 0,0 0 0,0 0 0,0 0 0,0 0 0,0 0 0,0 0 0,0 0 0,0 0 0,0 0 0,-1 0 0,1-1 0,0 1 0,-1 0 0,1 0 0,-1-1 0,0 1 0,1 0 0,-1-1 0,0 1 0,0 0 0,0-1 0,0 1 0,0 0 0,0-1 0,0 1 0,0-1 0,-1 1 0,1 0 0,0-1 0,-1 1 0,1 0 0,-1 0 0,1-1 0,-1 1 0,-1-2 0,0 1 0,1-1 0,-1 1 0,0 0 0,0 0 0,1 0 0,-1 0 0,-1 0 0,1 1 0,0-1 0,0 1 0,-2-1 0,2 1 0,-1 0 0,1 0 0,-1 0 0,1 0 0,-1 0 0,0 1 0,1-1 0,-1 1 0,0-1 0,1 1 0,-6 0 0,5 1 0,0 0 0,1 0 0,-1 0 0,0 0 0,1 0 0,-1 1 0,1-1 0,-1 1 0,1-1 0,-1 1 0,1 0 0,0 0 0,0 0 0,0 0 0,0 0 0,0 1 0,1-1 0,-1 1 0,1-1 0,0 1 0,-1-1 0,0 4 0,2-5 0,-1 1 0,1 0 0,-1-1 0,1 1 0,-1 0 0,1 0 0,0-1 0,0 1 0,0 0 0,0-1 0,0 1 0,1 0 0,-1 0 0,0-1 0,1 1 0,-1 0 0,1-1 0,0 1 0,-1-1 0,1 1 0,0-1 0,0 1 0,0-1 0,0 1 0,0-1 0,0 0 0,1 0 0,-1 1 0,0-1 0,1 0 0,-1 0 0,1 0 0,-1 0 0,1-1 0,-1 1 0,5 1 0,-5-2 0,0 1 0,1-1 0,-1 1 0,0-1 0,1 0 0,-1 0 0,0 0 0,1 1 0,-1-1 0,0-1 0,1 1 0,-1 0 0,0 0 0,1 0 0,-1-1 0,0 1 0,1 0 0,-1-1 0,0 0 0,0 1 0,2-1 0,-2 0 0,0 1 0,0-1 0,0 0 0,0 0 0,0 0 0,0 0 0,0 0 0,0 0 0,0-1 0,1-1 0,-1 0 0,1 0 0,-1 0 0,0 0 0,0 0 0,0 0 0,-1 0 0,1-1 0,-1 1 0,1 0 0,-1 0 0,-1-7 0,1 8 0,0-1 0,0 1 0,-1 0 0,1-1 0,-1 1 0,0 0 0,1 0 0,-1 0 0,0-1 0,0 1 0,0 0 0,-1 0 0,1 0 0,-1 1 0,1-1 0,-1 0 0,-2-2 0,3 3 0,-2 1 0,1-1 0,1 0 0,-1 1 0,0 0 0,0-1 0,1 1 0,-1 0 0,0 0 0,1 0 0,-1 0 0,0 0 0,0 0 0,1 0 0,-1 1 0,0-1 0,0 1 0,1-1 0,-1 1 0,0 0 0,0-1 0,1 1 0,-1 0 0,1 0 0,-1 0 0,1 0 0,-3 3 0,2-3 0,0 1 0,0 0 0,0 0 0,0 0 0,1 0 0,-1 0 0,0 0 0,1 0 0,-1 1 0,0-1 0,1 0 0,0 1 0,0-1 0,0 1 0,1-1 0,-1 1 0,0 0 0,1-1 0,0 1 0,0 0 0,0-1 0,0 1 0,0 0 0,0-1 0,1 1 0,-1 0 0,1-1 0,0 1 0,-1-1 0,1 1 0,1-1 0,0 1 0,-1-1 0,1 0 0,-1 0 0,1 1 0,-1-1 0,1 0 0,0-1 0,0 1 0,0 0 0,0 0 0,0-1 0,0 1 0,1-1 0,-1 0 0,1 1 0,-1-1 0,1 0 0,0-1 0,0 1 0,-1 0 0,1-1 0,-1 1 0,1-1 0,0 0 0,-1 0 0,1 0 0,0 0 0,-1-1 0,7 0 0,-9 1 0,1 0 0,0 0 0,0 0 0,0 0 0,-1-1 0,1 1 0,0 0 0,0 0 0,0-1 0,-1 1 0,1 0 0,0-1 0,0 1 0,-1-1 0,1 1 0,0-1 0,-1 1 0,1-1 0,-1 0 0,1 1 0,-1-1 0,1 0 0,-1 1 0,1-1 0,-1 0 0,0 0 0,1 1 0,-1-1 0,0 0 0,0 0 0,1 0 0,-1 1 0,0-1 0,0 0 0,0 0 0,0 0 0,0 0 0,0 1 0,0-1 0,0 0 0,-1 0 0,1 0 0,0 1 0,0-1 0,-1 0 0,1 0 0,0 1 0,-1-1 0,1 0 0,-1 0 0,1 1 0,-1-1 0,1 0 0,-1 1 0,0-1 0,1 1 0,-1-1 0,0 1 0,1-1 0,-1 1 0,0 0 0,-1-1 0,2 0 0,-1 0 0,0 1 0,1-1 0,-1 1 0,1-1 0,-1 1 0,0-1 0,1 1 0,-1 0 0,0-1 0,1 1 0,-1 0 0,0-1 0,0 1 0,0 0 0,1 0 0,-2 0 0,1 0 0,0 0 0,0 0 0,1 0 0,-1 0 0,0 0 0,0 0 0,1 0 0,-1 0 0,0 0 0,0 1 0,0-1 0,1 0 0,-1 1 0,0-1 0,1 0 0,-1 1 0,0-1 0,1 1 0,-1-1 0,1 1 0,-1 0 0,0-1 0,1 1 0,-1-1 0,1 1 0,0 0 0,-1-1 0,1 1 0,0 0 0,-1 0 0,1-1 0,0 1 0,0 0 0,-1 0 0,1 0 0,0-1 0,0 1 0,0 0 0,0 0 0,0 0 0,0-1 0,0 1 0,1 1 0,-1-3 0,0 1 0,0-1 0,0 0 0,0 0 0,0 0 0,0 0 0,0 0 0,0 0 0,0 0 0,0 1 0,1-1 0,-1 0 0,0 0 0,1 0 0,-1 0 0,0 1 0,1-1 0,-1 0 0,1 0 0,0 1 0,-1-1 0,1 0 0,-1 1 0,1-1 0,0 1 0,0-1 0,-1 1 0,1-1 0,0 1 0,0-1 0,-1 1 0,1 0 0,0-1 0,0 1 0,0 0 0,0 0 0,0 0 0,0 0 0,-1 0 0,1-1 0,1 2 0,-1-1 0,0 0 0,0 0 0,0 0 0,0 0 0,0 1 0,-1-1 0,1 0 0,0 1 0,0-1 0,0 0 0,-1 1 0,1-1 0,0 1 0,0-1 0,-1 1 0,1 0 0,-1-1 0,1 1 0,0 0 0,-1-1 0,1 1 0,-1 0 0,1 0 0,-1 0 0,0-1 0,1 1 0,-1 1 0,0-4-47,-1-1 0,1 1 0,-1 0 0,1 0 0,-1-1 0,0 1 0,0 0 0,0 0 0,0 0-1,0 0 1,-1 0 0,1 0 0,0 1 0,-1-1 0,0 0 0,1 1 0,-1-1 0,-1 1 0,1-1 0,0 1 0,0 0 0,0 0-1,0 0 1,0 0 0,0 0 0,0 0 0,-1 1 0,-3-2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06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68 1 24575,'-3'0'0,"0"1"0,0-1 0,0 1 0,0 0 0,-1-1 0,1 1 0,1 0 0,-1 1 0,0-1 0,1 0 0,-1 1 0,1-1 0,-1 1 0,1 0 0,0 0 0,0 0 0,0 0 0,0 0 0,-1 1 0,1-1 0,1 1 0,-1-1 0,1 1 0,-1-1 0,1 1 0,0 0 0,0 0 0,-1 4 0,2-5 0,-1 0 0,1 0 0,0 1 0,-1-1 0,1 0 0,0 0 0,0 1 0,0-1 0,1 0 0,-1 1 0,1-1 0,-1 0 0,1 0 0,0 0 0,-1 1 0,1-1 0,0 0 0,1 0 0,-1 0 0,0 0 0,1-1 0,-1 1 0,1 0 0,-1-1 0,2 1 0,-1 0 0,-1-1 0,1 0 0,0 1 0,0-1 0,0 0 0,0 0 0,0 0 0,1-1 0,-1 1 0,0 0 0,3 0 0,2-1 0,-1 1 0,1-1 0,-1 0 0,0-1 0,1 0 0,0 0 0,-1 0 0,0 0 0,0-1 0,0 0 0,9-5 0,-13 7 0,-1-1 0,0 1 0,0-1 0,1 0 0,-1 0 0,0 0 0,0 0 0,0 1 0,0-2 0,0 1 0,0 0 0,0 0 0,0 0 0,0 0 0,0-1 0,-1 1 0,2 0 0,-1-1 0,-1 1 0,1-3 0,-1 3 0,-1-1 0,1 0 0,0 1 0,-1-1 0,-1 0 0,2 1 0,-1-1 0,0 1 0,0-1 0,0 1 0,0-1 0,0 1 0,0 0 0,-1-1 0,1 1 0,0 0 0,-1 0 0,1 0 0,0 0 0,-1 0 0,0 0 0,-1-1 0,1 1-28,0 0-1,1 0 1,-1 0-1,0 0 1,0 1 0,0-1-1,0 0 1,0 1-1,0-1 1,0 1-1,1 0 1,-1 0-1,0 0 1,0 0 0,0 0-1,0 0 1,0 0-1,0 0 1,0 1-1,0-1 1,1 1-1,-1-1 1,-1 1 0,1 0-1,0 0 1,1 0-1,-1 0 1,1 0-1,-1 0 1,1 0-1,-1 0 1,1 1 0,-1-1-1,1 1 1,0-1-1,0 1 1,0-1-1,0 1 1,0 0-1,0-1 1,0 1 0,1 0-1,-1 0 1,1 0-1,-1-1 1,1 1-1,-1 4 1,3 4-6798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07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2 25 24575,'1'2'0,"-1"1"0,1-1 0,0 0 0,0 1 0,0-1 0,0 0 0,0 0 0,1 0 0,-1 0 0,1 0 0,0 0 0,-1 0 0,2 0 0,-1 0 0,0-1 0,0 1 0,0-1 0,0 0 0,0 1 0,1-1 0,-1 0 0,0 0 0,1 0 0,2 0 0,-1 1 0,1-1 0,-1 0 0,0 1 0,1-2 0,-1 1 0,1 0 0,-1-1 0,2 0 0,-2 0 0,0 0 0,1 0 0,-1-1 0,1 0 0,7-2 0,-10 2-49,1 0 1,-1 0-1,0 0 0,1 0 0,-1-1 1,0 1-1,0-1 0,0 0 0,0 0 1,0 0-1,0 1 0,0-2 0,-1 1 1,2 0-1,-2 0 0,1 0 0,-1-1 1,0 1-1,0-1 0,0 1 0,0-1 1,-1 1-1,1-1 0,-1 0 0,1 1 0,-1-1 1,0-4-1,-3-4-6777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599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132 1 24575,'-7'1'0,"-2"0"0,1 0 0,0 1 0,1 0 0,-2 0 0,2 1 0,0 0 0,0 0 0,0 1 0,-1 0 0,-5 5 0,10-8 0,1 0 0,0 0 0,0 1 0,0 0 0,0-1 0,0 1 0,0 0 0,0 0 0,0-1 0,1 1 0,-1 1 0,1-1 0,0 0 0,0 0 0,0 0 0,0 1 0,0-1 0,0 1 0,1-1 0,-1 0 0,1 1 0,-1-1 0,1 1 0,0-1 0,0 1 0,0-1 0,0 1 0,1-1 0,-1 1 0,1-1 0,0 1 0,-1-1 0,1 0 0,0 1 0,0-1 0,0 0 0,3 4 0,-1-4 0,-1 1 0,2-1 0,-1 1 0,0-1 0,1 0 0,-1 0 0,0 0 0,0-1 0,1 1 0,-1-1 0,2 0 0,-1 0 0,-1 0 0,1 0 0,0-1 0,0 1 0,-1-1 0,1 0 0,0 0 0,1-1 0,-2 1 0,1-1 0,0 0 0,-1 1 0,1-2 0,-1 1 0,1 0 0,-1-1 0,2 0 0,-2 1 0,4-4 0,-4 3 0,0 0 0,0 0 0,0 0 0,0 0 0,0-1 0,1 1 0,-2-1 0,1 0 0,-1 0 0,0 0 0,0 0 0,0 0 0,3-7 0,-4 8 0,-1 0 0,1 0 0,-1-1 0,0 1 0,1 0 0,-1 0 0,0-1 0,0 1 0,-1 0 0,1 0 0,0 0 0,-1-1 0,1 1 0,-1 0 0,0 0 0,0 0 0,0 0 0,0 0 0,0 0 0,0 0 0,0 0 0,-1 0 0,1 1 0,-3-3 0,3 2 0,-1 1 0,1 0 0,-1 0 0,0-1 0,1 1 0,0 0 0,-1 0 0,0 0 0,1 0 0,-1 0 0,0 1 0,1-1 0,-1 0 0,0 1 0,0 0 0,1-1 0,-1 1 0,0 0 0,0 0 0,0 0 0,0 0 0,0 0 0,0 0 0,0 0 0,0 1 0,0-1 0,-2 2 0,1-1 0,0 1 0,1-1 0,-1 1 0,0 0 0,1 0 0,-1 0 0,0 0 0,1 1 0,0-1 0,0 1 0,0-1 0,0 1 0,0 0 0,-2 5 0,3-6 0,0 0 0,0 0 0,0 0 0,0 0 0,0 1 0,0-1 0,1 0 0,-1 1 0,1-1 0,-1 0 0,1 1 0,0-1 0,0 0 0,0 1 0,0-1 0,1 1 0,-1-1 0,1 0 0,-1 1 0,1-1 0,0 0 0,0 0 0,0 0 0,0 1 0,0-1 0,0 0 0,0 0 0,1 0 0,-1-1 0,1 1 0,0 0 0,-1 0 0,1-1 0,0 1 0,0-1 0,1 0 0,-1 0 0,0 1 0,0-1 0,1-1 0,-1 1 0,0 0 0,0 0 0,1-1 0,-1 1 0,4-1 0,3 1 0,-2 0 0,0-1 0,1 0 0,-1-1 0,1 0 0,12-3 0,-18 4 0,-1 0 0,0-1 0,0 1 0,2 0 0,-2-1 0,0 0 0,0 1 0,0-1 0,0 1 0,0-1 0,0 0 0,0 0 0,0 0 0,0 0 0,0 0 0,0 0 0,0 0 0,-1 0 0,1 0 0,0 0 0,-1 0 0,1 0 0,-1-1 0,1 1 0,-1 0 0,0 0 0,1-1 0,-1 1 0,0 0 0,0 0 0,0-1 0,0 1 0,0 0 0,0-1 0,0 1 0,0 0 0,-1 0 0,1-1 0,0 1 0,-1 0 0,1 0 0,-1 0 0,0 0 0,1-1 0,-2-1 0,1 1 0,0 0 0,0 0 0,0 0 0,0 0 0,0 0 0,-1 0 0,1 0 0,0 0 0,-1 1 0,0-1 0,0 0 0,0 1 0,0-1 0,0 1 0,1 0 0,-1 0 0,0-1 0,-1 1 0,1 0 0,0 1 0,0-1 0,0 0 0,0 1 0,-1-1 0,1 1 0,-1 0 0,0 0 0,1-1 0,0 2 0,0-1 0,-1 0 0,1 0 0,0 1 0,0-1 0,-1 1 0,1 0 0,0 0 0,0-1 0,0 1 0,-1 1 0,1-1 0,0 0 0,0 0 0,0 1 0,1-1 0,-1 1 0,0 0 0,1-1 0,-1 1 0,1 0 0,0 0 0,0 0 0,-1 0 0,1 0 0,0 0 0,1 0 0,-1 0 0,0 1 0,1-1 0,-1 0 0,1 0 0,0 1 0,0-1 0,-1 0 0,2 1 0,-1-1 0,0 0 0,1 4 0,0-3 0,-1-1 0,1 0 0,0 1 0,0-1 0,0 0 0,1 1 0,-1-1 0,0 0 0,1 0 0,0 0 0,-1 0 0,1 0 0,0-1 0,0 1 0,0 0 0,0-1 0,1 0 0,-1 1 0,1-1 0,-1 0 0,0 0 0,1 0 0,-1 0 0,0-1 0,1 1 0,-1-1 0,1 1 0,-1-1 0,1 0 0,1 0 0,-2 0 0,1 0 0,-1 0 0,1-1 0,-1 1 0,3-2 0,-2 2 0,-1-1 0,1 1 0,-1-1 0,0 0 0,2 0 0,-2 0 0,0 0 0,0 0 0,1 0 0,-1 0 0,0-1 0,0 1 0,0-1 0,-1 0 0,1 1 0,2-4 0,-3 4 0,-1-1 0,1 0 0,0 1 0,-1-1 0,1 0 0,-1 1 0,0-1 0,0 0 0,1 1 0,-1-1 0,0 0 0,0 0 0,0 1 0,-1-1 0,1 0 0,0 0 0,-1 1 0,1-1 0,-1 0 0,0 1 0,1-1 0,-1 1 0,0-1 0,0 1 0,0-1 0,-1-1 0,-1-1 0,-1 0 0,1 0 0,-1 0 0,0 1 0,-1-1 0,-5-3 0,9 6 0,1 0 0,-1 1 0,0-1 0,1 1 0,-1-1 0,0 1 0,1-1 0,-1 1 0,0 0 0,0-1 0,0 1 0,1 0 0,-1 0 0,0-1 0,0 1 0,0 0 0,0 0 0,0 0 0,1 0 0,-1 0 0,0 0 0,0 0 0,0 1 0,-1-1 0,2 0 0,-1 0 0,0 1 0,0-1 0,0 0 0,1 1 0,-1-1 0,0 1 0,0-1 0,1 1 0,-1-1 0,1 1 0,-1-1 0,0 1 0,1 0 0,-1-1 0,1 1 0,-1 0 0,1 0 0,0-1 0,-1 1 0,1 0 0,-1 1 0,1 0 0,0 0 0,0-1 0,0 1 0,0 0 0,0 0 0,0 0 0,0-1 0,0 1 0,1 0 0,-1-1 0,1 1 0,-1 0 0,1-1 0,0 1 0,0 0 0,0-1 0,0 1 0,0-1 0,0 0 0,0 1 0,0-1 0,0 0 0,1 1 0,0-1 0,0 0 0,-1 0 0,1 0 0,-1 0 0,1-1 0,-1 1 0,1 0 0,0-1 0,-1 1 0,1-1 0,0 1 0,-1-1 0,1 0 0,2 0 0,-2 1 0,-1-1 0,0 0 0,1 0 0,0 1 0,0-1 0,-1 0 0,1 0 0,-1-1 0,1 1 0,-1 0 0,1 0 0,-1-1 0,1 1 0,-1-1 0,1 1 0,-1-1 0,0 0 0,1 1 0,-1-1 0,0 0 0,0 0 0,0 0 0,1 0 0,-1 0 0,0 0 0,0 0 0,0 0 0,-1-1 0,1 1 0,1 0 0,-1-1 0,-1 1 0,1 0 0,-1-1 0,1 1 0,-1-1 0,1 1 0,-1-1 0,0 1 0,0 0 0,0-1 0,0 1 0,0-1 0,0 1 0,0-1 0,0 1 0,-1-1 0,0-2 0,0 0 0,0 0 0,-2 0 0,2 0 0,-1 0 0,0 1 0,0-1 0,0 0 0,0 1 0,-1 0 0,1-1 0,-1 1 0,0 0 0,0 0 0,0 1 0,0-1 0,-2 1 0,2-1 0,-1 1 0,1 0 0,-1 0 0,-7-2 0,9 3 0,-2 1 0,2-1 0,0 1 0,-1-1 0,1 1 0,0 0 0,-1 0 0,1 0 0,0 0 0,-1 1 0,1-1 0,0 0 0,-1 1 0,1 0 0,-1 0 0,1-1 0,0 1 0,0 0 0,-1 1 0,1-1 0,1 0 0,-1 1 0,0-1 0,0 1 0,0-1 0,1 1 0,-1 0 0,1 0 0,-1 0 0,1 0 0,0 0 0,0 0 0,0 0 0,0 0 0,-1 0 0,1 0 0,1 1 0,-1-1 0,0 3 0,0 2 0,0 1 0,0-1 0,0 1 0,1-1 0,0 1 0,0-1 0,1 1 0,0-1 0,2 10 0,-3-16 0,1 0 0,-1 1 0,1-1 0,-1 0 0,2 1 0,-2-1 0,1 0 0,0 0 0,0 1 0,0-1 0,0 0 0,-1 0 0,1 0 0,1 0 0,-1 0 0,0 0 0,0-1 0,0 1 0,0 0 0,1-1 0,1 2 0,-1-2 0,0 0 0,0 0 0,0 0 0,0-1 0,0 1 0,0 0 0,1-1 0,-1 1 0,0-1 0,0 0 0,0 0 0,0 0 0,0 0 0,0 0 0,-1 0 0,1 0 0,0-1 0,-1 1 0,3-3 0,-3 3 0,1-1 0,0 0 0,-1 0 0,2 1 0,-2-1 0,0-1 0,0 1 0,1 0 0,-1 0 0,-1 0 0,1 0 0,0-1 0,0 1 0,-1 0 0,0-1 0,1 1 0,-1 0 0,0-1 0,0 1 0,0-1 0,0 1 0,-1 0 0,1-1 0,-1 1 0,1 0 0,-3-5 0,3 6 0,-1 0 0,0-1 0,1 1 0,-1-1 0,0 1 0,0 0 0,0 0 0,-1 0 0,1-1 0,0 1 0,0 0 0,0 0 0,0 1 0,-1-1 0,1 0 0,0 0 0,-1 0 0,1 1 0,-1-1 0,1 1 0,0-1 0,-1 1 0,1 0 0,-1-1 0,1 1 0,-1 0 0,0 0 0,1 0 0,-1 0 0,1 0 0,-2 0 0,2 1 0,-1-1 0,1 0 0,-1 1 0,1 0 0,0-1 0,-1 1 0,1 0 0,-3 1 0,3-1 8,0 0 0,0 0 0,-1 0 0,1 0 0,0 1 0,0-1 0,0 0 0,0 1 0,1-1 0,-1 1 0,0-1 0,1 1 0,-1-1 0,0 3 0,1-4-31,0 1 0,0-1-1,-1 0 1,1 1 0,0-1 0,0 1 0,0-1-1,0 0 1,0 1 0,0-1 0,0 0 0,0 1-1,0-1 1,0 1 0,0-1 0,1 0 0,-1 1-1,0-1 1,0 0 0,0 1 0,0-1 0,0 0-1,1 1 1,-1-1 0,0 0 0,0 1 0,1-1-1,-1 0 1,0 0 0,0 1 0,1-1 0,-1 0-1,0 0 1,1 0 0,-1 0 0,0 1-1,1-1 1,-1 0 0,0 0 0,1 0 0,-1 0-1,1 0 1,-1 0 0,0 0 0,1 0 0,-1 0-1,0 0 1,1 0 0,-1 0 0,1 0 0,-1 0-1,0 0 1,1 0 0,-1 0 0,0 0 0,1-1-1,-1 1 1,0 0 0,1 0 0,-1 0 0,0-1-1,1 1 1,-1 0 0,9-5-6803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0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0 1 24575,'0'3'0,"0"4"0,0 4 0,3 3 0,4-1 0,5-2 0,2-4 0,3-3 0,0-1 0,2-5 0,-3-5 0,-8-2 0,-7-1 0,-8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01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 1 24575,'-3'6'0,"-1"5"0,3 1 0,5-2 0,5-2 0,4-4 0,3-1 0,2-1 0,-3-5 0,1-4 0,-5-2-8191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02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114 19 24575,'0'-1'0,"0"1"0,-1-1 0,1 0 0,0 0 0,-1 1 0,1-1 0,0 0 0,-1 0 0,1 1 0,-1-1 0,1 0 0,-1 1 0,1-1 0,-1 1 0,1-1 0,-1 1 0,0-1 0,1 1 0,-1-1 0,0 1 0,1-1 0,-1 1 0,0 0 0,0-1 0,0 1 0,1 0 0,-1 0 0,0 0 0,0 0 0,0 0 0,1 0 0,-1 0 0,0 0 0,0 0 0,0 0 0,1 0 0,-1 0 0,0 0 0,0 1 0,0-1 0,1 0 0,-1 1 0,-1 0 0,-36 14 0,35-12 0,0 1 0,0-1 0,1 1 0,0 0 0,0 0 0,0 0 0,0 0 0,1 0 0,-1 0 0,1 0 0,0 0 0,0 1 0,1-1 0,-1 1 0,1-1 0,0 0 0,1 5 0,-1-6 0,0-1 0,0 1 0,0-1 0,1 1 0,0-1 0,-1 1 0,1-1 0,0 0 0,0 1 0,0-1 0,0 0 0,1 0 0,1 3 0,-2-4 0,0 0 0,1 0 0,-1 0 0,0 0 0,0 0 0,0-1 0,1 1 0,-1-1 0,0 1 0,1-1 0,-1 1 0,1-1 0,0 0 0,-1 0 0,1 1 0,-1-1 0,0 0 0,1 0 0,-1 0 0,1-1 0,-1 1 0,0 0 0,1-1 0,-1 1 0,2-1 0,-1 0 0,0 1 0,-1-1 0,1 0 0,-1 0 0,1 0 0,-1 0 0,1 0 0,0 0 0,-1 0 0,0 0 0,0 0 0,1-1 0,-1 1 0,0 0 0,0-1 0,-1 1 0,1-1 0,0 1 0,0-1 0,-1 0 0,1 1 0,-1-1 0,1 1 0,-1-4 0,1 2 0,-1-1 0,0 1 0,0-1 0,0 1 0,-1-1 0,1 1 0,-1-1 0,0 1 0,0-1 0,0 1 0,-3-6 0,3 7 0,0 0 0,0 1 0,0-1 0,0 0 0,0 1 0,0-1 0,-1 1 0,0-1 0,1 1 0,0 0 0,-1-1 0,0 1 0,1 0 0,-1 0 0,0 0 0,1 0 0,-1 1 0,0-1 0,-3-1 0,3 2 0,0 1 0,0-1 0,0 0 0,-1 1 0,2-1 0,-1 1 0,0-1 0,0 1 0,0 0 0,1 0 0,-1 0 0,0 0 0,1 0 0,-1 0 0,1 0 0,-1 1 0,1-1 0,-1 0 0,1 1 0,0-1 0,0 1 0,0 0 0,0-1 0,-3 4 0,3-4 0,0 0 0,0 1 0,0-1 0,0 0 0,0 0 0,1 1 0,-1-1 0,0 1 0,1-1 0,-1 1 0,1-1 0,-1 0 0,1 1 0,-1 0 0,1-1 0,0 1 0,0-1 0,0 1 0,0-1 0,0 1 0,0-1 0,1 1 0,-1 0 0,0-1 0,1 1 0,-1-1 0,1 0 0,0 1 0,-1-1 0,1 1 0,0-1 0,0 0 0,0 0 0,0 1 0,3 1 0,-1-1 0,0-1 0,1 1 0,-1-1 0,0 0 0,1 0 0,-1 0 0,1-1 0,-1 1 0,2-1 0,-2 1 0,1-1 0,0-1 0,-1 1 0,6-1 0,-5 0 0,0 1 0,0-1 0,-1 0 0,1 0 0,-1 0 0,0 0 0,1 0 0,-1-1 0,0 0 0,0 0 0,1 0 0,-1 0 0,0 0 0,3-4 0,-5 6 0,-1-1 0,1 0 0,-1 0 0,1 0 0,-1 0 0,1 0 0,-1 0 0,0 0 0,1 0 0,-1 0 0,0 0 0,0 0 0,0 0 0,0 0 0,0 0 0,0 0 0,0 0 0,0 0 0,0 0 0,-1-1 0,0 0 0,0 0 0,0 0 0,0 0 0,0 0 0,0 0 0,-1 0 0,1 0 0,-1 1 0,1-1 0,-1 0 0,0 1 0,-3-2 0,4 1 0,0 1 0,-1 0 0,1 0 0,0 0 0,-1 0 0,1 0 0,0 0 0,-1 0 0,0 1 0,1-1 0,-1 0 0,1 1 0,-1-1 0,0 1 0,1 0 0,-1-1 0,0 1 0,1 0 0,-2 0 0,1 0 0,1 0 0,-1 0 0,0 1 0,1-1 0,-1 0 0,0 1 0,1-1 0,-1 1 0,1 0 0,-1-1 0,1 1 0,-1 0 0,1 0 0,-1 0 0,1 0 0,0 0 0,0 0 0,-1 1 0,1-1 0,0 0 0,-1 1 0,1-1 0,0 1 0,1-1 0,-1 1 0,0-1 0,0 3 0,0-2 0,0 1 0,1-1 0,-1 0 0,1 1 0,-1-1 0,1 0 0,0 1 0,0-1 0,0 1 0,0-1 0,1 0 0,-1 1 0,1-1 0,-1 1 0,1-1 0,0 0 0,0 0 0,0 1 0,0-1 0,0 0 0,0 0 0,2 0 0,-2 0 0,1 0 0,-1-1 0,1 1 0,0 0 0,0-1 0,0 1 0,0-1 0,0 0 0,0 1 0,3 0 0,0-1 0,1 0 0,-1 0 0,-1-1 0,1 1 0,0-1 0,0 0 0,0-1 0,0 1 0,0-1 0,0 0 0,7-3 0,-11 4 0,1 0 0,-1 0 0,0-1 0,0 1 0,0 0 0,1-1 0,-1 1 0,0-1 0,0 1 0,0-1 0,0 1 0,0-1 0,0 0 0,0 1 0,0-1 0,-1 0 0,1 0 0,0 0 0,0 0 0,-1 0 0,1 0 0,-1 0 0,1 0 0,-1 0 0,1 0 0,-1 0 0,0 0 0,1 0 0,-1 0 0,0 0 0,0-1 0,0 1 0,0 0 0,0 0 0,0 0 0,0 0 0,0 0 0,0 0 0,-1-1 0,1 1 0,0 0 0,-1 0 0,1 0 0,-1 0 0,1 0 0,-1 0 0,1 0 0,-1 0 0,0 0 0,0 1 0,1-1 0,-1 0 0,-1-1 0,-1 0 0,0 0 0,-1 0 0,1 0 0,-1 1 0,1-1 0,0 1 0,-1 0 0,1 0 0,-1 0 0,1 0 0,-2 0 0,1 1 0,1 0 0,-1 0 0,0 0 0,1 0 0,-7 1 0,8-1 0,1 0 0,-2 0 0,2 0 0,-1 0 0,1 1 0,-1-1 0,1 0 0,-1 1 0,1-1 0,-1 1 0,1-1 0,-1 1 0,1 0 0,0-1 0,-1 1 0,1 0 0,0 0 0,0 0 0,0 0 0,-1 0 0,1 0 0,0 1 0,1-1 0,-1 0 0,0 0 0,0 1 0,-1-1 0,2 0 0,-1 1 0,1-1 0,-1 1 0,1-1 0,-1 1 0,1-1 0,0 1 0,0-1 0,0 1 0,0-1 0,0 1 0,0 0 0,0-1 0,1 3 0,0-3 0,0 1 0,-1 0 0,2-1 0,-1 1 0,0 0 0,1-1 0,-1 1 0,0-1 0,0 0 0,1 1 0,-1-1 0,1 0 0,-1 0 0,1 0 0,-1 0 0,1 0 0,0 0 0,0 0 0,-1-1 0,1 1 0,0-1 0,4 2 0,-2-2 0,1 1 0,-1-1 0,0 0 0,0 0 0,0 0 0,0-1 0,2 1 0,-2-1 0,0 0 0,5-2 0,-7 3 0,0-1 0,0 1 0,-1-1 0,1 0 0,-1 0 0,1 0 0,-1 0 0,2 0 0,-2 0 0,1 0 0,-1 0 0,0 0 0,1-1 0,-1 1 0,0-1 0,0 1 0,0-1 0,0 1 0,-1-1 0,1 1 0,1-3 0,-2 2 0,-1 0 0,1 0 0,0 0 0,-1 0 0,1 0 0,-1 0 0,0 0 0,0 0 0,0 0 0,0 0 0,0 0 0,0 1 0,0-1 0,0 0 0,-1 1 0,1-1 0,0 1 0,-2 0 0,1-1 0,1 1 0,-1 0 0,0 0 0,1 0 0,-4-1 0,0-1 0,0 1 0,0 0 0,0 0 0,0 1 0,0-1 0,-1 1 0,1 0 0,0 1 0,0-1 0,-1 1 0,-7 0 0,11 0 0,0 0 0,1 0 0,-1 0 0,1 1 0,-1-1 0,0 0 0,1 1 0,-1-1 0,0 1 0,0-1 0,1 1 0,-1 0 0,1-1 0,0 1 0,-1 0 0,1 0 0,0 0 0,0 0 0,-1 0 0,1 1 0,0-1 0,0 0 0,0 0 0,0 1 0,1-1 0,-1 1 0,0-1 0,1 1 0,-1-1 0,0 1 0,1-1 0,0 1 0,-1-1 0,1 1 0,0 0 0,0-1 0,0 1 0,0-1 0,0 1 0,1 2 0,0-1 0,0 0 0,0-1 0,1 1 0,-1 0 0,1-1 0,0 1 0,0-1 0,0 0 0,0 0 0,0 1 0,0-1 0,1-1 0,0 1 0,0 0 0,-1 0 0,1-1 0,0 0 0,-1 1 0,1-1 0,0 0 0,0 0 0,0-1 0,0 1 0,1-1 0,-1 1 0,0-1 0,0 0 0,0 0 0,0 0 0,0-1 0,4 0 0,-4 1 0,-1 0 0,0 0 0,2 0 0,-2-1 0,1 1 0,-1-1 0,0 1 0,1-1 0,-1 0 0,0 0 0,0 0 0,0 0 0,1 0 0,-1-1 0,0 1 0,0 0 0,0-1 0,0 0 0,0 1 0,-1-1 0,1 0 0,-1 0 0,1 0 0,-1 0 0,0 0 0,0 0 0,0-1 0,0 1 0,0 0 0,0 0 0,-1-1 0,1 1 0,-1-1 0,1 1 0,-1 0 0,0-1 0,0 1 0,0-1 0,0 1 0,-1 0 0,0-5 0,0 4 0,0 0 0,0 1 0,0-1 0,0 0 0,-1 1 0,1-1 0,-1 1 0,1-1 0,-1 1 0,0 0 0,0 0 0,-1 0 0,1 0 0,0 0 0,-1 0 0,1 0 0,0 1 0,-1-1 0,0 1 0,1 0 0,-1 0 0,-4-2 0,6 3 0,-2 0 0,1 0 0,1 0 0,-1 0 0,1 0 0,-1 0 0,0 1 0,1-1 0,-1 0 0,1 1 0,-1-1 0,1 1 0,-1 0 0,1-1 0,0 1 0,-1 0 0,1 0 0,0 0 0,-1 0 0,1 0 0,0 0 0,0 0 0,0 1 0,-1-1 0,1 0 0,0 1 0,0-1 0,1 0 0,-1 1 0,0-1 0,1 1 0,-1-1 0,1 1 0,0-1 0,-1 1 0,1 0 0,0-1 0,0 1 0,0-1 0,0 1 0,0 2 0,0-2 0,0 0 0,0 1 0,0-1 0,0 1 0,0-1 0,1 0 0,-1 1 0,1-1 0,0 0 0,-1 0 0,1 1 0,0-1 0,0 0 0,0 0 0,2 0 0,-2 0 0,0 0 0,1 0 0,-1-1 0,1 1 0,0 0 0,0-1 0,-1 1 0,1-1 0,0 1 0,0-1 0,1 0 0,-1 0 0,0 0 0,0 0 0,0-1 0,2 1 0,-2 0 0,0-1 0,1 0 0,-1 1 0,0-1 0,1 0 0,-1 0 0,0 0 0,1-1 0,-1 1 0,0 0 0,1-1 0,-1 0 0,1 1 0,0-1 0,-1 0 0,0 0 0,0-1 0,0 1 0,0 0 0,0-1 0,3-2 0,-4 3 0,0 0 0,1 0 0,-1 0 0,0-1 0,0 1 0,0 0 0,0-1 0,0 1 0,0-1 0,1 1 0,-2-1 0,1 1 0,0-1 0,-1 1 0,1-1 0,-1 0 0,0 1 0,1-1 0,-1 0 0,0 0 0,0 1 0,0-1 0,0 0 0,-1 0 0,1-1 0,-2 0 0,1 0 0,-1 0 0,0 0 0,0 0 0,0 1 0,0-1 0,0 1 0,0-1 0,0 1 0,-1 0 0,1 0 0,-5-3 0,-1 0 0,1 1 0,0 0 0,-1 0 0,1 0 0,-2 1 0,1 1 0,0-1 0,0 1 0,-17-2 0,22 4 0,1 0 0,-1 0 0,1 1 0,-2-1 0,2 1 0,-1-1 0,1 1 0,0 0 0,-1 0 0,1 0 0,0 0 0,0 1 0,0-1 0,0 0 0,0 1 0,0-1 0,0 1 0,-1 0 0,1 0 0,1 0 0,-1 0 0,1 0 0,0 0 0,-1 0 0,1 0 0,0 1 0,0-1 0,0 0 0,1 1 0,-1-1 0,0 0 0,1 1 0,0-1 0,-1 1 0,1-1 0,0 1 0,1 4 0,-1-3 0,0-1 0,1 0 0,-1 1 0,1-1 0,-1 0 0,1 0 0,0 1 0,1-1 0,-1 0 0,0 0 0,1 0 0,0 0 0,0-1 0,1 1 0,-1 0 0,0-1 0,0 1 0,1-1 0,-1 0 0,1 0 0,-1 0 0,1 0 0,0 0 0,0 0 0,0-1 0,0 0 0,1 1 0,4 0 0,-5-1 0,1-1 0,-1 1 0,0-1 0,0 0 0,1 0 0,0 0 0,-1 0 0,0-1 0,1 1 0,-1-1 0,0 0 0,0 0 0,0 0 0,0 0 0,0 0 0,0-1 0,1 0 0,-1 1 0,-1-1 0,1 0 0,-1 0 0,1-1 0,-1 1 0,0 0 0,3-4 0,-4 4 0,0-1 0,0 1 0,0-1 0,-1 1 0,1-1 0,0 1 0,-1-1 0,0 0 0,1 1 0,-1-1 0,0 0 0,-1 0 0,1 1 0,0-1 0,-1 1 0,0-1 0,1 0 0,-1 1 0,0-1 0,0 1 0,0-1 0,-1 1 0,1 0 0,-1 0 0,1-1 0,-1 1 0,0 0 0,1 0 0,-1 1 0,0-1 0,-4-2 0,5 2 0,-1 0 0,-1 1 0,2-1 0,-1 1 0,0-1 0,0 1 0,-1 0 0,1 0 0,0 0 0,0 0 0,0 0 0,-1 0 0,1 0 0,0 1 0,-1-1 0,1 1 0,-2 0 0,2 0 0,-1 0 0,1 0 0,0 0 0,-1 0 0,1 1 0,-1-1 0,1 1 0,0 0 0,-1-1 0,1 1 0,0 0 0,0 0 0,-1 1 0,1-1 0,0 0 0,0 1 0,0-1 0,0 1 0,0 0 0,1-1 0,-1 1 0,1 0 0,-1 0 0,1 0 0,0 0 0,-1 0 0,1 1 0,0-1 0,1 0 0,-1 0 0,0 1 0,1-1 0,-1 1 0,1-1 0,0 0 0,0 1 0,0-1 0,0 1 0,0-1 0,0 1 0,1-1 0,-1 0 0,1 1 0,-1-1 0,1 0 0,0 1 0,0-1 0,0 0 0,2 3 0,20 23 120,-22-27-168,0-1 0,-1 1 0,1 0 0,0-1 0,0 1 1,0 0-1,0-1 0,0 1 0,0-1 0,0 0 0,0 1 0,0-1 0,0 0 0,0 1 0,0-1 1,0 0-1,0 0 0,0 0 0,0 0 0,0 0 0,0 0 0,0 0 0,0-1 0,0 1 0,0 0 0,0 0 1,0-1-1,0 1 0,0-1 0,2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0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95 3 24575,'-6'0'0,"-2"1"0,2-1 0,-1 1 0,1 1 0,0-1 0,-2 1 0,2 0 0,0 0 0,-7 5 0,11-7 0,1 1 0,-1 0 0,0 0 0,1 0 0,-1 0 0,1 0 0,0 0 0,0 1 0,0-1 0,0 0 0,0 0 0,0 1 0,0-1 0,0 1 0,1-1 0,-1 1 0,0-1 0,1 1 0,-1-1 0,1 1 0,0 0 0,0-1 0,-1 1 0,1 0 0,0-1 0,0 1 0,0 0 0,1-1 0,-1 1 0,0-1 0,1 1 0,-1 0 0,1-1 0,-1 1 0,1-1 0,0 1 0,0-1 0,-1 0 0,1 1 0,0-1 0,0 0 0,2 2 0,0 0 0,1 0 0,-1 0 0,1-1 0,-1 1 0,1-1 0,-1 0 0,1 0 0,0 0 0,0 0 0,1-1 0,-1 0 0,0 1 0,0-1 0,0-1 0,0 1 0,0-1 0,1 0 0,0 0 0,-1 0 0,5-1 0,-5 1 0,0 0 0,-1 0 0,1-1 0,1 1 0,-1-1 0,0 0 0,-1 0 0,1-1 0,-1 1 0,1-1 0,-1 0 0,1 0 0,0 0 0,-1 0 0,0 0 0,0-1 0,0 1 0,-1-1 0,1 0 0,-1 0 0,1 0 0,1-4 0,-3 5 0,-1 1 0,1-1 0,-1 0 0,0 0 0,1 0 0,-1 0 0,0 0 0,0 0 0,0 0 0,-1 0 0,1 1 0,0-1 0,-1 0 0,1 0 0,-1 0 0,0 0 0,0 1 0,1-1 0,-1 0 0,0 1 0,0-1 0,-1 1 0,1-1 0,0 1 0,0-1 0,-1 1 0,1 0 0,-1 0 0,1-1 0,-1 1 0,0 0 0,1 1 0,-1-1 0,0 0 0,0 0 0,1 1 0,-5-1 0,2-1 0,1 1 0,-1 0 0,0-1 0,0 2 0,1-1 0,-1 0 0,-1 1 0,1 0 0,0 0 0,0 0 0,0 0 0,1 1 0,-1-1 0,0 1 0,-1 0 0,2 0 0,-1 1 0,-4 1 0,6-1 0,-1 0 0,1 0 0,0 1 0,-1-1 0,1 1 0,0-1 0,0 1 0,0 0 0,0 0 0,1 0 0,0 0 0,-1 0 0,1 0 0,0 0 0,1 0 0,-1 1 0,1-1 0,-1 0 0,1 0 0,0 1 0,0-1 0,0 0 0,1 0 0,-1 1 0,1-1 0,0 0 0,0 0 0,0 0 0,0 0 0,0 0 0,1 0 0,-1 0 0,1 0 0,1 0 0,-1-1 0,0 1 0,0-1 0,0 1 0,0-1 0,1 0 0,-1 0 0,1 0 0,0 0 0,0-1 0,-1 1 0,1-1 0,1 1 0,-1-1 0,1 0 0,-1 0 0,0 0 0,0-1 0,6 1 0,-6-1 0,2 0 0,-2 0 0,0 0 0,0 0 0,0-1 0,0 0 0,0 0 0,0 0 0,0 0 0,0 0 0,0 0 0,1-1 0,-2 1 0,1-1 0,-1 0 0,1 0 0,-1 0 0,1 0 0,-1 0 0,0 0 0,0-1 0,0 1 0,0-1 0,-1 0 0,1 1 0,-1-1 0,0 0 0,2 0 0,-2 0 0,0 0 0,-1 0 0,1 0 0,0 0 0,-1 0 0,0 0 0,0 0 0,0 0 0,0-1 0,0 1 0,-1 0 0,1 0 0,-1 0 0,0 0 0,0 0 0,0 0 0,-1 0 0,1 0 0,-1 1 0,1-1 0,-1 0 0,0 1 0,0-1 0,0 1 0,0 0 0,0-1 0,0 1 0,-1 0 0,1 0 0,-1 1 0,0-1 0,-5-2 0,7 3 0,-1 0 0,1 0 0,-1 0 0,0 1 0,1-1 0,-1 0 0,0 1 0,0 0 0,1-1 0,-1 1 0,0 0 0,0-1 0,0 1 0,1 0 0,-1 1 0,-1-1 0,1 0 0,1 0 0,-1 1 0,0-1 0,0 1 0,1-1 0,-1 1 0,0 0 0,1 0 0,-1 0 0,1 0 0,-1 0 0,1 0 0,-3 3 0,2-2 0,1 1 0,-1 0 0,1 0 0,-1 0 0,1 0 0,0 0 0,0 0 0,0 0 0,1 0 0,-1 0 0,1 0 0,0 1 0,0-1 0,0 0 0,1 6 0,0-5 0,-1-1 0,1 1 0,0-1 0,0 0 0,1 1 0,-1-1 0,1 0 0,-1 0 0,1 1 0,0-1 0,0-1 0,0 1 0,0 0 0,5 4 0,-5-6 0,-1 0 0,1 0 0,0 0 0,-1 0 0,1 0 0,1-1 0,-1 1 0,0-1 0,0 1 0,-1-1 0,1 0 0,0 1 0,0-1 0,0 0 0,0 0 0,0-1 0,0 1 0,0 0 0,0-1 0,0 1 0,-1-1 0,1 1 0,1-1 0,-1 0 0,-1 0 0,1 0 0,0 0 0,-1 0 0,3-2 0,-2 2 0,-1 0 0,1 1 0,-1-1 0,0-1 0,1 1 0,-1 0 0,0 0 0,0 0 0,0-1 0,0 1 0,0 0 0,0-1 0,0 1 0,0-1 0,-1 1 0,1-1 0,-1 1 0,2-1 0,-2 0 0,1 1 0,-1-1 0,0 0 0,0 1 0,0-1 0,0 0 0,0 1 0,0-1 0,0 0 0,-1 1 0,1-1 0,0 0 0,-2 1 0,1-1 0,1 1 0,-1-1 0,0 1 0,0-1 0,0 1 0,0-1 0,0 1 0,0 0 0,0-1 0,0 1 0,0 0 0,-1 0 0,1 0 0,-2-1 0,2 1 0,0 0 0,0 0 0,-1 0 0,1 0 0,0 0 0,-1 0 0,1 0 0,0 0 0,-1 0 0,1 1 0,-2-1 0,2 1 0,-1-1 0,0 1 0,1-1 0,-1 1 0,1 0 0,-1 0 0,0 0 0,1 0 0,-1 0 0,0 0 0,1 0 0,-1 1 0,1-1 0,-1 1 0,1-1 0,-1 1 0,0-1 0,1 1 0,-1 0 0,0 0 0,1 0 0,0 0 0,-1 0 0,1 0 0,0 0 0,0 0 0,0 0 0,0 0 0,0 1 0,0-1 0,-1 2 0,1-1 0,1-1 0,-1 0 0,1 0 0,0 0 0,-1 1 0,1-1 0,0 0 0,0 0 0,-1 1 0,1-1 0,0 0 0,1 0 0,-1 1 0,0-1 0,0 0 0,0 0 0,1 1 0,-1-1 0,1 0 0,-1 0 0,1 0 0,-1 0 0,1 0 0,0 1 0,-1-1 0,1 0 0,0 0 0,0-1 0,0 1 0,1 2 0,0-2 0,0 0 0,1 0 0,0 0 0,-1-1 0,0 1 0,1 0 0,-1-1 0,0 1 0,1-1 0,-1 0 0,0 0 0,1 0 0,-1 0 0,0 0 0,5-1 0,-6 1 0,1 0 0,-1 0 0,1-1 0,-1 1 0,1 0 0,-1-1 0,1 1 0,-1-1 0,1 1 0,-1-1 0,1 0 0,-1 1 0,0-1 0,1 0 0,-1 0 0,0 0 0,0 0 0,0 0 0,0 0 0,0 0 0,0-1 0,0 1 0,0 0 0,1 0 0,-1-1 0,-1 1 0,1-1 0,-1 1 0,1-1 0,-1 1 0,1-1 0,-1 1 0,0-1 0,0 1 0,0-1 0,0 1 0,0-1 0,0 1 0,0-1 0,0 1 0,-1-1 0,1 1 0,0-1 0,-1 1 0,0-1 0,1 1 0,-1-1 0,-1 1 0,2 0 0,-1 0 0,0-1 0,0 1 0,0 0 0,0 0 0,-2-2 0,2 2 0,0 1 0,0-1 0,1 0 0,-1 0 0,0 0 0,0 1 0,0-1 0,0 0 0,0 1 0,0-1 0,0 1 0,0-1 0,-1 1 0,1 0 0,0-1 0,0 1 0,0 0 0,0 0 0,-1 0 0,1 0 0,0 0 0,-1 0 0,1 0 0,0 0 0,-1 0 0,1 0 0,0 1 0,0-1 0,0 1 0,0-1 0,0 1 0,0-1 0,0 1 0,0-1 0,0 1 0,0 0 0,0 0 0,0-1 0,0 1 0,0 0 0,1 0 0,-1 0 0,0 0 0,0 1 0,0 0 0,-1 0 0,1-1 0,0 1 0,0 0 0,0-1 0,0 1 0,1 0 0,-1 0 0,-1 0 0,2 0 0,-1 0 0,1 0 0,0 0 0,0 0 0,-1 0 0,1 0 0,1 0 0,-1 0 0,0 0 0,0 0 0,1-1 0,-1 1 0,2 0 0,-1 0 0,-1 0 0,3 3 0,-3-5 3,0 1 0,1-1 0,-1 1 0,1-1 0,-1 0 0,0 1 0,1-1 0,-1 0 0,1 1 0,-1-1 0,1 0 0,-1 0-1,1 1 1,-1-1 0,1 0 0,-1 0 0,1 0 0,-1 0 0,1 0 0,-1 0 0,1 0 0,-1 0 0,1 0 0,-1 0 0,1 0 0,0 0 0,-1 0 0,1 0 0,-1 0-1,1 0 1,-1-1 0,1 1 0,-1 0 0,1 0 0,-1-1 0,1 1 0,-1 0 0,0-1 0,1 0 0,13-17-1486,-12 4-5343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0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107 16 24575,'-2'-2'0,"0"0"0,-1 1 0,1-1 0,0 1 0,0 0 0,-1 0 0,1 0 0,0 0 0,-2 0 0,2 0 0,-1 1 0,0-1 0,1 1 0,-1 0 0,1 0 0,-1 0 0,0 0 0,1 0 0,-1 0 0,1 1 0,-1-1 0,0 1 0,0 0 0,1-1 0,-1 1 0,1 0 0,0 1 0,-1-1 0,1 0 0,0 1 0,0-1 0,0 1 0,0 0 0,0 0 0,0-1 0,1 1 0,-2 1 0,-1 2 0,3-4 0,0 1 0,0 0 0,0 0 0,-1 0 0,1 0 0,1 0 0,-1 0 0,0 0 0,1 0 0,-1 0 0,1 0 0,-1 0 0,1 0 0,0 0 0,0 1 0,0-1 0,0 0 0,0 0 0,1 3 0,0-3 0,0 0 0,0 0 0,0 0 0,1 0 0,-1 0 0,1-1 0,-1 1 0,1 0 0,-1-1 0,1 1 0,1-1 0,-1 0 0,-1 0 0,1 0 0,0 1 0,0-2 0,1 1 0,-1 0 0,0 0 0,0-1 0,0 1 0,0-1 0,4 1 0,-1-1 0,-1 1 0,0-1 0,0 0 0,0-1 0,0 1 0,0-1 0,0 1 0,1-1 0,-1 0 0,0-1 0,0 1 0,0-1 0,5-3 0,-7 4 0,0 0 0,0 0 0,1 0 0,-2 0 0,1-1 0,0 1 0,-1-1 0,1 0 0,-1 1 0,0-1 0,1 0 0,-1 0 0,0 0 0,0 0 0,0 0 0,0 0 0,0 0 0,-1 0 0,1 0 0,-1 0 0,1 0 0,-1 0 0,0-1 0,0 1 0,0 0 0,0-3 0,0 3 0,-1 1 0,1 0 0,0 0 0,-1-1 0,1 1 0,-1 0 0,1 0 0,-1-1 0,0 1 0,0 0 0,1 0 0,-1 0 0,0 0 0,0 0 0,0 0 0,0 0 0,0 1 0,0-1 0,0 0 0,0 0 0,-1 1 0,1-1 0,0 1 0,0-1 0,-2 1 0,2-1 0,0 1 0,-1 0 0,1 0 0,0 0 0,-1-1 0,1 1 0,0 1 0,-1-1 0,1 0 0,0 0 0,-1 0 0,1 1 0,0-1 0,0 0 0,-1 1 0,1 0 0,-2 0 0,-1 0 0,1 1 0,-2-1 0,2 1 0,-1 0 0,1 0 0,-1 0 0,1 0 0,0 1 0,0-1 0,0 1 0,-1 0 0,2 0 0,-1 0 0,-2 4 0,4-4 0,0 0 0,0 1 0,1-1 0,-1 0 0,1 0 0,0 1 0,0-1 0,0 0 0,0 0 0,0 1 0,1-1 0,-1 0 0,1 0 0,0 0 0,0 0 0,0 0 0,1 0 0,-1 0 0,1 0 0,-1 0 0,1 0 0,1-1 0,-1 1 0,3 2 0,-3-3 0,-1 0 0,1 0 0,0 0 0,0-1 0,0 1 0,0-1 0,1 1 0,-1-1 0,0 0 0,0 0 0,2 0 0,-2 0 0,1 0 0,-1 0 0,1-1 0,-1 1 0,1-1 0,-1 0 0,1 0 0,0 0 0,-1 0 0,1 0 0,-1 0 0,2-1 0,-1 1 0,-1-1 0,0 0 0,1 0 0,-1 0 0,5-2 0,-5 0 0,1 0 0,0-1 0,-1 1 0,2-1 0,-2 1 0,0-1 0,0 0 0,0 0 0,-1 0 0,1 0 0,-1 0 0,0 0 0,0 0 0,-1 0 0,1-1 0,-1 1 0,0 0 0,0 0 0,-1-6 0,1 7 0,0 0 0,-1 0 0,1 0 0,-1 0 0,0 0 0,0 0 0,0 0 0,0 0 0,0 0 0,-1 1 0,1-1 0,-3-3 0,2 5 0,1 0 0,-1 0 0,1 0 0,0 0 0,0 0 0,0 0 0,-1 1 0,1-1 0,0 0 0,-1 1 0,1-1 0,-1 1 0,1 0 0,0-1 0,-1 1 0,1 0 0,-1 0 0,1 0 0,-1 0 0,1 0 0,-1 0 0,1 0 0,-2 0 0,2 1 0,-3 0 0,1 0 0,0 1 0,1-1 0,-1 1 0,1-1 0,-1 1 0,1 0 0,0 0 0,0 0 0,0 0 0,0 0 0,-1 1 0,1-1 0,0 1 0,1-1 0,-1 1 0,1 0 0,0-1 0,0 1 0,0 0 0,0 0 0,0 0 0,1 0 0,-1 0 0,1 0 0,0 0 0,0 0 0,0 0 0,0 0 0,0-1 0,1 1 0,0 0 0,-1 0 0,1 0 0,2 4 0,-3-5 0,1 1 0,-1-1 0,1 1 0,0-1 0,0 0 0,0 0 0,0 1 0,0-1 0,0 0 0,1 0 0,0 0 0,-1 0 0,1 0 0,0-1 0,-1 1 0,1 0 0,0-1 0,0 1 0,0-1 0,0 0 0,0 0 0,1 0 0,-1 0 0,0 0 0,1 0 0,-1 0 0,1-1 0,0 1 0,-1-1 0,0 1 0,1-1 0,-1 0 0,1 0 0,-1 0 0,1-1 0,-1 1 0,0-1 0,1 1 0,-1-1 0,2 0 0,-2 0 0,3-1 0,0-1 0,-1-1 0,1 1 0,-1-1 0,1 0 0,0 0 0,-1-1 0,-1 1 0,1-1 0,-1 0 0,3-6 0,-5 10 0,0 0 0,0 0 0,-1 0 0,1 0 0,-1 0 0,1 0 0,-1 0 0,1-1 0,-1 1 0,0 0 0,1 0 0,-1 0 0,0-1 0,0 1 0,0 0 0,0 0 0,0-1 0,0 1 0,-1 0 0,1 0 0,0 0 0,0-1 0,-1 1 0,1 0 0,-1 0 0,1 0 0,-1 0 0,0 0 0,1 0 0,-1 0 0,0 0 0,0 0 0,1 0 0,-1 0 0,0 0 0,0 1 0,0-1 0,0 0 0,0 1 0,0-1 0,0 1 0,-1-1 0,1 1 0,0-1 0,0 1 0,0 0 0,0-1 0,-1 1 0,1 0 0,0 0 0,0 0 0,-1 0 0,-1 0 0,0 0 0,0 0 0,0 0 0,0 1 0,0-1 0,1 1 0,-1-1 0,0 1 0,0 0 0,0 0 0,0 0 0,0 1 0,1-1 0,-1 0 0,1 1 0,-1 0 0,1 0 0,0-1 0,0 1 0,0 1 0,0-1 0,0 0 0,0 0 0,1 1 0,-1-1 0,1 1 0,-3 4 0,3-6 0,1 0 0,-1 1 0,1-1 0,-1 1 0,1-1 0,0 1 0,0-1 0,-1 1 0,1-1 0,0 1 0,1-1 0,-1 1 0,0-1 0,0 1 0,1-1 0,-1 1 0,0-1 0,1 0 0,0 1 0,0 1 0,0-2 0,2 1 0,-2-1 0,1 0 0,-1 0 0,1 0 0,-1 0 0,1 0 0,0 0 0,-1 0 0,1 0 0,0 0 0,0-1 0,0 1 0,-1-1 0,1 0 0,0 1 0,0-1 0,0 0 0,1 0 0,2 0 0,-3-1 0,1 1 0,0-1 0,0 1 0,-1-1 0,1 0 0,0 0 0,-1 0 0,1 0 0,-1 0 0,2-1 0,-2 1 0,0-1 0,1 0 0,-1 1 0,0-1 0,0 0 0,0 0 0,-1-1 0,1 1 0,0 0 0,-1-1 0,1 1 0,-1 0 0,0-1 0,0 0 0,0 1 0,0-1 0,-1 0 0,1 1 0,0-1 0,-1 0 0,0 0 0,0 0 0,0 1 0,0-1 0,0 0 0,-1 0 0,0-4 0,1 5 0,0 0 0,-1 0 0,1 0 0,0-1 0,-1 1 0,1 0 0,-1 0 0,0 0 0,0 0 0,0 0 0,0 0 0,0 1 0,0-1 0,0 0 0,-1 0 0,1 1 0,0-1 0,-1 1 0,0-1 0,1 1 0,-1 0 0,0 0 0,0-1 0,1 1 0,-1 0 0,0 1 0,-1-1 0,1 0 0,0 1 0,0-1 0,-1 1 0,1-1 0,0 1 0,0 0 0,0 0 0,0 0 0,0 0 0,0 0 0,-1 0 0,1 1 0,0-1 0,-1 1 0,1 0 0,0-1 0,0 1 0,0 0 0,0 0 0,1 0 0,-1 1 0,0-1 0,-2 2 0,1 0 0,-1 0 0,1 0 0,-1 1 0,1-1 0,1 1 0,-1-1 0,1 1 0,-1 0 0,1 0 0,1 0 0,-1 0 0,0 1 0,1-1 0,0 0 0,-1 9 0,1-11 0,1 0 0,0-1 0,-1 1 0,1-1 0,0 1 0,0-1 0,0 1 0,0 0 0,1-1 0,-1 1 0,0-1 0,1 1 0,-1-1 0,1 1 0,-1-1 0,1 1 0,0-1 0,-1 0 0,1 1 0,0-1 0,0 0 0,0 1 0,0-1 0,0 0 0,0 0 0,1 0 0,-1 0 0,0 0 0,0 0 0,1 0 0,-1-1 0,1 1 0,-1 0 0,1-1 0,-1 1 0,2-1 0,-2 0 0,1 1 0,-1-1 0,1 0 0,0 0 0,-1 0 0,1 0 0,-1 0 0,1 0 0,-1-1 0,3 1 0,-2 0 0,-1-1 0,1 1 0,0 0 0,0-1 0,0 1 0,1-1 0,-1 1 0,-1-1 0,1 0 0,0 0 0,-1 0 0,1 0 0,0 0 0,-1 0 0,1 0 0,-1-1 0,0 1 0,1 0 0,-1-1 0,0 1 0,0-1 0,0 0 0,0 1 0,0-1 0,0 0 0,0 0 0,0-2 0,0 1 0,-1-1 0,0 1 0,1 0 0,-1-1 0,-1 1 0,1-1 0,0 1 0,-1 0 0,0-1 0,0 1 0,0 0 0,0 0 0,0-1 0,-3-3 0,3 5 0,-1-1 0,1 0 0,-1 0 0,0 1 0,0-1 0,0 1 0,0 0 0,-1 0 0,1-1 0,-1 1 0,0 1 0,0-1 0,1 0 0,-1 1 0,-3-2 0,4 2 0,0 1 0,1 0 0,-1-1 0,0 1 0,0 0 0,0 0 0,-1 0 0,2 0 0,-1 1 0,0-1 0,0 0 0,0 1 0,1-1 0,-1 1 0,0 0 0,1 0 0,-1-1 0,0 1 0,1 0 0,-1 0 0,1 0 0,0 1 0,-1-1 0,1 0 0,0 1 0,0-1 0,-1 0 0,-1 3 0,2-3-50,0 0-1,0 0 1,1 1-1,-1-1 0,0 0 1,1 0-1,-1 1 1,0-1-1,1 0 1,0 1-1,-1-1 0,1 1 1,0-1-1,0 0 1,0 1-1,-1-1 1,2 1-1,-1-1 0,0 1 1,0-1-1,0 0 1,1 1-1,-1-1 1,1 1-1,-1-1 1,2 2-1,5 6-6775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3 24575,'-4'0'0,"0"1"0,1-1 0,0 1 0,0 0 0,0 0 0,0 0 0,0 0 0,0 0 0,0 1 0,0-1 0,0 1 0,0 0 0,0 0 0,1 0 0,-1 0 0,1 0 0,0 1 0,0-1 0,0 1 0,0-1 0,0 1 0,1 0 0,-1 0 0,1 0 0,0-1 0,-1 2 0,0 5 0,-1-3 0,1 0 0,1 1 0,0 0 0,0-1 0,0 1 0,1-1 0,0 1 0,1 0 0,-1-1 0,1 1 0,0-1 0,5 12 0,-5-16 0,1 0 0,-1 0 0,0 0 0,1 0 0,-1 0 0,1-1 0,0 1 0,0-1 0,-1 1 0,1-1 0,0 0 0,0 1 0,0-1 0,1 0 0,-1 0 0,0-1 0,1 1 0,-1 0 0,1-1 0,-1 1 0,0-1 0,1 0 0,-1 0 0,0 0 0,1 0 0,-1 0 0,0 0 0,1-1 0,3 0 0,-3 1 0,-1-1 0,1 1 0,0-1 0,0 0 0,0 0 0,0 0 0,0 0 0,-1-1 0,1 1 0,0-1 0,0 1 0,-1-1 0,1 0 0,-1 0 0,0 0 0,0 0 0,0-1 0,0 1 0,0 0 0,0-1 0,-1 1 0,3-5 0,-3 1 0,0 0 0,0 0 0,-1-1 0,1 1 0,-1 0 0,0 0 0,-1 0 0,0 0 0,0 0 0,0 0 0,-1 0 0,-4-11 0,5 15 0,0-1 0,0 1 0,0 0 0,0 0 0,0 0 0,-1 0 0,1 0 0,-1 0 0,0 1 0,1-1 0,-1 0 0,-1 1 0,1-1 0,0 1 0,0 0 0,0 0 0,0 0 0,0 0 0,-1 0 0,1 0 0,0 0 0,-1 1 0,1-1 0,0 1 0,-1 0 0,1 0 0,-2 0 0,2 0 0,0 0 0,-1 0 0,1 0 0,-1 1 0,1-1 0,0 1 0,-4 1 0,4-1 0,0 0 0,0 0 0,1 0 0,-2 1 0,1-1 0,1 0 0,-1 1 0,1-1 0,-1 1 0,1-1 0,0 1 0,-1 0 0,1 0 0,0-1 0,0 1 0,0 0 0,1 0 0,-1 0 0,0 0 0,1 0 0,-1 0 0,1 0 0,0 1 0,-1-1 0,1 0 0,0 0 0,0 0 0,1 0 0,0 4 0,-1-4 0,0 0 0,0 1 0,1-1 0,-1 0 0,1 1 0,0-1 0,0 0 0,0 1 0,0-1 0,0 0 0,0 0 0,1 0 0,-1 0 0,1 0 0,-1 0 0,1-1 0,0 1 0,-1 0 0,2-1 0,-1 1 0,0-1 0,0 0 0,1 0 0,-1 1 0,4 0 0,0-1 0,0-1 0,1 1 0,-1-1 0,1 0 0,-1-1 0,0 1 0,1-1 0,11-4 0,-17 5 0,0 0 0,0 0 0,0-1 0,0 1 0,1-1 0,-1 1 0,0-1 0,0 1 0,0-1 0,1 0 0,-1 0 0,0 1 0,0-1 0,0 0 0,-1 0 0,1 0 0,0 0 0,0 0 0,-1 0 0,1 0 0,-1 0 0,1 0 0,-1 0 0,1-1 0,-1 1 0,0 0 0,1 0 0,-1 0 0,0-1 0,0 1 0,0 0 0,0 0 0,0 0 0,0-1 0,0 1 0,-1 0 0,1 0 0,0 0 0,-1-1 0,1 1 0,0 0 0,-1 0 0,0 0 0,1 0 0,-1 0 0,0 0 0,1 0 0,-1 0 0,0 0 0,0 0 0,-1-1 0,-3-2 0,1-1 0,0 1 0,0 1 0,-1-1 0,1 1 0,-1-1 0,-1 1 0,1 0 0,0 1 0,0-1 0,0 1 0,-1 0 0,0 1 0,-6-2 0,10 2 0,-1 1 0,1 0 0,0-1 0,-1 1 0,1 0 0,0 0 0,-1 0 0,0 1 0,1-1 0,-1 1 0,1-1 0,0 1 0,0 0 0,-1 0 0,1 0 0,0 0 0,0 0 0,0 0 0,0 0 0,0 1 0,0-1 0,1 1 0,-2 0 0,1-1 0,1 1 0,-1 0 0,1 0 0,0 0 0,0 0 0,-1 0 0,1 0 0,1 0 0,-1 1 0,0-1 0,-1 5 0,2-5 0,-1 0 0,1 0 0,0 0 0,0 0 0,0 0 0,0 0 0,0 0 0,0 0 0,0 1 0,1-1 0,-1 0 0,1 0 0,-1 0 0,1 0 0,0 0 0,0 0 0,0-1 0,0 1 0,0 0 0,0 0 0,0-1 0,3 3 0,0-1 0,0 0 0,-1 0 0,1-1 0,-1 1 0,1-1 0,0 0 0,0 0 0,0-1 0,1 1 0,8 1 0,-9-2 0,1 0 0,-1 0 0,2 0 0,-1 0 0,0-1 0,-1 0 0,1 0 0,0 0 0,0-1 0,0 0 0,0 0 0,0 0 0,-1 0 0,1-1 0,-1 1 0,1-1 0,0 0 0,-1-1 0,0 1 0,0-1 0,6-4 0,-8 3 0,1 0 0,-1 0 0,2 1 0,-2-2 0,-1 1 0,1 0 0,0 0 0,-1-1 0,0 1 0,0 0 0,0-1 0,-1 1 0,1-1 0,-1 1 0,-1-6 0,1 8 0,0 0 0,-1 0 0,1 0 0,-1-1 0,0 1 0,1 0 0,-1 0 0,0 0 0,-1 0 0,1 0 0,0 0 0,0 0 0,-1 1 0,0-1 0,0 0 0,0 1 0,1-1 0,-1 1 0,0 0 0,0-1 0,0 1 0,0 0 0,0 0 0,0 0 0,0 1 0,0-1 0,0 0 0,-1 1 0,1-1 0,-1 1 0,-2 0 0,1-1 0,1 1 0,-1-1 0,0 1 0,0 0 0,1 1 0,-1-1 0,-1 0 0,2 1 0,-1 0 0,1 0 0,-1 0 0,1 0 0,-1 1 0,1 0 0,0-1 0,-1 1 0,1 0 0,0 0 0,0 1 0,0-1 0,0 1 0,1-1 0,-5 6 0,6-5 0,-1 0 0,1 0 0,0 0 0,0 0 0,0 0 0,1 0 0,-2 0 0,2 0 0,0 0 0,-1 0 0,1 1 0,1-1 0,-1 0 0,0 0 0,2 0 0,-1 0 0,-1 0 0,1 0 0,0 0 0,1 0 0,-1 0 0,0 0 0,1 0 0,0-1 0,0 1 0,0 0 0,0-1 0,2 3 0,-2-3 0,0 0 0,-1 0 0,1-1 0,0 1 0,1-1 0,-1 1 0,0-1 0,0 1 0,0-1 0,0 0 0,0 0 0,0 0 0,1 0 0,-1-1 0,0 1 0,1-1 0,-1 1 0,1-1 0,-1 0 0,2 0 0,-2 0 0,0 0 0,1 0 0,-1-1 0,1 1 0,-1-1 0,0 1 0,1-1 0,-1 0 0,0 0 0,0 0 0,0 0 0,1 0 0,0-1 0,-1 1 0,-1 0 0,4-4 0,-3 4 0,-1-1 0,0 1 0,1-1 0,-1 1 0,0-1 0,0 0 0,0 1 0,0-1 0,0 0 0,0 0 0,-1 0 0,1 0 0,-1 0 0,1 0 0,-1 0 0,0 0 0,1 0 0,-1 0 0,0 0 0,-1 0 0,1 0 0,0 0 0,0 0 0,-1 0 0,1 0 0,-1 0 0,0 0 0,0 0 0,1 0 0,-1 0 0,0 1 0,-1-1 0,1 0 0,0 1 0,0-1 0,-1 1 0,1-1 0,-1 1 0,1 0 0,-1-1 0,0 1 0,1 0 0,-1 0 0,-3-1 0,2 1 0,1-1 0,-1 0 0,1 1 0,-1 0 0,0 0 0,0 0 0,0 0 0,0 0 0,0 0 0,-1 1 0,1 0 0,0-1 0,0 1 0,0 0 0,0 1 0,0-1 0,0 0 0,0 1 0,0 0 0,0-1 0,-1 1 0,1 0 0,1 1 0,-4 1 0,4-2 0,0 0 0,1 1 0,-1 0 0,1-1 0,-1 1 0,1 0 0,0 0 0,-1 0 0,1 0 0,0 0 0,0 0 0,0 0 0,1 0 0,-2 1 0,1-1 0,1 0 0,0 0 0,-1 0 0,1 1 0,0-1 0,0 0 0,0 1 0,1-1 0,-1 0 0,0 0 0,1 1 0,1-1 0,-2 0 0,1 0 0,0 0 0,0 0 0,2 3 0,-2-3 0,0 1 0,0-1 0,0 1 0,1-1 0,-1 0 0,1 1 0,0-1 0,0 0 0,-1 0 0,1 0 0,0-1 0,1 1 0,-1 0 0,0-1 0,2 1 0,-2-1 0,0 0 0,1 0 0,0 0 0,-1 0 0,1 0 0,-1-1 0,1 1 0,0-1 0,0 1 0,-1-1 0,2 0 0,-1 0 0,0-1 0,-1 1 0,1 0 0,0-1 0,-1 0 0,1 1 0,0-1 0,-1 0 0,1 0 0,-1-1 0,0 1 0,2 0 0,-2-1 0,0 0 0,0 1 0,0-1 0,0 0 0,0 0 0,0 0 0,0 0 0,-1-1 0,1 1 0,-1 0 0,1-1 0,-1 1 0,0-1 0,0 1 0,0-1 0,-1 1 0,1-1 0,0 0 0,-1 0 0,0 1 0,0-1 0,0 0 0,0 1 0,0-1 0,0 0 0,-2-4 0,2 5 0,-1 0 0,1-1 0,-1 1 0,0 0 0,0 0 0,0-1 0,0 1 0,0 0 0,-1 0 0,1 0 0,-1 0 0,1 0 0,-1 1 0,0-1 0,0 0 0,1 1 0,-1 0 0,0-1 0,0 1 0,-2 0 0,2 0 0,0 0 0,0 0 0,0 0 0,-4 0 0,1 0 0,1 0 0,0 1 0,0 0 0,-1 0 0,1 1 0,0-1 0,-1 1 0,1 0 0,0 0 0,0 0 0,0 0 0,0 1 0,-7 3 0,8-4 0,1 1 0,-1-1 0,1 1 0,-1-1 0,1 1 0,0 0 0,-1 0 0,1 0 0,0 1 0,0-1 0,0 0 0,1 1 0,-1-1 0,1 1 0,-1 0 0,1-1 0,0 1 0,-1 4 0,2-5 0,0 1 0,0-1 0,0 1 0,1-1 0,-1 1 0,1-1 0,0 1 0,-1-1 0,1 1 0,0-1 0,0 0 0,1 0 0,-1 1 0,0-1 0,1 0 0,-1 0 0,1 0 0,0 0 0,1-1 0,-1 1 0,0 0 0,0-1 0,0 1 0,0-1 0,4 2 0,-8-5 0,0 0 0,-1 1 0,1-2 0,0 1 0,0 0 0,0 0 0,-1-1 0,1 1 0,1-1 0,-1 1 0,1-1 0,0 0 0,0 0 0,0 1 0,0-1 0,0 0 0,0 0 0,1 0 0,-1 0 0,1 0 0,0 0 0,0 0 0,0 0 0,1 0 0,-1 0 0,1 0 0,-1 0 0,1 0 0,0 0 0,0 0 0,0 0 0,0 1 0,1-1 0,-1 0 0,1 1 0,1-1 0,-1 1 0,0 0 0,0 0 0,0-1 0,0 1 0,0 0 0,1 1 0,-1-1 0,1 0 0,0 1 0,-1-1 0,1 1 0,0 0 0,1 0 0,-1 0 0,-1 0 0,1 1 0,0-1 0,0 1 0,0 0 0,0 0 0,0 0 0,0 0 0,0 0 0,1 0 0,-1 1 0,0 0 0,0-1 0,0 1 0,0 0 0,0 1 0,0-1 0,2 2 0,-7-4-27,0-1 0,-1 1-1,1 0 1,0 0 0,-1 0-1,1 0 1,-1 1 0,1-1 0,-1 1-1,1-1 1,-2 1 0,2 0-1,-1 0 1,1 0 0,-1 0-1,1 1 1,-1-1 0,1 1-1,-1-1 1,1 1 0,-1 0 0,1 0-1,0 0 1,0 0 0,-2 1-1,2-1 1,0 0 0,0 1-1,0 0 1,0-1 0,0 1-1,1 0 1,-1 0 0,1 0 0,-1 0-1,1 0 1,-1 0 0,1 1-1,0-1 1,0 0 0,0 1-1,1-1 1,-1 1 0,0-1-1,1 1 1,0-1 0,-1 1 0,1-1-1,0 5 1,4 5-6799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20 24575,'-10'0'0,"-2"0"0,2 0 0,-1 2 0,-18 4 0,27-6 0,1 0 0,-1 1 0,1-1 0,0 1 0,-1-1 0,1 1 0,-1-1 0,1 1 0,0 0 0,0-1 0,-1 0 0,1 1 0,1 0 0,-1 0 0,0 0 0,0 0 0,0 1 0,0-1 0,0 0 0,0 0 0,1 1 0,-1-1 0,0-1 0,1 2 0,-1-1 0,1 0 0,0 1 0,-1-1 0,1 1 0,0-1 0,0 1 0,0-1 0,0 0 0,0 0 0,0 1 0,0-1 0,0 1 0,1-1 0,-1 1 0,1-1 0,-1 0 0,1 0 0,-1 0 0,1 0 0,0 1 0,0-1 0,-1 0 0,3 2 0,-1 1 0,1-2 0,1 2 0,0-1 0,0 1 0,0-2 0,-1 1 0,2 0 0,-1-1 0,1 0 0,0 0 0,-1-1 0,0 1 0,1 0 0,7 0 0,-10-1 0,0 0 0,1 0 0,-1-1 0,1 1 0,-1-1 0,1 0 0,-1 0 0,1 0 0,-2 0 0,2 0 0,0 0 0,-1 0 0,1-1 0,-1 1 0,0-1 0,1 0 0,-1 0 0,0 0 0,0 0 0,0 0 0,0-1 0,0 1 0,0-1 0,0 2 0,0-2 0,0 0 0,0 0 0,0 0 0,-1 0 0,2-2 0,-2 2 0,-1 1 0,1-1 0,-1 1 0,0-1 0,1 1 0,-1-1 0,0 1 0,0 0 0,0 0 0,0-1 0,0 0 0,0 1 0,-1-1 0,1 1 0,0-1 0,-1 1 0,1 0 0,-1 0 0,0-1 0,1 1 0,-1 0 0,1-1 0,-2-1 0,-1 1 0,1 0 0,0 0 0,-1 0 0,0 0 0,1 0 0,-1 0 0,1 1 0,-1 0 0,0 0 0,0-1 0,-4 0 0,4 1 0,0 0 0,0 0 0,0 0 0,0 0 0,-1 1 0,1-1 0,0 1 0,-1 0 0,2 0 0,-2 0 0,1 1 0,0-1 0,-1 1 0,1 0 0,0 0 0,1 0 0,-1 0 0,-1 0 0,1 1 0,0-1 0,0 1 0,1-1 0,0 1 0,-4 3 0,5-3 0,0 0 0,-1-1 0,1 2 0,0-1 0,0 1 0,0-1 0,1 1 0,-1-2 0,1 2 0,-1 0 0,1-1 0,0 1 0,0-2 0,0 2 0,0 0 0,0-1 0,1 1 0,-1-1 0,1 0 0,1 4 0,0-1 0,0-1 0,1 1 0,-1-2 0,1 2 0,-1-1 0,1 0 0,0 0 0,1 0 0,0 0 0,4 3 0,-5-4 0,0 0 0,1-2 0,-1 1 0,1 1 0,-1-1 0,0-1 0,1 1 0,0 0 0,0-1 0,1-1 0,-2 1 0,9 1 0,-10-2 0,1 0 0,-1 0 0,1-1 0,-2 1 0,2-1 0,-1 1 0,1-1 0,-1 1 0,0-1 0,1 0 0,-1 0 0,0 0 0,0 0 0,0-1 0,0 1 0,0-1 0,0 0 0,-1 1 0,1 0 0,0-1 0,-1 0 0,3-4 0,-1 4 0,-2-2 0,1 0 0,0 1 0,0 0 0,0-1 0,-1 0 0,1 0 0,-1 0 0,0 0 0,0 0 0,-1 1 0,1-2 0,-1 1 0,0 1 0,0-1 0,-1-5 0,0 6 0,0 1 0,0 0 0,0 0 0,0 0 0,0 1 0,0 0 0,-1-1 0,1 0 0,-1 0 0,1 1 0,0-1 0,-1 1 0,1 0 0,-1 0 0,0 0 0,0 0 0,0 0 0,0 0 0,0 0 0,0 0 0,0 0 0,-1 1 0,2-1 0,-1 1 0,0-1 0,-1 1 0,1 0 0,0 0 0,0 0 0,-1 0 0,1 1 0,-2-1 0,3 0 0,-1 0 0,1 0 0,-1 0 0,1 0 0,-1 0 0,1 0 0,-1 0 0,1 1 0,0-1 0,-1 0 0,1 1 0,-1-1 0,1 1 0,0 0 0,0-1 0,0 1 0,0 0 0,0 0 0,-1 0 0,1-1 0,0 1 0,0 0 0,0 0 0,0 0 0,0 0 0,0 0 0,1 0 0,-1 1 0,0-1 0,1 0 0,-1 1 0,0 1 0,1-1 0,0 1 0,1 0 0,-1-1 0,1 0 0,-1 0 0,1 1 0,0-1 0,0 1 0,0-1 0,0-1 0,0 1 0,1 1 0,-1-1 0,1 0 0,0 0 0,1 1 0,-1-1 0,0 0 0,0 0 0,0 0 0,0 0 0,0-1 0,1 0 0,-1 1 0,1-1 0,-2 1 0,2-1 0,0 0 0,-1 0 0,1-1 0,5 2 0,-6-2 0,-1 0 0,-1 0 0,2-1 0,-1 1 0,0 0 0,1-1 0,-1 1 0,0-1 0,0 1 0,0-1 0,0 0 0,0 0 0,1 1 0,-1-1 0,0 0 0,-1 0 0,1 0 0,0 0 0,0 0 0,0 1 0,0-1 0,-1 0 0,1-1 0,-1 1 0,0 0 0,0 0 0,1 0 0,-1-1 0,0 1 0,1 0 0,-1 0 0,0 0 0,0 0 0,0-1 0,0 0 0,0-1 0,-1 0 0,0 1 0,1-1 0,0 0 0,-1 0 0,0 1 0,0 0 0,-1-1 0,1 0 0,-1 1 0,0-1 0,1 2 0,-1-1 0,0-1 0,0 1 0,-1 0 0,1 0 0,-2-1 0,3 2 0,0 0 0,0 0 0,0 0 0,0 0 0,0 0 0,0 1 0,0-1 0,0 0 0,0 0 0,0 1 0,0-1 0,-1 1 0,1-1 0,0 1 0,0 0 0,0 0 0,0 0 0,0 0 0,-1 0 0,1 0 0,0 0 0,-1 0 0,1 0 0,0 0 0,0 0 0,-1 0 0,1 0 0,0 0 0,-1 1 0,1-1 0,0 1 0,0-1 0,0 1 0,0 0 0,0 0 0,0-1 0,0 1 0,0 0 0,1 0 0,-3 2 0,3-2 0,-1-1 0,1 1 0,-1-1 0,1 1 0,-1 0 0,1 0 0,0 0 0,0 0 0,-1 0 0,1 0 0,0 0 0,0 0 0,0 0 0,0 0 0,0 0 0,0 0 0,0-1 0,0 1 0,1 0 0,-1-1 0,0 1 0,1 0 0,-1 0 0,0 0 0,1 0 0,-1 0 0,2 1 0,-1-1 0,1 1 0,0-2 0,-1 2 0,0-1 0,1 0 0,0 1 0,0-1 0,1 0 0,-1 0 0,0-1 0,4 2 0,-3-1 0,1 0 0,0-1 0,0 1 0,0-1 0,0 0 0,0 0 0,0 0 0,0 0 0,0 0 0,0-1 0,-1 1 0,2-1 0,5-2 0,-9 2 0,1 0 0,0 0 0,0 0 0,-2 0 0,2-1 0,-1 1 0,1 0 0,-1 0 0,0 0 0,0-1 0,1 0 0,-1 1 0,0-1 0,0 0 0,0 0 0,-1 1 0,1 0 0,0-1 0,-1 0 0,1 0 0,-1 0 0,0 0 0,0 1 0,1-1 0,-1 0 0,-1 0 0,1 0 0,0 0 0,0 0 0,-1 1 0,1-1 0,-1 0 0,1 0 0,-1 0 0,-2-3 0,1 3 0,1 0 0,-1-1 0,0 1 0,0-1 0,0 2 0,0-1 0,0 0 0,-1 0 0,1 0 0,-1 1 0,0-1 0,0 1 0,1 0 0,0 0 0,-1 0 0,0 0 0,0 0 0,0 0 0,0 1 0,-1-1 0,1 1 0,-3 0 0,-1 1 0,1 0 0,1 1 0,-1-1 0,0 0 0,1 2 0,0-1 0,-1 1 0,1 0 0,-5 3 0,9-6 0,0 1 0,0 0 0,-1-1 0,1 1 0,0 0 0,0 0 0,0-1 0,0 1 0,0 0 0,0 0 0,0 0 0,0-1 0,1 1 0,-1 0 0,0 1 0,1-1 0,-1 0 0,0 0 0,1 0 0,0 1 0,-1-1 0,1 0 0,0 0 0,-1 0 0,1 0 0,0 1 0,0-1 0,0 0 0,0 1 0,0-1 0,1 0 0,-1 1 0,0-1 0,1-1 0,-1 1 0,1 1 0,-1-1 0,1 0 0,-1 0 0,1 0 0,0 0 0,0 0 0,-1 1 0,1-1 0,0-1 0,0 1 0,2 0 0,-2 1 0,0-1 0,0 0 0,0 0 0,1 0 0,-1 0 0,-1 0 0,2 0 0,-1-1 0,0 1 0,1 0 0,-1-1 0,1 1 0,0-1 0,-1 0 0,1 0 0,-1 0 0,1 0 0,-1 0 0,1 0 0,0 0 0,-2 0 0,2 0 0,-1 0 0,1 0 0,0 0 0,-1-1 0,1 1 0,-1-1 0,1 1 0,-1-1 0,1 0 0,-1 0 0,0 0 0,1 0 0,-1 0 0,0 0 0,0 0 0,-1 0 0,1 0 0,0 0 0,0 0 0,0 0 0,0-1 0,0 1 0,1-3 0,-1 2 0,0 0 0,0 1 0,-1-1 0,1 0 0,0 0 0,-1 0 0,1 0 0,-1 0 0,1 0 0,-1 0 0,0 0 0,0 0 0,0-1 0,0 1 0,-1 1 0,1-1 0,-1 0 0,1 0 0,-1 0 0,1 0 0,-1 0 0,0 1 0,0-1 0,0 0 0,-1 0 0,1 0 0,0 0 0,0 1 0,-1 0 0,1-1 0,-3-2 0,3 4-39,0 0 0,0 0 0,0 0 0,0 0 0,0 0 0,0 0 0,0 0 0,0 0 0,1 0 0,-1 1 0,0-1 0,0 0 0,0 0 0,0 1 0,0-1 0,1 1 0,-1-1 0,0 1 0,0-1 0,1 1 0,-1-1 0,1 1 0,0-1 0,-1 0 0,0 1 0,1 0 0,-1 0 0,1-1 0,-1 1 0,1 0 0,0 0 0,-1 0 0,1-1 0,-1 2 0,-4 10-6787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1183 24575,'6'-1'0,"0"-1"0,1-1 0,-2 1 0,1-1 0,0 0 0,9-6 0,2-1 0,20-7 0,2 2 0,44-12 0,-47 17 0,-1-2 0,0-1 0,34-19 0,4-5 0,-41 22 0,53-34 0,-20 7 0,29-20 0,71-77 0,-126 103 0,130-134 0,-72 56 0,-78 85 0,-1-1 0,-2-1 0,-1-1 0,17-53 0,4-56-1365,-33 129-5461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9 149 24575,'0'0'0,"-1"0"0,1 0 0,0 0 0,0 0 0,-1 0 0,1 0 0,0 0 0,-1 0 0,1 0 0,0 0 0,0 0 0,-1 0 0,1 0 0,0 0 0,0 0 0,-1 0 0,1 0 0,0-1 0,0 1 0,-1 0 0,1 0 0,0 0 0,0 0 0,0-1 0,-1 1 0,1 0 0,0 0 0,0 0 0,0-1 0,0 1 0,0 0 0,-1 0 0,1-1 0,0 1 0,0 0 0,0 0 0,0-1 0,0 1 0,0 0 0,0-1 0,0 1 0,0 0 0,6-15 0,16-10 0,3 4 0,-16 11 0,1 0 0,0 1 0,1 1 0,0-1 0,0 2 0,2 0 0,-1 0 0,17-6 0,-26 12 0,0 1 0,0 0 0,0 0 0,0 0 0,0 1 0,0-1 0,0 0 0,-1 1 0,1 0 0,0 0 0,-1 0 0,1 0 0,-1 0 0,1 1 0,-1-1 0,4 3 0,44 34 0,-20-14 0,-14-13-96,41 23-1173,-41-28-5557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24575,'0'20'0,"0"0"0,2-1 0,0 1 0,6 19 0,-6-30 0,2 0 0,-1 0 0,1-1 0,0 1 0,1-1 0,-1 0 0,1 0 0,1 0 0,1-1 0,-1 0 0,12 11 0,168 132 0,-100-84 0,-43-30 0,1-3 0,88 50 0,-58-43 0,74 54 0,-95-58 0,114 54 0,-141-81 0,0 0 0,0-2 0,1 0 0,-1-2 0,30 2 0,-26-3 0,1 0 0,-1 3 0,48 15 0,-73-20-98,45 16 329,-48-17-325,0 0 0,1-1 1,-1 1-1,1 0 1,-1-1-1,1 1 0,-1-1 1,1 0-1,-1 0 1,2 0-1,-2 0 0,1 0 1,-1-1-1,1 1 1,2-2-1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1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65 52 24575,'0'-1'0,"0"0"0,0 1 0,0-1 0,-1 0 0,1 1 0,0-1 0,0 1 0,-1-1 0,1 1 0,0-1 0,-1 0 0,1 1 0,0-1 0,-1 1 0,1-1 0,-1 1 0,1-1 0,-1 1 0,1 0 0,-1-1 0,1 1 0,-1 0 0,1-1 0,-1 1 0,0 0 0,1 0 0,-1-1 0,1 1 0,-1 0 0,0 0 0,1 0 0,-1 0 0,-1 0 0,2 0 0,-1 0 0,0 0 0,1 0 0,-1 0 0,0 0 0,1 0 0,-1 1 0,0-1 0,-1 0 0,1 1 0,-1-1 0,1 0 0,0 1 0,-1-1 0,1 1 0,-1-1 0,1 1 0,0 0 0,0 0 0,-1-1 0,1 1 0,0 0 0,0 0 0,0 0 0,0 0 0,0 1 0,-1 1 0,0-1 0,2 0 0,0 0 0,0 1 0,0-1 0,0 0 0,0 0 0,0 1 0,2-1 0,-2 0 0,1 0 0,0 0 0,-1 0 0,1 1 0,0-1 0,0 0 0,0 0 0,1-1 0,-1 1 0,0 0 0,1 0 0,-1-1 0,1 1 0,0 0 0,-1-1 0,1 0 0,0 1 0,0-1 0,0 0 0,0 0 0,0 0 0,1 0 0,-1 0 0,0-1 0,0 1 0,3 0 0,-3 0 0,0 0 0,0-1 0,0 1 0,1 0 0,-1-1 0,0 1 0,0-1 0,1 0 0,0 0 0,-1 0 0,0 0 0,1 0 0,-1 0 0,0-1 0,0 1 0,0-1 0,1 1 0,-1-1 0,0 0 0,0 0 0,0 0 0,0 0 0,0 0 0,1 0 0,-2-1 0,1 1 0,0-1 0,-1 1 0,1-1 0,-1 0 0,1 1 0,-1-1 0,0 0 0,1 0 0,-1 0 0,1-4 0,-1 3 0,0 0 0,-1 0 0,1 0 0,-1 0 0,0 0 0,0 0 0,0 0 0,0 0 0,-1 0 0,1 0 0,-1 0 0,0 0 0,0 0 0,0 1 0,0-1 0,0 0 0,0 0 0,-1 1 0,0-1 0,1 1 0,-1-1 0,0 1 0,0 0 0,0 0 0,-1 0 0,0 0 0,1 0 0,-1 0 0,-2-1 0,3 2 0,0 0 0,0 0 0,-1 0 0,1 1 0,0-1 0,0 0 0,-1 1 0,0 0 0,0-1 0,1 1 0,0 0 0,-1 0 0,1 1 0,0-1 0,-1 0 0,1 1 0,0 0 0,-1-1 0,1 1 0,0 0 0,0 0 0,-1 0 0,1 0 0,0 1 0,0-1 0,0 0 0,0 1 0,0 0 0,1-1 0,-1 1 0,0 0 0,1 0 0,0 0 0,-1 0 0,1 0 0,-2 3 0,0 0 0,-1 1 0,2-1 0,-1 0 0,1 1 0,0 0 0,0 0 0,1-1 0,-1 1 0,1 0 0,1 0 0,-1 0 0,1 8 0,1-11 0,0 0 0,0 0 0,0 0 0,1 0 0,-1-1 0,1 1 0,-1 0 0,1-1 0,0 1 0,0-1 0,1 0 0,-1 1 0,0-1 0,1 0 0,-1 0 0,1-1 0,-1 1 0,1 0 0,0-1 0,0 0 0,-1 1 0,1-1 0,1 0 0,-1-1 0,5 2 0,-6-1 0,1 0 0,-1-1 0,0 1 0,1-1 0,-1 1 0,0-1 0,1 0 0,0 1 0,0-1 0,-1 0 0,0-1 0,1 1 0,-1 0 0,0-1 0,1 0 0,-1 1 0,0-1 0,1 0 0,-1 0 0,0 0 0,0 0 0,0-1 0,1 1 0,-1 0 0,2-3 0,-2 1 0,0 1 0,0-1 0,-1 0 0,0 0 0,0 0 0,1 1 0,-1-1 0,-1 0 0,1 0 0,0 0 0,-1 0 0,0-1 0,0 1 0,0 0 0,0 0 0,0 0 0,-1-3 0,1 2 0,-1 0 0,0 0 0,0-1 0,-1 1 0,1 1 0,-1-1 0,1 0 0,-1 0 0,-1 1 0,1-1 0,0 1 0,-2-1 0,-2-2 0,5 4 0,-1 1 0,0-1 0,0 1 0,0 0 0,0-1 0,0 1 0,0 0 0,0 0 0,0 1 0,0-1 0,0 0 0,-1 1 0,0-1 0,1 1 0,-1-1 0,1 1 0,0 0 0,-1 0 0,1 0 0,0 1 0,0-1 0,-1 1 0,1-1 0,-4 2 0,3-1 0,1 0 0,1 0 0,-1 0 0,1 0 0,-1 0 0,1 0 0,-1 1 0,1-1 0,0 0 0,-1 1 0,1-1 0,0 1 0,0-1 0,0 1 0,0 0 0,0-1 0,1 1 0,-1 0 0,0 0 0,1 0 0,-1 0 0,1-1 0,0 1 0,0 0 0,0 0 0,0 0 0,0 0 0,0 0 0,0 0 0,0 0 0,2 3 0,-2-2 0,1-1 0,-1 1 0,1 0 0,0-1 0,0 1 0,0-1 0,0 1 0,1-1 0,-1 1 0,1-1 0,-1 0 0,1 0 0,0 0 0,0 0 0,0 0 0,0 0 0,1 0 0,-1-1 0,1 1 0,-1-1 0,5 3 0,-3-3 0,0 0 0,0 0 0,0-1 0,0 1 0,0-1 0,0 0 0,0 0 0,0 0 0,0-1 0,0 1 0,0-1 0,1 0 0,-1 0 0,0 0 0,6-3 0,-8 2 0,-1 1 0,1 0 0,-1 0 0,1-1 0,-1 1 0,1-1 0,-1 0 0,2 1 0,-2-1 0,0 0 0,0 1 0,0-1 0,0 0 0,-1 0 0,1 0 0,0 0 0,-1 0 0,1 0 0,-1 0 0,0 0 0,1 0 0,-1-1 0,0 1 0,0 0 0,-1 0 0,1 0 0,0 0 0,-1 0 0,1 0 0,-1 0 0,-1-3 0,1 3 0,1 0 0,-1 0 0,-1 0 0,1 0 0,-1 0 0,1 0 0,-1 0 0,1 0 0,-1 0 0,0 1 0,1-1 0,-1 1 0,0-1 0,0 1 0,0 0 0,0-1 0,0 1 0,0 0 0,-1 0 0,1 1 0,0-1 0,-1 0 0,0 1 0,1-1 0,0 1 0,-1 0 0,1 0 0,0 0 0,-1 0 0,-2 1 0,3-1 0,0 0 0,0 0 0,0 0 0,1 1 0,-2-1 0,1 1 0,0 0 0,1-1 0,-1 1 0,0 0 0,1 0 0,-1 0 0,0 0 0,1 0 0,0 1 0,-1-1 0,1 0 0,0 1 0,-1-1 0,1 1 0,0-1 0,0 1 0,0-1 0,0 1 0,1 0 0,-1 0 0,0-1 0,1 1 0,-1 0 0,1 0 0,0 0 0,-1-1 0,1 1 0,0 0 0,0 0 0,0 0 0,1 2 0,0-1 0,0 1 0,1-1 0,0 0 0,-1 0 0,1 0 0,0-1 0,0 1 0,1 0 0,-1-1 0,0 1 0,1-1 0,0 0 0,-1 0 0,2 0 0,-1 0 0,0 0 0,0-1 0,0 1 0,0-1 0,1 0 0,-1 0 0,4 1 0,-5-1 0,1-1 0,-1 1 0,1 0 0,-1-1 0,0 1 0,1-1 0,-1 1 0,1-1 0,-1 0 0,0 0 0,1 0 0,-1-1 0,1 1 0,-1 0 0,1-1 0,0 0 0,-1 1 0,0-1 0,0 0 0,1 0 0,-1 0 0,0-1 0,0 1 0,0 0 0,0-1 0,-1 0 0,1 1 0,0-1 0,-1 0 0,1 0 0,2-2 0,-3 2 0,-1 0 0,1-1 0,-1 1 0,0 0 0,0 0 0,0 0 0,0 0 0,0 0 0,-1 0 0,1 0 0,0 0 0,-1 0 0,0 0 0,1 0 0,-1 0 0,-1 0 0,1 0 0,0 1 0,0-1 0,0 0 0,-1 1 0,1-1 0,0 1 0,-1-1 0,1 1 0,-1-1 0,0 1 0,1 0 0,-1 0 0,0 0 0,0 0 0,0 0 0,0 0 0,0 1 0,1-1 0,-1 0 0,-4 1 0,4-1 0,-1 0 0,1 0 0,0 0 0,-1 1 0,1-1 0,-1 1 0,1 0 0,-1 0 0,1 0 0,-1 0 0,0 0 0,0 0 0,1 1 0,0-1 0,-1 1 0,1-1 0,-1 1 0,1 0 0,0 0 0,0 0 0,0 1 0,-1-1 0,1 0 0,0 1 0,1-1 0,-2 1 0,1 0 0,0 0 0,1-1 0,-1 1 0,1 0 0,-1 1 0,0 2 0,0-3 0,1 0 0,0 1 0,0-1 0,0 1 0,1-1 0,-1 1 0,1-1 0,-1 1 0,1 0 0,0-1 0,0 1 0,0-1 0,0 1 0,1 0 0,-1-1 0,1 1 0,-1-1 0,1 1 0,0-1 0,0 1 0,0-1 0,0 1 0,1-1 0,-1 0 0,1 0 0,1 3 0,0-3 0,0 0 0,1 0 0,-1 0 0,0 0 0,0-1 0,0 1 0,0-1 0,1 0 0,-1 0 0,0 0 0,1 0 0,0-1 0,0 1 0,-1-1 0,0 0 0,1 0 0,3-1 0,-3 1 0,-1-1 0,2 1 0,-1-1 0,-1 0 0,1 0 0,-1 0 0,1 0 0,-1-1 0,1 0 0,-1 1 0,1-1 0,-1 0 0,0-1 0,0 1 0,0 0 0,2-4 0,-3 4 0,-1-1 0,1 1 0,-1 0 0,0-1 0,0 1 0,0-1 0,0 1 0,-1-1 0,1 0 0,-1 1 0,1-1 0,-1 0 0,0 1 0,0-1 0,0 0 0,0 1 0,-1-1 0,1 1 0,-1-1 0,0 0 0,1 1 0,-1-1 0,0 1 0,-1-1 0,-2-3 0,3 3 0,0 1 0,0 0 0,0 0 0,0 0 0,-1 0 0,1 0 0,-1 0 0,0 1 0,1-1 0,-1 0 0,0 1 0,-1 0 0,1-1 0,0 1 0,0 0 0,0 0 0,0 0 0,-1 0 0,1 0 0,0 0 0,-1 1 0,1-1 0,0 1 0,-1 0 0,1 0 0,-2 0 0,2 0 0,0 0 0,-1 0 0,1 0 0,0 1 0,-1-1 0,1 1 0,0 0 0,-1 0 0,1 0 0,0 0 0,0 0 0,0 0 0,0 0 0,-1 1 0,1-1 0,0 1 0,1 0 0,-1-1 0,0 1 0,1 0 0,-1 0 0,1 0 0,0 0 0,0 0 0,0 0 0,0 0 0,0 1 0,0-1 0,0 0 0,1 1 0,-1-1 0,1 0 0,0 1 0,-1-1 0,1 4 0,0-4 0,0-1 0,0 1 0,0-1 0,0 0 0,0 1 0,1-1 0,-1 1 0,0-1 0,1 1 0,-1-1 0,1 0 0,-1 1 0,1-1 0,0 0 0,-1 1 0,1-1 0,0 0 0,0 0 0,0 0 0,0 0 0,0 0 0,0 0 0,0 0 0,1 0 0,-1 0 0,0 0 0,0-1 0,3 2 0,-1-1 0,0-1 0,0 1 0,-1-1 0,1 1 0,0-1 0,-1 0 0,1 0 0,-1 0 0,1-1 0,0 1 0,-1 0 0,2-1 0,-2 0 0,5-1 0,-6 1 0,1 1 0,0-1 0,-1 0 0,1 0 0,-1 1 0,1-1 0,-1 0 0,0 0 0,1-1 0,-1 1 0,0 0 0,0 0 0,0-1 0,0 1 0,0 0 0,0-1 0,1 1 0,-1-1 0,-1 0 0,2-2 0,-2 2 0,0 0 0,-1 0 0,1 0 0,0 1 0,-1-1 0,1 0 0,-1 0 0,-1 1 0,2-1 0,-1 0 0,0 1 0,0-1 0,0 1 0,0-1 0,-1 1 0,1 0 0,0-1 0,-1 1 0,1 0 0,-1 0 0,1 0 0,-1 0 0,1 0 0,-1 0 0,-2-1 0,1 1 0,0-1 0,0 1 0,0 0 0,0 1 0,0-1 0,0 0 0,0 1 0,1-1 0,-1 1 0,0 0 0,0 0 0,0 0 0,-1 0 0,1 1 0,0-1 0,0 1 0,0 0 0,1 0 0,-1 0 0,0 0 0,0 0 0,1 0 0,-5 4 0,5-4 0,0 0 0,1 0 0,-1 0 0,1 1 0,0-1 0,0 0 0,-1 1 0,1-1 0,0 1 0,0 0 0,0-1 0,0 1 0,1 0 0,-1 0 0,0-1 0,1 1 0,-1 0 0,1 0 0,0 0 0,0 0 0,-1 0 0,1-1 0,0 1 0,1 0 0,-1 0 0,0 0 0,0 0 0,1 0 0,-1 0 0,1-1 0,0 1 0,0 0 0,-1 0 0,1-1 0,0 1 0,3 2 0,-1-1 0,1 0 0,1 0 0,-1 0 0,0-1 0,0 0 0,0 0 0,1 0 0,-1 0 0,1-1 0,0 1 0,0-1 0,0 0 0,0-1 0,-1 1 0,1-1 0,1 0 0,-1 0 0,-1 0 0,1-1 0,0 0 0,-1 0 0,10-3 0,-13 4 0,0 0 0,-1-1 0,1 1 0,0 0 0,-1-1 0,1 1 0,0-1 0,-1 1 0,1-1 0,0 1 0,-1-1 0,1 0 0,-1 1 0,1-1 0,-1 0 0,1 1 0,-1-1 0,0 0 0,1 0 0,-1 1 0,0-1 0,0 0 0,0 0 0,1 0 0,-1 1 0,0-1 0,0 0 0,0 0 0,0-1 0,-1 0 0,1 0 0,-1 0 0,0 0 0,1 0 0,-1 1 0,0-1 0,0 0 0,0 0 0,-1 1 0,1-1 0,0 1 0,-2-2 0,2 1 0,0 1 0,0 0 0,-1-1 0,1 1 0,-1 0 0,1 0 0,0 0 0,-1 0 0,1 0 0,-1 0 0,1 0 0,-1 1 0,1-1 0,-1 0 0,1 1 0,-1-1 0,0 1 0,1 0 0,-1-1 0,1 1 0,-1 0 0,0 0 0,0 0 0,0 0 0,0 0 0,0 1 0,1-1 0,-1 0 0,-2 2 0,2 4-1365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1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1188 24575,'1'-2'0,"-1"0"0,1 1 0,-1-1 0,1 0 0,0 1 0,0-1 0,0 1 0,0-1 0,0 1 0,0 0 0,0-1 0,0 1 0,0 0 0,1 0 0,-1-1 0,0 1 0,2 0 0,-2 1 0,1-1 0,-1 0 0,4-1 0,45-16 0,-34 12 0,130-56 0,22-9 0,-118 55 0,-2-3 0,1-1 0,-3-2 0,57-36 0,-16 3 0,-40 26 0,58-46 0,-58 38 0,-7 5 0,-2-1 0,0-2 0,47-57 0,-62 62 0,50-70 0,-67 89 0,1-1 0,-2 0 0,0 0 0,0-1 0,0 1 0,-2-1 0,3-15 0,30-148 0,-31 158-86,1-13 287,-6 31-226,0-1 0,0 1 0,0-1 0,0 1 0,-1 0 0,1-1-1,0 1 1,0-1 0,0 1 0,0 0 0,0-1 0,-1 1 0,1 0 0,0-1 0,0 1 0,-1 0 0,1-1 0,0 1-1,0 0 1,-1 0 0,1-1 0,0 1 0,-1 0 0,1 0 0,0-1 0,-1 1 0,1 0 0,-1 0 0,1 0-1,0 0 1,-1 0 0,1 0 0,-1 0 0,1 0 0,0 0 0,-1 0 0,1 0 0,-1 0 0,1 0 0,0 0 0,-1 0-1,1 0 1,-1 0 0,1 0 0,0 0 0,-1 1 0,1-1 0,0 0 0,-1 0 0,1 0 0,0 1 0,-1-1-1,1 0 1,0 0 0,-1 1 0,1-1 0,0 0 0,-1 1 0,-9 5-6801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1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1 155 24575,'0'-2'0,"1"0"0,-1 1 0,1-1 0,0 0 0,-1 1 0,1-1 0,0 0 0,0 1 0,0-1 0,0 1 0,0-1 0,1 1 0,-1 0 0,0-1 0,1 1 0,-1 0 0,4-1 0,32-22 0,-25 17 0,33-24 0,-30 20 0,-1 0 0,2 2 0,-1 0 0,32-13 0,-43 21 0,0 0 0,0 1 0,0 0 0,0-1 0,0 1 0,1 1 0,-1-1 0,0 1 0,0-1 0,0 1 0,0 0 0,0 1 0,-1-1 0,1 1 0,1-1 0,-2 1 0,1 0 0,4 4 0,9 6 0,-1 0 0,21 20 0,-27-22 0,-10-10-39,2 0 0,-2 0 0,0 1 0,1-1 0,-1 0 0,0 0 0,0 1 0,1-1 0,-1 0 0,0 0 0,0 1 0,1-1 0,-1 0 0,0 1 0,0-1 0,0 0 0,0 1 0,0-1 0,0 0 0,1 1 0,-1-1 0,0 0 0,0 1 0,0-1 0,0 0 0,0 1 0,0-1 0,0 1 0,0-1 0,-1 0 0,1 1 0,0-1 0,0 0 0,0 1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1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24575,'2'0'0,"4"10"0,5 11 0,-5-6 0,-2 0 0,0 0 0,0 1 0,1 25 0,-4-27 0,1 0 0,1 1 0,1-1 0,0 0 0,0-1 0,8 18 0,4-1 0,3 9 0,3 0 0,1-1 0,1-1 0,3-1 0,42 44 0,-36-47 0,11 11 0,3-2 0,51 37 0,-45-42 0,2-3 0,83 39 0,-96-56 0,85 23 0,99 13 0,-215-50 0,33 9 0,-1-2 0,70 7 0,-96-16-119,-3 0-89,2 0 0,-2-1 1,2 0-1,-2-1 1,18-4-1,-20 1-6618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1 153 24575,'5'-2'0,"0"0"0,0-1 0,1 0 0,-1 1 0,0-2 0,0 1 0,-1-1 0,1 1 0,-1-1 0,8-9 0,-3 4 0,9-7 0,43-37 0,-56 49 0,0 0 0,0 1 0,0 0 0,1 0 0,-1 0 0,2 0 0,-1 1 0,-1 0 0,12-3 0,-13 6 0,-2-1 0,1 0 0,0 0 0,-1 1 0,1-1 0,-1 1 0,1 0 0,-1 0 0,1 0 0,-1 0 0,0 0 0,1 1 0,0-1 0,-1 1 0,4 3 0,34 35 0,-12-12 0,29 18-1365,-49-37-5461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21 24575,'-11'0'0,"-1"0"0,0 1 0,1 1 0,-21 4 0,30-6 0,1 0 0,-1 1 0,1-1 0,0 1 0,-1-1 0,1 1 0,-1-1 0,1 1 0,-1 0 0,1 0 0,-1-1 0,1 1 0,0 0 0,0 0 0,0 0 0,0 0 0,0 1 0,0-1 0,0 0 0,0 0 0,1 1 0,-1-1 0,0 0 0,1 1 0,-1-1 0,1 0 0,0 1 0,-1-1 0,1 1 0,0-1 0,0 1 0,0-1 0,0 1 0,0-1 0,0 1 0,0-1 0,0 1 0,1-1 0,-1 1 0,1-1 0,-1 0 0,1 1 0,-1-1 0,1 0 0,0 1 0,0-1 0,-1 0 0,3 2 0,0 1 0,0-1 0,2 1 0,-1-1 0,0 1 0,0-1 0,0 0 0,1 0 0,-1-1 0,2 0 0,-1 1 0,0-2 0,-1 1 0,1 0 0,7 0 0,-8-1 0,-2 0 0,1 0 0,-1-1 0,1 1 0,-1-1 0,1 1 0,-1-1 0,1 0 0,-1 0 0,1-1 0,0 1 0,-1 0 0,2-1 0,-2 1 0,0-1 0,1 0 0,-1 0 0,1 0 0,-1 0 0,0 0 0,0-1 0,0 1 0,0-1 0,0 1 0,0-1 0,0 0 0,1 0 0,-1 0 0,-1 0 0,3-3 0,-3 3 0,-1 1 0,1-1 0,-1 1 0,0-1 0,1 1 0,-1-1 0,0 1 0,0-1 0,0 1 0,0-1 0,0 0 0,0 1 0,-1-1 0,1 1 0,0-1 0,-1 1 0,1-1 0,-1 1 0,0-1 0,1 1 0,-1 0 0,0-1 0,-1-1 0,-2 1 0,2-1 0,0 1 0,-1 0 0,0 0 0,1 0 0,-1 0 0,0 1 0,0-1 0,0 1 0,0-1 0,-5 0 0,5 1 0,0 0 0,-1 0 0,1 0 0,0 0 0,-1 1 0,1-1 0,0 1 0,-1 0 0,0 0 0,0 0 0,1 1 0,0-1 0,-1 1 0,1 0 0,0 0 0,0 0 0,0 0 0,-2 0 0,2 1 0,0-1 0,0 1 0,1 0 0,-1 0 0,-3 3 0,5-3 0,0 0 0,-1 0 0,1 1 0,0-1 0,0 1 0,0-1 0,1 1 0,-1-1 0,1 1 0,-1 0 0,1-1 0,0 1 0,0-1 0,0 1 0,0 0 0,0-1 0,1 1 0,-1 0 0,1-1 0,1 4 0,0-1 0,0 0 0,1 0 0,-1-1 0,1 1 0,0-1 0,0 1 0,0-1 0,1 0 0,1 0 0,4 4 0,-6-5 0,0 0 0,1-1 0,-1 0 0,1 1 0,1-1 0,-2-1 0,1 1 0,0 0 0,0-1 0,1 0 0,-1 0 0,9 1 0,-11-2 0,1 0 0,-1 0 0,1-1 0,-1 1 0,1-1 0,-1 1 0,1-1 0,-1 0 0,0 0 0,1 0 0,0 0 0,-1 0 0,0 0 0,1-1 0,-1 1 0,0-1 0,0 0 0,-1 1 0,1-1 0,0 0 0,-1 0 0,3-4 0,-1 3 0,-1-1 0,0 0 0,1 1 0,-1-1 0,0 0 0,-1 0 0,1 0 0,-1-1 0,0 1 0,0 0 0,-1 0 0,1-1 0,-1 1 0,0 0 0,0 0 0,-1-6 0,0 7 0,0 1 0,0 0 0,0 0 0,0 0 0,0 0 0,0 1 0,-1-1 0,1 0 0,-2 0 0,2 1 0,-1-1 0,0 1 0,1-1 0,-1 1 0,0 0 0,0 0 0,0 0 0,0 0 0,0 0 0,0 0 0,0 0 0,-1 1 0,1-1 0,0 1 0,-1-1 0,0 1 0,1 0 0,0 0 0,0 0 0,-1 0 0,1 1 0,-3-1 0,4 0 0,-1 0 0,1 0 0,-1 0 0,1 0 0,-1 0 0,1 0 0,-1 0 0,0 1 0,1-1 0,-1 0 0,1 1 0,-1-1 0,1 1 0,0 0 0,-1-1 0,1 1 0,0 0 0,0 0 0,-1 0 0,1-1 0,0 2 0,0-1 0,0 0 0,0 0 0,0 0 0,0 0 0,1 0 0,-1 1 0,0-1 0,1 0 0,-1 1 0,0 2 0,1-2 0,0 1 0,1 0 0,-1-1 0,1 1 0,-1-1 0,1 1 0,0-1 0,0 1 0,0-1 0,0 0 0,0 0 0,1 1 0,-1-1 0,1 0 0,0 0 0,2 2 0,-2-2 0,0 0 0,0 0 0,1 0 0,-1 0 0,0 0 0,1-1 0,-1 1 0,1-1 0,-1 1 0,1-1 0,0 0 0,-1 0 0,1-1 0,6 2 0,-7-2 0,-1 0 0,0 0 0,1-1 0,-1 1 0,0 0 0,1-1 0,-1 1 0,0-1 0,0 1 0,0-1 0,0 0 0,0 0 0,1 1 0,-1-1 0,0 0 0,-1 0 0,1 0 0,0 0 0,0 0 0,0 0 0,0 0 0,-1 0 0,1-1 0,-1 1 0,1 0 0,-1 0 0,1 0 0,-1-1 0,0 1 0,1 0 0,-1-1 0,0 1 0,0 0 0,0-1 0,0 0 0,0-1 0,-1 0 0,0 0 0,1 0 0,-1 0 0,0 0 0,0 0 0,0 1 0,-1-1 0,1 0 0,-1 1 0,0-1 0,1 1 0,-1 0 0,0-1 0,0 1 0,-1 0 0,1 0 0,-3-2 0,3 3 0,1 0 0,0 0 0,0 0 0,0 0 0,0 0 0,0 1 0,0-1 0,0 0 0,0 0 0,0 1 0,0-1 0,-1 1 0,1-1 0,0 1 0,0 0 0,-1-1 0,1 1 0,0 0 0,-1 0 0,1 0 0,0 0 0,-1 0 0,1 0 0,0 0 0,0 0 0,-1 1 0,0-1 0,1 0 0,-1 1 0,1-1 0,0 1 0,0-1 0,0 1 0,0 0 0,0 0 0,-1-1 0,1 1 0,0 0 0,1 0 0,-3 2 0,3-2 0,-1-1 0,1 1 0,-1 0 0,1 0 0,-1 0 0,1 0 0,0 0 0,0 0 0,-1 0 0,1 0 0,0 0 0,0 0 0,0 0 0,0 0 0,0 0 0,0 0 0,0 0 0,0 0 0,1 0 0,-1-1 0,0 1 0,1 0 0,-1 0 0,0 0 0,1 0 0,-1 0 0,2 1 0,-1-1 0,1 1 0,0-1 0,0 1 0,-1-1 0,1 0 0,0 1 0,0-1 0,2 0 0,-2 0 0,0-1 0,4 2 0,-2-1 0,0 0 0,0 0 0,0 0 0,0-1 0,1 0 0,0 0 0,-1 0 0,0 0 0,0 0 0,0-1 0,0 0 0,2 0 0,4-2 0,-9 2 0,1 0 0,0 0 0,0 0 0,-1 0 0,1-1 0,-1 1 0,1 0 0,-1-1 0,0 1 0,0-1 0,1 0 0,-1 1 0,0-1 0,0 0 0,1 0 0,-2 0 0,1 1 0,0-1 0,-1 0 0,1 0 0,-1 0 0,0 0 0,0 0 0,1 0 0,-1 0 0,-1 0 0,1 0 0,0 0 0,0 0 0,-1 0 0,1 0 0,-1 0 0,1 0 0,-1 0 0,-3-3 0,2 2 0,1 1 0,-1-1 0,0 1 0,0-1 0,-1 1 0,1 0 0,0 0 0,-1 0 0,1 0 0,-1 1 0,0-1 0,0 1 0,0-1 0,0 1 0,0 0 0,0 0 0,0 0 0,0 0 0,0 1 0,-1-1 0,1 1 0,-5 0 0,1 1 0,1 0 0,0 1 0,0-1 0,-1 1 0,2 1 0,-1-1 0,0 1 0,1 0 0,-7 4 0,11-7 0,0 1 0,0 0 0,-1-1 0,1 1 0,0 0 0,0 0 0,0-1 0,0 1 0,0 0 0,0 0 0,0 0 0,0 0 0,1 0 0,-1 0 0,0 1 0,1-1 0,-1 0 0,0 0 0,1 0 0,0 1 0,-1-1 0,1 0 0,0 1 0,-1-1 0,1 0 0,0 1 0,0-1 0,0 0 0,0 1 0,0-1 0,1 0 0,-1 1 0,0-1 0,1 0 0,-1 0 0,1 1 0,-1-1 0,1 0 0,-1 0 0,1 0 0,0 0 0,0 0 0,-1 1 0,1-1 0,0-1 0,0 1 0,2 1 0,-2 0 0,0-1 0,0 0 0,0 0 0,1 0 0,-1 0 0,1 0 0,0 0 0,-1-1 0,0 1 0,1 0 0,-1-1 0,1 1 0,0-1 0,-1 1 0,1-1 0,-1 0 0,1 0 0,-1 0 0,1 0 0,0 0 0,-1 0 0,1 0 0,-1 0 0,1-1 0,0 1 0,-1-1 0,2 1 0,-2-1 0,1 1 0,-1-1 0,1 0 0,-1 0 0,0 0 0,1 0 0,-1 0 0,0 0 0,0 0 0,0 0 0,0 0 0,0 0 0,0-1 0,0 1 0,0-1 0,0 1 0,1-3 0,-1 2 0,0 0 0,0 0 0,-1 0 0,1 0 0,0 0 0,-1 0 0,1 0 0,-1-1 0,1 1 0,-1 0 0,0 0 0,0 0 0,0-1 0,0 1 0,-1 0 0,1 0 0,-1 0 0,1 0 0,-1 0 0,1 0 0,-1 0 0,0 0 0,0 0 0,0 0 0,-1 0 0,1 0 0,0 0 0,0 1 0,-1-1 0,0 0 0,-2-2 0,3 4-39,0 0 0,0 0 0,0 0 0,0 0 0,0 0 0,0 0 0,0 0 0,0 0 0,1 0 0,-2 1 0,1-1 0,0 0 0,0 0 0,0 1 0,0-1 0,1 1 0,-1-1 0,0 1 0,0-1 0,1 1 0,-1-1 0,0 1 0,1 0 0,-1-1 0,0 1 0,1 0 0,-1 0 0,1-1 0,-1 1 0,1 0 0,0 0 0,-1 0 0,1-1 0,-1 2 0,-4 11-6787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2616 24575,'3'-1'0,"-1"0"0,1 0 0,-1 0 0,0 0 0,1-1 0,0 1 0,-1 0 0,0-1 0,0 0 0,0 1 0,0-1 0,0 0 0,0 0 0,-1 0 0,1 0 0,2-5 0,23-38 0,-11 8 0,16-48 0,-22 55 0,1 0 0,1 1 0,23-38 0,-15 35 0,19-31 0,88-107 0,-62 95 0,81-120 0,-95 112 0,-25 39 0,0 1 0,55-62 0,8-1 0,-65 72 0,3 2 0,1 1 0,1 2 0,2 0 0,0 2 0,38-25 0,-19 20 0,46-25 0,-10 14 0,-28 12 0,71-25 0,215-39 0,-299 84 0,221-45 0,-80 0 0,-101 27 0,-26 2 0,-48 21 0,1 0 0,-1 1 0,24-8 0,-15 8 0,-2-2 0,1 0 0,-2 0 0,2-2 0,-3 0 0,2-1 0,-2-1 0,0-1 0,-1 0 0,19-18 0,38-27 0,-53 44 0,0-1 0,-1-1 0,0 0 0,-2-1 0,1-1 0,20-30 0,-29 31 0,-1-1 0,0-1 0,0 1 0,-2-1 0,-1 0 0,-1 0 0,0-1 0,-2 1 0,0-25 0,3-8 0,2 28-1365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2428 24575,'3'-1'0,"-1"0"0,1 0 0,-1 0 0,-1 0 0,2-1 0,-1 1 0,0 0 0,0-1 0,0 1 0,0 0 0,0-1 0,0 0 0,0 0 0,-1 0 0,1 0 0,1-4 0,22-36 0,-9 8 0,13-45 0,-20 51 0,1 0 0,2 1 0,20-35 0,-13 32 0,17-28 0,82-100 0,-58 89 0,76-112 0,-89 104 0,-24 36 0,2 1 0,50-58 0,7 0 0,-59 67 0,2 1 0,1 1 0,1 2 0,1 0 0,1 2 0,35-23 0,-17 18 0,42-23 0,-10 13 0,-24 12 0,65-24 0,198-36 0,-276 77 0,205-41 0,-75 0 0,-92 25 0,-26 2 0,-43 20 0,-1-1 0,1 2 0,21-8 0,-14 7 0,0-2 0,-1 1 0,-1-1 0,1-1 0,-1 0 0,0-2 0,-1 0 0,0-1 0,-1 0 0,18-17 0,35-25 0,-50 41 0,1-1 0,-2-1 0,0 0 0,0 0 0,-1-2 0,20-28 0,-28 29 0,0 0 0,0-2 0,-2 1 0,0-1 0,-1 1 0,-1-1 0,0-1 0,-2 2 0,0-24 0,2-8 0,3 27-1365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24575,'-18'69'0,"18"-60"0,0-1 0,0 1 0,1 0 0,0 0 0,1-1 0,0 1 0,0-1 0,1 1 0,0-1 0,1 0 0,0 0 0,0 0 0,0-1 0,11 14 0,4 0 0,-1-2 0,3 0 0,32 23 0,-13-10 0,-20-17 0,2-2 0,0 0 0,0-2 0,1 0 0,44 13 0,17 9 0,44 21 0,111 54 0,169 142 0,-382-233 0,2 0 0,-1-2 0,31 12 0,-47-23-118,-2 0-131,-1-1-1,0 0 1,0-1-1,16 3 1,-10-3-6577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1209 24575,'27'-3'0,"0"0"0,-1-2 0,1 0 0,0-2 0,-1-1 0,0-1 0,46-23 0,18-6 0,-52 22 0,52-31 0,15-7 0,-62 32 0,-3-2 0,0-1 0,-2-2 0,0-2 0,34-34 0,40-30 0,-80 68 0,-1 0 0,-2-2 0,0-2 0,-3 0 0,0-1 0,-2-2 0,-1 0 0,-2-2 0,30-62 0,-37 63 0,-6 14 0,1-1 0,-2 1 0,-1-1 0,4-24 0,-7 31 0,1 0 0,0-1 0,1 2 0,0-1 0,8-12 0,-5 11 0,-2 0 0,0-1 0,4-17 0,-9 31-68,-1 0 0,0 0-1,0 0 1,0 0 0,0 0 0,0 0-1,0 0 1,0 0 0,0 0 0,0 1-1,0-1 1,-1 0 0,1 0 0,0 0-1,-1 0 1,1 0 0,0 0 0,-1 1-1,0-3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40 24575,'-1'-1'0,"1"0"0,0 1 0,0-1 0,-1 0 0,1 0 0,-1 1 0,1-1 0,0 1 0,-1-1 0,1 0 0,-1 1 0,0-1 0,1 1 0,-1-1 0,1 1 0,-1-1 0,0 1 0,1 0 0,-1-1 0,0 1 0,1 0 0,-1 0 0,0-1 0,0 1 0,1 0 0,-1 0 0,0 0 0,0 0 0,1 0 0,-1 0 0,0 0 0,0 0 0,1 0 0,-1 0 0,0 0 0,0 1 0,1-1 0,-1 0 0,0 1 0,0-1 0,1 0 0,-3 1 0,-31 12 0,32-12 0,0-1 0,1 1 0,-1 0 0,1 0 0,-1 0 0,1 0 0,0 0 0,-1 0 0,1 1 0,0-1 0,0 0 0,0 1 0,0-1 0,0 1 0,0-1 0,0 1 0,0-1 0,0 1 0,1 0 0,-1-1 0,1 1 0,-1 0 0,1-1 0,0 1 0,0 0 0,0 0 0,0 0 0,0-1 0,0 1 0,0 0 0,0 0 0,1-1 0,-1 1 0,1 2 0,1-1 0,0 1 0,1-1 0,-1 0 0,1 0 0,-1 0 0,1 0 0,0 0 0,0 0 0,1-1 0,-1 1 0,1-1 0,-1 0 0,1 0 0,4 2 0,-5-3 0,-1 0 0,1 1 0,1-1 0,-1 0 0,0-1 0,0 1 0,0 0 0,0-1 0,0 0 0,0 0 0,0 0 0,0 0 0,0 0 0,1 0 0,-1-1 0,0 1 0,0-1 0,3-1 0,-5 1 0,0 0 0,1 0 0,-1 1 0,0-1 0,0 0 0,0 0 0,0 0 0,-1 0 0,1 0 0,0-1 0,0 1 0,-1 0 0,1 0 0,0 0 0,-1-1 0,1 1 0,-1 0 0,2-2 0,-2-1 0,0 0 0,1 1 0,-1-1 0,0 0 0,-1 0 0,1 0 0,-2 1 0,1-1 0,-1-5 0,1 7 0,0-1 0,1 0 0,-1 1 0,-1-1 0,1 1 0,0 0 0,0-1 0,-1 1 0,0 0 0,1 0 0,-1 0 0,0 0 0,0 0 0,0 0 0,0 0 0,0 0 0,-1 1 0,0 0 0,1-1 0,-1 1 0,1 0 0,-1 0 0,0 0 0,1 0 0,-1 1 0,0-1 0,1 1 0,-1-1 0,0 1 0,1 0 0,-2 0 0,1 0 0,0 1 0,1-1 0,-1 1 0,0-1 0,1 1 0,-1 0 0,0 0 0,1 0 0,-1 0 0,1 0 0,-1 1 0,0-1 0,1 1 0,0 0 0,0 0 0,0-1 0,0 1 0,0 1 0,1-1 0,-1 0 0,0 0 0,1 0 0,0 1 0,0-1 0,-1 1 0,1-1 0,1 1 0,-1 0 0,0-1 0,1 1 0,-1 0 0,1-1 0,0 4 0,-1-3 0,1 0 0,-2 0 0,2 0 0,0 0 0,0-1 0,0 1 0,0 0 0,2 0 0,-2 0 0,1 0 0,0-1 0,0 1 0,0 0 0,0-1 0,0 1 0,0 0 0,1-1 0,-1 0 0,1 1 0,0-1 0,4 4 0,-4-5 0,0 1 0,1-1 0,-1 0 0,2 0 0,-2-1 0,1 1 0,-1 0 0,1-1 0,0 0 0,-1 0 0,1 1 0,0-2 0,-1 1 0,1 0 0,0 0 0,-1-1 0,2 1 0,-1-1 0,-1 0 0,1 0 0,-1 0 0,0 0 0,5-3 0,-4 2 0,0 1 0,-1-1 0,1 1 0,0-1 0,-1 0 0,1 0 0,-1 0 0,0 0 0,0-1 0,0 1 0,-1 0 0,1-1 0,0 1 0,-1-1 0,0 0 0,0 0 0,0 1 0,0-1 0,0 0 0,0 0 0,-1 0 0,1 0 0,-1 0 0,0 0 0,0 0 0,0 0 0,0 0 0,0 0 0,-1 0 0,1 0 0,-1 0 0,0 0 0,0 1 0,0-1 0,0 0 0,-1 0 0,1 1 0,-1-1 0,1 1 0,-1-1 0,0 1 0,0 0 0,0 0 0,0 0 0,-1 0 0,1 0 0,-1 0 0,0 0 0,1 1 0,-1-1 0,0 1 0,0 0 0,1 0 0,-1 0 0,0 0 0,0 0 0,0 1 0,0-1 0,-6 1 0,7 0 0,0 0 0,0 1 0,0-1 0,1 1 0,-1-1 0,0 1 0,0 0 0,1-1 0,-1 1 0,1 0 0,-1 0 0,1 0 0,-1 1 0,0-1 0,0 0 0,1 0 0,0 1 0,0-1 0,0 1 0,0-1 0,0 1 0,0-1 0,0 1 0,0 0 0,1-1 0,-1 1 0,1 0 0,-1 0 0,1 0 0,-1-1 0,1 1 0,0 0 0,0 0 0,0 0 0,0 0 0,0-1 0,1 1 0,-1 0 0,1 0 0,-1 0 0,2 2 0,-2-2 0,1 0 0,-1 0 0,0 0 0,1 0 0,0 0 0,0 0 0,-1 0 0,1 0 0,0 0 0,1-1 0,-1 1 0,0 0 0,1-1 0,0 1 0,-1-1 0,1 0 0,-1 1 0,1-1 0,0 0 0,-1 0 0,1 0 0,0 0 0,0 0 0,0 0 0,0 0 0,0-1 0,0 1 0,0-1 0,0 1 0,0-1 0,1 0 0,-1 0 0,0 0 0,0 0 0,0 0 0,0 0 0,0-1 0,0 1 0,0-1 0,0 1 0,2-2 0,-2 1 0,0 1 0,0-1 0,0 0 0,1 0 0,-1 0 0,-1 0 0,1 0 0,0-1 0,0 1 0,-1-1 0,1 1 0,-1-1 0,0 1 0,1-1 0,-1 0 0,0 1 0,0-1 0,0 0 0,0 0 0,0 0 0,0 0 0,-1 0 0,1 0 0,-1 0 0,1 0 0,-1-1 0,0 1 0,0 0 0,0 0 0,0 0 0,0 0 0,0 0 0,0 0 0,-1 0 0,1-1 0,-2-1 0,1 1 0,-1 0 0,1 0 0,-1 0 0,0 0 0,0 0 0,0 0 0,0 0 0,0 1 0,-1-1 0,1 1 0,-2 0 0,1-1 0,1 1 0,-1 0 0,0 1 0,0-1 0,-1 0 0,1 1 0,0 0 0,0 0 0,-7-2 0,8 3 0,-1-1 0,0 1 0,1-1 0,-1 1 0,0 0 0,1 0 0,-1 0 0,0 0 0,1 0 0,-2 1 0,1-1 0,1 1 0,-1 0 0,1 0 0,-1 0 0,1 0 0,-1 0 0,1 0 0,0 1 0,-1-1 0,1 1 0,-4 3 0,4-3 0,1 0 0,-1 1 0,1-1 0,0 0 0,0 1 0,0-1 0,0 1 0,1-1 0,-1 1 0,1-1 0,-1 1 0,1 0 0,0-1 0,0 1 0,0-1 0,0 1 0,1 0 0,0 4 0,0-4 0,-1 0 0,1 0 0,0 0 0,0-1 0,0 1 0,0 0 0,1-1 0,-1 1 0,1 0 0,0-1 0,0 0 0,0 1 0,0-1 0,0 0 0,0 0 0,0 0 0,1 0 0,-1 0 0,1-1 0,-1 1 0,1-1 0,0 0 0,-1 0 0,2 1 0,-1-2 0,0 1 0,0 0 0,0-1 0,-1 1 0,1-1 0,0 0 0,0 0 0,0 0 0,0 0 0,1 0 0,-1-1 0,0 1 0,0-1 0,5-2 0,-6 3 0,0-1 0,0 0 0,0 0 0,0 0 0,0 0 0,0 0 0,1-1 0,-1 1 0,0-1 0,-1 1 0,1-1 0,-1 1 0,1-1 0,-1 0 0,1 0 0,-1 0 0,0 0 0,0 0 0,0 0 0,0 0 0,0 0 0,0 0 0,-1 0 0,1-1 0,-1 1 0,0 0 0,1 0 0,-1-1 0,0 1 0,0 0 0,-1-1 0,1 1 0,0 0 0,-1 0 0,1-1 0,-1 1 0,0 0 0,0 0 0,0 0 0,0 0 0,0 0 0,0 0 0,0 0 0,-1 0 0,1 1 0,-1-1 0,1 0 0,-1 1 0,0-1 0,1 1 0,-1-1 0,-1 1 0,1 0 0,0 0 0,0 0 0,0 0 0,-1 0 0,1 1 0,-4-2 0,3 2 0,-1-1 0,1 1 0,-1 0 0,0 0 0,1 0 0,0 1 0,-1-1 0,1 1 0,0-1 0,0 1 0,0 0 0,-1 1 0,0-1 0,1 0 0,0 1 0,1 0 0,-1 0 0,0-1 0,0 2 0,-3 2 0,5-3 0,0 0 0,-1-1 0,1 1 0,0 0 0,0 0 0,1 0 0,-2 0 0,1 0 0,1 0 0,-1 0 0,1 0 0,-1 0 0,1 0 0,0 0 0,0 0 0,0 0 0,0 0 0,0 0 0,1 1 0,-1-1 0,1 0 0,-1 0 0,1 0 0,1 0 0,-2-1 0,1 1 0,0 0 0,0 0 0,1 0 0,-1-1 0,0 1 0,1 0 0,-1-1 0,3 3 0,-2-3 0,1 1 0,-1 0 0,1-1 0,-1 0 0,1 0 0,1 0 0,-2 0 0,1 0 0,0 0 0,0-1 0,0 1 0,0-1 0,-1 0 0,1 0 0,0 0 0,0 0 0,0 0 0,1-1 0,-1 1 0,0-1 0,-1 0 0,1 0 0,0 0 0,-1 0 0,1 0 0,0-1 0,-1 1 0,0-1 0,1 1 0,0-1 0,-1 0 0,0 0 0,0 0 0,2-3 0,-4 5 0,1-1 0,-1 1 0,0 0 0,0-1 0,0 1 0,1-1 0,-1 1 0,0-1 0,0 1 0,0-1 0,0 1 0,0-1 0,0 1 0,0-1 0,0 1 0,0-1 0,0 1 0,0-1 0,0 1 0,-1-1 0,1 1 0,0-1 0,0 1 0,0 0 0,-1-1 0,1 1 0,0-1 0,0 1 0,-1 0 0,1-1 0,-1 0 0,-19-7 0,-24 4 0,43 4 0,-2 0 0,0 0 0,0 1 0,-1-1 0,2 0 0,-1 1 0,0 0 0,0 0 0,1 0 0,-1 0 0,0 0 0,1 0 0,-1 1 0,1-1 0,0 1 0,-2-1 0,2 1 0,0 0 0,-4 4 0,6-5 0,-1 0 0,0 1 0,0-1 0,1 0 0,-1 1 0,1-1 0,-1 1 0,1-1 0,0 1 0,0-1 0,-1 1 0,1-1 0,0 1 0,0-1 0,0 1 0,1-1 0,-1 1 0,0-1 0,1 0 0,-1 1 0,0-1 0,1 1 0,0-1 0,-1 0 0,1 1 0,0-1 0,0 0 0,-1 0 0,1 1 0,0-1 0,0 0 0,1 0 0,-1 0 0,0 0 0,0 0 0,0-1 0,4 2 0,-2 1 0,1-1 0,1 0 0,-1 0 0,0-1 0,0 1 0,2-1 0,-2 0 0,1 0 0,-1 0 0,1-1 0,-1 0 0,1 0 0,1 0 0,-2 0 0,1-1 0,-1 1 0,1-1 0,-1 0 0,1-1 0,-1 1 0,1-1 0,-1 0 0,1 0 0,4-4 0,-5 5 0,-1-1 0,0 0 0,1 0 0,-1 0 0,0 0 0,-1-1 0,1 1 0,-1-1 0,1 0 0,-1 1 0,0-1 0,0 0 0,0 0 0,0-1 0,-1 1 0,1 0 0,-1-1 0,1 1 0,-1 0 0,0-1 0,0 0 0,-1 1 0,1-1 0,-1 1 0,0-1 0,0 1 0,-1-1 0,1 0 0,0 1 0,-1-1 0,-1-4 0,0 6 0,0 0 0,1 0 0,0 1 0,0-1 0,-1 0 0,1 1 0,-1-1 0,1 1 0,-1-1 0,1 1 0,-1 0 0,0 0 0,0 0 0,0 0 0,0 0 0,0 0 0,0 0 0,0 0 0,-1 1 0,1-1 0,0 1 0,0 0 0,0-1 0,-1 1 0,1 0 0,0 0 0,0 1 0,-4 0 0,3-1 0,1 0 0,-1 1 0,0-1 0,1 1 0,-1-1 0,1 1 0,0 0 0,-1 0 0,1 0 0,0 1 0,0-1 0,0 0 0,0 1 0,0-1 0,0 1 0,1 0 0,-1-1 0,1 1 0,-2 0 0,2 0 0,-1 0 0,1 0 0,0 0 0,0 1 0,-1 2 0,1 1 0,0 0 0,1 1 0,0-1 0,0 0 0,0 0 0,2 6 0,-2-11 0,0 0 0,0 0 0,0 1 0,0-1 0,0 0 0,1 0 0,-1 0 0,0 0 0,1 0 0,-1 0 0,1 0 0,-1 0 0,1 0 0,-1 0 0,1 0 0,-1 0 0,1 0 0,0-1 0,0 1 0,-1 0 0,2 0 0,-1-1 0,0 1 0,0 0 0,0-1 0,0 1 0,0-1 0,0 1 0,0-1 0,0 0 0,0 1 0,0-1 0,0 0 0,0 0 0,0 0 0,1 0 0,-1 0 0,0 0 0,0 0 0,1 0 0,0-1-44,0 0 0,-1-1 0,1 1 0,-1 0 0,1-1 0,-1 1 0,1-1 0,-1 1 0,0-1 0,0 0 0,0 1 0,0-1 0,0 0 0,0 0 0,-1 0 0,1 1 0,0-1 0,-1 0-1,0 0 1,0 0 0,1 0 0,-1 0 0,0 0 0,0 0 0,-1 0 0,1 0 0,0 0 0,-1 0 0,1 0 0,-2-2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11 101 24575,'-11'10'0,"14"-13"0,21-16 0,13-6 0,-26 16 0,1 0 0,0 1 0,0 1 0,1 0 0,0 1 0,1 0 0,16-5 0,-27 11 0,-1 0 0,0 0 0,0 0 0,0 0 0,0 1 0,0-1 0,0 1 0,0-1 0,0 1 0,0 0 0,0 0 0,0 0 0,-1 0 0,1 0 0,0 0 0,-1 1 0,1-1 0,0 0 0,2 4 0,33 39 0,-17-19 0,-18-22-79,2 0-82,0 1 1,-1-1-1,1 0 0,-1 0 0,1 0 0,0 0 1,9 4-1,-4-4-6665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0,0-1 0,-1 1 0,1 0 0,0 0 0,-1 0 0,1-1 0,0 1 0,-1 0 0,1 0 0,-1 0 0,1 0 0,-1 0 0,0 0 0,1 0 0,-1 0 0,0 0 0,0 1 0,0-1 0,0 0 0,0 0 0,0 1 0,4 37 0,-4-35 0,0 5 0,0 7 0,1-1 0,0 1 0,1-1 0,6 26 0,-6-36 0,0 0 0,0 0 0,1-1 0,-1 1 0,1 0 0,0-1 0,1 0 0,0 0 0,-1 0 0,1 0 0,0-1 0,0 1 0,0-1 0,0 0 0,2 0 0,-2 0 0,10 3 0,25 14 0,50 33 0,-63-37 0,-1 0 0,2-1 0,1-1 0,0-2 0,31 9 0,-10-4 0,0 1 0,-1 2 0,-2 3 0,84 52 0,-104-60 0,1-2 0,0-1 0,32 10 0,38 17 0,-63-22 0,-3-2 0,0 0 0,55 16 0,-40-16 0,-29-9 0,0-1 0,0-1 0,0 0 0,1-1 0,32 2 0,-27-4 0,1 2 0,-2 0 0,2 1 0,30 11 0,24 4 0,-67-19-1365,-1-1-5461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16 24575,'0'0'0,"0"-1"0,-1 0 0,1 0 0,0 0 0,-1 1 0,1-1 0,0 0 0,-1 1 0,1-1 0,-1 0 0,1 1 0,-1-1 0,1 0 0,-1 1 0,1-1 0,-1 1 0,0-1 0,1 1 0,-1 0 0,0-1 0,1 1 0,-1-1 0,0 1 0,0 0 0,1 0 0,-1-1 0,0 1 0,0 0 0,0 0 0,1 0 0,-1 0 0,0 0 0,0 0 0,0 0 0,1 0 0,-1 0 0,0 1 0,-1-1 0,1 0 0,1 0 0,-1 1 0,0-1 0,1 0 0,-2 1 0,-35 14 0,34-12 0,0 0 0,-1 0 0,1 0 0,1 0 0,-1 0 0,0 1 0,0-1 0,1 1 0,-1 0 0,2 0 0,-1 0 0,0 0 0,1 0 0,-1 0 0,1 0 0,1 0 0,-1 0 0,0 1 0,1-1 0,0 8 0,0-9 0,1-1 0,-1 1 0,1-1 0,-1 1 0,1-1 0,0 1 0,0-1 0,0 1 0,0-1 0,0 0 0,1 0 0,-1 0 0,1 0 0,-1 0 0,1 0 0,1 0 0,-1 0 0,0 0 0,0-1 0,0 1 0,0-1 0,0 0 0,1 0 0,-1 1 0,0-1 0,1-1 0,-1 1 0,1 0 0,-1-1 0,2 1 0,-2-1 0,1 1 0,-1-1 0,1 0 0,4-1 0,-4 1 0,-1 0 0,1-1 0,0 0 0,-1 1 0,2-1 0,-2 0 0,1 0 0,-1 0 0,1-1 0,-1 1 0,0 0 0,0-1 0,0 0 0,0 1 0,0-1 0,0 0 0,0 0 0,0 0 0,-1 0 0,2 0 0,-2-1 0,1 1 0,-1 0 0,0-1 0,0 1 0,0-1 0,0 0 0,-1 1 0,1-1 0,-1 1 0,1-1 0,-1-4 0,0 4 0,1 0 0,-1 0 0,0 0 0,0 0 0,-1 0 0,1 0 0,0 0 0,-1 0 0,0 0 0,0 0 0,0 0 0,0 0 0,0 1 0,0-1 0,-1 0 0,-1 1 0,2-1 0,-1 1 0,0 0 0,0-1 0,0 1 0,0 0 0,-1 0 0,1 0 0,0 1 0,-1-1 0,0 0 0,1 1 0,-4-2 0,3 3 0,1-1 0,0 1 0,0 0 0,0 0 0,0 0 0,-1 0 0,1 0 0,0 0 0,0 0 0,0 1 0,0-1 0,0 1 0,0-1 0,0 1 0,1 0 0,-2 0 0,1 0 0,0 0 0,0 0 0,1 0 0,-1 0 0,0 1 0,1-1 0,0 0 0,-1 1 0,1 0 0,0-1 0,-1 1 0,1 0 0,0-1 0,0 1 0,1 0 0,-1 0 0,0 0 0,0 0 0,1 0 0,0 0 0,-1 3 0,0-1 0,0 0 0,0 0 0,1 0 0,-1 1 0,1-1 0,0 0 0,0 0 0,0 0 0,1 0 0,0 0 0,0 0 0,0 0 0,0 0 0,0 0 0,1 0 0,0 0 0,-1-1 0,6 8 0,-5-9 0,0 0 0,0 0 0,0 0 0,1 0 0,-1 0 0,1-1 0,0 1 0,-1-1 0,1 1 0,0-1 0,-1 0 0,1 0 0,0 0 0,0 0 0,0-1 0,0 1 0,1-1 0,-1 0 0,0 0 0,-1 0 0,1 0 0,0 0 0,0 0 0,0-1 0,0 0 0,0 1 0,6-3 0,-7 1 0,0 1 0,0-1 0,0 1 0,0-1 0,0 0 0,0 0 0,-1 0 0,1 0 0,-1 0 0,1 0 0,-1-1 0,0 1 0,1 0 0,-1-1 0,-1 1 0,1-1 0,0 1 0,0-1 0,-1 1 0,0-1 0,1 1 0,-1-1 0,0 0 0,0 1 0,-1-1 0,1 0 0,0 1 0,-1-1 0,0 1 0,1-1 0,-2-2 0,1 3 0,1 0 0,-1 1 0,0-1 0,1 1 0,-1-1 0,0 1 0,0-1 0,0 1 0,0-1 0,0 1 0,0 0 0,0-1 0,0 1 0,0 0 0,-1 0 0,-1-2 0,2 3 0,0 0 0,0 0 0,1-1 0,-1 1 0,0 0 0,0 0 0,0 0 0,1 0 0,-2 0 0,1 0 0,0 0 0,1 0 0,-1 0 0,0 0 0,0 0 0,0 0 0,1 0 0,-1 1 0,0-1 0,0 0 0,1 1 0,-1-1 0,0 0 0,0 1 0,0 0 0,0 1 0,0-1 0,1 0 0,-1 0 0,0 0 0,1 0 0,-1 1 0,1-1 0,-1 0 0,1 1 0,-1-1 0,1 0 0,0 1 0,0-1 0,0 1 0,0-1 0,0 0 0,0 1 0,0-1 0,0 0 0,1 1 0,-1-1 0,0 1 0,1-1 0,-1 0 0,1 0 0,-1 1 0,1-1 0,0 0 0,0 0 0,-1 0 0,1 0 0,0 0 0,0 0 0,0 0 0,0 0 0,0 0 0,3 1 0,-2 0 0,0 0 0,1-1 0,-1 1 0,0-1 0,1 1 0,-1-1 0,1 0 0,-1 0 0,1 0 0,-1-1 0,1 1 0,-1-1 0,1 1 0,0-1 0,0 0 0,0 0 0,0 0 0,0 0 0,-1 0 0,1-1 0,-1 1 0,1-1 0,0 0 0,-1 1 0,1-1 0,-1 0 0,2-1 0,-2 1 0,0 0 0,0-1 0,1 1 0,-1-1 0,0 0 0,0 0 0,-1 0 0,1 0 0,0 0 0,-1 0 0,1 0 0,-1-1 0,1 1 0,-1 0 0,0-1 0,0 1 0,0-1 0,-1 1 0,1-1 0,1 0 0,-2 1 0,0-1 0,0 0 0,1 1 0,-2-1 0,1 0 0,0 1 0,0-1 0,-2 0 0,1 1 0,1-1 0,-1 1 0,0-1 0,0 1 0,-1-1 0,1 1 0,0 0 0,-3-3 0,3 3 0,1 1 0,-1 0 0,0 0 0,0 0 0,0 0 0,0 0 0,0 0 0,0 0 0,0 0 0,0 1 0,0-1 0,0 0 0,-1 0 0,1 1 0,0-1 0,0 1 0,-1-1 0,1 1 0,-1 0 0,0 0 0,1-1 0,-1 1 0,1 0 0,0 0 0,-1 0 0,1 0 0,0 1 0,-1-1 0,1 0 0,0 1 0,-1-1 0,1 0 0,0 1 0,-1 0 0,1-1 0,0 1 0,0 0 0,0-1 0,0 1 0,0 0 0,0 0 0,0 0 0,0 0 0,0 0 0,-1 0 0,1 0 0,0 1 0,0 1 0,-3 3 0,1 0 0,0 0 0,1 0 0,0 0 0,0 0 0,0 1 0,0-1 0,0 13 0,11 28 0,-9-46 0,0 0 0,0 0 0,0 0 0,0 0 0,0 0 0,1 0 0,-1-1 0,0 1 0,1 0 0,-1 0 0,1 0 0,-1-1 0,1 1 0,-1 0 0,1 0 0,-1-1 0,1 1 0,0 0 0,-1-1 0,1 1 0,0-1 0,-1 1 0,1-1 0,0 1 0,0-1 0,0 1 0,0-1 0,-1 0 0,1 0 0,0 1 0,1-1 0,-1 0 0,0 0 0,0 0 0,0 0 0,0 0 0,0 0 0,-1 0 0,1 0 0,0 0 0,0-1 0,0 1 0,0 0 0,0 0 0,0-1 0,-1 1 0,3-2 0,-2 1 0,1-1 0,-1 1 0,1-1 0,-1 0 0,1 0 0,-1 1 0,0-1 0,0 0 0,0 0 0,0 0 0,0 0 0,-1-1 0,2 1 0,-2 0 0,1 0 0,-1 0 0,0-1 0,1 1 0,-1 0 0,0 0 0,-1 0 0,1-1 0,0 1 0,-1 0 0,1 0 0,-2 0 0,1 0 0,1-1 0,-1 1 0,0 0 0,0 0 0,-1 1 0,1-1 0,0 0 0,-1 0 0,1 1 0,-1-1 0,1 0 0,-1 1 0,0 0 0,0-1 0,-2 0 0,2 0 0,1 1 0,-1-1 0,0 1 0,-1 0 0,1-1 0,-1 1 0,1 0 0,0 1 0,0-1 0,-1 0 0,1 1 0,0-1 0,-1 1 0,1-1 0,0 1 0,-5 0 0,5 1 0,1-1 0,-1 1 0,1-1 0,0 1 0,0 0 0,-1-1 0,1 1 0,0 0 0,0 0 0,0 0 0,-1 0 0,1 0 0,0 0 0,1 0 0,-1 0 0,0 0 0,0 1 0,0-1 0,1 0 0,-1 0 0,0 1 0,1-1 0,0 1 0,-1-1 0,1 0 0,0 1 0,-1-1 0,1 1 0,0 2 0,0-2 0,0 0 0,0 0 0,1 0 0,-1 1 0,0-1 0,1 0 0,-1 0 0,1 0 0,0 0 0,0 0 0,-1 0 0,1 0 0,1 0 0,-1 0 0,0 0 0,0-1 0,1 1 0,-1 0 0,1-1 0,-1 1 0,1-1 0,0 1 0,0-1 0,0 0 0,-1 0 0,2 0 0,-1 0 0,0 0 0,3 0 0,-4 0 0,1-1 0,-1 1 0,1-1 0,-1 1 0,1-1 0,0 0 0,-1 0 0,1 0 0,-1 0 0,1 0 0,0 0 0,-1 0 0,2-1 0,-2 1 0,1-1 0,-1 1 0,1-1 0,-1 1 0,1-1 0,-1 0 0,1 0 0,-1 1 0,0-1 0,0 0 0,1 0 0,-1-1 0,0 1 0,0 0 0,0 0 0,0 0 0,0-1 0,0 1 0,-1-1 0,1 1 0,0 0 0,-1-1 0,1 0 0,-1 1 0,1-1 0,-1-1 0,1-1 0,0-1 0,-1 0 0,0 1 0,0-1 0,0 0 0,0 1 0,-1-1 0,1 0 0,-1 1 0,-1-1 0,1 1 0,-4-8 0,4 10 0,1 1 0,-1-1 0,0 0 0,0 1 0,0-1 0,0 1 0,-1-1 0,1 1 0,0 0 0,-1 0 0,1-1 0,0 1 0,-1 0 0,0 0 0,1 0 0,-2 1 0,1-1 0,1 0 0,-1 0 0,0 1 0,0-1 0,1 1 0,-1 0 0,0 0 0,0-1 0,0 1 0,0 0 0,1 1 0,-1-1 0,0 0 0,0 0 0,0 1 0,1-1 0,-6 2 0,5-1 4,0 1 0,0-1 0,1 1 0,-1-1 0,0 1-1,0 0 1,1 0 0,-1-1 0,1 1 0,0 0 0,-1 1 0,1-1-1,0 0 1,0 0 0,0 0 0,1 1 0,-1-1 0,0 0 0,1 1 0,0-1-1,-1 0 1,1 1 0,0-1 0,0 1 0,0-1 0,1 0 0,-1 1-1,1-1 1,-1 1 0,2 1 0,-2-1-55,0-1 0,1 1-1,-1-1 1,1 1 0,0-1 0,0 1 0,0-1-1,0 0 1,0 0 0,0 1 0,0-1 0,1 0-1,-1 0 1,1 0 0,0 0 0,0-1-1,0 1 1,-1 0 0,1-1 0,1 1 0,0-1-1,-1 0 1,0 0 0,0 1 0,1-2 0,-1 1-1,1 0 1,4 1 0,3-4-6775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1226 24575,'0'-2'0,"1"1"0,0-1 0,-1 1 0,1-1 0,0 1 0,0 0 0,0-1 0,0 1 0,0 0 0,0 0 0,0 0 0,1 0 0,-1-1 0,0 2 0,1-1 0,0 0 0,-1 0 0,1 0 0,-1 1 0,3-1 0,36-15 0,-36 15 0,33-12 0,72-24 0,112-54 0,-157 58 0,-1-2 0,-2-2 0,79-65 0,110-83 0,-208 151 0,-14 12 0,-1-2 0,-1 0 0,30-36 0,-22 19 0,-21 26 0,1 0 0,-3-1 0,0 0 0,1-1 0,-3 0 0,0 0 0,10-26 0,13-37-46,-20 54 116,14-46 0,-23 64-203,-2 0 1,1-1-1,-1 1 0,0 0 1,-1 0-1,0 0 0,-1-1 1,1 1-1,-1 0 1,-3-11-1,0 7-6693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1 104 24575,'8'-1'0,"0"0"0,0 0 0,0-1 0,0-1 0,-1 1 0,2-1 0,-2 0 0,0-1 0,0 0 0,1 0 0,-2-1 0,1 1 0,-1-1 0,6-6 0,-4 4 0,0 1 0,0 0 0,0 0 0,1 1 0,0 0 0,-1 1 0,2 0 0,10-3 0,-13 6-76,0 1 1,0 1-1,-1-1 0,1 1 0,-1 0 0,2 1 0,-2-1 0,0 1 1,1 0-1,-1 1 0,1 0 0,-2 0 0,1 0 0,0 1 1,-1-1-1,0 1 0,10 9 0,-5-4-6750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24575,'0'33'0,"-1"-4"0,7 57 0,-4-76 0,0 0 0,0 0 0,2 0 0,0 0 0,0 0 0,0-1 0,1 1 0,0-1 0,9 10 0,23 25 0,2-2 0,2-1 0,78 58 0,-77-71 0,0-1 0,2-3 0,2-1 0,61 21 0,-33-14 0,-19-9 0,1-3 0,65 13 0,-8-2 0,-77-17 0,-1 2 0,52 28 0,23 9 0,42 20-1365,-138-67-5461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25 24575,'-8'1'0,"-1"0"0,1 0 0,0 1 0,0 0 0,1 0 0,-2 1 0,1 0 0,1 0 0,0 1 0,-1 0 0,-11 9 0,16-11 0,1 0 0,-1 0 0,-1 0 0,2 0 0,-1 0 0,1 1 0,0 0 0,0-1 0,0 1 0,0 0 0,0 0 0,0 0 0,1 0 0,-1 0 0,1 0 0,0 1 0,0-1 0,1 0 0,-1 0 0,0 1 0,1-1 0,0 1 0,0-1 0,0 0 0,0 1 0,1-1 0,-1 1 0,1-1 0,0 0 0,1 5 0,0-6 0,0 0 0,-1 1 0,1-1 0,0 0 0,1 0 0,-1 0 0,0-1 0,0 1 0,1 0 0,-1-1 0,2 1 0,-1-1 0,-1 0 0,1 0 0,0 0 0,0 0 0,-1-1 0,1 1 0,0-1 0,0 0 0,0 1 0,1-1 0,-1 0 0,0-1 0,4 0 0,-4 1 0,1 0 0,-1 0 0,0-1 0,0 0 0,1 1 0,-1-1 0,-1 0 0,1 0 0,0 0 0,0-1 0,0 1 0,-1-1 0,1 1 0,-1-1 0,1 0 0,-1 0 0,0 0 0,1-1 0,-1 1 0,0 0 0,0-1 0,0 1 0,0-1 0,1-3 0,-3 2 0,1 0 0,-1 0 0,0 0 0,0 0 0,0 0 0,0 0 0,-1 0 0,0 0 0,0 0 0,0 1 0,0-1 0,-1 0 0,1 0 0,-1 1 0,0-1 0,0 1 0,-1 0 0,1-1 0,-1 1 0,0 0 0,1 0 0,-1 0 0,0 1 0,0-1 0,0 1 0,-1 0 0,1 0 0,-2 0 0,2 0 0,-1 0 0,0 1 0,1 0 0,-1-1 0,0 1 0,0 1 0,0-1 0,-1 1 0,1-1 0,0 1 0,0 0 0,0 1 0,0-1 0,0 1 0,0-1 0,-1 1 0,2 0 0,-1 1 0,0-1 0,0 1 0,-3 2 0,5-3 0,0 0 0,1 0 0,-1 0 0,0 0 0,0 0 0,1 0 0,-1 1 0,1-1 0,0 1 0,0-1 0,0 1 0,0-1 0,0 1 0,0 0 0,0 0 0,0-1 0,1 1 0,-1 0 0,1 0 0,-1 0 0,1 0 0,0-1 0,0 1 0,0 0 0,0 0 0,0 0 0,0 0 0,0 0 0,1 0 0,-1 0 0,0 0 0,1-1 0,0 1 0,0 0 0,-1 0 0,3 2 0,-1-1 0,0 0 0,1 0 0,-1-1 0,2 1 0,-1-1 0,0 1 0,0-1 0,0 0 0,0 0 0,0 0 0,0-1 0,1 1 0,-1-1 0,2 0 0,-2 0 0,1 0 0,-1 0 0,5 0 0,-4-1 0,-1 1 0,1-1 0,0 0 0,0-1 0,-1 1 0,1 0 0,-1-1 0,1 0 0,-1 0 0,0 0 0,1 0 0,0-1 0,-1 1 0,0-1 0,0 0 0,0 0 0,5-4 0,-7 5 0,0 0 0,-1 0 0,1 0 0,0 0 0,0-1 0,-1 1 0,1 0 0,-1 0 0,1-1 0,-1 1 0,0 0 0,1-1 0,-1 1 0,0-1 0,0 1 0,0 0 0,0-1 0,0-1 0,-1 0 0,0 0 0,0 0 0,0 0 0,0 1 0,0-1 0,-1 0 0,1 1 0,-1-1 0,1 1 0,-1 0 0,-4-4 0,2 2 0,0 1 0,-1 0 0,0 1 0,1-1 0,-1 1 0,1 0 0,-1 0 0,0 0 0,-1 1 0,1 0 0,-5-1 0,9 1 0,-1 1 0,1-1 0,0 1 0,0 0 0,0 0 0,-1 0 0,1-1 0,0 1 0,0 0 0,-2 0 0,2 1 0,0-1 0,0 0 0,-1 0 0,1 0 0,0 1 0,0-1 0,0 1 0,0-1 0,0 1 0,-1 0 0,1-1 0,0 1 0,0 0 0,0-1 0,1 1 0,-1 0 0,0 0 0,0 0 0,0 0 0,1 0 0,-1 0 0,0 0 0,1 0 0,-1 0 0,1 1 0,-1-1 0,1 0 0,0 0 0,-1 0 0,1 1 0,0-1 0,0 0 0,0 0 0,0 1 0,0-1 0,0 0 0,0 2 0,1 0 0,-1-1 0,1 1 0,0-1 0,0 1 0,0-1 0,0 0 0,0 1 0,0-1 0,1 0 0,-1 0 0,1 0 0,-1 0 0,1 0 0,0 0 0,0 0 0,0-1 0,0 1 0,0-1 0,1 1 0,-1-1 0,3 1 0,0 0 0,-1 0 0,1 0 0,-1-1 0,1 0 0,1 0 0,-1 0 0,0-1 0,0 1 0,0-1 0,10-1 0,-11 1 0,-1-1 0,1 0 0,-1 1 0,1-1 0,-1 0 0,0-1 0,2 1 0,-2-1 0,0 1 0,0-1 0,0 0 0,0 0 0,0 0 0,4-4 0,-6 4 0,1 0 0,-1 0 0,0 0 0,1 0 0,-1 0 0,0 0 0,0-1 0,0 1 0,-1 0 0,1 0 0,-1-1 0,0 1 0,1 0 0,-1 0 0,0-1 0,0 1 0,0 0 0,-1-1 0,1 1 0,-1 0 0,1 0 0,-1-1 0,0 1 0,-1-3 0,0 3 0,1 0 0,0 0 0,-1 0 0,1 0 0,-1 0 0,0 1 0,1-1 0,-1 0 0,0 1 0,0 0 0,0-1 0,0 1 0,0 0 0,0 0 0,0 0 0,-1 0 0,1 0 0,-1 1 0,0-1 0,1 1 0,0-1 0,-1 1 0,1 0 0,0 0 0,-1 0 0,1 0 0,-1 0 0,1 1 0,0-1 0,-1 1 0,0-1 0,1 1 0,0 0 0,0 0 0,-1 0 0,1 0 0,-2 2 0,2-2 0,1-1 0,-1 1 0,0 0 0,1-1 0,0 1 0,-1 0 0,1 0 0,-1 0 0,1 0 0,0 0 0,0 1 0,-1-1 0,0 0 0,1 0 0,0 1 0,1-1 0,-1 1 0,0-1 0,0 1 0,1-1 0,-1 1 0,1-1 0,-1 1 0,1 0 0,-1-1 0,1 1 0,0 0 0,0-1 0,0 1 0,0 0 0,0 0 0,1-1 0,-1 1 0,0 0 0,1-1 0,-1 1 0,1-1 0,-1 1 0,1-1 0,0 1 0,0-1 0,0 1 0,0-1 0,0 0 0,0 1 0,1-1 0,-1 0 0,0 0 0,1 0 0,-1 0 0,0 0 0,3 2 0,-3-2 0,0 0 0,0 0 0,0 0 0,0 0 0,1 0 0,-1 0 0,0 0 0,1-1 0,-1 1 0,0 0 0,1-1 0,-1 1 0,1-1 0,-1 1 0,1-1 0,-1 0 0,2 1 0,-1-1 0,-1 0 0,1 0 0,-1 0 0,1 0 0,-1-1 0,1 1 0,-1 0 0,1-1 0,-1 1 0,1-1 0,-1 1 0,1-1 0,-1 0 0,0 1 0,1-1 0,-1 0 0,0 0 0,0 0 0,1 0 0,-1 0 0,1 0 0,-1-1 0,0 1 0,0 0 0,1-3 0,-2 2 0,1 0 0,-1 0 0,1 0 0,-1 0 0,0 0 0,0 0 0,1 0 0,-2-1 0,1 1 0,0 0 0,0 0 0,-1 0 0,1 0 0,-1 0 0,0 0 0,1 0 0,-1 0 0,0 0 0,0 0 0,0 1 0,-2-1 0,2 0 0,0 1 0,-1-1 0,1 0 0,-1 1 0,1 0 0,-1-1 0,0 1 0,1 0 0,-1 0 0,-4-2 0,5 2 0,-1 0 0,1 0 0,-1 0 0,1 0 0,-1 1 0,0-1 0,0 0 0,0 1 0,0-1 0,1 1 0,-1-1 0,0 1 0,1 0 0,-1 0 0,0 0 0,0 0 0,0 0 0,1 0 0,-1 1 0,0-1 0,1 0 0,-1 1 0,0 0 0,1-1 0,-2 1 0,1 0 0,1 0 0,-1 0 0,1 0 0,-1 0 0,1 0 0,0 0 0,-1 0 0,1 0 0,0 1 0,0-1 0,0 1 0,0-1 0,-1 3 0,1-2 0,1 1 0,-1-1 0,1 0 0,0 1 0,0-1 0,-1 0 0,2 1 0,-1-1 0,0 0 0,0 1 0,1-1 0,-1 0 0,1 1 0,0-1 0,0 0 0,0 0 0,0 0 0,0 1 0,0-1 0,1 0 0,-1-1 0,0 1 0,1 0 0,0 0 0,-1-1 0,1 1 0,0-1 0,1 1 0,3 1 0,1 1 0,-1-1 0,2 0 0,0-1 0,-1 1 0,0-2 0,1 1 0,11 1 0,-16-3 0,0 0 0,0 0 0,0 0 0,0 0 0,0-1 0,0 1 0,1-1 0,-1 1 0,5-3 0,-7 2 0,0 0 0,0 1 0,0-1 0,0 0 0,0 1 0,0-1 0,0 0 0,0 0 0,0 0 0,0 0 0,-1 0 0,1 0 0,0 0 0,-1 0 0,1 0 0,-1-1 0,1 1 0,-1 0 0,1 0 0,-1 0 0,0-1 0,0 1 0,0 0 0,0-2 0,0-1 0,-1 1 0,0-1 0,0 0 0,0 0 0,-1 1 0,1-1 0,-1 1 0,0-1 0,0 1 0,0 0 0,-1-1 0,1 1 0,-1 0 0,-5-3 0,2-1 0,-1 1 0,0-1 0,0 2 0,-17-11 0,23 16 0,0-1 0,0 1 0,0-1 0,-1 1 0,1 0 0,0 0 0,0-1 0,0 1 0,0 0 0,0 0 0,0 0 0,-1 0 0,1 0 0,0 0 0,-1 0 0,1 0 0,0 1 0,0-1 0,0 0 0,0 1 0,0-1 0,0 1 0,0-1 0,0 1 0,0-1 0,0 1 0,0 0 0,1-1 0,-2 2 0,0 1 0,0-1 0,0 1 0,0 0 0,0 0 0,1-1 0,0 1 0,-1 0 0,0 0 0,1 1 0,-1 4 0,1-4 0,0-1 0,1 0 0,-1 0 0,1 1 0,0-1 0,-1 0 0,1 1 0,1-1 0,-1 0 0,0 1 0,1-1 0,0 0 0,0 1 0,0-1 0,0 0 0,0 0 0,2 0 0,-2 0 0,1 0 0,0 0 0,0-1 0,0 1 0,3 3 0,-4-5-2,0 0 0,0 0 0,1-1-1,-1 1 1,0 0 0,1 0 0,-1-1-1,1 1 1,-1-1 0,0 1 0,1-1-1,-1 0 1,2 0 0,-2 1 0,1-1 0,-1 0-1,1 0 1,-1-1 0,1 1 0,-1 0-1,1 0 1,-1-1 0,1 1 0,-1-1-1,1 1 1,-1-1 0,0 1 0,1-1-1,-1 0 1,0 0 0,1 0 0,-1 0 0,0 0-1,0 0 1,2-2 0,-1 0 16,0 0 0,-1 0 1,1-1-1,-1 1 0,0-1 1,0 0-1,0 1 0,-1-1 0,1 0 1,-1 1-1,0-1 0,0 0 1,-1-6-1,1 6-27,0 1 1,-1 0-1,1 0 1,-1 0-1,0-1 1,0 1-1,0 0 0,-1 0 1,1 0-1,-1 0 1,1 1-1,-2-1 1,1 0-1,0 1 1,-3-4-1,3 5-23,1 1 1,0-1-1,-1 0 0,1 1 1,-1 0-1,1-1 0,-1 1 1,1 0-1,-1-1 0,1 1 1,-1 0-1,0 0 0,1 0 1,-2 1-1,2-1 0,-1 0 1,1 0-1,-1 1 0,1-1 1,-1 1-1,1 0 0,0-1 1,-1 1-1,1 0 0,0 0 1,-1 0-1,1 0 0,0 0 1,0 0-1,0 0 0,0 0 1,0 0-1,0 0 0,0 1 1,-1 1-1,-7 7-6790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0 24575,'-16'64'0,"16"-56"0,0 0 0,0 0 0,1 1 0,0-1 0,1-1 0,0 2 0,0-2 0,1 1 0,-1 0 0,1-1 0,1 1 0,0-1 0,0 0 0,10 12 0,3 1 0,1-3 0,1 1 0,29 21 0,-10-9 0,-19-17 0,1-1 0,0 1 0,1-3 0,0 0 0,41 12 0,16 9 0,40 19 0,104 50 0,157 132 0,-355-216 0,2 0 0,0-2 0,27 11 0,-42-22-118,-3 1-131,-1-1-1,1 0 1,0-1-1,14 2 1,-10-2-6577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2641 24575,'9'-2'0,"2"0"0,-1 0 0,-1-1 0,1 0 0,0 0 0,-1-1 0,12-6 0,17-7 0,56-15 0,-39 14 0,85-38 0,-57 18 0,94-27 0,-99 38 0,-4 0 0,201-81 0,56-61 0,-299 151 0,45-32 0,-47 29 0,53-28 0,-38 24 0,-2-3 0,0-1 0,-3-2 0,53-50 0,53-58 0,32-35 0,-62 59 0,-91 88 0,-2-1 0,0-1 0,-2 0 0,-1-2 0,22-49 0,-14 29 0,-4 9 0,-2-2 0,-3 0 0,18-59 0,-24 67 0,1-1 0,25-46 0,-23 53 0,-2-1 0,0 0 0,13-56 0,-9 24 0,48-119 0,-57 162-170,-1-1-1,-1 0 0,-1 0 1,-1 0-1,-1-1 0,-1 1 1,0-38-1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23 153 24575,'0'1'0,"-1"-1"0,0 0 0,0 0 0,1 0 0,-1 0 0,-1 1 0,2-1 0,-1 0 0,0 0 0,0-1 0,1 1 0,-1 0 0,0 0 0,1 0 0,-1 0 0,0-1 0,0 1 0,1 0 0,-1 0 0,1-1 0,-1 1 0,0-1 0,1 1 0,-1 0 0,1-1 0,-1 1 0,1-1 0,-1 0 0,1 1 0,-1-1 0,1 1 0,-1-1 0,1 0 0,0 0 0,0-1 0,1 1 0,-1-1 0,1 1 0,-1-1 0,1 1 0,0-1 0,0 1 0,0 0 0,0-1 0,0 1 0,0 0 0,0 0 0,3-2 0,48-34 0,-8 8 0,-30 19 0,0 1 0,1 0 0,0 1 0,28-12 0,-41 20 0,0 0 0,1 0 0,-2 0 0,1 0 0,0 0 0,0 0 0,-1 1 0,1-1 0,0 1 0,-1-1 0,1 1 0,0-1 0,-1 1 0,1 0 0,-1 0 0,1 0 0,-1 0 0,1 0 0,-1 0 0,0 0 0,1 0 0,-1 1 0,1-1 0,-1 0 0,1 2 0,30 47 0,-18-27 0,-12-19-107,0-2 10,0 1 1,-1 0-1,1-1 0,0 0 0,0 1 0,1-1 1,0 0-1,-1 0 0,1 0 0,-1 0 1,1 0-1,3 1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24575,'-1'1'0,"-1"-1"0,1 1 0,0-1 0,0 1 0,0-1 0,0 1 0,1 0 0,-1 0 0,0-1 0,0 1 0,1 0 0,-1 0 0,0 0 0,1 0 0,-1-1 0,1 1 0,-1 0 0,1 0 0,0 0 0,-1 0 0,1 0 0,0 0 0,-1 1 0,1-1 0,0 0 0,0 0 0,0 1 0,-2 37 0,2-35 0,0 9 0,0-1 0,1 0 0,1 0 0,0 0 0,1-1 0,0 1 0,1 0 0,2-1 0,-2 0 0,2 0 0,-1 0 0,15 18 0,-17-25 0,7 12 0,2 0 0,1-1 0,0-1 0,2 0 0,-1 0 0,1-2 0,1 0 0,-1 0 0,31 14 0,18 7 0,85 31 0,-146-63 0,48 19 0,32 14 0,140 37 0,-149-50 0,114 49 0,-69-23 0,-86-37-195,0-1 0,0-1 0,0-2 0,1-2 0,0-1 0,40-1 0,-59-2-6631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16 24575,'0'-1'0,"0"0"0,-1 1 0,1-1 0,0 0 0,-1 0 0,1 1 0,0-1 0,-1 0 0,1 1 0,-1-1 0,1 0 0,-1 1 0,1-1 0,-1 1 0,1-1 0,-1 1 0,0-1 0,1 1 0,-1-1 0,0 1 0,1 0 0,-1-1 0,0 1 0,0 0 0,1-1 0,-1 1 0,0 0 0,0 0 0,0 0 0,1 0 0,-1 0 0,0 0 0,0 0 0,0 0 0,1 0 0,-1 0 0,0 0 0,0 1 0,1-1 0,-1 0 0,0 1 0,0-1 0,0 1 0,-3-1 0,1 1 0,1 0 0,-1 0 0,1 0 0,-1 0 0,1 0 0,-1 0 0,1 1 0,0-1 0,0 1 0,-1 0 0,-2 2 0,2 1 0,1 0 0,0-1 0,0 1 0,0 0 0,1 0 0,0 0 0,0 1 0,0-1 0,0 0 0,1 0 0,0 1 0,0-1 0,1 0 0,-1 0 0,1 0 0,0 1 0,2 4 0,-2-7 0,0 0 0,0 1 0,1-1 0,-1 0 0,1 0 0,0 0 0,1 0 0,-1 0 0,0-1 0,1 1 0,-1 0 0,1-1 0,-1 0 0,1 0 0,0 0 0,0 0 0,0 0 0,0 0 0,1-1 0,-1 1 0,0-1 0,1 0 0,-1 0 0,1 0 0,4 0 0,-1 0 0,-2-1 0,1 0 0,-1 0 0,1 0 0,-1 0 0,0-1 0,2 0 0,-2 0 0,0-1 0,1 1 0,-1-1 0,7-4 0,-10 5 0,-1 0 0,1 0 0,-1-1 0,1 1 0,-1-1 0,0 0 0,1 1 0,-1-1 0,0 0 0,0 0 0,0 0 0,0 0 0,-1 1 0,1-1 0,0 0 0,-1-1 0,1 1 0,-1 0 0,0 0 0,0 0 0,0 0 0,0 0 0,0 0 0,0 0 0,0 0 0,-1 0 0,1 0 0,-1 0 0,0 0 0,1 0 0,-1 0 0,0 0 0,0 0 0,-2-3 0,1 2 0,0 0 0,1 0 0,-1 0 0,-1 1 0,1-1 0,0 0 0,-2 1 0,2-1 0,-1 1 0,1 0 0,-1 0 0,0 0 0,0 0 0,0 1 0,0-1 0,-1 1 0,1 0 0,-1 0 0,1 0 0,-1 0 0,1 1 0,-1-1 0,1 1 0,-1 0 0,1 0 0,-1 0 0,1 0 0,-1 0 0,-5 2 0,6-1 0,1-1 0,-1 1 0,1 0 0,-1 0 0,1 0 0,-1 0 0,1 1 0,-1-1 0,1 1 0,-1-1 0,1 1 0,0 0 0,1 0 0,-1 0 0,0 0 0,0 0 0,1 0 0,-1 0 0,1 1 0,0-1 0,0 0 0,0 1 0,0-1 0,0 1 0,0-1 0,1 1 0,-1 0 0,1-1 0,-1 1 0,1 0 0,0-1 0,0 1 0,1 0 0,-1-1 0,0 1 0,1-1 0,0 1 0,1 3 0,-1-3 0,0 0 0,1-1 0,-1 1 0,1 0 0,-1-1 0,1 0 0,0 1 0,0-1 0,0 0 0,0 0 0,1 0 0,-1 0 0,2 0 0,-2-1 0,1 1 0,-1-1 0,1 1 0,0-1 0,0 0 0,0 0 0,-1-1 0,1 1 0,0 0 0,1-1 0,-1 0 0,0 1 0,0-1 0,0-1 0,0 1 0,0 0 0,5-2 0,-5 2 0,0-1 0,1 1 0,-1-1 0,-1 0 0,1 0 0,0 0 0,-1 0 0,1 0 0,-1 0 0,1-1 0,-1 1 0,0-1 0,0 0 0,0 0 0,1 0 0,-1 0 0,0 0 0,0 0 0,0 0 0,-1 0 0,1-1 0,-1 1 0,0-1 0,1 1 0,-1-1 0,-1 0 0,1 1 0,0-1 0,-1 0 0,1 0 0,-1 0 0,0 1 0,0-1 0,0-5 0,-1 4 0,-1-1 0,1 1 0,-1 0 0,0 0 0,0-1 0,0 1 0,-1 1 0,0-1 0,1 0 0,-2 1 0,0-1 0,1 1 0,0 0 0,-1 0 0,1 0 0,-5-2 0,6 4 0,1 0 0,-2 0 0,2 0 0,-1 0 0,0 0 0,0 0 0,1 0 0,-1 1 0,0-1 0,0 0 0,0 1 0,0 0 0,0-1 0,1 1 0,-1 0 0,0 0 0,0 0 0,0 0 0,0 1 0,-1-1 0,1 1 0,0-1 0,0 1 0,1-1 0,-1 1 0,0 0 0,0 0 0,1 0 0,-1 0 0,0 0 0,1 0 0,-1 0 0,1 1 0,0-1 0,-1 0 0,1 1 0,0-1 0,0 1 0,-2 3 0,1-3 0,2 0 0,-1-1 0,1 1 0,-1 0 0,1 0 0,0 0 0,0 0 0,0 0 0,0 0 0,0 0 0,0 0 0,0 0 0,1 0 0,-1 0 0,1 0 0,-1 0 0,2 0 0,-1-1 0,0 1 0,0 0 0,0 0 0,0-1 0,0 1 0,0-1 0,0 1 0,1-1 0,-1 1 0,1-1 0,-1 0 0,1 0 0,-1 1 0,1-1 0,0 0 0,0-1 0,-1 1 0,1 0 0,0 0 0,4 0 0,-4 0 0,0 0 0,0 0 0,0-1 0,0 1 0,0-1 0,-1 1 0,1-1 0,0 0 0,0 1 0,0-1 0,0 0 0,0 0 0,0-1 0,0 1 0,0 0 0,1-1 0,-1 1 0,0-1 0,0 1 0,0-1 0,0 0 0,-1 0 0,1 0 0,0 0 0,-1 0 0,1 0 0,0 0 0,-1-1 0,0 1 0,1-1 0,-1 1 0,0-1 0,0 1 0,1-1 0,-1 0 0,-1 1 0,2-1 0,-1 0 0,0 0 0,0-2 0,0 3 0,-1-1 0,1 1 0,-1-1 0,1 1 0,-1 0 0,0-1 0,0 1 0,0-1 0,1 1 0,-1-1 0,0 1 0,-1-1 0,1 1 0,0 0 0,0-1 0,-1 1 0,1-1 0,-1 1 0,1 0 0,-1-1 0,1 1 0,-1 0 0,0-1 0,0 1 0,-1 0 0,1 0 0,0 0 0,0 0 0,0 0 0,0 0 0,0 0 0,0 0 0,0 0 0,-1 1 0,1-1 0,0 0 0,-1 1 0,1-1 0,0 1 0,-1-1 0,1 1 0,-1 0 0,1 0 0,-1-1 0,1 1 0,-1 0 0,1 0 0,0 0 0,-1 1 0,0-1 0,0 0 0,1 1 0,-1-1 0,-1 2 0,0-2 0,1 1 0,0 0 0,0 0 0,0 0 0,-1 0 0,1 0 0,0 0 0,1 1 0,-1-1 0,0 1 0,-1-1 0,2 1 0,-1 0 0,0-1 0,1 1 0,0 0 0,-1 0 0,1 0 0,0 0 0,0 1 0,0-1 0,1 0 0,-1 0 0,0 0 0,1 1 0,-1-1 0,1 0 0,0 1 0,0-1 0,0 0 0,0 1 0,0-1 0,1 0 0,-1 1 0,1-1 0,-1 0 0,2 3 0,0-2 0,0 1 0,0-1 0,0 0 0,1 0 0,1 0 0,-2 0 0,1-1 0,0 1 0,0-1 0,1 0 0,-1 0 0,0 0 0,1 0 0,-1 0 0,2-1 0,4 2 0,-6-2 0,-1 0 0,1 0 0,-1 0 0,1 0 0,-1-1 0,1 1 0,0-1 0,0 0 0,0 0 0,-1 0 0,1 0 0,0-1 0,-1 1 0,1 0 0,-1-1 0,1 0 0,-1 0 0,1 0 0,-1 0 0,1 0 0,0 0 0,-1-1 0,0 1 0,1-1 0,1-1 0,-3 0 0,0 1 0,0 0 0,-1-1 0,1 1 0,0-1 0,-1 1 0,0 0 0,0-1 0,0 1 0,0-1 0,0 1 0,0-1 0,0 1 0,-1-1 0,0 1 0,1-1 0,-1 1 0,0 0 0,0 0 0,0-1 0,0 1 0,0 0 0,-1 0 0,1 0 0,-1 0 0,1 0 0,-6-3 0,5 2 0,-1-1 0,0 1 0,0 0 0,0 0 0,0 0 0,-1 0 0,1 0 0,-1 1 0,-1 0 0,2 0 0,-1 0 0,0 0 0,0 0 0,-1 1 0,-6-2 0,8 4 0,1-1 0,-1 0 0,1 1 0,-1 0 0,0 0 0,1 0 0,0 0 0,-1 0 0,1 0 0,0 1 0,-1-1 0,1 1 0,-1-1 0,1 1 0,0 0 0,0 0 0,1 0 0,-1 0 0,0 0 0,1 0 0,-1 1 0,1-1 0,0 0 0,0 1 0,0-1 0,0 1 0,0-1 0,1 1 0,-1 0 0,1-1 0,0 1 0,-1 0 0,2 4 0,-2-4 0,1 0 0,0 0 0,0-1 0,0 1 0,1 0 0,-1 0 0,1-1 0,0 1 0,-1 0 0,1 0 0,0-1 0,1 1 0,-1-1 0,0 1 0,1-1 0,-1 0 0,1 1 0,0-1 0,0 0 0,0 0 0,0 0 0,1-1 0,-1 1 0,0 0 0,1-1 0,-1 1 0,1-1 0,-1 0 0,1 0 0,0 0 0,-1 0 0,1 0 0,3 0 0,-1-1 0,-1 1 0,0-1 0,1-1 0,-1 1 0,0-1 0,0 1 0,0-1 0,1 0 0,-1-1 0,0 1 0,0-1 0,-1 0 0,1 0 0,0 0 0,-1 0 0,1 0 0,6-6 0,-9 6 0,1 0 0,-1 1 0,0-1 0,0 0 0,0 0 0,0 1 0,0-1 0,0 0 0,0 0 0,0 0 0,-1 0 0,1 0 0,-1-1 0,0 1 0,1 0 0,-1 0 0,0 0 0,0 0 0,0 0 0,-1 0 0,1 0 0,0 0 0,-1-1 0,0 1 0,1 0 0,-1 0 0,0 1 0,0-1 0,0 0 0,0 0 0,0 0 0,0 1 0,-1-1 0,1 0 0,-1 1 0,-2-3 0,1 1 0,1 1 0,-2 0 0,2 0 0,-1 0 0,0 0 0,0 1 0,0-1 0,0 1 0,0 0 0,0 0 0,-1 0 0,0 0 0,1 0 0,0 1 0,-1-1 0,1 1 0,0 0 0,-1 0 0,1 0 0,0 1 0,-8 0 0,9 0 0,0 0 0,0-1 0,0 1 0,1 0 0,-1 0 0,0 0 0,1 0 0,-1 0 0,0 0 0,1 1 0,-1-1 0,1 0 0,0 1 0,0-1 0,-1 1 0,1 0 0,0-1 0,-1 1 0,1 0 0,1 0 0,-1 0 0,0-1 0,1 1 0,-1 0 0,1 0 0,-1 0 0,1 0 0,0 0 0,0 0 0,0 0 0,0 0 0,0 0 0,1 0 0,-1 0 0,0 0 0,1 0 0,1 2 0,-2-1 0,1-1 0,1 0 0,-1 0 0,0 0 0,0 0 0,1 0 0,-1 0 0,1 0 0,-1-1 0,1 1 0,-1 0 0,1-1 0,0 1 0,0-1 0,0 0 0,-1 0 0,1 1 0,1-1 0,-1-1 0,0 1 0,0 0 0,1 0 0,-1-1 0,1 1 0,-1-1 0,0 0 0,1 1 0,-1-1 0,0 0 0,0-1 0,1 1 0,-1 0 0,5-2 0,-5 2 0,0 0 0,0-1 0,-1 1 0,1-1 0,-1 1 0,1-1 0,-1 0 0,1 1 0,-1-1 0,1 0 0,-1 0 0,1 0 0,-1 0 0,0-1 0,0 1 0,0 0 0,0 0 0,0-1 0,0 1 0,0-1 0,0 1 0,0-1 0,0 1 0,-1-1 0,1 1 0,-1-1 0,2 0 0,-2 1 0,0-1 0,0 0 0,1 1 0,-1-1 0,0 0 0,-1 1 0,1-1 0,0 0 0,0 1 0,-2-1 0,2 0 0,-1 1 0,1-1 0,-1 1 0,0-1 0,-1-2 0,1 3-42,1 0-1,-1 0 0,0 0 1,1 0-1,-1 0 0,0 0 1,0 0-1,0 0 0,1 0 1,-1 1-1,0-1 0,0 0 1,0 1-1,-1-1 0,1 1 1,0-1-1,0 1 0,0-1 1,0 1-1,0 0 0,-1-1 1,1 1-1,0 0 0,0 0 1,0 0-1,-2 0 0,2 0 1,0 0-1,0 1 0,0-1 1,-2 1-1,-8 4-6783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2656 24575,'1'-2'0,"-1"-1"0,1 1 0,0 0 0,-1-1 0,1 1 0,0 0 0,1 0 0,-1-1 0,0 1 0,1 0 0,-1 0 0,1 0 0,-1 1 0,2-1 0,-1 0 0,0 1 0,0-1 0,0 1 0,0-1 0,0 1 0,0 0 0,3-1 0,65-26 0,-42 18 0,43-23 0,-1-4 0,-3-2 0,99-76 0,53-53 0,-188 145 0,9-8 0,52-29 0,195-99 0,-222 122 0,103-79 0,-7 3 0,46-40 0,-57 38 0,-119 89 0,-2 0 0,-1-2 0,-2-1 0,43-59 0,19-21 0,88-71 0,-164 167 0,-1 0 0,-1 0 0,1-1 0,9-21 0,24-29 0,-18 28 0,30-51 0,3-5 0,-56 88 0,43-60 0,52-96 0,-88 138 0,0-1 0,-2 1 0,6-35 0,-1 10 0,-2 13-59,-7 23-159,-1-1 1,0 1-1,1 0 0,-2-1 1,1-20-1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24575,'-1'11'0,"2"-3"0,14-17 0,14-14 0,-17 13 0,0 0 0,0 1 0,2 0 0,16-7 0,-28 14 0,1 1 0,0 0 0,0-1 0,0 2 0,-1-1 0,1 0 0,0 0 0,1 1 0,-1 0 0,1 0 0,-1 0 0,0 0 0,0 0 0,0 0 0,0 1 0,0-1 0,0 1 0,0 0 0,0 0 0,0 0 0,0 0 0,0 1 0,-1-1 0,1 1 0,-1 0 0,4 2 0,7 5 0,0 0 0,1 0 0,1-1 0,-1-1 0,2 0 0,-2-1 0,2 0 0,0-2 0,30 6 0,-31-5-1365,-4 0-5461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24575,'-1'1'0,"0"-1"0,-1 1 0,1-1 0,0 1 0,0-1 0,0 1 0,1 0 0,-1-1 0,0 1 0,0 0 0,1 0 0,-1 0 0,0 0 0,1-1 0,-1 1 0,1 0 0,-1 0 0,1 0 0,0 0 0,-1 0 0,1 0 0,0 0 0,-1 1 0,1-1 0,0 0 0,0 0 0,0 1 0,-2 37 0,2-35 0,-1 7 0,1-1 0,1 0 0,0 0 0,1 0 0,0 0 0,0 0 0,1 0 0,0 0 0,2-1 0,-1 0 0,0 1 0,1-2 0,0 1 0,1 0 0,0-1 0,1 0 0,0 0 0,0-1 0,0 0 0,2 0 0,-1-1 0,0 0 0,0 0 0,14 6 0,192 102 0,-146-81 0,2-4 0,139 40 0,-166-56 0,64 26 0,-39-12 0,77 14 0,-17-6 0,5 19 0,-82-32 0,62 20 0,-108-41-136,-1 0-1,-1 0 1,1-1-1,0 1 1,0-1-1,-1 0 1,1 0-1,1 0 0,4-1 1,2-2-6690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1 211 24575,'1'-3'0,"0"-1"0,1 1 0,-1-1 0,1 1 0,0 0 0,0 0 0,0 0 0,1 0 0,0 1 0,0-1 0,4-3 0,10-13 0,-2-5 0,34-47 0,-45 65 0,1 1 0,0-1 0,0 1 0,0 1 0,0-1 0,0 1 0,2 0 0,-1 0 0,8-4 0,-10 7 0,-1 0 0,0 0 0,1 0 0,-1 1 0,1-1 0,-1 1 0,0 0 0,1 0 0,-1 0 0,0 0 0,1 1 0,-1-1 0,1 1 0,-1 0 0,1 0 0,-1 0 0,0 1 0,3 1 0,8 4 0,-1 1 0,23 20 0,-27-21 0,1 0 0,-1 0 0,0-1 0,19 8 0,-1-5-1365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4060 24575,'3'-28'0,"0"1"0,2 0 0,2 0 0,1 0 0,20-48 0,4-15 0,-18 41 0,11-36 0,4 1 0,49-103 0,-44 118 0,21-39 0,97-112 0,-21 35 0,-95 136 0,2 1 0,3 2 0,1 2 0,2 1 0,90-66 0,-95 83 0,3 0 0,68-30 0,16-9 0,66-29 0,-104 54 0,185-69 0,-177 74 0,152-50 0,6 3 0,-63 37 0,26-8 0,-123 28 0,-49 15 0,0-3 0,66-28 0,-88 29 0,0-2 0,22-17 0,-29 19 0,-2 2 0,1-1 0,2 2 0,-1 0 0,1 1 0,23-7 0,-17 9 0,0 0 0,1-1 0,-1 0 0,1-2 0,-3-1 0,44-24 0,-26 10 0,1 3 0,75-31 0,-64 31 0,65-37 0,-63 28 0,-22 13 0,43-32 0,99-75 0,-86 63 0,29-25 0,-51 35 0,-38 31 0,0 0 0,-3-1 0,0-2 0,0 0 0,-3-2 0,29-40 0,-43 48 0,-1 0 0,-1-1 0,1 1 0,-3-1 0,0-1 0,-1 1 0,-1 0 0,-1-23 0,2-78 0,-5-151 0,3 266-105,-1 0 0,1 0 0,-1 0 0,1 1 0,-1-1 0,0 0 0,-1 0 0,1 0 0,-1 1 0,1-1 0,-2 1 0,-4-7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0,-1-1 0,1 1 0,0 0 0,0 0 0,-1 0 0,1-1 0,0 1 0,-1 0 0,1 0 0,-1 0 0,1 0 0,-1 0 0,0 0 0,1 0 0,-1 0 0,0 0 0,0 0 0,0 1 0,0-1 0,0 0 0,0 1 0,4 37 0,-4-35 0,0 2 0,-1 1 0,2-1 0,-1 1 0,1-1 0,0 1 0,0-1 0,1 0 0,-1 1 0,2-1 0,-1 0 0,1 0 0,-1 0 0,2-1 0,-1 1 0,1-1 0,-1 0 0,2 0 0,0 0 0,-1 0 0,1-1 0,0 1 0,0-1 0,1-1 0,0 1 0,-1-1 0,1 1 0,0-2 0,0 1 0,1-1 0,7 3 0,182 82 0,-141-59 0,1-2 0,87 26 0,-104-41 0,-1 1 0,0 2 0,0 1 0,68 39 0,-83-42 0,-1-2 0,0-1 0,2 0 0,46 9 0,2 2 0,-56-16-227,-1 0-1,2-1 1,-1-1-1,0 0 1,22-1-1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1122 24575,'25'-3'0,"0"0"0,0-1 0,-1-1 0,1-1 0,-1-2 0,0 0 0,43-22 0,17-5 0,-49 20 0,49-29 0,14-6 0,-59 30 0,-2-2 0,0-2 0,-1-1 0,-1-2 0,31-31 0,39-28 0,-76 62 0,0 1 0,-2-2 0,-1-2 0,-1 0 0,-1 0 0,-2-3 0,-1 0 0,-1-1 0,27-58 0,-33 58 0,-7 13 0,1 0 0,-1 0 0,-2 0 0,5-23 0,-7 29 0,0 0 0,1-1 0,0 1 0,1 0 0,8-11 0,-7 10 0,0 0 0,0-1 0,3-15 0,-8 28-68,-1 0 0,0 0-1,0 0 1,0 0 0,0 0 0,0 0-1,0 0 1,0 0 0,0 0 0,0 1-1,0-1 1,-1 0 0,1 0 0,0 1-1,-1-1 1,1 0 0,0 0 0,-1 1-1,0-3 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170 19 24575,'-1'-1'0,"1"0"0,-1 0 0,1 0 0,-1 0 0,0 0 0,1 0 0,-1 0 0,0 1 0,0-1 0,1 0 0,-1 1 0,0-1 0,0 0 0,0 1 0,0-1 0,0 1 0,0-1 0,0 1 0,0 0 0,0-1 0,0 1 0,0 0 0,-1 0 0,1 0 0,0 0 0,0-1 0,-2 2 0,-36-4 0,34 3 0,2 0 0,-1 0 0,0 0 0,0 0 0,-1 1 0,1-1 0,0 1 0,0 0 0,1 0 0,-1 1 0,0-1 0,1 1 0,-2-1 0,2 1 0,0 0 0,-1 1 0,1-1 0,0 0 0,0 1 0,1 0 0,-1 0 0,0 0 0,1 0 0,-1 0 0,1 0 0,0 0 0,0 1 0,0-1 0,1 1 0,-1 0 0,1-1 0,0 1 0,0 0 0,0 0 0,1 0 0,-1 0 0,1-1 0,0 1 0,0 0 0,1 0 0,-1 0 0,1 0 0,0 0 0,0 0 0,0-1 0,0 1 0,1 0 0,2 4 0,-3-5 0,1 0 0,1 0 0,-1 0 0,0 0 0,0-1 0,0 1 0,0-1 0,1 1 0,-1-1 0,1 0 0,0 0 0,-1 0 0,1 0 0,0-1 0,1 1 0,-1-1 0,1 0 0,-1 0 0,0 0 0,0 0 0,1 0 0,-1-1 0,0 0 0,1 1 0,0-1 0,-1 0 0,1-1 0,-1 1 0,0 0 0,1-1 0,-1 0 0,0 0 0,0 0 0,1 0 0,0-1 0,-1 1 0,0-1 0,-1 1 0,6-5 0,-5 5 0,-1-1 0,0 1 0,1-1 0,-1 1 0,0-1 0,1 0 0,-1 0 0,0 0 0,0 0 0,-1 0 0,1 0 0,0-1 0,-1 1 0,0-1 0,0 1 0,1-1 0,-1 1 0,-1-1 0,1 0 0,0 1 0,-1-1 0,1 0 0,-1 1 0,0-1 0,0 0 0,0 0 0,0 0 0,-1 1 0,1-1 0,-1 0 0,1 1 0,-1-1 0,0 0 0,0 1 0,0-1 0,0 1 0,-1-1 0,1 1 0,-1 0 0,1-1 0,-1 1 0,0 0 0,0 0 0,0 0 0,-1 1 0,1-1 0,-5-2 0,6 2 0,-1 1 0,1 0 0,-1 0 0,0 0 0,0 0 0,1 0 0,-1 1 0,0-1 0,0 0 0,0 1 0,0-1 0,-1 1 0,1 0 0,1 0 0,-1 0 0,0 0 0,0 0 0,0 0 0,0 0 0,0 1 0,0-1 0,0 0 0,0 1 0,0 0 0,-1 0 0,0 1 0,-1 0 0,2 0 0,-1 0 0,1 0 0,-1 0 0,1 0 0,0 1 0,0-1 0,0 1 0,0 0 0,1-1 0,-1 1 0,1 0 0,-2 4 0,2-4 0,0 0 0,0-1 0,0 1 0,-1 0 0,1-1 0,1 1 0,-1 0 0,1 0 0,0 0 0,0 0 0,0 0 0,0-1 0,0 1 0,1 0 0,-1 0 0,1 0 0,1-1 0,-1 1 0,0 0 0,0-1 0,0 1 0,1-1 0,-1 1 0,1-1 0,-1 0 0,1 1 0,0-1 0,0 0 0,0 0 0,0 0 0,1-1 0,-1 1 0,0 0 0,1-1 0,0 0 0,0 1 0,-1-1 0,4 1 0,-1-1 0,-1-1 0,0 1 0,1-1 0,0 0 0,0 0 0,-1 0 0,0-1 0,1 1 0,-1-1 0,0 0 0,0 0 0,2-1 0,-2 1 0,0-1 0,0 0 0,-1 0 0,1 0 0,0-1 0,-1 1 0,7-6 0,-8 7 0,0-1 0,0 0 0,-1 0 0,1 0 0,0 0 0,-1-1 0,1 1 0,-1 0 0,0-1 0,0 1 0,0-1 0,0 1 0,0-1 0,0 0 0,-1 1 0,1-1 0,-1 0 0,0 1 0,0-1 0,0 0 0,0 0 0,0 1 0,0-1 0,-1 0 0,0 1 0,1-1 0,-1 0 0,0 1 0,0-1 0,0 1 0,-1-1 0,1 1 0,-4-4 0,5 5 0,-1 0 0,0 0 0,1 0 0,-1 0 0,0 0 0,0 0 0,0 0 0,1 0 0,-1 1 0,0-1 0,0 0 0,0 1 0,0-1 0,-1 0 0,1 1 0,-1-1 0,1 1 0,0 0 0,0-1 0,0 1 0,-1 0 0,1 0 0,0 0 0,0 0 0,-1 0 0,1 0 0,0 0 0,0 0 0,0 0 0,0 1 0,-1-1 0,1 0 0,0 1 0,0-1 0,0 1 0,0-1 0,0 1 0,0 0 0,0-1 0,0 1 0,0 0 0,0 0 0,0 0 0,0 0 0,1 0 0,-2 0 0,1 0 0,1 0 0,-1 0 0,0 0 0,0 1 0,1 0 0,-1-1 0,0 1 0,0-1 0,1 1 0,-1-1 0,1 1 0,0-1 0,-1 1 0,1 0 0,0-1 0,0 1 0,0-1 0,0 1 0,0 0 0,0-1 0,0 1 0,1 0 0,-1-1 0,1 1 0,-1-1 0,1 1 0,-1-1 0,1 1 0,0-1 0,0 1 0,0-1 0,0 0 0,0 1 0,1-1 0,-1 0 0,0 0 0,0 0 0,1 0 0,-1 0 0,0 0 0,1 0 0,-1 0 0,1-1 0,-1 1 0,1 0 0,1 0 0,1-1 0,0 1 0,0-1 0,1 1 0,-1-1 0,1 0 0,-1-1 0,0 1 0,0-1 0,0 0 0,0 0 0,1 0 0,-1 0 0,6-4 0,-9 5 0,1-1 0,-1 1 0,0-1 0,1 0 0,-1 1 0,0-1 0,0 0 0,0 0 0,0 0 0,0 0 0,0 0 0,0 0 0,1 0 0,-1 0 0,0 0 0,0 0 0,-1-1 0,1 1 0,0 0 0,-1-1 0,1 1 0,-1 0 0,0-1 0,1 1 0,-1 0 0,0-1 0,0 1 0,0-1 0,0 1 0,0-1 0,0 1 0,0 0 0,0-1 0,-1 1 0,1-1 0,0 1 0,-1 0 0,0-1 0,1 1 0,-1 0 0,0 0 0,-1-2 0,0 0 0,0 1 0,0 0 0,-1 0 0,1 0 0,0 0 0,0 0 0,-1 0 0,1 1 0,-1-1 0,0 1 0,1 0 0,-1-1 0,-1 1 0,1 1 0,0-1 0,0 0 0,0 1 0,0-1 0,0 1 0,0 0 0,0 0 0,0 0 0,0 0 0,-1 1 0,1-1 0,1 1 0,-1 0 0,0 0 0,0 0 0,0 0 0,0 0 0,1 1 0,-1-1 0,1 1 0,-1-1 0,0 1 0,-3 4 0,3-4 0,1 0 0,-1 0 0,1 1 0,-1-1 0,1 1 0,0 0 0,0 0 0,0 0 0,1 0 0,-1 0 0,1 0 0,-2 0 0,2 0 0,-1 5 0,2-6 0,0 0 0,0 0 0,0 0 0,0 0 0,0 0 0,0 0 0,0 0 0,1 0 0,-1 0 0,1 0 0,0 0 0,-1 0 0,1 0 0,1 0 0,-1 0 0,0-1 0,1 1 0,-1 0 0,0-1 0,1 1 0,-1-1 0,1 1 0,-1-1 0,4 3 0,-3-3 0,-1 1 0,1-1 0,-1 0 0,1 1 0,0-1 0,0 0 0,0 0 0,1 0 0,-2 0 0,1-1 0,0 1 0,1 0 0,-1-1 0,0 1 0,0-1 0,0 0 0,0 0 0,0 0 0,0 0 0,0 0 0,1 0 0,-1 0 0,1-1 0,-1 1 0,0-1 0,0 0 0,0 1 0,0-1 0,0 0 0,0 0 0,-1 0 0,1-1 0,0 1 0,0 0 0,-1-1 0,1 1 0,-1-1 0,1 1 0,-1-1 0,0 0 0,0 1 0,0-1 0,0 0 0,1 0 0,-1 0 0,1-3 0,-1 2 0,0 1 0,0-1 0,-1 0 0,1 0 0,-1 0 0,1 0 0,-1 1 0,0-1 0,0 0 0,0 0 0,-1 0 0,1 0 0,-1 1 0,1-1 0,-1 0 0,0 0 0,0 1 0,0-1 0,-1 0 0,0 1 0,0-1 0,1 1 0,-1 0 0,0-1 0,0 1 0,0 0 0,0 0 0,0 0 0,0 1 0,0-1 0,-1 0 0,1 1 0,-6-3 0,5 4-45,1 0-1,-1 0 1,1 0-1,0 0 1,0 0-1,0 0 1,-1 1-1,1-1 1,0 1-1,0-1 1,0 1-1,0 0 1,0 0-1,0 0 1,-1 0-1,1 0 1,0 1-1,1-1 1,-1 0-1,0 1 1,1 0-1,-1-1 1,1 1-1,0 0 0,-1 0 1,1-1-1,0 1 1,0 0-1,-1 4 1,-5 6-6781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5409 24575,'1'-26'0,"1"-1"0,1 1 0,2 0 0,2 0 0,8-27 0,56-123 0,-52 136 0,49-89 0,-18 40 0,-29 54 0,3 1 0,-1 1 0,46-47 0,-13 15 0,161-168 0,-112 120 0,106-150 0,-140 175 0,97-90 0,7-6 0,-81 81 0,-28 26 0,38-20 0,-72 70 0,-2 0 0,-1-2 0,40-53 0,25-36 0,-18 26 0,-11 14 0,-41 51 0,-1 0 0,-3-2 0,24-39 0,-30 44 0,0 0 0,3 1 0,0 1 0,25-26 0,89-75 0,-58 56 0,-29 29 0,4 2 0,55-34 0,8-5 0,21-26 0,136-91 0,-140 117 0,220-94 0,31 39 0,198-10 0,-265 71 0,-290 62 0,-1-2 0,0 0 0,0-1 0,-2-1 0,1-1 0,20-16 0,-22 16 0,48-36 0,-2-3 0,93-97 0,-118 106 0,48-74 0,14-16 0,-10 27 0,-35 28 0,52-97 0,-98 153-170,1 1-1,1 0 0,0 1 1,2 0-1,0 1 0,1 1 1,33-29-1,-39 39-6655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24575,'-18'87'0,"18"-73"0,1 0 0,0 1 0,2-1 0,0 0 0,0 0 0,1 0 0,2-1 0,-1 1 0,11 19 0,1-3 0,1 0 0,42 50 0,-37-55 0,1-2 0,-1-1 0,3 0 0,1-2 0,1-1 0,-1-1 0,2-1 0,1-2 0,0-1 0,1-1 0,1-1 0,33 7 0,13-5 0,22 6 0,12 7 0,30 11 0,-117-32 0,-1-1 0,1-1 0,0-1 0,0-1 0,-1-1 0,2-1 0,27-3 0,-12 1 0,55 4 0,-37 6 0,-40-4 0,2-1 0,25 0 0,-10-3 0,-1 3 0,44 6 0,-56-6-455,1-1 0,27-2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24575,'0'-3'0,"3"-1"0,1-3 0,3 0 0,1-2 0,1-2 0,-1-3 0,2 1 0,0 1 0,0 1 0,-2 0 0,0-1 0,-4 4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24575,'2'-3'0,"0"0"0,0 0 0,0 0 0,0 0 0,0 0 0,1 0 0,0 1 0,0 0 0,-1-1 0,1 1 0,0 0 0,0 0 0,0 0 0,4-1 0,4-4 0,0-1 0,-2 1 0,2 0 0,0 0 0,-1 1 0,14-6 0,-22 11 0,-1 1 0,1-1 0,0 0 0,0 0 0,0 1 0,1 0 0,-1-1 0,0 1 0,0 0 0,1 0 0,-1 0 0,0 0 0,0 0 0,0 0 0,0 1 0,0-1 0,0 1 0,0-1 0,0 1 0,0 0 0,0 0 0,0 0 0,0 0 0,0 0 0,-1 0 0,2 1 0,-1-1 0,-1 1 0,3 2 0,6 7 0,1 0 0,2-1 0,-2 0 0,23 13 0,-20-15 0,-2 1 0,0 1 0,1 0 0,12 15 0,-18-16-1365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36 24575,'0'-2'0,"0"1"0,0 0 0,0-1 0,0 1 0,-1 0 0,1-1 0,0 1 0,0 0 0,-1-1 0,1 1 0,-1 0 0,1 0 0,-1-1 0,1 1 0,-1 0 0,0 0 0,0 0 0,0 0 0,0 0 0,1 0 0,-1 0 0,0 0 0,-1 0 0,1 1 0,-2-2 0,1 1 0,-2 0 0,2 0 0,-1 1 0,1-1 0,-1 1 0,0 0 0,1 0 0,-1 0 0,0 0 0,1 0 0,-1 1 0,-4 0 0,0 1 0,-1 0 0,1 0 0,0 1 0,-1 0 0,2 0 0,-1 1 0,1 0 0,-11 7 0,11-5 0,1 0 0,0 0 0,1 0 0,-2 1 0,2 0 0,0 0 0,1 0 0,0 0 0,0 1 0,1-1 0,-1 1 0,0 10 0,2-16 0,1 0 0,0 1 0,0-1 0,0 1 0,0-1 0,0 1 0,1-1 0,-1 0 0,1 1 0,-1-1 0,1 0 0,0 1 0,0-1 0,0 0 0,0 0 0,0 0 0,3 4 0,-1-5 0,-1 1 0,0 0 0,1-1 0,-1 1 0,1-1 0,0 0 0,0 1 0,0-1 0,0 0 0,-1-1 0,1 1 0,0-1 0,0 1 0,0-1 0,0 0 0,0 0 0,1 0 0,3-1 0,-2 1 0,-1-1 0,1 0 0,0 0 0,-1 0 0,2-1 0,-2 0 0,1 0 0,-1 0 0,0 0 0,1-1 0,-1 1 0,0-1 0,0 0 0,0 0 0,-1-1 0,1 1 0,-1-1 0,5-7 0,-7 9 0,0 0 0,1 0 0,-2-1 0,1 1 0,1 0 0,-1 0 0,-1-1 0,1 1 0,-1 0 0,0-1 0,1 1 0,-1 0 0,0-1 0,-1 1 0,1-1 0,0 1 0,-1 0 0,1 0 0,-1-1 0,-1 1 0,1 0 0,0 0 0,0 0 0,0-1 0,0 1 0,0 0 0,-1 1 0,1-1 0,-1 0 0,1 0 0,-1 1 0,0-1 0,0 1 0,0-1 0,0 1 0,0 0 0,0-1 0,0 1 0,-5-1 0,0-1 0,1 1 0,-1 0 0,0 0 0,-1 0 0,1 1 0,0 0 0,0 0 0,-2 1 0,2 0 0,0 0 0,-10 2 0,14-2 0,1 0 0,0 1 0,0-1 0,0 0 0,0 1 0,0-1 0,0 1 0,0 0 0,0-1 0,0 1 0,0 0 0,0 0 0,0 1 0,1-1 0,-1 0 0,-1 0 0,2 1 0,-1-1 0,1 1 0,0 0 0,-1-1 0,1 1 0,0 0 0,0 0 0,0-1 0,0 1 0,0 0 0,1 0 0,-1 0 0,1 0 0,-1 0 0,1 1 0,-1-1 0,1 0 0,0 0 0,0 0 0,0 0 0,1 0 0,-1 0 0,0 0 0,1 0 0,0 3 0,0-3 0,1 1 0,0 0 0,0 0 0,0 0 0,0-1 0,0 1 0,1-1 0,-1 0 0,1 0 0,0 0 0,-1 0 0,1 0 0,0 0 0,0-1 0,0 1 0,0-1 0,0 0 0,1 0 0,-1 0 0,0 0 0,0 0 0,1-1 0,-1 1 0,0-1 0,1 0 0,-1 0 0,5-1 0,-6 1 0,1 1 0,-1-1 0,0 0 0,0-1 0,0 1 0,1 0 0,-1 0 0,0-1 0,0 1 0,0-1 0,0 0 0,0 0 0,0 0 0,1 0 0,-1 0 0,0 0 0,0 0 0,-1-1 0,1 1 0,0-1 0,-1 1 0,1-1 0,-1 1 0,0-1 0,1 0 0,-1 0 0,0 0 0,0 0 0,0 0 0,0 0 0,-1 0 0,1 0 0,0 0 0,-1 0 0,0 0 0,1-1 0,-1 1 0,0 0 0,0-4 0,-1 4 0,1 0 0,0 1 0,-1-1 0,1 0 0,-1 1 0,0-1 0,0 1 0,1-1 0,-1 1 0,0-1 0,0 1 0,-1-1 0,1 1 0,0 0 0,0 0 0,-1 0 0,1 0 0,0 0 0,-1 0 0,1 0 0,-1 0 0,1 0 0,-1 0 0,-1 1 0,2-1 0,-1 1 0,0-1 0,1 1 0,-1 0 0,0 0 0,0 0 0,1 0 0,-1 0 0,0 0 0,0 0 0,1 0 0,-1 1 0,0-1 0,1 1 0,-1-1 0,0 1 0,1 0 0,-5 1 0,5-1 0,0-1 0,0 1 0,0-1 0,-1 1 0,1 0 0,0 0 0,0 0 0,0-1 0,0 1 0,1 0 0,-1 0 0,0 0 0,0 0 0,0 1 0,1-1 0,-1 0 0,1 0 0,-1 0 0,1 0 0,-1 1 0,1-1 0,-1 2 0,2-1 0,-1 0 0,1-1 0,-1 1 0,1-1 0,-1 1 0,1-1 0,0 1 0,0-1 0,0 1 0,0-1 0,0 0 0,0 0 0,0 1 0,0-1 0,0 0 0,1 0 0,-1 0 0,0 0 0,1 0 0,-1-1 0,2 1 0,-2 0 0,1-1 0,1 2 0,0-1 0,0 0 0,-1 0 0,1-1 0,0 1 0,0 0 0,-1-1 0,1 0 0,0 0 0,1 0 0,-1 0 0,0 0 0,-1 0 0,1-1 0,0 1 0,0-1 0,-1 0 0,1 0 0,0 0 0,-1 0 0,1 0 0,4-3 0,-6 3 0,0 0 0,0 0 0,0 0 0,0 0 0,0-1 0,0 1 0,0 0 0,0 0 0,0-1 0,-1 1 0,1-1 0,0 1 0,-1-1 0,1 1 0,-1 0 0,0-1 0,0 0 0,1 1 0,-1-1 0,0 1 0,0-1 0,0 1 0,-1-1 0,1 1 0,0-1 0,-1 1 0,1-1 0,0 1 0,-1-1 0,0 1 0,1-1 0,-1 1 0,0 0 0,0-1 0,0 1 0,0 0 0,0 0 0,0 0 0,0 0 0,-2-2 0,2 2 0,0-1 0,0 1 0,0 0 0,-1 0 0,0-1 0,1 1 0,0 0 0,-1 0 0,1 0 0,-1 0 0,1 0 0,-1 1 0,1-1 0,-1 0 0,0 1 0,1-1 0,-1 1 0,0 0 0,1-1 0,-1 1 0,0 0 0,0 0 0,1 0 0,-2 0 0,1 1 0,0-1 0,1 0 0,-1 1 0,0-1 0,1 1 0,-1-1 0,0 1 0,1 0 0,-1 0 0,1 0 0,-1 0 0,1 0 0,0 0 0,-1 0 0,1 0 0,0 1 0,0-1 0,0 0 0,0 1 0,-2 2 0,1-2 0,1-1 0,0 1 0,1-1 0,-1 1 0,0 0 0,1 0 0,-1-1 0,1 1 0,-1 0 0,1 0 0,0 0 0,0-1 0,0 1 0,0 0 0,0 0 0,0 0 0,0-1 0,1 1 0,-1 0 0,1 0 0,-1 0 0,1-1 0,0 1 0,0 0 0,0-1 0,-1 1 0,3-1 0,-2 1 0,0-1 0,0 1 0,0-1 0,1 0 0,-1 0 0,0 0 0,1 1 0,-1-1 0,1-1 0,0 1 0,-1 0 0,1 0 0,0 0 0,-1-1 0,5 1 0,-4 0 0,0 0 0,1 0 0,-1-1 0,0 1 0,0-1 0,0 1 0,0-1 0,1 0 0,-1 0 0,0 0 0,0 0 0,0 0 0,1-1 0,-1 1 0,0-1 0,0 1 0,1-1 0,-1 0 0,0 0 0,0 0 0,0 0 0,0 0 0,0 0 0,2-3 0,-2 3 0,-1-1 0,0 0 0,0 0 0,0 0 0,0 0 0,0 0 0,-1 0 0,1-1 0,0 1 0,-1 0 0,0 0 0,1 0 0,-1-1 0,0 1 0,0 0 0,-1 0 0,1-1 0,0 1 0,-1-2 0,1 1 0,-1 1 0,1 0 0,0 0 0,-1 0 0,1 0 0,-1-1 0,0 1 0,0 0 0,0 0 0,0 0 0,0 1 0,0-1 0,-1 0 0,1 0 0,0 0 0,-1 1 0,0-1 0,1 1 0,-1-1 0,0 1 0,0 0 0,1 0 0,-2 0 0,1 0 0,0 0 0,0 0 0,-1 0 0,1 1 0,0-1 0,0 1 0,0-1 0,0 1 0,-1 0 0,1 0 0,0 0 0,0 0 0,0 0 0,-2 1 0,2-1 0,0 1 0,0-1 0,0 1 0,0 0 0,-4 1 0,5-1 0,-1 0 0,0 0 0,0 0 0,1 1 0,-1-1 0,1 0 0,-1 1 0,1-1 0,-2 1 0,2-1 0,0 1 0,0 0 0,0 0 0,0-1 0,0 1 0,0 0 0,0 0 0,1 0 0,-1 0 0,1 0 0,-1 0 0,1 0 0,0 0 0,0 0 0,0 0 0,0 4 0,1-2 0,0-1 0,0 0 0,0 0 0,1 1 0,-1-1 0,1 0 0,-1 0 0,2 0 0,-1-1 0,0 1 0,1 0 0,-1-1 0,0 1 0,5 2 0,-5-3 0,0 0 0,0-1 0,0 1 0,1-1 0,-1 1 0,2-1 0,-2 0 0,0 0 0,1 0 0,0-1 0,-1 1 0,1 0 0,0-1 0,-1 0 0,1 0 0,0 1 0,4-2 0,-5 1 0,0-1 0,0 0 0,-1 0 0,1 0 0,0 0 0,-1 0 0,1 0 0,-1 0 0,1 0 0,-1-1 0,0 1 0,1-1 0,-1 1 0,0-1 0,0 1 0,0-1 0,0 0 0,0 1 0,0-1 0,-1 0 0,1 0 0,-1 0 0,2 1 0,-2-1 0,0 0 0,1 0 0,-1 0 0,0-3 0,0 3 0,0 1 0,1-1 0,-1 0 0,0 0 0,0 1 0,0-1 0,0 0 0,0 0 0,0 1 0,0-1 0,-1 0 0,1 1 0,-1-1 0,1 0 0,-2 1 0,1-1 0,0 0 0,0 1 0,1-1 0,-1 1 0,-1 0 0,1-1 0,0 1 0,0 0 0,0-1 0,-1 1 0,1 0 0,-1 0 0,1 0 0,-1 0 0,1 1 0,-1-1 0,1 0 0,-1 1 0,0-1 0,1 1 0,-1-1 0,0 1 0,-1 0 0,2 0 0,-1-1 0,0 1 0,0 0 0,1 1 0,-1-1 0,0 0 0,0 1 0,1-1 0,-3 1 0,2 0 0,0-1 0,0 1 0,0 0 0,0 0 0,1-1 0,-2 1 0,1 0 0,0 1 0,1-1 0,-1 0 0,1 0 0,-1 1 0,1-1 0,0 1 0,-1-1 0,1 1 0,0-1 0,0 1 0,0 0 0,0 0 0,0 0 0,1-1 0,-1 1 0,0 0 0,1 0 0,-1 0 0,1 0 0,0 0 0,0 0 0,0 0 0,0 0 0,0 0 0,0 0 0,0 0 0,1 0 0,-1 0 0,1 0 0,-1 0 0,1 0 0,0 0 0,0-1 0,0 1 0,0 0 0,1 1 0,0-1 0,0 0 0,0 1 0,0-2 0,0 1 0,0 0 0,0 0 0,1-1 0,0 1 0,-1-1 0,1 0 0,-1 1 0,1-1 0,0-1 0,3 2 0,-4-1 0,-1-1 0,1 1 0,-1-1 0,1 0 0,1 0 0,-2 0 0,1 0 0,0 0 0,-1 0 0,1 0 0,-1 0 0,1 0 0,0-1 0,-1 1 0,1-1 0,-1 1 0,1-1 0,-1 0 0,1 0 0,-1 1 0,0-1 0,1 0 0,-1 0 0,0 0 0,2-2 0,-3 1 0,0 0 0,0 1 0,-1-1 0,1 0 0,0 0 0,-1 1 0,1-1 0,-1 0 0,0 1 0,1-1 0,-1 1 0,0-1 0,0 1 0,0-1 0,0 1 0,0 0 0,0-1 0,-1 1 0,1 0 0,0 0 0,-1 0 0,1 0 0,-1 0 0,-1-1 0,2 1 0,1 0 0,-1 0 0,0 1 0,0-1 0,0 0 0,1 0 0,-1 1 0,0-1 0,0 0 0,-1 1 0,1-1 0,0 1 0,-1-1 0,1 1 0,0 0 0,0-1 0,0 1 0,0 0 0,0 0 0,0 0 0,-1 0 0,1 0 0,0 0 0,0 0 0,0 0 0,0 0 0,0 1 0,-1-1 0,1 0 0,0 1 0,0-1 0,0 1 0,0-1 0,0 1 0,0 0 0,0-1 0,0 1 0,1 0 0,-4 1 0,3 0 0,1 0 0,-1 0 0,1 0 0,-1 0 0,1 0 0,0 0 0,0 0 0,0 0 0,0 0 0,0 0 0,0 0 0,1 0 0,-1 0 0,0 0 0,1 0 0,0 0 0,0 0 0,-1 0 0,2 0 0,-1-1 0,0 1 0,0 0 0,1-1 0,-1 1 0,0-1 0,1 1 0,-1-1 0,1 1 0,-1-1 0,1 0 0,0 0 0,0 0 0,-1 0 0,1 0 0,0 0 0,0 0 0,0-1 0,0 1 0,1-1 0,1 1 0,-1 0 0,-1 0 0,1 0 0,0-1 0,-1 1 0,1-1 0,0 0 0,-1 0 0,1 0 0,0 0 0,0 0 0,0 0 0,0-1 0,-1 1 0,1-1 0,-1 0 0,1 1 0,-1-1 0,1-1 0,-1 1 0,0 0 0,1-1 0,-1 1 0,1-1 0,-1 1 0,0-1 0,0 0 0,0 0 0,0 0 0,-1 0 0,1 0 0,-1 0 0,2-4 0,-1 2 0,-1 0 0,0 1 0,0-1 0,0 0 0,-1 0 0,1 0 0,-1 0 0,0 0 0,0 0 0,-1 0 0,1 0 0,-1 0 0,0 0 0,0 1 0,0-1 0,0 0 0,-1 0 0,1 1 0,-1-1 0,0 1 0,0 0 0,0-1 0,-1 1 0,1 0 0,-2 0 0,1 0 0,0 1 0,0-1 0,0 1 0,0-1 0,0 1 0,-1 0 0,1 0 0,-1 1 0,1-1 0,-2 1 0,1-1 0,0 1 0,1 0 0,-1 1 0,0-1 0,0 1 0,0 0 0,-1 0 0,1 0 0,0 0 0,0 1 0,0-1 0,0 1 0,0 0 0,1 0 0,-2 0 0,-6 4 0,6-2 0,1-1 0,-1 1 0,0 0 0,0 1 0,0-1 0,1 1 0,0 0 0,0 0 0,0 0 0,-3 7 0,6-10 0,-1 0 0,2 1 0,-1-1 0,1 1 0,-1-1 0,1 1 0,0-1 0,-1 1 0,1-1 0,0 1 0,0-1 0,0 1 0,0-1 0,0 1 0,1-1 0,-1 1 0,0-1 0,1 1 0,-1-1 0,1 1 0,-1-1 0,2 1 0,-1-1 0,0 0 0,-1 1 0,1-1 0,0 0 0,0 0 0,0 0 0,1 0 0,-1 0 0,0 0 0,0 0 0,0 0 0,1 0 0,-1 0 0,1-1 0,-1 1 0,0-1 0,1 1 0,2 0 0,0 1 0,1 0 0,0-1 0,-1 0 0,1 1 0,-1-1 0,1-1 0,0 1 0,0-1 0,0 0 0,0 0 0,-1 0 0,1 0 0,0-1 0,6-1 0,-10 1 0,1 1 0,0-1 0,0 0 0,0 0 0,-1 0 0,1 1 0,0-2 0,-1 1 0,1 0 0,-1 0 0,1 0 0,-1-1 0,1 1 0,-1-1 0,0 1 0,0-1 0,0 0 0,0 1 0,0-1 0,1 0 0,-2 0 0,1 1 0,0-1 0,-1 0 0,1 0 0,-1 0 0,0 0 0,0 0 0,0 0 0,0 0 0,0 0 0,0 0 0,0 1 0,0-1 0,-1 0 0,0-3 0,0 3 0,1 0 0,0 0 0,-2 1 0,2-1 0,-1 0 0,0 0 0,0 0 0,0 1 0,0-1 0,0 1 0,0-1 0,0 0 0,0 1 0,-1 0 0,1-1 0,0 1 0,-1 0 0,1 0 0,-1-1 0,0 1 0,1 0 0,-1 1 0,0-1 0,0 0 0,1 0 0,-1 1 0,-1-1 0,1 1 0,0 0 0,0-1 0,0 1 0,0 0 0,0 0 0,1 0 0,-5 1 0,3 0 0,1-1 0,-1 1 0,0 0 0,0 0 0,0 0 0,0 1 0,1-1 0,0 0 0,-1 1 0,1 0 0,0 0 0,0-1 0,0 1 0,0 0 0,0 1 0,0-1 0,0 0 0,1 0 0,-1 1 0,0-1 0,1 1 0,0 0 0,0-1 0,-1 4 0,1 27-1365,4-21-5461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99 24575,'1'-1'0,"-1"-1"0,1 1 0,-1 0 0,1-1 0,-1 1 0,1 0 0,0 0 0,0 0 0,0-1 0,0 1 0,0 0 0,0 0 0,0 0 0,0 0 0,0 1 0,0-1 0,0 0 0,3-1 0,31-16 0,-19 9 0,7-7 0,-17 12 0,0-1 0,0 1 0,2 0 0,-2 0 0,1 0 0,13-3 0,-18 6 0,0 1 0,0 0 0,0 0 0,0-1 0,0 2 0,0-1 0,0 0 0,0 0 0,0 0 0,0 1 0,-1-1 0,1 1 0,0 0 0,0 0 0,1-1 0,-1 1 0,-1 0 0,1 1 0,0-1 0,-1 0 0,1 0 0,-1 1 0,1-1 0,-1 1 0,0-1 0,1 1 0,-1-1 0,0 1 0,0 0 0,1 2 0,28 56 0,-27-50 0,1 0 0,0 0 0,1-1 0,1 1 0,-1-1 0,1 0 0,0-1 0,1 1 0,1-1 0,11 11 0,-10-16-1365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109 1 24575,'-9'10'0,"0"1"0,-1 0 0,-7 15 0,3 8 0,2 2 0,2-1 0,1 1 0,-7 52 0,15-78 0,0-1 0,1 1 0,0 0 0,0-1 0,1 1 0,0 0 0,1-1 0,0 1 0,0-1 0,1 0 0,0 1 0,2-1 0,-1-1 0,0 1 0,1-1 0,7 10 0,-3-8 0,0 1 0,0-1 0,1-1 0,1 0 0,-1 0 0,1-1 0,1 0 0,0-1 0,-1 0 0,2-1 0,14 5 0,52 23 0,-48-19 0,0-2 0,47 13 0,115 9 0,-127-26 0,105 29 0,-109-23 0,110 14 0,-64-9 0,1 6 0,182 68 0,-108-32 0,-32-10 0,-1 7 0,244 133 0,5 17 0,-370-193 0,52 38 0,11 6 0,-47-32 0,45 34 0,-9-4 0,49 23 0,-56-43 0,-54-29 0,-1 0 0,21 15 0,213 154 0,-143-107 0,-64-42 0,65 50 0,-78-51 0,2-3 0,76 43 0,-74-48 0,-1 2 0,-1 1 0,0 2 0,-2 1 0,-1 1 0,-1 2 0,31 37 0,4 13 0,88 117 0,-95-93 0,-8-11 0,-32-57 0,0 1 0,-3 0 0,13 44 0,-8 9 0,-17-69 0,0 0 0,1 0 0,15 38 0,-6-20-1365,-8-29-5461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5480 24575,'-8'-120'0,"4"95"0,2 0 0,0 0 0,2-1 0,1 1 0,1-1 0,1 1 0,9-32 0,8-13 0,52-143 0,-36 142 0,86-128 0,-68 117 0,22-29 0,6 3 0,5 3 0,126-118 0,-94 95 0,20-19 0,21 10 0,61-79 0,-131 121 0,12-12 0,-21 22 0,170-142 0,-122 129 0,4 7 0,236-123 0,-204 125 0,-46 24 0,540-249 0,-182 123 0,232-109 0,-615 257 0,130-82 0,-210 117 0,30-22 0,-1-1 0,49-50 0,-38 34 0,1-4 0,48-59 0,-21 19 0,68-64 0,-125 124 0,-4 0 0,29-49 0,2-5 0,82-96 0,-113 151 33,23-47 0,-31 53-319,-1 2-1,2-1 1,1 2 0,29-34 0,-35 47-6540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 55 24575,'-1'1'0,"-1"-1"0,1 1 0,0-1 0,0 1 0,0 0 0,0 0 0,0-1 0,0 1 0,0 0 0,0 0 0,0 0 0,1 0 0,-1 0 0,0 0 0,1 0 0,-1 1 0,1-1 0,-1 0 0,1 0 0,0 0 0,-1 1 0,1-1 0,0 0 0,0 0 0,0 0 0,0 1 0,0-1 0,0 0 0,0 0 0,1 3 0,-1-1 0,0 1 0,0-1 0,0 0 0,0 1 0,1-1 0,0 0 0,0 1 0,0-1 0,0 0 0,2 5 0,1-5 0,0-1 0,-1 0 0,1 0 0,-1 0 0,1-1 0,-1 1 0,1-1 0,0 0 0,0 0 0,1 0 0,-2 0 0,1-1 0,0 0 0,0 1 0,0-2 0,0 1 0,0 0 0,0-1 0,1 1 0,6-4 0,-9 4 0,-1-1 0,1 1 0,0-1 0,0 0 0,-1 0 0,1 1 0,-1-1 0,1 0 0,-1-1 0,2 1 0,-2 0 0,0 0 0,1-1 0,-1 1 0,0 0 0,0-1 0,0 0 0,2-2 0,-3 2 0,0 0 0,0 0 0,1 0 0,-1 0 0,-1 0 0,1 0 0,0 0 0,0 0 0,-1 1 0,1-1 0,-1 0 0,1 0 0,-1 0 0,0 0 0,0 1 0,0-1 0,0 0 0,0 1 0,0-1 0,0 1 0,-2-1 0,0-1 0,0-1 0,-1 0 0,0 1 0,-1-1 0,1 1 0,0 0 0,-2 0 0,1 1 0,1-1 0,-1 1 0,0 0 0,0 0 0,-1 1 0,-10-2 0,14 2 0,0 1 0,0 0 0,0 0 0,0 0 0,0 0 0,0 0 0,0 0 0,0 1 0,-1-1 0,1 1 0,1-1 0,-1 1 0,0 0 0,0 0 0,0 0 0,1 0 0,-1 0 0,0 0 0,1 0 0,-1 0 0,1 1 0,-1-1 0,1 1 0,0-1 0,0 1 0,-1 0 0,1-1 0,0 1 0,1 0 0,-1 0 0,0-1 0,-1 1 0,2 0 0,-1 0 0,1 0 0,0 0 0,-1 0 0,1 0 0,0 4 0,0-4 0,0 1 0,0-1 0,1 1 0,-1-1 0,0 0 0,1 1 0,1-1 0,-2 1 0,1-1 0,0 0 0,0 1 0,1-1 0,-1 0 0,0 0 0,1 0 0,-1 0 0,1 0 0,0 0 0,-1-1 0,1 1 0,0 0 0,0-1 0,0 1 0,1-1 0,-1 0 0,0 0 0,1 0 0,0 0 0,-1 0 0,0 0 0,1-1 0,-1 1 0,1-1 0,-1 0 0,4 1 0,-3-1 0,0 1 0,1-1 0,-1 0 0,0 0 0,0 0 0,0 0 0,0-1 0,0 1 0,0-1 0,0 1 0,0-1 0,0 0 0,1-1 0,-1 1 0,0 0 0,-1-1 0,1 1 0,-1-1 0,1 0 0,-1 0 0,1 0 0,-1 0 0,0 0 0,0-1 0,0 1 0,0-1 0,3-5 0,-4 7 0,0-1 0,-1 0 0,0 0 0,1 1 0,-1-1 0,0 0 0,0 0 0,0 0 0,0 1 0,0-1 0,0 0 0,-1 0 0,1 0 0,-1 1 0,1-1 0,-1 0 0,0 1 0,1-1 0,-1 0 0,0 1 0,-1-1 0,1 1 0,0 0 0,0-1 0,-1 1 0,1 0 0,-3-3 0,0 1 0,0 1 0,0 0 0,0-1 0,0 1 0,-1 0 0,1 1 0,-1-1 0,1 1 0,0 0 0,-1 0 0,-6 0 0,8 0 0,0 1 0,-1 0 0,1 0 0,0 0 0,0 0 0,0 1 0,0-1 0,0 1 0,-1 0 0,1 0 0,0 0 0,0 0 0,0 0 0,0 1 0,-4 2 0,6-3 0,0 1 0,0-1 0,0 0 0,0 1 0,0-1 0,0 1 0,0 0 0,0-1 0,1 1 0,-2 0 0,2-1 0,-1 1 0,1 0 0,0-1 0,0 1 0,-1 0 0,1 0 0,1 0 0,-1-1 0,0 1 0,0 0 0,0 0 0,1-1 0,-1 1 0,2 0 0,-1-1 0,-1 1 0,1 0 0,0-1 0,1 2 0,0 0 0,0 0 0,0 0 0,1 0 0,-1 0 0,1 0 0,0-1 0,-1 1 0,1-1 0,0 0 0,1 0 0,0 0 0,-1 0 0,0 0 0,1-1 0,-1 1 0,1-1 0,-1 0 0,1 0 0,1-1 0,-2 1 0,1-1 0,0 1 0,0-1 0,-1 0 0,1-1 0,0 1 0,0-1 0,0 1 0,0-1 0,-1 0 0,8-3 0,-8 3 0,0 0 0,0 0 0,2-1 0,-2 1 0,0 0 0,0-1 0,-1 0 0,1 0 0,0 0 0,0 0 0,-1 0 0,1-1 0,-1 1 0,0-1 0,0 1 0,1-1 0,-1 0 0,0 0 0,-1 0 0,1 0 0,-1 0 0,0 0 0,0 0 0,0 0 0,0-1 0,0 1 0,-1 0 0,1-1 0,-1 1 0,0 0 0,0-1 0,0 1 0,-1 0 0,1-1 0,-2-4 0,1 5 0,0 1 0,0 0 0,0 0 0,0-1 0,0 1 0,-1 0 0,1 0 0,-1 0 0,1 0 0,-2 0 0,1 1 0,1-1 0,-1 0 0,0 1 0,0 0 0,0-1 0,-1 1 0,1 0 0,0 0 0,0 0 0,-1 0 0,1 0 0,0 1 0,-1-1 0,0 1 0,0-1 0,1 1 0,0 0 0,-1 0 0,1 0 0,-1 0 0,1 1 0,-1-1 0,1 1 0,0-1 0,-1 1 0,1 0 0,-1 0 0,0 0 0,-3 2 0,-1 1 0,-1 0 0,1 0 0,-1 0 0,1 1 0,1 0 0,-1 0 0,1 1 0,-1-1 0,1 2 0,1-1 0,-5 8 0,7-10 0,-1 1 0,1 1 0,1-1 0,0 0 0,0 1 0,0-1 0,1 1 0,0-1 0,0 1 0,-1 6 0,3-10 0,-1 0 0,0 0 0,1-1 0,-1 1 0,0 0 0,1 0 0,0-1 0,-1 1 0,1-1 0,0 1 0,0-1 0,0 1 0,0-1 0,0 1 0,0-1 0,1 0 0,-1 0 0,0 1 0,2-1 0,-2 0 0,1 0 0,-1 0 0,1-1 0,-1 1 0,1 0 0,0-1 0,-1 1 0,1-1 0,0 1 0,-1-1 0,1 0 0,0 1 0,0-1 0,0 0 0,-1 0 0,3-1 0,5 1 0,0 0 0,-1-1 0,0 0 0,1 0 0,-1-1 0,1 0 0,-2 0 0,2-1 0,10-5 0,-17 7 0,0 1 0,0-1 0,0 0 0,0 0 0,0-1 0,0 1 0,0 0 0,-1-1 0,1 1 0,-1-1 0,1 1 0,-1-1 0,0 0 0,1 1 0,-1-1 0,0 0 0,0 0 0,0 0 0,0 0 0,-1 0 0,1 0 0,-1 0 0,1 0 0,-1-1 0,0 1 0,1 0 0,-1 0 0,0 0 0,0 0 0,-1 0 0,1-1 0,0 1 0,-1 0 0,1 0 0,-1 0 0,0 0 0,0 0 0,0 0 0,0 0 0,-2-3 0,1 2 0,-1 0 0,0 1 0,1-1 0,-1 1 0,0 0 0,-1-1 0,1 1 0,0 1 0,-1-1 0,1 0 0,0 1 0,-1 0 0,1 0 0,-1 0 0,0 0 0,0 0 0,0 1 0,1-1 0,-1 1 0,0 0 0,0 0 0,1 1 0,-8 0 0,9-1 0,0 1 0,0-1 0,0 0 0,0 1 0,0-1 0,0 1 0,0-1 0,0 1 0,0 0 0,0 0 0,0 0 0,0 0 0,1 0 0,-2 1 0,1-1 0,1 1 0,-1-1 0,1 1 0,0-1 0,-1 1 0,1 0 0,0-1 0,0 1 0,0 0 0,0 0 0,0 0 0,1 0 0,-1 0 0,1 0 0,-1 0 0,1 0 0,-1 0 0,1 0 0,0 0 0,0 0 0,0 0 0,0 0 0,1 0 0,-1 1 0,1-1 0,0 4 0,1-4 0,0 1 0,0 0 0,0 0 0,0-1 0,0 1 0,1-1 0,0 0 0,0 1 0,-1-1 0,1 0 0,3 1 0,-6-2 0,1-1 0,-1 1 0,1-1 0,-1 1 0,1-1 0,-1 1 0,1-1 0,0 0 0,-1 1 0,1-1 0,0 0 0,-1 1 0,1-1 0,0 0 0,-1 0 0,1 0 0,0 1 0,0-1 0,-1 0 0,1 0 0,0 0 0,-1 0 0,1 0 0,0-1 0,1 1 0,-2 0 0,1 0 0,0 0 0,-1-1 0,1 1 0,0 0 0,-1 0 0,1-1 0,0 1 0,-1-1 0,1 1 0,-1-1 0,1 1 0,-1-1 0,1 1 0,-1-1 0,1 1 0,-1-1 0,0 0 0,1 1 0,-1-1 0,0 1 0,1-1 0,-1 0 0,0 0 0,0 1 0,0-1 0,1 0 0,-2-1-52,1 1-1,0 0 1,0-1-1,-1 1 1,1 0-1,-1-1 1,1 1-1,-1 0 1,1 0-1,-1 0 1,0 0-1,0-1 1,0 1-1,1 0 1,-1 0-1,0 0 1,0 1-1,0-1 1,-2 0-1,2 0 1,0 1-1,0-1 1,0 0-1,0 1 0,-3-1 1,-9-5-6774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37 24575,'-1'-1'0,"1"0"0,0 1 0,0-1 0,-1 0 0,1 1 0,-1 0 0,1-1 0,0 1 0,-1-1 0,1 0 0,0 1 0,-1-1 0,1 1 0,-1-1 0,1 1 0,-1-1 0,0 1 0,1 0 0,-1-1 0,0 1 0,1 0 0,-1 0 0,0-1 0,0 1 0,1 0 0,-1 0 0,0 0 0,0 0 0,1 0 0,-1 0 0,0 0 0,0 0 0,1 0 0,-1 0 0,0 0 0,0 1 0,1-1 0,-1 0 0,0 1 0,0-1 0,1 0 0,-1 1 0,-31 11 0,30-11 0,0-1 0,1 1 0,-1 0 0,1 0 0,-1 0 0,1 0 0,0-1 0,0 1 0,0 1 0,0-1 0,0 0 0,0 1 0,0-1 0,0 1 0,0-1 0,0 1 0,0-2 0,0 2 0,1 0 0,-1-1 0,1 1 0,-1 0 0,1-1 0,0 1 0,0-1 0,0 1 0,0 0 0,0-1 0,0 1 0,0 0 0,0 0 0,1-1 0,-1 0 0,1 3 0,1-1 0,0 1 0,1-2 0,-1 1 0,0 0 0,0 0 0,1 0 0,0-1 0,0 1 0,0-1 0,0 1 0,1-1 0,-2-1 0,2 1 0,4 2 0,-5-3 0,-1 0 0,1 1 0,-1-1 0,1 0 0,0-1 0,0 1 0,0-1 0,0 0 0,0 0 0,0 0 0,-1 0 0,1 0 0,0 0 0,0 0 0,0 0 0,0 0 0,0-1 0,2-1 0,-4 1 0,0 0 0,1 0 0,-1 1 0,0-1 0,0 0 0,0 0 0,0 0 0,-1 0 0,1 0 0,0 0 0,0 0 0,-1 0 0,1 0 0,0 0 0,-1-1 0,1 1 0,-1 0 0,1-2 0,-1 0 0,0-1 0,1 1 0,-1-1 0,0 1 0,-1-1 0,1 0 0,-1 2 0,0-2 0,-1-5 0,1 8 0,0-2 0,1 0 0,-1 1 0,-1-1 0,1 2 0,0-1 0,0-1 0,-1 1 0,0 0 0,1 0 0,0 0 0,-1 1 0,0-1 0,0 0 0,0 0 0,0 0 0,-1 1 0,1 0 0,0-1 0,-1 2 0,1-1 0,0 0 0,-1 0 0,1 0 0,-1 1 0,0-1 0,1 1 0,-1-1 0,0 1 0,1 0 0,0 0 0,-1 0 0,0 1 0,1-1 0,-1 1 0,0-1 0,1 1 0,-1 0 0,1 0 0,0 0 0,-1-1 0,1 1 0,0 1 0,-1-1 0,1 1 0,0 0 0,0 0 0,0-1 0,1 1 0,-1 0 0,1 0 0,-1 0 0,0 0 0,1 0 0,0 1 0,0-2 0,-1 2 0,1-1 0,1 1 0,-1 0 0,0-2 0,1 2 0,-1 0 0,1-1 0,0 3 0,-1-2 0,1 0 0,-1 0 0,1 0 0,0-1 0,0 0 0,0 1 0,0 0 0,1 0 0,-1-1 0,1 1 0,0-1 0,0 1 0,0 0 0,0-2 0,0 2 0,0 0 0,1-1 0,-1 0 0,1 0 0,0 0 0,3 4 0,-3-5 0,0 1 0,1-1 0,-1 0 0,1-1 0,-1 0 0,1 1 0,-1 0 0,0-1 0,1 0 0,-1 0 0,1 1 0,0-2 0,-1 1 0,1 0 0,0 0 0,-1-1 0,0 1 0,1-1 0,-1 1 0,1-1 0,-1 0 0,0 0 0,5-3 0,-5 2 0,1 1 0,-1-1 0,1 1 0,-1 0 0,0-1 0,1 0 0,-1 0 0,0 0 0,0-1 0,-1 2 0,0-1 0,1-1 0,0 1 0,-1-1 0,0 1 0,0-1 0,0 1 0,0-1 0,0 0 0,0 1 0,-1-1 0,1 0 0,-1 0 0,0 0 0,0 1 0,0-1 0,0 0 0,0 0 0,-1 0 0,1 1 0,-1-1 0,0 0 0,0 1 0,0-1 0,0 1 0,-1-1 0,1 1 0,-1-1 0,1 1 0,0 0 0,-1 0 0,0 0 0,0 0 0,0 0 0,-1 0 0,1 0 0,0 1 0,-1-1 0,1 1 0,-1-1 0,1 1 0,-1 0 0,1 0 0,-1 0 0,0 0 0,0 0 0,0 1 0,0-1 0,-4 1 0,5 0 0,0 0 0,0 1 0,0-1 0,1 1 0,-1-1 0,0 1 0,0 0 0,2-1 0,-2 1 0,1 0 0,-1 0 0,1 0 0,-1 1 0,1-1 0,-1 0 0,1 0 0,0 0 0,0 0 0,0 1 0,0-1 0,0 1 0,0-1 0,0 1 0,0 0 0,1-1 0,-1 0 0,1 1 0,-1 0 0,1 0 0,0-1 0,0 1 0,0 0 0,0-1 0,0 1 0,0 0 0,0-1 0,0 1 0,0 0 0,1 0 0,-1 0 0,2 1 0,-2-1 0,1 0 0,-1 0 0,0 0 0,1 0 0,0-1 0,0 1 0,-1 0 0,1 0 0,0 0 0,1-1 0,-1 1 0,0-1 0,0 0 0,1 1 0,-1-1 0,1 0 0,-1 1 0,1-1 0,-1 0 0,0 0 0,1 0 0,0 0 0,0 0 0,0-1 0,0 1 0,0-1 0,0 1 0,0-1 0,0 1 0,0-1 0,-1 0 0,1 0 0,0 0 0,0 0 0,0 0 0,0 0 0,0-1 0,0 1 0,0-1 0,0 1 0,1-1 0,-1 0 0,0 1 0,0-1 0,0 0 0,0 0 0,0 0 0,-1 0 0,1 0 0,0-1 0,0 1 0,-1-1 0,1 1 0,-1 0 0,-1 0 0,2-1 0,-1 0 0,0 1 0,0-1 0,0 0 0,0 0 0,0 1 0,0-1 0,-1 0 0,1 0 0,-1 0 0,1 0 0,-1 0 0,0 0 0,0 0 0,0 0 0,0 0 0,0 0 0,0 0 0,0 1 0,-1-1 0,1-1 0,-2-1 0,1 1 0,-1 1 0,1-1 0,-1 0 0,0 0 0,1 0 0,-1 1 0,0-1 0,0 1 0,-1-1 0,1 1 0,-1 1 0,0-2 0,1 1 0,-1 0 0,1 1 0,-1-1 0,-1 0 0,1 1 0,0 1 0,0-1 0,-5-2 0,6 3 0,-1-1 0,0 1 0,1-1 0,-1 1 0,0 0 0,1 0 0,0 0 0,-1 0 0,1 0 0,-1 1 0,0-1 0,1 1 0,-1 0 0,1 0 0,0 0 0,0 0 0,-1-1 0,1 1 0,0 1 0,-1-1 0,1 1 0,-3 3 0,3-3 0,1-1 0,0 2 0,0-1 0,0 0 0,0 1 0,0-1 0,0 0 0,1 0 0,-1 1 0,1-1 0,-1 1 0,1-1 0,0 0 0,0 1 0,0-1 0,0 1 0,1-1 0,0 5 0,0-4 0,-1 0 0,1-1 0,0 1 0,0-1 0,0 1 0,0 0 0,0-2 0,0 2 0,1 0 0,-1-1 0,1 0 0,0 0 0,0 0 0,0 0 0,0 0 0,0 0 0,1 0 0,-1 0 0,0-1 0,0 0 0,1 0 0,0 0 0,-1 0 0,1 1 0,0-2 0,0 1 0,-1 0 0,1-1 0,-1 1 0,1-1 0,0 0 0,0 0 0,0 0 0,0 0 0,-1 0 0,1-1 0,0 1 0,0-1 0,5-2 0,-6 3 0,0-1 0,-1 0 0,1 0 0,0 0 0,0 1 0,0-1 0,0-1 0,0 1 0,0-1 0,-1 1 0,1-1 0,-1 1 0,1-1 0,-1 1 0,0-1 0,0 0 0,0 0 0,0 0 0,0 0 0,0 0 0,0 1 0,0-1 0,-1 0 0,1-1 0,-1 1 0,0 0 0,1 0 0,-1 0 0,0 0 0,0 0 0,-1-1 0,1 1 0,0 0 0,-1 1 0,1-2 0,-1 1 0,0 0 0,0 0 0,0 0 0,0 1 0,0-1 0,0 0 0,1 0 0,-2 0 0,1 1 0,-1-1 0,1 0 0,-1 2 0,0-2 0,1 1 0,-1-1 0,0 1 0,0 0 0,0 0 0,0 0 0,0 0 0,0 0 0,0 1 0,-4-2 0,3 2 0,-1 0 0,1 0 0,1 0 0,-2 0 0,1 0 0,0 0 0,-1 0 0,1 1 0,0-1 0,1 1 0,-1 0 0,-1 1 0,1-1 0,0 0 0,0 1 0,1 0 0,-1 0 0,1-2 0,-1 3 0,-3 2 0,5-3 0,0 0 0,-1-1 0,1 0 0,0 1 0,0 0 0,1 0 0,-1 0 0,0 0 0,1 0 0,-1-1 0,1 1 0,-1 0 0,1 0 0,0 0 0,0 0 0,0 0 0,0-1 0,0 1 0,1 1 0,-1-1 0,1 0 0,-1 0 0,1-1 0,0 1 0,-1-1 0,1 1 0,0 0 0,0 0 0,1 0 0,-1-1 0,0 0 0,1 1 0,-1-1 0,3 3 0,-2-3 0,0 1 0,0 0 0,1-1 0,-1-1 0,1 1 0,0 0 0,-1 0 0,1 0 0,0 0 0,-1-1 0,1 1 0,0-1 0,-1 0 0,1 0 0,0 0 0,0 0 0,0 0 0,-1-1 0,1 1 0,0-1 0,-1 0 0,1 0 0,0 0 0,-1 0 0,1 1 0,-1-2 0,0 1 0,0-1 0,1 1 0,-1-1 0,0 0 0,0 0 0,0 1 0,2-4 0,-4 5 0,1-1 0,-1 1 0,0 0 0,0-1 0,0 1 0,1-1 0,-1 1 0,0-1 0,0 1 0,0-1 0,0 1 0,0-1 0,0 1 0,0-1 0,0 1 0,0-1 0,0 1 0,0 0 0,0 0 0,-1-1 0,1 1 0,0-1 0,0 1 0,0 0 0,-1-1 0,1 1 0,0-1 0,0 1 0,-1 0 0,1-1 0,-1 0 0,-17-6 0,-24 3 0,41 4 0,-1 0 0,-1 0 0,0 1 0,0-1 0,1 0 0,-1 1 0,0 0 0,0 0 0,2-1 0,-2 1 0,0 0 0,1 0 0,-1 1 0,1-1 0,0 1 0,-1-1 0,1 1 0,0 0 0,-3 3 0,5-4 0,-1 0 0,0 1 0,0-1 0,1 0 0,-1 1 0,1-2 0,-1 2 0,1-1 0,0 1 0,0-1 0,-1 1 0,1-1 0,0 1 0,0-1 0,0 0 0,1 0 0,-1 1 0,0-1 0,1 0 0,-1 1 0,0-1 0,1 1 0,0-1 0,-1 0 0,1 0 0,0 0 0,0 0 0,-1 0 0,1 1 0,0-1 0,0 0 0,0 0 0,0 0 0,0 0 0,0 0 0,0-1 0,3 1 0,-1 2 0,1-1 0,1 0 0,-2 0 0,1-1 0,0 1 0,1-1 0,-1-1 0,0 1 0,0 0 0,1-1 0,-1 0 0,1 0 0,-1 0 0,0 0 0,1-1 0,-1 1 0,1-1 0,-1 1 0,0-2 0,0 1 0,0-1 0,0 0 0,1 0 0,3-3 0,-4 4 0,-1-1 0,0 0 0,0 0 0,0 0 0,-1 0 0,0 0 0,1 0 0,-1-1 0,1 0 0,-1 1 0,0 0 0,0-1 0,0 0 0,0-1 0,-2 2 0,2-1 0,-1-1 0,0 1 0,0 0 0,0 0 0,0-1 0,-1 1 0,1 0 0,-1 0 0,0-1 0,0 1 0,-1 0 0,1-1 0,0 1 0,-1-1 0,-1-3 0,1 5 0,-1 0 0,1 0 0,1 1 0,-1 0 0,-1-1 0,1 1 0,-1-1 0,1 1 0,-1-1 0,1 1 0,-1 0 0,0 0 0,0 0 0,0 0 0,0 1 0,0-1 0,1 0 0,-1 0 0,0 1 0,0-1 0,0 1 0,0 0 0,0-1 0,-1 1 0,1 0 0,0 0 0,0 1 0,-3 0 0,2-1 0,1 0 0,-1 1 0,1-1 0,0 1 0,-1-1 0,1 1 0,1-1 0,-2 1 0,1 0 0,0 1 0,0-1 0,0 0 0,0 1 0,0-1 0,0 1 0,1 0 0,-1-2 0,1 2 0,0 0 0,0 0 0,-1 0 0,1 0 0,0 0 0,0 0 0,-1 3 0,1 1 0,0-1 0,1 2 0,0-2 0,0 1 0,0-1 0,2 7 0,-2-12 0,0 1 0,0 0 0,0 1 0,0-1 0,0 0 0,1 0 0,-1 0 0,0 0 0,1 0 0,-1 0 0,1 0 0,-1 0 0,1-1 0,-1 1 0,1 0 0,-1 0 0,1 0 0,0-1 0,0 1 0,-1 0 0,0 0 0,1-1 0,0 1 0,0 0 0,0-1 0,0 1 0,0-1 0,0 1 0,0-1 0,0 0 0,0 1 0,0-1 0,0 0 0,0 0 0,0 0 0,1 0 0,-1 0 0,0 0 0,0 0 0,1 0 0,-1-1-44,1 0 0,-1-1 0,1 1 0,-1 0 0,1-1 0,-1 1 0,0-1 0,0 1 0,0 0 0,0-1 0,0 1 0,0-1 0,0 0 0,0 0 0,-1 0 0,1 1 0,0 0 0,-1-1-1,0 0 1,0 0 0,1 0 0,-1 0 0,0 0 0,0 1 0,-1-1 0,1 0 0,0 0 0,-1 0 0,1 0 0,-2-1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2 254 24575,'-2'-68'0,"4"-77"0,-2 143 2,1 0 0,0 0 0,-1 0 0,1 1-1,0-1 1,0 0 0,0 0 0,0 0 0,0 1-1,0-1 1,0 0 0,1 1 0,-1-1 0,2 1 0,-2-1-1,1 1 1,-1 0 0,1 0 0,0 0 0,0 0-1,0 0 1,0 0 0,-1 0 0,1 1 0,0-1 0,0 0-1,0 1 1,0 0 0,0-1 0,1 1 0,2 0-1,11-1-90,1 1-1,-1 0 0,19 3 0,-7-1-974,-12-1-5762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2586 24575,'0'-1'0,"0"-1"0,0 1 0,1 0 0,-1 0 0,1 0 0,-1 0 0,1 0 0,0 0 0,-1 0 0,1 1 0,0-1 0,-1 0 0,1 0 0,0 0 0,0 1 0,0-1 0,0 0 0,0 1 0,0-1 0,0 1 0,0-1 0,3 0 0,29-10 0,-23 8 0,746-274 0,-474 173 0,110-46 0,-152 61 0,-49 21 0,114-41 0,-163 62 0,198-95 0,-109 15 0,-139 77 0,68-40 0,-142 77 0,0 1 0,-2-2 0,1 0 0,-2-1 0,0-1 0,17-22 0,77-90 0,-82 101 0,-2-1 0,-2-1 0,0-1 0,31-55 0,-35 47 0,-1-1 0,21-68 0,-35 92 0,-1 0 0,-1 0 0,-1 1 0,0-1 0,0 0 0,-2 0 0,0 0 0,0 0 0,-2 0 0,0 0 0,-5-17 0,2 16 0,-2 0 0,1 1 0,-1 0 0,-1 0 0,-1 1 0,1 0 0,-2 0 0,-1 1 0,1 1 0,-23-19 0,-10-2 0,-97-56 0,36 25 0,-56-38-1365,150 95-5461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24575,'5'7'0,"-1"0"0,1 0 0,1-1 0,0 0 0,11 10 0,21 10 0,1-1 0,1-2 0,65 28 0,-56-28 0,24 8 0,0-4 0,105 24 0,-54-17 0,-10-1 0,-12-5 0,132 55 0,-184-59 0,-2 2 0,0 3 0,55 43 0,-75-54 0,0 0 0,0-2 0,49 19 0,99 28 0,-99-36 0,271 114 0,270 195 0,-474-239 0,13 7 0,-115-77 0,-2 2 0,69 62 0,-66-56 0,1-3 0,93 53 0,-110-70 0,80 60 0,-8-6 0,-29-24 0,-3 2 0,97 89 0,74 106 0,-209-212 0,34 49 0,-16-19 0,59 70 0,135 213 0,-172-231 0,104 196 0,-68-99 0,33 76 0,62 103 0,-192-374 0,214 389 0,-216-392 0,169 267 0,-108-169 0,29 37 0,67 72 0,-46-70 0,59 67 0,-89-114 0,-62-73 0,1 2 0,-2 2 0,-3 0 0,1 1 0,-3 0 0,-1 2 0,-1 0 0,-3 1 0,18 69 0,-27-85-227,1-1-1,1 1 1,1-1-1,0 0 1,16 25-1,-18-36-6598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5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1256 24575,'7'-1'0,"-1"0"0,1 0 0,-1-1 0,0 0 0,0 0 0,0 0 0,9-4 0,-8 2 0,0 1 0,0 0 0,2 1 0,12-4 0,79-5 0,270-39 0,-193 11 0,-96 19 0,1 3 0,108-8 0,-145 22 0,0-2 0,-1-2 0,1-2 0,-2-1 0,0-3 0,57-24 0,52-20 0,14-7 0,-139 52 0,-3-2 0,2 0 0,-2-2 0,29-23 0,-26 17 0,0-2 0,-1 0 0,-1-2 0,-3 0 0,38-55 0,-54 68 0,-1 1 0,1-1 0,-2 0 0,-1-1 0,0 1 0,0-1 0,1-27 0,-4-1 0,-5-54 0,2 77 0,-2 0 0,-1 1 0,0 0 0,0 0 0,-2 0 0,0 1 0,-2 0 0,0 0 0,-1 1 0,-1 1 0,-15-18 0,16 25-151,1 0-1,0 1 0,-1 0 0,0 1 1,0 0-1,-2 1 0,2 1 1,-15-5-1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5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1261 1158 24575,'-3'-17'0,"-1"0"0,-1 1 0,0-1 0,0 1 0,-1 0 0,-1 0 0,-14-21 0,8 12 0,-46-96 0,-68-125 0,90 176 0,20 36 0,-27-38 0,35 61 0,1-1 0,-2 1 0,0 1 0,0 0 0,-2 0 0,-21-14 0,-49-35 0,60 41 0,0 2 0,-2 0 0,0 1 0,0 2 0,-2 0 0,-34-11 0,-23-6 0,57 19 0,-1 2 0,-1 0 0,0 2 0,-34-5 0,31 6 0,2-1 0,-1-1 0,0-2 0,-38-17 0,26 10 0,4-1-1365,28 13-5461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5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204 0 24575,'-9'2'0,"1"1"0,-1-1 0,1 1 0,0 1 0,0 0 0,-1 0 0,-7 6 0,-2 1 0,5-3 0,1 0 0,-2 1 0,2 0 0,0 1 0,0 1 0,2-1 0,-14 17 0,24-26 0,-1 0 0,1 0 0,0 0 0,0 0 0,0 0 0,0 1 0,0-1 0,0 0 0,0 0 0,0 0 0,0 0 0,1 0 0,-1 0 0,0 0 0,1-1 0,-1 1 0,0 0 0,1 0 0,0 0 0,-1 0 0,1 0 0,-1 0 0,1-1 0,0 1 0,-1 0 0,2 0 0,29 25 0,-18-16 0,10 11 0,-11-12 0,-2 1 0,0 0 0,17 22 0,-27-31 9,1 1 0,0-1 0,-1 1 0,1-1 0,-1 1 0,0-1 0,0 1 0,1-1 0,-1 1-1,0-1 1,0 1 0,0-1 0,-1 3 0,4 17-1499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5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4 24575,'0'-3'0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5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36 85 24575,'0'0'0,"0"0"0,0-1 0,0 1 0,0 0 0,0-1 0,0 1 0,0 0 0,0 0 0,0-1 0,0 1 0,0 0 0,0-1 0,0 1 0,-1 0 0,1-1 0,0 1 0,0 0 0,0 0 0,0-1 0,-1 1 0,1 0 0,0 0 0,0 0 0,-1-1 0,1 1 0,0 0 0,0 0 0,-1 0 0,1 0 0,0-1 0,-1 1 0,1 0 0,0 0 0,-1 0 0,1 0 0,0 0 0,0 0 0,-1 0 0,1 0 0,0 0 0,-1 0 0,1 0 0,0 0 0,-1 0 0,1 0 0,0 0 0,-1 0 0,1 1 0,0-1 0,0 0 0,-1 0 0,1 0 0,0 0 0,-1 1 0,1-1 0,0 0 0,0 0 0,0 0 0,-1 1 0,1-1 0,0 0 0,0 0 0,0 1 0,0-1 0,-1 0 0,1 1 0,0-1 0,0 0 0,0 1 0,-17 20 0,17-19 0,0-1 0,0 1 0,-1-1 0,1 1 0,0-1 0,0 1 0,1 0 0,-1-1 0,0 1 0,0-1 0,1 1 0,-1-1 0,1 1 0,0-1 0,-1 0 0,1 1 0,0-1 0,0 0 0,0 1 0,-1-1 0,2 0 0,-1 0 0,0 0 0,1 0 0,-1 0 0,0 0 0,1 0 0,-1 0 0,0 0 0,1-1 0,-1 1 0,1 0 0,-1-1 0,0 1 0,1-1 0,0 0 0,-1 1 0,2-1 0,-1 0 0,1 0 0,-1 1 0,0-1 0,1 0 0,0-1 0,-1 1 0,0 0 0,0-1 0,0 1 0,0-1 0,1 0 0,-1 1 0,0-1 0,0 0 0,0 0 0,0-1 0,-1 1 0,1 0 0,0-1 0,1 1 0,-2-1 0,1 1 0,-1-1 0,0 0 0,1 1 0,-1-1 0,1-2 0,-1 2 0,0 1 0,0-1 0,0 0 0,0 1 0,0-1 0,-1 0 0,1 0 0,-1 1 0,1-1 0,-1 0 0,1 0 0,-1 0 0,0 0 0,0 1 0,0-1 0,0 0 0,-1 0 0,1 0 0,0 0 0,-1 1 0,1-1 0,-1 0 0,0 0 0,1 1 0,-1-1 0,0 0 0,0 1 0,0-1 0,0 1 0,0-1 0,-1 1 0,1 0 0,0-1 0,-1 1 0,1 0 0,-1 0 0,1 0 0,-2 0 0,1 0 0,1 0 0,-1 0 0,0 1 0,1-1 0,-1 1 0,0-1 0,0 1 0,0 0 0,0 0 0,1-1 0,-1 1 0,0 0 0,0 1 0,0-1 0,-4 1 0,3-1 0,1 0 0,-1 1 0,1-1 0,-1 1 0,1 0 0,0 0 0,-1-1 0,1 1 0,0 1 0,0-1 0,0 0 0,0 0 0,-1 1 0,1 0 0,0-1 0,0 1 0,-1 2 0,2-3 0,0 1 0,0-1 0,1 1 0,-1-1 0,1 1 0,-1 0 0,1-1 0,0 1 0,-1 0 0,1-1 0,0 1 0,0 0 0,0 0 0,0-1 0,1 1 0,-1 0 0,0-1 0,1 1 0,-1 0 0,1-1 0,0 1 0,-1-1 0,1 1 0,0-1 0,0 1 0,0-1 0,0 0 0,2 3 0,-2-2 0,1 0 0,1 0 0,-2 0 0,1 0 0,0 0 0,0-1 0,0 1 0,0-1 0,0 1 0,0-1 0,1 0 0,-1 0 0,0 0 0,1 0 0,-1 0 0,0 0 0,2-1 0,-1 1 0,-1-1 0,1 1 0,-1-1 0,1 0 0,-1 0 0,1 0 0,-1-1 0,1 1 0,-1-1 0,1 1 0,-1-1 0,2 0 0,-2 0 0,1 0 0,-1 0 0,0 0 0,0-1 0,0 1 0,4-4 0,-4 4 0,0-1 0,-1 1 0,1-1 0,-1 0 0,1 0 0,-1 0 0,2 0 0,-2 0 0,0 0 0,0 0 0,0 0 0,0 0 0,-1-1 0,1 1 0,-1 0 0,1-1 0,-1 1 0,0 0 0,0-1 0,0 1 0,0 0 0,0-1 0,0 1 0,-1 0 0,1-1 0,-1 1 0,1 0 0,-1 0 0,0-1 0,0 1 0,0 0 0,0 0 0,-2 0 0,2 0 0,0 0 0,-1 0 0,1 1 0,-1-1 0,0 0 0,-3-1 0,5 2 0,-1 0 0,1 0 0,-1 0 0,0 1 0,1-1 0,-1 0 0,0 1 0,0-1 0,1 1 0,-1-1 0,0 1 0,0-1 0,0 1 0,0-1 0,0 1 0,1 0 0,-1 0 0,0-1 0,0 1 0,0 0 0,0 0 0,-1 0 0,1 0 0,0 0 0,0 0 0,0 0 0,0 0 0,0 1 0,0-1 0,0 0 0,0 0 0,0 1 0,1-1 0,-1 1 0,0-1 0,0 1 0,0-1 0,0 1 0,1-1 0,-1 1 0,0 0 0,1-1 0,-1 1 0,0 0 0,1 0 0,-1 0 0,1-1 0,-1 1 0,1 0 0,0 0 0,-1 0 0,1 0 0,0 0 0,0 0 0,-1 1 0,0 1 0,1 1 0,-1-1 0,0 1 0,1-1 0,0 1 0,0-1 0,0 1 0,0 0 0,1-1 0,-1 1 0,1-1 0,0 1 0,0-1 0,2 6 0,-1-7 0,-1 0 0,0 0 0,0 0 0,1 0 0,-1 0 0,1 0 0,0 0 0,-1-1 0,1 1 0,0 0 0,0-1 0,1 0 0,-1 1 0,0-1 0,1 0 0,-1 0 0,4 1 0,-5-2 0,1 0 0,0 1 0,-1-2 0,1 1 0,0 0 0,-1 0 0,1 0 0,-1-1 0,1 1 0,1-1 0,-2 1 0,1-1 0,-1 0 0,1 0 0,-1 1 0,1-1 0,-1 0 0,0 0 0,2-2 0,1-1 0,-1 0 0,0 1 0,0-1 0,-1 0 0,2 0 0,-2-1 0,0 1 0,0-1 0,0 1 0,-1-1 0,1 1 0,-1-1 0,0 0 0,0 0 0,-1 1 0,0-8 0,0 10 0,0-1 0,0 1 0,0-1 0,-1 1 0,1-1 0,-1 1 0,1-1 0,-1 1 0,0-1 0,0 1 0,0 0 0,-1 0 0,1-1 0,0 1 0,-1 0 0,0 0 0,-2-2 0,2 3 0,1 0 0,-1 0 0,1 0 0,-1 1 0,0-1 0,1 0 0,-1 1 0,0-1 0,1 1 0,-1-1 0,0 1 0,1 0 0,-1 0 0,0 0 0,0 0 0,1 0 0,-1 0 0,-1 0 0,-1 1 0,1 0 0,0 0 0,0 0 0,-1 1 0,1-1 0,1 1 0,-1 0 0,0 0 0,0 0 0,0 0 0,0 0 0,1 0 0,-1 1 0,1-1 0,0 1 0,0 0 0,0-1 0,1 1 0,-1 0 0,0 0 0,1 0 0,0 1 0,0-1 0,0 0 0,0 0 0,0 4 0,1-4 0,0 1 0,-1-1 0,2 0 0,-1 0 0,0 0 0,1 1 0,-1-1 0,1 0 0,0 0 0,0 0 0,0 0 0,1 0 0,-1 0 0,1 0 0,-1 0 0,1-1 0,0 1 0,0 0 0,0-1 0,0 0 0,1 1 0,-1-1 0,2 0 0,-2 0 0,1 0 0,0-1 0,0 1 0,0-1 0,0 0 0,0 1 0,6 0 0,-7-1 0,1-1 0,0 1 0,-1-1 0,0 0 0,1 0 0,-1 0 0,1 0 0,-1 0 0,0-1 0,1 1 0,-1-1 0,0 0 0,0 1 0,1-1 0,0 0 0,-1 0 0,0 0 0,0-1 0,0 1 0,0 0 0,0-1 0,-1 1 0,1-1 0,0 0 0,-1 0 0,1 1 0,-1-1 0,0 0 0,1 0 0,-1 0 0,0-1 0,0 1 0,0 0 0,-1 0 0,1-1 0,0 1 0,-1 0 0,0 0 0,2-1 0,-2 1 0,0-1 0,0 1 0,-2-3 0,2 2 0,2 0 0,-2 1 0,0-1 0,0 1 0,-2-1 0,2 1 0,-1-1 0,1 0 0,-1 1 0,0 0 0,0-1 0,0 1 0,0-1 0,0 1 0,0 0 0,-1 0 0,1 0 0,-1 0 0,0 0 0,1 0 0,-1 0 0,0 0 0,0 1 0,0-1 0,0 1 0,-1-1 0,1 1 0,-1 0 0,1 0 0,-1 0 0,1 0 0,-1 0 0,1 0 0,-1 1 0,1 0 0,-1-1 0,0 1 0,1 0 0,-1 0 0,1 0 0,-6 1 0,5-1 0,0 1 0,0 0 0,-1-1 0,1 1 0,0 0 0,0 0 0,0 1 0,0-1 0,0 1 0,0-1 0,0 1 0,1 0 0,-1 0 0,1 0 0,-1 0 0,1 1 0,0-1 0,0 1 0,0-1 0,0 1 0,1 0 0,-2-1 0,2 1 0,-1 0 0,1 0 0,0 0 0,0 0 0,1 1 0,-1-1 0,0 0 0,1 0 0,0 0 0,0 5 0,1-6 0,-1 1 0,1-1 0,0 1 0,1-1 0,-1 0 0,0 1 0,2-1 0,-2 0 0,1 0 0,0 0 0,-1 0 0,1 0 0,0 0 0,0-1 0,0 1 0,1 0 0,-1-1 0,0 0 0,1 0 0,-1 1 0,0-2 0,1 1 0,1 0 0,-2 0 0,1-1 0,-1 1 0,1-1 0,0 0 0,-1 0 0,1 0 0,2 0 0,-2 0 0,0 1 0,1-1 0,-1 0 0,-1 0 0,1 0 0,0-1 0,0 1 0,0-1 0,-1 1 0,1-1 0,0 0 0,-1 0 0,1 0 0,1-1 0,-2 1 0,0 0 0,1-1 0,-1 0 0,0 0 0,0 1 0,0-1 0,0 0 0,0-1 0,0 1 0,0 0 0,-1 0 0,1-1 0,-1 1 0,3-5 0,-4 3 0,0-1 0,0 1 0,0 0 0,-2-1 0,2 1 0,-1 0 0,0-1 0,-1 1 0,1 0 0,-1 0 0,1 0 0,-1 0 0,0 0 0,-1 1 0,1-1 0,-1 0 0,0 1 0,1 0 0,-7-5 0,8 7 0,-1-1 0,1 1 0,-1 0 0,1-1 0,-1 1 0,0 0 0,1 0 0,-1 0 0,0 0 0,0 0 0,0 1 0,0-1 0,1 0 0,-1 1 0,0 0 0,0-1 0,-1 1 0,1 0 0,0 0 0,0 0 0,0 0 0,0 0 0,0 1 0,0-1 0,0 0 0,0 1 0,0 0 0,0-1 0,0 1 0,1 0 0,-1 0 0,0 0 0,0 0 0,1 0 0,-2 1 0,2-1 0,-1 0 0,1 1 0,0-1 0,-1 1 0,1-1 0,0 1 0,-1 2 0,0-1-91,1 0 0,-1 0 0,1 0 0,0 0 0,0 0 0,0 1 0,0-1 0,1 0 0,0 1 0,-1-1 0,1 0 0,0 1 0,0-1 0,1 4 0,2 10-6735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59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4171 24575,'7'-1'0,"0"-1"0,0 0 0,0 0 0,-1-1 0,1 0 0,-1 0 0,1 0 0,-1-1 0,9-7 0,20-10 0,254-126 0,-191 94 0,164-101 0,-133 76 0,146-110 0,-54 34 0,86-53 0,67-42 0,0-14 0,-239 162 0,426-309 0,-477 348 0,86-68 0,-142 105 0,-2 0 0,0-2 0,39-52 0,209-284 0,-222 281 0,-32 50 0,46-60 0,-49 70 0,-1-1 0,-1 0 0,-2-2 0,17-39 0,6-11 0,67-129 0,-4-71 0,-76 204 0,-21 64 0,111-309 0,-109 307-113,31-60-1139,-28 58-5574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6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1 158 24575,'0'-3'0,"1"0"0,0 0 0,0 0 0,0 0 0,0 1 0,0-1 0,1 0 0,-1 1 0,1-1 0,0 1 0,0-1 0,1 1 0,1-3 0,35-30 0,-30 27 0,9-8 0,-11 8 0,1 0 0,0 1 0,2 1 0,-2-1 0,1 1 0,14-6 0,-20 11 0,0 0 0,0 0 0,-1 1 0,1-1 0,0 1 0,0-1 0,1 1 0,-1 0 0,0 0 0,0 1 0,0-1 0,0 1 0,0-1 0,0 1 0,0 0 0,0 0 0,0 0 0,0 0 0,0 1 0,0-1 0,-1 1 0,1-1 0,-1 1 0,0 0 0,1 0 0,-1 0 0,3 4 0,1 0 27,2-1-1,-2 0 0,1 0 1,13 6-1,21 15-1523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94 24575,'-11'9'0,"14"-12"0,19-14 0,12-7 0,-23 16 0,-1 0 0,2 0 0,-1 2 0,1-1 0,0 2 0,1-1 0,15-4 0,-26 10 0,0 0 0,0 0 0,0 0 0,0 0 0,0 1 0,0-1 0,0 1 0,0-1 0,0 1 0,-1 0 0,1 0 0,0 0 0,-1-1 0,1 1 0,0 0 0,-1 1 0,1-1 0,-1 0 0,3 4 0,30 36 0,-15-18 0,-17-20-79,1-1-82,1 2 1,-1-1-1,1 0 0,-2-1 0,2 1 0,0 0 1,8 3-1,-4-3-6665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6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0 24575,'-1'23'0,"2"-1"0,1 1 0,0-1 0,2 1 0,0-1 0,3-1 0,-1 1 0,1-1 0,1 0 0,3 0 0,-1-1 0,1 0 0,19 24 0,-21-31 0,2-2 0,-1 1 0,0-2 0,3 1 0,-2-1 0,1-1 0,2 0 0,-1-1 0,1 0 0,21 9 0,71 40 0,-76-40 0,0 0 0,0-2 0,65 23 0,281 71 0,-122-21 0,-222-77 0,0-1 0,1-1 0,59 8 0,-75-13-86,23 4 287,-39-8-244,-1 1-1,1-1 0,0 0 1,0 0-1,-1 0 1,1 0-1,0 0 1,0 0-1,-1 0 1,1 0-1,0 0 1,0 0-1,0 0 1,-1 0-1,1-1 1,0 1-1,-1 0 0,1 0 1,0-1-1,-1 1 1,1-1-1,0 1 1,-1 0-1,1-1 1,0 1-1,-1-1 1,1 1-1,-1-1 1,1 0-1,-1 1 1,0-1-1,1 0 0,0-1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6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6995 24575,'0'-12'0,"1"1"0,1-1 0,0 1 0,1-1 0,0 1 0,0 0 0,8-13 0,42-75 0,-18 36 0,22-32 0,3 3 0,118-138 0,-47 65 0,-63 72 0,90-111 0,25 7 0,5 21 0,-51 40 0,-96 91 0,1 1 0,33-49 0,-50 64 0,0 0 0,1 2 0,54-41 0,-41 35 0,42-45 0,-36 26 0,-27 28 0,2 2 0,30-27 0,-27 29 0,259-213 0,-185 148 0,6-5 0,-34 34 0,79-84 0,-72 65 0,92-63 0,5-6 0,-31 23 0,76-79 0,-118 109 0,-57 54 0,53-59 0,-64 64 0,0 2 0,3 0 0,36-24 0,-9 8 0,-41 30 0,0-1 0,-3-1 0,1 0 0,29-41 0,-26 34 0,1 1 0,1 1 0,1 1 0,42-29 0,-31 23 0,7-4 0,-17 13 0,0 0 0,-1-2 0,-2-1 0,24-27 0,1-6 0,98-84 0,-100 97 0,118-88 0,-62 53 0,-15-4 0,-61 53 0,45-35 0,306-173 0,-88 62 0,-267 157 0,0-2 0,-2 0 0,0-2 0,0 0 0,19-31 0,19-19 0,-4 14 0,80-62 0,-16 15 0,-33 31 0,131-86 0,-201 148 0,239-154 0,-30 21 0,-86 58 0,-70 45 0,77-61 0,-121 83 0,-12 10 0,0-1 0,0 0 0,-2-1 0,15-16 0,3-7 0,-13 15 0,25-40 0,-4 5-1365,-29 46-5461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6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65 24575,'0'-3'0,"10"-4"0,14-6 0,-3 4 0,-1 0 0,2 1 0,34-7 0,-55 15 0,1 0 0,-1 0 0,0 0 0,1 0 0,-1 0 0,1 0 0,-1 1 0,1-1 0,-1 0 0,1 1 0,-1-1 0,0 1 0,1 0 0,-1-1 0,0 1 0,0 0 0,0 0 0,1 0 0,-1 0 0,0 0 0,0 0 0,1 0 0,-1 0 0,-1 0 0,1 1 0,1 1 0,19 44 0,-4-10 0,31 30-1365,-40-52-5461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64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115 0 24575,'-2'5'0,"-1"-1"0,1 0 0,-1 0 0,0 0 0,0 0 0,0 0 0,0 0 0,-1-1 0,-8 7 0,2-1 0,2 1 0,1-1 0,-1 1 0,2 1 0,1-1 0,-1 1 0,1 0 0,0 0 0,1 1 0,1-1 0,0 1 0,1 0 0,0 0 0,1 0 0,0 0 0,1 0 0,0 0 0,1 0 0,0-1 0,5 19 0,-5-25 0,1 1 0,0-1 0,0 1 0,1-1 0,0 0 0,0 0 0,0 0 0,0 0 0,1 0 0,0-1 0,-1 1 0,2-1 0,0 0 0,5 4 0,3 1 0,2-1 0,-1-1 0,27 11 0,24 11 0,29 20 0,88 52 0,-162-90 0,1-1 0,27 9 0,22 11 0,237 104 0,-270-119 0,10 2 0,0-2 0,2-3 0,81 12 0,106 11 0,-186-29 0,-1 0 0,52-1 0,-30 5 51,-62-8-193,1 1 0,-1-2 1,0 1-1,0-1 1,1-1-1,-1 0 1,0 0-1,1-1 1,13-2-1,-11-1-6684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65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109 19 24575,'-16'68'0,"16"-66"0,0 0 0,0-1 0,0 1 0,0-1 0,0 1 0,1-1 0,-1 1 0,1-1 0,-1 1 0,1-1 0,-1 0 0,1 1 0,0-1 0,0 0 0,0 1 0,-1-1 0,1 0 0,1 0 0,-1 0 0,0 0 0,0 0 0,0 0 0,0 0 0,1 0 0,-1 0 0,0-1 0,1 1 0,-1 0 0,1-1 0,0 1 0,0-1 0,-1 0 0,1 1 0,-1-1 0,1 0 0,-1 0 0,1 0 0,-1 0 0,1 0 0,-1 0 0,1-1 0,-1 1 0,1 0 0,-1-1 0,1 1 0,-1-1 0,1 0 0,-1 1 0,2-2 0,0 1 0,-1 0 0,0 0 0,0 1 0,-1-1 0,1-1 0,0 1 0,-1 0 0,1 0 0,-1-1 0,1 1 0,-1 0 0,1-1 0,-1 0 0,0 1 0,0-1 0,0 0 0,0 0 0,0 1 0,0-1 0,-1 0 0,1 0 0,0 0 0,-1 0 0,0 0 0,1 0 0,-1 0 0,0 0 0,0 0 0,0 0 0,0 0 0,0 0 0,-1 0 0,1 0 0,-1 0 0,1 0 0,-1 0 0,0 0 0,0 0 0,-1-3 0,1 4 0,1-1 0,-1 1 0,0-1 0,0 1 0,0-1 0,0 1 0,0-1 0,0 1 0,0 0 0,-1-1 0,1 1 0,0 0 0,-1 0 0,1 0 0,-1 0 0,1 0 0,-1 0 0,1 1 0,-2-1 0,1 0 0,1 1 0,-1-1 0,0 1 0,1 0 0,-1 0 0,0-1 0,0 1 0,1 0 0,-1 0 0,0 1 0,0-1 0,1 0 0,-1 1 0,0-1 0,0 1 0,1-1 0,-1 1 0,0 0 0,0-1 0,1 1 0,-1 0 0,1 0 0,-2 2 0,-1 0 0,1 1 0,-1-1 0,1 1 0,1 0 0,-1 0 0,0 0 0,0 0 0,1 0 0,0 1 0,0-1 0,0 1 0,1-1 0,0 1 0,0 0 0,-1 4 0,2-5 0,1 0 0,-1 1 0,0-1 0,1 0 0,0 0 0,0 0 0,0-1 0,0 1 0,1 0 0,-1 0 0,1-1 0,0 1 0,1-1 0,2 4 0,-4-6 0,0 1 0,0-1 0,0 0 0,0 0 0,0 0 0,0 0 0,1 0 0,-1-1 0,0 1 0,0 0 0,1 0 0,-1-1 0,1 1 0,-1-1 0,1 1 0,-1-1 0,0 0 0,1 0 0,-1 1 0,2-1 0,-1 0 0,-1 0 0,1 0 0,-1-1 0,1 1 0,-1 0 0,0-1 0,1 1 0,-1-1 0,1 1 0,-1-1 0,0 1 0,1-1 0,-1 0 0,0 0 0,1 0 0,-1 0 0,0 0 0,0 0 0,2-2 0,-2 2 0,0 0 0,2 0 0,-2-1 0,0 1 0,1-1 0,-1 1 0,0-1 0,0 0 0,0 1 0,0-1 0,0 0 0,-1 0 0,1 1 0,-1-1 0,1 0 0,-1 0 0,1 0 0,-1 0 0,0 0 0,0 0 0,0 0 0,0 1 0,0-1 0,-1 0 0,1 0 0,-1 0 0,1 0 0,-1 0 0,-1-3 0,0 1 0,0 1 0,-1-1 0,1 1 0,-2 0 0,1 0 0,0 0 0,0 0 0,0 0 0,-1 1 0,1-1 0,-1 1 0,1 0 0,-6-2 0,6 3 0,0-1 0,1 1 0,-1 0 0,0 0 0,1 1 0,-1-1 0,0 0 0,0 1 0,0 0 0,-1 0 0,1 0 0,0 0 0,1 0 0,-1 0 0,0 1 0,0-1 0,0 1 0,-2 1 0,3-1 0,0 1 0,0-1 0,0 1 0,1-1 0,0 1 0,-1-1 0,1 1 0,0 0 0,0 0 0,0 0 0,0 0 0,0-1 0,1 1 0,-1 1 0,0-1 0,1 0 0,0 0 0,-1 0 0,1 0 0,0 0 0,0 0 0,0 0 0,0 0 0,1 0 0,-1 1 0,0-1 0,1 0 0,0 0 0,0 2 0,0-2 0,-1 1 0,0-1 0,1 0 0,0 1 0,-1-1 0,1 0 0,0 0 0,0 1 0,0-1 0,1 0 0,-1 0 0,0 0 0,2-1 0,-2 1 0,1 0 0,0 0 0,0-1 0,-1 1 0,1-1 0,0 0 0,0 1 0,1-1 0,-1 0 0,0 0 0,0 0 0,0 0 0,1-1 0,-1 1 0,1-1 0,0 1 0,-1-1 0,0 0 0,1 0 0,-1 0 0,1 0 0,-1 0 0,0-1 0,1 1 0,-1-1 0,0 1 0,1-1 0,-1 0 0,1 0 0,-1 0 0,0 0 0,0 0 0,0-1 0,3-2 0,-2 3 0,-2 0 0,1 0 0,0 0 0,0-1 0,0 1 0,0-1 0,-1 1 0,1-1 0,0 0 0,0 0 0,-1 1 0,0-1 0,0 0 0,0 0 0,0 0 0,0 0 0,0 0 0,0-1 0,-1 1 0,1 0 0,-1 0 0,0 0 0,1-1 0,-1 1 0,0 0 0,0-1 0,0 1 0,-1 0 0,1 0 0,-1 0 0,1-1 0,-1 1 0,0 0 0,1 0 0,-1 0 0,0 0 0,0 0 0,-1 0 0,1 0 0,0 0 0,-2 1 0,2-1 0,-1 0 0,0 1 0,1-1 0,-1 1 0,0-1 0,0 1 0,0 0 0,-3-2 0,1 2 0,-1-1 0,0 0 0,0 1 0,1 0 0,-1 0 0,1 0 0,-1 0 0,0 1 0,1 0 0,-2 0 0,1 0 0,1 0 0,-1 1 0,0 0 0,1 0 0,-2 0 0,-5 3 0,9-3 0,0-1 0,0 1 0,0 0 0,0 0 0,0 0 0,0 0 0,0 1 0,0-1 0,1 0 0,-2 1 0,1-1 0,1 1 0,-1 0 0,1 0 0,0-1 0,-1 1 0,1 0 0,0 0 0,0 0 0,0 0 0,1 0 0,-1 0 0,0 0 0,1 1 0,-1-1 0,1 0 0,0 0 0,0 1 0,0-1 0,0 0 0,0 0 0,0 0 0,0 1 0,1-1 0,-1 0 0,1 0 0,1 4 0,0-3 0,0-1 0,-1 0 0,1 1 0,0-1 0,0 0 0,1 0 0,-1 0 0,1 0 0,-1-1 0,1 1 0,-1-1 0,1 1 0,-1-1 0,1 0 0,0 0 0,-1 0 0,1 0 0,0 0 0,1-1 0,-1 1 0,0-1 0,0 0 0,-1 0 0,1 0 0,0 0 0,0-1 0,0 1 0,5-2 0,-5 2 0,-1 0 0,1-1 0,0 1 0,0-1 0,0 0 0,-1 0 0,1 0 0,-1 0 0,1 0 0,0-1 0,-1 1 0,1-1 0,0 0 0,-1 1 0,0-1 0,0 0 0,0 0 0,0 0 0,-1-1 0,1 1 0,0 0 0,-1-1 0,0 1 0,1-1 0,-1 0 0,0 1 0,0-1 0,-1 0 0,2-4 0,-3 3 0,1 0 0,-1 0 0,0 0 0,0 0 0,0 1 0,0-1 0,0 0 0,-1 1 0,0-1 0,0 1 0,0 0 0,0-1 0,-1 1 0,1 0 0,-1 0 0,-5-3 0,7 4 0,0 1 0,-1 0 0,1 0 0,-1 0 0,1-1 0,-1 1 0,0 1 0,1-1 0,-1 0 0,0 0 0,0 1 0,1-1 0,-1 1 0,0-1 0,0 1 0,0 0 0,-1 0 0,1 0 0,0 0 0,0 0 0,1 0 0,-1 0 0,0 1 0,0-1 0,0 1 0,0-1 0,1 1 0,-1 0 0,0 0 0,0-1 0,1 1 0,-1 1 0,1-1 0,-1 0 0,-3 2 0,4-1 0,-1-1 0,1 1 0,0 0 0,-1-1 0,1 1 0,0 0 0,0 0 0,0 0 0,0 0 0,0 0 0,1 0 0,-1 0 0,1 0 0,-1 0 0,1 0 0,0 0 0,-1 0 0,1 0 0,0 1 0,0-1 0,1 0 0,-1 0 0,0 0 0,1 0 0,-1 0 0,1 0 0,0 0 0,0 0 0,0 0 0,0 0 0,0 0 0,0 0 0,0-1 0,1 1 0,-1 0 0,0-1 0,3 2 0,1 2 0,0-1 0,-1 0 0,1 0 0,0-1 0,0 1 0,1-1 0,0 0 0,-1-1 0,1 1 0,-1-1 0,1 0 0,7 1 0,-10-3 0,0 1 0,0 0 0,0-1 0,-1 0 0,1 0 0,0 0 0,0 0 0,1 0 0,-1-1 0,-1 1 0,1-1 0,0 0 0,0 0 0,-1 0 0,1 0 0,0 0 0,-1 0 0,1-1 0,-1 1 0,1-1 0,3-3 0,-5 3 0,0 0 0,0 0 0,0 0 0,0 0 0,-1-1 0,1 1 0,-1 0 0,0 0 0,1-1 0,-1 1 0,0 0 0,0-1 0,0 1 0,-1 0 0,1-1 0,-1 1 0,1 0 0,-1 0 0,0 0 0,0-1 0,1 1 0,-2 0 0,1 0 0,0 0 0,0 0 0,-1 0 0,-2-2 0,1 1 0,0-1 0,0 1 0,-1-1 0,1 1 0,-1 0 0,1 0 0,-1 1 0,-1-1 0,1 1 0,0 0 0,-1 0 0,1 0 0,0 0 0,-1 1 0,1 0 0,-2 0 0,2 0 0,-9 0 0,11 1 0,1 0 0,-1 0 0,0 0 0,0 0 0,0 1 0,-1-1 0,1 1 0,1-1 0,-1 1 0,0-1 0,0 1 0,1 0 0,-1 0 0,1 0 0,-1 0 0,1 0 0,-1 1 0,1-1 0,-2 2 0,2-1 0,0 0 0,0 0 0,0 0 0,0 1 0,0-1 0,0 1 0,1-1 0,-1 0 0,1 1 0,0-1 0,-1 1 0,1-1 0,0 1 0,1-1 0,-1 1 0,0-1 0,1 1 0,1 2 0,-1-1 0,0 0 0,0-1 0,1 0 0,0 1 0,0-1 0,0 0 0,0 0 0,0 0 0,1 0 0,-1 0 0,1-1 0,0 1 0,0-1 0,0 1 0,1-1 0,-1 0 0,0 0 0,0-1 0,1 1 0,-1-1 0,1 1 0,5 0 0,-3 0 0,0-1 0,0 0 0,0 0 0,1 0 0,-1-1 0,0 0 0,0 0 0,0 0 0,0-1 0,1 0 0,-1 0 0,0 0 0,8-4 0,-12 4 0,1 0 0,-2 0 0,1 0 0,0 0 0,-1 0 0,1 0 0,-1-1 0,0 1 0,1-1 0,-1 1 0,0-1 0,0 1 0,0-1 0,0 0 0,0 1 0,0-1 0,0 0 0,0 0 0,-1 0 0,1 1 0,-1-1 0,0 0 0,1 0 0,-1 0 0,0 0 0,0 0 0,0 0 0,0 0 0,-1 0 0,1 0 0,0 0 0,-1 0 0,1 0 0,-1 1 0,0-1 0,0 0 0,0 0 0,-1-2 0,0-1 0,-1 0 0,0 0 0,0 0 0,0 0 0,-2 0 0,1 1 0,0 0 0,0-1 0,0 1 0,-1 1 0,-9-7 0,12 9 0,0 0 0,0 1 0,-1-1 0,1 1 0,0-1 0,0 1 0,-1 0 0,1 0 0,0 0 0,-1 0 0,1 0 0,0 0 0,-1 1 0,0-1 0,1 1 0,0-1 0,0 1 0,0 0 0,0 0 0,0 0 0,0 0 0,0 0 0,0 1 0,0-1 0,0 0 0,0 1 0,1 0 0,-1-1 0,0 1 0,0 0 0,1 0 0,0 0 0,0 0 0,0 0 0,0 0 0,0 0 0,0 0 0,0 0 0,1 0 0,-1 1 0,1-1 0,-1 0 0,1 0 0,0 1 0,0-1 0,0 0 0,0 1 0,1-1 0,-1 0 0,0 0 0,1 1 0,0-1 0,-1 0 0,1 0 0,0 0 0,0 0 0,0 0 0,1 0 0,1 3 0,-3-5 0,2 1 0,-2 0 0,1-1 0,-1 1 0,1 0 0,0-1 0,-1 1 0,1 0 0,0-1 0,-1 1 0,1-1 0,0 0 0,0 1 0,-1-1 0,1 1 0,0-1 0,0 0 0,0 0 0,-1 1 0,1-1 0,0 0 0,0 0 0,0 0 0,0 0 0,0 0 0,0 0 0,-1 0 0,1 0 0,0-1 0,0 1 0,0 0 0,0 0 0,-1-1 0,1 1 0,0 0 0,0-1 0,-1 1 0,1-1 0,0 1 0,0-1 0,-1 1 0,1-1 0,-1 0 0,2 1 0,-2-1 0,1 0 0,-1 0 0,1 1 0,-1-1 0,1 0 0,-1 0 0,1-1 0,0-1 0,1-1 0,-1 1 0,0-1 0,0 0 0,0 1 0,-1-1 0,1 0 0,-1 1 0,0-1 0,0 0 0,-1-6 0,-1 7 9,0-1-1,1 0 1,-2 0-1,1 1 1,-1-1 0,0 1-1,1-1 1,-1 1-1,0 0 1,0 0-1,-1 1 1,1-1-1,-5-3 1,7 5-44,0 1-1,-1-1 1,0 0 0,1 0-1,0 0 1,0 1-1,-1-1 1,1 0 0,0 1-1,-1-1 1,1 1 0,0 0-1,-1-1 1,1 1 0,-1 0-1,1 0 1,-1 0 0,1 0-1,-1 0 1,1 0-1,0 1 1,-1-1 0,1 0-1,-1 1 1,1-1 0,-1 1-1,0-1 1,1 1 0,0 0-1,0-1 1,-1 1 0,1 0-1,0 0 1,0 0-1,0 0 1,0 0 0,0 0-1,0 0 1,0 0 0,1 1-1,-2 1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6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2671 24575,'10'-1'0,"1"-1"0,-1-1 0,0 0 0,1 0 0,-2-1 0,1 0 0,-1-1 0,13-7 0,21-10 0,341-121 0,-342 126 0,0-2 0,49-29 0,49-23 0,70-32 0,-38 16 0,423-235 0,-544 292 0,291-190 0,-235 150 0,-73 49 0,-1-1 0,44-37 0,27-50 0,-58 59 0,-18 21 0,-2-1 0,0-1 0,-2-1 0,-3-1 0,0-1 0,31-72 0,-33 47 0,-2 0 0,-3-1 0,-3 0 0,-3-1 0,-1 0 0,-4-75 0,-1 38 0,-5-103 0,-16 96 0,16 91-1365,-1 2-5461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6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1 168 24575,'2'-16'0,"0"1"0,2 0 0,-1-1 0,2 1 0,1 1 0,0-1 0,1 1 0,13-22 0,-19 35 0,0 0 0,-1 1 0,1-1 0,0 0 0,0 0 0,-1 0 0,1 1 0,0-1 0,0 0 0,0 1 0,0-1 0,0 1 0,0-1 0,0 1 0,0-1 0,0 1 0,0 0 0,1-1 0,-1 1 0,0 0 0,0 0 0,0 0 0,0 0 0,0 0 0,0 0 0,1 0 0,0 1 0,-1-1 0,0 0 0,0 1 0,0-1 0,0 0 0,0 1 0,1 0 0,42 29 0,-15-10 0,65 28-1365,-81-42-5461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6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41 0 24575,'-1'1'0,"0"0"0,-1 0 0,1 0 0,0 0 0,0 0 0,0 0 0,0 1 0,0-1 0,0 0 0,0 1 0,0-1 0,0 0 0,0 1 0,1-1 0,-1 1 0,1-1 0,-1 1 0,1-1 0,-1 3 0,-10 34 0,11-35 0,-6 33 0,2 1 0,2 0 0,5 70 0,-1-21 0,-1-63 0,9 45 0,-1-18 0,5 29 0,4 0 0,3-1 0,63 144 0,93 138 0,-96-208 0,74 116 0,13-30 0,19-21 0,-103-115 0,71 79 0,-94-117 0,105 84 0,-99-95 0,81 83 0,-101-87 0,101 93 0,114 61 0,-197-154 0,104 67 0,238 124 0,-382-227 0,-1 2 0,-1 1 0,30 26 0,-36-28 0,-2 0 0,3-2 0,-1 0 0,2-1 0,30 15 0,227 101 0,20 6 0,17-1 0,-144-63 0,-131-54 0,14 2 0,101 20 0,-92-25 0,68 23 0,0 8 0,166 32 0,-239-63 0,-1 2 0,-2 2 0,103 45 0,-142-56 0,0-1 0,0 0 0,1 0 0,-1-2 0,22 2 0,-5 0 0,-6-2 0,0-1 0,-1-1 0,1-2 0,33-4 0,54-3 0,26 18 0,15 0 0,-67-1 0,-74-6 0,-1-2-1365,-1-1-5461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69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56 0 24575,'-1'10'0,"0"0"0,-1-1 0,-1 1 0,0-1 0,0 1 0,0-1 0,-8 14 0,6-13 0,1 0 0,-1 0 0,1 0 0,1 1 0,0-1 0,-1 16 0,3-18 0,1-1 0,0 1 0,1-1 0,0 1 0,0-1 0,0 0 0,1 0 0,0 1 0,1-1 0,-1 0 0,1-1 0,2 1 0,5 11 0,-4-11 0,0 0 0,2 0 0,-2-1 0,1 0 0,1 0 0,-1-1 0,2 1 0,-1-2 0,0 1 0,16 5 0,68 22 0,154 33 0,-200-54 0,-10-5 0,0-1 0,45 1 0,20 1 0,-36 1 0,6 0 0,-1 3 0,89 25 0,25 10 0,-124-34 0,0 3 0,108 43 0,-97-27 0,2-2 0,129 32 0,-69-26 0,-56-20-1365,-66-12-5461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7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79 10120 24575,'-1'-8'0,"0"0"0,-1 0 0,-1 1 0,1-1 0,-1 1 0,0-1 0,-1 1 0,0 0 0,-8-11 0,-18-37 0,26 33 0,0-1 0,1 1 0,1-1 0,2 1 0,3-45 0,0-2 0,-1 42 0,2 1 0,2-1 0,0 1 0,1 0 0,1 1 0,19-38 0,11-35 0,-17 40 0,1 1 0,37-62 0,72-103 0,-65 114 0,32-37 0,-14 25 0,8-12 0,7 5 0,120-120 0,-147 163 0,46-46 0,159-162 0,55-72 0,-64 97 0,48-37 0,-299 289 0,33-32 0,246-235 0,-71 76 0,-38 39 0,191-185 0,-255 227 0,-18 15 0,167-169 0,-271 278 0,311-294 0,28 29 0,-163 139 0,103-82 0,-265 195 0,-2 0 0,-1-1 0,22-31 0,22-26 0,242-197 0,25 24 0,-267 203 0,155-123 0,277-210 0,182-56 0,-267 179 0,-37 8 0,184-116 0,-155 107 0,3-2 0,-376 240 0,37-33 0,17-11 0,255-181 0,-143 79 0,-159 139 0,150-123 0,-121 80 0,-40 45 0,-2 0 0,26-20 0,6-2 0,-27 23 0,-1 1 0,37-24 0,-27 23 0,0-2 0,-2 0 0,31-32 0,-16 25-1365,-33 23-5461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0,0-1 0,-1 1 0,1 0 0,0-1 0,-1 1 0,1-1 0,-1 1 0,0 0 0,1 0 0,-1 0 0,1 0 0,-1 0 0,0 0 0,1 0 0,-1 0 0,0 0 0,0 1 0,0-2 0,0 1 0,0 0 0,0 1 0,3 34 0,-3-32 0,0 4 0,0 7 0,1-1 0,0 1 0,1-1 0,6 24 0,-6-33 0,0-1 0,-1 1 0,2-1 0,-1 0 0,1 1 0,0-1 0,0-1 0,1 1 0,-1 0 0,0 0 0,1-2 0,0 2 0,0-1 0,0 0 0,0-1 0,0 1 0,10 3 0,22 12 0,46 31 0,-58-34 0,0 0 0,1-1 0,1-1 0,0-2 0,28 9 0,-8-5 0,-1 2 0,0 2 0,-2 2 0,78 49 0,-97-56 0,0-2 0,1-1 0,30 9 0,36 16 0,-60-20 0,-2-2 0,0 0 0,50 15 0,-36-15 0,-28-9 0,2 0 0,-2-1 0,1-1 0,1 0 0,29 2 0,-25-4 0,1 1 0,0 1 0,0 1 0,27 10 0,24 4 0,-62-18-1365,-3-1-5461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7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22 24575,'1'-1'0,"-1"0"0,1 0 0,-1 0 0,1 0 0,-1 0 0,1 0 0,0 0 0,-1 1 0,1-1 0,0 0 0,0 0 0,0 1 0,-1-1 0,1 1 0,0-1 0,0 1 0,0-1 0,0 1 0,0-1 0,0 1 0,1 0 0,-1-1 0,0 1 0,0 0 0,1 0 0,-1 0 0,1 0 0,38-3 0,-36 3 0,18-1 0,-13 0 0,1 1 0,1 0 0,-2 0 0,1 1 0,14 2 0,-22-2 0,0 0 0,0-1 0,0 1 0,0 0 0,0 0 0,0 0 0,0 0 0,-1 0 0,2 1 0,-1-1 0,-1 1 0,1-1 0,-1 1 0,1-1 0,-1 1 0,0 0 0,1 0 0,-1-1 0,0 1 0,0 0 0,0 0 0,-1 0 0,1 0 0,0 0 0,-1 0 0,1 1 0,-1-1 0,0 0 0,0 3 0,1 6-151,0 1-1,1 0 0,0-1 0,0 0 1,2 1-1,0-1 0,0 0 1,8 14-1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7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75 24 24575,'-2'1'0,"0"-1"0,0 1 0,0-1 0,1 1 0,-1 0 0,0 0 0,1 0 0,-1 0 0,1 0 0,-1 0 0,1 0 0,-1 0 0,1 1 0,0-1 0,-1 1 0,1-1 0,-1 1 0,1-1 0,1 1 0,-1-1 0,0 1 0,0 0 0,1 0 0,-1-1 0,1 1 0,-1 0 0,1 0 0,0 0 0,-1 0 0,1-1 0,0 1 0,1 2 0,-2 0 0,1 0 0,0 0 0,0 1 0,0-1 0,0 0 0,1 0 0,-1 0 0,1 0 0,0 0 0,1 0 0,-1 0 0,1 0 0,3 5 0,-3-7 0,-1 0 0,1 0 0,-1 0 0,1-1 0,0 1 0,0 0 0,-1-1 0,1 1 0,0-1 0,1 0 0,-1 0 0,0 0 0,0 0 0,0 0 0,2 0 0,-2-1 0,0 1 0,1-1 0,-1 1 0,0-1 0,1 0 0,-1 0 0,1 0 0,-1 0 0,0-1 0,1 1 0,-1-1 0,1 1 0,0-1 0,-1 0 0,3-1 0,-3 0 0,0 1 0,0-1 0,0 0 0,0 0 0,0 0 0,-1 0 0,1 0 0,-1 0 0,1 0 0,-1-1 0,0 1 0,0-1 0,0 1 0,0-1 0,0 1 0,-1-1 0,2 1 0,-2-1 0,0 1 0,0-1 0,0 0 0,0 1 0,0-1 0,0 0 0,-2 1 0,2-1 0,-1 1 0,-1-4 0,2 3 0,-1 1 0,0 0 0,0 0 0,0 0 0,0 0 0,0-1 0,0 2 0,-1-1 0,1 0 0,-1 0 0,1 0 0,-1 0 0,0 1 0,0-1 0,1 1 0,-1 0 0,0-1 0,0 1 0,-2 0 0,2 0 0,0 0 0,0 0 0,0 1 0,-1-1 0,1 1 0,0-1 0,-1 1 0,1 0 0,0 0 0,-1 0 0,1 0 0,0 0 0,-1 0 0,0 1 0,1-1 0,-1 1 0,1-1 0,0 1 0,0 0 0,-1 0 0,1 0 0,0 1 0,0-1 0,0 0 0,1 1 0,-1-1 0,0 1 0,0-1 0,1 1 0,-2 0 0,2 0 0,-1 0 0,1 0 0,0 0 0,0 0 0,0 0 0,0 0 0,0 1 0,1-1 0,-1 0 0,0 0 0,1 1 0,0-1 0,0 0 0,-1 1 0,1-1 0,1 1 0,-1-1 0,1 5 0,0-5 0,-1 1 0,1 0 0,0-1 0,0 1 0,0-1 0,0 1 0,1-1 0,-1 1 0,0-1 0,2 0 0,-1 0 0,0 0 0,0 0 0,0 0 0,0 0 0,0 0 0,0-1 0,0 1 0,1-1 0,-1 0 0,0 1 0,1-1 0,0 0 0,-1 0 0,2-1 0,-2 1 0,1 0 0,0-1 0,0 0 0,-1 0 0,1 1 0,0-2 0,-1 1 0,1 0 0,0 0 0,0-1 0,0 0 0,0 1 0,-1-1 0,1 0 0,0 0 0,-1-1 0,0 1 0,1 0 0,-1-1 0,0 0 0,0 1 0,0-1 0,0 0 0,0 0 0,1 0 0,-1 0 0,-1 0 0,1-1 0,-1 1 0,1 0 0,-1-1 0,0 1 0,0-1 0,0 0 0,0 1 0,-1-1 0,1 0 0,-1 1 0,1-6 0,-1 4 0,0 0 0,0-1 0,0 1 0,0 0 0,-1-1 0,1 1 0,-1 0 0,0 0 0,-1 0 0,1-1 0,-1 1 0,1 1 0,-1-1 0,-1 0 0,-2-4 0,3 7 0,1-1 0,0 1 0,-1-1 0,1 1 0,-1 0 0,0 0 0,1 0 0,-1 0 0,0 0 0,0 0 0,1 0 0,-1 0 0,0 0 0,0 1 0,0-1 0,0 1 0,-1 0 0,1 0 0,0-1 0,0 1 0,0 0 0,0 1 0,0-1 0,0 0 0,0 1 0,0-1 0,0 1 0,0-1 0,0 1 0,0 0 0,0 0 0,1 0 0,-1 0 0,-3 1 0,3 0 0,0-1 0,0 1 0,0-1 0,0 1 0,0-1 0,1 1 0,-1 0 0,0 0 0,1 0 0,0 0 0,-1 0 0,1 0 0,0 0 0,0 1 0,0-1 0,0 0 0,1 1 0,-1-1 0,1 0 0,-1 1 0,1-1 0,0 1 0,0-1 0,0 1 0,0-1 0,0 0 0,0 1 0,1-1 0,-1 1 0,1-1 0,0 0 0,0 1 0,0-1 0,0 0 0,0 0 0,0 0 0,1 0 0,-1 0 0,1 0 0,-1 0 0,1 0 0,0 0 0,0-1 0,-1 1 0,5 2 0,-4-3 0,1 1 0,-1 0 0,0-1 0,0 0 0,0 0 0,1 1 0,-1-1 0,0 0 0,1-1 0,-1 1 0,0 0 0,1-1 0,-1 1 0,1-1 0,-1 0 0,2 0 0,-2 0 0,1 0 0,2-1 0,-3 1 0,0-1 0,0 0 0,0-1 0,0 1 0,0 0 0,0-1 0,0 1 0,0-1 0,1 1 0,-2-1 0,1 0 0,-1 0 0,1 0 0,-1 0 0,0 0 0,0 0 0,0 0 0,0 0 0,0 0 0,0-1 0,-1 1 0,1 0 0,-1 0 0,1-1 0,-1-2 0,1 3 0,-1 0 0,1-1 0,-1 1 0,1-1 0,-1 1 0,0-1 0,0 1 0,0 0 0,-1-1 0,1 1 0,0-1 0,-1 1 0,0 0 0,1-1 0,-1 1 0,0 0 0,0 0 0,0-1 0,-1 1 0,1 0 0,0 0 0,-1 0 0,1 1 0,-1-1 0,0 0 0,-1 0 0,1 1 0,0-1 0,0 1 0,0 0 0,0 0 0,0-1 0,-4 0 0,2 1 0,1 1 0,0-1 0,-1 1 0,1 0 0,0 0 0,-1 0 0,1 0 0,0 0 0,0 1 0,0 0 0,0 0 0,-1-1 0,1 2 0,0-1 0,0 0 0,0 1 0,0-1 0,0 1 0,1 0 0,-1 0 0,1 0 0,-1 0 0,1 0 0,0 0 0,-4 5 0,3-4 0,1 0 0,0 0 0,-1 0 0,1 1 0,1-1 0,-1 1 0,0-1 0,1 1 0,0 0 0,0 0 0,0-1 0,0 1 0,1 0 0,-1 0 0,1 0 0,0 0 0,1 7 0,0-9 0,0 0 0,0 1 0,0-1 0,0 0 0,0 0 0,1 0 0,-1 0 0,1 0 0,-1-1 0,1 1 0,0 0 0,0-1 0,0 1 0,-1-1 0,3 1 0,-2-1 0,0 0 0,0 0 0,0 0 0,0 0 0,1-1 0,-1 1 0,0 0 0,1-1 0,-1 0 0,1 1 0,-1-1 0,0 0 0,2 0 0,1-1 0,-1 1 0,-1-1 0,1 0 0,0 0 0,0 0 0,-1 0 0,1-1 0,0 1 0,0-1 0,-1 0 0,0 0 0,1 0 0,-1 0 0,0-1 0,-1 1 0,1-1 0,0 0 0,0 0 0,0 0 0,-1 0 0,0 0 0,0 0 0,0-1 0,0 1 0,-1 0 0,0-1 0,1 0 0,-1 1 0,0-1 0,-1 0 0,1 0 0,-1 0 0,0 1 0,0-1 0,0 0 0,0 0 0,0 0 0,-1 1 0,0-1 0,0 0 0,-2-5 0,2 7 0,0 0 0,1 0 0,-1 1 0,-1-1 0,1 0 0,0 1 0,0-1 0,-1 1 0,1 0 0,-1-1 0,1 1 0,-2 0 0,2 0 0,-1 0 0,0 0 0,1 0 0,-1 0 0,0 1 0,0-1 0,0 0 0,0 1 0,0-1 0,0 1 0,0 0 0,0 0 0,1 0 0,-1 0 0,0 0 0,-1 0 0,1 0 0,0 1 0,0-1 0,0 1 0,0-1 0,0 1 0,0 0 0,-2 2 0,-2-1 0,1 1 0,-1-1 0,1 1 0,0 0 0,0 1 0,0 0 0,1-1 0,0 1 0,-2 1 0,3-1 0,-7 8 0,9-11 0,0 1 0,0 0 0,0-1 0,0 1 0,0 0 0,1 0 0,-1-1 0,0 1 0,1 0 0,-1 0 0,1 0 0,0 0 0,-1 0 0,1 0 0,0 0 0,0 0 0,1 0 0,-1 0 0,0-1 0,1 1 0,-1 0 0,1 0 0,-1 0 0,1 0 0,0-1 0,0 1 0,0 0 0,0 0 0,0-1 0,0 1 0,0-1 0,0 1 0,1-1 0,-1 0 0,1 1 0,-1-1 0,1 0 0,-1 0 0,1 0 0,0 0 0,1 0 0,-2 0 0,1-1 0,0 1 0,0-1 0,0 1 0,0-1 0,3 1 0,-1 0 0,-1-1 0,1 1 0,-1-1 0,2 0 0,-2 0 0,1 0 0,-1-1 0,0 1 0,1-1 0,-1 1 0,1-1 0,-1 0 0,1-1 0,-1 1 0,1-1 0,-1 1 0,0-1 0,0 0 0,-1 0 0,1 0 0,0 0 0,-1-1 0,1 1 0,-1-1 0,1 1 0,-1-1 0,0 0 0,2-4 0,-2 5 0,-1 0 0,0 0 0,0 0 0,-1 0 0,1 0 0,0 0 0,-1-1 0,1 1 0,-1 0 0,0-1 0,1 1 0,-1 0 0,0-1 0,-1 1 0,1 0 0,0 0 0,-1-1 0,1 1 0,-1 0 0,0 0 0,1-1 0,-1 1 0,0 0 0,-1 0 0,1 0 0,0 0 0,0 0 0,-1 1 0,1-1 0,-1 0 0,-3-1 0,1 1 0,1 0 0,-1 0 0,0 0 0,-1 1 0,1 0 0,0 0 0,-1 0 0,1 0 0,-1 0 0,1 1 0,0 0 0,-1 0 0,1 0 0,0 1 0,-7 0 0,7 0 0,0 0 0,-1 0 0,1 0 0,0 0 0,-1 1 0,1-1 0,0 1 0,0 0 0,0 0 0,1 1 0,-1-1 0,0 1 0,1 0 0,-7 6 0,9-7 0,0 0 0,0 0 0,0-1 0,0 1 0,1 0 0,-1 1 0,0-1 0,1 0 0,0 0 0,-1 0 0,1 0 0,0 0 0,0 0 0,0 0 0,1 1 0,-1-1 0,0 0 0,1 0 0,-1 0 0,1 0 0,0 0 0,0 0 0,0 0 0,0 0 0,0 0 0,0-1 0,0 1 0,1 0 0,-1-1 0,0 1 0,1-1 0,3 3 0,-2-2 0,0 1 0,-1-1 0,1 0 0,0 0 0,0 0 0,1-1 0,-1 1 0,0-1 0,1 0 0,0 1 0,-1-1 0,1-1 0,-1 1 0,1-1 0,-1 1 0,1-1 0,-1 0 0,2 0 0,-1 0 0,-1-1 0,5 0 0,-7 0 0,1 1 0,-1-1 0,1 1 0,-1-1 0,1 0 0,-1 1 0,0-1 0,1 0 0,-1 0 0,0 0 0,0 0 0,2 0 0,-2 0 0,0 0 0,0-1 0,0 1 0,0 0 0,-1-1 0,2-1 0,-1 1 0,-1 0 0,1 0 0,-1-1 0,0 1 0,0 0 0,0 0 0,0 0 0,0 0 0,-1 0 0,1-1 0,-1 1 0,1 0 0,-1 0 0,0 0 0,0 0 0,1 0 0,-1 0 0,-2-2 0,0 2 0,2-1 0,0 1 0,-1 0 0,0 0 0,1 0 0,-1 0 0,0 1 0,0-1 0,0 0 0,0 1 0,0-1 0,-1 1 0,1 0 0,0-1 0,-1 1 0,1 1 0,-2-1 0,2 0 0,-1 0 0,1 1 0,-1-1 0,1 1 0,-1 0 0,0 0 0,1 0 0,-4 1 0,4-1 0,0 1 0,0-1 0,0 1 0,0 0 0,1-1 0,-1 1 0,0 0 0,1 0 0,-1 1 0,1-1 0,-1 0 0,1 0 0,0 1 0,-1-1 0,1 0 0,0 1 0,0 0 0,0-1 0,0 1 0,0-1 0,1 1 0,-1 0 0,0 0 0,1-1 0,-1 1 0,1 0 0,0 0 0,0 0 0,0 0 0,-1 0 0,2-1 0,-1 1 0,0 0 0,0 0 0,0 0 0,2 2 0,-2-1 0,1-1 0,0 0 0,-1 0 0,1 0 0,0-1 0,0 1 0,0 0 0,1 0 0,-1 0 0,0-1 0,1 1 0,-1-1 0,1 1 0,-1-1 0,1 1 0,0-1 0,-1 0 0,1 0 0,0 0 0,1 0 0,-1 0 0,0 0 0,0 0 0,0-1 0,0 1 0,0-1 0,0 0 0,0 1 0,1-1 0,2 0 0,-3 0 0,-1 0 0,1 0 0,-1 0 0,0-1 0,2 1 0,-2 0 0,1 0 0,-1-1 0,0 1 0,1-1 0,-1 1 0,0-1 0,0 1 0,1-1 0,-1 0 0,0 0 0,0 0 0,0 0 0,0 0 0,0 0 0,0 0 0,0 0 0,0 0 0,-1 0 0,1 0 0,0 0 0,-1-1 0,1 1 0,0 0 0,-1-1 0,0 1 0,1 0 0,-1-1 0,0 1 0,0 0 0,1-1 0,-1 1 0,0-1 0,-1 1 0,1 0 0,0-1 0,0 1 0,0-1 0,-2-1 0,3 2 2,-1 1 1,0-1-1,0 1 0,0-1 0,0 1 1,0-1-1,0 1 0,0-1 0,-1 1 0,1-1 1,0 1-1,0 0 0,0-1 0,0 1 1,-1-1-1,1 1 0,0-1 0,0 1 0,-1-1 1,1 1-1,0 0 0,-1-1 0,1 1 0,0 0 1,-1-1-1,1 1 0,0 0 0,-1-1 1,1 1-1,-1 0 0,1 0 0,-1 0 0,1-1 1,-1 1-1,1 0 0,-1 0 0,1 0 0,-1 0 1,1 0-1,-1 0 0,1 0 0,-1 0 1,1 0-1,-1 0 0,1 0 0,-1 0 0,1 0 1,-1 0-1,1 1 0,-1-1 0,1 0 1,0 0-1,-1 1 0,0 0-76,0 0-1,0 0 1,0 0 0,0 0 0,1 1-1,-1-1 1,0 0 0,1 0 0,-1 1-1,1-1 1,-2 0 0,2 1 0,0-1-1,0 1 1,0-1 0,0 0 0,0 1-1,0-1 1,0 3 0,3 7-6752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7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5559 24575,'4'-2'0,"-1"-1"0,0 0 0,0 1 0,0-1 0,1-1 0,-1 1 0,-1 0 0,1-1 0,3-6 0,1-1 0,22-22 0,3 2 0,0 0 0,2 2 0,54-35 0,43-24 0,125-95 0,12-36 0,-215 181 0,2 1 0,90-44 0,-68 39 0,95-71 0,-60 37 0,275-171 0,85-51 0,71-35 0,-479 290 0,85-50 0,51-30 0,30-16 0,-152 93 0,88-67 0,-32 20 0,206-159 0,-243 176 0,264-198 0,-32 25 0,-195 139 0,-6 4 0,-73 63 0,-4-3 0,-1-2 0,65-82 0,-10 11 0,-52 64 0,85-101 0,-87 90 0,2-4 0,45-78 0,-87 129 0,-1-1 0,-2 0 0,-1-1 0,1 0 0,-3 0 0,0 0 0,2-28 0,-1-1 0,-1 10 0,1-46 0,-6 75 0,1-17 0,-2 0 0,-2 0 0,0 1 0,-1-1 0,-10-35 0,-43-130 0,53 176 32,1 0-1,1-1 0,0-24 0,1 24-527,0-1-1,-8-33 0,6 40-6329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74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0 238 24575,'3'-2'0,"0"-1"0,0 1 0,-1-1 0,1 0 0,-1 0 0,2 0 0,-2 0 0,0 0 0,0 0 0,-1 0 0,1-1 0,-1 1 0,3-8 0,-2 5 0,18-46 0,-16 39 0,0 0 0,1 1 0,0-1 0,0 1 0,3 0 0,-2 1 0,2-1 0,14-16 0,-20 27 0,-1 0 0,0 1 0,1-1 0,-1 1 0,0-1 0,1 1 0,-1 0 0,0 0 0,1 0 0,-1-1 0,1 1 0,-1 0 0,1 1 0,-1-1 0,0 0 0,1 0 0,-1 1 0,2-1 0,-2 1 0,0-1 0,0 1 0,1-1 0,-1 1 0,0 0 0,0 0 0,2 1 0,41 31 0,-25-18 0,-13-11-124,0 0 0,0 0 0,2 0 0,-2-1 0,1 0 0,0 0-1,0 0 1,1-1 0,-1 0 0,9 1 0,-5-5-6702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75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274 0 24575,'-3'3'0,"0"-1"0,0 1 0,0 0 0,0-1 0,0 1 0,1 1 0,-2-1 0,2 0 0,0 0 0,0 1 0,0 0 0,-1 4 0,-3 2 0,-21 32 0,-4 4 0,-45 94 0,58-95 0,3 0 0,2 1 0,1 0 0,3 1 0,-6 78 0,9-53 0,-4 86 0,11-91 0,4 1 0,2 0 0,22 86 0,-22-124 0,-1-4 0,0 1 0,2-1 0,0 1 0,3-2 0,0 0 0,0 0 0,18 24 0,174 215 0,-126-168 0,-19-19 0,85 83 0,-114-132 0,0 1 0,-2 2 0,-1 0 0,-1 1 0,27 51 0,-27-41 0,2-1 0,1-1 0,2-1 0,0-2 0,50 44 0,198 147 0,-90-67 0,-117-97 0,93 66 0,231 186 0,-208-157 0,164 105 0,-350-263 0,290 225 0,216 116 0,-234-196 0,-183-102 0,19 5 0,196 60 0,-238-87 0,-29-13 0,0-1 0,2-1 0,-1-3 0,0-1 0,76-3 0,-55-1 0,59 3 0,126-4 0,28-34 0,-18 1 0,2-15 0,-114 19 0,75-11 0,-204 39-1365,-3-1-5461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7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2890 24575,'54'-17'0,"172"-38"0,127-25 0,-260 60 0,-3-4 0,118-46 0,-122 40 0,440-138 0,-69 28 0,95-86 0,-367 120 0,-37 18 0,-94 57 0,-4-3 0,64-53 0,0-1 0,-82 62 0,-2-1 0,-1-2 0,42-51 0,-16 16 0,-25 27 0,-1-1 0,-2-1 0,-2-2 0,-1 0 0,-2-2 0,28-81 0,-43 103 0,-1-2 0,0 1 0,-2 0 0,-1-1 0,-1 0 0,-1 0 0,-1 0 0,0 0 0,-2 0 0,-1 1 0,-1-1 0,-2 1 0,0 0 0,-1 0 0,-1 0 0,0 1 0,-15-22 0,12 22 0,-2 1 0,1 1 0,-3 0 0,1 0 0,-2 2 0,-18-17 0,-25-20 0,30 29 0,2 0 0,0-2 0,-36-49 0,-19-48 0,-12 4-1365,86 106-5461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7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0 213 24575,'2'0'0,"-1"-1"0,0 1 0,0-1 0,0 1 0,1-1 0,-1 1 0,0-1 0,0 0 0,0 0 0,0 1 0,0-1 0,0 0 0,0 0 0,-1 0 0,2 0 0,-1 0 0,0 0 0,-1-1 0,1 1 0,0 0 0,-1 0 0,1-3 0,12-33 0,-11 28 0,9-39 0,-9 40 0,-1-1 0,1 1 0,0 0 0,1 0 0,0 0 0,0 0 0,4-8 0,-5 14 0,0 0 0,-1 0 0,1 1 0,0-1 0,1 0 0,-1 1 0,0-1 0,0 1 0,1 0 0,-1-1 0,0 1 0,0 0 0,1 1 0,-1-1 0,1 0 0,-1 1 0,1-1 0,-1 1 0,2 0 0,-2-1 0,1 1 0,0 1 0,-1-1 0,1 0 0,-1 1 0,1-1 0,-1 1 0,4 1 0,66 17 29,-37-10-726,52 10 0,-66-17-6129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7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 24575,'5'2'0,"1"1"0,1 0 0,-2 1 0,1-1 0,-1 1 0,0 0 0,0 0 0,0 1 0,0 0 0,4 6 0,-3-5 0,27 27 0,30 32 0,2-3 0,124 89 0,-122-104 0,-38-25 0,2-1 0,1-1 0,1-1 0,52 20 0,220 62 0,-86-2 0,-16-7 0,-151-70 0,1 2 0,-3 2 0,69 47 0,102 79 0,-136-100 0,2-4 0,147 58 0,-9-5 0,-53-12 0,151 70 0,60 20 0,-315-146 0,412 220 0,-48-24 0,-171-73 0,-51-4 0,-53-37 0,49 50 0,-22-18 0,21 9 0,223 217 0,-313-243 0,4 4 0,-54-69 0,-2 3 0,53 77 0,31 36 0,-27-37 0,-36-33 0,77 139 0,-31-15 0,-109-192 0,30 90 0,-27-62 0,4 4 0,71 132 0,-54-133 0,60 111 0,-4 0 0,-24-46 0,36 73 0,169 281 0,-272-473 0,-1 0 0,0 0 0,-1 1 0,-2 0 0,0 0 0,-2 1 0,0 0 0,1 22 0,1-7 0,1-1 0,2 0 0,3-1 0,0 1 0,29 55 0,22 62 0,-55-128 0,15 56 0,-14-35 0,4-1 0,31 80 0,-22-71 0,14 63 0,-12 3 0,-24-119-38,0-1 0,0 0 0,0 1 1,0-1-1,0 0 0,0 1 0,0-1 0,0 0 0,0 1 0,0-1 0,2 0 0,-2 1 0,0-1 0,0 0 0,0 0 0,0 1 1,1-1-1,-1 0 0,0 0 0,0 1 0,1-1 0,-1 0 0,0 0 0,0 0 0,1 1 0,-1-1 0,0 0 0,1 0 0,-1 0 1,0 0-1,1 0 0,-1 0 0,0 0 0,1 0 0,-1 1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2694 24575,'-15'-4'0,"17"-6"0,23-7 0,132-28 0,5-2 0,433-182 0,-378 152 0,68-27 0,-225 78 0,-2-2 0,92-60 0,102-58 0,-21 14 0,174-127 0,-24-22 0,-244 179 0,-91 70 0,-1-2 0,0-1 0,-3-3 0,64-73 0,-87 89 0,-2-1 0,0-1 0,-2 0 0,0 0 0,-3-2 0,0 0 0,-1 0 0,12-51 0,-18 55 0,-2 15 0,-1-1 0,-1 1 0,0-1 0,0 0 0,0 1 0,-1-1 0,0 0 0,-1 0 0,1 1 0,-1-1 0,-1 0 0,0 1 0,-1-1 0,1 1 0,-6-11 0,-8-19 0,13 29 0,-1-1 0,1 1 0,-1 0 0,-1 0 0,1 0 0,-1 0 0,-1 1 0,0 0 0,0 0 0,0 1 0,-1-1 0,-12-8 0,7 7 0,0-2 0,-1 0 0,2 0 0,1-1 0,-20-23 0,21 25 0,0 0 0,0 1 0,0 0 0,-2 1 0,1 0 0,-12-6 0,9 5 0,0-1 0,0 0 0,-15-14 0,16 11 0,0 0 0,-2 0 0,1 2 0,-1-1 0,0 2 0,-18-10 0,31 19-72,0 0 1,-1-1-1,1 1 0,0 0 0,0 0 0,0 0 0,0 0 0,0 0 1,0 0-1,0 0 0,0 0 0,0 1 0,-1-1 0,1 0 0,0 1 1,0-1-1,0 1 0,-2 0 0,-7 5-6754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1 199 24575,'1'-10'0,"0"1"0,0 0 0,1 0 0,0 0 0,1 0 0,5-10 0,-4 10 0,0-1 0,-1 0 0,-1 0 0,3-19 0,-5 27 0,0 0 0,0-1 0,0 1 0,0 0 0,1 0 0,-1 0 0,1 0 0,-1 0 0,1 0 0,0 0 0,0 0 0,0 0 0,0 0 0,0 0 0,0 0 0,0 0 0,1 1 0,-1-1 0,2 0 0,-2 1 0,1 0 0,0-1 0,-1 1 0,1 0 0,0 0 0,0 0 0,2-1 0,4 0 0,0 0 0,0 1 0,-1 0 0,1 1 0,0 0 0,12 1 0,-12-1 0,104 3-1365,-97-3-5461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199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132 6 24575,'-19'1'0,"17"0"0,0-1 0,0 0 0,-1 0 0,1 1 0,0-1 0,1 0 0,-1-1 0,0 1 0,0 0 0,0-1 0,0 1 0,0-1 0,0 1 0,-2-1 0,2 0 0,0 0 0,1 0 0,-1 1 0,0-1 0,1 1 0,-1 0 0,0-1 0,0 1 0,0 0 0,0 0 0,0 0 0,0 0 0,0 1 0,1-1 0,-1 1 0,0-1 0,1 1 0,-1-1 0,0 1 0,0 0 0,1 0 0,-1-1 0,0 1 0,1 0 0,-1 0 0,1 0 0,0 1 0,0-1 0,0 1 0,-1-1 0,1 1 0,0-1 0,0 0 0,0 1 0,0-1 0,0 1 0,1 0 0,-1 0 0,1 0 0,-2 1 0,2-1 0,-1-1 0,1 1 0,-1-1 0,1 1 0,0-1 0,0 1 0,-1-1 0,1 0 0,0 1 0,0-1 0,0 1 0,1-1 0,-1 1 0,0 0 0,1-1 0,-1 0 0,1 0 0,-1 1 0,1-1 0,0 0 0,-1 1 0,1-1 0,0 0 0,0 1 0,0-1 0,0-1 0,0 1 0,1 0 0,-1 0 0,0 0 0,0 0 0,0 0 0,0 0 0,0 0 0,1-1 0,-1 1 0,1-1 0,-1 1 0,1-1 0,-1 1 0,1-1 0,-1 0 0,1 0 0,0 0 0,-1 0 0,2 0 0,-1 0 0,-1 0 0,0-1 0,1 1 0,-1-1 0,0 1 0,0-1 0,0 0 0,0 1 0,0-1 0,1 0 0,-1 0 0,0 0 0,-1 1 0,1-1 0,0 0 0,0 0 0,0 0 0,0 0 0,-1 0 0,0 0 0,0 0 0,1 0 0,-1-1 0,1 1 0,-1 0 0,0 0 0,1-1 0,-1 2 0,0-1 0,0-1 0,0 1 0,0 0 0,0-1 0,0 1 0,-1 0 0,1-1 0,0 1 0,-1-1 0,0 0 0,1 1 0,0-1 0,0 1 0,0-1 0,-1 1 0,1-1 0,-1 1 0,0 1 0,1-2 0,-1 1 0,0 0 0,0 0 0,0-1 0,0 1 0,0 0 0,0 0 0,0 0 0,-1 0 0,1 0 0,0 1 0,0 0 0,-1-1 0,1 1 0,-1-1 0,1 0 0,1 1 0,-2 0 0,1-1 0,-1 1 0,1 0 0,-1 0 0,1 0 0,-1 0 0,1 0 0,-1 0 0,0 0 0,-1 1 0,2-1 3,-1 0 1,1 1-1,-1 0 0,0-1 0,0 1 1,0-1-1,1 1 0,-1 0 0,0 0 1,1 0-1,-1 0 0,1 0 0,-1 1 1,1-1-1,0 0 0,0 1 0,0-1 1,0 0-1,0 1 0,0 0 0,0-1 0,0 1 1,0 0-1,0 0 0,1-1 0,-1 0 1,1 1-1,0 0 0,-1 0 0,1 0 1,0 0-1,0 0 0,0-1 0,0 1 1,1 0-1,0 4 0,-1-4-49,1-1-1,0 1 1,0 0-1,0 0 1,1 1 0,-1-2-1,0 1 1,0-1-1,0 1 1,1 0 0,-1-1-1,1 1 1,0-1-1,0 1 1,0-1-1,0 0 1,0 0 0,0 0-1,0 0 1,0 0-1,-1-1 1,2 1 0,-1 0-1,0-1 1,1 0-1,-1 1 1,0-1 0,1 0-1,-1 0 1,0 0-1,3-1 1,11-2-6780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15 24575,'0'0'0,"0"-1"0,0 0 0,0 0 0,0 0 0,-1 1 0,1-1 0,0 0 0,-1 1 0,1-1 0,-1 0 0,1 1 0,-1 0 0,1-1 0,-1 1 0,1-1 0,-1 1 0,0-1 0,1 1 0,-1 0 0,0-1 0,1 1 0,-1-1 0,0 1 0,0 0 0,1 0 0,-1-1 0,0 1 0,0 0 0,0 0 0,1 0 0,-1 0 0,0 0 0,0 0 0,0 0 0,1 0 0,-1 0 0,0 1 0,1-1 0,-1 0 0,1 0 0,-1 1 0,0-1 0,1 0 0,-2 1 0,-33 13 0,32-12 0,1 1 0,-2 0 0,1 0 0,1 0 0,-1-1 0,0 2 0,1-1 0,0 1 0,0-1 0,1 1 0,-1 0 0,0-1 0,1 1 0,-1 0 0,1 0 0,1-1 0,-1 1 0,0 1 0,1-2 0,0 9 0,0-10 0,1 0 0,-1 1 0,1-1 0,-1 1 0,1-2 0,0 2 0,0-1 0,0 1 0,0-1 0,0 0 0,1-1 0,-1 1 0,0 0 0,0 0 0,1 0 0,0 0 0,0 0 0,0-1 0,0 0 0,0 1 0,0-1 0,0 0 0,1 0 0,-2 1 0,1-1 0,1-1 0,-1 1 0,1 0 0,-1-1 0,1 1 0,-1-1 0,1 0 0,-1 0 0,0 0 0,5 0 0,-4 0 0,-1 0 0,1-1 0,0 0 0,-1 1 0,0-1 0,0 0 0,1 0 0,-1 0 0,1-1 0,-1 1 0,0 0 0,0-1 0,0 1 0,0 0 0,-1-1 0,1 0 0,0 0 0,0 0 0,-1 0 0,1 0 0,-1 0 0,1 0 0,-1 0 0,0-1 0,0 1 0,0 0 0,0-1 0,-1 1 0,1-1 0,-1 1 0,1 0 0,-1-5 0,0 4 0,1 0 0,-1 1 0,0-1 0,0 0 0,-1 0 0,1 1 0,0-1 0,-1 0 0,0 0 0,0 0 0,0 1 0,0-1 0,0 1 0,0-1 0,-1 0 0,0 2 0,1-2 0,-1 1 0,0 0 0,0-1 0,0 1 0,1 1 0,-2-1 0,1 0 0,0 1 0,-1-1 0,0 0 0,1 1 0,-4-2 0,5 3 0,-1 0 0,0 0 0,0 0 0,0 0 0,0 0 0,-1 0 0,1 0 0,0 0 0,0 0 0,0 0 0,1 0 0,-1 1 0,0-1 0,0 1 0,1 0 0,-1 0 0,0 0 0,0 0 0,0 0 0,1 0 0,-1 0 0,0 1 0,1-1 0,1 0 0,-2 0 0,1 1 0,0-1 0,-1 1 0,1 0 0,0-1 0,0 1 0,1 0 0,-1-1 0,0 1 0,0 0 0,1 0 0,0 0 0,-1 2 0,0 0 0,0 0 0,0 0 0,1-1 0,-1 2 0,1-1 0,0-1 0,0 1 0,0 0 0,1 0 0,0-1 0,0 1 0,0 0 0,0-1 0,0 1 0,1 0 0,0-1 0,-1 0 0,5 7 0,-4-8 0,0 0 0,0 0 0,0 0 0,1 0 0,-1 0 0,0-1 0,1 0 0,-1 0 0,0 1 0,1-1 0,-1 0 0,1 0 0,0 0 0,0 0 0,0-1 0,0 1 0,-1-1 0,1 0 0,0 0 0,-1 0 0,1 0 0,0 0 0,0 0 0,0-1 0,-1 0 0,1 1 0,5-3 0,-6 1 0,0 1 0,0-1 0,0 2 0,0-2 0,-1 0 0,1 0 0,-1 0 0,1 0 0,-1 0 0,1 1 0,-1-2 0,0 1 0,1 0 0,-1-1 0,-1 1 0,1 0 0,0 0 0,0-1 0,-1 1 0,0-1 0,1 2 0,-1-2 0,0 0 0,0 1 0,-1-1 0,1 1 0,0 0 0,-1-1 0,0 1 0,1-1 0,-2-1 0,1 2 0,1 0 0,-1 1 0,0-1 0,1 1 0,-1-1 0,0 1 0,0 0 0,0 0 0,0-1 0,0 1 0,0 0 0,0-1 0,0 1 0,1 0 0,-2 0 0,-1-2 0,2 3 0,0 0 0,0 0 0,1 0 0,-1 0 0,0 0 0,0 0 0,0 0 0,1 0 0,-1 0 0,0 0 0,0 0 0,1 0 0,-1 0 0,0 0 0,0 0 0,0 0 0,1 0 0,-1 0 0,0 0 0,0 0 0,1 1 0,0-1 0,-1 0 0,0 1 0,0 0 0,0 1 0,0-1 0,1 0 0,-1 0 0,0 0 0,1 0 0,-1 1 0,1-1 0,-1-1 0,1 2 0,-1-1 0,1 0 0,0 1 0,0-1 0,0 1 0,0-1 0,0 0 0,0 1 0,0-2 0,0 1 0,1 1 0,-1-1 0,0 1 0,1-1 0,-1 0 0,1 0 0,-1 1 0,1-1 0,0 0 0,0-1 0,-1 1 0,1 0 0,0 0 0,0 0 0,0 0 0,-1 0 0,1 0 0,3 1 0,-2 0 0,0 0 0,0-2 0,0 2 0,0-1 0,1 1 0,-1-1 0,0 0 0,0 0 0,1 0 0,-1-1 0,1 1 0,-1-1 0,1 1 0,0-1 0,-1 0 0,1 0 0,-1 0 0,1 0 0,-1 0 0,1-1 0,-1 1 0,1-1 0,0 0 0,-1 1 0,0-1 0,0 0 0,1-1 0,-1 1 0,0 0 0,0-1 0,1 2 0,-1-2 0,0 0 0,0 0 0,-1 0 0,0 0 0,1 0 0,-1 1 0,1-1 0,-1-1 0,1 1 0,-1 0 0,0-1 0,0 2 0,0-2 0,-1 1 0,1-1 0,0 0 0,-1 1 0,0 0 0,0-1 0,1 1 0,-2-1 0,1 0 0,0 2 0,0-2 0,-1 0 0,0 1 0,1-1 0,-1 2 0,0-2 0,0 1 0,-1-1 0,1 1 0,0 0 0,-3-2 0,3 2 0,1 1 0,0 0 0,-1 0 0,0 0 0,0 0 0,0 0 0,0 0 0,0 0 0,0 1 0,0 0 0,0-1 0,0 0 0,-1 0 0,1 1 0,0-1 0,0 1 0,-1-1 0,1 1 0,0 0 0,-1 0 0,1-1 0,0 1 0,0 0 0,0 0 0,-1 0 0,1 0 0,0 1 0,-1-1 0,1 0 0,0 1 0,-1-1 0,1 0 0,0 1 0,-1 0 0,1-1 0,0 1 0,0 0 0,0-1 0,0 0 0,1 1 0,-1 0 0,0 0 0,0 0 0,0 0 0,0 0 0,0 0 0,0 1 0,0 1 0,-3 2 0,1 1 0,0-1 0,1 1 0,0-1 0,1 1 0,-1 1 0,0-2 0,0 13 0,10 25 0,-8-42 0,0 0 0,0 0 0,0 0 0,0 0 0,0 0 0,1 0 0,-1-1 0,0 1 0,1 0 0,-1 0 0,1 0 0,-1-1 0,1 0 0,-1 1 0,1 0 0,-1-1 0,1 1 0,0 0 0,-1-1 0,1 1 0,0-1 0,-1 1 0,1-1 0,0 1 0,0-1 0,0 1 0,0-1 0,-1 0 0,1 0 0,0 1 0,0-1 0,0 0 0,0 0 0,0 0 0,0 0 0,-1 0 0,1 0 0,-1 0 0,1 0 0,0 0 0,0-1 0,0 1 0,0 0 0,0 0 0,0-1 0,-1 1 0,3-2 0,-2 1 0,1-1 0,-1 1 0,1 0 0,-1-1 0,1 0 0,-1 1 0,0-1 0,-1 0 0,1 0 0,0 0 0,0 1 0,-1-2 0,1 1 0,-1 0 0,1 0 0,-1 0 0,0 0 0,1 0 0,-1 0 0,0 0 0,-1 0 0,1-1 0,0 2 0,-1-1 0,1 0 0,-1 0 0,0 0 0,1-1 0,-1 2 0,0-1 0,1 0 0,-2 1 0,1-1 0,0 0 0,-1 0 0,1 1 0,-1 0 0,1-1 0,-1 1 0,0 0 0,0-1 0,-2 0 0,2 0 0,2 1 0,-2-1 0,0 2 0,0-1 0,0-1 0,-1 1 0,1 0 0,0 1 0,0-1 0,-1 0 0,1 1 0,1-1 0,-2 1 0,1-1 0,0 1 0,-4 0 0,4 1 0,1-1 0,-1 1 0,1-1 0,0 1 0,0 0 0,0-1 0,0 1 0,0 0 0,0 0 0,0 0 0,-1 0 0,1-1 0,0 1 0,1 0 0,-1 0 0,0 0 0,0 1 0,0-1 0,1 0 0,-1 0 0,0 1 0,1-1 0,0 0 0,-1 0 0,1 0 0,0 1 0,-1-1 0,1 1 0,0 2 0,0-2 0,0-1 0,0 1 0,1 0 0,-1 1 0,0-1 0,1 0 0,-1-1 0,1 1 0,0 0 0,0 0 0,-1 0 0,1 0 0,1 0 0,-1-1 0,0 1 0,0-1 0,1 1 0,-1 0 0,1-1 0,-2 1 0,2-1 0,0 0 0,0 0 0,0 0 0,-1 0 0,1 0 0,0 0 0,0 0 0,3 0 0,-4 0 0,0-1 0,0 1 0,1-1 0,-1 1 0,1-1 0,0 0 0,-1 0 0,1 0 0,-1 0 0,1 0 0,0 0 0,-1 0 0,1-1 0,-1 1 0,1-1 0,-1 1 0,0-1 0,0 1 0,1-1 0,-1 0 0,1 0 0,-1 1 0,0-1 0,0 0 0,1 0 0,-1 0 0,0 0 0,0 0 0,0 0 0,0 0 0,0-1 0,0 1 0,-1-1 0,1 1 0,0 0 0,-1-1 0,1 1 0,-1 0 0,0-1 0,0-1 0,1-1 0,0 0 0,-1-1 0,0 1 0,0 0 0,0-1 0,0 1 0,-1 0 0,1-1 0,-1 1 0,0 0 0,0 0 0,-4-7 0,4 9 0,1 1 0,-1-1 0,0 0 0,0 1 0,0 0 0,0 0 0,-1-1 0,1 1 0,0 0 0,-1 0 0,1-1 0,0 1 0,0 0 0,-1 0 0,1 0 0,-1 1 0,0 0 0,1-1 0,-1 0 0,0 1 0,0-1 0,1 1 0,-1 0 0,0 0 0,0-1 0,0 1 0,1 0 0,0 1 0,-1-1 0,0 0 0,0 0 0,0 1 0,1-1 0,-5 2 0,4-2 4,0 2 0,1-1 0,0 1 0,-1-1 0,0 1-1,0 0 1,1 0 0,-1-1 0,1 0 0,0 1 0,-1 1 0,1-1-1,0 0 1,0 0 0,0-1 0,1 2 0,-1-1 0,0 0 0,1 1 0,0-1-1,-1-1 1,1 2 0,0-1 0,0 1 0,0-1 0,1 0 0,-1 0-1,1 0 1,-1 1 0,2 1 0,-2-1-55,0-2 0,1 2-1,-1-1 1,1 1 0,0-1 0,0 0 0,0 0-1,0 0 1,0 0 0,0 1 0,0-1 0,1-1-1,-1 1 1,1 0 0,0 0 0,-1-1-1,1 1 1,-1 0 0,1-1 0,1 0 0,-1 0-1,0 0 1,0 0 0,0 1 0,1-2 0,-1 1-1,0 0 1,5 1 0,3-4-6775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24575,'1'7'0,"-1"1"0,1-1 0,1 0 0,0 0 0,-1 0 0,2 0 0,-1 0 0,1-1 0,1 1 0,0-1 0,-1 1 0,1-1 0,1 0 0,-1-1 0,9 8 0,7 7 0,3 0 0,40 26 0,-6-4 0,-6-4 0,82 46 0,-23-16 0,-68-44 0,-1-2 0,59 23 0,-49-23 0,57 32 0,33 37 0,-77-48 0,127 65 0,-157-90 0,-1 2 0,-1 1 0,36 31 0,-30-24 0,45 36 0,109 107 0,-100-83 0,-47-46 0,-3 1 0,44 54 0,54 73 0,8 10 0,-72-95 0,-5-5 0,-54-56 0,114 136 0,-27-33 0,8 9 0,123 106 0,-169-166 0,-29-30 0,8 6 0,-1 2 0,47 81 0,-46-67 0,3-3 0,79 86 0,-119-141 0,-1 0 0,1 1 0,-2 1 0,7 15 0,-7-14 0,2 1 0,16 23 0,-11-20-81,-10-11-79,1-1-1,0 0 1,0 0-1,0 0 1,1 0-1,0-1 1,9 8-1,-3-8-6665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24575,'4'0'0,"0"-1"0,-1 1 0,1-1 0,1 0 0,-2-1 0,1 1 0,-1-1 0,1 1 0,-1-1 0,1 0 0,-1 0 0,0 0 0,1-1 0,-1 1 0,4-6 0,43-53 0,-26 30 0,-23 29 1,0 0-1,1 0 1,-1 0-1,1 0 1,0 0-1,-1 1 1,1-1-1,0 1 1,1-1-1,-1 1 1,0 0-1,0 0 0,0 0 1,1 0-1,-1 0 1,0 0-1,1 1 1,-1-1-1,0 1 1,1-1-1,-1 1 1,0 0-1,2 0 1,-2 0-1,1 0 1,-1 1-1,3 0 1,2 2-5,-1 0 1,2 0 0,-2 1-1,0 0 1,0 0 0,0 1-1,7 6 1,31 22-1349,-33-28-5474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2634 24575,'3'-2'0,"1"1"0,-1 0 0,1-1 0,0 0 0,-1 0 0,0 0 0,0 0 0,0 0 0,0-1 0,3-3 0,12-8 0,266-136 0,-36 21 0,-210 107 0,170-97 0,211-160 0,-199 134 0,-56 39 0,-146 94 0,60-43 0,81-71 0,-43 32 0,16-13 0,-13 8 0,-34 29 0,-35 26 0,-4-2 0,0-1 0,54-79 0,-25 35 0,-53 67 0,-2-1 0,0-1 0,21-37 0,-29 39 0,0-1 0,-1 0 0,-2 0 0,0-1 0,4-28 0,5-21 0,-11 53 0,-2 1 0,0-1 0,-2 0 0,2-28 0,-5-3 0,-2-70 0,-4 101-1365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24 24575,'-6'1'0,"0"-1"0,-1 1 0,1 0 0,0 0 0,0 0 0,0 1 0,-1 0 0,1 0 0,1 1 0,-1-1 0,1 1 0,-8 5 0,11-6 0,0-1 0,0 1 0,0 0 0,0-1 0,1 1 0,-1 0 0,1 0 0,-1 0 0,1 0 0,0 1 0,0-1 0,0 0 0,0 1 0,0-1 0,0 0 0,1 1 0,-1-1 0,1 1 0,0-1 0,0 1 0,0-1 0,0 1 0,0-1 0,0 1 0,0-1 0,1 0 0,0 1 0,-1-1 0,1 1 0,0-1 0,0 0 0,0 0 0,2 3 0,-2-2 0,0-1 0,1 1 0,-1-1 0,1 0 0,-1 0 0,1 0 0,0 0 0,0 0 0,0 0 0,1 0 0,-1 0 0,0-1 0,1 1 0,-1-1 0,0 0 0,1 0 0,-1 0 0,1 0 0,0 0 0,-1 0 0,1-1 0,5 1 0,-4-1 0,0 0 0,0 0 0,-1-1 0,1 0 0,0 0 0,0 0 0,0 0 0,0 0 0,-1-1 0,1 1 0,-1-1 0,1 0 0,-1 0 0,4-4 0,-2 4 0,-2-1 0,0 1 0,0-1 0,0 0 0,-1 1 0,1-1 0,-1 0 0,1-1 0,-1 1 0,0 0 0,0-1 0,-1 1 0,1-1 0,-1 1 0,1-1 0,-1 0 0,0 0 0,0 1 0,0-1 0,-1 0 0,0 0 0,0 0 0,0 0 0,0 0 0,0 0 0,-1 0 0,0 1 0,0-1 0,0 0 0,-1 0 0,-3-6 0,3 8 0,0-1 0,0 1 0,0 0 0,-1 0 0,1 0 0,-1 0 0,1 0 0,-1 1 0,0-1 0,0 1 0,0 0 0,0-1 0,0 2 0,0-1 0,0 0 0,-1 0 0,1 1 0,0 0 0,0-1 0,0 1 0,-1 0 0,1 1 0,0-1 0,-1 0 0,1 1 0,-4 1 0,4-1 0,-1 0 0,0 0 0,-1 1 0,2-1 0,-1 1 0,0 0 0,1 0 0,0 0 0,-1 0 0,1 1 0,0 0 0,-1-1 0,2 1 0,-1 0 0,1 0 0,-1 0 0,1 1 0,0-1 0,0 1 0,-2 4 0,3-5 0,0 0 0,1 1 0,-1-1 0,1 0 0,-1 1 0,1-1 0,0 1 0,0-1 0,1 0 0,-1 1 0,1-1 0,0 0 0,0 1 0,0-1 0,0 0 0,0 0 0,1 0 0,-1 0 0,1 0 0,0 0 0,0 0 0,4 4 0,-4-5 0,1 0 0,-1-1 0,0 1 0,0-1 0,0 0 0,1 0 0,-1 1 0,0-1 0,1-1 0,-1 1 0,0 0 0,1-1 0,-1 1 0,1-1 0,0 1 0,0-1 0,-1 0 0,1 0 0,-1-1 0,1 1 0,-1 0 0,1-1 0,-1 1 0,0-1 0,1 0 0,-1 0 0,0 0 0,2 0 0,-2 0 0,0-1 0,4-2 0,-5 3 0,0 1 0,1-1 0,-1 0 0,0-1 0,0 1 0,0 0 0,0 0 0,0 0 0,0-1 0,0 1 0,0 0 0,0-1 0,-1 1 0,1-1 0,0 1 0,-1-1 0,0 1 0,1-1 0,-1 1 0,0-1 0,0 1 0,1-1 0,-1 0 0,-1 1 0,1-1 0,0 1 0,0-1 0,0 0 0,-1 1 0,1-1 0,-1 1 0,1-1 0,-1 1 0,0 0 0,0-1 0,1 1 0,-1-1 0,0 1 0,0 0 0,0 0 0,-1 0 0,1 0 0,-2-2 0,-1-1 0,0 0 0,-2 0 0,2 1 0,-1-1 0,0 1 0,0 0 0,0 0 0,0 1 0,-2 0 0,-9-4 0,14 6 0,-1-1 0,1 1 0,0 0 0,0 0 0,-2 0 0,2 0 0,0 0 0,0 1 0,-1-1 0,1 1 0,0-1 0,0 1 0,0 0 0,0 0 0,0 0 0,0 0 0,0 0 0,0 0 0,0 0 0,0 1 0,0-1 0,0 1 0,0-1 0,1 1 0,0 0 0,-1 0 0,1-1 0,0 1 0,0 0 0,0 0 0,0 0 0,0 1 0,0-1 0,1 0 0,-1 0 0,0 0 0,1 0 0,0 1 0,0-1 0,0 0 0,0 0 0,0 1 0,0 1 0,0 0 0,0-1 0,1 1 0,-1 0 0,1-1 0,-1 1 0,1-1 0,0 1 0,0-1 0,1 0 0,-1 1 0,1-1 0,-1 0 0,1 0 0,0 0 0,0 0 0,2 0 0,-2 0 0,0-1 0,1 1 0,0-1 0,0 0 0,-1 0 0,1 0 0,1 0 0,-1 0 0,0 0 0,7 1 0,-8-2 0,0-1 0,1 1 0,-1-1 0,1 0 0,-1 1 0,0-1 0,1 0 0,-1-1 0,0 1 0,2 0 0,-2-1 0,0 1 0,1-1 0,-1 0 0,0 0 0,0 0 0,0 0 0,0 0 0,0 0 0,0 0 0,0-1 0,0 1 0,0-1 0,0 0 0,-1 1 0,2-1 0,-2 0 0,1 0 0,-1 0 0,0 0 0,0 0 0,0 0 0,0 0 0,0-1 0,0 1 0,-1 0 0,1 0 0,-1-1 0,1-4 0,0 4 0,-1 0 0,0-1 0,0 1 0,0-1 0,-1 1 0,1-1 0,-1 1 0,0 0 0,1-1 0,-1 1 0,-1 0 0,1 0 0,-1-1 0,1 1 0,-1 0 0,-1 1 0,1-1 0,0 0 0,0 0 0,-1 1 0,1-1 0,-1 1 0,1 0 0,-1 0 0,0 0 0,0 0 0,0 0 0,-4-1 0,1 1 0,0 1 0,0 0 0,0 0 0,0 0 0,-1 1 0,1 0 0,0 0 0,0 1 0,0-1 0,-1 1 0,-7 3 0,12-4 0,1 0 0,-1 1 0,1-1 0,-1 1 0,1-1 0,-1 1 0,1 0 0,0-1 0,-2 1 0,2 0 0,0 0 0,-1 0 0,1 0 0,0 0 0,0 0 0,0 1 0,0-1 0,0 0 0,0 0 0,1 1 0,-1-1 0,0 0 0,0 1 0,1-1 0,-1 1 0,1-1 0,0 1 0,-1-1 0,1 1 0,0-1 0,0 1 0,0 0 0,0-1 0,0 1 0,0-1 0,0 1 0,1-1 0,-1 1 0,1-1 0,-1 1 0,1-1 0,-1 1 0,1-1 0,0 0 0,0 1 0,-1-1 0,1 0 0,1 2 0,1 1 0,0-1 0,1 1 0,-1-1 0,0 1 0,1-1 0,-1 0 0,1 0 0,-1-1 0,1 1 0,0-1 0,1 0 0,0 0 0,-1 0 0,8 2 0,-10-3 0,0-1 0,-1 1 0,1-1 0,0 0 0,1 0 0,-2 0 0,1 0 0,0 0 0,0 0 0,-1 0 0,1 0 0,0-1 0,0 1 0,-1-1 0,1 0 0,0 1 0,-1-1 0,1 0 0,-1 0 0,1 0 0,-1 0 0,1 0 0,-1 0 0,0 0 0,0 0 0,2-1 0,-2 1 0,0-1 0,0 1 0,0 0 0,0-1 0,-1 0 0,1 1 0,0-1 0,-1 0 0,1 1 0,-1-1 0,1 0 0,-1-3 0,1-2 0,0 1 0,-1-1 0,0 0 0,0 1 0,0-1 0,-1 0 0,0 0 0,-1 1 0,1-1 0,-4-8 0,4 14 0,1-1 0,-1 1 0,-1 0 0,2-1 0,-1 1 0,0 0 0,0 0 0,0-1 0,0 1 0,0 0 0,0 0 0,0 0 0,0 0 0,-1 1 0,1-1 0,0 0 0,0 0 0,-1 1 0,1-1 0,-3 0 0,2 1 0,0 0 0,0 0 0,0 1 0,-1-1 0,0 1 0,1-1 0,0 1 0,0 0 0,0-1 0,0 1 0,0 0 0,1 1 0,-1-1 0,0 0 0,0 0 0,1 1 0,-1-1 0,1 1 0,-2 1 0,0 0 0,-1 0 0,1 1 0,0-1 0,0 1 0,1-1 0,0 1 0,0 0 0,0 0 0,0 0 0,0 0 0,1 0 0,0 0 0,0 0 0,0 1 0,0-1 0,1 0 0,-1 1 0,1-1 0,1 8 0,0-10 0,-1 1 0,1 0 0,0-1 0,0 1 0,0-1 0,0 1 0,1-1 0,-1 1 0,1-1 0,-1 0 0,1 0 0,0 0 0,0 0 0,0 0 0,0 0 0,0 0 0,0 0 0,2-1 0,-2 1 0,1-1 0,-1 0 0,1 0 0,-1 0 0,1 0 0,-1 0 0,1-1 0,0 1 0,0-1 0,-1 1 0,2-1 0,2 0 0,1 0 0,-1 0 0,1 0 0,-1-1 0,1 0 0,0 0 0,7-3 0,-13 4 0,0 0 0,0-1 0,0 1 0,0 0 0,1-1 0,-1 1 0,0 0 0,0-1 0,0 1 0,-1-1 0,1 0 0,0 1 0,0-1 0,0 0 0,-1 1 0,1-1 0,0 0 0,-1 0 0,1 0 0,-1 1 0,1-1 0,-1 0 0,1 0 0,-1 0 0,0 0 0,1 0 0,-1 0 0,0 0 0,0 0 0,0 0 0,0 0 0,0 0 0,0 0 0,0 0 0,0 0 0,0 0 0,0 0 0,0 0 0,-1 0 0,1 0 0,0 0 0,-1 0 0,1 0 0,-1 0 0,1 0 0,-1 0 0,1 1 0,-1-1 0,-1-1 0,1 0 0,0 1 0,-1-1 0,1 0 0,-1 1 0,0-1 0,0 1 0,0 0 0,0-1 0,1 1 0,-1 0 0,0 0 0,0 0 0,0 0 0,0 0 0,-1 1 0,1-1 0,0 1 0,0-1 0,0 1 0,0 0 0,-2 0 0,2 0 0,0 0 0,0 0 0,0 1 0,-1-1 0,1 0 0,0 1 0,-3 1 0,4-2 0,0 1 0,-1 0 0,1-1 0,0 1 0,0 0 0,-1 0 0,1 0 0,0 0 0,-1 0 0,1 0 0,0 0 0,0 0 0,0 0 0,1 1 0,-1-1 0,0 0 0,1 0 0,-1 1 0,1-1 0,-1 1 0,1-1 0,-1 1 0,1-1 0,0 0 0,0 1 0,0-1 0,0 1 0,0-1 0,0 1 0,0-1 0,0 1 0,1-1 0,-1 1 0,1-1 0,-1 0 0,1 1 0,-1-1 0,1 0 0,0 1 0,-1-1 0,1 0 0,2 2 0,-3-1 0,2-1 0,-2 0 0,1 0 0,0 1 0,-1-1 0,1 0 0,0 0 0,0 0 0,0 0 0,0 1 0,0-1 0,0-1 0,0 1 0,0 0 0,0 0 0,0 0 0,0-1 0,1 1 0,-1 0 0,0-1 0,1 1 0,-1-1 0,0 1 0,1-1 0,-1 0 0,1 0 0,-1 0 0,0 0 0,1 0 0,-1 0 0,2 0 0,-2 0 0,0 0 0,1-1 0,-1 1 0,0 0 0,1-1 0,-1 1 0,0-1 0,1 0 0,-1 1 0,0-1 0,0 0 0,0 0 0,0 0 0,0 0 0,2-2 0,0 0 0,0-1 0,0 0 0,0 0 0,0 0 0,-1 0 0,0 0 0,0-1 0,-1 1 0,1-1 0,-1 1 0,0-1 0,0 1 0,0-8 0,-1 10 5,0 0 0,0-1 0,0 1-1,0 0 1,-1 0 0,1 0 0,-1-1 0,1 1-1,-1 0 1,0 0 0,0 0 0,0 0 0,0 0-1,0 0 1,0 0 0,0 1 0,-1-1-1,1 0 1,-1 1 0,1-1 0,-2 1 0,2-1-1,-1 1 1,-3-2 0,3 2-44,1 1 0,-1 0 0,1 0 0,0 0 0,-1 0 0,1 0-1,-1 0 1,1 0 0,-1 1 0,1-1 0,0 0 0,-1 1 0,1-1 0,-1 1 0,1-1 0,-1 1 0,1 0 0,-1 0-1,1 0 1,0-1 0,0 1 0,0 0 0,0 0 0,0 0 0,0 1 0,0-1 0,0 0 0,1 0 0,-1 0 0,0 1 0,1-1-1,-1 0 1,1 1 0,-1-1 0,1 1 0,-1-1 0,1 2 0,-5 14-6787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6:49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4631 3732 24575,'-4'-67'0,"-4"-1"0,-3 1 0,-3 0 0,-28-82 0,-1-5 0,22 73 0,-5 2 0,-65-140 0,62 164 0,-1 1 0,-3 2 0,-2 1 0,-66-72 0,53 75 0,-3 3 0,-1 1 0,-87-54 0,-17 6 0,-54-36 0,141 83 0,-4 4 0,0 3 0,-86-32 0,156 69 0,-70-33 0,39 18 0,-1 0 0,-1 3 0,-38-11 0,-51-6 0,-202-41 0,144 30 0,18 3 0,90 26 0,1-3 0,1-4 0,-137-52 0,169 53 0,-36-17 0,-1 3 0,-83-21 0,129 44 0,1-2 0,-40-21 0,40 18 0,0 1 0,-40-12 0,-8 6 0,32 9 0,1-2 0,-64-26 0,109 37 0,-32-12 0,2 0 0,-1-2 0,2-2 0,0 0 0,1-2 0,1-1 0,-25-25 0,9 2 0,9 9 0,-58-74 0,32 38 0,46 55 0,1-1 0,-1-1 0,3 0 0,-13-20 0,8 1 0,0 1 0,3-2 0,0 0 0,3-1 0,-7-38 0,-6-43 0,13 75-76,-1-20 262,12 60-284,0 0-1,0 0 1,0 0 0,1 0-1,-1 0 1,1 0 0,0 0-1,0 1 1,0-1 0,1 0-1,-1 0 1,1 1 0,0 0-1,4-5 1,3-3-6728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34 24575,'0'-2'0,"-1"0"0,-1 0 0,2 1 0,-1 0 0,-1-2 0,1 2 0,1 0 0,-1-1 0,-1 1 0,1 0 0,-1 0 0,1-1 0,-2 1 0,2 0 0,-1 1 0,1-2 0,-1 1 0,-1 1 0,2-1 0,-1 1 0,0-2 0,0 2 0,-1 0 0,2-1 0,-1 1 0,0 0 0,-3 0 0,-56-5 0,55 5 0,2 1 0,-2-1 0,2 0 0,-1 2 0,1-1 0,-2 0 0,2 0 0,0 1 0,-1-1 0,1 2 0,0-1 0,0 0 0,-1 0 0,2 1 0,-1-1 0,0 1 0,1 1 0,0-2 0,-1 2 0,1-1 0,0 1 0,0 0 0,2 0 0,-2-1 0,1 1 0,0 0 0,0 0 0,1 0 0,-1 0 0,1 1 0,-1-1 0,2 0 0,-1 6 0,1-5 0,0 0 0,0 2 0,0-2 0,0 0 0,1 2 0,-1-2 0,2 0 0,-1 0 0,2 1 0,-1 0 0,0-1 0,1-1 0,0 1 0,0 0 0,0 1 0,1-3 0,-1 3 0,1-2 0,1-1 0,-1 1 0,0 0 0,1 0 0,0 0 0,0-1 0,9 4 0,-10-5 0,0 0 0,1 0 0,-1-1 0,0 0 0,1 0 0,-1 1 0,2-2 0,-2 1 0,0-1 0,1 0 0,0 0 0,0 0 0,-1-1 0,2 1 0,-2-2 0,0 2 0,1-1 0,-1 0 0,0 0 0,0-2 0,1 2 0,-1-2 0,0 2 0,1-2 0,-1 1 0,3-4 0,-5 4 0,0-1 0,0 1 0,-1-1 0,2 0 0,-1 1 0,-1-1 0,0-1 0,1 2 0,-2-1 0,1 1 0,-1-2 0,2 1 0,-2 1 0,0-2 0,1 1 0,-1-1 0,-1 2 0,1-1 0,0-1 0,0 2 0,-2-2 0,1 1 0,1 0 0,-2 1 0,1-2 0,0 1 0,-1 1 0,1-1 0,-2 1 0,1-1 0,1 0 0,-2 1 0,2-1 0,-2 2 0,0-2 0,-3-1 0,3 2 0,-1-1 0,0 1 0,1 0 0,-1 0 0,-1 1 0,1-2 0,0 2 0,-1-1 0,1 1 0,-2 1 0,2-1 0,0 1 0,-1-2 0,1 2 0,-2 0 0,2 0 0,0 0 0,0 2 0,-2-2 0,2 1 0,-1 0 0,1 1 0,0-1 0,-1 0 0,1 1 0,0 0 0,-1-1 0,3 2 0,-3 0 0,1-1 0,1 1 0,-1-1 0,1 1 0,0 1 0,0-2 0,0 2 0,1-1 0,-1 1 0,0 0 0,1 0 0,-1-2 0,2 2 0,0 0 0,-2 5 0,3-6 0,0-2 0,-2 0 0,2 0 0,0 2 0,2-2 0,-2 1 0,0-1 0,0 0 0,0 2 0,1-2 0,-1 0 0,0 1 0,2-1 0,-2 0 0,1 2 0,0-2 0,-1 0 0,2 1 0,-1-1 0,1 0 0,-2 1 0,1-2 0,1 1 0,-1 0 0,1 1 0,-1-2 0,0 1 0,1 0 0,-1-1 0,2 1 0,-1-1 0,-1 2 0,0-2 0,1 0 0,-1 1 0,2-1 0,-1 0 0,-1 0 0,0 0 0,2 0 0,-1 0 0,-1 0 0,1 0 0,0 0 0,0-1 0,2-1 0,2 2 0,0 0 0,-1-1 0,1 0 0,-2 0 0,2-1 0,0 0 0,0 0 0,-2 0 0,2-1 0,-2 1 0,2-1 0,-2 0 0,7-6 0,-12 11 0,0-1 0,-1 0 0,1-1 0,1 2 0,-2-2 0,1 1 0,-1-1 0,1 1 0,-1-1 0,1 1 0,0-1 0,-1 0 0,1 0 0,-1 2 0,1-2 0,-1 0 0,0 0 0,0 0 0,1 0 0,-1 0 0,1 0 0,-1-2 0,1 2 0,0 0 0,-1-1 0,1 1 0,-1 0 0,1-1 0,-1 1 0,1-1 0,0 1 0,1-2 0,-2 1 0,1 1 0,-1-1 0,1-1 0,1 1 0,-2 1 0,1-1 0,1-1 0,-1 1 0,1 0 0,-2 0 0,2-1 0,-1 1 0,1 0 0,0-1 0,-2 1 0,2 0 0,0 0 0,0-1 0,0 1 0,0 0 0,0-1 0,0 1 0,0 0 0,0-1 0,0 0 0,0 1 0,2-1 0,-2 1 0,0 0 0,1-2 0,1 4 0,-2 1 0,0-2 0,0 1 0,1-1 0,-1 1 0,0-1 0,0 2 0,1-2 0,-1 1 0,2-1 0,-2 1 0,1-1 0,-1 1 0,2-1 0,-2 0 0,1 2 0,-1-2 0,2 0 0,-2 1 0,1-1 0,-1 0 0,1 0 0,1 1 0,-2-1 0,1 0 0,-1 0 0,2 0 0,-1 0 0,-1 0 0,2 0 0,-1 0 0,-1 0 0,1 0 0,1 0 0,-2 0 0,1-1 0,-1 1 0,2 0 0,-1 0 0,-1-1 0,2 1 0,-2 0 0,1-2 0,-1 2 0,1 0 0,-1-1 0,2 1 0,-1-1 0,-1 1 0,2-1 0,-1 1 0,-1-2 0,2 2 0,-1-1 0,-1 1 0,1-1 0,1 1 0,-2-2 0,1 2 0,-1-1 0,2 0 0,-2 1 0,1-1 0,-1-1 0,0 2 0,2-1 0,-2 0 0,0-1 0,1 2 0,-1-1 0,0 0 0,0-1 0,0 1 0,0 1 0,0-1 0,0 0 0,0-1 0,0 1 0,0 1 0,0-1 0,0-1 0,-1 1 0,1 1 0,0-1 0,0-1 0,-2 1 0,2 1 0,-1-1 0,1 0 0,0 1 0,-2-2 0,1 1 0,1 1 0,-2-1 0,2 1 0,-1-2 0,0 2 0,1-1 0,-2 1 0,1-1 0,-1 1 0,1-1 0,1-1 0,-2 2 0,2-1 0,-1 1 0,1 0 0,-1-1 0,1 1 0,-2-2 0,2 2 0,-1 0 0,-1 0 0,2-1 0,-1 1 0,-1 0 0,2 0 0,-1 0 0,0 0 0,1-1 0,-2 1 0,1 0 0,1 0 0,-2 0 0,1 1 0,1-1 0,-2 0 0,1 0 0,1 0 0,-1 0 0,-1 1 0,2-1 0,-1 0 0,-1 0 0,2 2 0,-1-2 0,1 1 0,-2-1 0,2 0 0,-1 1 0,1-1 0,-1 2 0,1-1 0,-2-1 0,2 1 0,0-1 0,-1 1 0,1-1 0,0 2 0,-2 0 0,1 1 0,1-2 0,-2 2 0,2-1 0,-1 1 0,1 0 0,0-2 0,0 1 0,0 1 0,0 0 0,0-1 0,0 1 0,0-1 0,1 0 0,-1 0 0,0 1 0,2-1 0,1 5 0,-2-6 0,1 2 0,-1-1 0,0 0 0,1 0 0,-1 0 0,1 0 0,1-1 0,-2 1 0,0 0 0,2 0 0,-1-1 0,1 0 0,-1 1 0,0-1 0,1 0 0,0 0 0,-2 1 0,2-2 0,0 1 0,0-1 0,-1 1 0,1-1 0,0 0 0,-1 0 0,1 0 0,-1 0 0,1 0 0,0 0 0,0 0 0,3-1 0,-2 0 0,2-2 0,-2 2 0,0-2 0,1 1 0,-1-1 0,0 0 0,1 1 0,-1-1 0,-1-1 0,1 1 0,-1 0 0,1-1 0,-1 0 0,4-6 0,-5 7 0,0 1 0,0-2 0,-1 1 0,1-1 0,-1 2 0,1-2 0,-1 1 0,0-1 0,-1 2 0,2-2 0,-2 0 0,0 1 0,0-1 0,0 1 0,0 0 0,0-1 0,0 0 0,-3-5 0,2 8 0,-2-2 0,1 1 0,1 0 0,-2 0 0,2 1 0,-2-2 0,1 2 0,-1-1 0,1 0 0,-1 0 0,0 1 0,0 0 0,2 0 0,-2 1 0,0-2 0,-1 1 0,1 1 0,0-1 0,0 1 0,0 0 0,0 0 0,0 0 0,0 0 0,1 0 0,-3 0 0,2 0 0,1 1 0,-6 0 0,4 1 0,0-2 0,0 1 0,-1-1 0,2 1 0,-1 0 0,0 1 0,-1-1 0,3 2 0,-3-2 0,2 2 0,1-2 0,-3 1 0,2 1 0,1 0 0,-1-1 0,0 1 0,0-1 0,0 1 0,0 1 0,2-2 0,-2 2 0,1-1 0,1 1 0,-2-2 0,0 7 0,3-6 0,0-2 0,-1 2 0,1-1 0,0 1 0,0 0 0,0-1 0,1 1 0,-1-1 0,0 1 0,2 0 0,-2-1 0,1 1 0,1-2 0,-1 2 0,-1-1 0,1 1 0,1-2 0,-1 2 0,2-2 0,-1 2 0,-1-2 0,1 2 0,0-2 0,0 0 0,1 2 0,-2-2 0,2 0 0,0 1 0,-2-1 0,2 0 0,0-1 0,0 1 0,0 1 0,0-2 0,-2 1 0,2-1 0,0 0 0,2 1 0,8 1 0,0 0 0,0 0 0,0-2 0,24 0 0,-32-2 0,-1 2 0,0 0 0,0-1 0,1 1 0,-2-1 0,1-1 0,0 1 0,1 0 0,-3-1 0,3 1 0,-2-1 0,1 0 0,-1 0 0,0-1 0,1 2 0,-1-2 0,0 1 0,4-7 0,-6 9 0,-1 0 0,0-2 0,0 2 0,2-1 0,-2 1 0,0-1 0,0 1 0,0 0 0,1-2 0,-1 2 0,0-1 0,0 1 0,0-1 0,0 1 0,0-1 0,0 1 0,0-2 0,0 2 0,0-1 0,0 1 0,-1-1 0,1 1 0,0-2 0,0 2 0,0 0 0,0-1 0,-2 1 0,2-1 0,0 1 0,-1-2 0,1 2 0,0 0 0,-2-1 0,2 1 0,-1-1 0,-31-10 0,-32 11 0,30 15 0,28-1 0,7-11 0,1-2 0,1 1 0,-2 0 0,0-1 0,1 0 0,1 1 0,-2-1 0,1 0 0,0 1 0,0-1 0,1 0 0,-2 0 0,2-1 0,0 2 0,-2-2 0,2 1 0,3 0 0,-2-1 0,1 2 0,-1-2 0,-1 1 0,1-1 0,0 0 0,1 0 0,-1 0 0,0 0 0,0 0 0,1-1 0,5-2 0,-9 3 0,1-1 0,-2 1 0,1 0 0,1-2 0,-2 2 0,1-1 0,0 1 0,-1-1 0,2 0 0,-2 1 0,1-2 0,-1 1 0,2 1 0,-2-1 0,1-1 0,-1 2 0,0-1 0,2 0 0,-2-1 0,0 1 0,0 1 0,0-1 0,1 0 0,-1-1 0,0 1 0,0 1 0,0-1 0,0-1 0,-1 1 0,1 0 0,0 1 0,0-1 0,0-1 0,-2 1 0,2 0 0,0 1 0,-1-2 0,1 1 0,0 1 0,-2-1 0,1-2 0,-1 1 0,1 0 0,0 0 0,-1-1 0,1 0 0,-1 1 0,1 1 0,-1-2 0,-1 2 0,2-2 0,-2 2 0,2-2 0,-2 2 0,0 0 0,2-1 0,-2 1 0,0 0 0,0-1 0,0 1 0,0 0 0,0 0 0,1 1 0,-1-2 0,0 2 0,0 0 0,0 0 0,0-1 0,0 1 0,1 0 0,-1 1 0,0-1 0,0 0 0,0 2 0,0-2 0,0 1 0,0-1 0,-4 2 0,3 1 0,0 0 0,-1-1 0,1 1 0,0-1 0,0 1 0,-1 0 0,1 0 0,1 1 0,-1-1 0,1 1 0,0 0 0,0 0 0,0 0 0,0 1 0,1-1 0,0-1 0,-1 3 0,2-2 0,-1 1 0,0 4 0,2-5 0,-2-2 0,2 2 0,-1-1 0,1 1 0,0-2 0,0 2 0,0-1 0,0 1 0,1-2 0,-1 2 0,2-1 0,-2 1 0,1-2 0,0 2 0,1-1 0,-1 0 0,1 0 0,-1 0 0,2-1 0,-2 1 0,2-1 0,-1 1 0,1 0 0,-1-1 0,1 1 0,3 1 0,-3-3 0,0-1 0,0 1 0,0-1 0,1 0 0,-1 0 0,0 0 0,-1 0 0,1 0 0,0 0 0,0-1 0,0 1 0,0-1 0,0 1 0,-1-2 0,1 1 0,0 0 0,0-1 0,0 1 0,0 0 0,-2 0 0,2-1 0,0 0 0,-2 0 0,2 1 0,-1-1 0,-1-1 0,2 2 0,-2-2 0,1 0 0,-1 1 0,1 1 0,1-6 0,-1 5 0,0-1 0,-1 0 0,2 1 0,-1-1 0,-1-1 0,0 2 0,-1-1 0,2-1 0,-1 2 0,-1-1 0,2-1 0,-2 2 0,0-2 0,0 1 0,0-1 0,0 2 0,0-2 0,0 1 0,-2-1 0,2 2 0,-1-1 0,-1-1 0,0-2 0,2 4 0,-2 2 0,1-1 0,1 0 0,-2 0 0,1 1 0,1-2 0,-2 1 0,1 1 0,0-1 0,-1 1 0,2-2 0,-1 2 0,-1-1 0,1 1 0,-1 0 0,1 0 0,0-1 0,-1 1 0,1 0 0,-1 0 0,1 0 0,-2 0 0,-1 0 0,1 1 0,-2-1 0,3 1 0,-3-1 0,2 2 0,-1-1 0,1 0 0,0 2 0,-1-2 0,1 0 0,0 2 0,-4 1 0,-24 26-1365,5 2-5461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0 24575,'-2'6'0,"1"0"0,-2-1 0,1 1 0,0-1 0,-1 1 0,0-1 0,-4 5 0,-8 14 0,7-4 0,-1 2 0,2-1 0,1 2 0,1-1 0,0 0 0,2 2 0,2-2 0,1 1 0,0-1 0,1 1 0,2-1 0,0 2 0,1-2 0,2 0 0,1 0 0,2 0 0,0-2 0,1 1 0,1 0 0,16 22 0,-5-12 0,1-3 0,1 1 0,0-2 0,4-1 0,0 0 0,1-3 0,1 0 0,1-1 0,51 25 0,1-2-1365,-61-28-5461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2739 24575,'1'-3'0,"-1"0"0,2 0 0,-1-1 0,1 1 0,-1 1 0,1-2 0,-1 1 0,0 1 0,2-1 0,-1 1 0,1-1 0,-1 0 0,0 1 0,1-1 0,4-2 0,52-36 0,-39 29 0,226-153 0,-96 70 0,264-223 0,-290 206 0,191-191 0,-207 182 0,-50 63 0,-4-3 0,-2-2 0,69-116 0,-42 38 0,110-219 0,-99 200 0,-64 122 0,-1-4 0,-4 1 0,18-46 0,-23 42-117,49-179-1131,-59 199-5578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0 131 24575,'9'-2'0,"-2"0"0,1-1 0,0 0 0,-1 0 0,1-1 0,9-5 0,-1 1 0,20-10 0,-10 3 0,1 1 0,2 3 0,-2 0 0,37-10 0,-57 20 0,1-1 0,-1 0 0,0 2 0,0-1 0,0 1 0,2 0 0,-2 0 0,0 0 0,0 1 0,1 1 0,-1-1 0,0 0 0,0 0 0,0 2 0,0 0 0,0-1 0,1 1 0,-3 1 0,1 0 0,1-1 0,-1 1 0,8 8 0,58 59 0,-52-47 0,3-2 0,36 29 0,-57-48-124,1 0 0,0-2 0,0 1 0,0 1 0,0 0 0,-2-1-1,2 1 1,-1-1 0,0 2 0,1 1 0,0 8-6702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3833 24575,'1'-10'0,"1"1"0,-1-2 0,2 1 0,0 1 0,0 0 0,1-2 0,0 2 0,9-15 0,55-73 0,-48 71 0,46-78 0,-3-2 0,-8-3 0,49-131 0,-87 202 0,31-96 0,23-46 0,136-336 0,-185 451 0,-5 0 0,-1-2 0,-5 1 0,-2-2 0,-2-75 0,-6 10 0,-5-111 0,-5 193 0,-2 1 0,-3 0 0,-2 1 0,-26-50 0,34 77 0,-21-57 0,22 55 0,0 2 0,-2 0 0,-1 0 0,0 1 0,-1 1 0,-2-1 0,0 2 0,-31-36 0,9 20 0,4-1 0,-32-47 0,-19-21 0,60 77 0,1-2 0,-19-39 0,31 50 0,-1 1 0,0 0 0,-1 2 0,-1-2 0,-1 1 0,1 2 0,-3 0 0,-1 0 0,2 1 0,-36-23 0,-27-21 96,65 45-388,-2 2 0,1-1 0,-1 1-1,-24-11 1,17 12-6534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1138 24575,'0'-2'0,"1"1"0,0-1 0,-1 1 0,1-1 0,0 1 0,0 0 0,0 0 0,0 0 0,0 0 0,0 0 0,0 0 0,0 0 0,0-1 0,0 2 0,1-1 0,-1 0 0,0 0 0,1 0 0,-1 1 0,3-1 0,33-13 0,-33 13 0,30-11 0,68-23 0,103-49 0,-146 53 0,-1-1 0,-1-3 0,73-59 0,102-78 0,-193 140 0,-14 12 0,1-2 0,-2 0 0,28-34 0,-21 18 0,-18 24 0,-1 0 0,-1-1 0,-1 0 0,1 0 0,-3-1 0,1 0 0,8-24 0,13-34-46,-19 50 116,13-43 0,-21 59-203,-2 1 1,1-1-1,-1 0 0,0 1 1,-1-1-1,0 1 0,-1-1 1,1 0-1,-1 1 1,-3-11-1,0 7-6693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4527 2815 24575,'2'-20'0,"0"0"0,1 0 0,9-27 0,6-48 0,-16 54 0,-2-1 0,-3 2 0,-3-1 0,1 1 0,-4 0 0,-3-1 0,-20-54 0,0 26 0,-4 0 0,-1 2 0,-56-72 0,20 28 0,56 80 0,-2 1 0,-1 0 0,-1 2 0,-2 1 0,-2 0 0,-49-43 0,-217-113 0,171 112 0,31 16 0,-4 5 0,-2 2 0,-1 5 0,-2 3 0,-114-29 0,-235-57 0,312 79 0,66 22 0,1 3 0,-78-14 0,21 13 0,-176-36 0,242 45 0,4-3 0,-1-2 0,-59-28 0,72 27 0,-6-4 0,1 2 0,-84-26 0,101 41 0,9 1 0,1 1 0,1-1 0,-2-1 0,2 0 0,0-3 0,1 1 0,1-1 0,-1 0 0,-20-18 0,11 8 0,-2 0 0,-2 1 0,1 2 0,-2 2 0,0-1 0,-49-14 0,31 12 0,-93-48 0,111 47 0,0 0 0,-65-23 0,86 38 0,1 0 0,-1 1 0,1 1 0,-1-1 0,-1 1 0,2 0 0,0 2 0,-2-1 0,1 1 0,1 1 0,-2 1 0,1-1 0,-16 4 0,26-5-52,1 1-1,-1-1 1,1 0-1,0 2 1,1-2-1,-2 0 1,1 1-1,-1-1 1,1 1-1,1-1 1,-2 2-1,1-1 1,1-1-1,-1 1 1,-1 0-1,2-1 1,-1 2-1,1-1 1,-2 0-1,2 1 0,-1-2 1,1 1-1,0 0 1,-2 0-1,2 2 1,-1 11-6774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381 0 24575,'-22'1'0,"2"2"0,0 1 0,-1 0 0,1 1 0,1 0 0,-22 9 0,-65 17 0,91-28 0,8-2 0,0-1 0,0 2 0,0-1 0,0 0 0,1 2 0,-1-2 0,0 2 0,1-1 0,-1 1 0,1 1 0,0-2 0,-10 9 0,16-10 0,0 0 0,0 0 0,0 1 0,0-2 0,-1 1 0,1 0 0,1 1 0,-1-1 0,0 0 0,0-1 0,0 2 0,0-1 0,0 0 0,2 0 0,-2-1 0,0 2 0,1-1 0,-1 0 0,2-1 0,-2 2 0,1-1 0,-1-1 0,2 1 0,-2 1 0,1-2 0,0 1 0,-1-1 0,2 1 0,-1-1 0,1 1 0,41 24 0,-33-19 0,34 18-227,-2 0-1,-1 2 1,-2 3-1,0 1 1,44 45-1,-69-58-6598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5382 24575,'1'-17'0,"1"2"0,1-2 0,0 1 0,1 0 0,0 0 0,2 0 0,8-15 0,66-108 0,-27 47 0,301-672 0,-312 664 0,2-1 0,-4-3 0,26-113 0,-3-29 0,-37 159 0,-5 0 0,-2-2 0,-6-1 0,3-94 0,-16 102 0,20-146 0,-9 154 0,-5-1 0,-2 1 0,-11-102 0,-3 112 0,-3 1 0,-4 1 0,-2 0 0,-4 1 0,-38-75 0,12 20 0,33 74 0,-2 0 0,-2 2 0,-26-42 0,-2 14 0,7 6 0,-99-117 0,108 141 0,3 0 0,2-3 0,3 1 0,1-2 0,-21-54 0,-41-75 0,58 119 0,-26-71 0,-4-10 0,-5 24-34,41 73-232,0-2-1,3 0 1,1 0 0,-19-66 0,33 91-6560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0 359 24575,'1'-15'0,"2"0"0,2 1 0,-1-1 0,10-22 0,-1 1 0,3-29 0,-13 49 0,0 2 0,-1 0 0,3 0 0,-1-1 0,2 1 0,1 1 0,14-26 0,-18 37 0,0-1 0,0 2 0,0-2 0,0 2 0,0-2 0,-1 2 0,1 0 0,0-1 0,1 1 0,-1 0 0,0 0 0,2 1 0,-3-2 0,3 2 0,-2-1 0,1 1 0,-1 0 0,1 0 0,-1 0 0,1 0 0,-1 1 0,1-1 0,-1 2 0,7 0 0,13 5 0,0-1 0,37 19 0,-23-11 0,94 36-1365,-105-42-5461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34 24575,'-7'0'0,"0"0"0,0 1 0,0-1 0,1 1 0,-1 1 0,0-1 0,0 1 0,1 0 0,-1 0 0,1 1 0,-1 0 0,1 0 0,-8 6 0,11-7 0,1 0 0,0 0 0,0 0 0,-1 1 0,2-1 0,-1 0 0,1 0 0,0 1 0,-1-1 0,1 1 0,-1 0 0,1 1 0,1-2 0,-2 1 0,2-1 0,0 1 0,0-1 0,-1 2 0,1-1 0,0 0 0,1-1 0,-1 2 0,0-1 0,2-1 0,-2 1 0,1-1 0,1 1 0,-1 0 0,1-1 0,-1 1 0,3 5 0,-1-5 0,1 1 0,1 0 0,-1 0 0,0 0 0,1 0 0,-1 0 0,2-2 0,-2 2 0,2-1 0,-2-1 0,2 1 0,-1-2 0,1 2 0,0-2 0,0 0 0,-1 1 0,1-1 0,0 0 0,7-1 0,-10 2 0,-1-2 0,1 0 0,-1 0 0,1 1 0,-1-1 0,1 0 0,0-1 0,-1 1 0,1 0 0,-1-2 0,1 2 0,0 0 0,-1-1 0,0 0 0,1-1 0,-1 2 0,1-1 0,-2 0 0,2 0 0,-2-1 0,2 1 0,-1-2 0,-1 2 0,2 0 0,-2-2 0,1 2 0,-1-2 0,1 2 0,-1-2 0,0 2 0,-1-1 0,2-1 0,-1 2 0,-1-2 0,2 0 0,-2 1 0,1 1 0,-1-2 0,0 0 0,0 1 0,0-1 0,0 2 0,0-2 0,-1-2 0,1 1 0,-2 2 0,1-2 0,-1 0 0,1 1 0,0-1 0,-1 2 0,-1-1 0,2-1 0,-2 2 0,0-1 0,2 1 0,-2-1 0,0 0 0,0 1 0,0-1 0,-1 2 0,1-2 0,0 2 0,-1-2 0,-5 0 0,6 3 0,2-2 0,0 1 0,-2 1 0,1-1 0,-1 1 0,1-2 0,0 2 0,-1 0 0,2 0 0,-2-1 0,2 1 0,-2 0 0,0 1 0,1-1 0,0 0 0,0 0 0,-1 2 0,2-2 0,-2 1 0,2-1 0,-2 1 0,1 1 0,-1-2 0,2 1 0,-1 0 0,0 0 0,0 1 0,1-1 0,-1 0 0,1 1 0,-1 0 0,1 0 0,0-1 0,-1 1 0,-1 2 0,2-1 0,-1-2 0,2 2 0,-1-2 0,1 0 0,-1 2 0,1-2 0,0 2 0,-2-2 0,2 2 0,0-2 0,0 2 0,0-2 0,0 2 0,0-2 0,2 1 0,-2 0 0,0 0 0,1 0 0,-1 0 0,1-1 0,-1 2 0,2-2 0,1 3 0,0 0 0,1 0 0,-1-1 0,1 0 0,-1 0 0,1 0 0,1-1 0,-1 1 0,-1-1 0,2 0 0,4 3 0,4-1 0,0 0 0,0 0 0,1-1 0,-1 0 0,0-2 0,25 3 0,-35-4 0,2 0 0,-3 0 0,3-1 0,-2 1 0,1 0 0,-1-1 0,1-1 0,-1 2 0,1-1 0,-1 0 0,0-1 0,1 1 0,-1-1 0,0 0 0,0 0 0,0 0 0,0 0 0,-1-1 0,0 2 0,1-2 0,0 1 0,-2-1 0,2 1 0,-2-1 0,1-1 0,1 1 0,-2 1 0,1-2 0,-2 1 0,1 1 0,0-2 0,-1 1 0,2-1 0,-2 2 0,0-2 0,0 1 0,0 0 0,0-4 0,0 1 0,-2 0 0,2 1 0,-1 0 0,0-1 0,-1 0 0,1 1 0,-2 0 0,0 0 0,1 0 0,0-1 0,-3 3 0,2-3 0,1 3 0,-3-3 0,1 2 0,0 1 0,-1-1 0,1 0 0,0 0 0,-2 1 0,2-1 0,-9-2 0,6 3 0,0 1 0,-1 0 0,1 0 0,0 1 0,0-1 0,-2 2 0,2-1 0,0 1 0,0 0 0,-2 1 0,2-1 0,-12 4 0,17-4 0,-1 0 0,1 1 0,-1 1 0,1-2 0,0 1 0,-1 0 0,2 1 0,-2-1 0,2 0 0,-1 1 0,-1-1 0,2 0 0,-1 0 0,1 2 0,-2-2 0,2 1 0,-1 0 0,2-1 0,-1 2 0,-1-2 0,1 2 0,0 0 0,1-2 0,-2 1 0,2 1 0,0-2 0,-1 2 0,1 0 0,0-1 0,0-1 0,0 2 0,0 0 0,0-2 0,0 1 0,1 1 0,-1 0 0,2-2 0,-2 2 0,1-1 0,-1-1 0,3 5 0,1-1 0,-1 1 0,1-1 0,1 1 0,-1-1 0,2 0 0,-2 0 0,2 0 0,-1-1 0,1 0 0,0 0 0,1 0 0,-1 0 0,7 2 0,-12-4 0,2-1 0,-2 0 0,2 0 0,-1 1 0,0-1 0,1-1 0,-1 1 0,1 1 0,0-2 0,-2 0 0,2 1 0,0-1 0,-2 0 0,2 0 0,0 0 0,0 0 0,-2 0 0,2 0 0,0 0 0,0 0 0,-2-1 0,2 1 0,0-2 0,-2 1 0,2 1 0,0-1 0,-2-1 0,2 1 0,-1 0 0,-1 0 0,2-1 0,-2 1 0,1 0 0,1-1 0,-2 0 0,1 0 0,-1 0 0,1 1 0,-1-2 0,2-1 0,-3 2 0,1-1 0,-1-1 0,0 1 0,0 1 0,0-2 0,0 1 0,0 1 0,0-2 0,0 1 0,-1 1 0,1-2 0,-2 1 0,1 1 0,1-1 0,-1-1 0,-1 2 0,-1-1 0,2 0 0,-1 1 0,1-1 0,-2 2 0,2-2 0,-2 1 0,0-1 0,0 2 0,2-2 0,-2 2 0,0 0 0,0-2 0,0 2 0,0 0 0,-1-1 0,1 1 0,-4 0 0,4-1 0,0 0 0,-1 0 0,1 1 0,-1 1 0,1-1 0,-1 0 0,1 1 0,-2-2 0,3 2 0,-3 0 0,2 0 0,-1 0 0,1 0 0,-1 2 0,1-2 0,-1 0 0,1 1 0,-1 0 0,1 0 0,-2 1 0,3-1 0,-1 0 0,0 1 0,-1-1 0,1 2 0,0-2 0,0 1 0,0 1 0,0-2 0,2 2 0,-2-1 0,-3 5 0,3-1 0,2 2 0,0-1 0,-2 0 0,3 0 0,-2 1 0,2-1 0,-1 0 0,2 1 0,-1-1 0,2 0 0,-2 1 0,3-1 0,-2 0 0,2-1 0,-2 2 0,2-1 0,6 8 0,-8-11 0,1-1 0,-1 1 0,0-1 0,2 1 0,-1-1 0,1 1 0,-1-2 0,1 2 0,0-1 0,0-1 0,0 1 0,0 0 0,0-1 0,1 1 0,-1-1 0,1 0 0,0 0 0,-1 0 0,2 0 0,-1-1 0,0 1 0,0-1 0,1-1 0,-1 1 0,0 1 0,1-2 0,-1 0 0,0 0 0,1 0 0,-1 0 0,0 0 0,0-2 0,5 1 0,-8 1 2,-1 0 1,2 0-1,-2 0 0,1 0 0,-1 0 0,2 0 0,-2-1 0,1 1 1,-1 0-1,0 0 0,2 0 0,-2-2 0,1 2 0,-1 0 0,1 0 1,-1-1-1,0 1 0,2 0 0,-2-1 0,0 1 0,1-1 0,-1 1 1,0 0-1,0-2 0,2 2 0,-2-1 0,0 1 0,0-1 0,0 1 1,1-2-1,-1 2 0,0-1 0,0 1 0,0-1 0,0 1 1,0-1-1,0 1 0,0-2 0,0 2 0,0-1 0,0 1 0,-1-1 1,1 1-1,0-2 0,0 2 0,0 0 0,-2-1 0,2 1 0,0-1 1,0 1-1,-1-2 0,1 2 0,-2-1 0,1 0-108,0 0 1,-2-2-1,1 2 0,-1-1 0,2 1 0,-2 0 1,0 0-1,2-1 0,-2 1 0,0 0 0,0 1 1,2-2-1,-5 1 0,-21 1-6720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5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305.64063"/>
      <inkml:brushProperty name="anchorY" value="1150.98755"/>
      <inkml:brushProperty name="scaleFactor" value="0.5"/>
    </inkml:brush>
  </inkml:definitions>
  <inkml:trace contextRef="#ctx0" brushRef="#br0">253 71 24575,'0'0'0,"-5"-5"0,-5-10 0,-5 0 0,-6 2 0,-8 4 0,-2 1 0,-5 11 0,6 10 0,7 6 0,14 2 0,14 4 0,13-6 0,11-2 0,-3-13 0,5-5 0,-6-10 0,-7-7 0,-5-8 0,-13 3 0,-11 3 0,-12 6 0,-6 5 0,-7 4 0,6 10 0,-3 2 0,9 8 0,5 6 0,15 5 0,13 4 0,11-4 0,10 2 0,4-7 0,5-6 0,1-4 0,-7-11 0,-9-12 0,-8-9 0,-6-6 0,-6-5 0,-10 4 0,-2-1 0,-9 7 0,-6 5 0,-6 13 0,-5 5 0,5 11 0,6 7 0,7 7 0,6 4 0,13 4 0,12-6 0,8-6 0,7-8 0,5-5 0,4-3 0,1-12 0,-8-8 0,-8-8 0,-7-6 0,-15 2 0,-14 5 0,-9 7 0,-9 5 0,-6 4 0,-3 2 0,-1 10 0,7 8 0,9 7 0,7 5 0,15-1 0,12-6 0,13-5 0,7-6 0,6-11 0,3-10 0,-6-9 0,-9-6 0,-14 1 0,-16-1 0,-11 5 0,-12 5 0,-5 7 0,3 10 0,6 11 0,7 9 0,6 7 0,6-1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0 24575,'-7'0'0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70 0 24575,'-3'0'0,"-1"1"0,1-1 0,0 0 0,0 2 0,1-1 0,-1-1 0,-2 1 0,3 0 0,-1 1 0,0-1 0,0 2 0,2-2 0,-2 0 0,0 2 0,0-2 0,1 2 0,0-1 0,0 0 0,-1 0 0,2 1 0,-1-1 0,1 1 0,0 0 0,-1-1 0,1 1 0,-1-1 0,1 1 0,1 1 0,-2-2 0,2 1 0,0 0 0,-1 0 0,1 0 0,0 0 0,0-1 0,1 2 0,-1-1 0,0-1 0,2 1 0,-2 1 0,1-2 0,1 1 0,-1 0 0,1-1 0,-1 1 0,0-1 0,1 1 0,-1-1 0,2 1 0,-1-2 0,0 2 0,0 0 0,1-2 0,0 1 0,0 0 0,-2-1 0,2 2 0,0-2 0,0 0 0,-1 1 0,3-1 0,-2-1 0,-1 1 0,1 0 0,6 1 0,-3-2 0,-1-2 0,0 2 0,0-1 0,0 1 0,0-1 0,0 0 0,0-2 0,0 2 0,-1-1 0,2 0 0,-2-1 0,0 1 0,1-1 0,-1 0 0,0 1 0,-1-2 0,1 1 0,-1-1 0,6-5 0,-8 8 0,1 0 0,-1-1 0,1 1 0,-1 0 0,0 0 0,1-2 0,-2 2 0,1-1 0,1 0 0,-2 1 0,1-2 0,-1 2 0,2-2 0,-2 2 0,0-2 0,1 2 0,-1-2 0,0 2 0,0-2 0,0 2 0,0-1 0,-1 0 0,1 0 0,0 0 0,-2 0 0,2 0 0,-1 0 0,1 1 0,-2-1 0,2 0 0,-1 0 0,-1 1 0,1-2 0,0 2 0,-1 0 0,1 0 0,-1-1 0,1 1 0,-1 0 0,1-1 0,-2 1 0,2 0 0,-1 0 0,-1 1 0,-2-3 0,2 2 0,0 1 0,0-2 0,0 2 0,0 0 0,0 0 0,1 0 0,-1 0 0,-2 0 0,3 0 0,-1 0 0,0 2 0,0-2 0,0 1 0,0 0 0,0-1 0,1 2 0,-1-1 0,0 0 0,0 0 0,0 1 0,2 0 0,-2 0 0,0-1 0,1 1 0,0 0 0,0 0 0,-1 1 0,2-2 0,-1 2 0,1-1 0,0 1 0,-1 0 0,1-1 0,-1 1 0,1 2 0,-3 1 0,1 1 0,0-1 0,0 1 0,0-1 0,2 1 0,-1-1 0,1 2 0,-1-1 0,2-1 0,0 2 0,-1-2 0,2 1 0,1 10 0,1-14 0,-2 1 0,2-1 0,0 1 0,0-2 0,0 2 0,-1-1 0,1-1 0,0 1 0,1 0 0,-1-1 0,2 1 0,-3-2 0,3 2 0,-1-2 0,-1 2 0,1-2 0,1 0 0,-1 0 0,0 1 0,0-2 0,1 1 0,-1-1 0,0 0 0,1 1 0,0-1 0,0-1 0,-1 1 0,0 0 0,1-1 0,-1-1 0,6 0 0,-6 2 0,0-1 0,1 1 0,-1-2 0,0 1 0,1 0 0,-3-1 0,3 1 0,-1 0 0,-1-2 0,1 2 0,1-2 0,-3 1 0,1 0 0,2 0 0,-3-1 0,1-1 0,0 2 0,0-1 0,0-1 0,-2 2 0,2-2 0,-1 1 0,0-1 0,0 1 0,-1 0 0,1-1 0,-1 0 0,-1 0 0,2 0 0,-2 1 0,1-1 0,-1-7 0,-1 9 0,1-2 0,-2 0 0,1 0 0,-1 1 0,1 0 0,-2-1 0,2 1 0,-2-1 0,1 2 0,-1-1 0,1-1 0,-1 2 0,0-1 0,0 0 0,0 1 0,0 0 0,-1 0 0,1-1 0,-1 2 0,1 0 0,-1-2 0,-1 2 0,2 0 0,-1-1 0,0 2 0,0-1 0,1 0 0,-2 1 0,-7 0 0,7-2 0,1 2 0,0 0 0,-2 0 0,2 0 0,-1 2 0,1-2 0,-2 1 0,2-1 0,0 1 0,-1 1 0,1-1 0,0 1 0,0 0 0,-1 0 0,2 0 0,-1 0 0,0 1 0,1-1 0,-1 1 0,1 0 0,0 0 0,-1 0 0,1 1 0,0-2 0,1 2 0,-3 4 0,3-5 0,1-1 0,-1 1 0,2 1 0,-1-2 0,0 1 0,1 0 0,0 0 0,-2 0 0,2 0 0,0 1 0,0-2 0,0 1 0,2 1 0,-2-2 0,0 1 0,1-1 0,0 2 0,-1-1 0,2-1 0,-1 1 0,1 0 0,-1-1 0,2 1 0,-2-1 0,1 1 0,1 0 0,-2-1 0,2-1 0,0 2 0,-2 0 0,2-2 0,0 0 0,0 2 0,0-2 0,0 0 0,0 1 0,-1-1 0,8 2 0,-5-2 0,0 0 0,0 0 0,-1 1 0,2-1 0,-2-1 0,2 0 0,-1 1 0,0-1 0,1-1 0,-2 1 0,2 0 0,-2-1 0,2-1 0,-2 1 0,0 0 0,2 0 0,-2-1 0,0 0 0,1-1 0,-1 2 0,0-2 0,1 1 0,-1-1 0,0-1 0,5-4 0,-6 4 0,0 1 0,-1-1 0,1 0 0,0-1 0,-1 1 0,0-1 0,0 1 0,-1-1 0,1 1 0,-1-2 0,-1 1 0,2 0 0,-2 1 0,0-1 0,0 0 0,0 1 0,-2-1 0,2 0 0,-1-1 0,-1 3 0,1-3 0,-3-5 0,2 8 0,1-1 0,-2 2 0,1-1 0,0-1 0,0 2 0,-1-1 0,0 0 0,1 1 0,-1 0 0,0 0 0,0-1 0,0 2 0,0-2 0,0 2 0,-1-1 0,1 0 0,-1 1 0,1 0 0,-1-1 0,1 2 0,-1-1 0,1 1 0,-2-1 0,1 1 0,1 0 0,-1 0 0,0 0 0,1 0 0,-1 0 0,-1 1 0,2-1 0,-5 3 0,3-2-91,3-1 0,-1 1 0,0 1 0,0-1 0,0 1 0,0 0 0,0-1 0,1 2 0,-1-2 0,0 1 0,1 0 0,0 0 0,0 1 0,-4 2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0 468 24575,'3'-7'0,"-2"-1"0,2 2 0,1-1 0,-1 1 0,2-1 0,-1 1 0,0 1 0,1-2 0,0 2 0,0 0 0,0 0 0,10-7 0,-1-2 0,37-33 0,2 2 0,75-47 0,-32 23 0,-88 61 26,1 1-1,0-1 1,-2-1 0,13-18-1,14-15-1518,-19 28-5333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24575,'7'0'0,"7"0"0,9 0 0,7 6 0,5 2 0,2 0 0,3 4 0,-7 5 0,-16 7 0,-10 5 0,-5 2 0,-5 2 0,0 2 0,-1-5-8191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97 24575,'8'-1'0,"-1"0"0,0 0 0,1-1 0,-1-1 0,0 1 0,1-1 0,-2 1 0,1-2 0,0 0 0,-1 1 0,0-2 0,1 1 0,-1 0 0,5-7 0,-4 5 0,0 0 0,1 1 0,0-1 0,-1 1 0,2 1 0,-1 0 0,0 0 0,11-2 0,-12 5-76,-1 1 1,1 1-1,-2-1 0,2 1 0,-1 0 0,0 1 0,0-1 0,0 0 1,1 1-1,-2 1 0,1 0 0,-1 0 0,1-1 0,-1 2 1,0-1-1,0 1 0,8 8 0,-3-4-6750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0 584 24575,'0'-7'0,"0"-12"0,0-10 0,0-4 0,0-11 0,0-8 0,0-1 0,0-3 0,0-3 0,0 0 0,0 7 0,0 6 0,0 4 0,0 10-8191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0 153 24575,'7'-5'0,"7"-3"0,4-5 0,3-7 0,-2-5 0,4 1 0,-5 0 0,4 3 0,4 11 0,2 7 0,-1 11 0,-1 2 0,4 2 0,2 2 0,-5 0-8191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497 479 24575,'-13'-23'0,"-10"-13"0,-8-8 0,-5 0 0,-4-6 0,0 1 0,-8 1 0,7 5 0,2 10 0,1 3 0,2 7 0,6 2 0,1 5 0,0 5 0,5 3-8191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81 350 24575,'-1'-17'0,"-2"0"0,0-1 0,-1 1 0,-2 1 0,0 0 0,-12-26 0,11 25 0,-2 1 0,3-3 0,0 3 0,2-3 0,-3-19 0,7 35 3,0-1-1,0 2 1,0-1 0,0-1-1,1 1 1,-1 1-1,2-2 1,-2 1-1,1 1 1,1-1 0,-1 1-1,1-2 1,-1 1-1,2 1 1,-2 0-1,2 0 1,-1-1 0,0 0-1,0 1 1,1 1-1,0-2 1,0 2-1,-1-1 1,1 0 0,0 1-1,0-1 1,0 1-1,0 0 1,0-1-1,1 2 1,-1-1 0,0 1-1,7-1 1,11-3-149,1 3 1,-1-1-1,2 1 0,23 4 1,-23-2-580,11-1-6101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0 404 24575,'0'-6'0,"0"-7"0,7-8 0,2-6 0,5-4 0,2-3 0,2-1 0,1-1 0,1 6 0,-1 3 0,-5-2 0,3 6 0,-2 1 0,2-3 0,-1-2 0,-4 9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24575,'0'-6'0,"6"-1"0,2-6 0,7-7 0,8 1 0,-3-3 0,4 2 0,5 5 0,-5 11 0,2 12 0,-5 10 0,2 8 0,-4 0-8191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405 381 24575,'-5'0'0,"-11"-5"0,-1-10 0,-3 1 0,0-5 0,-3-5 0,-3-4 0,-4-3 0,-3-2 0,-3-2 0,-1 0 0,-2 0 0,8 1 0,1 4 0,5 3 0,8 11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0 272 24575,'0'-12'0,"0"-10"0,0-5 0,0-7 0,0-1 0,0-1 0,6 5 0,9 9 0,8 7 0,7 7 0,-2-3 0,2 4 0,0 0 0,-4 2-8191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0 435 24575,'6'-2'0,"-1"-1"0,1 0 0,-2 1 0,2-2 0,-1 1 0,-1-1 0,2 1 0,-2-1 0,0 0 0,-1-1 0,1 1 0,3-7 0,9-6 0,218-169 0,-136 112 0,-55 43-682,58-31-1,-78 49-6143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0 394 24575,'0'-7'0,"7"-6"0,7-7 0,9-8 0,7-3 0,-1-2 0,0-4 0,1 8 0,4 0 0,-7 2 0,2 4 0,0-1 0,2 0 0,-4-2 0,1 1 0,-7 7-8191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24575,'0'31'0,"-1"-4"0,7 52 0,-4-69 0,0-1 0,-1 0 0,3 0 0,-1 1 0,1-1 0,0-1 0,1 2 0,-1-2 0,9 10 0,21 22 0,3-1 0,1-1 0,72 54 0,-71-66 0,0-1 0,3-2 0,0-2 0,57 20 0,-30-13 0,-18-9 0,0-2 0,62 12 0,-8-2 0,-72-16 0,0 2 0,48 26 0,20 8 0,41 19-1365,-130-62-5461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 24575,'7'0'0,"7"0"0,9-7 0,7 0 0,5 0 0,4 1 0,-1 1 0,1 2 0,-6 8 0,-9 8 0,-8 8 0,-8 6 0,-3 5 0,-5 2 0,6 1 0,1 1 0,-2-6-8191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 24575,'0'-5'0,"7"-3"0,2 7 0,5 2 0,2 8 0,2 3 0,7 4 0,5-1 0,3 5 0,3 2 0,2 5 0,0 3 0,2 2 0,-2-4 0,-6-12 0,-15-10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0 247 24575,'0'-5'0,"0"-9"0,0-7 0,0-5 0,7-5 0,2-3 0,-1-2 0,5 6 0,6 8 0,8 8 0,5 5 0,2 5 0,3 4 0,2 0 0,1 1 0,-7 2-8191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30 24575,'-7'1'0,"1"-1"0,-1 1 0,0 1 0,1 0 0,-1 0 0,1 0 0,-1 1 0,1-1 0,-10 7 0,15-9 0,0 2 0,-1-2 0,1 1 0,-1-1 0,1 1 0,-1 1 0,1-2 0,-1 1 0,1 0 0,0 0 0,1 1 0,-2-1 0,1 0 0,1 1 0,-2-1 0,1 0 0,1 1 0,-2-1 0,2 0 0,0 0 0,-1 1 0,1-1 0,0 0 0,-1 1 0,1 0 0,0-1 0,0 1 0,0-1 0,0 0 0,0 2 0,1-2 0,-1 1 0,0-1 0,0 0 0,1 0 0,-1 1 0,2-1 0,-2 0 0,1 2 0,-1-2 0,2 0 0,1 2 0,-5-4 0,2-1 0,-1 2 0,1-1 0,0 0 0,-2 0 0,2-1 0,0 1 0,-1 0 0,1-2 0,0 2 0,0 0 0,0-1 0,0 1 0,0 0 0,0-1 0,0 1 0,0 0 0,1-1 0,-1 1 0,0 0 0,0 0 0,2-1 0,-2 1 0,1 0 0,-1-1 0,2 1 0,-2 0 0,1 1 0,0-1 0,-1-1 0,2 1 0,-1 1 0,1-1 0,-1-1 0,-1 2 0,2-1 0,-1 0 0,1 1 0,-1-2 0,0 2 0,1 0 0,-1-1 0,1 1 0,-1 0 0,1 0 0,-1 0 0,0-1 0,1 1 0,-1 0 0,2 0 0,-1 0 0,-1 1 0,0-1 0,1 0 0,-1 0 0,1 1 0,-1-1 0,2 2 0,-7-5 0,-1 1 0,1 0 0,0 0 0,0 0 0,-1 1 0,1-1 0,0 0 0,-1 2 0,0-1 0,0 0 0,1 1 0,-9 0 0,12 0 0,-2 0 0,1-2 0,1 4 0,-2-2 0,2 0 0,-1 0 0,-1 0 0,2 1 0,0-1 0,-2 0 0,1 1 0,1-1 0,-1 2 0,1-1 0,-2-1 0,2 1 0,-1 0 0,1 1 0,-1-1 0,1-1 0,-1 1 0,1 1 0,0-1 0,1 1 0,-2 0 0,1-1 0,1 0 0,-2 1 0,1-1 0,1 2 0,-2-2 0,2 0 0,-1 4 0,2-3 0,-1 0 0,0 1 0,2-1 0,-2 0 0,1 0 0,1 1 0,-2-2 0,1 2 0,1-1 0,-1 0 0,0 0 0,1-1 0,-1 1 0,2 0 0,-1 0 0,-1-1 0,0 0 0,2 2 0,-1-2 0,1 0 0,-2-1 0,2 2 0,0-1 0,-2 0 0,2-1 0,0 2 0,-2-2 0,2 1 0,0-1 0,0 0 0,0 0 0,3 1 0,9 2 0,1-2 0,0 0 0,28 1 0,-41-2 0,-1 0 0,0 0 0,1 0 0,0 0 0,-1 0 0,0 0 0,1 0 0,0 0 0,-1-2 0,0 2 0,1-1 0,-1 1 0,1-1 0,-1 0 0,0-1 0,1 1 0,-2 1 0,2-1 0,-1-2 0,-1 2 0,2-1 0,-2 1 0,1 0 0,-1-2 0,1 2 0,-1-2 0,0 2 0,1-2 0,-1 2 0,1-1 0,-2 0 0,3-4 0,-3 2 0,-2 0 0,2 0 0,-1 0 0,1 0 0,-2 2 0,1-2 0,-1 0 0,1 0 0,0 2 0,-2-2 0,1 1 0,-1-1 0,1 2 0,0-1 0,-1-1 0,0 2 0,-4-4 0,3 2 0,1 2 0,-1-1 0,1 1 0,-1-1 0,-1 1 0,1-1 0,0 2 0,-1-2 0,1 2 0,0-1 0,-2 1 0,2 0 0,-1 0 0,1-1 0,-10 1 0,11 2 0,0-1 0,0 2 0,0-2 0,1 1 0,-1 0 0,0 0 0,0-1 0,0 2 0,0 0 0,0 0 0,2-1 0,-2 0 0,2 2 0,-2-2 0,1 2 0,-1-2 0,2 2 0,0-2 0,-2 1 0,1 1 0,1 0 0,-1-1 0,1 1 0,1-1 0,-1 1 0,-1 0 0,2-1 0,-1 1 0,1 3 0,-2-1 0,1 1 0,1-2 0,0 1 0,-2-1 0,2 1 0,2 0 0,-2-1 0,0 1 0,1 0 0,1-1 0,-1 1 0,1-1 0,-1 1 0,0-1 0,2 0 0,0 1 0,-1-1 0,0 0 0,1 0 0,2 0 0,-3 0 0,1-2 0,2 2 0,-1-1 0,-1 1 0,1-2 0,8 5 0,-5-3 0,-2-2 0,3 2 0,-3-1 0,2-2 0,1 2 0,-1-1 0,0-1 0,0 1 0,0-2 0,0 1 0,1-1 0,-1 0 0,0 0 0,0 0 0,2-1 0,-2 1 0,0-2 0,0 0 0,10-3 0,-14 5 0,0-2 0,-1 1 0,0 0 0,1-1 0,-1 1 0,1 0 0,-2 0 0,2-1 0,-2 1 0,1-2 0,1 2 0,-2-1 0,0 0 0,1 0 0,-1 0 0,1 0 0,-1-1 0,1 2 0,-2-2 0,1 1 0,0-1 0,-1 1 0,2 0 0,-2 0 0,0-1 0,0 0 0,0 1 0,0-1 0,0 1 0,0-1 0,0 2 0,-2-2 0,2 1 0,0-1 0,-1 0 0,0 1 0,1 1 0,-2-2 0,1 0 0,-4-2 0,3-1 0,-3 1 0,1-1 0,1 1 0,-1 0 0,-2 0 0,2 1 0,-2-1 0,2 1 0,-2 0 0,0 0 0,1 0 0,-1 0 0,-1 2 0,1-1 0,-8-2 0,8 4 0,0-1 0,0 2 0,1-1 0,-1 1 0,0 0 0,1 1 0,-1-1 0,0 2 0,0-1 0,1 0 0,-1 1 0,0-1 0,0 1 0,1 0 0,0 0 0,0 1 0,-1 0 0,2-1 0,-1 2 0,-5 4 0,7-7 0,1 2 0,0-1 0,-1 0 0,2 0 0,-2 1 0,2-1 0,-1 1 0,-1-1 0,2 1 0,-1 1 0,1-1 0,1-1 0,-1 1 0,-1 1 0,2-2 0,0 1 0,-1 1 0,1-2 0,0 2 0,0-1 0,0-1 0,0 2 0,1-1 0,-1-1 0,2 2 0,-2-1 0,1-1 0,0 1 0,1 1 0,-1-1 0,1-1 0,-1 1 0,2-1 0,-2 1 0,7 3 0,-4-2 0,2 0 0,-2 0 0,2-1 0,-1 0 0,0 0 0,0 0 0,1-1 0,0 1 0,1-2 0,-1 0 0,-1 2 0,3-3 0,-3 1 0,1 1 0,1-2 0,-1 0 0,1 0 0,-1 0 0,1 0 0,10-3 0,-14 3 0,0-1 0,0 1 0,0 0 0,0-2 0,-1 1 0,0 1 0,1-1 0,0 0 0,-1-1 0,1 1 0,0 0 0,-1-1 0,0 1 0,0 0 0,1-2 0,-2 2 0,2-2 0,-1 2 0,-1-2 0,2 1 0,-2 1 0,1-2 0,-1 0 0,1 1 0,-2 0 0,1 0 0,0-1 0,-1 1 0,2-1 0,-2 1 0,0-1 0,1 0 0,-1 1 0,0-1 0,0 1 0,0-1 0,-1-1 0,1 2 0,0-1 0,-2 2 0,1-2 0,1 0 0,-1 1 0,-1-1 0,-1-2 0,0 0 0,1 0 0,-1 1 0,-2-1 0,2 1 0,-1-1 0,0 1 0,0 0 0,-1 0 0,1 1 0,-2-1 0,2 2 0,-2-2 0,2 1 0,-2 1 0,0-1 0,1 2 0,-8-4 0,10 5 0,0 0 0,0-2 0,0 2 0,2 0 0,-2 0 0,0 0 0,0 0 0,1 0 0,-1 0 0,0 0 0,1 2 0,-1-2 0,1 1 0,-1-1 0,0 1 0,1 1 0,0-1 0,-1 0 0,1 1 0,-1-1 0,2 0 0,-2 0 0,2 1 0,-1 0 0,-1 0 0,2-1 0,0 1 0,-1 0 0,1 0 0,-1 1 0,1-2 0,-1 2 0,1-1 0,1 1 0,-1-2 0,1 2 0,-2-1 0,2 1 0,0 0 0,-1 3 0,1-2-36,0 0 0,0 0 0,0-2 1,0 2-1,0 0 0,1 0 0,-1 0 0,2 0 0,-2-2 0,1 2 0,0 0 0,1-1 0,1 1 0,-2-2 0,1 2 0,0-1 0,1-1 1,-1 2-1,1-1 0,-1-1 0,1 1 0,0 0 0,0-1 0,1-1 0,-1 2 0,0 0 0,1-2 0,-1 0 0,2 0 0,-1 1 0,-1-1 1,1 0-1,0 1 0,1-1 0,-3-1 0,3 0 0,3 1 0,17-3-6790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72 101 24575,'-2'0'0,"1"0"0,-1 1 0,1-1 0,-1 2 0,1-2 0,0 0 0,-1 1 0,1-1 0,-1 1 0,1 0 0,1-1 0,-2 2 0,1-1 0,0-1 0,1 1 0,-2 1 0,1-1 0,1 0 0,-2 1 0,2-1 0,-1 0 0,1 0 0,-2 1 0,2-1 0,0 0 0,-1 1 0,1-1 0,0 0 0,0 1 0,0-1 0,0 0 0,0 0 0,0 1 0,0-1 0,0 0 0,1 3 0,-1 1 0,0 1 0,2-1 0,-2-1 0,1 1 0,1 0 0,-1 0 0,1 0 0,3 7 0,-3-9 0,1-1 0,-2 1 0,0-2 0,1 2 0,1-2 0,-2 2 0,2-2 0,0 1 0,-2 0 0,2-1 0,0 0 0,0 1 0,0-1 0,0 0 0,0 0 0,-1 1 0,1-2 0,0 1 0,0-1 0,0 1 0,0-1 0,0 0 0,-1 0 0,1 0 0,0 0 0,0 0 0,1 0 0,-1-1 0,0 1 0,0-1 0,0 1 0,0-2 0,4-1 0,-4 1 0,-2 2 0,1-2 0,0 0 0,0 1 0,-1 0 0,1 0 0,-1-2 0,1 2 0,-1-1 0,0 0 0,1 0 0,-1 0 0,1 1 0,-2-2 0,1 0 0,-1 2 0,2-2 0,-2 2 0,0-1 0,1-1 0,-1 0 0,0 2 0,0-1 0,0-1 0,0 2 0,-1-2 0,1 0 0,0 2 0,-2-1 0,2-1 0,-1 2 0,1-2 0,-2 2 0,1-2 0,-1 2 0,1-2 0,0 2 0,-1-2 0,1 2 0,-4-3 0,1-1 0,0 1 0,0 0 0,-1 0 0,-1 1 0,2 0 0,-2-1 0,1 1 0,0 1 0,0-1 0,-1 1 0,0-1 0,-1 2 0,1-2 0,1 2 0,-1 0 0,-8-1 0,11 2 0,1 0 0,-1 0 0,1 0 0,-1 0 0,1 2 0,-1-2 0,1 1 0,0-1 0,-1 1 0,0-1 0,2 2 0,-2-1 0,2 0 0,-2 0 0,1 1 0,-1-1 0,2 0 0,0 1 0,-2 0 0,1-1 0,1 1 0,-1 0 0,1 0 0,0 0 0,-1 0 0,1 0 0,1-1 0,-2 2 0,1 0 0,1-2 0,-2 2 0,2-1 0,0-1 0,0 2 0,-1 0 0,1-1 0,0-1 0,0 2 0,1 0 0,-1-1 0,0 1 0,2 1 0,-2 0 0,1-1 0,-1 0 0,2 1 0,-2 0 0,1-2 0,1 2 0,-1 0 0,0-1 0,1 1 0,1-2 0,-2 1 0,2 1 0,0-2 0,-2 1 0,2 0 0,0-1 0,0 1 0,0-1 0,0 1 0,5 1 0,-1 0 0,1 0 0,-1-2 0,0 1 0,0-1 0,0 0 0,2 0 0,-2-1 0,2 1 0,-2-2 0,11 1 0,-8-1 0,-1 0 0,1-1 0,-1 1 0,-1-3 0,2 2 0,-1-2 0,-1 2 0,1-3 0,8-2 0,-13 4 0,1 0 0,-2 0 0,1 0 0,0-1 0,-1 1 0,1-1 0,-1 1 0,2-2 0,-3 1 0,1-1 0,0 2 0,0-2 0,-2 0 0,2 0 0,-1 0 0,1 0 0,-1-5 0,0 3 0,-1-1 0,-1-1 0,0 2 0,0-1 0,-1 1 0,1-1 0,-2 0 0,1 0 0,0 1 0,-2-1 0,0 1 0,1-1 0,-2 2 0,1-1 0,-8-11 0,8 13 0,2 0 0,-2 1 0,0 0 0,0 0 0,0 0 0,0-1 0,0 2 0,0-1 0,-1 1 0,1-1 0,-1 2 0,1-2 0,-1 2 0,0-2 0,-1 2 0,1 0 0,0-1 0,-1 1 0,1 0 0,0 1 0,-1-1 0,1 1 0,0-2 0,0 2 0,-1 0 0,1 2 0,-9-1 0,10 0 0,0-1 0,1 1 0,-1 1 0,0-1 0,1 0 0,-1 1 0,1-1 0,-1 2 0,1-2 0,-1 0 0,2 2 0,0-2 0,-2 2 0,1-2 0,1 1 0,-1 1 0,1 0 0,0-2 0,-1 2 0,1-1 0,-1 1 0,2-1 0,-1 1 0,1 0 0,0-1 0,-2 1 0,2-1 0,0 1 0,0-1 0,0 1 0,0 0 0,2-1 0,-2 1 0,0-1 0,1 1 0,-1 0 0,3 2 0,-1 0 0,-1 0 0,2-1 0,-2 1 0,2-1 0,-1 1 0,0-1 0,3 0 0,-2 0 0,-1 1 0,3-1 0,-2-1 0,1 0 0,0 1 0,1-1 0,-1 1 0,0-2 0,0 1 0,2 0 0,4 0 0,0 0 0,-1 0 0,1-2 0,-2 0 0,2 1 0,0-2 0,0 0 0,-1 0 0,1-2 0,0 2 0,-1-2 0,1 0 0,-2 0 0,12-3 0,-15 3 0,-2 1 0,-1 0 0,1-2 0,0 2 0,0-2 0,0 2 0,0-2 0,0 2 0,-2-2 0,2 1 0,0-1 0,-2 1 0,1-1 0,1 1 0,-2-1 0,0 0 0,1-1 0,-1 2 0,1-1 0,-2-1 0,1 2 0,-1-1 0,2-1 0,-2 2 0,0-2 0,0 1 0,0-1 0,0 2 0,0-2 0,0 1 0,-2 1 0,1-2 0,1 1 0,-2 1 0,1-2 0,-1 1 0,1 1 0,-3-6 0,2 5 0,1-1 0,-1 2 0,1-1 0,-2 1 0,2-2 0,-1 1 0,-1 0 0,0 1 0,2 1 0,-2-2 0,0 0 0,0 1 0,1 1 0,-1-2 0,0 2 0,0-1 0,-1 1 0,1-2 0,0 2 0,-1 1 0,1-1 0,-2 0 0,3 1 0,-3-2 0,2 2 0,-1 0 0,1-1 0,-1 1 0,1 1 0,-1-1 0,0 0 0,1 2 0,-2-2 0,3 1 0,-1 0 0,-2-1 0,2 1 0,1 1 0,-3 0 0,2 0 0,1-1 0,-1 2 0,0-2 0,-4 5 0,4-4 0,0-1 0,0 1 0,0 0 0,0 0 0,1 0 0,0 0 0,-1 1 0,2-1 0,-2 0 0,2 0 0,-1 1 0,1 1 0,-1-2 0,1 1 0,-1 0 0,1-1 0,-1 1 0,2 1 0,-1-2 0,1 1 0,-1 1 0,1-2 0,0 1 0,0 1 0,0-2 0,1 1 0,-1 1 0,0-2 0,1 1 0,1 1 0,-2-2 0,1 1 0,1 0 0,-1-1 0,1 2 0,-1-1 0,2-1 0,-2 0 0,2 0 0,-1 1 0,1-1 0,-2 0 0,2 0 0,0 0 0,5 3 0,-5-3 11,1 0 0,-1-2 0,2 1 0,-1 0 0,-1-1 0,1 2-1,0-2 1,-1 0 0,2 0 0,3 0 0,-6 0-47,-1 0 0,-1 1-1,1-1 1,1 0 0,-1 0 0,-1-1-1,2 1 1,-1 0 0,1 0 0,-2 0 0,1 0-1,0-2 1,-1 2 0,2 0 0,-1-1-1,-1 1 1,2 0 0,-1-1 0,-1 1 0,2-2-1,-2 2 1,1-1 0,-1 1 0,1-1-1,-1 1 1,2-2 0,-2 1 0,0 1 0,1-1-1,-1 0 1,0 1 0,2-2 0,-2 1 0,0 1-1,0-1 1,0-1 0,0 1 0,1 1-1,-1-1 1,-1-2 0,-4-7-6790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2831 1148 24575,'0'-7'0,"-1"-1"0,0 0 0,-1 0 0,-1 1 0,0-1 0,2 0 0,-3 2 0,1-2 0,-1 1 0,-1 0 0,1 0 0,-2 1 0,2-1 0,-2 1 0,0 0 0,1 0 0,-2 1 0,1 0 0,-14-8 0,-13-7 0,0 1 0,-3 2 0,-40-15 0,17 7 0,-57-19 0,-1 4 0,-3 5 0,-198-35 0,177 41 0,57 11 0,-97-6 0,-121-9 0,246 28 0,2-3 0,-2-1 0,2-2 0,-1-2 0,2-4 0,2 0 0,-1-4 0,1-1 0,-60-33 0,-36-36 0,-142-110 0,273 188-120,-37-32 374,50 42-354,0 1 0,2-1 0,-2 1 0,0-2 0,1 1 0,1 1 0,0-2 0,-2 1 0,3-1 0,-2 0 1,1 2-1,-1-2 0,2 0 0,-1-6 0,4-6-6726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0 452 24575,'3'-29'0,"1"1"0,2-1 0,0 2 0,2-1 0,21-46 0,7-21 0,-35 85 0,2 1 0,1 0 0,-1 1 0,1-1 0,1 0 0,-1 1 0,2 0 0,-1-1 0,1 3 0,1-2 0,15-13 0,-16 17 0,-1 0 0,1 2 0,0-1 0,1 1 0,-1-1 0,1 0 0,-1 2 0,1 0 0,0 0 0,-1-1 0,1 1 0,0 1 0,0 0 0,0 0 0,-1 0 0,1 1 0,0-1 0,0 2 0,8 1 0,66 10 16,-40-7-707,60 14 1,-75-11-6136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24575,'6'0'0,"9"0"0,8 0 0,7 0 0,5 0 0,2 0 0,2 0 0,1 0 0,-7 5 0,-10 9 0,-8 7 0,-6 6 0,-5 4 0,-4 3 0,0 1 0,-1-10 0,5-16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24575,'1'5'0,"2"2"0,0-2 0,0 0 0,0 0 0,1 0 0,-1 1 0,1-1 0,1-1 0,-1 1 0,0-1 0,1 0 0,10 7 0,10 11 0,45 55 0,92 90 0,-162-166 3,0-1 0,1 1 0,-1-1-1,0 0 1,0 2 0,2-2 0,-2 0-1,0 1 1,1-1 0,-1 0 0,0 1 0,1-1-1,-1 0 1,0 0 0,2 1 0,-2-1-1,1 0 1,-1 0 0,2 0 0,-2 0 0,0 0-1,1 2 1,-1-2 0,2 0 0,-2 0-1,1 0 1,-1 0 0,1 0 0,-1 0 0,0 0-1,2-2 1,-2 2 0,1 0 0,-1 0-1,2 0 1,-2 0 0,0-1 0,1 1 0,-1 0-1,2 0 1,-2-1 0,1 0-85,-1-1-1,0 1 1,1 0 0,-1-1-1,0 1 1,0 0 0,2 0-1,-2-1 1,0 1 0,0 0-1,0-1 1,0 1 0,-2 0-1,2-1 1,0 1 0,0 0-1,-1-2 1,-6-12-6744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0 201 24575,'0'-5'0,"0"-10"0,6-5 0,2-8 0,7-3 0,0-2 0,4 4 0,5 7 0,6 7 0,-2 12 0,-1 7 0,2 8 0,3 2 0,3-1 0,-7-3-8191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23 24575,'-8'1'0,"1"0"0,-1 0 0,0 1 0,1 0 0,0 0 0,-1 0 0,1 1 0,0 0 0,0 1 0,1-1 0,-13 9 0,17-10 0,0 0 0,-1 0 0,0 0 0,1 0 0,-1 0 0,1 0 0,0 1 0,0-1 0,1 1 0,-1 0 0,0-1 0,0 1 0,1 0 0,-1 0 0,1 0 0,0 0 0,0 0 0,1 0 0,-1 0 0,0 0 0,1 0 0,0 1 0,0-1 0,0-1 0,0 2 0,1-1 0,-1 1 0,1-2 0,0 1 0,1 5 0,0-7 0,0 1 0,-1 1 0,1-1 0,0 0 0,0 0 0,0-1 0,0 0 0,0 1 0,1 0 0,-1-1 0,1 1 0,0-1 0,-1 0 0,0 0 0,1 0 0,0 0 0,-1-1 0,1 0 0,0 0 0,0 0 0,0 1 0,-1-1 0,1 0 0,0-1 0,4 1 0,-4 0 0,1 0 0,-2 0 0,1-1 0,0 0 0,0 1 0,0-1 0,-1 0 0,1 0 0,0 0 0,-1-1 0,1 1 0,-1-1 0,1 1 0,-1 0 0,1-1 0,-1 0 0,0 0 0,0-1 0,0 1 0,-1 0 0,1 0 0,0 0 0,0-1 0,1-3 0,-3 3 0,1-1 0,-1 0 0,0 1 0,0-1 0,0 0 0,0 1 0,-1-1 0,0 0 0,0 0 0,0 2 0,0-2 0,-1 0 0,1 0 0,-1 2 0,1-2 0,-1 1 0,0 0 0,0 0 0,-1 0 0,0 0 0,1 0 0,-1 1 0,0 0 0,1-1 0,-1 1 0,-1 0 0,1 0 0,-1 0 0,1 1 0,-1-1 0,1 1 0,0 0 0,-1-1 0,0 1 0,0 1 0,0-1 0,1 1 0,-1-1 0,0 1 0,0 0 0,0 1 0,0-1 0,1 1 0,-1-1 0,0 1 0,1 0 0,-1 1 0,0-1 0,1 1 0,-4 1 0,5-2 0,0 0 0,1 0 0,-1 0 0,1 0 0,-1 0 0,1 0 0,0 1 0,0-1 0,0 0 0,0 0 0,0 1 0,0-1 0,0 1 0,0 0 0,0 0 0,0-1 0,1 1 0,-1-1 0,1 1 0,-1 0 0,1 0 0,0-1 0,0 1 0,0 0 0,0-1 0,0 1 0,0 0 0,0 0 0,1 0 0,-1 0 0,0 0 0,1-1 0,0 0 0,0 1 0,-1 0 0,3 2 0,-1-1 0,0-1 0,0 1 0,0-1 0,1 1 0,0-1 0,0 0 0,0 0 0,0 0 0,0 0 0,-1 0 0,1-1 0,1 1 0,-1-1 0,1-1 0,-1 1 0,0 0 0,0 0 0,5 0 0,-4-1 0,-1 1 0,1-1 0,-2 0 0,2-1 0,-1 1 0,1 0 0,-1-1 0,1 0 0,-2 0 0,1 0 0,1 1 0,-1-2 0,0 1 0,0-1 0,0 0 0,0 0 0,4-3 0,-6 4 0,0 0 0,-1 0 0,1 0 0,0 0 0,0-1 0,-1 1 0,1 0 0,-1 0 0,1 0 0,-1 0 0,0 0 0,1-1 0,-1 1 0,0-1 0,0 1 0,0 0 0,0-1 0,0 0 0,-1-1 0,0 0 0,0 0 0,0 0 0,0 2 0,0-2 0,-1 0 0,1 1 0,-1-1 0,1 1 0,-1 1 0,-3-5 0,1 2 0,0 2 0,0-1 0,-1 1 0,2-1 0,-2 1 0,1 0 0,-1 1 0,0-1 0,1 1 0,-1 0 0,-5-1 0,9 1 0,-1 1 0,1-1 0,1 1 0,-1 0 0,0 0 0,-1 0 0,1-1 0,0 1 0,0 0 0,-1 0 0,1 1 0,0-1 0,0 0 0,-1 0 0,1 0 0,0 1 0,0-1 0,0 1 0,0-1 0,0 1 0,-1 0 0,2-1 0,-1 1 0,0 0 0,0-1 0,1 1 0,-1 0 0,0-1 0,0 1 0,0 0 0,1 0 0,-1 0 0,0 0 0,1 0 0,-1 0 0,1 1 0,-1-1 0,1 0 0,0 0 0,-1 0 0,1 0 0,0 0 0,0 0 0,0 0 0,0 1 0,0-1 0,0 0 0,0 2 0,1-1 0,-1 0 0,1 1 0,0-1 0,0 1 0,0-1 0,0-1 0,0 2 0,0-1 0,1 0 0,-1 0 0,0 0 0,0 0 0,1-1 0,0 1 0,0 0 0,0-1 0,0 1 0,0-1 0,0 1 0,0-1 0,3 0 0,-1 1 0,0 0 0,1 0 0,-1-1 0,1 0 0,-1 0 0,1 0 0,0-1 0,0 1 0,-1-1 0,10-1 0,-10 1 0,-1-1 0,0 0 0,0 1 0,1-1 0,-1 0 0,0-1 0,1 1 0,-1-1 0,-1 1 0,1 0 0,0-1 0,0 0 0,0 0 0,4-4 0,-6 5 0,0-1 0,0 0 0,0 0 0,0 0 0,0 0 0,0 0 0,0 0 0,0 0 0,-1 0 0,1 0 0,-1-1 0,0 1 0,1 1 0,-1-1 0,0-1 0,0 1 0,0 0 0,-1-1 0,1 2 0,-1-1 0,1 0 0,-1-1 0,0 1 0,-1-2 0,1 2 0,0 0 0,0 0 0,0 0 0,0 0 0,-1 0 0,0 2 0,1-2 0,-1 0 0,0 1 0,0 0 0,0-1 0,0 1 0,0 0 0,0 0 0,0 0 0,0 0 0,0 1 0,0 0 0,-1-1 0,1 1 0,0-1 0,-1 1 0,1 0 0,0 0 0,0 0 0,0 0 0,-1 0 0,1 1 0,0-1 0,-1 1 0,1-1 0,0 0 0,0 1 0,0 0 0,-1 0 0,2 0 0,-3 2 0,2-2 0,1-1 0,-1 1 0,0 0 0,1-1 0,0 1 0,-1 0 0,1 0 0,-1-1 0,1 1 0,0 0 0,0 1 0,1-1 0,-2 0 0,1 0 0,0 1 0,1-1 0,-1 1 0,0-1 0,0 0 0,1 0 0,-1 1 0,1-1 0,-1 1 0,1 0 0,-1-1 0,1 1 0,0-1 0,0 0 0,0 1 0,0 0 0,0 0 0,1-1 0,-1 1 0,0 0 0,1-1 0,-1 0 0,1 0 0,-1 1 0,1-1 0,0 1 0,0-1 0,0 1 0,0-1 0,0 0 0,0 0 0,-1 0 0,1 0 0,0 0 0,1 0 0,-1 0 0,0 0 0,3 2 0,-3-2 0,0 0 0,0 0 0,0 0 0,0-1 0,1 1 0,-1 0 0,0 0 0,1-1 0,-1 1 0,-1 0 0,2-1 0,-1 1 0,1-1 0,-1 1 0,1-1 0,-1 0 0,1 1 0,0-1 0,-1 0 0,1 0 0,-1 0 0,1 0 0,-1-1 0,1 1 0,-1 0 0,0-1 0,0 1 0,1-1 0,-1 1 0,1-1 0,-1 0 0,0 1 0,1-1 0,-1 0 0,0 0 0,0 1 0,1-1 0,-1 0 0,0 0 0,0-1 0,0 1 0,0 0 0,0-3 0,-1 2 0,1 1 0,-1-1 0,1 0 0,-1 0 0,0 0 0,0 0 0,1 0 0,-2 0 0,1 0 0,0 0 0,0 0 0,-1 0 0,1 0 0,-1 1 0,1-1 0,0 0 0,-1 0 0,0 0 0,0 0 0,0 1 0,-1-1 0,1 1 0,0 0 0,-1-1 0,1 0 0,-1 1 0,1 0 0,-1-1 0,0 1 0,1 0 0,-1 0 0,-3-1 0,4 1 0,-1 0 0,1 0 0,-1 0 0,1 0 0,-1 1 0,1-1 0,-1 0 0,0 1 0,0-1 0,1 1 0,-1-1 0,1 1 0,0 0 0,-1 0 0,0 0 0,0 0 0,0 0 0,1 0 0,-1 1 0,0-1 0,1 0 0,-1 1 0,0 0 0,1-1 0,0 1 0,-1 0 0,1 0 0,-1 0 0,1 0 0,-1 0 0,1 0 0,0 0 0,-1-1 0,1 1 0,0 1 0,0-1 0,0 1 0,0-1 0,-1 3 0,1-2 0,1 0 0,-1 0 0,1 0 0,0 1 0,0-1 0,-1 0 0,2 0 0,-1 0 0,0 0 0,0 1 0,1-1 0,-1 0 0,1 0 0,0 0 0,0 0 0,0 0 0,0 0 0,0 1 0,0-2 0,1 1 0,-1-1 0,0 1 0,1 0 0,0 0 0,-1-1 0,1 1 0,0-2 0,-1 2 0,5 1 0,1 1 0,-1-1 0,1-1 0,0 0 0,0 1 0,-1-2 0,2 1 0,9 1 0,-14-3 0,0 0 0,0 0 0,0 0 0,0 0 0,-1-1 0,1 1 0,0-1 0,0 1 0,5-3 0,-7 2 0,0 0 0,0 1 0,0-1 0,0 0 0,-1 1 0,1-1 0,0 0 0,0 0 0,0 1 0,0-1 0,-1 0 0,1 0 0,0 0 0,-1 0 0,1 0 0,-1-1 0,1 1 0,-1 0 0,1 0 0,-1 0 0,0 0 0,0 0 0,0 0 0,0-2 0,0-1 0,-1 1 0,0 0 0,0-1 0,0 0 0,-1 1 0,1 0 0,-1 0 0,1-1 0,-1 1 0,0 1 0,-1-2 0,1 1 0,-1 0 0,-4-2 0,2-2 0,-2 2 0,0-2 0,1 3 0,-16-11 0,21 15 0,0-1 0,0 1 0,0-1 0,-1 1 0,1 0 0,0 0 0,0-1 0,0 1 0,0 0 0,0 0 0,0 0 0,0 0 0,0 0 0,0 0 0,-1 0 0,1 0 0,0 1 0,0-1 0,0 0 0,0 1 0,1-1 0,-1 1 0,0-1 0,0 1 0,0-1 0,0 1 0,0 0 0,1-1 0,-2 1 0,0 2 0,0-1 0,0 1 0,0 0 0,0-1 0,1 0 0,0 1 0,-1 0 0,2 0 0,-1 0 0,-1 5 0,1-5 0,0 0 0,1 0 0,-1 0 0,1 1 0,0-2 0,-1 1 0,1 1 0,1-1 0,-1-1 0,0 2 0,1-1 0,0 0 0,0 0 0,0 0 0,0 0 0,0 0 0,0 0 0,0-1 0,1 1 0,0 0 0,0-1 0,0 1 0,3 2 0,-4-4-2,0 0 0,0 0 0,1-1-1,-1 1 1,0 0 0,0 0 0,0-1-1,1 1 1,-1-1 0,0 0 0,1 0-1,-1 0 1,1 0 0,-1 1 0,1-1 0,-1 0-1,1 0 1,-1-1 0,1 1 0,-1 0-1,1 0 1,-2 0 0,2 0 0,-1-1-1,1 1 1,-1-1 0,0 1 0,1-1-1,-1 0 1,0 0 0,1 0 0,-1 0 0,0 0-1,0 0 1,1-2 0,0 1 16,0-1 0,-2 0 1,2-1-1,-1 2 0,0-2 1,0 0-1,0 1 0,-1 0 0,1-1 1,-1 1-1,0-1 0,0 1 1,-1-7-1,1 7-27,0 0 1,-1 0-1,1 0 1,-1 1-1,0-2 1,0 1-1,0 0 0,0 1 1,0-1-1,-1 0 1,1 1-1,-1-1 1,0 1-1,0 0 1,-3-4-1,3 5-23,1 1 1,0-1-1,-1 0 0,1 1 1,0 0-1,0-1 0,-1 1 1,1 0-1,-1-1 0,1 1 1,-1 0-1,0 0 0,1 0 1,-1 1-1,1-1 0,-1 0 1,1 0-1,-1 1 0,1-1 1,0 1-1,0 0 0,0-1 1,-1 1-1,1 0 0,0 0 1,-1 0-1,1 0 0,0 0 1,0 0-1,0 0 0,0 0 1,0-1-1,0 1 0,0 1 1,-1 1-1,-5 6-6790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0 498 24575,'7'-6'0,"2"-7"0,5-3 0,2-2 0,2-6 0,7-4 0,5-3 0,3-2 0,3-8 0,2-1 0,1-6 0,0-1 0,-1 2 0,1 4 0,0 8 0,-8 12-8191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84 24575,'17'-3'0,"0"1"0,2-2 0,-3 0 0,32-13 0,-26 9 0,128-36 0,-148 43 0,-1 1 0,1 0 0,-1 0 0,2 0 0,-2 0 0,1 0 0,-1 0 0,1 0 0,0 0 0,0 0 0,-1 0 0,1 1 0,-1-1 0,1 0 0,1 2 0,-2-2 0,0 1 0,1-1 0,-1 1 0,1 0 0,-1-1 0,1 2 0,-1-1 0,-1 0 0,1 1 0,1-1 0,-1 0 0,1 1 0,-2-1 0,1 0 0,-1 0 0,2 1 0,-2-1 0,1 0 0,-1 1 0,1 1 0,15 69 0,-12-40 0,9 25-1365,-8-30-5461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174 1554 24575,'-1'0'0,"-1"-2"0,0 2 0,0-1 0,1 1 0,-1-1 0,1 0 0,-1-1 0,1 2 0,0-1 0,-1 0 0,1-1 0,-1 1 0,1 0 0,-1-1 0,2 1 0,-1 0 0,0 0 0,1-2 0,-2 2 0,2-1 0,-1 1 0,1 0 0,0-2 0,-2 2 0,2 0 0,0-2 0,0 2 0,0-1 0,0 1 0,0-3 0,0-53 0,55-152 0,-2 3 0,-19 53 0,-21 104 0,-3-2 0,-1 2 0,1-63 0,-9 83 0,-2-2 0,-1 1 0,-2-1 0,-8-30 0,8 48 0,-2 0 0,2 0 0,-3 0 0,1 1 0,-2 1 0,0-1 0,0 0 0,-1 1 0,-1 0 0,0 1 0,-16-13 0,8 6 18,2-1 0,-1-2 0,2 1 0,1 0 0,1-2 0,-13-24 0,9 12-764,-36-46 1,39 61-6081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56"/>
    </inkml:context>
    <inkml:brush xml:id="br0">
      <inkml:brushProperty name="width" value="0.05" units="cm"/>
      <inkml:brushProperty name="height" value="0.05" units="cm"/>
      <inkml:brushProperty name="color" value="#777777"/>
    </inkml:brush>
  </inkml:definitions>
  <inkml:trace contextRef="#ctx0" brushRef="#br0">1253 2738 24575,'-295'-450'0,"211"331"0,-105-151 0,-184-364 0,342 563 0,-35-122 0,4 8 0,22 66 0,-29-155 0,42 154 0,19 76-132,3-1 0,1-1 0,5-57 0,-1 68-705,2 5-5989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57"/>
    </inkml:context>
    <inkml:brush xml:id="br0">
      <inkml:brushProperty name="width" value="0.05" units="cm"/>
      <inkml:brushProperty name="height" value="0.05" units="cm"/>
      <inkml:brushProperty name="color" value="#777777"/>
    </inkml:brush>
  </inkml:definitions>
  <inkml:trace contextRef="#ctx0" brushRef="#br0">0 295 24575,'3'-5'0,"-2"-1"0,2 0 0,0 1 0,0 0 0,1 0 0,-1 0 0,1 0 0,1 1 0,-1-2 0,10-6 0,3-5 0,25-23 0,0 1 0,89-62 0,-126 98 0,0-1 0,0 0 0,0 2 0,1-1 0,-2 1 0,2-1 0,0 0 0,0 1 0,1 0 0,-2 1 0,1 0 0,0 0 0,1-1 0,-1 2 0,1 0 0,-1-1 0,-1 2 0,14 1 0,-6 1 0,-2 1 0,2 0 0,-1 1 0,-1 1 0,1-1 0,-1 1 0,1 1 0,9 8 0,2-2 44,0 0 0,43 17 0,17 9-1541,-59-24-5329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52"/>
    </inkml:context>
    <inkml:brush xml:id="br0">
      <inkml:brushProperty name="width" value="0.05" units="cm"/>
      <inkml:brushProperty name="height" value="0.05" units="cm"/>
      <inkml:brushProperty name="color" value="#777777"/>
    </inkml:brush>
  </inkml:definitions>
  <inkml:trace contextRef="#ctx0" brushRef="#br0">928 0 24575,'1'40'0,"-2"0"0,0 2 0,-5-2 0,0 0 0,-2-1 0,-2 1 0,-25 58 0,5-46 0,-1 0 0,-4-1 0,-2-2 0,-2-1 0,-2-2 0,-94 80 0,-1-19 0,-186 115 0,290-200-1365,8-3-5461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53"/>
    </inkml:context>
    <inkml:brush xml:id="br0">
      <inkml:brushProperty name="width" value="0.05" units="cm"/>
      <inkml:brushProperty name="height" value="0.05" units="cm"/>
      <inkml:brushProperty name="color" value="#777777"/>
    </inkml:brush>
  </inkml:definitions>
  <inkml:trace contextRef="#ctx0" brushRef="#br0">0 3968 24575,'1'-5'0,"2"0"0,-1-1 0,1 3 0,-1-3 0,1 2 0,0 1 0,0-3 0,0 3 0,1-1 0,-1 1 0,0-1 0,1 2 0,1-2 0,-3 1 0,3 0 0,5-2 0,7-8 0,70-71 0,114-136 0,-110 114 0,167-192 0,170-188 0,-270 312 0,-8-9 0,-6-7 0,208-361 0,-41-28 0,-108 192 0,-84 153 33,80-137-1431,-185 348-5428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54"/>
    </inkml:context>
    <inkml:brush xml:id="br0">
      <inkml:brushProperty name="width" value="0.05" units="cm"/>
      <inkml:brushProperty name="height" value="0.05" units="cm"/>
      <inkml:brushProperty name="color" value="#777777"/>
    </inkml:brush>
  </inkml:definitions>
  <inkml:trace contextRef="#ctx0" brushRef="#br0">24 75 24575,'0'3'0,"-1"-1"0,1 0 0,-2 0 0,2 1 0,-1-2 0,1 2 0,-1-2 0,-1 2 0,1-2 0,1 0 0,-2 2 0,1-2 0,-1 0 0,1 1 0,0-1 0,-1 0 0,-2 3 0,1 0 0,29-12 0,-25 7 0,324-98 0,-320 98 0,-3 0 0,3 0 0,-2 1 0,1-2 0,-1 2 0,1-1 0,0 1 0,-1 0 0,2 0 0,-1 1 0,-1-1 0,1 2 0,-1-1 0,1 0 0,-1 0 0,1 1 0,-1 0 0,1 0 0,-1 0 0,0 1 0,0-1 0,1 1 0,-1 0 0,0 0 0,0 0 0,-2 1 0,2 0 0,0 0 0,-1-2 0,0 2 0,0 1 0,-1-1 0,2 0 0,-1 0 0,0 8 0,7 17 0,-2 3 0,0-1 0,-2 0 0,3 46 0,2 4 0,-4-55-170,0-2-1,-1 1 0,4-1 1,-2 0-1,3-1 0,0 0 1,19 32-1,-13-27-6655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3:00.055"/>
    </inkml:context>
    <inkml:brush xml:id="br0">
      <inkml:brushProperty name="width" value="0.05" units="cm"/>
      <inkml:brushProperty name="height" value="0.05" units="cm"/>
      <inkml:brushProperty name="color" value="#777777"/>
    </inkml:brush>
  </inkml:definitions>
  <inkml:trace contextRef="#ctx0" brushRef="#br0">42 0 24575,'-5'6'0,"1"2"0,1-1 0,-1 0 0,1 1 0,0 0 0,0 0 0,0 0 0,2-1 0,-2 1 0,2 1 0,-1-1 0,1 14 0,-2 115 0,3-98 0,-3 171 0,9 342 0,-5-525 13,3 0 0,1 1-1,-1-2 1,3 2 0,0-3-1,1 3 1,16 35 0,7 3-503,54 84 1,-68-117 1,0-3-6338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302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57 17 24575,'-16'68'0,"16"-65"0,0-1 0,0 0 0,0 0 0,0 1 0,1-1 0,-1 0 0,1 0 0,0 1 0,-1-1 0,1 0 0,0 0 0,0 0 0,1 0 0,-1 0 0,0 0 0,1-1 0,-1 1 0,1 0 0,-1-1 0,1 1 0,0-1 0,-1 1 0,1-1 0,0 0 0,0 0 0,0 0 0,0 0 0,0 0 0,1 0 0,-1-1 0,0 1 0,0 0 0,0-1 0,1 0 0,-1 0 0,0 0 0,4 0 0,-3 0 0,0 0 0,0-1 0,0 1 0,0-1 0,-1 0 0,1 1 0,0-1 0,-1 0 0,1-1 0,-1 1 0,1 0 0,-1-1 0,1 0 0,-1 1 0,0-1 0,0 0 0,0 0 0,0 0 0,0 0 0,0-1 0,-1 1 0,1 0 0,-1-1 0,0 1 0,1-1 0,-1 1 0,0-1 0,0 0 0,0-4 0,-1 5 0,1 0 0,-1 1 0,0-1 0,0 0 0,0 0 0,0 1 0,-1-1 0,1 0 0,-1 0 0,1 1 0,-1-1 0,1 0 0,-1 1 0,0-1 0,0 1 0,1-1 0,-1 1 0,0-1 0,-1 1 0,1-1 0,0 1 0,0 0 0,-1 0 0,1 0 0,0-1 0,-1 1 0,1 1 0,-1-1 0,-1-1 0,-2 0 0,1 1 0,0 0 0,-1-1 0,1 1 0,-1 1 0,0-1 0,1 1 0,-1 0 0,1 0 0,-1 0 0,-6 2 0,8-2 0,-1 1 0,1-1 0,-1 1 0,1 0 0,0 0 0,-1 1 0,1-1 0,0 1 0,0 0 0,0-1 0,0 1 0,0 0 0,1 1 0,-4 2 0,5-4 0,1 1 0,-1-1 0,0 0 0,0 1 0,1-1 0,-1 0 0,1 1 0,0-1 0,-1 1 0,1-1 0,0 1 0,0-1 0,0 1 0,0-1 0,0 1 0,0-1 0,0 1 0,1-1 0,-1 1 0,0-1 0,1 1 0,-1-1 0,1 1 0,0-1 0,-1 0 0,1 1 0,0-1 0,0 0 0,0 0 0,0 0 0,0 1 0,0-1 0,2 1 0,-2 0 0,1-1 0,-1 1 0,1-1 0,-1 0 0,1 1 0,0-1 0,0 0 0,0 0 0,-1 0 0,1 0 0,0 0 0,0 0 0,0-1 0,1 1 0,-1-1 0,0 1 0,0-1 0,0 0 0,0 0 0,0 0 0,1 0 0,-1 0 0,0 0 0,0-1 0,0 1 0,0-1 0,0 1 0,0-1 0,0 0 0,0 0 0,0 0 0,0 0 0,0 0 0,0 0 0,-1-1 0,1 1 0,0-1 0,-1 1 0,1-1 0,-1 1 0,0-1 0,2-3 0,-1 3 0,-1 1 0,0-1 0,-1 0 0,1 1 0,0-1 0,0 0 0,-1 0 0,1 1 0,-1-1 0,0 0 0,1 0 0,-1 0 0,0 0 0,0 1 0,0-1 0,0 0 0,0 0 0,-1 0 0,1 0 0,-1-1 0,0 1 0,0 0 0,0 0 0,-1 1 0,1-1 0,0 1 0,-1-1 0,1 1 0,-1-1 0,1 1 0,-1 0 0,0 0 0,0 0 0,1 0 0,-1 0 0,0 0 0,0 0 0,0 0 0,0 1 0,0-1 0,0 1 0,0 0 0,0 0 0,-3-1 0,7 2 0,0-1 0,0 1 0,0-1 0,0 1 0,-1 0 0,1 0 0,0 0 0,0 0 0,-1 0 0,1 0 0,-1 0 0,1 1 0,-1-1 0,0 0 0,1 1 0,-1-1 0,0 1 0,0 0 0,0-1 0,0 1 0,0 0 0,0 0 0,0-1 0,-1 1 0,1 0 0,-1 0 0,1 0 0,-1 0 0,0 0 0,0 0 0,0 0 0,0 0 0,0 0 0,0 0 0,0 0 0,-1-1 0,1 1 0,-1 0 0,1 0 0,-1 0 0,0 0 0,0-1 0,0 1 0,0 0 0,0-1 0,0 1 0,0 0 0,-1-1 0,1 0 0,0 1 0,-1-1 0,1 0 0,-1 0 0,0 1 0,1-1 0,-1 0 0,-3 1 0,6-2 0,1 0 0,-1 0 0,0 0 0,1-1 0,-1 1 0,0 0 0,1-1 0,-1 1 0,0-1 0,1 1 0,-1-1 0,0 1 0,0-1 0,0 0 0,0 0 0,1 1 0,-1-1 0,0 0 0,0 0 0,-1 0 0,1 0 0,0 0 0,0-1 0,0 1 0,-1 0 0,1 0 0,-1 0 0,1-1 0,-1 1 0,1 0 0,-1-1 0,0 1 0,1 0 0,-1-1 0,0 1 0,0 0 0,0-3 0,-1 2 0,0 0 0,0 0 0,0 0 0,0 0 0,0 0 0,0 1 0,0-1 0,0 0 0,-1 1 0,1-1 0,-1 0 0,1 1 0,-1 0 0,0-1 0,0 1 0,1 0 0,-1 0 0,0 0 0,0 0 0,0 1 0,0-1 0,0 0 0,0 1 0,-3-1 0,3 1 0,1-1 0,-1 1 0,0 0 0,0-1 0,0 1 0,0 0 0,0 1 0,0-1 0,0 0 0,0 0 0,0 1 0,1-1 0,-1 1 0,0 0 0,0-1 0,0 1 0,1 0 0,-1 0 0,1 0 0,-1 0 0,0 0 0,1 1 0,0-1 0,-1 0 0,1 1 0,0-1 0,0 1 0,0-1 0,-2 4 0,2-3 0,1-1 0,0 0 0,0 1 0,-1-1 0,1 1 0,0-1 0,0 1 0,0-1 0,0 1 0,1-1 0,-1 0 0,0 1 0,1-1 0,-1 1 0,1-1 0,-1 0 0,1 1 0,0-1 0,-1 0 0,1 0 0,0 0 0,0 1 0,0-1 0,0 0 0,0 0 0,0 0 0,0 0 0,0-1 0,0 1 0,1 0 0,-1 0 0,0-1 0,0 1 0,1 0 0,-1-1 0,1 0 0,-1 1 0,0-1 0,3 1 0,0 0 0,1-1 0,-1 1 0,1-1 0,0 1 0,-1-1 0,1-1 0,0 1 0,-1-1 0,1 1 0,0-2 0,-1 1 0,1 0 0,-1-1 0,0 0 0,0 0 0,7-3 0,-10 4 0,1 0 0,0-1 0,-1 1 0,1 0 0,-1-1 0,1 1 0,-1-1 0,1 1 0,-1-1 0,0 0 0,0 1 0,0-1 0,0 0 0,0 0 0,0 0 0,-1 0 0,1 0 0,0 0 0,-1 0 0,0 0 0,1 0 0,-1 0 0,0 0 0,0 0 0,0 0 0,0 0 0,-1 0 0,1 0 0,-1 0 0,1 0 0,-1 0 0,0 0 0,1 0 0,-1 0 0,0 0 0,0 1 0,0-1 0,-1 0 0,-1-2 0,2 2 0,0 0 0,0 0 0,-1 0 0,1 0 0,0 0 0,-1 0 0,1 1 0,-1-1 0,0 0 0,0 1 0,1-1 0,-1 1 0,0 0 0,0 0 0,0 0 0,-1 0 0,1 0 0,0 0 0,0 0 0,0 1 0,-1-1 0,1 1 0,0-1 0,-1 1 0,1 0 0,0 0 0,-1 0 0,1 0 0,0 1 0,-4 0 0,3 1 0,0-1 0,0 1 0,0 1 0,0-1 0,0 0 0,1 1 0,-1-1 0,1 1 0,-1 0 0,1 0 0,0 0 0,0 0 0,0 0 0,1 0 0,-1 1 0,-1 5 0,1-5 0,1-1 0,0 1 0,0 0 0,0 0 0,1 0 0,-1 0 0,1 0 0,0-1 0,0 1 0,0 0 0,1 0 0,-1 0 0,1 0 0,0 0 0,2 6 0,-2-8 0,0-1 0,1 1 0,-1 0 0,1-1 0,-1 1 0,1-1 0,-1 1 0,1-1 0,0 0 0,0 0 0,-1 0 0,1 0 0,0 0 0,0 0 0,0 0 0,0 0 0,0-1 0,0 1 0,0-1 0,1 0 0,-1 0 0,0 1 0,0-1 0,0 0 0,0-1 0,0 1 0,0 0 0,1-1 0,-1 1 0,0-1 0,3-1 0,-2 2 0,-1-1 0,0 1 0,0-1 0,0 1 0,0-1 0,0 0 0,0 0 0,0 0 0,0 0 0,0 0 0,0 0 0,0 0 0,0-1 0,-1 1 0,1-1 0,0 1 0,-1-1 0,0 0 0,1 1 0,-1-1 0,0 0 0,0 0 0,0 0 0,0 0 0,0 0 0,0 0 0,-1 0 0,1 0 0,-1-1 0,1 1 0,-1 0 0,0 0 0,0 0 0,0-1 0,0 1 0,0 0 0,-1-4 0,-1 1 0,1 1 0,-1 0 0,0 0 0,0 0 0,0 0 0,-1 0 0,1 0 0,-1 1 0,0-1 0,0 1 0,0 0 0,-1 0 0,1 0 0,-1 0 0,1 1 0,-1-1 0,-8-3 0,8 5 0,1-1 0,-1 1 0,1 0 0,-1 1 0,0-1 0,1 0 0,-1 1 0,0 0 0,1 0 0,-1 0 0,0 0 0,1 1 0,-1-1 0,0 1 0,1 0 0,-1 0 0,1 1 0,-1-1 0,-3 3 0,6-3 0,-1 0 0,1 0 0,-1 0 0,1 1 0,-1-1 0,1 1 0,0-1 0,0 1 0,0-1 0,0 1 0,0 0 0,0 0 0,0-1 0,1 1 0,-1 0 0,0 0 0,1 0 0,0 0 0,-1 0 0,1 0 0,0 0 0,0-1 0,0 1 0,0 0 0,1 0 0,-1 0 0,0 0 0,1 0 0,-1 0 0,1 0 0,0-1 0,0 1 0,-1 0 0,1 0 0,0-1 0,1 1 0,-1-1 0,1 2 0,1 1 0,1 0 0,-1-1 0,1 0 0,-1 1 0,1-1 0,0-1 0,0 1 0,0-1 0,1 1 0,-1-1 0,0-1 0,1 1 0,-1 0 0,1-1 0,7 1 0,-10-1 0,0-1 0,0 1 0,0-1 0,1 0 0,-1 1 0,0-1 0,0 0 0,1 0 0,-1-1 0,0 1 0,0 0 0,1-1 0,-1 1 0,0-1 0,0 0 0,0 0 0,0 0 0,0 0 0,0 0 0,0 0 0,0-1 0,0 1 0,0 0 0,-1-1 0,1 0 0,-1 1 0,1-1 0,-1 0 0,0 0 0,1 0 0,-1 0 0,0 0 0,0 0 0,1-2 0,-2 1 0,0 0 0,0 0 0,-1 0 0,1 0 0,-1 0 0,1 0 0,-1 0 0,0 0 0,0 1 0,0-1 0,0 0 0,-1 1 0,1-1 0,-1 1 0,1-1 0,-1 1 0,0 0 0,0 0 0,0-1 0,0 1 0,-1 1 0,1-1 0,0 0 0,-1 1 0,1-1 0,-1 1 0,0-1 0,1 1 0,-1 0 0,0 0 0,-3 0 0,2 0 0,1 0 0,0 0 0,0 0 0,-1 1 0,1-1 0,0 1 0,-1 0 0,1 0 0,-1 0 0,1 0 0,0 1 0,-5 0 0,6 0 0,1 0 0,-1-1 0,1 1 0,0 0 0,-1-1 0,1 1 0,0 0 0,-1 0 0,1 0 0,0 0 0,0 1 0,0-1 0,0 0 0,0 0 0,0 1 0,0-1 0,0 0 0,1 1 0,-1-1 0,0 1 0,1-1 0,-1 1 0,1-1 0,0 1 0,-1-1 0,1 3 0,0-3-50,0 0-1,0 1 1,0-1-1,0 1 0,0-1 1,1 0-1,-1 1 1,0-1-1,1 0 1,-1 1-1,1-1 0,-1 0 1,1 0-1,0 0 1,-1 1-1,1-1 1,0 0-1,0 0 0,0 0 1,0 0-1,0 0 1,0 0-1,0-1 1,0 1-1,0 0 1,2 1-1,9 3-6775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2451 24575,'9'-2'0,"0"0"0,1 0 0,-2 0 0,2-1 0,-1 0 0,-1-1 0,11-5 0,17-7 0,51-13 0,-36 12 0,80-35 0,-55 17 0,89-26 0,-94 36 0,-2 0 0,187-75 0,51-57 0,-278 140 0,43-29 0,-44 26 0,48-25 0,-33 22 0,-3-3 0,-1-1 0,-2-2 0,49-46 0,50-54 0,30-32 0,-59 54 0,-84 82 0,-1-1 0,-1-1 0,-2 0 0,0-2 0,20-45 0,-13 27 0,-4 8 0,-2-2 0,-2 0 0,17-55 0,-24 63 0,3-1 0,22-43 0,-21 49 0,-2-1 0,-1 0 0,14-51 0,-10 21 0,46-110 0,-54 151-170,0-2-1,-2 1 0,-1-1 1,0 1-1,-1-2 0,-1 2 1,0-36-1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31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106 0 24575,'-6'0'0,"0"1"0,0 0 0,0-1 0,0 2 0,1-1 0,-1 1 0,0 0 0,1 0 0,-1 0 0,1 1 0,-1 0 0,1 0 0,-5 4 0,8-5 0,0-1 0,1 1 0,-1 0 0,0 0 0,1 0 0,-1 0 0,1 0 0,0 0 0,-1 0 0,1 0 0,0 0 0,0 1 0,1-1 0,-1 1 0,0-1 0,1 0 0,-1 1 0,1-1 0,0 1 0,0-1 0,0 1 0,0-1 0,1 1 0,-1-1 0,0 1 0,1-1 0,0 1 0,0-1 0,-1 0 0,1 1 0,1-1 0,-1 0 0,0 0 0,2 3 0,0-1 0,1 0 0,-1-1 0,0 1 0,1-1 0,0 1 0,0-1 0,0 0 0,0-1 0,0 1 0,1-1 0,-1 0 0,1 0 0,-1 0 0,1 0 0,0-1 0,0 0 0,0 0 0,0 0 0,0-1 0,7 1 0,-9-1 0,0 0 0,-1 0 0,1 0 0,0-1 0,0 1 0,0-1 0,-1 0 0,1 1 0,0-1 0,-1 0 0,1-1 0,-1 1 0,1 0 0,-1-1 0,0 1 0,1-1 0,-1 0 0,0 0 0,0 0 0,0 0 0,-1 0 0,1 0 0,0-1 0,-1 1 0,1 0 0,-1-1 0,0 1 0,0-1 0,0 0 0,0 1 0,0-1 0,-1 0 0,1 0 0,-1 1 0,0-1 0,1 0 0,-2-3 0,1 3 0,-1 0 0,0 0 0,0 0 0,0 0 0,0 0 0,0 1 0,-1-1 0,1 0 0,-1 1 0,0-1 0,0 1 0,0-1 0,0 1 0,0 0 0,0 0 0,-1 0 0,1 0 0,-1 0 0,-4-2 0,3 1 0,1 1 0,0 1 0,0-1 0,-1 0 0,1 1 0,-1 0 0,0-1 0,1 2 0,-1-1 0,0 0 0,0 1 0,1-1 0,-1 1 0,0 0 0,0 0 0,-3 1 0,4 1 0,2-1 0,-1 1 0,0-1 0,0 1 0,0 0 0,1 0 0,-1-1 0,1 1 0,-1 0 0,1 1 0,0-1 0,0 0 0,0 0 0,0 0 0,0 1 0,1-1 0,-1 0 0,0 1 0,1-1 0,0 1 0,0-1 0,0 0 0,0 1 0,0-1 0,1 4 0,-1 0 0,0-1 0,0 0 0,1 0 0,0 0 0,0 0 0,0 0 0,1 0 0,-1-1 0,1 1 0,0 0 0,5 6 0,-4-8 0,0-1 0,0 0 0,0-1 0,0 1 0,1 0 0,-1-1 0,1 0 0,-1 0 0,1 0 0,-1 0 0,1 0 0,0-1 0,-1 0 0,1 0 0,0 0 0,-1 0 0,1 0 0,0-1 0,-1 1 0,1-1 0,-1 0 0,5-2 0,-6 3 0,0-1 0,0 1 0,1-1 0,-1 0 0,0 1 0,0-1 0,0 0 0,0 0 0,0-1 0,0 1 0,0 0 0,-1-1 0,1 1 0,0-1 0,-1 1 0,1-1 0,-1 0 0,0 0 0,1 0 0,-1 0 0,0 0 0,0 0 0,0 0 0,0 0 0,-1 0 0,1 0 0,-1 0 0,1-1 0,-1 1 0,0 0 0,1 0 0,-1-1 0,-1 1 0,1 0 0,0 0 0,-1-3 0,0 2 0,-1 1 0,0-1 0,0 1 0,0-1 0,0 1 0,-1 0 0,1 0 0,0 0 0,-1 0 0,0 0 0,1 0 0,-1 1 0,0 0 0,0-1 0,0 1 0,0 0 0,0 0 0,0 0 0,0 1 0,-4-1 0,3 0 0,0 0 0,0 0 0,0 1 0,0 0 0,0 0 0,0 0 0,0 0 0,0 0 0,1 1 0,-1-1 0,0 1 0,0 0 0,0 1 0,1-1 0,-1 1 0,-3 1 0,5-1 0,1-1 0,0 0 0,0 0 0,0 1 0,0-1 0,0 1 0,0-1 0,0 1 0,0-1 0,1 1 0,-1-1 0,1 1 0,-1 0 0,1-1 0,-1 1 0,1 0 0,0-1 0,0 1 0,0 0 0,0-1 0,0 1 0,0 0 0,1 0 0,-1-1 0,0 1 0,1 0 0,1 2 0,-1 0 0,1 0 0,0-1 0,1 1 0,-1 0 0,1-1 0,-1 1 0,1-1 0,0 0 0,0 0 0,1 0 0,4 3 0,-6-4 0,1 0 0,-1-1 0,1 1 0,-1-1 0,1 0 0,0 1 0,0-1 0,0-1 0,-1 1 0,1 0 0,0-1 0,0 1 0,0-1 0,0 0 0,6 0 0,-7-1 0,0 1 0,0-1 0,0 0 0,0 0 0,-1 0 0,1 0 0,0 0 0,-1 0 0,1-1 0,-1 1 0,1 0 0,-1-1 0,1 1 0,-1-1 0,0 0 0,0 1 0,0-1 0,0 0 0,0 0 0,0 0 0,-1 1 0,1-1 0,0 0 0,-1 0 0,0 0 0,1 0 0,-1-2 0,0 0 0,0 1 0,0-1 0,0 1 0,0-1 0,0 1 0,-1-1 0,0 1 0,0-1 0,0 1 0,0 0 0,0-1 0,-1 1 0,1 0 0,-1 0 0,0 0 0,0 0 0,-4-4 0,5 6 0,0 0 0,0 0 0,0 0 0,0 0 0,0 0 0,-1 0 0,1 0 0,0 0 0,0 1 0,-1-1 0,1 1 0,0-1 0,-1 1 0,1-1 0,0 1 0,-1 0 0,1 0 0,-1-1 0,1 1 0,-1 0 0,1 1 0,0-1 0,-1 0 0,1 0 0,-1 0 0,1 1 0,0-1 0,-1 1 0,1-1 0,0 1 0,-1 0 0,1-1 0,0 1 0,0 0 0,-1 0 0,1 0 0,0 0 0,0 0 0,0 0 0,0 0 0,1 0 0,-1 0 0,0 0 0,-1 3 0,0 0 0,0-1 0,0 1 0,0 0 0,1 0 0,-1 0 0,1 0 0,0 1 0,0-1 0,1 0 0,-1 0 0,1 1 0,0-1 0,0 0 0,1 0 0,0 5 0,-1-7 0,0 0 0,0-1 0,1 1 0,-1 0 0,1-1 0,-1 1 0,1-1 0,0 1 0,-1 0 0,1-1 0,0 0 0,0 1 0,0-1 0,0 0 0,0 1 0,1-1 0,-1 0 0,0 0 0,0 0 0,1 0 0,-1 0 0,1 0 0,-1 0 0,1-1 0,-1 1 0,1-1 0,-1 1 0,1-1 0,0 1 0,-1-1 0,1 0 0,0 0 0,-1 1 0,1-1 0,0-1 0,-1 1 0,1 0 0,0 0 0,-1-1 0,3 0 0,-2 0 0,1 0 0,0 0 0,-1 0 0,0-1 0,1 0 0,-1 1 0,0-1 0,1 0 0,-1 0 0,0 0 0,-1 0 0,1-1 0,0 1 0,0 0 0,-1-1 0,0 1 0,1-1 0,-1 1 0,0-1 0,0 0 0,-1 0 0,1 1 0,0-1 0,-1 0 0,0 0 0,1 0 0,-1 0 0,-1 0 0,1 1 0,0-1 0,-1 0 0,1 0 0,-1 0 0,0 0 0,-1-3 0,1 4 0,1 0 0,-1 0 0,0-1 0,0 1 0,0 0 0,0 0 0,0 1 0,-1-1 0,1 0 0,-1 0 0,1 1 0,-1-1 0,1 0 0,-1 1 0,0 0 0,0-1 0,0 1 0,0 0 0,-2-1 0,2 1 0,0 1 0,-1 0 0,1 0 0,0 0 0,0 0 0,-1 0 0,1 0 0,0 1 0,0-1 0,0 1 0,-1-1 0,1 1 0,0 0 0,0 0 0,0 0 0,0 0 0,0 0 0,0 0 0,0 1 0,1-1 0,-1 1 0,0-1 0,-2 4 0,1-2 0,0 0 0,0 1 0,0-1 0,0 1 0,0 0 0,1 0 0,-1 0 0,1 0 0,0 0 0,1 0 0,-1 1 0,1-1 0,-1 1 0,1-1 0,1 1 0,-1-1 0,1 6 0,0-8 0,0 0 0,1 1 0,-1-1 0,1 0 0,0 0 0,0 0 0,0 0 0,0 1 0,0-1 0,0-1 0,1 1 0,-1 0 0,1 0 0,-1 0 0,1-1 0,0 1 0,-1-1 0,1 1 0,0-1 0,0 0 0,0 0 0,0 0 0,0 0 0,0 0 0,1 0 0,-1 0 0,0-1 0,0 1 0,1-1 0,-1 0 0,0 1 0,0-1 0,1 0 0,-1-1 0,4 1 0,-2 0 0,-1 0 0,1-1 0,0 1 0,-1-1 0,1 1 0,0-1 0,-1 0 0,1-1 0,-1 1 0,1-1 0,-1 1 0,0-1 0,0 0 0,0 0 0,0 0 0,0-1 0,0 1 0,0-1 0,-1 0 0,1 1 0,-1-1 0,0 0 0,0-1 0,0 1 0,0 0 0,0 0 0,-1-1 0,0 1 0,0-1 0,0 1 0,0-1 0,0 0 0,0 1 0,-1-8 0,0 7 0,0 1 0,0-1 0,0 1 0,0 0 0,-1-1 0,1 1 0,-1-1 0,0 1 0,0 0 0,0-1 0,-1 1 0,1 0 0,-1 0 0,1 0 0,-1 0 0,0 0 0,0 1 0,-1-1 0,1 1 0,-1-1 0,1 1 0,-1 0 0,0 0 0,1 0 0,-1 0 0,0 0 0,0 1 0,-1-1 0,1 1 0,0 0 0,0 0 0,-1 0 0,1 0 0,0 0 0,-1 1 0,1 0 0,-6 0 0,6 0 0,0 0 0,0 0 0,0 1 0,0-1 0,0 1 0,0 0 0,0 0 0,0 0 0,1 0 0,-1 0 0,0 1 0,1-1 0,-1 1 0,1 0 0,0 0 0,-1 0 0,1 0 0,0 0 0,0 0 0,0 1 0,0-1 0,1 0 0,-1 1 0,1 0 0,-1-1 0,1 1 0,0 0 0,0 0 0,0 0 0,0 0 0,1 0 0,-1-1 0,1 1 0,0 0 0,0 5 0,0-5 0,0 0 0,0 0 0,0 0 0,0 0 0,0 0 0,1 0 0,0-1 0,-1 1 0,1 0 0,0 0 0,1 0 0,-1-1 0,0 1 0,1 0 0,-1-1 0,1 0 0,0 1 0,0-1 0,0 0 0,0 0 0,0 0 0,1 0 0,-1 0 0,0 0 0,1-1 0,-1 1 0,1-1 0,0 0 0,0 0 0,-1 0 0,1 0 0,0 0 0,0 0 0,5 0 0,-6-1 0,1 0 0,-1-1 0,0 1 0,1 0 0,-1-1 0,0 0 0,0 1 0,1-1 0,-1 0 0,0 0 0,0 0 0,0 0 0,0-1 0,0 1 0,-1 0 0,1-1 0,0 1 0,0-1 0,-1 0 0,1 0 0,-1 1 0,0-1 0,1 0 0,-1 0 0,0 0 0,0-1 0,0 1 0,-1 0 0,1 0 0,0 0 0,-1-1 0,0 1 0,1 0 0,-1-4 0,0 4 0,0-1 0,1 1 0,-1-1 0,-1 1 0,1-1 0,0 1 0,-1-1 0,1 1 0,-1-1 0,0 1 0,0 0 0,0-1 0,0 1 0,0 0 0,0 0 0,-1 0 0,1 0 0,-1 0 0,1 0 0,-1 0 0,0 0 0,0 0 0,0 1 0,0-1 0,0 1 0,0 0 0,0-1 0,0 1 0,-1 0 0,1 0 0,0 0 0,-5 0 0,2 0 0,0 0 0,0 1 0,0 0 0,-1 0 0,1 1 0,0-1 0,0 1 0,0 0 0,0 0 0,0 1 0,-7 3 0,10-5 0,0 1 0,1 0 0,-1 0 0,1 0 0,-1 0 0,1 0 0,-1 0 0,1 1 0,0-1 0,-1 0 0,1 1 0,0-1 0,0 1 0,0-1 0,0 1 0,0-1 0,0 1 0,1 0 0,-1 0 0,1-1 0,-1 1 0,1 0 0,-1 0 0,1 0 0,0-1 0,0 1 0,0 0 0,0 0 0,0 0 0,1 0 0,-1-1 0,0 1 0,1 0 0,-1 0 0,2 2 0,-1-3-47,0 1 0,0-1 0,0 1 0,0-1 0,0 1 0,0-1 0,0 0 0,1 0 0,-1 1-1,0-1 1,1 0 0,-1 0 0,1 0 0,-1-1 0,1 1 0,-1 0 0,1-1 0,0 1 0,0-1 0,-1 1 0,1-1 0,0 0-1,-1 1 1,1-1 0,0 0 0,0 0 0,0-1 0,2 1 0,7-3-6779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31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138 6 24575,'-20'2'0,"18"-1"0,0-1 0,0 0 0,-1 0 0,1 1 0,0-1 0,0 0 0,0-1 0,0 1 0,0 0 0,0-1 0,0 1 0,0-1 0,0 1 0,-2-2 0,2 1 0,0 0 0,0 0 0,0 1 0,0-1 0,1 1 0,-1 0 0,0-1 0,0 1 0,0 0 0,0 0 0,0 0 0,0 0 0,0 1 0,0-1 0,0 1 0,0-1 0,1 1 0,-1-1 0,0 1 0,0 0 0,1 0 0,-1 0 0,0 0 0,1 0 0,-1 0 0,1 0 0,-1 1 0,1-1 0,0 1 0,-1-1 0,1 1 0,0-1 0,0 1 0,0 0 0,0-1 0,0 1 0,1 0 0,-1 0 0,1 0 0,-2 2 0,2-2 0,-1-1 0,1 1 0,-1-1 0,1 1 0,0-1 0,0 1 0,-1 0 0,1-1 0,0 1 0,0-1 0,0 1 0,1-1 0,-1 1 0,0 0 0,1-1 0,-1 1 0,1-1 0,-1 1 0,1-1 0,0 0 0,-1 1 0,1-1 0,0 0 0,0 1 0,0-1 0,0 0 0,0 0 0,1 0 0,-1 0 0,0 0 0,0 0 0,1 0 0,-1 0 0,0 0 0,1-1 0,-1 1 0,1-1 0,-1 1 0,1-1 0,-1 1 0,1-1 0,-1 0 0,1 0 0,0 0 0,-1 0 0,3 0 0,-2 0 0,-1 0 0,0-1 0,1 1 0,-1-1 0,0 1 0,0-1 0,0 0 0,0 1 0,0-1 0,1 0 0,-1 0 0,0 0 0,-1 1 0,1-1 0,0 0 0,0-1 0,0 1 0,0 0 0,-1 0 0,1 0 0,-1 0 0,1 0 0,-1-1 0,1 1 0,-1 0 0,0 0 0,1-1 0,-1 1 0,0 0 0,0-1 0,0 1 0,0 0 0,0-1 0,0 1 0,-1 0 0,1-1 0,0 1 0,-1-2 0,0 1 0,1 1 0,0-1 0,-1 1 0,1-1 0,-1 1 0,1-1 0,-1 1 0,0 0 0,1-1 0,-1 1 0,0 0 0,0 0 0,0-1 0,0 1 0,0 0 0,0 0 0,0 0 0,-1 0 0,1 0 0,0 1 0,0-1 0,-1 0 0,1 1 0,-1-1 0,1 0 0,0 1 0,-1 0 0,1-1 0,-1 1 0,1 0 0,-1 0 0,1 0 0,-1 0 0,1 0 0,-1 0 0,0 0 0,-1 1 0,2-1 3,-1 0 1,0 1-1,0 0 0,0-1 0,0 1 1,0 0-1,1 0 0,-1 0 0,0 0 1,1 0-1,-1 0 0,1 0 0,-1 1 1,1-1-1,-1 0 0,1 1 0,0 0 1,0-1-1,0 1 0,0 0 0,0-1 0,0 1 1,0 0-1,0 0 0,1 0 0,-1-1 1,1 1-1,0 0 0,-1 0 0,1 0 1,0 0-1,0 0 0,0 0 0,0 0 1,1 0-1,0 4 0,-1-4-49,1 0-1,0 0 1,0 0-1,0 0 1,1 1 0,-1-2-1,0 1 1,1 0-1,-1 0 1,1 0 0,-1-1-1,1 1 1,0-1-1,0 1 1,0-1-1,0 0 1,0 1 0,0-1-1,0 0 1,0 0-1,0-1 1,1 1 0,-1 0-1,0-1 1,1 0-1,-1 1 1,0-1 0,1 0-1,-1 0 1,0 0-1,4-1 1,10-2-6780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30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109 5 24575,'-8'-1'0,"0"1"0,-1 0 0,1 1 0,-1 0 0,1 0 0,-16 5 0,22-4 0,0-1 0,-1 0 0,1 1 0,0-1 0,0 1 0,0 0 0,0 0 0,0 0 0,1 0 0,-1 0 0,1 0 0,-1 0 0,1 0 0,0 1 0,-1-1 0,1 1 0,1-1 0,-1 1 0,0-1 0,0 1 0,1-1 0,0 1 0,-1 0 0,1-1 0,1 6 0,-1-5 0,0 0 0,0 0 0,0 0 0,1 1 0,-1-1 0,1 0 0,0 0 0,0 0 0,0 0 0,0 0 0,1-1 0,-1 1 0,1 0 0,0-1 0,0 1 0,0-1 0,0 1 0,0-1 0,0 0 0,0 0 0,1 0 0,-1 0 0,1 0 0,0 0 0,0-1 0,-1 0 0,1 1 0,0-1 0,0 0 0,0 0 0,0-1 0,0 1 0,0 0 0,6-1 0,-5 1 0,1-1 0,-1 0 0,1 0 0,0 0 0,-1 0 0,1-1 0,-1 0 0,1 0 0,-1 0 0,1 0 0,-1-1 0,1 0 0,-1 0 0,0 0 0,0 0 0,0-1 0,0 1 0,-1-1 0,1 0 0,-1 0 0,0-1 0,1 1 0,3-6 0,-5 6 0,0 0 0,-1-1 0,1 1 0,-1 0 0,1-1 0,-1 0 0,0 1 0,0-1 0,0 1 0,-1-1 0,0 0 0,1 0 0,-1 1 0,0-1 0,-1 0 0,1 0 0,-1 1 0,1-1 0,-3-6 0,1 8 0,1 0 0,0 0 0,-1 1 0,0-1 0,1 0 0,-1 0 0,0 1 0,0-1 0,0 1 0,0 0 0,0-1 0,0 1 0,0 0 0,-1 0 0,1 0 0,0 1 0,-1-1 0,1 1 0,0-1 0,-1 1 0,1 0 0,-1-1 0,1 1 0,0 0 0,-1 1 0,1-1 0,-1 0 0,1 1 0,0 0 0,-1-1 0,-2 2 0,-1 1 0,0-1 0,0 1 0,0 0 0,0 0 0,1 1 0,0 0 0,-1 0 0,1 0 0,1 1 0,-1-1 0,1 1 0,0 0 0,0 0 0,0 1 0,-5 10 0,7-14 0,1 0 0,0 0 0,0 0 0,0 0 0,0 0 0,1 0 0,-1 1 0,1-1 0,-1 0 0,1 0 0,0 1 0,0-1 0,0 0 0,0 0 0,0 1 0,0-1 0,0 0 0,1 0 0,-1 1 0,1-1 0,0 0 0,0 0 0,0 0 0,0 0 0,0 0 0,0 0 0,0 0 0,1 0 0,-1-1 0,1 1 0,-1 0 0,1-1 0,0 1 0,-1-1 0,1 1 0,0-1 0,0 0 0,0 0 0,0 0 0,0 0 0,0 0 0,1-1 0,-1 1 0,0-1 0,0 1 0,0-1 0,3 1 0,1 0 0,-1 0 0,1 0 0,0-1 0,-1 1 0,1-1 0,0-1 0,-1 1 0,1-1 0,7-1 0,-12 1 0,1 1 0,-1-1 0,0 1 0,0-1 0,0 0 0,0 1 0,0-1 0,0 0 0,0 0 0,0 0 0,0 0 0,0 1 0,0-1 0,0-1 0,-1 1 0,1 0 0,0 0 0,-1 0 0,1 0 0,-1 0 0,1-1 0,-1 1 0,0 0 0,1 0 0,-1-1 0,0 1 0,0 0 0,0-1 0,0 1 0,0 0 0,0 0 0,0-1 0,-1 1 0,1 0 0,0-1 0,-1 1 0,1 0 0,-1 0 0,1 0 0,-1 0 0,0-1 0,1 1 0,-1 0 0,-1-1 0,0-2 0,0 1 0,0-1 0,0 1 0,-1 0 0,1 0 0,-1 0 0,1 0 0,-1 0 0,0 1 0,0-1 0,-5-2 0,7 5 0,1-1 0,-1 1 0,1 0 0,-1 0 0,1-1 0,-1 1 0,1 0 0,-1 0 0,1 0 0,-1 0 0,0 0 0,1 0 0,-1 0 0,1 0 0,-1 0 0,1 0 0,-1 0 0,1 0 0,-1 0 0,1 1 0,-1-1 0,1 0 0,-1 0 0,1 1 0,-1-1 0,1 0 0,-1 0 0,1 1 0,-1 0 0,0 0 0,0 1 0,0 0 0,1 0 0,-1-1 0,0 1 0,1 0 0,-1 0 0,1 0 0,0 0 0,0 0 0,0-1 0,0 1 0,0 4 0,0-4 0,0 1 0,1 0 0,-1 0 0,0 0 0,1 0 0,0 0 0,0-1 0,0 1 0,0 0 0,0-1 0,1 1 0,-1-1 0,1 1 0,-1-1 0,1 1 0,0-1 0,0 0 0,0 0 0,0 0 0,0 0 0,1 0 0,-1-1 0,1 1 0,-1-1 0,1 0 0,-1 1 0,1-1 0,0 0 0,5 1 0,-6-2 0,0 0 0,0 0 0,0 0 0,0 0 0,1 0 0,-1-1 0,0 1 0,0-1 0,0 1 0,0-1 0,0 0 0,0 0 0,0 0 0,-1 0 0,1 0 0,0 0 0,0-1 0,-1 1 0,1 0 0,-1-1 0,1 1 0,-1-1 0,1 0 0,-1 0 0,0 1 0,0-1 0,0 0 0,0 0 0,0 0 0,-1 0 0,1 0 0,0 0 0,-1 0 0,1 0 0,-1 0 0,0-1 0,0 1 0,0 0 0,0 0 0,-1-4 0,-9-40 0,-3 26 0,13 20 0,-1 0 0,1-1 0,-1 1 0,1 0 0,-1-1 0,0 1 0,1 0 0,-1 0 0,1 0 0,-1 0 0,1-1 0,-1 1 0,0 0 0,1 0 0,-1 0 0,1 0 0,-1 0 0,0 1 0,1-1 0,-1 0 0,1 0 0,-1 0 0,0 0 0,1 1 0,-1-1 0,1 0 0,-1 0 0,1 1 0,-1-1 0,1 1 0,-1 0 0,-1 0 0,1 0 0,0 0 0,0 1 0,-1-1 0,1 1 0,0-1 0,0 1 0,1 0 0,-1-1 0,0 1 0,0 0 0,1 0 0,-1 0 0,1-1 0,0 1 0,-1 0 0,1 0 0,0 0 0,0 0 0,0 0 0,0-1 0,1 1 0,-1 0 0,0 0 0,1 0 0,-1-1 0,1 1 0,0 0 0,-1 0 0,1-1 0,0 1 0,0 0 0,0-1 0,0 1 0,1-1 0,-1 0 0,2 3 0,-2-3 0,0 1 0,1-1 0,-1 0 0,0 0 0,0 1 0,1-1 0,-1 0 0,1 0 0,-1 0 0,1 0 0,-1 0 0,1-1 0,0 1 0,-1 0 0,1-1 0,0 1 0,-1-1 0,1 0 0,0 1 0,0-1 0,-1 0 0,1 0 0,0 0 0,0 0 0,0-1 0,-1 1 0,1 0 0,0-1 0,-1 1 0,1-1 0,0 0 0,-1 1 0,1-1 0,0 0 0,-1 0 0,1 0 0,-1 0 0,2-2 0,-2 2 0,-1 0 0,1 1 0,0-1 0,-1 0 0,1 0 0,-1 0 0,1 0 0,-1 0 0,1 0 0,-1 0 0,0 0 0,1 0 0,-1 0 0,0 0 0,0 0 0,0 0 0,0 0 0,0 0 0,0 0 0,0-1 0,0 1 0,0 0 0,-1 0 0,1 0 0,0 0 0,-1 0 0,1 0 0,-1 0 0,0-1 0,0 0 0,-1 0 0,0 0 0,0 0 0,0 0 0,0 0 0,0 0 0,0 1 0,0-1 0,0 1 0,-1-1 0,-3-1 0,4 2 0,0 1 0,0-1 0,-1 0 0,1 0 0,0 1 0,0 0 0,0-1 0,-1 1 0,1 0 0,0 0 0,0 0 0,-1 0 0,-1 1 0,3-1 0,0 0 0,0 1 0,1-1 0,-1 0 0,0 1 0,0-1 0,1 1 0,-1-1 0,0 1 0,1-1 0,-1 1 0,1 0 0,-1-1 0,1 1 0,-1-1 0,1 1 0,-1 0 0,1 0 0,0-1 0,-1 1 0,1 0 0,0 0 0,0-1 0,-1 1 0,1 0 0,0 0 0,0 0 0,0 0 0,0-1 0,0 1 0,0 0 0,0 0 0,0 0 0,1 1 0,-1-1 0,0-1 0,0 1 0,1-1 0,-1 1 0,0-1 0,0 1 0,1-1 0,-1 1 0,0-1 0,0 1 0,1-1 0,-1 1 0,1-1 0,-1 1 0,0-1 0,1 1 0,-1-1 0,1 0 0,-1 1 0,1-1 0,-1 0 0,1 0 0,-1 1 0,1-1 0,-1 0 0,1 0 0,0 0 0,-1 0 0,1 1 0,-1-1 0,1 0 0,0 0 0,-1 0 0,1-1 0,25-8 0,-25 9 0,0-1 0,0 0 0,0 1 0,0-1 0,0 0 0,0 1 0,0-1 0,0 0 0,-1 0 0,1 0 0,0 0 0,0 0 0,-1 0 0,1 0 0,0 0 0,-1 0 0,1 0 0,-1-1 0,0 1 0,1 0 0,-1 0 0,0 0 0,0-1 0,0 1 0,1 0 0,-1 0 0,0-1 0,-1 1 0,1 0 0,0 0 0,0 0 0,-1-1 0,1 1 0,0 0 0,-1 0 0,1 0 0,-1 0 0,0 0 0,1 0 0,-1 0 0,0 0 0,1 0 0,-1 0 0,0 0 0,-1-1 0,-1 1-42,1 0-1,0 0 0,0 0 1,0 0-1,-1 0 0,1 1 1,0-1-1,-1 1 0,1 0 1,-1-1-1,1 1 0,0 0 1,-1 1-1,1-1 0,-1 0 1,1 1-1,0-1 0,-1 1 1,1 0-1,0-1 0,0 1 1,-1 1-1,1-1 0,0 0 1,0 0-1,0 1 0,0-1 1,1 1-1,-1-1 0,0 1 1,-2 4-1,-5 6-6783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31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88 2 24575,'-5'1'0,"0"-1"0,0 1 0,0 0 0,0 1 0,0-1 0,0 1 0,1 0 0,-1 0 0,1 0 0,-1 1 0,1 0 0,0 0 0,-6 5 0,9-7 0,-1 0 0,1 0 0,0 0 0,0 0 0,0 0 0,0 1 0,0-1 0,0 0 0,0 1 0,0-1 0,1 1 0,-1-1 0,0 1 0,1-1 0,-1 1 0,1 0 0,0-1 0,-1 1 0,1 0 0,0-1 0,0 1 0,0 0 0,0-1 0,1 1 0,-1-1 0,0 1 0,1 0 0,-1-1 0,1 1 0,-1-1 0,1 1 0,0-1 0,-1 1 0,1-1 0,0 1 0,0-1 0,0 0 0,0 0 0,1 1 0,-1-1 0,0 0 0,0 0 0,1 0 0,1 1 0,2 1 0,-1-1 0,1 1 0,-1-1 0,1 0 0,0 0 0,0 0 0,0 0 0,1-1 0,-1 0 0,0 0 0,0-1 0,1 1 0,-1-1 0,0 0 0,0-1 0,1 1 0,6-3 0,-10 3 0,1-1 0,0 1 0,0-1 0,-1 0 0,1 0 0,0-1 0,-1 1 0,1 0 0,-1-1 0,0 0 0,1 1 0,-1-1 0,0 0 0,0 0 0,0 0 0,0-1 0,-1 1 0,1 0 0,-1-1 0,1 1 0,-1-1 0,0 1 0,0-1 0,0 0 0,0 1 0,0-1 0,-1 0 0,1 0 0,-1 1 0,1-1 0,-1 0 0,0 0 0,-1-4 0,1 5 0,0 1 0,0-1 0,0 0 0,-1 0 0,1 1 0,-1-1 0,1 0 0,-1 1 0,1-1 0,-1 0 0,0 1 0,0-1 0,0 1 0,0 0 0,0-1 0,0 1 0,0 0 0,0-1 0,-1 1 0,1 0 0,0 0 0,-1 0 0,1 0 0,-1 0 0,1 0 0,-1 1 0,0-1 0,1 0 0,-1 1 0,0-1 0,1 1 0,-1 0 0,0 0 0,1-1 0,-1 1 0,0 0 0,0 0 0,1 1 0,-1-1 0,-2 1 0,1-1 0,0 1 0,0 0 0,1 0 0,-1 0 0,0 0 0,1 0 0,-1 0 0,1 1 0,-1-1 0,1 1 0,0 0 0,-1 0 0,1 0 0,0 0 0,0 0 0,1 0 0,-1 1 0,0-1 0,1 0 0,-1 1 0,1-1 0,0 1 0,0 0 0,-1 4 0,1-4 0,1 0 0,0 0 0,0 1 0,0-1 0,0 0 0,1 0 0,-1 0 0,1 0 0,0 0 0,0 0 0,0 0 0,0 0 0,1-1 0,-1 1 0,1 0 0,-1-1 0,1 1 0,0-1 0,0 1 0,0-1 0,0 0 0,1 0 0,-1 0 0,1 0 0,-1 0 0,1-1 0,0 1 0,-1-1 0,1 0 0,0 1 0,0-1 0,0-1 0,0 1 0,0 0 0,0-1 0,0 1 0,0-1 0,0 0 0,0 0 0,0 0 0,1-1 0,-1 1 0,0-1 0,0 1 0,0-1 0,0 0 0,4-2 0,-5 2 0,0 0 0,0 0 0,-1 0 0,1 0 0,0 0 0,-1 0 0,1-1 0,-1 1 0,0 0 0,1-1 0,-1 1 0,0-1 0,0 1 0,1-1 0,-1 0 0,-1 0 0,1 1 0,0-1 0,0 0 0,-1 0 0,1 0 0,-1 0 0,1 0 0,-1 0 0,0-2 0,0 0 0,0 1 0,0-1 0,-1 0 0,1 0 0,-1 1 0,0-1 0,0 1 0,0-1 0,-1 1 0,1-1 0,-1 1 0,-3-5 0,4 6 0,0 0 0,0 1 0,0-1 0,-1 1 0,1-1 0,0 1 0,-1-1 0,1 1 0,-1 0 0,0 0 0,1 0 0,-1 0 0,0 0 0,0 0 0,0 0 0,1 0 0,-1 1 0,0-1 0,0 1 0,0-1 0,-2 1 0,2 0 0,0 1 0,-1 0 0,1 0 0,0 0 0,0 0 0,1 0 0,-1 0 0,0 0 0,0 1 0,1-1 0,-1 0 0,0 1 0,1 0 0,-1-1 0,1 1 0,0 0 0,0 0 0,0 0 0,0 0 0,0-1 0,0 2 0,0-1 0,0 0 0,1 0 0,-1 2 0,0-1 0,0 1 0,0-1 0,0 1 0,0-1 0,1 0 0,0 1 0,-1-1 0,1 1 0,1-1 0,-1 1 0,0-1 0,1 1 0,0-1 0,0 0 0,0 1 0,0-1 0,0 0 0,1 0 0,-1 0 0,1 0 0,0 0 0,2 4 0,-2-5 0,0-1 0,0 1 0,0-1 0,0 0 0,0 1 0,0-1 0,0 0 0,0 0 0,0 0 0,1 0 0,-1-1 0,0 1 0,1-1 0,-1 1 0,0-1 0,1 0 0,-1 0 0,1 0 0,-1 0 0,0 0 0,1 0 0,-1-1 0,1 1 0,-1-1 0,0 0 0,0 0 0,1 0 0,-1 0 0,0 0 0,0 0 0,0 0 0,0-1 0,2-1 0,-2 2 0,0-1 0,0 1 0,-1 0 0,1-1 0,0 0 0,-1 1 0,1-1 0,-1 0 0,1 0 0,-1 1 0,0-1 0,0 0 0,0 0 0,0-1 0,0 1 0,0 0 0,-1 0 0,1 0 0,-1-1 0,1 1 0,-1 0 0,0 0 0,0-1 0,0 1 0,0 0 0,0 0 0,-1-1 0,1 1 0,-1 0 0,1 0 0,-1-1 0,0 1 0,0 0 0,0 0 0,0 0 0,0 0 0,-1 0 0,1 1 0,0-1 0,-1 0 0,1 0 0,-1 1 0,0-1 0,0 1 0,-2-2 0,2 1 0,0 0 0,-1 0 0,1 1 0,0-1 0,0 1 0,-1-1 0,1 1 0,-1 0 0,1 0 0,-1 0 0,0 1 0,1-1 0,-1 0 0,0 1 0,0 0 0,1-1 0,-1 1 0,0 1 0,0-1 0,1 0 0,-1 0 0,0 1 0,0 0 0,1 0 0,-1-1 0,1 1 0,-1 1 0,1-1 0,-1 0 0,1 1 0,0-1 0,-1 1 0,1 0 0,0-1 0,0 1 0,0 0 0,0 0 0,-2 5 0,2-4 0,1 0 0,-1 0 0,1 0 0,0 0 0,0 0 0,0 0 0,0 0 0,1 1 0,-1-1 0,1 0 0,0 1 0,0-1 0,0 0 0,0 1 0,1-1 0,-1 0 0,3 6 0,-3-7 0,1-1 0,0 1 0,-1-1 0,1 1 0,0-1 0,0 1 0,0-1 0,0 0 0,0 1 0,0-1 0,0 0 0,1 0 0,-1 0 0,0 0 0,1 0 0,-1 0 0,0 0 0,1-1 0,-1 1 0,1 0 0,0-1 0,-1 1 0,1-1 0,-1 0 0,1 1 0,0-1 0,-1 0 0,1 0 0,0 0 0,-1 0 0,1 0 0,0-1 0,-1 1 0,1 0 0,-1-1 0,1 1 0,1-2 0,-1 2 0,-1 0 0,0-1 0,1 1 0,-1 0 0,0-1 0,0 1 0,1-1 0,-1 0 0,0 1 0,0-1 0,0 0 0,0 0 0,0 0 0,0 0 0,0 0 0,0 0 0,0 0 0,0 0 0,0 0 0,-1 0 0,1-1 0,0 1 0,-1 0 0,1 0 0,-1-1 0,0 1 0,1 0 0,-1-1 0,0 1 0,0 0 0,0-1 0,0 1 0,0 0 0,0-1 0,0 1 0,0-1 0,-1 1 0,1 0 0,0-1 0,-1 1 0,1 0 0,-1 0 0,1-1 0,-1 1 0,-1-2 0,0 1 0,1-1 0,-1 1 0,0 0 0,0 0 0,1 0 0,-1 0 0,-1 0 0,1 1 0,0-1 0,0 1 0,-1-1 0,1 1 0,-1 0 0,1 0 0,-1 0 0,1 0 0,-1 0 0,0 1 0,1-1 0,-1 1 0,0-1 0,1 1 0,-5 0 0,4 1 0,0 0 0,1 0 0,-1 0 0,0 0 0,1 0 0,-1 1 0,1-1 0,-1 1 0,1-1 0,0 1 0,0 0 0,0 0 0,0 0 0,0 0 0,0 0 0,0 1 0,1-1 0,-1 1 0,1-1 0,0 1 0,-1-1 0,0 4 0,2-5 0,-1 1 0,1 0 0,-1-1 0,1 1 0,-1 0 0,1 0 0,0-1 0,0 1 0,0 0 0,0-1 0,0 1 0,1 0 0,-1 0 0,0-1 0,1 1 0,-1 0 0,1-1 0,0 1 0,-1-1 0,1 1 0,0-1 0,0 1 0,0-1 0,0 1 0,0-1 0,0 0 0,1 0 0,-1 1 0,0-1 0,1 0 0,-1 0 0,1 0 0,-1 0 0,1-1 0,-1 1 0,4 1 0,-4-2 0,0 1 0,1-1 0,-1 1 0,0-1 0,1 0 0,-1 0 0,0 0 0,1 1 0,-1-1 0,0-1 0,1 1 0,-1 0 0,0 0 0,1 0 0,-1-1 0,0 1 0,1 0 0,-1-1 0,0 0 0,0 1 0,1-1 0,-1 0 0,0 1 0,0-1 0,0 0 0,0 0 0,0 0 0,0 0 0,0 0 0,0 0 0,0-1 0,1-1 0,-1 0 0,1 0 0,-1 0 0,0 0 0,0 0 0,0 0 0,-1 0 0,1-1 0,-1 1 0,1 0 0,-1 0 0,-1-7 0,1 8 0,0-1 0,0 1 0,-1 0 0,1-1 0,-1 1 0,0 0 0,1 0 0,-1 0 0,0-1 0,0 1 0,0 0 0,-1 0 0,1 0 0,-1 1 0,1-1 0,-1 0 0,-2-2 0,3 3 0,-1 1 0,0-1 0,1 0 0,-1 1 0,0 0 0,0-1 0,1 1 0,-1 0 0,0 0 0,1 0 0,-1 0 0,0 0 0,0 0 0,1 0 0,-1 1 0,0-1 0,0 1 0,1-1 0,-1 1 0,1 0 0,-1-1 0,1 1 0,-1 0 0,1 0 0,-1 0 0,1 0 0,-3 3 0,2-3 0,0 1 0,0 0 0,0 0 0,0 0 0,1 0 0,-1 0 0,0 0 0,1 0 0,-1 1 0,1-1 0,0 0 0,0 1 0,0-1 0,0 1 0,1-1 0,-1 1 0,0 0 0,1-1 0,0 1 0,0 0 0,0-1 0,0 1 0,0 0 0,0-1 0,1 1 0,-1 0 0,1-1 0,0 1 0,-1-1 0,1 1 0,1-1 0,-1 1 0,0-1 0,1 0 0,-1 0 0,1 1 0,-1-1 0,1 0 0,0-1 0,0 1 0,0 0 0,0 0 0,0-1 0,0 1 0,1-1 0,-1 0 0,1 1 0,-1-1 0,0 0 0,1-1 0,0 1 0,-1 0 0,1-1 0,-1 1 0,1-1 0,0 0 0,-1 0 0,1 0 0,0 0 0,-1-1 0,6 0 0,-8 1 0,1 0 0,0 0 0,0 0 0,0 0 0,-1-1 0,1 1 0,0 0 0,0 0 0,0-1 0,-1 1 0,1 0 0,0-1 0,0 1 0,-1-1 0,1 1 0,0-1 0,-1 1 0,1-1 0,-1 0 0,1 1 0,-1-1 0,1 0 0,-1 1 0,1-1 0,-1 0 0,0 0 0,1 1 0,-1-1 0,0 0 0,0 0 0,1 0 0,-1 1 0,0-1 0,0 0 0,0 0 0,0 0 0,0 0 0,0 1 0,0-1 0,0 0 0,-1 0 0,1 0 0,0 1 0,0-1 0,-1 0 0,1 0 0,0 1 0,-1-1 0,1 0 0,-1 0 0,1 1 0,-1-1 0,1 0 0,-1 1 0,0-1 0,1 1 0,-1-1 0,0 1 0,1-1 0,-1 1 0,0 0 0,-1-1 0,2 0 0,-1 0 0,0 1 0,1-1 0,-1 1 0,1-1 0,-1 1 0,0-1 0,1 1 0,-1 0 0,0-1 0,1 1 0,-1 0 0,0-1 0,0 1 0,0 0 0,1 0 0,-1 0 0,0 0 0,0 0 0,0 0 0,1 0 0,-1 0 0,0 0 0,0 0 0,1 0 0,-1 0 0,0 0 0,0 1 0,0-1 0,1 0 0,-1 1 0,0-1 0,1 0 0,-1 1 0,0-1 0,1 1 0,-1-1 0,1 1 0,-1 0 0,0-1 0,1 1 0,-1-1 0,1 1 0,0 0 0,-1-1 0,1 1 0,0 0 0,-1 0 0,1-1 0,0 1 0,0 0 0,-1 0 0,1 0 0,0-1 0,0 1 0,0 0 0,0 0 0,0 0 0,0-1 0,0 1 0,1 1 0,-1-3 0,0 1 0,0-1 0,0 0 0,0 0 0,0 0 0,0 0 0,0 0 0,0 0 0,0 0 0,0 1 0,1-1 0,-1 0 0,0 0 0,1 0 0,-1 0 0,0 1 0,1-1 0,-1 0 0,1 0 0,0 1 0,-1-1 0,1 0 0,-1 1 0,1-1 0,0 1 0,0-1 0,-1 1 0,1-1 0,0 1 0,0-1 0,-1 1 0,1 0 0,0-1 0,0 1 0,0 0 0,0 0 0,0 0 0,0 0 0,-1 0 0,1-1 0,0 2 0,0-1 0,0 0 0,0 0 0,0 0 0,0 0 0,0 1 0,-1-1 0,1 0 0,0 1 0,0-1 0,0 0 0,-1 1 0,1-1 0,0 1 0,0-1 0,-1 1 0,1 0 0,-1-1 0,1 1 0,0 0 0,-1-1 0,1 1 0,-1 0 0,1 0 0,-1 0 0,0-1 0,1 1 0,-1 1 0,0-4-47,-1-1 0,1 1 0,-1 0 0,1 0 0,-1-1 0,0 1 0,0 0 0,0 0 0,0 0-1,0 0 1,-1 0 0,1 0 0,0 1 0,-1-1 0,0 0 0,1 1 0,-1-1 0,0 1 0,0-1 0,0 1 0,0 0 0,0 0-1,0 0 1,0 0 0,0 0 0,0 0 0,-1 1 0,-3-2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311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66 1 24575,'-3'0'0,"0"1"0,0-1 0,0 1 0,0 0 0,0-1 0,0 1 0,1 0 0,-1 1 0,0-1 0,1 0 0,-1 1 0,1-1 0,-1 1 0,1 0 0,0 0 0,0 0 0,0 0 0,0 0 0,0 1 0,0-1 0,1 1 0,-1-1 0,1 1 0,-1-1 0,1 1 0,0 0 0,0 0 0,-1 4 0,2-5 0,-1 0 0,1 0 0,0 1 0,-1-1 0,1 0 0,0 0 0,0 1 0,0-1 0,1 0 0,-1 1 0,1-1 0,-1 0 0,1 0 0,0 0 0,-1 1 0,1-1 0,0 0 0,1 0 0,-1 0 0,0 0 0,1-1 0,-1 1 0,1 0 0,-1-1 0,1 1 0,0 0 0,-1-1 0,1 0 0,0 1 0,0-1 0,0 0 0,0 0 0,0 0 0,1-1 0,-1 1 0,0 0 0,3 0 0,1-1 0,0 1 0,1-1 0,-1 0 0,0-1 0,0 0 0,1 0 0,-1 0 0,0 0 0,0-1 0,0 0 0,8-5 0,-12 7 0,-1-1 0,0 1 0,0-1 0,1 0 0,-1 0 0,0 0 0,0 0 0,0 1 0,0-2 0,0 1 0,0 0 0,0 0 0,0 0 0,0 0 0,0-1 0,-1 1 0,1 0 0,0-1 0,-1 1 0,1-3 0,-1 3 0,-1-1 0,1 0 0,0 1 0,-1-1 0,0 0 0,1 1 0,-1-1 0,0 1 0,0-1 0,0 1 0,0-1 0,0 1 0,0 0 0,-1-1 0,1 1 0,0 0 0,-1 0 0,1 0 0,0 0 0,-1 0 0,0 0 0,-1-1 0,1 1-28,0 0-1,1 0 1,-1 0-1,0 0 1,1 1 0,-1-1-1,0 0 1,0 1-1,0-1 1,0 1-1,1 0 1,-1 0-1,0 0 1,0 0 0,0 0-1,0 0 1,0 0-1,0 0 1,0 1-1,0-1 1,1 1-1,-1-1 1,0 1 0,0 0-1,0 0 1,1 0-1,-1 0 1,1 0-1,-1 0 1,1 0-1,-1 0 1,1 1 0,-1-1-1,1 1 1,0-1-1,0 1 1,0-1-1,0 1 1,0 0-1,0-1 1,0 1 0,1 0-1,-1 0 1,1 0-1,-1-1 1,1 1-1,-1 4 1,3 4-6798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312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2 25 24575,'1'2'0,"-1"1"0,1-1 0,0 0 0,0 1 0,0-1 0,0 0 0,0 0 0,1 0 0,-1 0 0,1 0 0,0 0 0,-1 0 0,1 0 0,0 0 0,0-1 0,0 1 0,0-1 0,0 0 0,0 1 0,1-1 0,-1 0 0,0 0 0,1 0 0,2 0 0,-1 1 0,0-1 0,0 0 0,0 1 0,1-2 0,-1 1 0,1 0 0,-1-1 0,1 0 0,-1 0 0,0 0 0,1 0 0,-1-1 0,1 0 0,6-2 0,-9 2-49,1 0 1,-1 0-1,0 0 0,1 0 0,-1-1 1,0 1-1,0-1 0,0 0 0,0 0 1,0 0-1,0 1 0,0-2 0,-1 1 1,1 0-1,-1 0 0,1 0 0,-1-1 1,0 1-1,0-1 0,0 1 0,0-1 1,-1 1-1,1-1 0,-1 0 0,1 1 0,-1-1 1,0-4-1,-3-4-6777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30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128 1 24575,'-7'1'0,"-1"0"0,0 0 0,0 1 0,1 0 0,-1 0 0,1 1 0,0 0 0,0 0 0,0 1 0,0 0 0,-6 5 0,10-8 0,1 0 0,0 0 0,0 1 0,0 0 0,0-1 0,0 1 0,1 0 0,-1 0 0,0-1 0,1 1 0,-1 1 0,1-1 0,0 0 0,0 0 0,0 0 0,0 1 0,0-1 0,0 1 0,1-1 0,-1 0 0,1 1 0,-1-1 0,1 1 0,0-1 0,0 1 0,0-1 0,0 1 0,1-1 0,-1 1 0,1-1 0,0 1 0,-1-1 0,1 0 0,0 1 0,0-1 0,0 0 0,3 4 0,-1-4 0,-1 1 0,1-1 0,0 1 0,0-1 0,1 0 0,-1 0 0,0 0 0,0-1 0,1 1 0,-1-1 0,1 0 0,0 0 0,-1 0 0,1 0 0,0-1 0,0 1 0,-1-1 0,1 0 0,0 0 0,0-1 0,-1 1 0,1-1 0,0 0 0,-1 1 0,1-2 0,-1 1 0,1 0 0,-1-1 0,1 0 0,-1 1 0,4-4 0,-4 3 0,0 0 0,0 0 0,0 0 0,0 0 0,0-1 0,0 1 0,-1-1 0,1 0 0,-1 0 0,0 0 0,0 0 0,0 0 0,3-7 0,-4 8 0,-1 0 0,1 0 0,-1-1 0,0 1 0,1 0 0,-1 0 0,0-1 0,0 1 0,-1 0 0,1 0 0,0 0 0,-1-1 0,1 1 0,-1 0 0,0 0 0,0 0 0,0 0 0,0 0 0,0 0 0,0 0 0,0 0 0,-1 0 0,1 1 0,-3-3 0,3 2 0,-1 1 0,1 0 0,0 0 0,-1-1 0,1 1 0,0 0 0,-1 0 0,0 0 0,1 0 0,-1 0 0,0 1 0,1-1 0,-1 0 0,0 1 0,0 0 0,1-1 0,-1 1 0,0 0 0,0 0 0,0 0 0,0 0 0,1 0 0,-1 0 0,0 0 0,0 1 0,0-1 0,-2 2 0,1-1 0,0 1 0,1-1 0,-1 1 0,0 0 0,1 0 0,-1 0 0,1 0 0,0 1 0,0-1 0,0 1 0,0-1 0,0 1 0,0 0 0,-2 5 0,3-6 0,0 0 0,0 0 0,0 0 0,0 0 0,0 1 0,0-1 0,1 0 0,-1 1 0,1-1 0,-1 0 0,1 1 0,0-1 0,0 0 0,0 1 0,0-1 0,1 1 0,-1-1 0,1 0 0,-1 1 0,1-1 0,0 0 0,0 0 0,0 0 0,0 1 0,0-1 0,0 0 0,0 0 0,1 0 0,-1-1 0,1 1 0,0 0 0,-1 0 0,1-1 0,0 1 0,0-1 0,0 0 0,0 0 0,0 1 0,0-1 0,1-1 0,-1 1 0,0 0 0,0 0 0,1-1 0,-1 1 0,4-1 0,2 1 0,-1 0 0,0-1 0,1 0 0,-1-1 0,0 0 0,13-3 0,-18 4 0,-1 0 0,0-1 0,0 1 0,1 0 0,-1-1 0,0 0 0,0 1 0,0-1 0,0 1 0,0-1 0,0 0 0,0 0 0,0 0 0,0 0 0,0 0 0,0 0 0,0 0 0,-1 0 0,1 0 0,0 0 0,-1 0 0,1 0 0,-1-1 0,1 1 0,-1 0 0,0 0 0,1-1 0,-1 1 0,0 0 0,0 0 0,0-1 0,0 1 0,0 0 0,0-1 0,0 1 0,0 0 0,-1 0 0,1-1 0,0 1 0,-1 0 0,1 0 0,-1 0 0,0 0 0,1-1 0,-2-1 0,1 1 0,0 0 0,0 0 0,0 0 0,0 0 0,0 0 0,-1 0 0,1 0 0,0 0 0,-1 1 0,1-1 0,-1 0 0,0 1 0,0-1 0,0 1 0,1 0 0,-1 0 0,0-1 0,-1 1 0,1 0 0,0 1 0,0-1 0,0 0 0,0 1 0,-1-1 0,1 1 0,0 0 0,-1 0 0,1-1 0,0 2 0,0-1 0,-1 0 0,1 0 0,0 1 0,0-1 0,-1 1 0,1 0 0,0 0 0,0-1 0,0 1 0,0 1 0,0-1 0,0 0 0,0 0 0,0 1 0,1-1 0,-1 1 0,0 0 0,1-1 0,-1 1 0,1 0 0,0 0 0,0 0 0,-1 0 0,1 0 0,0 0 0,1 0 0,-1 0 0,0 1 0,1-1 0,-1 0 0,1 0 0,0 1 0,0-1 0,-1 0 0,2 1 0,-1-1 0,0 0 0,1 4 0,0-3 0,-1-1 0,1 0 0,0 1 0,0-1 0,0 0 0,1 1 0,-1-1 0,0 0 0,1 0 0,0 0 0,-1 0 0,1 0 0,0-1 0,0 1 0,0 0 0,0-1 0,0 0 0,0 1 0,1-1 0,-1 0 0,0 0 0,1 0 0,-1 0 0,0-1 0,1 1 0,-1-1 0,1 1 0,-1-1 0,1 0 0,0 0 0,-1 0 0,1 0 0,-1 0 0,1-1 0,-1 1 0,3-2 0,-2 2 0,-1-1 0,1 1 0,-1-1 0,0 0 0,1 0 0,-1 0 0,0 0 0,0 0 0,1 0 0,-1 0 0,0-1 0,0 1 0,0-1 0,-1 0 0,1 1 0,2-4 0,-3 4 0,-1-1 0,1 0 0,0 1 0,-1-1 0,1 0 0,-1 1 0,0-1 0,0 0 0,1 1 0,-1-1 0,0 0 0,0 0 0,0 1 0,-1-1 0,1 0 0,0 0 0,-1 1 0,1-1 0,-1 0 0,0 1 0,1-1 0,-1 1 0,0-1 0,0 1 0,0-1 0,-1-1 0,-1-1 0,-1 0 0,1 0 0,-1 0 0,0 1 0,0-1 0,-6-3 0,9 6 0,1 0 0,-1 1 0,0-1 0,1 1 0,-1-1 0,0 1 0,1-1 0,-1 1 0,0 0 0,0-1 0,0 1 0,1 0 0,-1 0 0,0-1 0,0 1 0,0 0 0,0 0 0,0 0 0,1 0 0,-1 0 0,0 0 0,0 0 0,0 1 0,0-1 0,1 0 0,-1 0 0,0 1 0,0-1 0,0 0 0,1 1 0,-1-1 0,0 1 0,0-1 0,1 1 0,-1-1 0,1 1 0,-1-1 0,0 1 0,1 0 0,-1-1 0,1 1 0,-1 0 0,1 0 0,0-1 0,-1 1 0,1 0 0,-1 1 0,1 0 0,0 0 0,0-1 0,0 1 0,0 0 0,0 0 0,0 0 0,0-1 0,0 1 0,1 0 0,-1-1 0,1 1 0,-1 0 0,1-1 0,0 1 0,0 0 0,0-1 0,0 1 0,0-1 0,0 0 0,0 1 0,0-1 0,0 0 0,1 1 0,-1-1 0,1 0 0,-1 0 0,1 0 0,-1 0 0,1-1 0,-1 1 0,1 0 0,0-1 0,-1 1 0,1-1 0,0 1 0,-1-1 0,1 0 0,2 0 0,-2 1 0,-1-1 0,0 0 0,1 0 0,-1 1 0,1-1 0,-1 0 0,1 0 0,-1-1 0,1 1 0,-1 0 0,1 0 0,-1-1 0,1 1 0,-1-1 0,1 1 0,-1-1 0,0 0 0,1 1 0,-1-1 0,0 0 0,0 0 0,0 0 0,1 0 0,-1 0 0,0 0 0,0 0 0,0 0 0,-1-1 0,1 1 0,0 0 0,0-1 0,-1 1 0,1 0 0,-1-1 0,1 1 0,-1-1 0,1 1 0,-1-1 0,0 1 0,0 0 0,0-1 0,0 1 0,0-1 0,0 1 0,0-1 0,0 1 0,-1-1 0,0-2 0,0 0 0,0 0 0,-1 0 0,1 0 0,-1 0 0,0 1 0,0-1 0,0 0 0,0 1 0,-1 0 0,1-1 0,-1 1 0,0 0 0,0 0 0,0 1 0,0-1 0,-1 1 0,1-1 0,-1 1 0,1 0 0,-1 0 0,-7-2 0,9 3 0,-1 1 0,1-1 0,0 1 0,-1-1 0,1 1 0,0 0 0,-1 0 0,1 0 0,0 0 0,-1 1 0,1-1 0,0 0 0,-1 1 0,1 0 0,0 0 0,0-1 0,0 1 0,0 0 0,-1 1 0,1-1 0,1 0 0,-1 1 0,0-1 0,0 1 0,0-1 0,1 1 0,-1 0 0,1 0 0,-1 0 0,1 0 0,0 0 0,0 0 0,0 0 0,0 0 0,0 0 0,0 0 0,1 1 0,-1-1 0,0 3 0,0 2 0,0 1 0,0-1 0,0 1 0,1-1 0,0 1 0,0-1 0,1 1 0,0-1 0,2 10 0,-3-16 0,1 0 0,-1 1 0,1-1 0,-1 0 0,1 1 0,-1-1 0,1 0 0,0 0 0,0 1 0,0-1 0,0 0 0,-1 0 0,1 0 0,1 0 0,-1 0 0,0 0 0,0-1 0,0 1 0,0 0 0,1-1 0,1 2 0,-1-2 0,0 0 0,0 0 0,0 0 0,0-1 0,0 1 0,0 0 0,0-1 0,0 1 0,0-1 0,0 0 0,0 0 0,0 0 0,0 0 0,0 0 0,-1 0 0,1 0 0,0-1 0,-1 1 0,3-3 0,-3 3 0,1-1 0,0 0 0,-1 0 0,1 1 0,-1-1 0,0-1 0,0 1 0,1 0 0,-1 0 0,-1 0 0,1 0 0,0-1 0,0 1 0,-1 0 0,0-1 0,1 1 0,-1 0 0,0-1 0,0 1 0,0-1 0,0 1 0,-1 0 0,1-1 0,-1 1 0,1 0 0,-3-5 0,3 6 0,-1 0 0,0-1 0,1 1 0,-1-1 0,0 1 0,0 0 0,0 0 0,0 0 0,0-1 0,0 1 0,0 0 0,0 0 0,0 1 0,-1-1 0,1 0 0,0 0 0,-1 0 0,1 1 0,-1-1 0,1 1 0,0-1 0,-1 1 0,1 0 0,-1-1 0,1 1 0,-1 0 0,0 0 0,1 0 0,-1 0 0,1 0 0,-1 0 0,1 1 0,-1-1 0,1 0 0,-1 1 0,1 0 0,0-1 0,-1 1 0,1 0 0,-3 1 0,3-1 8,0 0 0,0 0 0,-1 0 0,1 0 0,0 1 0,0-1 0,0 0 0,0 1 0,1-1 0,-1 1 0,0-1 0,1 1 0,-1-1 0,0 3 0,1-4-31,0 1 0,0-1-1,-1 0 1,1 1 0,0-1 0,0 1 0,0-1-1,0 0 1,0 1 0,0-1 0,0 0 0,0 1-1,0-1 1,0 1 0,0-1 0,1 0 0,-1 1-1,0-1 1,0 0 0,0 1 0,0-1 0,0 0-1,1 1 1,-1-1 0,0 0 0,0 1 0,1-1-1,-1 0 1,0 0 0,0 1 0,1-1 0,-1 0-1,0 0 1,1 0 0,-1 0 0,0 1-1,1-1 1,-1 0 0,0 0 0,1 0 0,-1 0-1,1 0 1,-1 0 0,0 0 0,1 0 0,-1 0-1,0 0 1,1 0 0,-1 0 0,1 0 0,-1 0-1,0 0 1,1 0 0,-1 0 0,0 0 0,1-1-1,-1 1 1,0 0 0,1 0 0,-1 0 0,0-1-1,1 1 1,-1 0 0,9-5-6803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305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0 1 24575,'0'3'0,"0"4"0,0 4 0,3 3 0,4-1 0,4-2 0,3-4 0,2-3 0,1-1 0,1-5 0,-2-5 0,-8-2 0,-7-1 0,-8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306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 1 24575,'-3'6'0,"-1"5"0,3 1 0,5-2 0,5-2 0,3-4 0,4-1 0,1-1 0,-2-5 0,0-4 0,-4-2-8191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307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111 19 24575,'0'-1'0,"0"1"0,-1-1 0,1 0 0,0 0 0,-1 1 0,1-1 0,0 0 0,-1 0 0,1 1 0,-1-1 0,1 0 0,-1 1 0,1-1 0,-1 1 0,1-1 0,-1 1 0,0-1 0,1 1 0,-1-1 0,0 1 0,1-1 0,-1 1 0,0 0 0,0-1 0,0 1 0,1 0 0,-1 0 0,0 0 0,0 0 0,0 0 0,1 0 0,-1 0 0,0 0 0,0 0 0,0 0 0,1 0 0,-1 0 0,0 0 0,0 1 0,0-1 0,1 0 0,-1 1 0,-1 0 0,-34 14 0,33-12 0,0 1 0,0-1 0,1 1 0,0 0 0,0 0 0,0 0 0,0 0 0,1 0 0,-1 0 0,1 0 0,0 0 0,0 1 0,1-1 0,-1 1 0,1-1 0,0 0 0,1 5 0,-1-6 0,0-1 0,0 1 0,0-1 0,1 1 0,0-1 0,-1 1 0,1-1 0,0 0 0,0 1 0,0-1 0,0 0 0,1 0 0,1 3 0,-2-4 0,0 0 0,1 0 0,-1 0 0,0 0 0,0 0 0,0-1 0,1 1 0,-1-1 0,0 1 0,1-1 0,-1 1 0,0-1 0,1 0 0,-1 0 0,1 1 0,-1-1 0,0 0 0,1 0 0,-1 0 0,1-1 0,-1 1 0,0 0 0,1-1 0,-1 1 0,2-1 0,-1 0 0,0 1 0,-1-1 0,1 0 0,-1 0 0,1 0 0,-1 0 0,0 0 0,1 0 0,-1 0 0,0 0 0,0 0 0,1-1 0,-1 1 0,0 0 0,0-1 0,-1 1 0,1-1 0,0 1 0,0-1 0,-1 0 0,1 1 0,-1-1 0,1 1 0,-1-4 0,1 2 0,-1-1 0,0 1 0,0-1 0,0 1 0,-1-1 0,1 1 0,-1-1 0,0 1 0,0-1 0,0 1 0,-3-6 0,3 7 0,0 0 0,0 1 0,0-1 0,0 0 0,0 1 0,0-1 0,0 1 0,-1-1 0,1 1 0,0 0 0,-1-1 0,0 1 0,1 0 0,-1 0 0,0 0 0,1 0 0,-1 1 0,0-1 0,-3-1 0,3 2 0,0 1 0,0-1 0,0 0 0,0 1 0,1-1 0,-1 1 0,0-1 0,0 1 0,0 0 0,1 0 0,-1 0 0,0 0 0,1 0 0,-1 0 0,1 0 0,-1 1 0,1-1 0,-1 0 0,1 1 0,0-1 0,0 1 0,0 0 0,0-1 0,-2 4 0,2-4 0,0 0 0,0 1 0,0-1 0,0 0 0,0 0 0,1 1 0,-1-1 0,0 1 0,1-1 0,-1 1 0,1-1 0,-1 0 0,1 1 0,-1 0 0,1-1 0,0 1 0,0-1 0,0 1 0,0-1 0,0 1 0,0-1 0,1 1 0,-1 0 0,0-1 0,1 1 0,-1-1 0,1 0 0,0 1 0,-1-1 0,1 1 0,0-1 0,0 0 0,0 0 0,0 1 0,2 1 0,0-1 0,0-1 0,1 1 0,-1-1 0,0 0 0,1 0 0,-1 0 0,1-1 0,-1 1 0,1-1 0,-1 1 0,1-1 0,0-1 0,-1 1 0,6-1 0,-5 0 0,-1 1 0,1-1 0,-1 0 0,1 0 0,-1 0 0,0 0 0,1 0 0,-1-1 0,0 0 0,0 0 0,0 0 0,0 0 0,0 0 0,3-4 0,-5 6 0,-1-1 0,1 0 0,-1 0 0,1 0 0,-1 0 0,1 0 0,-1 0 0,0 0 0,1 0 0,-1 0 0,0 0 0,0 0 0,0 0 0,0 0 0,0 0 0,0 0 0,0 0 0,0 0 0,0 0 0,-1-1 0,0 0 0,0 0 0,0 0 0,0 0 0,0 0 0,0 0 0,-1 0 0,1 0 0,-1 1 0,1-1 0,-1 0 0,0 1 0,-2-2 0,3 1 0,0 1 0,-1 0 0,1 0 0,0 0 0,-1 0 0,1 0 0,0 0 0,-1 0 0,0 1 0,1-1 0,-1 0 0,1 1 0,-1-1 0,0 1 0,1 0 0,-1-1 0,0 1 0,1 0 0,-1 0 0,0 0 0,1 0 0,-1 0 0,0 1 0,1-1 0,-1 0 0,0 1 0,1-1 0,-1 1 0,1 0 0,-1-1 0,1 1 0,-1 0 0,1 0 0,-1 0 0,1 0 0,0 0 0,0 0 0,-1 1 0,1-1 0,0 0 0,0 1 0,0-1 0,0 1 0,1-1 0,-1 1 0,0-1 0,0 3 0,0-2 0,0 1 0,1-1 0,-1 0 0,1 1 0,-1-1 0,1 0 0,0 1 0,0-1 0,0 1 0,0-1 0,1 0 0,-1 1 0,1-1 0,-1 1 0,1-1 0,0 0 0,0 0 0,0 1 0,0-1 0,0 0 0,0 0 0,1 0 0,-1 0 0,1 0 0,-1-1 0,1 1 0,0 0 0,0-1 0,0 1 0,0-1 0,0 0 0,0 1 0,3 0 0,0-1 0,0 0 0,0 0 0,-1-1 0,1 1 0,0-1 0,0 0 0,0-1 0,-1 1 0,1-1 0,0 0 0,7-3 0,-11 4 0,1 0 0,-1 0 0,0-1 0,0 1 0,0 0 0,0-1 0,0 1 0,0-1 0,0 1 0,0-1 0,0 1 0,0-1 0,0 0 0,0 1 0,0-1 0,-1 0 0,1 0 0,0 0 0,0 0 0,-1 0 0,1 0 0,-1 0 0,1 0 0,-1 0 0,1 0 0,-1 0 0,0 0 0,1 0 0,-1 0 0,0 0 0,0-1 0,0 1 0,0 0 0,0 0 0,0 0 0,0 0 0,0 0 0,0 0 0,-1-1 0,1 1 0,0 0 0,-1 0 0,1 0 0,-1 0 0,1 0 0,-1 0 0,1 0 0,-1 0 0,0 0 0,0 1 0,1-1 0,-1 0 0,-1-1 0,-1 0 0,0 0 0,0 0 0,0 0 0,-1 1 0,1-1 0,0 1 0,-1 0 0,1 0 0,-1 0 0,1 0 0,-1 0 0,0 1 0,1 0 0,-1 0 0,0 0 0,1 0 0,-7 1 0,8-1 0,1 0 0,-1 0 0,1 0 0,-1 0 0,1 1 0,-1-1 0,1 0 0,-1 1 0,1-1 0,-1 1 0,1-1 0,-1 1 0,1 0 0,0-1 0,-1 1 0,1 0 0,0 0 0,0 0 0,0 0 0,-1 0 0,1 0 0,0 1 0,1-1 0,-1 0 0,0 0 0,0 1 0,0-1 0,1 0 0,-1 1 0,1-1 0,-1 1 0,1-1 0,-1 1 0,1-1 0,0 1 0,0-1 0,0 1 0,0-1 0,0 1 0,0 0 0,0-1 0,1 3 0,0-3 0,0 1 0,-1 0 0,1-1 0,0 1 0,0 0 0,1-1 0,-1 1 0,0-1 0,0 0 0,1 1 0,-1-1 0,1 0 0,-1 0 0,1 0 0,-1 0 0,1 0 0,0 0 0,0 0 0,-1-1 0,1 1 0,0-1 0,3 2 0,-1-2 0,1 1 0,-1-1 0,0 0 0,0 0 0,0 0 0,0-1 0,1 1 0,-1-1 0,0 0 0,5-2 0,-7 3 0,0-1 0,0 1 0,-1-1 0,1 0 0,-1 0 0,1 0 0,-1 0 0,1 0 0,-1 0 0,1 0 0,-1 0 0,0 0 0,1-1 0,-1 1 0,0-1 0,0 1 0,0-1 0,0 1 0,-1-1 0,1 1 0,1-3 0,-2 2 0,-1 0 0,1 0 0,0 0 0,-1 0 0,1 0 0,-1 0 0,0 0 0,0 0 0,0 0 0,0 0 0,0 0 0,0 1 0,0-1 0,0 0 0,-1 1 0,1-1 0,0 1 0,-1 0 0,0-1 0,1 1 0,-1 0 0,0 0 0,1 0 0,-4-1 0,0-1 0,0 1 0,0 0 0,1 0 0,-1 1 0,0-1 0,-1 1 0,1 0 0,0 1 0,0-1 0,0 1 0,-8 0 0,11 0 0,0 0 0,1 0 0,-1 0 0,1 1 0,-1-1 0,0 0 0,1 1 0,-1-1 0,1 1 0,-1-1 0,1 1 0,-1 0 0,1-1 0,0 1 0,-1 0 0,1 0 0,0 0 0,0 0 0,-1 0 0,1 1 0,0-1 0,0 0 0,0 0 0,0 1 0,1-1 0,-1 1 0,0-1 0,1 1 0,-1-1 0,0 1 0,1-1 0,0 1 0,-1-1 0,1 1 0,0 0 0,0-1 0,0 1 0,0-1 0,0 1 0,1 2 0,0-1 0,0 0 0,0-1 0,1 1 0,-1 0 0,1-1 0,0 1 0,0-1 0,0 0 0,0 0 0,0 1 0,0-1 0,1-1 0,-1 1 0,1 0 0,-1 0 0,1-1 0,0 0 0,-1 1 0,1-1 0,0 0 0,0 0 0,0-1 0,0 1 0,0-1 0,0 1 0,0-1 0,0 0 0,0 0 0,0 0 0,0-1 0,4 0 0,-4 1 0,-1 0 0,0 0 0,1 0 0,-1-1 0,1 1 0,-1-1 0,0 1 0,1-1 0,-1 0 0,0 0 0,0 0 0,0 0 0,1 0 0,-1-1 0,0 1 0,0 0 0,-1-1 0,1 0 0,0 1 0,-1-1 0,1 0 0,-1 0 0,1 0 0,-1 0 0,0 0 0,0 0 0,0-1 0,0 1 0,0 0 0,0 0 0,-1-1 0,1 1 0,-1-1 0,1 1 0,-1 0 0,0-1 0,0 1 0,0-1 0,0 1 0,-1 0 0,0-5 0,0 4 0,0 0 0,0 1 0,0-1 0,0 0 0,-1 1 0,1-1 0,-1 1 0,1-1 0,-1 1 0,0 0 0,0 0 0,0 0 0,0 0 0,0 0 0,-1 0 0,1 0 0,0 1 0,-1-1 0,0 1 0,1 0 0,-1 0 0,-4-2 0,6 3 0,-1 0 0,0 0 0,1 0 0,-1 0 0,1 0 0,-1 0 0,0 1 0,1-1 0,-1 0 0,1 1 0,-1-1 0,1 1 0,-1 0 0,1-1 0,0 1 0,-1 0 0,1 0 0,0 0 0,-1 0 0,1 0 0,0 0 0,0 0 0,0 1 0,0-1 0,0 0 0,0 1 0,0-1 0,1 0 0,-1 1 0,0-1 0,1 1 0,-1-1 0,1 1 0,0-1 0,-1 1 0,1 0 0,0-1 0,0 1 0,0-1 0,0 1 0,0 2 0,0-2 0,0 0 0,0 1 0,0-1 0,0 1 0,0-1 0,1 0 0,-1 1 0,1-1 0,0 0 0,-1 0 0,1 1 0,0-1 0,0 0 0,0 0 0,1 0 0,-1 0 0,0 0 0,1 0 0,-1-1 0,1 1 0,0 0 0,0-1 0,-1 1 0,1-1 0,0 1 0,0-1 0,1 0 0,-1 0 0,0 0 0,0 0 0,0-1 0,1 1 0,-1 0 0,0-1 0,1 0 0,-1 1 0,0-1 0,1 0 0,-1 0 0,0 0 0,1-1 0,-1 1 0,0 0 0,1-1 0,-1 0 0,0 1 0,1-1 0,-1 0 0,0 0 0,0-1 0,0 1 0,0 0 0,0-1 0,3-2 0,-4 3 0,0 0 0,1 0 0,-1 0 0,0-1 0,0 1 0,0 0 0,0-1 0,0 1 0,0-1 0,0 1 0,-1-1 0,1 1 0,0-1 0,-1 1 0,1-1 0,-1 0 0,0 1 0,1-1 0,-1 0 0,0 0 0,0 1 0,0-1 0,0 0 0,-1 0 0,1-1 0,-2 0 0,1 0 0,0 0 0,-1 0 0,0 0 0,0 1 0,0-1 0,0 1 0,0-1 0,0 1 0,-1 0 0,1 0 0,-5-3 0,0 0 0,0 1 0,0 0 0,-1 0 0,1 0 0,-1 1 0,0 1 0,0-1 0,0 1 0,-16-2 0,21 4 0,1 0 0,-1 0 0,1 1 0,-1-1 0,1 1 0,-1-1 0,1 1 0,0 0 0,-1 0 0,1 0 0,0 0 0,0 1 0,0-1 0,0 0 0,0 1 0,0-1 0,0 1 0,0 0 0,0 0 0,1 0 0,-1 0 0,1 0 0,0 0 0,-1 0 0,1 0 0,0 1 0,0-1 0,0 0 0,1 1 0,-1-1 0,0 0 0,1 1 0,0-1 0,-1 1 0,1-1 0,0 1 0,1 4 0,-1-3 0,0-1 0,1 0 0,-1 1 0,1-1 0,-1 0 0,1 0 0,0 1 0,1-1 0,-1 0 0,0 0 0,1 0 0,0 0 0,0-1 0,0 1 0,0 0 0,0-1 0,0 1 0,1-1 0,-1 0 0,1 0 0,-1 0 0,1 0 0,0 0 0,0 0 0,0-1 0,0 0 0,0 1 0,5 0 0,-5-1 0,1-1 0,-1 1 0,0-1 0,0 0 0,1 0 0,-1 0 0,0 0 0,0-1 0,1 1 0,-1-1 0,0 0 0,0 0 0,0 0 0,0 0 0,0 0 0,0-1 0,0 0 0,0 1 0,-1-1 0,1 0 0,-1 0 0,1-1 0,-1 1 0,0 0 0,3-4 0,-4 4 0,0-1 0,0 1 0,0-1 0,-1 1 0,1-1 0,0 1 0,-1-1 0,0 0 0,1 1 0,-1-1 0,0 0 0,-1 0 0,1 1 0,0-1 0,-1 1 0,0-1 0,1 0 0,-1 1 0,0-1 0,0 1 0,0-1 0,-1 1 0,1 0 0,-1 0 0,1-1 0,-1 1 0,0 0 0,1 0 0,-1 1 0,0-1 0,-4-2 0,5 2 0,-1 0 0,0 1 0,1-1 0,-1 1 0,0-1 0,0 1 0,-1 0 0,1 0 0,0 0 0,0 0 0,0 0 0,-1 0 0,1 0 0,0 1 0,-1-1 0,1 1 0,-1 0 0,1 0 0,-1 0 0,1 0 0,0 0 0,-1 0 0,1 1 0,-1-1 0,1 1 0,0 0 0,-1-1 0,1 1 0,0 0 0,0 0 0,0 1 0,0-1 0,0 0 0,0 1 0,0-1 0,0 1 0,0 0 0,1-1 0,-1 1 0,1 0 0,-1 0 0,1 0 0,0 0 0,-1 0 0,1 1 0,0-1 0,1 0 0,-1 0 0,0 1 0,1-1 0,-1 1 0,1-1 0,0 0 0,0 1 0,0-1 0,0 1 0,0-1 0,0 1 0,1-1 0,-1 0 0,1 1 0,-1-1 0,1 0 0,0 1 0,0-1 0,0 0 0,2 3 0,19 23 120,-21-27-168,0-1 0,-1 1 0,1 0 0,0-1 0,0 1 1,0 0-1,0-1 0,0 1 0,0-1 0,0 0 0,0 1 0,0-1 0,0 0 0,0 1 0,0-1 1,0 0-1,0 0 0,0 0 0,0 0 0,0 0 0,0 0 0,0 0 0,0-1 0,0 1 0,0 0 0,0 0 1,0-1-1,0 1 0,0-1 0,1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21 142 24575,'0'1'0,"-1"-1"0,0 0 0,0 0 0,1 0 0,-1 0 0,0 1 0,1-1 0,-1 0 0,0 0 0,0-1 0,1 1 0,-1 0 0,1 0 0,0 0 0,-1 0 0,0-1 0,0 1 0,1 0 0,-1 0 0,1-1 0,-1 1 0,0-1 0,1 1 0,-1 0 0,1-1 0,-1 1 0,1-1 0,-1 0 0,1 1 0,-1-1 0,1 1 0,-1 0 0,1-1 0,0 0 0,0-1 0,1 1 0,-1-1 0,1 1 0,-1-1 0,1 1 0,0-1 0,0 2 0,0-1 0,0-1 0,0 1 0,0 0 0,0 0 0,2-2 0,45-31 0,-7 7 0,-28 18 0,0 0 0,1 1 0,0 1 0,26-12 0,-38 19 0,0 0 0,0 0 0,-1 0 0,1 0 0,0 0 0,0 0 0,-1 1 0,0-1 0,1 1 0,-1-1 0,1 1 0,0-1 0,-1 1 0,1 0 0,-1 0 0,1-1 0,-1 1 0,1 0 0,-1 0 0,0 0 0,1 0 0,-1 1 0,-1-1 0,1 0 0,1 2 0,28 43 0,-17-25 0,-11-17-107,0-2 10,0 1 1,-1 0-1,1-2 0,0 1 0,0 1 0,1-1 1,-1 0-1,0 0 0,0-1 0,0 1 1,1 0-1,3 1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308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92 3 24575,'-6'0'0,"-1"1"0,1-1 0,-1 1 0,1 1 0,0-1 0,-1 1 0,1 0 0,0 0 0,-7 5 0,11-7 0,1 1 0,-1 0 0,1 0 0,0 0 0,-1 0 0,1 0 0,0 0 0,0 1 0,0-1 0,0 0 0,0 0 0,0 1 0,0-1 0,0 1 0,1-1 0,-1 1 0,0-1 0,1 1 0,-1-1 0,1 1 0,0 0 0,0-1 0,-1 1 0,1 0 0,0-1 0,0 1 0,0 0 0,1-1 0,-1 1 0,0-1 0,1 1 0,-1 0 0,1-1 0,-1 1 0,1-1 0,0 1 0,0-1 0,-1 0 0,1 1 0,0-1 0,0 0 0,2 2 0,0 0 0,0 0 0,0 0 0,1-1 0,-1 1 0,1-1 0,-1 0 0,1 0 0,0 0 0,0 0 0,0-1 0,0 0 0,0 1 0,0-1 0,0-1 0,0 1 0,0-1 0,1 0 0,-1 0 0,0 0 0,5-1 0,-5 1 0,0 0 0,-1 0 0,1-1 0,0 1 0,0-1 0,0 0 0,-1 0 0,1-1 0,-1 1 0,1-1 0,-1 0 0,1 0 0,-1 0 0,0 0 0,0 0 0,0-1 0,0 1 0,-1-1 0,1 0 0,-1 0 0,1 0 0,1-4 0,-3 5 0,-1 1 0,1-1 0,-1 0 0,0 0 0,1 0 0,-1 0 0,0 0 0,0 0 0,0 0 0,-1 0 0,1 1 0,0-1 0,-1 0 0,1 0 0,-1 0 0,0 0 0,0 1 0,1-1 0,-1 0 0,0 1 0,0-1 0,-1 1 0,1-1 0,0 1 0,0-1 0,-1 1 0,1 0 0,-1 0 0,1-1 0,-1 1 0,0 0 0,1 1 0,-1-1 0,0 0 0,0 0 0,1 1 0,-4-1 0,1-1 0,1 1 0,-1 0 0,0-1 0,0 2 0,1-1 0,-1 0 0,0 1 0,0 0 0,0 0 0,0 0 0,0 0 0,1 1 0,-1-1 0,0 1 0,0 0 0,1 0 0,-1 1 0,-4 1 0,6-1 0,-1 0 0,1 0 0,0 1 0,-1-1 0,1 1 0,0-1 0,1 1 0,-1 0 0,0 0 0,1 0 0,0 0 0,-1 0 0,1 0 0,0 0 0,1 0 0,-1 1 0,1-1 0,-1 0 0,1 0 0,0 1 0,0-1 0,0 0 0,1 0 0,-1 1 0,1-1 0,0 0 0,0 0 0,0 0 0,0 0 0,0 0 0,1 0 0,-1 0 0,1 0 0,0 0 0,0-1 0,0 1 0,0-1 0,0 1 0,0-1 0,1 0 0,-1 0 0,1 0 0,0 0 0,0-1 0,-1 1 0,1-1 0,0 1 0,0-1 0,1 0 0,-1 0 0,0 0 0,0-1 0,6 1 0,-6-1 0,1 0 0,-1 0 0,0 0 0,0 0 0,0-1 0,0 0 0,0 0 0,0 0 0,0 0 0,0 0 0,0 0 0,0-1 0,-1 1 0,1-1 0,-1 0 0,1 0 0,-1 0 0,1 0 0,-1 0 0,0 0 0,0-1 0,0 1 0,0-1 0,-1 0 0,1 1 0,-1-1 0,0 0 0,1 0 0,-1 0 0,0 0 0,-1 0 0,1 0 0,0 0 0,-1 0 0,0 0 0,0 0 0,0 0 0,0-1 0,0 1 0,-1 0 0,1 0 0,-1 0 0,0 0 0,0 0 0,0 0 0,0 0 0,0 0 0,-1 1 0,1-1 0,-1 0 0,0 1 0,0-1 0,0 1 0,0 0 0,0-1 0,0 1 0,-1 0 0,1 0 0,-1 1 0,0-1 0,-4-2 0,6 3 0,-1 0 0,1 0 0,-1 0 0,0 1 0,1-1 0,-1 0 0,0 1 0,0 0 0,1-1 0,-1 1 0,0 0 0,0-1 0,0 1 0,1 0 0,-1 1 0,0-1 0,0 0 0,1 0 0,-1 1 0,0-1 0,0 1 0,1-1 0,-1 1 0,0 0 0,1 0 0,-1 0 0,1 0 0,-1 0 0,1 0 0,-3 3 0,2-2 0,1 1 0,-1 0 0,1 0 0,0 0 0,0 0 0,0 0 0,0 0 0,0 0 0,1 0 0,-1 0 0,1 0 0,0 1 0,0-1 0,0 0 0,1 6 0,0-5 0,-1-1 0,1 1 0,0-1 0,0 0 0,0 1 0,0-1 0,1 0 0,-1 0 0,1 1 0,0-1 0,0-1 0,0 1 0,0 0 0,5 4 0,-5-6 0,-1 0 0,1 0 0,0 0 0,-1 0 0,1 0 0,0-1 0,0 1 0,0-1 0,0 1 0,-1-1 0,1 0 0,0 1 0,0-1 0,0 0 0,0 0 0,0-1 0,0 1 0,0 0 0,0-1 0,0 1 0,-1-1 0,1 1 0,0-1 0,0 0 0,-1 0 0,1 0 0,0 0 0,-1 0 0,3-2 0,-2 2 0,-1 0 0,1 1 0,-1-1 0,0-1 0,1 1 0,-1 0 0,0 0 0,0 0 0,0-1 0,0 1 0,0 0 0,0-1 0,0 1 0,0-1 0,-1 1 0,1-1 0,-1 1 0,1-1 0,-1 0 0,1 1 0,-1-1 0,0 0 0,0 1 0,0-1 0,0 0 0,0 1 0,0-1 0,0 0 0,-1 1 0,1-1 0,0 0 0,-1 1 0,0-1 0,1 1 0,-1-1 0,0 1 0,0-1 0,0 1 0,0-1 0,0 1 0,0 0 0,0-1 0,0 1 0,0 0 0,-1 0 0,1 0 0,-2-1 0,2 1 0,0 0 0,0 0 0,-1 0 0,1 0 0,0 0 0,-1 0 0,1 0 0,0 0 0,-1 0 0,1 1 0,-1-1 0,1 1 0,-1-1 0,0 1 0,1-1 0,-1 1 0,1 0 0,-1 0 0,0 0 0,1 0 0,-1 0 0,0 0 0,1 0 0,-1 1 0,1-1 0,-1 1 0,1-1 0,-1 1 0,0-1 0,1 1 0,0 0 0,-1 0 0,1 0 0,0 0 0,-1 0 0,1 0 0,0 0 0,0 0 0,0 0 0,0 0 0,0 1 0,0-1 0,-1 2 0,1-1 0,1-1 0,-1 0 0,1 0 0,0 0 0,-1 1 0,1-1 0,0 0 0,0 0 0,-1 1 0,1-1 0,0 0 0,1 0 0,-1 1 0,0-1 0,0 0 0,0 0 0,1 1 0,-1-1 0,1 0 0,-1 0 0,1 0 0,-1 0 0,1 0 0,0 1 0,-1-1 0,1 0 0,0 0 0,0-1 0,0 1 0,1 2 0,0-2 0,0 0 0,1 0 0,-1 0 0,0-1 0,0 1 0,1 0 0,-1-1 0,0 1 0,1-1 0,-1 0 0,0 0 0,1 0 0,-1 0 0,0 0 0,4-1 0,-5 1 0,1 0 0,-1 0 0,1-1 0,-1 1 0,1 0 0,-1-1 0,1 1 0,-1-1 0,1 1 0,-1-1 0,1 0 0,-1 1 0,0-1 0,1 0 0,-1 0 0,0 0 0,0 0 0,0 0 0,0 0 0,0 0 0,0-1 0,0 1 0,0 0 0,0 0 0,0-1 0,-1 1 0,1-1 0,-1 1 0,1-1 0,-1 1 0,1-1 0,-1 1 0,0-1 0,0 1 0,0-1 0,0 1 0,0-1 0,0 1 0,0-1 0,0 1 0,-1-1 0,1 1 0,0-1 0,-1 1 0,0-1 0,1 1 0,-1-1 0,0 1 0,1 0 0,-1 0 0,0-1 0,0 1 0,0 0 0,0 0 0,-2-2 0,2 2 0,0 1 0,0-1 0,1 0 0,-1 0 0,0 0 0,0 1 0,0-1 0,0 0 0,0 1 0,0-1 0,0 1 0,0-1 0,-1 1 0,1 0 0,0-1 0,0 1 0,0 0 0,0 0 0,-1 0 0,1 0 0,0 0 0,0 0 0,0 0 0,0 0 0,-1 0 0,1 0 0,0 1 0,0-1 0,0 1 0,0-1 0,0 1 0,0-1 0,0 1 0,0-1 0,0 1 0,0 0 0,0 0 0,0-1 0,0 1 0,0 0 0,1 0 0,-1 0 0,0 0 0,0 1 0,0 0 0,-1 0 0,1-1 0,0 1 0,0 0 0,0-1 0,0 1 0,1 0 0,-1 0 0,0 0 0,1 0 0,-1 0 0,1 0 0,0 0 0,0 0 0,-1 0 0,1 0 0,1 0 0,-1 0 0,0 0 0,0 0 0,1-1 0,-1 1 0,1 0 0,0 0 0,-1 0 0,3 3 0,-3-5 3,0 1 0,1-1 0,-1 1 0,1-1 0,-1 0 0,0 1 0,1-1 0,-1 0 0,1 1 0,-1-1 0,1 0 0,-1 0-1,1 1 1,-1-1 0,1 0 0,-1 0 0,1 0 0,-1 0 0,1 0 0,-1 0 0,1 0 0,-1 0 0,1 0 0,-1 0 0,1 0 0,0 0 0,-1 0 0,1 0 0,-1 0-1,1 0 1,-1-1 0,1 1 0,-1 0 0,1 0 0,-1-1 0,1 1 0,-1 0 0,0-1 0,1 0 0,12-17-1486,-11 4-5343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309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104 16 24575,'-2'-2'0,"0"0"0,-1 1 0,1-1 0,0 1 0,0 0 0,-1 0 0,1 0 0,0 0 0,-1 0 0,1 0 0,-1 1 0,0-1 0,1 1 0,-1 0 0,1 0 0,-1 0 0,0 0 0,1 0 0,-1 0 0,1 1 0,-1-1 0,1 1 0,-1 0 0,1-1 0,-1 1 0,1 0 0,0 1 0,-1-1 0,1 0 0,0 1 0,0-1 0,0 1 0,0 0 0,0 0 0,0-1 0,1 1 0,-1 1 0,-2 2 0,3-4 0,0 1 0,0 0 0,0 0 0,-1 0 0,1 0 0,1 0 0,-1 0 0,0 0 0,1 0 0,-1 0 0,1 0 0,-1 0 0,1 0 0,0 0 0,0 1 0,0-1 0,0 0 0,0 0 0,1 3 0,0-3 0,0 0 0,0 0 0,0 0 0,1 0 0,-1 0 0,1-1 0,-1 1 0,1 0 0,-1-1 0,1 1 0,0-1 0,0 0 0,-1 0 0,1 0 0,0 1 0,0-2 0,1 1 0,-1 0 0,0 0 0,0-1 0,0 1 0,0-1 0,4 1 0,-2-1 0,0 1 0,0-1 0,0 0 0,0-1 0,0 1 0,0-1 0,0 1 0,0-1 0,0 0 0,0-1 0,0 1 0,0-1 0,5-3 0,-7 4 0,0 0 0,0 0 0,0 0 0,-1 0 0,1-1 0,0 1 0,-1-1 0,1 0 0,-1 1 0,0-1 0,1 0 0,-1 0 0,0 0 0,0 0 0,0 0 0,0 0 0,0 0 0,-1 0 0,1 0 0,-1 0 0,1 0 0,-1 0 0,0-1 0,0 1 0,0 0 0,0-3 0,0 3 0,-1 1 0,1 0 0,0 0 0,-1-1 0,1 1 0,-1 0 0,1 0 0,-1-1 0,0 1 0,0 0 0,1 0 0,-1 0 0,0 0 0,0 0 0,0 0 0,0 0 0,0 1 0,0-1 0,0 0 0,0 0 0,-1 1 0,1-1 0,0 1 0,0-1 0,-1 1 0,1-1 0,0 1 0,-1 0 0,1 0 0,0 0 0,-1-1 0,1 1 0,0 1 0,-1-1 0,1 0 0,0 0 0,-1 0 0,1 1 0,0-1 0,0 0 0,-1 1 0,1 0 0,-2 0 0,-1 0 0,1 1 0,-1-1 0,1 1 0,-1 0 0,1 0 0,-1 0 0,1 0 0,0 1 0,0-1 0,0 1 0,0 0 0,1 0 0,-1 0 0,-2 4 0,4-4 0,0 0 0,0 1 0,1-1 0,-1 0 0,1 0 0,0 1 0,0-1 0,0 0 0,0 0 0,0 1 0,1-1 0,-1 0 0,1 0 0,0 0 0,0 0 0,0 0 0,1 0 0,-1 0 0,1 0 0,-1 0 0,1 0 0,0-1 0,0 1 0,3 2 0,-3-3 0,-1 0 0,1 0 0,0 0 0,0-1 0,0 1 0,0-1 0,1 1 0,-1-1 0,0 0 0,0 0 0,1 0 0,-1 0 0,1 0 0,-1 0 0,1-1 0,-1 1 0,1-1 0,-1 0 0,1 0 0,0 0 0,-1 0 0,1 0 0,-1 0 0,1-1 0,0 1 0,-1-1 0,0 0 0,1 0 0,-1 0 0,5-2 0,-5 0 0,1 0 0,0-1 0,-1 1 0,1-1 0,-1 1 0,0-1 0,0 0 0,0 0 0,-1 0 0,1 0 0,-1 0 0,0 0 0,0 0 0,-1 0 0,1-1 0,-1 1 0,0 0 0,0 0 0,-1-6 0,1 7 0,0 0 0,-1 0 0,1 0 0,-1 0 0,0 0 0,0 0 0,0 0 0,0 0 0,0 0 0,-1 1 0,1-1 0,-3-3 0,3 5 0,0 0 0,-1 0 0,1 0 0,0 0 0,0 0 0,0 0 0,-1 1 0,1-1 0,0 0 0,-1 1 0,1-1 0,-1 1 0,1 0 0,0-1 0,-1 1 0,1 0 0,-1 0 0,1 0 0,-1 0 0,1 0 0,-1 0 0,1 0 0,-1 0 0,1 1 0,-3 0 0,1 0 0,0 1 0,1-1 0,-1 1 0,1-1 0,-1 1 0,1 0 0,0 0 0,0 0 0,0 0 0,0 0 0,0 1 0,0-1 0,0 1 0,1-1 0,-1 1 0,1 0 0,0-1 0,0 1 0,0 0 0,0 0 0,0 0 0,1 0 0,-1 0 0,1 0 0,0 0 0,0 0 0,0 0 0,0 0 0,0-1 0,1 1 0,0 0 0,-1 0 0,1 0 0,2 4 0,-3-5 0,1 1 0,-1-1 0,1 1 0,0-1 0,0 0 0,0 0 0,0 1 0,0-1 0,0 0 0,0 0 0,1 0 0,-1 0 0,1 0 0,0-1 0,-1 1 0,1 0 0,0-1 0,0 1 0,0-1 0,0 0 0,0 0 0,1 0 0,-1 0 0,0 0 0,1 0 0,-1 0 0,0-1 0,1 1 0,-1-1 0,0 1 0,1-1 0,-1 0 0,1 0 0,-1 0 0,1-1 0,-1 1 0,0-1 0,1 1 0,-1-1 0,1 0 0,-1 0 0,3-1 0,0-1 0,-1-1 0,1 1 0,-1-1 0,1 0 0,-1 0 0,0-1 0,-1 1 0,1-1 0,-1 0 0,3-6 0,-5 10 0,0 0 0,0 0 0,-1 0 0,1 0 0,-1 0 0,1 0 0,-1 0 0,1-1 0,-1 1 0,0 0 0,1 0 0,-1 0 0,0-1 0,0 1 0,0 0 0,0 0 0,0-1 0,0 1 0,-1 0 0,1 0 0,0 0 0,0-1 0,-1 1 0,1 0 0,-1 0 0,1 0 0,-1 0 0,0 0 0,1 0 0,-1 0 0,0 0 0,0 0 0,1 0 0,-1 0 0,0 0 0,0 1 0,0-1 0,0 0 0,0 1 0,0-1 0,0 1 0,-1-1 0,1 1 0,0-1 0,0 1 0,0 0 0,0-1 0,-1 1 0,1 0 0,0 0 0,0 0 0,-1 0 0,0 0 0,-1 0 0,0 0 0,0 0 0,0 1 0,0-1 0,1 1 0,-1-1 0,0 1 0,0 0 0,0 0 0,1 0 0,-1 1 0,1-1 0,-1 0 0,1 1 0,-1 0 0,1 0 0,0-1 0,0 1 0,0 1 0,0-1 0,0 0 0,0 0 0,1 1 0,-1-1 0,1 1 0,-2 4 0,2-6 0,1 0 0,-1 1 0,1-1 0,-1 1 0,1-1 0,0 1 0,0-1 0,-1 1 0,1-1 0,0 1 0,1-1 0,-1 1 0,0-1 0,0 1 0,1-1 0,-1 1 0,0-1 0,1 0 0,0 1 0,0 1 0,0-2 0,1 1 0,-1-1 0,1 0 0,-1 0 0,1 0 0,-1 0 0,1 0 0,0 0 0,-1 0 0,1 0 0,0 0 0,0-1 0,0 1 0,-1-1 0,1 0 0,0 1 0,0-1 0,0 0 0,0 0 0,3 0 0,-3-1 0,1 1 0,0-1 0,0 1 0,-1-1 0,1 0 0,0 0 0,-1 0 0,1 0 0,-1 0 0,1-1 0,-1 1 0,0-1 0,1 0 0,-1 1 0,0-1 0,0 0 0,0 0 0,-1-1 0,1 1 0,0 0 0,-1-1 0,1 1 0,-1 0 0,0-1 0,0 0 0,0 1 0,0-1 0,-1 0 0,1 1 0,0-1 0,-1 0 0,0 0 0,0 0 0,0 1 0,0-1 0,0 0 0,-1 0 0,0-4 0,1 5 0,0 0 0,-1 0 0,1 0 0,0-1 0,-1 1 0,1 0 0,-1 0 0,0 0 0,0 0 0,0 0 0,0 0 0,0 1 0,0-1 0,0 0 0,-1 0 0,1 1 0,0-1 0,-1 1 0,0-1 0,1 1 0,-1 0 0,0 0 0,0-1 0,1 1 0,-1 0 0,0 1 0,0-1 0,0 0 0,0 1 0,0-1 0,-1 1 0,1-1 0,0 1 0,0 0 0,0 0 0,0 0 0,0 0 0,0 0 0,-1 0 0,1 1 0,0-1 0,0 1 0,0 0 0,0-1 0,0 1 0,0 0 0,0 0 0,1 0 0,-1 1 0,0-1 0,-2 2 0,1 0 0,-1 0 0,1 0 0,0 1 0,0-1 0,1 1 0,-1-1 0,1 1 0,-1 0 0,1 0 0,1 0 0,-1 0 0,0 1 0,1-1 0,0 0 0,-1 9 0,1-11 0,1 0 0,0-1 0,-1 1 0,1-1 0,0 1 0,0-1 0,0 1 0,0 0 0,1-1 0,-1 1 0,0-1 0,1 1 0,-1-1 0,1 1 0,-1-1 0,1 1 0,0-1 0,-1 0 0,1 1 0,0-1 0,0 0 0,0 1 0,0-1 0,0 0 0,0 0 0,1 0 0,-1 0 0,0 0 0,0 0 0,1 0 0,-1-1 0,1 1 0,-1 0 0,1-1 0,-1 1 0,1-1 0,-1 0 0,1 1 0,-1-1 0,1 0 0,0 0 0,-1 0 0,1 0 0,-1 0 0,1 0 0,-1-1 0,3 1 0,-2 0 0,-1-1 0,1 1 0,0 0 0,0-1 0,0 1 0,0-1 0,0 1 0,-1-1 0,1 0 0,0 0 0,-1 0 0,1 0 0,0 0 0,-1 0 0,1 0 0,-1-1 0,0 1 0,1 0 0,-1-1 0,0 1 0,0-1 0,0 0 0,0 1 0,0-1 0,0 0 0,0 0 0,0-2 0,0 1 0,-1-1 0,0 1 0,1 0 0,-1-1 0,-1 1 0,1-1 0,0 1 0,-1 0 0,0-1 0,0 1 0,0 0 0,0 0 0,0-1 0,-3-3 0,3 5 0,-1-1 0,1 0 0,-1 0 0,0 1 0,0-1 0,0 1 0,0 0 0,-1 0 0,1-1 0,0 1 0,-1 1 0,0-1 0,1 0 0,-1 1 0,-3-2 0,4 2 0,0 1 0,1 0 0,-1-1 0,0 1 0,0 0 0,0 0 0,0 0 0,1 0 0,-1 1 0,0-1 0,0 0 0,0 1 0,1-1 0,-1 1 0,0 0 0,1 0 0,-1-1 0,0 1 0,1 0 0,-1 0 0,1 0 0,0 1 0,-1-1 0,1 0 0,0 1 0,0-1 0,-1 0 0,0 3 0,1-3-50,0 0-1,0 0 1,1 1-1,-1-1 0,0 0 1,1 0-1,-1 1 1,0-1-1,1 0 1,0 1-1,-1-1 0,1 1 1,0-1-1,0 0 1,0 1-1,-1-1 1,2 1-1,-1-1 0,0 1 1,0-1-1,0 0 1,1 1-1,-1-1 1,1 1-1,-1-1 1,2 2-1,4 6-6775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3 24575,'-4'0'0,"1"1"0,0-1 0,0 1 0,0 0 0,0 0 0,0 0 0,0 0 0,0 0 0,0 1 0,0-1 0,0 1 0,1 0 0,-1 0 0,1 0 0,-1 0 0,1 0 0,0 1 0,0-1 0,0 1 0,0-1 0,0 1 0,1 0 0,-1 0 0,1 0 0,0-1 0,-1 2 0,0 5 0,0-3 0,0 0 0,1 1 0,0 0 0,0-1 0,0 1 0,1-1 0,0 1 0,1 0 0,-1-1 0,1 1 0,0-1 0,4 12 0,-4-16 0,1 0 0,-1 0 0,0 0 0,1 0 0,-1 0 0,1-1 0,0 1 0,0-1 0,-1 1 0,1-1 0,0 0 0,0 1 0,0-1 0,1 0 0,-1 0 0,0-1 0,0 1 0,0 0 0,1-1 0,-1 1 0,0-1 0,1 0 0,-1 0 0,0 0 0,1 0 0,-1 0 0,0 0 0,1-1 0,2 0 0,-2 1 0,-1-1 0,1 1 0,0-1 0,0 0 0,0 0 0,0 0 0,0 0 0,-1-1 0,1 1 0,0-1 0,-1 1 0,0-1 0,1 0 0,-1 0 0,0 0 0,0 0 0,0-1 0,0 1 0,0 0 0,0-1 0,-1 1 0,3-5 0,-3 1 0,0 0 0,0 0 0,-1-1 0,1 1 0,-1 0 0,0 0 0,-1 0 0,0 0 0,0 0 0,0 0 0,-1 0 0,-4-11 0,5 15 0,0-1 0,0 1 0,0 0 0,0 0 0,0 0 0,-1 0 0,1 0 0,-1 0 0,0 1 0,1-1 0,-1 0 0,0 1 0,0-1 0,0 1 0,0 0 0,0 0 0,0 0 0,0 0 0,-1 0 0,1 0 0,0 0 0,-1 1 0,1-1 0,0 1 0,-1 0 0,1 0 0,-1 0 0,1 0 0,0 0 0,-1 0 0,1 0 0,-1 1 0,1-1 0,0 1 0,-4 1 0,4-1 0,0 0 0,0 0 0,1 0 0,-1 1 0,0-1 0,1 0 0,-1 1 0,1-1 0,-1 1 0,1-1 0,0 1 0,-1 0 0,1 0 0,0-1 0,0 1 0,0 0 0,1 0 0,-1 0 0,0 0 0,1 0 0,-1 0 0,1 0 0,0 1 0,-1-1 0,1 0 0,0 0 0,0 0 0,1 0 0,0 4 0,-1-4 0,0 0 0,0 1 0,1-1 0,-1 0 0,1 1 0,0-1 0,0 0 0,0 1 0,0-1 0,0 0 0,0 0 0,1 0 0,-1 0 0,1 0 0,-1 0 0,1-1 0,0 1 0,-1 0 0,1-1 0,0 1 0,0-1 0,0 0 0,1 0 0,-1 1 0,4 0 0,0-1 0,0-1 0,0 1 0,0-1 0,1 0 0,-1-1 0,0 1 0,0-1 0,12-4 0,-17 5 0,0 0 0,0 0 0,0-1 0,0 1 0,1-1 0,-1 1 0,0-1 0,0 1 0,0-1 0,0 0 0,0 0 0,0 1 0,0-1 0,0 0 0,-1 0 0,1 0 0,0 0 0,0 0 0,-1 0 0,1 0 0,-1 0 0,1 0 0,-1 0 0,1-1 0,-1 1 0,0 0 0,1 0 0,-1 0 0,0-1 0,0 1 0,0 0 0,0 0 0,0 0 0,0-1 0,0 1 0,-1 0 0,1 0 0,0 0 0,-1-1 0,1 1 0,0 0 0,-1 0 0,0 0 0,1 0 0,-1 0 0,0 0 0,1 0 0,-1 0 0,0 0 0,0 0 0,-1-1 0,-2-2 0,0-1 0,0 1 0,0 1 0,-1-1 0,1 1 0,-1-1 0,0 1 0,0 0 0,0 1 0,0-1 0,0 1 0,-1 0 0,1 1 0,-7-2 0,10 2 0,-1 1 0,1 0 0,0-1 0,-1 1 0,1 0 0,0 0 0,-1 0 0,1 1 0,0-1 0,-1 1 0,1-1 0,0 1 0,0 0 0,-1 0 0,1 0 0,0 0 0,0 0 0,0 0 0,0 0 0,0 1 0,0-1 0,1 1 0,-1 0 0,0-1 0,1 1 0,-1 0 0,1 0 0,0 0 0,0 0 0,-1 0 0,1 0 0,1 0 0,-1 1 0,0-1 0,-1 5 0,2-5 0,-1 0 0,1 0 0,0 0 0,0 0 0,0 0 0,0 0 0,0 0 0,0 0 0,0 1 0,1-1 0,-1 0 0,1 0 0,-1 0 0,1 0 0,0 0 0,0 0 0,0-1 0,0 1 0,0 0 0,0 0 0,0-1 0,3 3 0,-1-1 0,1 0 0,-1 0 0,1-1 0,-1 1 0,1-1 0,0 0 0,0 0 0,0-1 0,0 1 0,9 1 0,-9-2 0,1 0 0,-1 0 0,1 0 0,0 0 0,0-1 0,-1 0 0,1 0 0,0 0 0,0-1 0,-1 0 0,1 0 0,0 0 0,-1 0 0,1-1 0,-1 1 0,1-1 0,-1 0 0,0-1 0,0 1 0,0-1 0,6-4 0,-8 3 0,1 0 0,-1 0 0,1 1 0,-1-2 0,-1 1 0,1 0 0,0 0 0,-1-1 0,0 1 0,0 0 0,0-1 0,-1 1 0,1-1 0,-1 1 0,-1-6 0,1 8 0,0 0 0,-1 0 0,1 0 0,-1-1 0,0 1 0,1 0 0,-1 0 0,0 0 0,-1 0 0,1 0 0,0 0 0,0 0 0,-1 1 0,1-1 0,-1 0 0,0 1 0,1-1 0,-1 1 0,0 0 0,0-1 0,0 1 0,0 0 0,0 0 0,0 0 0,0 1 0,0-1 0,0 0 0,-1 1 0,1-1 0,0 1 0,-3 0 0,1-1 0,1 1 0,-1-1 0,0 1 0,0 0 0,1 1 0,-1-1 0,0 0 0,1 1 0,-1 0 0,1 0 0,-1 0 0,1 0 0,-1 1 0,1 0 0,0-1 0,0 1 0,0 0 0,0 0 0,0 1 0,0-1 0,0 1 0,1-1 0,-5 6 0,6-5 0,-1 0 0,1 0 0,0 0 0,0 0 0,0 0 0,1 0 0,-1 0 0,1 0 0,0 0 0,-1 0 0,1 1 0,1-1 0,-1 0 0,0 0 0,1 0 0,0 0 0,-1 0 0,1 0 0,0 0 0,1 0 0,-1 0 0,0 0 0,1 0 0,0-1 0,0 1 0,0 0 0,0-1 0,2 3 0,-2-3 0,0 0 0,-1 0 0,1-1 0,0 1 0,0-1 0,0 1 0,0-1 0,0 1 0,0-1 0,0 0 0,0 0 0,0 0 0,1 0 0,-1-1 0,0 1 0,1-1 0,-1 1 0,1-1 0,-1 0 0,1 0 0,-1 0 0,0 0 0,1 0 0,-1-1 0,1 1 0,-1-1 0,0 1 0,1-1 0,-1 0 0,0 0 0,0 0 0,0 0 0,1 0 0,-1-1 0,0 1 0,-1 0 0,4-4 0,-3 4 0,-1-1 0,0 1 0,1-1 0,-1 1 0,0-1 0,0 0 0,0 1 0,0-1 0,0 0 0,0 0 0,-1 0 0,1 0 0,-1 0 0,1 0 0,-1 0 0,0 0 0,1 0 0,-1 0 0,0 0 0,-1 0 0,1 0 0,0 0 0,0 0 0,-1 0 0,1 0 0,-1 0 0,0 0 0,0 0 0,1 0 0,-1 0 0,0 1 0,-1-1 0,1 0 0,0 1 0,0-1 0,-1 1 0,1-1 0,-1 1 0,1 0 0,-1-1 0,0 1 0,1 0 0,-1 0 0,-2-1 0,1 1 0,1-1 0,-1 0 0,1 1 0,-1 0 0,0 0 0,0 0 0,0 0 0,0 0 0,0 0 0,0 1 0,0 0 0,0-1 0,0 1 0,0 0 0,0 1 0,0-1 0,0 0 0,0 1 0,0 0 0,0-1 0,0 1 0,0 0 0,1 1 0,-4 1 0,4-2 0,0 0 0,1 1 0,-1 0 0,1-1 0,-1 1 0,1 0 0,0 0 0,-1 0 0,1 0 0,0 0 0,0 0 0,0 0 0,1 0 0,-1 1 0,0-1 0,1 0 0,0 0 0,-1 0 0,1 1 0,0-1 0,0 0 0,0 1 0,1-1 0,-1 0 0,0 0 0,1 1 0,0-1 0,-1 0 0,1 0 0,0 0 0,0 0 0,2 3 0,-2-3 0,0 1 0,0-1 0,0 1 0,1-1 0,-1 0 0,1 1 0,0-1 0,0 0 0,-1 0 0,1 0 0,0-1 0,1 1 0,-1 0 0,0-1 0,1 1 0,-1-1 0,0 0 0,1 0 0,0 0 0,-1 0 0,1 0 0,-1-1 0,1 1 0,0-1 0,0 1 0,-1-1 0,1 0 0,0 0 0,0-1 0,-1 1 0,1 0 0,0-1 0,-1 0 0,1 1 0,0-1 0,-1 0 0,1 0 0,-1-1 0,0 1 0,1 0 0,-1-1 0,0 0 0,0 1 0,0-1 0,0 0 0,0 0 0,0 0 0,0 0 0,-1-1 0,1 1 0,-1 0 0,1-1 0,-1 1 0,0-1 0,0 1 0,0-1 0,-1 1 0,1-1 0,0 0 0,-1 0 0,0 1 0,0-1 0,0 0 0,0 1 0,0-1 0,0 0 0,-2-4 0,2 5 0,-1 0 0,1-1 0,-1 1 0,0 0 0,0 0 0,0-1 0,0 1 0,0 0 0,-1 0 0,1 0 0,-1 0 0,1 0 0,-1 1 0,0-1 0,0 0 0,1 1 0,-1 0 0,0-1 0,0 1 0,-1 0 0,1 0 0,0 0 0,0 0 0,0 0 0,-4 0 0,1 0 0,1 0 0,0 1 0,0 0 0,0 0 0,0 1 0,0-1 0,-1 1 0,1 0 0,0 0 0,0 0 0,0 0 0,1 1 0,-8 3 0,8-4 0,1 1 0,-1-1 0,1 1 0,-1-1 0,1 1 0,0 0 0,0 0 0,0 0 0,0 1 0,0-1 0,0 0 0,1 1 0,-1-1 0,1 1 0,-1 0 0,1-1 0,0 1 0,-1 4 0,2-5 0,0 1 0,0-1 0,0 1 0,1-1 0,-1 1 0,1-1 0,0 1 0,-1-1 0,1 1 0,0-1 0,0 0 0,1 0 0,-1 1 0,0-1 0,1 0 0,-1 0 0,1 0 0,0 0 0,0-1 0,0 1 0,0 0 0,0-1 0,0 1 0,0-1 0,4 2 0,-8-5 0,0 0 0,-1 1 0,1-2 0,0 1 0,0 0 0,0 0 0,0-1 0,0 1 0,1-1 0,-1 1 0,1-1 0,0 0 0,0 0 0,0 1 0,0-1 0,0 0 0,0 0 0,1 0 0,-1 0 0,1 0 0,0 0 0,0 0 0,0 0 0,1 0 0,-1 0 0,1 0 0,-1 0 0,1 0 0,0 0 0,0 0 0,0 0 0,0 1 0,1-1 0,-1 0 0,1 1 0,0-1 0,0 1 0,0 0 0,0 0 0,0-1 0,0 1 0,0 0 0,1 1 0,-1-1 0,1 0 0,0 1 0,-1-1 0,1 1 0,0 0 0,0 0 0,0 0 0,-1 0 0,1 1 0,0-1 0,0 1 0,0 0 0,0 0 0,0 0 0,0 0 0,0 0 0,0 0 0,0 1 0,0 0 0,0-1 0,0 1 0,0 0 0,0 1 0,0-1 0,2 2 0,-7-4-27,0-1 0,-1 1-1,1 0 1,0 0 0,-1 0-1,1 0 1,-1 1 0,1-1 0,-1 1-1,1-1 1,-1 1 0,1 0-1,-1 0 1,1 0 0,-1 0-1,1 1 1,-1-1 0,1 1-1,-1-1 1,1 1 0,-1 0 0,1 0-1,0 0 1,0 0 0,-1 1-1,1-1 1,0 0 0,0 1-1,0 0 1,0-1 0,0 1-1,1 0 1,-1 0 0,1 0 0,-1 0-1,1 0 1,-1 0 0,1 1-1,0-1 1,0 0 0,0 1-1,1-1 1,-1 1 0,0-1-1,1 1 1,0-1 0,-1 1 0,1-1-1,0 5 1,4 5-6799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1183 24575,'6'-1'0,"0"-1"0,0-1 0,-1 1 0,1-1 0,0 0 0,8-6 0,3-1 0,19-7 0,2 2 0,42-12 0,-45 17 0,-1-2 0,0-1 0,33-19 0,4-5 0,-40 22 0,51-34 0,-19 7 0,28-20 0,70-77 0,-124 103 0,127-134 0,-70 56 0,-75 85 0,-2-1 0,-1-1 0,-2-1 0,17-53 0,4-56-1365,-32 129-5461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9 149 24575,'0'0'0,"-1"0"0,1 0 0,0 0 0,0 0 0,-1 0 0,1 0 0,0 0 0,-1 0 0,1 0 0,0 0 0,0 0 0,-1 0 0,1 0 0,0 0 0,0 0 0,-1 0 0,1 0 0,0-1 0,0 1 0,-1 0 0,1 0 0,0 0 0,0 0 0,0-1 0,-1 1 0,1 0 0,0 0 0,0 0 0,0-1 0,0 1 0,0 0 0,-1 0 0,1-1 0,0 1 0,0 0 0,0 0 0,0-1 0,0 1 0,0 0 0,0-1 0,0 1 0,0 0 0,6-15 0,15-10 0,3 4 0,-15 11 0,1 0 0,0 1 0,0 1 0,1-1 0,0 2 0,1 0 0,0 0 0,16-6 0,-25 12 0,0 1 0,0 0 0,0 0 0,-1 0 0,1 1 0,0-1 0,0 0 0,-1 1 0,1 0 0,0 0 0,-1 0 0,1 0 0,-1 0 0,1 1 0,-1-1 0,3 3 0,44 34 0,-20-14 0,-13-13-96,39 23-1173,-40-28-5557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24575,'0'20'0,"0"0"0,2-1 0,0 1 0,6 19 0,-6-30 0,1 0 0,0 0 0,1-1 0,0 1 0,1-1 0,-1 0 0,1 0 0,1 0 0,0-1 0,0 0 0,12 11 0,162 132 0,-97-84 0,-41-30 0,1-3 0,85 50 0,-56-43 0,71 54 0,-91-58 0,110 54 0,-137-81 0,0 0 0,0-2 0,1 0 0,0-2 0,28 2 0,-25-3 0,1 0 0,-1 3 0,47 15 0,-71-20-98,43 16 329,-46-17-325,0 0 0,1-1 1,-1 1-1,1 0 1,-1-1-1,1 1 0,-1-1 1,1 0-1,-1 0 1,1 0-1,-1 0 0,1 0 1,-1-1-1,1 1 1,2-2-1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2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63 52 24575,'0'-1'0,"0"0"0,0 1 0,0-1 0,-1 0 0,1 1 0,0-1 0,0 1 0,-1-1 0,1 1 0,0-1 0,-1 0 0,1 1 0,0-1 0,-1 1 0,1-1 0,-1 1 0,1-1 0,-1 1 0,1 0 0,-1-1 0,1 1 0,-1 0 0,1-1 0,-1 1 0,0 0 0,1 0 0,-1-1 0,1 1 0,-1 0 0,0 0 0,1 0 0,-1 0 0,0 0 0,1 0 0,-1 0 0,0 0 0,1 0 0,-1 0 0,0 0 0,1 0 0,-1 1 0,0-1 0,-1 0 0,1 1 0,-1-1 0,1 0 0,0 1 0,-1-1 0,1 1 0,-1-1 0,1 1 0,0 0 0,0 0 0,-1-1 0,1 1 0,0 0 0,0 0 0,0 0 0,0 0 0,0 1 0,-1 1 0,1-1 0,1 0 0,0 0 0,0 1 0,0-1 0,0 0 0,0 0 0,0 1 0,1-1 0,-1 0 0,1 0 0,0 0 0,-1 0 0,1 1 0,0-1 0,0 0 0,0 0 0,1-1 0,-1 1 0,0 0 0,1 0 0,-1-1 0,1 1 0,0 0 0,-1-1 0,1 0 0,0 1 0,0-1 0,0 0 0,0 0 0,0 0 0,0 0 0,0 0 0,0-1 0,0 1 0,3 0 0,-3 0 0,0 0 0,0-1 0,0 1 0,1 0 0,-1-1 0,0 1 0,0-1 0,1 0 0,-1 0 0,0 0 0,0 0 0,1 0 0,-1 0 0,0-1 0,0 1 0,0-1 0,1 1 0,-1-1 0,0 0 0,0 0 0,0 0 0,0 0 0,0 0 0,0 0 0,-1-1 0,1 1 0,0-1 0,-1 1 0,1-1 0,-1 0 0,1 1 0,-1-1 0,0 0 0,1 0 0,-1 0 0,1-4 0,-1 3 0,0 0 0,-1 0 0,1 0 0,-1 0 0,0 0 0,0 0 0,0 0 0,0 0 0,-1 0 0,1 0 0,-1 0 0,0 0 0,0 0 0,0 1 0,0-1 0,0 0 0,0 0 0,-1 1 0,0-1 0,1 1 0,-1-1 0,0 1 0,0 0 0,0 0 0,0 0 0,-1 0 0,1 0 0,-1 0 0,-2-1 0,3 2 0,0 0 0,0 0 0,-1 0 0,1 1 0,0-1 0,0 0 0,-1 1 0,1 0 0,-1-1 0,1 1 0,0 0 0,-1 0 0,1 1 0,0-1 0,-1 0 0,1 1 0,0 0 0,-1-1 0,1 1 0,0 0 0,0 0 0,0 0 0,0 0 0,0 1 0,0-1 0,0 0 0,0 1 0,0 0 0,1-1 0,-1 1 0,0 0 0,1 0 0,0 0 0,-1 0 0,1 0 0,-2 3 0,0 0 0,0 1 0,1-1 0,-1 0 0,1 1 0,0 0 0,0 0 0,1-1 0,-1 1 0,1 0 0,1 0 0,-1 0 0,1 8 0,1-11 0,0 0 0,0 0 0,0 0 0,1 0 0,-1-1 0,1 1 0,-1 0 0,1-1 0,0 1 0,0-1 0,0 0 0,0 1 0,0-1 0,1 0 0,-1 0 0,1-1 0,-1 1 0,1 0 0,0-1 0,0 0 0,-1 1 0,1-1 0,0 0 0,0-1 0,5 2 0,-6-1 0,1 0 0,-1-1 0,0 1 0,1-1 0,-1 1 0,0-1 0,1 0 0,-1 1 0,1-1 0,-1 0 0,0-1 0,1 1 0,-1 0 0,0-1 0,1 0 0,-1 1 0,0-1 0,1 0 0,-1 0 0,0 0 0,0 0 0,0-1 0,0 1 0,0 0 0,2-3 0,-2 1 0,0 1 0,0-1 0,-1 0 0,0 0 0,0 0 0,1 1 0,-1-1 0,-1 0 0,1 0 0,0 0 0,-1 0 0,0-1 0,0 1 0,0 0 0,0 0 0,0 0 0,-1-3 0,1 2 0,-1 0 0,0 0 0,0-1 0,-1 1 0,1 1 0,-1-1 0,1 0 0,-1 0 0,-1 1 0,1-1 0,0 1 0,-1-1 0,-3-2 0,5 4 0,-1 1 0,0-1 0,0 1 0,0 0 0,0-1 0,0 1 0,0 0 0,0 0 0,0 1 0,0-1 0,0 0 0,-1 1 0,1-1 0,0 1 0,-1-1 0,1 1 0,0 0 0,-1 0 0,1 0 0,0 1 0,0-1 0,-1 1 0,1-1 0,-4 2 0,4-1 0,0 0 0,1 0 0,-1 0 0,1 0 0,-1 0 0,1 0 0,-1 1 0,1-1 0,0 0 0,-1 1 0,1-1 0,0 1 0,0-1 0,0 1 0,0 0 0,0-1 0,1 1 0,-1 0 0,0 0 0,1 0 0,-1 0 0,1-1 0,0 1 0,0 0 0,0 0 0,0 0 0,0 0 0,0 0 0,0 0 0,0 0 0,2 3 0,-2-2 0,1-1 0,-1 1 0,1 0 0,0-1 0,0 1 0,0-1 0,0 1 0,1-1 0,-1 1 0,1-1 0,-1 0 0,1 0 0,0 0 0,0 0 0,0 0 0,0 0 0,0 0 0,0-1 0,1 1 0,-1-1 0,5 3 0,-3-3 0,0 0 0,0 0 0,0-1 0,-1 1 0,1-1 0,0 0 0,0 0 0,0 0 0,0-1 0,0 1 0,0-1 0,0 0 0,0 0 0,0 0 0,6-3 0,-8 2 0,-1 1 0,1 0 0,-1 0 0,1-1 0,-1 1 0,1-1 0,-1 0 0,1 1 0,-1-1 0,0 0 0,0 1 0,0-1 0,0 0 0,-1 0 0,1 0 0,0 0 0,-1 0 0,1 0 0,-1 0 0,0 0 0,1 0 0,-1-1 0,0 1 0,0 0 0,-1 0 0,1 0 0,0 0 0,-1 0 0,1 0 0,-1 0 0,-1-3 0,1 3 0,1 0 0,-1 0 0,-1 0 0,1 0 0,0 0 0,0 0 0,-1 0 0,1 0 0,-1 0 0,0 1 0,1-1 0,-1 1 0,0-1 0,0 1 0,0 0 0,0-1 0,0 1 0,0 0 0,-1 0 0,1 1 0,0-1 0,0 0 0,-1 1 0,1-1 0,0 1 0,-1 0 0,1 0 0,0 0 0,-1 0 0,-2 1 0,3-1 0,0 0 0,0 0 0,0 0 0,1 1 0,-1-1 0,0 1 0,0 0 0,1-1 0,-1 1 0,0 0 0,1 0 0,-1 0 0,0 0 0,1 0 0,0 1 0,-1-1 0,1 0 0,0 1 0,-1-1 0,1 1 0,0-1 0,0 1 0,0-1 0,0 1 0,1 0 0,-1 0 0,0-1 0,1 1 0,-1 0 0,1 0 0,0 0 0,-1-1 0,1 1 0,0 0 0,0 0 0,0 0 0,1 2 0,0-1 0,0 1 0,1-1 0,0 0 0,-1 0 0,1 0 0,0-1 0,0 1 0,1 0 0,-1-1 0,0 1 0,1-1 0,0 0 0,-1 0 0,1 0 0,0 0 0,0 0 0,0-1 0,0 1 0,0-1 0,1 0 0,-1 0 0,4 1 0,-5-1 0,0-1 0,0 1 0,1 0 0,-1-1 0,0 1 0,1-1 0,-1 1 0,1-1 0,-1 0 0,0 0 0,1 0 0,-1-1 0,1 1 0,-1 0 0,0-1 0,1 0 0,-1 1 0,0-1 0,0 0 0,1 0 0,-1 0 0,0-1 0,0 1 0,0 0 0,0-1 0,-1 0 0,1 1 0,0-1 0,-1 0 0,1 0 0,1-2 0,-2 2 0,-1 0 0,1-1 0,-1 1 0,0 0 0,0 0 0,0 0 0,0 0 0,0 0 0,-1 0 0,1 0 0,0 0 0,-1 0 0,0 0 0,1 0 0,-1 0 0,0 0 0,0 0 0,0 1 0,0-1 0,0 0 0,-1 1 0,1-1 0,0 1 0,-1-1 0,1 1 0,-1-1 0,0 1 0,1 0 0,-1 0 0,0 0 0,0 0 0,0 0 0,0 0 0,0 1 0,1-1 0,-1 0 0,-3 1 0,3-1 0,-1 0 0,1 0 0,0 0 0,-1 1 0,1-1 0,-1 1 0,1 0 0,-1 0 0,1 0 0,-1 0 0,1 0 0,-1 0 0,1 1 0,0-1 0,-1 1 0,1-1 0,-1 1 0,1 0 0,0 0 0,0 0 0,0 1 0,-1-1 0,1 0 0,0 1 0,1-1 0,-1 1 0,0 0 0,0 0 0,1-1 0,-1 1 0,1 0 0,-1 1 0,0 2 0,0-3 0,1 0 0,0 1 0,0-1 0,0 1 0,1-1 0,-1 1 0,1-1 0,-1 1 0,1 0 0,0-1 0,0 1 0,0-1 0,0 1 0,1 0 0,-1-1 0,1 1 0,-1-1 0,1 1 0,0-1 0,0 1 0,0-1 0,0 1 0,1-1 0,-1 0 0,1 0 0,1 3 0,0-3 0,0 0 0,0 0 0,0 0 0,0 0 0,0-1 0,0 1 0,0-1 0,1 0 0,-1 0 0,0 0 0,1 0 0,-1-1 0,1 1 0,-1-1 0,0 0 0,1 0 0,3-1 0,-3 1 0,-1-1 0,1 1 0,0-1 0,-1 0 0,1 0 0,-1 0 0,1 0 0,-1-1 0,1 0 0,-1 1 0,0-1 0,0 0 0,0-1 0,0 1 0,0 0 0,2-4 0,-3 4 0,-1-1 0,1 1 0,-1 0 0,0-1 0,0 1 0,0-1 0,0 1 0,-1-1 0,1 0 0,-1 1 0,1-1 0,-1 0 0,0 1 0,0-1 0,0 0 0,0 1 0,-1-1 0,1 1 0,-1-1 0,0 0 0,1 1 0,-1-1 0,0 1 0,-1-1 0,-2-3 0,3 3 0,0 1 0,0 0 0,0 0 0,0 0 0,-1 0 0,1 0 0,-1 0 0,0 1 0,1-1 0,-1 0 0,0 1 0,0 0 0,0-1 0,0 1 0,0 0 0,0 0 0,0 0 0,-1 0 0,1 0 0,0 0 0,-1 1 0,1-1 0,0 1 0,-1 0 0,1 0 0,-1 0 0,1 0 0,0 0 0,-1 0 0,1 0 0,0 1 0,-1-1 0,1 1 0,0 0 0,-1 0 0,1 0 0,0 0 0,0 0 0,0 0 0,0 0 0,0 1 0,0-1 0,0 1 0,1 0 0,-1-1 0,0 1 0,1 0 0,-1 0 0,1 0 0,0 0 0,0 0 0,0 0 0,0 0 0,0 1 0,0-1 0,0 0 0,1 1 0,-1-1 0,1 0 0,0 1 0,-1-1 0,1 4 0,0-4 0,0-1 0,0 1 0,0-1 0,0 0 0,0 1 0,1-1 0,-1 1 0,0-1 0,1 1 0,-1-1 0,1 0 0,-1 1 0,1-1 0,0 0 0,-1 1 0,1-1 0,0 0 0,0 0 0,0 0 0,0 0 0,0 0 0,0 0 0,0 0 0,1 0 0,-1 0 0,0 0 0,0-1 0,3 2 0,-2-1 0,1-1 0,0 1 0,-1-1 0,1 1 0,0-1 0,-1 0 0,1 0 0,-1 0 0,1-1 0,0 1 0,-1 0 0,1-1 0,-1 0 0,5-1 0,-6 1 0,1 1 0,0-1 0,-1 0 0,1 0 0,-1 1 0,1-1 0,-1 0 0,0 0 0,1-1 0,-1 1 0,0 0 0,0 0 0,0-1 0,0 1 0,0 0 0,0-1 0,0 1 0,0-1 0,-1 0 0,2-2 0,-2 2 0,0 0 0,-1 0 0,1 0 0,0 1 0,-1-1 0,1 0 0,-1 0 0,0 1 0,1-1 0,-1 0 0,0 1 0,0-1 0,0 1 0,0-1 0,-1 1 0,1 0 0,0-1 0,-1 1 0,1 0 0,-1 0 0,1 0 0,-1 0 0,1 0 0,-1 0 0,-2-1 0,1 1 0,0-1 0,1 1 0,-1 0 0,0 1 0,0-1 0,0 0 0,0 1 0,1-1 0,-1 1 0,0 0 0,0 0 0,0 0 0,0 0 0,0 1 0,0-1 0,0 1 0,0 0 0,1 0 0,-1 0 0,0 0 0,0 0 0,1 0 0,-5 4 0,6-4 0,-1 0 0,1 0 0,-1 0 0,1 1 0,0-1 0,0 0 0,-1 1 0,1-1 0,0 1 0,0 0 0,0-1 0,0 1 0,1 0 0,-1 0 0,0-1 0,1 1 0,-1 0 0,1 0 0,0 0 0,0 0 0,-1 0 0,1-1 0,0 1 0,1 0 0,-1 0 0,0 0 0,0 0 0,1 0 0,-1 0 0,1-1 0,0 1 0,0 0 0,-1 0 0,1-1 0,0 1 0,3 2 0,-1-1 0,1 0 0,0 0 0,0 0 0,0-1 0,0 0 0,0 0 0,1 0 0,-1 0 0,1-1 0,-1 1 0,1-1 0,0 0 0,0-1 0,-1 1 0,1-1 0,0 0 0,0 0 0,-1 0 0,1-1 0,0 0 0,-1 0 0,9-3 0,-12 4 0,0 0 0,-1-1 0,1 1 0,0 0 0,-1-1 0,1 1 0,0-1 0,-1 1 0,1-1 0,0 1 0,-1-1 0,1 0 0,-1 1 0,1-1 0,-1 0 0,1 1 0,-1-1 0,0 0 0,1 0 0,-1 1 0,0-1 0,0 0 0,0 0 0,1 0 0,-1 1 0,0-1 0,0 0 0,0 0 0,0-1 0,-1 0 0,1 0 0,-1 0 0,0 0 0,1 0 0,-1 1 0,0-1 0,0 0 0,0 0 0,-1 1 0,1-1 0,0 1 0,-2-2 0,2 1 0,0 1 0,0 0 0,0-1 0,0 1 0,-1 0 0,1 0 0,0 0 0,-1 0 0,1 0 0,-1 0 0,1 0 0,-1 1 0,1-1 0,-1 0 0,1 1 0,-1-1 0,0 1 0,1 0 0,-1-1 0,1 1 0,-1 0 0,0 0 0,0 0 0,1 0 0,-1 0 0,0 1 0,1-1 0,-1 0 0,-2 2 0,2 4-1365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9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1188 24575,'1'-2'0,"-1"0"0,1 1 0,-1-1 0,1 0 0,0 1 0,0-1 0,0 1 0,0-1 0,0 1 0,0 0 0,0-1 0,0 1 0,0 0 0,1 0 0,-1-1 0,0 1 0,1 0 0,-1 1 0,1-1 0,-1 0 0,4-1 0,44-16 0,-34 12 0,127-56 0,21-9 0,-115 55 0,-1-3 0,0-1 0,-2-2 0,55-36 0,-16 3 0,-38 26 0,56-46 0,-57 38 0,-6 5 0,-2-1 0,0-2 0,45-57 0,-59 62 0,47-70 0,-64 89 0,1-1 0,-2 0 0,0 0 0,0-1 0,-1 1 0,-1-1 0,3-15 0,29-148 0,-30 158-86,1-13 287,-6 31-226,0-1 0,0 1 0,0-1 0,0 1 0,-1 0 0,1-1-1,0 1 1,0-1 0,0 1 0,0 0 0,0-1 0,-1 1 0,1 0 0,0-1 0,0 1 0,-1 0 0,1-1 0,0 1-1,0 0 1,-1 0 0,1-1 0,0 1 0,-1 0 0,1 0 0,0-1 0,-1 1 0,1 0 0,-1 0 0,1 0-1,0 0 1,-1 0 0,1 0 0,-1 0 0,1 0 0,0 0 0,-1 0 0,1 0 0,-1 0 0,1 0 0,0 0 0,-1 0-1,1 0 1,-1 0 0,1 0 0,0 0 0,-1 1 0,1-1 0,0 0 0,-1 0 0,1 0 0,0 1 0,-1-1-1,1 0 1,0 0 0,-1 1 0,1-1 0,0 0 0,-1 1 0,-8 5-6801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9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1 155 24575,'0'-2'0,"1"0"0,-1 1 0,1-1 0,0 0 0,-1 1 0,1-1 0,0 0 0,0 1 0,0-1 0,0 1 0,0-1 0,1 1 0,-1 0 0,0-1 0,1 1 0,-1 0 0,3-1 0,32-22 0,-24 17 0,32-24 0,-30 20 0,0 0 0,1 2 0,0 0 0,30-13 0,-41 21 0,0 0 0,0 1 0,0 0 0,0-1 0,0 1 0,0 1 0,0-1 0,0 1 0,0-1 0,0 1 0,0 0 0,0 1 0,-1-1 0,1 1 0,0-1 0,-1 1 0,1 0 0,4 4 0,8 6 0,0 0 0,20 20 0,-26-22 0,-10-10-39,1 0 0,-1 0 0,0 1 0,1-1 0,-1 0 0,0 0 0,0 1 0,1-1 0,-1 0 0,0 0 0,0 1 0,1-1 0,-1 0 0,0 1 0,0-1 0,0 0 0,0 1 0,0-1 0,0 0 0,1 1 0,-1-1 0,0 0 0,0 1 0,0-1 0,0 0 0,0 1 0,0-1 0,0 1 0,0-1 0,-1 0 0,1 1 0,0-1 0,0 0 0,0 1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9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24575,'2'0'0,"4"10"0,4 11 0,-4-6 0,-2 0 0,0 0 0,0 1 0,1 25 0,-4-27 0,1 0 0,1 1 0,0-1 0,1 0 0,0-1 0,8 18 0,3-1 0,4 9 0,2 0 0,1-1 0,2-1 0,2-1 0,41 44 0,-35-47 0,11 11 0,2-2 0,50 37 0,-43-42 0,1-3 0,81 39 0,-93-56 0,82 23 0,96 13 0,-208-50 0,31 9 0,0-2 0,68 7 0,-94-16-119,-2 0-89,1 0 0,-1-1 1,1 0-1,-1-1 1,17-4-1,-19 1-6618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24575,'-1'1'0,"0"-1"0,0 1 0,0-1 0,0 1 0,0-1 0,1 1 0,0 0 0,-1 0 0,0-1 0,0 0 0,1 1 0,-1 0 0,0 0 0,1 0 0,-1-1 0,1 1 0,-1 0 0,1 0 0,0 0 0,-1 0 0,1 0 0,0 0 0,-1 1 0,1-2 0,0 1 0,0 0 0,0 1 0,-2 34 0,2-32 0,0 8 0,0-1 0,1 0 0,1 1 0,0-1 0,1-1 0,0 1 0,0 0 0,2-1 0,-1 1 0,2-1 0,-2 0 0,15 17 0,-16-23 0,6 10 0,3 1 0,-1-1 0,1-1 0,2 0 0,-1 0 0,1-2 0,1 1 0,-1-1 0,28 13 0,18 6 0,78 30 0,-135-59 0,44 17 0,31 14 0,128 34 0,-137-47 0,105 46 0,-63-21 0,-80-35-195,0-1 0,-1 0 0,1-3 0,0-1 0,1-1 0,36-1 0,-54-2-6631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21 24575,'-11'0'0,"-1"0"0,1 1 0,0 1 0,-20 4 0,29-6 0,1 0 0,-1 1 0,1-1 0,0 1 0,-1-1 0,1 1 0,-1-1 0,1 1 0,0 0 0,0 0 0,-1-1 0,1 1 0,0 0 0,0 0 0,0 0 0,0 0 0,0 1 0,0-1 0,0 0 0,0 0 0,1 1 0,-1-1 0,0 0 0,1 1 0,-1-1 0,1 0 0,0 1 0,-1-1 0,1 1 0,0-1 0,0 1 0,0-1 0,0 1 0,0-1 0,0 1 0,0-1 0,0 1 0,1-1 0,-1 1 0,1-1 0,-1 0 0,1 1 0,-1-1 0,1 0 0,0 1 0,0-1 0,-1 0 0,3 2 0,0 1 0,0-1 0,1 1 0,0-1 0,0 1 0,0-1 0,0 0 0,1 0 0,-1-1 0,1 0 0,0 1 0,0-2 0,-1 1 0,1 0 0,7 0 0,-9-1 0,-1 0 0,1 0 0,-1-1 0,1 1 0,-1-1 0,1 1 0,-1-1 0,1 0 0,-1 0 0,1-1 0,0 1 0,-1 0 0,1-1 0,-1 1 0,0-1 0,1 0 0,-1 0 0,1 0 0,-1 0 0,0 0 0,0-1 0,0 1 0,0-1 0,0 1 0,0-1 0,0 0 0,0 0 0,0 0 0,-1 0 0,3-3 0,-3 3 0,-1 1 0,1-1 0,-1 1 0,0-1 0,1 1 0,-1-1 0,0 1 0,0-1 0,0 1 0,0-1 0,0 0 0,0 1 0,-1-1 0,1 1 0,0-1 0,-1 1 0,1-1 0,-1 1 0,0-1 0,1 1 0,-1 0 0,0-1 0,-1-1 0,-1 1 0,1-1 0,0 1 0,-1 0 0,0 0 0,1 0 0,-1 0 0,0 1 0,0-1 0,0 1 0,0-1 0,-4 0 0,4 1 0,0 0 0,-1 0 0,1 0 0,0 0 0,-1 1 0,1-1 0,0 1 0,-1 0 0,1 0 0,-1 0 0,1 1 0,0-1 0,-1 1 0,1 0 0,0 0 0,0 0 0,0 0 0,-1 0 0,1 1 0,0-1 0,0 1 0,1 0 0,-1 0 0,-3 3 0,5-3 0,0 0 0,-1 0 0,1 1 0,0-1 0,0 1 0,0-1 0,1 1 0,-1-1 0,1 1 0,-1 0 0,1-1 0,0 1 0,0-1 0,0 1 0,0 0 0,0-1 0,1 1 0,-1 0 0,1-1 0,1 4 0,0-1 0,0 0 0,1 0 0,-1-1 0,1 1 0,0-1 0,0 1 0,0-1 0,1 0 0,0 0 0,5 4 0,-6-5 0,0 0 0,1-1 0,-1 0 0,1 1 0,0-1 0,-1-1 0,1 1 0,0 0 0,0-1 0,1 0 0,-1 0 0,8 1 0,-10-2 0,1 0 0,-1 0 0,1-1 0,-1 1 0,1-1 0,-1 1 0,1-1 0,-1 0 0,0 0 0,1 0 0,-1 0 0,0 0 0,0 0 0,1-1 0,-1 1 0,0-1 0,0 0 0,-1 1 0,1-1 0,0 0 0,-1 0 0,3-4 0,-1 3 0,-1-1 0,0 0 0,0 1 0,0-1 0,0 0 0,-1 0 0,1 0 0,-1-1 0,0 1 0,0 0 0,-1 0 0,1-1 0,-1 1 0,0 0 0,0 0 0,-1-6 0,0 7 0,0 1 0,0 0 0,0 0 0,0 0 0,0 0 0,0 1 0,-1-1 0,1 0 0,-1 0 0,1 1 0,-1-1 0,0 1 0,1-1 0,-1 1 0,0 0 0,0 0 0,0 0 0,0 0 0,0 0 0,0 0 0,0 0 0,-1 1 0,1-1 0,0 1 0,0-1 0,-1 1 0,1 0 0,0 0 0,0 0 0,-1 0 0,1 1 0,-3-1 0,4 0 0,-1 0 0,1 0 0,-1 0 0,1 0 0,-1 0 0,1 0 0,-1 0 0,1 1 0,0-1 0,-1 0 0,1 1 0,-1-1 0,1 1 0,0 0 0,-1-1 0,1 1 0,0 0 0,0 0 0,-1 0 0,1-1 0,0 2 0,0-1 0,0 0 0,0 0 0,0 0 0,0 0 0,1 0 0,-1 1 0,0-1 0,1 0 0,-1 1 0,0 2 0,1-2 0,0 1 0,1 0 0,-1-1 0,1 1 0,-1-1 0,1 1 0,0-1 0,0 1 0,0-1 0,0 0 0,0 0 0,1 1 0,-1-1 0,1 0 0,0 0 0,2 2 0,-2-2 0,0 0 0,0 0 0,0 0 0,0 0 0,0 0 0,1-1 0,-1 1 0,1-1 0,-1 1 0,1-1 0,0 0 0,-1 0 0,1-1 0,5 2 0,-6-2 0,-1 0 0,0 0 0,1-1 0,-1 1 0,0 0 0,1-1 0,-1 1 0,0-1 0,0 1 0,0-1 0,0 0 0,0 0 0,1 1 0,-1-1 0,0 0 0,-1 0 0,1 0 0,0 0 0,0 0 0,0 0 0,0 0 0,-1 0 0,1-1 0,-1 1 0,1 0 0,-1 0 0,1 0 0,-1-1 0,0 1 0,1 0 0,-1-1 0,0 1 0,0 0 0,0-1 0,0 0 0,0-1 0,-1 0 0,0 0 0,1 0 0,-1 0 0,0 0 0,0 0 0,0 1 0,-1-1 0,1 0 0,-1 1 0,0-1 0,1 1 0,-1 0 0,0-1 0,0 1 0,-1 0 0,1 0 0,-3-2 0,4 3 0,0 0 0,0 0 0,0 0 0,0 0 0,0 0 0,0 1 0,0-1 0,0 0 0,0 0 0,0 1 0,0-1 0,-1 1 0,1-1 0,0 1 0,0 0 0,-1-1 0,1 1 0,0 0 0,-1 0 0,1 0 0,0 0 0,-1 0 0,1 0 0,0 0 0,0 0 0,-1 1 0,1-1 0,0 0 0,-1 1 0,1-1 0,0 1 0,0-1 0,0 1 0,0 0 0,0 0 0,-1-1 0,1 1 0,0 0 0,1 0 0,-3 2 0,3-2 0,-1-1 0,1 1 0,-1 0 0,1 0 0,-1 0 0,1 0 0,0 0 0,0 0 0,-1 0 0,1 0 0,0 0 0,0 0 0,0 0 0,0 0 0,0 0 0,0 0 0,0 0 0,0 0 0,1 0 0,-1-1 0,0 1 0,1 0 0,-1 0 0,0 0 0,1 0 0,-1 0 0,2 1 0,-1-1 0,1 1 0,0-1 0,0 1 0,-1-1 0,1 0 0,0 1 0,0-1 0,1 0 0,-1 0 0,0-1 0,4 2 0,-2-1 0,0 0 0,0 0 0,0 0 0,0-1 0,0 0 0,1 0 0,-1 0 0,0 0 0,0 0 0,0-1 0,0 0 0,1 0 0,5-2 0,-9 2 0,1 0 0,0 0 0,0 0 0,-1 0 0,1-1 0,-1 1 0,1 0 0,-1-1 0,0 1 0,0-1 0,1 0 0,-1 1 0,0-1 0,0 0 0,0 0 0,-1 0 0,1 1 0,0-1 0,-1 0 0,1 0 0,-1 0 0,0 0 0,0 0 0,1 0 0,-1 0 0,-1 0 0,1 0 0,0 0 0,0 0 0,-1 0 0,1 0 0,-1 0 0,1 0 0,-1 0 0,-2-3 0,1 2 0,1 1 0,-1-1 0,0 1 0,0-1 0,-1 1 0,1 0 0,0 0 0,-1 0 0,1 0 0,-1 1 0,0-1 0,0 1 0,1-1 0,-1 1 0,0 0 0,0 0 0,0 0 0,0 0 0,0 1 0,-1-1 0,1 1 0,-4 0 0,0 1 0,1 0 0,0 1 0,0-1 0,0 1 0,1 1 0,-1-1 0,0 1 0,1 0 0,-6 4 0,10-7 0,0 1 0,0 0 0,-1-1 0,1 1 0,0 0 0,0 0 0,0-1 0,0 1 0,0 0 0,0 0 0,0 0 0,0 0 0,1 0 0,-1 0 0,0 1 0,1-1 0,-1 0 0,0 0 0,1 0 0,0 1 0,-1-1 0,1 0 0,0 1 0,-1-1 0,1 0 0,0 1 0,0-1 0,0 0 0,0 1 0,0-1 0,1 0 0,-1 1 0,0-1 0,1 0 0,-1 0 0,1 1 0,-1-1 0,1 0 0,-1 0 0,1 0 0,0 0 0,0 0 0,-1 1 0,1-1 0,0-1 0,0 1 0,2 1 0,-2 0 0,0-1 0,0 0 0,0 0 0,1 0 0,-1 0 0,0 0 0,1 0 0,-1-1 0,0 1 0,1 0 0,-1-1 0,1 1 0,0-1 0,-1 1 0,1-1 0,-1 0 0,1 0 0,-1 0 0,1 0 0,0 0 0,-1 0 0,1 0 0,-1 0 0,1-1 0,0 1 0,-1-1 0,1 1 0,-1-1 0,1 1 0,-1-1 0,1 0 0,-1 0 0,0 0 0,1 0 0,-1 0 0,0 0 0,0 0 0,0 0 0,0 0 0,0 0 0,0-1 0,0 1 0,0-1 0,0 1 0,1-3 0,-1 2 0,0 0 0,0 0 0,-1 0 0,1 0 0,0 0 0,-1 0 0,1 0 0,-1-1 0,1 1 0,-1 0 0,0 0 0,0 0 0,0-1 0,0 1 0,-1 0 0,1 0 0,-1 0 0,1 0 0,-1 0 0,1 0 0,-1 0 0,0 0 0,0 0 0,0 0 0,-1 0 0,1 0 0,0 0 0,0 1 0,-1-1 0,0 0 0,-2-2 0,3 4-39,0 0 0,0 0 0,0 0 0,0 0 0,0 0 0,0 0 0,0 0 0,0 0 0,1 0 0,-1 1 0,0-1 0,0 0 0,0 0 0,0 1 0,0-1 0,1 1 0,-1-1 0,0 1 0,0-1 0,1 1 0,-1-1 0,0 1 0,1 0 0,-1-1 0,0 1 0,1 0 0,-1 0 0,1-1 0,-1 1 0,1 0 0,0 0 0,-1 0 0,1-1 0,-1 2 0,-4 11-6787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1 153 24575,'5'-2'0,"0"0"0,0-1 0,0 0 0,0 1 0,0-2 0,0 1 0,-1-1 0,1 1 0,-1-1 0,7-9 0,-2 4 0,8-7 0,43-37 0,-56 49 0,1 0 0,0 1 0,0 0 0,1 0 0,-1 0 0,1 0 0,0 1 0,-1 0 0,12-3 0,-14 6 0,-1-1 0,1 0 0,0 0 0,-1 1 0,1-1 0,-1 1 0,1 0 0,-1 0 0,1 0 0,-1 0 0,0 0 0,1 1 0,-1-1 0,0 1 0,4 3 0,33 35 0,-12-12 0,28 18-1365,-47-37-5461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2616 24575,'3'-1'0,"-1"0"0,1 0 0,-1 0 0,0 0 0,1-1 0,-1 1 0,0 0 0,0-1 0,0 0 0,0 1 0,0-1 0,0 0 0,0 0 0,-1 0 0,1 0 0,2-5 0,22-38 0,-10 8 0,15-48 0,-22 55 0,2 0 0,1 1 0,22-38 0,-15 35 0,19-31 0,85-107 0,-60 95 0,79-120 0,-93 112 0,-24 39 0,1 1 0,52-62 0,8-1 0,-62 72 0,2 2 0,1 1 0,1 2 0,2 0 0,0 2 0,37-25 0,-18 20 0,44-25 0,-10 14 0,-26 12 0,68-25 0,208-39 0,-289 84 0,214-45 0,-78 0 0,-97 27 0,-26 2 0,-46 21 0,0 0 0,0 1 0,23-8 0,-15 8 0,-1-2 0,0 0 0,-1 0 0,1-2 0,-2 0 0,1-1 0,-1-1 0,-1-1 0,0 0 0,18-18 0,37-27 0,-52 44 0,1-1 0,-2-1 0,0 0 0,-1-1 0,0-1 0,20-30 0,-28 31 0,-1-1 0,0-1 0,-1 1 0,-1-1 0,-1 0 0,-1 0 0,0-1 0,-2 1 0,0-25 0,3-8 0,2 28-1365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24575,'-17'69'0,"17"-60"0,0-1 0,0 1 0,1 0 0,0 0 0,1-1 0,0 1 0,0-1 0,1 1 0,0-1 0,0 0 0,1 0 0,0 0 0,0-1 0,11 14 0,3 0 0,0-2 0,2 0 0,31 23 0,-12-10 0,-19-17 0,1-2 0,0 0 0,1-2 0,0 0 0,43 13 0,16 9 0,43 21 0,108 54 0,164 142 0,-371-233 0,2 0 0,0-2 0,29 12 0,-45-23-118,-3 0-131,0-1-1,0 0 1,0-1-1,15 3 1,-10-3-6577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40 24575,'-1'-1'0,"1"0"0,0 1 0,0-1 0,-1 0 0,1 0 0,-1 1 0,1-1 0,0 1 0,-1-1 0,1 0 0,-1 1 0,0-1 0,1 1 0,-1-1 0,1 1 0,-1-1 0,0 1 0,1 0 0,-1-1 0,0 1 0,1 0 0,-1 0 0,0-1 0,0 1 0,1 0 0,-1 0 0,0 0 0,0 0 0,1 0 0,-1 0 0,0 0 0,0 0 0,1 0 0,-1 0 0,0 0 0,0 1 0,1-1 0,-1 0 0,0 1 0,0-1 0,1 0 0,-2 1 0,-31 12 0,31-12 0,0-1 0,1 1 0,-1 0 0,1 0 0,-1 0 0,1 0 0,0 0 0,-1 0 0,1 1 0,0-1 0,0 0 0,0 1 0,0-1 0,0 1 0,0-1 0,0 1 0,0-1 0,0 1 0,1 0 0,-1-1 0,1 1 0,-1 0 0,1-1 0,0 1 0,0 0 0,0 0 0,0 0 0,0-1 0,0 1 0,0 0 0,0 0 0,1-1 0,-1 1 0,1 2 0,1-1 0,0 1 0,1-1 0,-1 0 0,1 0 0,-1 0 0,1 0 0,0 0 0,0 0 0,0-1 0,0 1 0,1-1 0,-1 0 0,1 0 0,4 2 0,-5-3 0,-1 0 0,1 1 0,0-1 0,0 0 0,0-1 0,0 1 0,0 0 0,0-1 0,0 0 0,0 0 0,0 0 0,0 0 0,0 0 0,0 0 0,0-1 0,0 1 0,0-1 0,3-1 0,-5 1 0,0 0 0,1 0 0,-1 1 0,0-1 0,0 0 0,0 0 0,0 0 0,-1 0 0,1 0 0,0-1 0,0 1 0,-1 0 0,1 0 0,0 0 0,-1-1 0,1 1 0,-1 0 0,1-2 0,-1-1 0,0 0 0,1 1 0,-1-1 0,0 0 0,-1 0 0,1 0 0,-1 1 0,0-1 0,-1-5 0,1 7 0,0-1 0,1 0 0,-1 1 0,-1-1 0,1 1 0,0 0 0,0-1 0,-1 1 0,0 0 0,1 0 0,-1 0 0,0 0 0,0 0 0,0 0 0,0 0 0,0 0 0,-1 1 0,1 0 0,0-1 0,-1 1 0,1 0 0,-1 0 0,0 0 0,1 0 0,-1 1 0,0-1 0,1 1 0,-1-1 0,0 1 0,1 0 0,-1 0 0,0 0 0,0 1 0,1-1 0,-1 1 0,0-1 0,1 1 0,-1 0 0,0 0 0,1 0 0,-1 0 0,1 0 0,0 1 0,-1-1 0,1 1 0,0 0 0,0 0 0,0-1 0,0 1 0,0 1 0,1-1 0,-1 0 0,0 0 0,1 0 0,0 1 0,0-1 0,-1 1 0,1-1 0,1 1 0,-1 0 0,0-1 0,1 1 0,-1 0 0,1-1 0,0 4 0,-1-3 0,1 0 0,-1 0 0,1 0 0,0 0 0,0-1 0,0 1 0,0 0 0,1 0 0,-1 0 0,1 0 0,0-1 0,0 1 0,0 0 0,0-1 0,0 1 0,0 0 0,1-1 0,-1 0 0,1 1 0,0-1 0,4 4 0,-4-5 0,0 1 0,1-1 0,-1 0 0,1 0 0,-1-1 0,1 1 0,-1 0 0,1-1 0,0 0 0,-1 0 0,1 1 0,0-2 0,-1 1 0,1 0 0,0 0 0,-1-1 0,1 1 0,0-1 0,-1 0 0,1 0 0,-1 0 0,0 0 0,5-3 0,-4 2 0,0 1 0,-1-1 0,1 1 0,-1-1 0,0 0 0,1 0 0,-1 0 0,0 0 0,0-1 0,0 1 0,-1 0 0,1-1 0,0 1 0,-1-1 0,0 0 0,0 0 0,0 1 0,0-1 0,0 0 0,0 0 0,-1 0 0,1 0 0,-1 0 0,0 0 0,0 0 0,0 0 0,0 0 0,0 0 0,-1 0 0,1 0 0,-1 0 0,0 0 0,0 1 0,0-1 0,0 0 0,-1 0 0,1 1 0,-1-1 0,1 1 0,-1-1 0,0 1 0,0 0 0,0 0 0,0 0 0,-1 0 0,1 0 0,0 0 0,-1 0 0,1 1 0,-1-1 0,0 1 0,0 0 0,1 0 0,-1 0 0,0 0 0,0 0 0,0 1 0,0-1 0,-5 1 0,6 0 0,0 0 0,0 1 0,0-1 0,1 1 0,-1-1 0,0 1 0,0 0 0,1-1 0,-1 1 0,1 0 0,-1 0 0,1 0 0,-1 1 0,1-1 0,-1 0 0,1 0 0,0 1 0,0-1 0,0 1 0,0-1 0,0 1 0,0-1 0,0 1 0,0 0 0,1-1 0,-1 1 0,1 0 0,-1 0 0,1 0 0,-1-1 0,1 1 0,0 0 0,0 0 0,0 0 0,0 0 0,0-1 0,1 1 0,-1 0 0,1 0 0,-1 0 0,2 2 0,-2-2 0,1 0 0,-1 0 0,0 0 0,1 0 0,0 0 0,0 0 0,-1 0 0,1 0 0,0 0 0,1-1 0,-1 1 0,0 0 0,0-1 0,1 1 0,-1-1 0,1 0 0,-1 1 0,1-1 0,0 0 0,-1 0 0,1 0 0,0 0 0,0 0 0,0 0 0,0 0 0,0-1 0,0 1 0,0-1 0,0 1 0,0-1 0,0 0 0,0 0 0,0 0 0,0 0 0,0 0 0,0 0 0,0-1 0,0 1 0,0-1 0,0 1 0,2-2 0,-2 1 0,0 1 0,0-1 0,0 0 0,0 0 0,0 0 0,-1 0 0,1 0 0,0-1 0,0 1 0,-1-1 0,1 1 0,-1-1 0,0 1 0,1-1 0,-1 0 0,0 1 0,0-1 0,0 0 0,0 0 0,0 0 0,0 0 0,-1 0 0,1 0 0,-1 0 0,1 0 0,-1-1 0,0 1 0,0 0 0,0 0 0,0 0 0,0 0 0,0 0 0,0 0 0,-1 0 0,1-1 0,-2-1 0,1 1 0,-1 0 0,1 0 0,-1 0 0,0 0 0,0 0 0,0 0 0,0 0 0,0 1 0,-1-1 0,1 1 0,-1 0 0,0-1 0,1 1 0,-1 0 0,0 1 0,0-1 0,-1 0 0,1 1 0,0 0 0,0 0 0,-6-2 0,7 3 0,-1-1 0,0 1 0,1-1 0,-1 1 0,0 0 0,1 0 0,-1 0 0,0 0 0,1 0 0,-1 1 0,0-1 0,1 1 0,-1 0 0,1 0 0,-1 0 0,1 0 0,-1 0 0,1 0 0,0 1 0,-1-1 0,1 1 0,-3 3 0,3-3 0,1 0 0,-1 1 0,1-1 0,0 0 0,0 1 0,0-1 0,0 1 0,1-1 0,-1 1 0,1-1 0,-1 1 0,1 0 0,0-1 0,0 1 0,0-1 0,0 1 0,1 0 0,0 4 0,0-4 0,-1 0 0,1 0 0,0 0 0,0-1 0,0 1 0,0 0 0,1-1 0,-1 1 0,1 0 0,-1-1 0,1 0 0,0 1 0,0-1 0,0 0 0,0 0 0,0 0 0,1 0 0,-1 0 0,1-1 0,-1 1 0,1-1 0,0 0 0,-1 0 0,1 1 0,0-2 0,0 1 0,0 0 0,0-1 0,-1 1 0,1-1 0,0 0 0,0 0 0,0 0 0,0 0 0,0 0 0,0-1 0,0 1 0,0-1 0,5-2 0,-6 3 0,0-1 0,0 0 0,0 0 0,0 0 0,0 0 0,0 0 0,0-1 0,0 1 0,0-1 0,-1 1 0,1-1 0,-1 1 0,1-1 0,-1 0 0,1 0 0,-1 0 0,0 0 0,0 0 0,0 0 0,0 0 0,0 0 0,0 0 0,-1 0 0,1-1 0,-1 1 0,0 0 0,1 0 0,-1-1 0,0 1 0,0 0 0,-1-1 0,1 1 0,0 0 0,-1 0 0,1-1 0,-1 1 0,0 0 0,0 0 0,0 0 0,0 0 0,0 0 0,0 0 0,0 0 0,-1 0 0,1 1 0,-1-1 0,1 0 0,-1 1 0,0-1 0,1 1 0,-1-1 0,0 1 0,0 0 0,0 0 0,0 0 0,0 0 0,-1 0 0,1 1 0,-4-2 0,3 2 0,-1-1 0,1 1 0,0 0 0,-1 0 0,1 0 0,0 1 0,-1-1 0,1 1 0,0-1 0,0 1 0,0 0 0,-1 1 0,1-1 0,0 0 0,0 1 0,1 0 0,-1 0 0,0-1 0,0 2 0,-3 2 0,5-3 0,0 0 0,-1-1 0,1 1 0,0 0 0,0 0 0,1 0 0,-1 0 0,0 0 0,1 0 0,-1 0 0,1 0 0,-1 0 0,1 0 0,0 0 0,0 0 0,0 0 0,0 0 0,0 0 0,1 1 0,-1-1 0,1 0 0,-1 0 0,1 0 0,0 0 0,-1-1 0,1 1 0,0 0 0,0 0 0,1 0 0,-1-1 0,0 1 0,1 0 0,-1-1 0,3 3 0,-2-3 0,1 1 0,-1 0 0,1-1 0,-1 0 0,1 0 0,0 0 0,-1 0 0,1 0 0,0 0 0,0-1 0,0 1 0,0-1 0,-1 0 0,1 0 0,0 0 0,0 0 0,0 0 0,0-1 0,0 1 0,0-1 0,-1 0 0,1 0 0,0 0 0,-1 0 0,1 0 0,0-1 0,-1 1 0,0-1 0,1 1 0,-1-1 0,0 0 0,0 0 0,0 0 0,2-3 0,-4 5 0,1-1 0,-1 1 0,0 0 0,0-1 0,0 1 0,1-1 0,-1 1 0,0-1 0,0 1 0,0-1 0,0 1 0,0-1 0,0 1 0,0-1 0,0 1 0,0-1 0,0 1 0,0-1 0,0 1 0,-1-1 0,1 1 0,0-1 0,0 1 0,0 0 0,-1-1 0,1 1 0,0-1 0,0 1 0,-1 0 0,1-1 0,-1 0 0,-18-7 0,-24 4 0,42 4 0,-2 0 0,0 0 0,0 1 0,0-1 0,1 0 0,-1 1 0,0 0 0,0 0 0,1 0 0,-1 0 0,0 0 0,1 0 0,-1 1 0,1-1 0,0 1 0,-1-1 0,1 1 0,0 0 0,-4 4 0,6-5 0,-1 0 0,0 1 0,0-1 0,1 0 0,-1 1 0,1-1 0,-1 1 0,1-1 0,0 1 0,0-1 0,-1 1 0,1-1 0,0 1 0,0-1 0,0 1 0,1-1 0,-1 1 0,0-1 0,1 0 0,-1 1 0,0-1 0,1 1 0,0-1 0,-1 0 0,1 1 0,0-1 0,0 0 0,-1 0 0,1 1 0,0-1 0,0 0 0,1 0 0,-1 0 0,0 0 0,0 0 0,0-1 0,3 2 0,-1 1 0,1-1 0,1 0 0,-1 0 0,0-1 0,0 1 0,1-1 0,-1 0 0,1 0 0,-1 0 0,1-1 0,-1 0 0,1 0 0,0 0 0,-1 0 0,1-1 0,-1 1 0,1-1 0,-1 0 0,1-1 0,-1 1 0,0-1 0,0 0 0,1 0 0,4-4 0,-5 5 0,-1-1 0,0 0 0,0 0 0,0 0 0,0 0 0,-1-1 0,1 1 0,-1-1 0,1 0 0,-1 1 0,0-1 0,0 0 0,0 0 0,0-1 0,-1 1 0,1 0 0,-1-1 0,0 1 0,0 0 0,0-1 0,0 0 0,-1 1 0,1-1 0,-1 1 0,0-1 0,0 1 0,-1-1 0,1 0 0,0 1 0,-1-1 0,-1-4 0,1 6 0,-1 0 0,1 0 0,0 1 0,0-1 0,-1 0 0,1 1 0,-1-1 0,1 1 0,-1-1 0,1 1 0,-1 0 0,0 0 0,0 0 0,0 0 0,0 0 0,0 0 0,0 0 0,0 0 0,0 1 0,0-1 0,0 1 0,0 0 0,0-1 0,-1 1 0,1 0 0,0 0 0,0 1 0,-4 0 0,3-1 0,1 0 0,-1 1 0,1-1 0,0 1 0,-1-1 0,1 1 0,0 0 0,-1 0 0,1 0 0,0 1 0,0-1 0,0 0 0,0 1 0,0-1 0,0 1 0,1 0 0,-1-1 0,1 1 0,-1 0 0,1 0 0,-1 0 0,1 0 0,0 0 0,0 1 0,-1 2 0,1 1 0,0 0 0,1 1 0,0-1 0,0 0 0,0 0 0,2 6 0,-2-11 0,0 0 0,0 0 0,0 1 0,0-1 0,0 0 0,1 0 0,-1 0 0,0 0 0,1 0 0,-1 0 0,1 0 0,-1 0 0,1 0 0,-1 0 0,1 0 0,-1 0 0,1 0 0,0-1 0,0 1 0,-1 0 0,1 0 0,0-1 0,0 1 0,0 0 0,0-1 0,0 1 0,0-1 0,0 1 0,0-1 0,0 0 0,0 1 0,0-1 0,0 0 0,0 0 0,0 0 0,1 0 0,-1 0 0,0 0 0,0 0 0,1 0 0,0-1-44,0 0 0,-1-1 0,1 1 0,-1 0 0,1-1 0,-1 1 0,0-1 0,0 1 0,0-1 0,0 0 0,0 1 0,0-1 0,0 0 0,0 0 0,-1 0 0,1 1 0,0-1 0,-1 0-1,0 0 1,0 0 0,1 0 0,-1 0 0,0 0 0,0 0 0,-1 0 0,1 0 0,0 0 0,-1 0 0,1 0 0,-2-2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1209 24575,'26'-3'0,"0"0"0,0-2 0,0 0 0,0-2 0,-1-1 0,0-1 0,45-23 0,18-6 0,-52 22 0,52-31 0,14-7 0,-61 32 0,-2-2 0,0-1 0,-2-2 0,0-2 0,32-34 0,40-30 0,-78 68 0,-1 0 0,-2-2 0,0-2 0,-2 0 0,-1-1 0,-2-2 0,-1 0 0,-1-2 0,28-62 0,-35 63 0,-6 14 0,0-1 0,-1 1 0,-1-1 0,4-24 0,-7 31 0,0 0 0,1-1 0,1 2 0,0-1 0,8-12 0,-6 11 0,-1 0 0,0-1 0,4-17 0,-9 31-68,-1 0 0,0 0-1,0 0 1,0 0 0,0 0 0,0 0-1,0 0 1,0 0 0,0 0 0,0 1-1,0-1 1,-1 0 0,1 0 0,0 0-1,-1 0 1,1 0 0,0 0 0,-1 1-1,0-3 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11 101 24575,'-11'10'0,"14"-13"0,20-16 0,13-6 0,-25 16 0,0 0 0,1 1 0,0 1 0,0 0 0,1 1 0,0 0 0,17-5 0,-28 11 0,0 0 0,0 0 0,0 0 0,0 0 0,0 1 0,0-1 0,0 1 0,0-1 0,0 1 0,0 0 0,0 0 0,0 0 0,-1 0 0,1 0 0,0 0 0,-1 1 0,1-1 0,-1 0 0,3 4 0,32 39 0,-16-19 0,-18-22-79,1 0-82,1 1 1,-1-1-1,1 0 0,-1 0 0,1 0 0,0 0 1,8 4-1,-3-4-6665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0,0-1 0,-1 1 0,1 0 0,0 0 0,-1 0 0,1-1 0,0 1 0,-1 0 0,1 0 0,-1 0 0,1 0 0,-1 0 0,0 0 0,1 0 0,-1 0 0,0 0 0,0 1 0,0-1 0,0 0 0,0 0 0,0 1 0,3 37 0,-3-35 0,0 5 0,0 7 0,1-1 0,0 1 0,1-1 0,6 26 0,-6-36 0,0 0 0,0 0 0,1-1 0,-1 1 0,1 0 0,0-1 0,0 0 0,1 0 0,-1 0 0,1 0 0,0-1 0,0 1 0,0-1 0,0 0 0,1 0 0,-1 0 0,10 3 0,24 14 0,48 33 0,-61-37 0,0 0 0,1-1 0,1-1 0,0-2 0,30 9 0,-9-4 0,-1 1 0,0 2 0,-2 3 0,81 52 0,-101-60 0,1-2 0,0-1 0,31 10 0,38 17 0,-62-22 0,-3-2 0,0 0 0,53 16 0,-38-16 0,-29-9 0,1-1 0,-1-1 0,1 0 0,0-1 0,32 2 0,-27-4 0,1 2 0,-1 0 0,1 1 0,29 11 0,24 4 0,-65-19-1365,-2-1-5461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16 24575,'0'0'0,"0"-1"0,-1 0 0,1 0 0,0 0 0,-1 1 0,1-1 0,0 0 0,-1 1 0,1-1 0,-1 0 0,1 1 0,-1-1 0,1 0 0,-1 1 0,1-1 0,-1 1 0,0-1 0,1 1 0,-1 0 0,0-1 0,1 1 0,-1-1 0,0 1 0,0 0 0,1 0 0,-1-1 0,0 1 0,0 0 0,0 0 0,1 0 0,-1 0 0,0 0 0,0 0 0,0 0 0,1 0 0,-1 0 0,0 1 0,0-1 0,0 0 0,1 0 0,-1 1 0,0-1 0,1 0 0,-2 1 0,-34 14 0,33-12 0,0 0 0,-1 0 0,1 0 0,1 0 0,-1 0 0,0 1 0,1-1 0,0 1 0,-1 0 0,2 0 0,-1 0 0,0 0 0,1 0 0,-1 0 0,1 0 0,1 0 0,-1 0 0,0 1 0,1-1 0,0 8 0,0-9 0,1-1 0,-1 1 0,1-1 0,-1 1 0,1-1 0,0 1 0,0-1 0,0 1 0,0-1 0,0 0 0,1 0 0,-1 0 0,1 0 0,-1 0 0,1 0 0,0 0 0,0 0 0,0 0 0,0-1 0,0 1 0,0-1 0,0 0 0,1 0 0,-1 1 0,0-1 0,1-1 0,-1 1 0,1 0 0,-1-1 0,1 1 0,-1-1 0,1 1 0,-1-1 0,1 0 0,4-1 0,-4 1 0,-1 0 0,1-1 0,0 0 0,-1 1 0,1-1 0,-1 0 0,1 0 0,-1 0 0,1-1 0,-1 1 0,0 0 0,0-1 0,0 0 0,0 1 0,0-1 0,0 0 0,0 0 0,0 0 0,-1 0 0,1 0 0,-1-1 0,1 1 0,-1 0 0,0-1 0,0 1 0,0-1 0,0 0 0,-1 1 0,1-1 0,-1 1 0,1-1 0,-1-4 0,0 4 0,1 0 0,-1 0 0,0 0 0,0 0 0,-1 0 0,1 0 0,0 0 0,-1 0 0,0 0 0,0 0 0,0 0 0,0 0 0,0 1 0,0-1 0,-1 0 0,0 1 0,1-1 0,-1 1 0,0 0 0,0-1 0,0 1 0,0 0 0,-1 0 0,1 0 0,0 1 0,-1-1 0,0 0 0,1 1 0,-4-2 0,4 3 0,0-1 0,0 1 0,0 0 0,0 0 0,0 0 0,-1 0 0,1 0 0,0 0 0,0 0 0,0 1 0,0-1 0,0 1 0,0-1 0,0 1 0,1 0 0,-1 0 0,0 0 0,0 0 0,0 0 0,1 0 0,-1 0 0,0 1 0,1-1 0,0 0 0,-1 1 0,1 0 0,0-1 0,-1 1 0,1 0 0,0-1 0,0 1 0,1 0 0,-1 0 0,0 0 0,0 0 0,1 0 0,0 0 0,-1 3 0,0-1 0,0 0 0,0 0 0,1 0 0,-1 1 0,1-1 0,0 0 0,0 0 0,0 0 0,1 0 0,0 0 0,0 0 0,0 0 0,0 0 0,0 0 0,1 0 0,0 0 0,-1-1 0,6 8 0,-5-9 0,0 0 0,0 0 0,0 0 0,1 0 0,-1 0 0,0-1 0,1 1 0,-1-1 0,1 1 0,0-1 0,-1 0 0,1 0 0,0 0 0,0 0 0,0-1 0,0 1 0,0-1 0,0 0 0,0 0 0,-1 0 0,1 0 0,0 0 0,0 0 0,0-1 0,0 0 0,0 1 0,5-3 0,-6 1 0,0 1 0,0-1 0,0 1 0,0-1 0,0 0 0,0 0 0,-1 0 0,1 0 0,-1 0 0,1 0 0,-1-1 0,0 1 0,1 0 0,-1-1 0,-1 1 0,1-1 0,0 1 0,0-1 0,-1 1 0,0-1 0,1 1 0,-1-1 0,0 0 0,0 1 0,-1-1 0,1 0 0,0 1 0,-1-1 0,0 1 0,1-1 0,-2-2 0,1 3 0,1 0 0,-1 1 0,0-1 0,1 1 0,-1-1 0,0 1 0,0-1 0,0 1 0,0-1 0,0 1 0,0 0 0,0-1 0,0 1 0,0 0 0,-1 0 0,-1-2 0,2 3 0,0 0 0,0 0 0,1-1 0,-1 1 0,0 0 0,0 0 0,0 0 0,1 0 0,-1 0 0,0 0 0,0 0 0,1 0 0,-1 0 0,0 0 0,0 0 0,0 0 0,1 0 0,-1 1 0,0-1 0,0 0 0,1 1 0,-1-1 0,0 0 0,0 1 0,0 0 0,0 1 0,0-1 0,1 0 0,-1 0 0,0 0 0,1 0 0,-1 1 0,1-1 0,-1 0 0,1 1 0,-1-1 0,1 0 0,0 1 0,0-1 0,0 1 0,0-1 0,0 0 0,0 1 0,0-1 0,0 0 0,1 1 0,-1-1 0,0 1 0,1-1 0,-1 0 0,1 0 0,-1 1 0,1-1 0,0 0 0,0 0 0,-1 0 0,1 0 0,0 0 0,0 0 0,0 0 0,0 0 0,0 0 0,3 1 0,-2 0 0,0 0 0,0-1 0,0 1 0,0-1 0,1 1 0,-1-1 0,1 0 0,-1 0 0,1 0 0,-1-1 0,1 1 0,-1-1 0,1 1 0,0-1 0,-1 0 0,1 0 0,0 0 0,0 0 0,-1 0 0,1-1 0,-1 1 0,1-1 0,0 0 0,-1 1 0,1-1 0,-1 0 0,1-1 0,-1 1 0,0 0 0,0-1 0,1 1 0,-1-1 0,0 0 0,0 0 0,-1 0 0,1 0 0,0 0 0,-1 0 0,1 0 0,-1-1 0,1 1 0,-1 0 0,0-1 0,0 1 0,0-1 0,-1 1 0,1-1 0,0 0 0,-1 1 0,0-1 0,0 0 0,1 1 0,-2-1 0,1 0 0,0 1 0,0-1 0,-1 0 0,0 1 0,1-1 0,-1 1 0,0-1 0,0 1 0,-1-1 0,1 1 0,0 0 0,-3-3 0,3 3 0,1 1 0,-1 0 0,0 0 0,0 0 0,0 0 0,0 0 0,0 0 0,0 0 0,0 0 0,0 1 0,0-1 0,0 0 0,-1 0 0,1 1 0,0-1 0,0 1 0,-1-1 0,1 1 0,0 0 0,-1 0 0,1-1 0,-1 1 0,1 0 0,0 0 0,-1 0 0,1 0 0,0 1 0,-1-1 0,1 0 0,0 1 0,-1-1 0,1 0 0,0 1 0,-1 0 0,1-1 0,0 1 0,0 0 0,0-1 0,0 1 0,0 0 0,0 0 0,0 0 0,0 0 0,0 0 0,0 0 0,0 0 0,0 1 0,0 1 0,-3 3 0,1 0 0,0 0 0,1 0 0,0 0 0,0 0 0,0 1 0,0-1 0,0 13 0,11 28 0,-9-46 0,0 0 0,0 0 0,0 0 0,0 0 0,0 0 0,1 0 0,-1-1 0,0 1 0,1 0 0,-1 0 0,1 0 0,-1-1 0,1 1 0,-1 0 0,1 0 0,-1-1 0,1 1 0,0 0 0,-1-1 0,1 1 0,0-1 0,-1 1 0,1-1 0,0 1 0,0-1 0,0 1 0,0-1 0,-1 0 0,1 0 0,0 1 0,0-1 0,0 0 0,0 0 0,0 0 0,0 0 0,0 0 0,0 0 0,-1 0 0,1 0 0,0 0 0,0-1 0,0 1 0,0 0 0,0 0 0,0-1 0,-1 1 0,3-2 0,-2 1 0,1-1 0,-1 1 0,1-1 0,-1 0 0,1 0 0,-1 1 0,0-1 0,0 0 0,0 0 0,0 0 0,0 0 0,-1-1 0,1 1 0,-1 0 0,1 0 0,-1 0 0,0-1 0,1 1 0,-1 0 0,0 0 0,-1 0 0,1-1 0,0 1 0,-1 0 0,1 0 0,-1 0 0,0 0 0,1-1 0,-1 1 0,0 0 0,0 0 0,-1 1 0,1-1 0,0 0 0,-1 0 0,1 1 0,-1-1 0,1 0 0,-1 1 0,0 0 0,0-1 0,-2 0 0,2 0 0,1 1 0,-1-1 0,0 1 0,0 0 0,0-1 0,-1 1 0,1 0 0,0 1 0,0-1 0,-1 0 0,1 1 0,0-1 0,-1 1 0,1-1 0,0 1 0,-4 0 0,4 1 0,1-1 0,-1 1 0,1-1 0,0 1 0,0 0 0,-1-1 0,1 1 0,0 0 0,0 0 0,0 0 0,-1 0 0,1 0 0,0 0 0,1 0 0,-1 0 0,0 0 0,0 1 0,0-1 0,1 0 0,-1 0 0,0 1 0,1-1 0,0 1 0,-1-1 0,1 0 0,0 1 0,-1-1 0,1 1 0,0 2 0,0-2 0,0 0 0,0 0 0,1 0 0,-1 1 0,0-1 0,1 0 0,-1 0 0,1 0 0,0 0 0,0 0 0,-1 0 0,1 0 0,1 0 0,-1 0 0,0 0 0,0-1 0,1 1 0,-1 0 0,1-1 0,-1 1 0,1-1 0,0 1 0,0-1 0,0 0 0,-1 0 0,1 0 0,0 0 0,0 0 0,3 0 0,-4 0 0,1-1 0,-1 1 0,1-1 0,-1 1 0,1-1 0,0 0 0,-1 0 0,1 0 0,-1 0 0,1 0 0,0 0 0,-1 0 0,1-1 0,-1 1 0,1-1 0,-1 1 0,1-1 0,-1 1 0,1-1 0,-1 0 0,1 0 0,-1 1 0,0-1 0,0 0 0,1 0 0,-1-1 0,0 1 0,0 0 0,0 0 0,0 0 0,0-1 0,0 1 0,-1-1 0,1 1 0,0 0 0,-1-1 0,1 0 0,-1 1 0,1-1 0,-1-1 0,1-1 0,0-1 0,-1 0 0,0 1 0,0-1 0,0 0 0,0 1 0,-1-1 0,1 0 0,-1 1 0,-1-1 0,1 1 0,-4-8 0,4 10 0,1 1 0,-1-1 0,0 0 0,0 1 0,0-1 0,0 1 0,-1-1 0,1 1 0,0 0 0,-1 0 0,1-1 0,0 1 0,-1 0 0,0 0 0,1 0 0,-1 1 0,0-1 0,1 0 0,-1 0 0,0 1 0,0-1 0,1 1 0,-1 0 0,0 0 0,0-1 0,0 1 0,0 0 0,1 1 0,-1-1 0,0 0 0,0 0 0,0 1 0,1-1 0,-5 2 0,4-1 4,0 1 0,0-1 0,1 1 0,-1-1 0,0 1-1,0 0 1,1 0 0,-1-1 0,1 1 0,0 0 0,-1 1 0,1-1-1,0 0 1,0 0 0,0 0 0,1 1 0,-1-1 0,0 0 0,1 1 0,0-1-1,-1 0 1,1 1 0,0-1 0,0 1 0,0-1 0,1 0 0,-1 1-1,1-1 1,-1 1 0,2 1 0,-2-1-55,0-1 0,1 1-1,-1-1 1,1 1 0,0-1 0,0 1 0,0-1-1,0 0 1,0 0 0,0 1 0,0-1 0,1 0-1,-1 0 1,1 0 0,0 0 0,0-1-1,0 1 1,-1 0 0,1-1 0,1 1 0,-1-1-1,0 0 1,0 0 0,0 1 0,1-2 0,-1 1-1,1 0 1,4 1 0,3-4-6775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1226 24575,'0'-2'0,"1"1"0,0-1 0,-1 1 0,1-1 0,0 1 0,0 0 0,0-1 0,0 1 0,0 0 0,0 0 0,0 0 0,1 0 0,-1-1 0,0 2 0,1-1 0,-1 0 0,0 0 0,1 0 0,-1 1 0,3-1 0,35-15 0,-35 15 0,32-12 0,70-24 0,108-54 0,-152 58 0,-1-2 0,-2-2 0,77-65 0,107-83 0,-203 151 0,-13 12 0,0-2 0,-2 0 0,29-36 0,-21 19 0,-20 26 0,0 0 0,-2-1 0,0 0 0,0-1 0,-2 0 0,0 0 0,9-26 0,13-37-46,-19 54 116,13-46 0,-22 64-203,-2 0 1,1-1-1,-1 1 0,0 0 1,-1 0-1,0 0 0,-1-1 1,1 1-1,-1 0 1,-3-11-1,0 7-6693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15 24575,'0'-1'0,"0"0"0,-1 1 0,1-1 0,0 0 0,-1 0 0,1 1 0,0-1 0,-1 0 0,1 1 0,-1-1 0,1 1 0,-1 0 0,1-1 0,-1 1 0,1-1 0,-1 1 0,0-1 0,1 1 0,-1-1 0,0 1 0,1 0 0,-1-1 0,0 1 0,0 0 0,1-1 0,-1 1 0,0 0 0,0 0 0,0 0 0,1 0 0,-1 0 0,0 0 0,0 0 0,1 0 0,0 0 0,-1 0 0,0 0 0,0 1 0,1-1 0,-1 0 0,0 1 0,0-1 0,0 1 0,-2-1 0,0 1 0,1 0 0,-1 0 0,1-1 0,0 1 0,0 0 0,-1 0 0,1 1 0,0-1 0,0 1 0,-1 0 0,-1 1 0,1 2 0,2 0 0,-1-2 0,0 2 0,0 0 0,1-1 0,0 1 0,0 1 0,0-2 0,0 1 0,1 0 0,0 0 0,0 0 0,1-1 0,-1 1 0,1 0 0,0 0 0,2 5 0,-2-8 0,0 1 0,0 1 0,1-1 0,-2-1 0,2 1 0,0 0 0,0 0 0,0-1 0,0 0 0,1 1 0,-1 0 0,1-1 0,-1 0 0,0-1 0,1 1 0,0 0 0,0 0 0,0 0 0,0-1 0,0 1 0,0-1 0,0 0 0,0-1 0,1 1 0,4 0 0,-3 0 0,0-1 0,1 0 0,-1 0 0,1 0 0,-2 0 0,1-1 0,1 0 0,-1 0 0,-1 0 0,2 0 0,-1-1 0,5-4 0,-8 5 0,-1 0 0,1 0 0,-1 0 0,1 0 0,-1-1 0,0 0 0,1 1 0,-1-1 0,0 0 0,0 0 0,0 1 0,0-1 0,-1 1 0,1-1 0,0 0 0,-1-1 0,1 1 0,-1 1 0,0-1 0,0 0 0,0 0 0,0 0 0,0 0 0,0 1 0,0-1 0,-1 0 0,1 0 0,-1 0 0,0 0 0,1 0 0,-1 1 0,0-1 0,0 0 0,-2-3 0,1 2 0,0 1 0,1-1 0,-1 0 0,-1 1 0,2-1 0,-1 1 0,-1 0 0,1-1 0,-1 1 0,1 0 0,-1 0 0,0 1 0,0-1 0,1 1 0,-1-1 0,-1 1 0,1 0 0,0 0 0,0 0 0,-1 0 0,2 1 0,-2-1 0,1 1 0,-1 0 0,1 0 0,-1 0 0,1 0 0,1 0 0,-7 2 0,6-1 0,1-1 0,-1 1 0,1 0 0,0 0 0,0 0 0,-1 0 0,1 1 0,0-1 0,0 0 0,-1 0 0,1 1 0,0 0 0,1 0 0,-1 0 0,1 0 0,-1-1 0,1 1 0,-1 0 0,1 1 0,0-1 0,0 0 0,0 0 0,0 0 0,0 1 0,0-1 0,1 1 0,-1 0 0,1-2 0,-1 2 0,1 0 0,0-1 0,0 1 0,1-1 0,-1 0 0,0 1 0,1-1 0,0 1 0,1 2 0,-1-2 0,0 0 0,1-1 0,-1 0 0,1 1 0,-1-1 0,0 0 0,1 1 0,0-1 0,0-1 0,0 1 0,1 0 0,-1 0 0,1 0 0,-1-1 0,1 1 0,-2-1 0,2 0 0,0 0 0,0 0 0,0 0 0,-1-1 0,1 1 0,0 0 0,-1-1 0,1 0 0,0 1 0,0-1 0,0-1 0,0 1 0,0 0 0,4-2 0,-4 2 0,0-1 0,0 1 0,0-1 0,-1 0 0,1 0 0,-1 1 0,0-1 0,1 0 0,-1 0 0,1-1 0,-1 1 0,0-1 0,0 0 0,0 0 0,0 1 0,0-1 0,-1 0 0,1 0 0,0 0 0,-1 0 0,1-1 0,-1 2 0,0-2 0,1 1 0,-1-1 0,-1 0 0,1 2 0,0-2 0,-1 0 0,1 0 0,-1 0 0,0 2 0,0-2 0,0-5 0,-1 5 0,-1-2 0,1 1 0,-1 1 0,0-1 0,0-1 0,0 2 0,-1 0 0,1-1 0,0 0 0,-1 2 0,-1-2 0,1 1 0,0 0 0,-1 0 0,2 1 0,-6-3 0,6 4 0,1 0 0,-1 0 0,1 0 0,-1 0 0,0 0 0,0 1 0,1-1 0,0 1 0,-1-1 0,0 0 0,0 1 0,0 0 0,0-1 0,1 1 0,-1 0 0,0 0 0,0 0 0,0 0 0,0 1 0,1-1 0,-1 1 0,0-1 0,0 1 0,1-1 0,-1 1 0,0-1 0,0 1 0,1 0 0,-1 0 0,0 0 0,1 0 0,-1 0 0,1 1 0,1-1 0,-2 0 0,1 1 0,0-1 0,0 0 0,-2 4 0,2-3 0,1 0 0,-1-1 0,1 1 0,-1-1 0,1 1 0,0 0 0,0 0 0,0 0 0,0 0 0,0 0 0,0-1 0,0 1 0,1 0 0,-1 0 0,1 0 0,-1 0 0,1 0 0,0-2 0,0 2 0,0 0 0,0 0 0,0-1 0,0 1 0,0-1 0,0 1 0,0-1 0,0 0 0,1 0 0,-1 0 0,1 0 0,-1 1 0,1-1 0,0 0 0,0-1 0,-1 1 0,1 0 0,0 0 0,2 0 0,-2 0 0,0-1 0,0 1 0,0-1 0,0 1 0,0-1 0,-1 1 0,1-1 0,0 0 0,0 1 0,0-1 0,-1 0 0,1 0 0,0-1 0,0 1 0,0 0 0,0-1 0,0 1 0,0-1 0,0 1 0,0-1 0,0 1 0,-1-1 0,0 0 0,1 0 0,-1 0 0,1 0 0,0 0 0,-1-1 0,0 1 0,1-1 0,-1 1 0,0 0 0,0 0 0,1-1 0,-1 0 0,-1 1 0,1-1 0,0 0 0,0 0 0,0-1 0,0 2 0,-1-1 0,0 1 0,0-1 0,1 1 0,-1 0 0,0-1 0,0 1 0,0 0 0,1 0 0,-1-1 0,0 1 0,-1-1 0,1 1 0,0 0 0,0-1 0,-1 1 0,1 0 0,0 0 0,0 0 0,-1-1 0,1 1 0,-1 0 0,0-1 0,0 1 0,0 0 0,0 0 0,0 0 0,0 0 0,0 1 0,0-1 0,0 0 0,0 0 0,0 0 0,-1 1 0,1-1 0,0 0 0,-1 1 0,1-1 0,0 1 0,-1-1 0,2 1 0,-2 0 0,1 0 0,-1-1 0,1 1 0,-1 0 0,1 0 0,0 0 0,-1 1 0,1-1 0,-1 0 0,1 1 0,-1-1 0,-1 2 0,1-2 0,0 1 0,0 0 0,0 0 0,0 0 0,-1 0 0,1-1 0,0 1 0,1 1 0,-1-1 0,0 1 0,1-1 0,0 1 0,-1 0 0,0-1 0,1 0 0,0 1 0,-1 0 0,1 0 0,0 0 0,0 1 0,0-1 0,1-1 0,-1 1 0,0 0 0,1 1 0,-1-1 0,1 0 0,0 0 0,0 0 0,0 0 0,0 1 0,0-1 0,1 0 0,-1 0 0,1 0 0,-1 0 0,2 3 0,0-2 0,0 0 0,0 0 0,0 0 0,1 0 0,-1-1 0,0 1 0,1-1 0,0 1 0,0-1 0,1-1 0,-1 1 0,0 0 0,0 0 0,0 0 0,1-1 0,5 2 0,-6-2 0,-2-1 0,2 1 0,-1 0 0,1 0 0,-1-1 0,1 1 0,0-1 0,-1 0 0,1 0 0,-2 0 0,2 0 0,0-1 0,-1 1 0,1 0 0,-1-1 0,1 0 0,-1 0 0,1 1 0,-2-1 0,2 0 0,-1 0 0,0-1 0,0 1 0,1-1 0,1-1 0,-3 1 0,0 0 0,0 0 0,-1-1 0,1 1 0,0-1 0,-1 2 0,0-1 0,0-1 0,0 1 0,0-1 0,0 1 0,0 0 0,0 0 0,-1-1 0,0 1 0,1-1 0,-1 2 0,0-1 0,0 0 0,0-1 0,0 1 0,0 0 0,-1 0 0,1 1 0,-1-1 0,1 0 0,-5-3 0,5 2 0,-2 0 0,0 0 0,0 0 0,0 0 0,0 1 0,-1-1 0,1 0 0,0 1 0,-1 0 0,1 0 0,-1 1 0,0-1 0,0 0 0,0 1 0,-6-2 0,7 4 0,1-1 0,-1 0 0,2 1 0,-2 0 0,0 0 0,1 0 0,0 0 0,-1 0 0,1 0 0,0 0 0,-1 0 0,1 1 0,1-1 0,-1 1 0,0 0 0,0 0 0,1 0 0,-1-1 0,0 1 0,1 0 0,-1 1 0,1-1 0,0 0 0,0 0 0,0 0 0,0 1 0,0-1 0,1 1 0,-1 0 0,1-2 0,0 2 0,0 0 0,0 3 0,0-3 0,0 0 0,0 0 0,0-1 0,0 0 0,0 1 0,0 0 0,1-1 0,0 1 0,-1-1 0,1 1 0,0-1 0,1 1 0,-1-1 0,0 0 0,1 0 0,-1 0 0,1 1 0,0-1 0,0 0 0,0 0 0,0-1 0,-1 0 0,1 1 0,0 0 0,1-1 0,-1 1 0,1-1 0,-1 0 0,1 0 0,0 0 0,-1-1 0,0 1 0,4 0 0,-2-1 0,0 1 0,0-1 0,0-1 0,0 1 0,0-1 0,0 1 0,0-1 0,0 1 0,-1-2 0,1 1 0,0-1 0,-1 0 0,1 0 0,0 0 0,-2 0 0,1 1 0,7-7 0,-9 6 0,1 0 0,-1 2 0,0-2 0,0 0 0,0 0 0,0 1 0,-1-1 0,1 0 0,0 0 0,0 1 0,-1-1 0,1 0 0,-1-1 0,0 1 0,1 0 0,-1 1 0,0-1 0,0 0 0,0 0 0,-1 0 0,1 0 0,0 0 0,-1 0 0,0 0 0,1 0 0,-1 0 0,0 1 0,1-1 0,-1 0 0,0 1 0,0-1 0,0 1 0,-1-1 0,1 0 0,-1 1 0,-2-3 0,1 2 0,1 0 0,-1 0 0,2 0 0,-2 0 0,0 0 0,0 1 0,0 0 0,0 0 0,0 0 0,0 0 0,0 0 0,0 0 0,0 0 0,0 1 0,-1-1 0,1 1 0,0 0 0,0 0 0,0 0 0,0 1 0,-7 0 0,8 0 0,0 0 0,1-1 0,-1 1 0,1 0 0,-1 0 0,0 0 0,1-1 0,-1 1 0,0 0 0,1 1 0,-1-1 0,1 0 0,0 1 0,0-1 0,-1 1 0,1 0 0,0-2 0,1 2 0,-1 0 0,1 0 0,-1 0 0,0-1 0,1 1 0,-1 0 0,1-1 0,-1 1 0,1 0 0,0 0 0,0 0 0,0 0 0,0 0 0,0-1 0,1 1 0,-1 0 0,0 0 0,1 0 0,1 2 0,-2-2 0,1 0 0,-1 0 0,1 0 0,0 0 0,0 0 0,1-1 0,-1 1 0,1 0 0,-1-1 0,1 1 0,-1 0 0,1-1 0,0 1 0,0-2 0,0 1 0,-1 0 0,0 1 0,2-1 0,-1-1 0,0 1 0,0 0 0,0 0 0,0-1 0,1 1 0,-1-1 0,0 0 0,0 1 0,0-1 0,0 0 0,0-1 0,1 1 0,-1 0 0,5-2 0,-6 2 0,1 0 0,0-1 0,-2 1 0,2-1 0,-1 1 0,1-1 0,-1 0 0,1 1 0,-1-1 0,1 0 0,-1 0 0,1 1 0,-1-1 0,0-1 0,0 1 0,0 0 0,0 0 0,0-1 0,0 1 0,0-1 0,-1 1 0,1 0 0,0 0 0,-1-1 0,1 1 0,-1-1 0,1 0 0,-1 1 0,0-1 0,0 1 0,1 0 0,-1-1 0,0 0 0,-1 1 0,1-1 0,0 0 0,0 1 0,-1-1 0,1 1 0,-1 0 0,1-1 0,-1 1 0,0-1 0,0-2 0,0 3-42,1 0-1,-1 1 0,0-1 1,1 0-1,-1 0 0,0 0 1,0 0-1,0 0 0,1 0 1,-1 1-1,0-1 0,0 0 1,0 1-1,-1-1 0,1 1 1,0-1-1,0 1 0,0-1 1,0 1-1,0 0 0,-1-1 1,2 1-1,-1 0 0,0 0 1,0 0-1,-1 0 0,1 0 1,0 0-1,0 1 0,0-1 1,-2 1-1,-8 4-6783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1 104 24575,'8'-1'0,"0"0"0,-1 0 0,1-1 0,0-1 0,-1 1 0,1-1 0,-1 0 0,0-1 0,0 0 0,0 0 0,-1-1 0,1 1 0,-1-1 0,6-6 0,-5 4 0,1 1 0,0 0 0,0 0 0,0 1 0,1 0 0,-1 1 0,1 0 0,11-3 0,-13 6-76,-1 1 1,1 1-1,-1-1 0,1 1 0,-1 0 0,1 1 0,-1-1 0,0 1 1,1 0-1,-1 1 0,0 0 0,-1 0 0,1 0 0,0 1 1,-1-1-1,0 1 0,9 9 0,-4-4-6750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24575,'0'33'0,"-1"-4"0,7 57 0,-4-76 0,0 0 0,0 0 0,2 0 0,-1 0 0,1 0 0,0-1 0,1 1 0,0-1 0,8 10 0,23 25 0,2-2 0,2-1 0,75 58 0,-74-71 0,0-1 0,2-3 0,1-1 0,60 21 0,-32-14 0,-19-9 0,1-3 0,64 13 0,-9-2 0,-74-17 0,-1 2 0,51 28 0,21 9 0,42 20-1365,-135-67-5461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25 24575,'-8'1'0,"0"0"0,0 0 0,0 1 0,0 0 0,1 0 0,-1 1 0,0 0 0,1 0 0,0 1 0,0 0 0,-12 9 0,16-11 0,1 0 0,-1 0 0,0 0 0,1 0 0,-1 0 0,1 1 0,0 0 0,0-1 0,0 1 0,0 0 0,0 0 0,0 0 0,1 0 0,-1 0 0,1 0 0,0 1 0,0-1 0,1 0 0,-1 0 0,0 1 0,1-1 0,0 1 0,0-1 0,0 0 0,0 1 0,1-1 0,-1 1 0,1-1 0,0 0 0,1 5 0,0-6 0,0 0 0,-1 1 0,1-1 0,0 0 0,1 0 0,-1 0 0,0-1 0,0 1 0,1 0 0,-1-1 0,1 1 0,0-1 0,-1 0 0,1 0 0,0 0 0,0 0 0,-1-1 0,1 1 0,0-1 0,0 0 0,0 1 0,0-1 0,0 0 0,0-1 0,4 0 0,-4 1 0,1 0 0,-1 0 0,0-1 0,0 0 0,0 1 0,0-1 0,-1 0 0,1 0 0,0 0 0,0-1 0,0 1 0,-1-1 0,1 1 0,-1-1 0,1 0 0,-1 0 0,0 0 0,0-1 0,0 1 0,0 0 0,0-1 0,0 1 0,0-1 0,1-3 0,-3 2 0,1 0 0,-1 0 0,0 0 0,0 0 0,0 0 0,0 0 0,-1 0 0,0 0 0,0 0 0,0 1 0,0-1 0,-1 0 0,1 0 0,-1 1 0,0-1 0,0 1 0,0 0 0,0-1 0,-1 1 0,0 0 0,1 0 0,-1 0 0,0 1 0,0-1 0,0 1 0,-1 0 0,1 0 0,-1 0 0,1 0 0,-1 0 0,0 1 0,1 0 0,-1-1 0,0 1 0,0 1 0,0-1 0,0 1 0,0-1 0,0 1 0,0 0 0,0 1 0,0-1 0,0 1 0,0-1 0,0 1 0,1 0 0,-1 1 0,0-1 0,0 1 0,-3 2 0,5-3 0,0 0 0,1 0 0,-1 0 0,1 0 0,-1 0 0,1 0 0,-1 1 0,1-1 0,0 1 0,0-1 0,0 1 0,0-1 0,0 1 0,0 0 0,0 0 0,0-1 0,1 1 0,-1 0 0,1 0 0,-1 0 0,1 0 0,0-1 0,0 1 0,0 0 0,0 0 0,0 0 0,0 0 0,0 0 0,1 0 0,-1 0 0,0 0 0,1-1 0,0 1 0,0 0 0,-1 0 0,3 2 0,-1-1 0,0 0 0,1 0 0,-1-1 0,1 1 0,0-1 0,0 1 0,0-1 0,0 0 0,0 0 0,0 0 0,0-1 0,1 1 0,-1-1 0,1 0 0,-1 0 0,1 0 0,-1 0 0,5 0 0,-4-1 0,-1 1 0,1-1 0,-1 0 0,1-1 0,-1 1 0,1 0 0,-1-1 0,1 0 0,-1 0 0,0 0 0,1 0 0,-1-1 0,0 1 0,0-1 0,0 0 0,0 0 0,5-4 0,-7 5 0,0 0 0,-1 0 0,1 0 0,0 0 0,0-1 0,-1 1 0,1 0 0,-1 0 0,1-1 0,-1 1 0,0 0 0,1-1 0,-1 1 0,0-1 0,0 1 0,0 0 0,0-1 0,0-1 0,-1 0 0,0 0 0,0 0 0,0 0 0,0 1 0,0-1 0,-1 0 0,1 1 0,-1-1 0,1 1 0,-1 0 0,-4-4 0,2 2 0,0 1 0,0 0 0,-1 1 0,1-1 0,-1 1 0,1 0 0,-1 0 0,0 0 0,0 1 0,0 0 0,-5-1 0,9 1 0,-1 1 0,1-1 0,0 1 0,0 0 0,0 0 0,-1 0 0,1-1 0,0 1 0,0 0 0,-1 0 0,1 1 0,0-1 0,0 0 0,-1 0 0,1 0 0,0 1 0,0-1 0,0 1 0,0-1 0,0 1 0,-1 0 0,1-1 0,0 1 0,0 0 0,0-1 0,1 1 0,-1 0 0,0 0 0,0 0 0,0 0 0,1 0 0,-1 0 0,0 0 0,1 0 0,-1 0 0,1 1 0,-1-1 0,1 0 0,0 0 0,-1 0 0,1 1 0,0-1 0,0 0 0,0 0 0,0 1 0,0-1 0,0 0 0,0 2 0,1 0 0,-1-1 0,1 1 0,0-1 0,0 1 0,0-1 0,0 0 0,0 1 0,0-1 0,1 0 0,-1 0 0,1 0 0,-1 0 0,1 0 0,0 0 0,0 0 0,0-1 0,0 1 0,0-1 0,0 1 0,0-1 0,3 1 0,0 0 0,-1 0 0,1 0 0,-1-1 0,1 0 0,0 0 0,0 0 0,0-1 0,0 1 0,0-1 0,9-1 0,-10 1 0,-1-1 0,1 0 0,-1 1 0,1-1 0,-1 0 0,0-1 0,1 1 0,-1-1 0,0 1 0,0-1 0,0 0 0,0 0 0,0 0 0,4-4 0,-6 4 0,1 0 0,-1 0 0,0 0 0,0 0 0,0 0 0,0 0 0,0-1 0,0 1 0,-1 0 0,1 0 0,-1-1 0,0 1 0,1 0 0,-1 0 0,0-1 0,0 1 0,0 0 0,-1-1 0,1 1 0,-1 0 0,1 0 0,-1-1 0,0 1 0,-1-3 0,1 3 0,0 0 0,0 0 0,-1 0 0,1 0 0,-1 0 0,0 1 0,1-1 0,-1 0 0,0 1 0,0 0 0,0-1 0,0 1 0,0 0 0,0 0 0,0 0 0,-1 0 0,1 0 0,0 1 0,-1-1 0,1 1 0,0-1 0,-1 1 0,1 0 0,0 0 0,-1 0 0,1 0 0,-1 0 0,1 1 0,0-1 0,-1 1 0,1-1 0,0 1 0,0 0 0,0 0 0,-1 0 0,1 0 0,-2 2 0,2-2 0,1-1 0,-1 1 0,0 0 0,1-1 0,0 1 0,-1 0 0,1 0 0,-1 0 0,1 0 0,0 0 0,0 1 0,0-1 0,-1 0 0,1 0 0,0 1 0,1-1 0,-1 1 0,0-1 0,0 1 0,1-1 0,-1 1 0,1-1 0,-1 1 0,1 0 0,-1-1 0,1 1 0,0 0 0,0-1 0,0 1 0,0 0 0,0 0 0,1-1 0,-1 1 0,0 0 0,1-1 0,-1 1 0,1-1 0,-1 1 0,1-1 0,0 1 0,0-1 0,0 1 0,0-1 0,0 0 0,0 1 0,0-1 0,0 0 0,0 0 0,1 0 0,-1 0 0,0 0 0,3 2 0,-3-2 0,0 0 0,0 0 0,0 0 0,0 0 0,1 0 0,-1 0 0,0 0 0,1-1 0,-1 1 0,0 0 0,1-1 0,-1 1 0,1-1 0,-1 1 0,1-1 0,-1 0 0,1 1 0,0-1 0,-1 0 0,1 0 0,-1 0 0,1 0 0,-1-1 0,1 1 0,-1 0 0,1-1 0,-1 1 0,1-1 0,-1 1 0,1-1 0,-1 0 0,0 1 0,1-1 0,-1 0 0,0 0 0,0 0 0,1 0 0,-1 0 0,0 0 0,0-1 0,0 1 0,0 0 0,1-3 0,-2 2 0,1 0 0,-1 0 0,1 0 0,-1 0 0,0 0 0,0 0 0,1 0 0,-2-1 0,1 1 0,0 0 0,0 0 0,-1 0 0,1 0 0,-1 0 0,0 0 0,1 0 0,-1 0 0,0 0 0,0 0 0,0 1 0,-1-1 0,1 0 0,0 1 0,-1-1 0,1 0 0,-1 1 0,1 0 0,-1-1 0,0 1 0,1 0 0,-1 0 0,-4-2 0,5 2 0,-1 0 0,1 0 0,-1 0 0,1 0 0,-1 1 0,1-1 0,-1 0 0,0 1 0,0-1 0,1 1 0,-1-1 0,0 1 0,1 0 0,-1 0 0,0 0 0,0 0 0,0 0 0,1 0 0,-1 1 0,0-1 0,1 0 0,-1 1 0,0 0 0,1-1 0,-1 1 0,0 0 0,1 0 0,-1 0 0,1 0 0,-1 0 0,1 0 0,0 0 0,-1 0 0,1 0 0,0 1 0,0-1 0,0 1 0,0-1 0,-1 3 0,1-2 0,1 1 0,-1-1 0,1 0 0,0 1 0,0-1 0,-1 0 0,2 1 0,-1-1 0,0 0 0,0 1 0,1-1 0,-1 0 0,1 1 0,0-1 0,0 0 0,0 0 0,0 0 0,0 1 0,0-1 0,1 0 0,-1-1 0,0 1 0,1 0 0,0 0 0,-1-1 0,1 1 0,0-1 0,0 1 0,4 1 0,1 1 0,-1-1 0,2 0 0,-1-1 0,0 1 0,0-2 0,1 1 0,10 1 0,-15-3 0,0 0 0,0 0 0,0 0 0,0 0 0,0-1 0,0 1 0,0-1 0,0 1 0,5-3 0,-7 2 0,0 0 0,0 1 0,0-1 0,0 0 0,0 1 0,0-1 0,0 0 0,0 0 0,0 0 0,0 0 0,-1 0 0,1 0 0,0 0 0,-1 0 0,1 0 0,-1-1 0,1 1 0,-1 0 0,1 0 0,-1 0 0,0-1 0,0 1 0,0 0 0,0-2 0,0-1 0,-1 1 0,0-1 0,0 0 0,0 0 0,-1 1 0,1-1 0,-1 1 0,0-1 0,0 1 0,0 0 0,-1-1 0,1 1 0,-1 0 0,-4-3 0,1-1 0,-1 1 0,0-1 0,0 2 0,-16-11 0,22 16 0,0-1 0,0 1 0,0-1 0,-1 1 0,1 0 0,0 0 0,0-1 0,0 1 0,0 0 0,0 0 0,0 0 0,0 0 0,0 0 0,0 0 0,-1 0 0,1 0 0,0 1 0,0-1 0,0 0 0,0 1 0,0-1 0,0 1 0,0-1 0,0 1 0,0-1 0,0 1 0,0 0 0,1-1 0,-2 2 0,0 1 0,0-1 0,0 1 0,0 0 0,0 0 0,1-1 0,0 1 0,-1 0 0,1 0 0,0 1 0,-1 4 0,1-4 0,0-1 0,1 0 0,-1 0 0,1 1 0,0-1 0,-1 0 0,1 1 0,1-1 0,-1 0 0,0 1 0,1-1 0,0 0 0,0 1 0,0-1 0,0 0 0,0 0 0,1 0 0,-1 0 0,1 0 0,0 0 0,0-1 0,0 1 0,3 3 0,-4-5-2,0 0 0,0 0 0,1-1-1,-1 1 1,0 0 0,1 0 0,-1-1-1,1 1 1,-1-1 0,0 1 0,1-1-1,-1 0 1,1 0 0,-1 1 0,1-1 0,-1 0-1,1 0 1,-1-1 0,1 1 0,-1 0-1,1 0 1,-1-1 0,1 1 0,-1-1-1,1 1 1,-1-1 0,0 1 0,1-1-1,-1 0 1,0 0 0,1 0 0,-1 0 0,0 0-1,0 0 1,1-2 0,0 0 16,0 0 0,-1 0 1,1-1-1,-1 1 0,0-1 1,0 0-1,0 1 0,-1-1 0,1 0 1,-1 1-1,0-1 0,0 0 1,-1-6-1,1 6-27,0 1 1,-1 0-1,1 0 1,-1 0-1,0-1 1,0 1-1,0 0 0,-1 0 1,1 0-1,-1 0 1,1 1-1,-1-1 1,0 0-1,0 1 1,-3-4-1,3 5-23,1 1 1,0-1-1,-1 0 0,1 1 1,-1 0-1,1-1 0,-1 1 1,1 0-1,-1-1 0,1 1 1,-1 0-1,0 0 0,1 0 1,-1 1-1,1-1 0,-1 0 1,1 0-1,-1 1 0,1-1 1,-1 1-1,1 0 0,0-1 1,-1 1-1,1 0 0,0 0 1,-1 0-1,1 0 0,0 0 1,0 0-1,0 0 0,0 0 1,0 0-1,0 0 0,0 1 1,-1 1-1,-6 7-6790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2641 24575,'9'-2'0,"1"0"0,0 0 0,-1-1 0,1 0 0,-1 0 0,0-1 0,11-6 0,17-7 0,54-15 0,-37 14 0,82-38 0,-56 18 0,92-27 0,-97 38 0,-3 0 0,195-81 0,54-61 0,-290 151 0,44-32 0,-46 29 0,51-28 0,-36 24 0,-2-3 0,-1-1 0,-2-2 0,51-50 0,52-58 0,31-35 0,-61 59 0,-88 88 0,-1-1 0,-1-1 0,-2 0 0,0-2 0,21-49 0,-14 29 0,-4 9 0,-2-2 0,-2 0 0,17-59 0,-24 67 0,2-1 0,24-46 0,-23 53 0,-1-1 0,-1 0 0,14-56 0,-10 24 0,47-119 0,-55 162-170,-1-1-1,-2 0 0,0 0 1,-1 0-1,-1-1 0,-1 1 1,0-38-1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22 153 24575,'0'1'0,"-1"-1"0,0 0 0,0 0 0,1 0 0,-1 0 0,0 1 0,1-1 0,-1 0 0,0 0 0,0-1 0,1 1 0,-1 0 0,0 0 0,1 0 0,-1 0 0,0-1 0,0 1 0,1 0 0,-1 0 0,1-1 0,-1 1 0,0-1 0,1 1 0,-1 0 0,1-1 0,-1 1 0,1-1 0,-1 0 0,1 1 0,-1-1 0,1 1 0,-1-1 0,1 0 0,0 0 0,0-1 0,1 1 0,-1-1 0,1 1 0,-1-1 0,1 1 0,0-1 0,0 1 0,0 0 0,0-1 0,0 1 0,0 0 0,0 0 0,3-2 0,46-34 0,-7 8 0,-30 19 0,1 1 0,0 0 0,1 1 0,27-12 0,-40 20 0,0 0 0,0 0 0,-1 0 0,1 0 0,0 0 0,0 0 0,-1 1 0,1-1 0,0 1 0,-1-1 0,1 1 0,0-1 0,-1 1 0,1 0 0,-1 0 0,1 0 0,-1 0 0,1 0 0,-1 0 0,0 0 0,1 0 0,-1 1 0,0-1 0,0 0 0,1 2 0,29 47 0,-17-27 0,-12-19-107,0-2 10,0 1 1,-1 0-1,1-1 0,0 0 0,0 1 0,1-1 1,-1 0-1,0 0 0,1 0 0,-1 0 1,1 0-1,3 1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 0 0,0-1 0,0 1 0,1 0 0,-1 0 0,0 0 0,1 0 0,-1-1 0,1 1 0,-1 0 0,1 0 0,0 0 0,-1 0 0,1 0 0,0 0 0,-1 1 0,1-1 0,0 0 0,0 0 0,0 1 0,-2 37 0,2-35 0,0 9 0,0-1 0,1 0 0,1 0 0,0 0 0,1-1 0,0 1 0,1 0 0,1-1 0,-1 0 0,2 0 0,-1 0 0,14 18 0,-16-25 0,7 12 0,2 0 0,0-1 0,1-1 0,1 0 0,0 0 0,0-2 0,2 0 0,-1 0 0,29 14 0,18 7 0,83 31 0,-142-63 0,46 19 0,32 14 0,135 37 0,-144-50 0,110 49 0,-66-23 0,-84-37-195,0-1 0,0-1 0,0-2 0,1-2 0,0-1 0,38-1 0,-56-2-6631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16 24575,'0'-1'0,"0"0"0,-1 1 0,1-1 0,0 0 0,-1 0 0,1 1 0,0-1 0,-1 0 0,1 1 0,-1-1 0,1 0 0,-1 1 0,1-1 0,-1 1 0,1-1 0,-1 1 0,0-1 0,1 1 0,-1-1 0,0 1 0,1 0 0,-1-1 0,0 1 0,0 0 0,1-1 0,-1 1 0,0 0 0,0 0 0,0 0 0,1 0 0,-1 0 0,0 0 0,0 0 0,0 0 0,1 0 0,-1 0 0,0 0 0,0 1 0,1-1 0,-1 0 0,0 1 0,0-1 0,0 1 0,-2-1 0,0 1 0,1 0 0,-1 0 0,1 0 0,-1 0 0,1 0 0,-1 0 0,1 1 0,0-1 0,0 1 0,-1 0 0,-1 2 0,1 1 0,1 0 0,0-1 0,0 1 0,0 0 0,1 0 0,0 0 0,0 1 0,0-1 0,0 0 0,1 0 0,0 1 0,0-1 0,1 0 0,-1 0 0,1 0 0,0 1 0,2 4 0,-2-7 0,0 0 0,0 1 0,1-1 0,-1 0 0,1 0 0,0 0 0,0 0 0,0 0 0,0-1 0,1 1 0,-1 0 0,1-1 0,-1 0 0,1 0 0,0 0 0,0 0 0,0 0 0,0 0 0,0-1 0,0 1 0,0-1 0,1 0 0,-1 0 0,1 0 0,4 0 0,-2 0 0,-1-1 0,1 0 0,-1 0 0,1 0 0,-1 0 0,0-1 0,1 0 0,-1 0 0,0-1 0,1 1 0,-1-1 0,6-4 0,-9 5 0,-1 0 0,1 0 0,-1-1 0,1 1 0,-1-1 0,0 0 0,1 1 0,-1-1 0,0 0 0,0 0 0,0 0 0,0 0 0,-1 1 0,1-1 0,0 0 0,-1-1 0,1 1 0,-1 0 0,0 0 0,0 0 0,0 0 0,0 0 0,0 0 0,0 0 0,0 0 0,-1 0 0,1 0 0,-1 0 0,0 0 0,1 0 0,-1 0 0,0 0 0,0 0 0,-2-3 0,1 2 0,0 0 0,1 0 0,-1 0 0,-1 1 0,1-1 0,0 0 0,-1 1 0,1-1 0,-1 1 0,1 0 0,-1 0 0,0 0 0,0 0 0,0 1 0,0-1 0,-1 1 0,1 0 0,0 0 0,0 0 0,-1 0 0,1 1 0,-1-1 0,1 1 0,-1 0 0,1 0 0,-1 0 0,1 0 0,0 0 0,-6 2 0,6-1 0,1-1 0,-1 1 0,1 0 0,-1 0 0,1 0 0,-1 0 0,1 1 0,0-1 0,0 1 0,-1-1 0,1 1 0,0 0 0,1 0 0,-1 0 0,0 0 0,0 0 0,1 0 0,-1 0 0,1 1 0,0-1 0,0 0 0,0 1 0,0-1 0,0 1 0,0-1 0,1 1 0,-1 0 0,1-1 0,-1 1 0,1 0 0,0-1 0,0 1 0,1 0 0,-1-1 0,0 1 0,1-1 0,0 1 0,1 3 0,-1-3 0,0 0 0,1-1 0,-1 1 0,1 0 0,-1-1 0,1 0 0,0 1 0,0-1 0,0 0 0,0 0 0,1 0 0,-1 0 0,1 0 0,-1-1 0,1 1 0,-1-1 0,1 1 0,0-1 0,0 0 0,0 0 0,-1-1 0,1 1 0,0 0 0,0-1 0,0 0 0,0 1 0,0-1 0,0-1 0,0 1 0,0 0 0,5-2 0,-5 2 0,0-1 0,0 1 0,0-1 0,-1 0 0,1 0 0,0 0 0,-1 0 0,1 0 0,-1 0 0,1-1 0,-1 1 0,0-1 0,0 0 0,0 0 0,0 0 0,0 0 0,0 0 0,0 0 0,0 0 0,-1 0 0,1-1 0,-1 1 0,0-1 0,1 1 0,-1-1 0,-1 0 0,1 1 0,0-1 0,-1 0 0,1 0 0,-1 0 0,0 1 0,0-1 0,0-5 0,-1 4 0,-1-1 0,1 1 0,-1 0 0,0 0 0,0-1 0,0 1 0,-1 1 0,0-1 0,1 0 0,-1 1 0,-1-1 0,1 1 0,0 0 0,-1 0 0,1 0 0,-5-2 0,6 4 0,1 0 0,-1 0 0,1 0 0,-1 0 0,0 0 0,0 0 0,1 0 0,-1 1 0,0-1 0,0 0 0,0 1 0,0 0 0,0-1 0,1 1 0,-1 0 0,0 0 0,0 0 0,0 0 0,0 1 0,0-1 0,0 1 0,0-1 0,0 1 0,1-1 0,-1 1 0,0 0 0,0 0 0,1 0 0,-1 0 0,0 0 0,1 0 0,-1 0 0,1 1 0,0-1 0,-1 0 0,1 1 0,0-1 0,0 1 0,-2 3 0,2-3 0,1 0 0,-1-1 0,1 1 0,-1 0 0,1 0 0,0 0 0,0 0 0,0 0 0,0 0 0,0 0 0,0 0 0,0 0 0,1 0 0,-1 0 0,1 0 0,-1 0 0,1 0 0,0-1 0,0 1 0,0 0 0,0 0 0,0-1 0,0 1 0,0-1 0,0 1 0,1-1 0,-1 1 0,1-1 0,-1 0 0,1 0 0,-1 1 0,1-1 0,0 0 0,0-1 0,-1 1 0,1 0 0,0 0 0,3 0 0,-3 0 0,0 0 0,0 0 0,0-1 0,0 1 0,0-1 0,-1 1 0,1-1 0,0 0 0,0 1 0,0-1 0,0 0 0,0 0 0,0-1 0,0 1 0,0 0 0,0-1 0,0 1 0,0-1 0,0 1 0,0-1 0,0 0 0,-1 0 0,1 0 0,0 0 0,-1 0 0,1 0 0,0 0 0,-1-1 0,0 1 0,1-1 0,-1 1 0,0-1 0,0 1 0,1-1 0,-1 0 0,-1 1 0,1-1 0,0 0 0,0 0 0,0-2 0,0 3 0,-1-1 0,1 1 0,-1-1 0,1 1 0,-1 0 0,0-1 0,0 1 0,0-1 0,1 1 0,-1-1 0,0 1 0,-1-1 0,1 1 0,0 0 0,0-1 0,-1 1 0,1-1 0,-1 1 0,1 0 0,-1-1 0,1 1 0,-1 0 0,0-1 0,0 1 0,0 0 0,0 0 0,0 0 0,0 0 0,0 0 0,0 0 0,0 0 0,0 0 0,0 0 0,-1 1 0,1-1 0,0 0 0,-1 1 0,1-1 0,0 1 0,-1-1 0,1 1 0,-1 0 0,1 0 0,-1-1 0,1 1 0,-1 0 0,1 0 0,0 0 0,-1 1 0,1-1 0,-1 0 0,1 1 0,-1-1 0,-1 2 0,0-2 0,1 1 0,0 0 0,0 0 0,0 0 0,-1 0 0,1 0 0,0 0 0,1 1 0,-1-1 0,0 1 0,0-1 0,1 1 0,-1 0 0,0-1 0,1 1 0,0 0 0,-1 0 0,1 0 0,0 0 0,0 1 0,0-1 0,1 0 0,-1 0 0,0 0 0,1 1 0,-1-1 0,1 0 0,0 1 0,0-1 0,0 0 0,0 1 0,0-1 0,1 0 0,-1 1 0,1-1 0,-1 0 0,2 3 0,0-2 0,0 1 0,0-1 0,0 0 0,1 0 0,0 0 0,-1 0 0,1-1 0,0 1 0,0-1 0,1 0 0,-1 0 0,0 0 0,1 0 0,-1 0 0,1-1 0,5 2 0,-6-2 0,-1 0 0,1 0 0,-1 0 0,1 0 0,-1-1 0,1 1 0,0-1 0,-1 0 0,1 0 0,-1 0 0,1 0 0,0-1 0,-1 1 0,1 0 0,-1-1 0,1 0 0,-1 0 0,1 0 0,-1 0 0,1 0 0,-1 0 0,0-1 0,0 1 0,1-1 0,1-1 0,-3 0 0,0 1 0,0 0 0,-1-1 0,1 1 0,0-1 0,-1 1 0,0 0 0,0-1 0,0 1 0,0-1 0,0 1 0,0-1 0,0 1 0,-1-1 0,0 1 0,1-1 0,-1 1 0,0 0 0,0 0 0,0-1 0,0 1 0,0 0 0,-1 0 0,1 0 0,-1 0 0,1 0 0,-5-3 0,4 2 0,-1-1 0,0 1 0,0 0 0,0 0 0,0 0 0,-1 0 0,1 0 0,-1 1 0,0 0 0,1 0 0,-1 0 0,0 0 0,0 0 0,-1 1 0,-5-2 0,7 4 0,1-1 0,-1 0 0,1 1 0,-1 0 0,0 0 0,1 0 0,0 0 0,-1 0 0,1 0 0,0 1 0,-1-1 0,1 1 0,0-1 0,0 1 0,0 0 0,0 0 0,1 0 0,-1 0 0,0 0 0,1 0 0,-1 1 0,1-1 0,0 0 0,0 1 0,0-1 0,0 1 0,0-1 0,1 1 0,-1 0 0,1-1 0,0 1 0,-1 0 0,2 4 0,-2-4 0,1 0 0,0 0 0,0-1 0,0 1 0,1 0 0,-1 0 0,1-1 0,0 1 0,-1 0 0,1 0 0,0-1 0,1 1 0,-1-1 0,0 1 0,1-1 0,-1 0 0,1 1 0,0-1 0,0 0 0,0 0 0,0 0 0,0-1 0,0 1 0,0 0 0,1-1 0,-1 1 0,1-1 0,-1 0 0,1 0 0,0 0 0,-1 0 0,1 0 0,3 0 0,-2-1 0,0 1 0,0-1 0,1-1 0,-1 1 0,0-1 0,0 1 0,0-1 0,0 0 0,0-1 0,0 1 0,0-1 0,-1 0 0,1 0 0,0 0 0,-1 0 0,0 0 0,7-6 0,-9 6 0,1 0 0,-1 1 0,0-1 0,0 0 0,0 0 0,0 1 0,0-1 0,0 0 0,0 0 0,0 0 0,-1 0 0,1 0 0,-1-1 0,0 1 0,1 0 0,-1 0 0,0 0 0,0 0 0,0 0 0,-1 0 0,1 0 0,0 0 0,-1-1 0,0 1 0,1 0 0,-1 0 0,0 1 0,0-1 0,0 0 0,0 0 0,0 0 0,0 1 0,-1-1 0,1 0 0,-1 1 0,-2-3 0,1 1 0,1 1 0,-1 0 0,1 0 0,-1 0 0,0 0 0,0 1 0,0-1 0,0 1 0,0 0 0,0 0 0,-1 0 0,1 0 0,0 0 0,0 1 0,-1-1 0,1 1 0,0 0 0,-1 0 0,1 0 0,0 1 0,-7 0 0,8 0 0,0 0 0,0-1 0,0 1 0,1 0 0,-1 0 0,0 0 0,1 0 0,-1 0 0,0 0 0,1 1 0,-1-1 0,1 0 0,0 1 0,0-1 0,-1 1 0,1 0 0,0-1 0,0 1 0,0 0 0,1 0 0,-1 0 0,0-1 0,1 1 0,-1 0 0,1 0 0,-1 0 0,1 0 0,0 0 0,0 0 0,0 0 0,0 0 0,0 0 0,1 0 0,-1 0 0,0 0 0,1 0 0,1 2 0,-2-1 0,1-1 0,0 0 0,0 0 0,0 0 0,0 0 0,1 0 0,-1 0 0,1 0 0,-1-1 0,1 1 0,-1 0 0,1-1 0,0 1 0,0-1 0,0 0 0,-1 0 0,1 1 0,1-1 0,-1-1 0,0 1 0,0 0 0,0 0 0,0-1 0,1 1 0,-1-1 0,0 0 0,1 1 0,-1-1 0,0 0 0,0-1 0,1 1 0,-1 0 0,5-2 0,-6 2 0,1 0 0,0-1 0,-1 1 0,1-1 0,-1 1 0,1-1 0,-1 0 0,1 1 0,-1-1 0,1 0 0,-1 0 0,1 0 0,-1 0 0,0-1 0,0 1 0,0 0 0,0 0 0,0-1 0,0 1 0,0-1 0,0 1 0,0-1 0,0 1 0,-1-1 0,1 1 0,-1-1 0,1 0 0,-1 1 0,0-1 0,0 0 0,1 1 0,-1-1 0,0 0 0,-1 1 0,1-1 0,0 0 0,0 1 0,-1-1 0,1 0 0,-1 1 0,1-1 0,-1 1 0,0-1 0,-1-2 0,1 3-42,1 0-1,-1 0 0,0 0 1,1 0-1,-1 0 0,0 0 1,0 0-1,0 0 0,1 0 1,-1 1-1,0-1 0,0 0 1,0 1-1,-1-1 0,1 1 1,0-1-1,0 1 0,0-1 1,0 1-1,0 0 0,-1-1 1,1 1-1,0 0 0,0 0 1,0 0-1,-1 0 0,1 0 1,0 0-1,0 1 0,0-1 1,-2 1-1,-8 4-6783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2656 24575,'1'-2'0,"-1"-1"0,1 1 0,0 0 0,-1-1 0,1 1 0,0 0 0,1 0 0,-1-1 0,0 1 0,1 0 0,-1 0 0,1 0 0,-1 1 0,1-1 0,0 0 0,0 1 0,0-1 0,0 1 0,0-1 0,0 1 0,0 0 0,3-1 0,63-26 0,-41 18 0,42-23 0,-1-4 0,-3-2 0,96-76 0,51-53 0,-182 145 0,9-8 0,50-29 0,190-99 0,-216 122 0,100-79 0,-7 3 0,45-40 0,-56 38 0,-115 89 0,-2 0 0,-1-2 0,-1-1 0,41-59 0,18-21 0,86-71 0,-160 167 0,0 0 0,-1 0 0,0-1 0,10-21 0,22-29 0,-16 28 0,28-51 0,3-5 0,-54 88 0,42-60 0,50-96 0,-85 138 0,-1-1 0,-1 1 0,6-35 0,-2 10 0,-1 13-59,-7 23-159,-1-1 1,0 1-1,0 0 0,-1-1 1,1-20-1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24575,'-1'11'0,"2"-3"0,14-17 0,13-14 0,-17 13 0,1 0 0,0 1 0,1 0 0,16-7 0,-27 14 0,1 1 0,0 0 0,0-1 0,0 2 0,-1-1 0,1 0 0,0 0 0,0 1 0,0 0 0,1 0 0,-1 0 0,0 0 0,0 0 0,0 0 0,0 1 0,0-1 0,0 1 0,0 0 0,-1 0 0,1 0 0,0 0 0,0 1 0,-1-1 0,1 1 0,-1 0 0,4 2 0,6 5 0,1 0 0,1 0 0,0-1 0,0-1 0,1 0 0,-1-1 0,1 0 0,1-2 0,28 6 0,-29-5-1365,-4 0-5461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0,-1-1 0,0 1 0,0 0 0,1 0 0,-1 0 0,0 0 0,1-1 0,-1 1 0,1 0 0,-1 0 0,1 0 0,0 0 0,-1 0 0,1 0 0,0 0 0,-1 1 0,1-1 0,0 0 0,0 0 0,0 1 0,-2 37 0,2-35 0,-1 7 0,1-1 0,1 0 0,0 0 0,1 0 0,0 0 0,0 0 0,1 0 0,0 0 0,1-1 0,0 0 0,0 1 0,1-2 0,0 1 0,1 0 0,0-1 0,0 0 0,1 0 0,0-1 0,0 0 0,1 0 0,0-1 0,0 0 0,0 0 0,13 6 0,187 102 0,-142-81 0,1-4 0,136 40 0,-161-56 0,62 26 0,-38-12 0,74 14 0,-16-6 0,5 19 0,-79-32 0,60 20 0,-106-41-136,0 0-1,-1 0 1,1-1-1,0 1 1,0-1-1,-1 0 1,1 0-1,0 0 0,5-1 1,2-2-6690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2465 24575,'1'-2'0,"-1"-1"0,1 1 0,0 0 0,-1 0 0,1 0 0,0 0 0,1 0 0,-1-1 0,0 1 0,1 1 0,-2-1 0,2 0 0,-1 1 0,1-1 0,0 0 0,0 1 0,0-1 0,0 1 0,0 0 0,0 0 0,0 0 0,2-1 0,61-24 0,-39 17 0,40-22 0,-1-3 0,-2-3 0,91-69 0,48-50 0,-173 135 0,8-8 0,49-27 0,181-91 0,-207 112 0,96-72 0,-7 2 0,43-37 0,-53 35 0,-110 83 0,-3 0 0,0-2 0,-1-1 0,39-55 0,18-19 0,81-66 0,-152 155 0,-1 0 0,0 0 0,-1-1 0,10-20 0,22-26 0,-16 26 0,26-48 0,4-5 0,-52 83 0,40-57 0,48-88 0,-82 127 0,0 0 0,-2 1 0,7-33 0,-3 9 0,0 13-59,-7 20-159,-2 0 1,1 1-1,0 0 0,-1-1 1,1-19-1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1 211 24575,'1'-3'0,"0"-1"0,1 1 0,-1-1 0,1 1 0,0 0 0,0 0 0,0 0 0,1 0 0,-1 1 0,1-1 0,4-3 0,10-13 0,-3-5 0,34-47 0,-44 65 0,0 1 0,1-1 0,0 1 0,0 1 0,0-1 0,0 1 0,1 0 0,0 0 0,8-4 0,-10 7 0,-1 0 0,0 0 0,0 0 0,0 1 0,1-1 0,-1 1 0,0 0 0,1 0 0,-1 0 0,0 0 0,1 1 0,-1-1 0,0 1 0,0 0 0,1 0 0,-1 0 0,0 1 0,3 1 0,7 4 0,0 1 0,22 20 0,-26-21 0,0 0 0,0 0 0,0-1 0,18 8 0,-1-5-1365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4060 24575,'3'-28'0,"0"1"0,2 0 0,1 0 0,2 0 0,19-48 0,4-15 0,-17 41 0,10-36 0,4 1 0,48-103 0,-43 118 0,20-39 0,95-112 0,-21 35 0,-92 136 0,2 1 0,2 2 0,2 2 0,2 1 0,87-66 0,-92 83 0,2 0 0,67-30 0,15-9 0,65-29 0,-102 54 0,180-69 0,-172 74 0,147-50 0,7 3 0,-62 37 0,26-8 0,-120 28 0,-48 15 0,1-3 0,64-28 0,-86 29 0,0-2 0,22-17 0,-29 19 0,-1 2 0,1-1 0,1 2 0,0 0 0,0 1 0,23-7 0,-17 9 0,1 0 0,0-1 0,-1 0 0,1-2 0,-2-1 0,42-24 0,-25 10 0,0 3 0,74-31 0,-63 31 0,64-37 0,-62 28 0,-21 13 0,42-32 0,96-75 0,-84 63 0,29-25 0,-50 35 0,-37 31 0,0 0 0,-2-1 0,-1-2 0,0 0 0,-2-2 0,27-40 0,-41 48 0,-1 0 0,-1-1 0,0 1 0,-2-1 0,0-1 0,-1 1 0,-1 0 0,-1-23 0,2-78 0,-5-151 0,3 266-105,-1 0 0,1 0 0,-1 0 0,1 1 0,-1-1 0,0 0 0,-1 0 0,1 0 0,-1 1 0,1-1 0,-1 1 0,-5-7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0,-1-1 0,1 1 0,0 0 0,0 0 0,-1 0 0,1-1 0,0 1 0,-1 0 0,1 0 0,-1 0 0,1 0 0,-1 0 0,0 0 0,1 0 0,-1 0 0,0 0 0,0 0 0,0 1 0,0-1 0,0 0 0,0 1 0,3 37 0,-3-35 0,0 2 0,-1 1 0,2-1 0,-1 1 0,1-1 0,0 1 0,0-1 0,1 0 0,-1 1 0,2-1 0,-1 0 0,1 0 0,-1 0 0,2-1 0,-1 1 0,1-1 0,-1 0 0,1 0 0,1 0 0,-1 0 0,1-1 0,0 1 0,0-1 0,0-1 0,1 1 0,-1-1 0,1 1 0,0-2 0,0 1 0,0-1 0,8 3 0,176 82 0,-137-59 0,2-2 0,83 26 0,-100-41 0,-1 1 0,0 2 0,0 1 0,66 39 0,-81-42 0,-1-2 0,1-1 0,1 0 0,45 9 0,2 2 0,-55-16-227,0 0-1,1-1 1,0-1-1,-1 0 1,22-1-1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19 24575,'-1'-1'0,"1"0"0,-1 0 0,1 0 0,-1 0 0,0 0 0,1 0 0,-1 0 0,0 1 0,0-1 0,1 0 0,-1 1 0,0-1 0,0 0 0,0 1 0,0-1 0,0 1 0,0-1 0,0 1 0,0 0 0,0-1 0,0 1 0,0 0 0,0 0 0,0 0 0,0 0 0,0-1 0,-2 2 0,-35-4 0,33 3 0,2 0 0,-1 0 0,0 0 0,0 0 0,0 1 0,0-1 0,0 1 0,0 0 0,1 0 0,-1 1 0,0-1 0,1 1 0,-1-1 0,1 1 0,0 0 0,-1 1 0,1-1 0,0 0 0,0 1 0,1 0 0,-1 0 0,0 0 0,1 0 0,0 0 0,0 0 0,0 0 0,0 1 0,0-1 0,1 1 0,-1 0 0,1-1 0,0 1 0,0 0 0,0 0 0,1 0 0,-1 0 0,1-1 0,0 1 0,0 0 0,1 0 0,-1 0 0,1 0 0,0 0 0,0 0 0,0-1 0,0 1 0,1 0 0,2 4 0,-3-5 0,1 0 0,0 0 0,0 0 0,0 0 0,0-1 0,0 1 0,0-1 0,1 1 0,-1-1 0,1 0 0,0 0 0,-1 0 0,1 0 0,0-1 0,0 1 0,0-1 0,1 0 0,-1 0 0,0 0 0,0 0 0,1 0 0,-1-1 0,0 0 0,1 1 0,-1-1 0,0 0 0,1-1 0,-1 1 0,0 0 0,1-1 0,-1 0 0,0 0 0,0 0 0,1 0 0,-1-1 0,0 1 0,0-1 0,-1 1 0,6-5 0,-5 5 0,-1-1 0,0 1 0,1-1 0,-1 1 0,0-1 0,0 0 0,0 0 0,0 0 0,0 0 0,-1 0 0,1 0 0,0-1 0,-1 1 0,0-1 0,0 1 0,1-1 0,-1 1 0,-1-1 0,1 0 0,0 1 0,-1-1 0,1 0 0,-1 1 0,0-1 0,0 0 0,0 0 0,0 0 0,-1 1 0,1-1 0,-1 0 0,1 1 0,-1-1 0,0 0 0,0 1 0,0-1 0,0 1 0,-1-1 0,1 1 0,-1 0 0,1-1 0,-1 1 0,0 0 0,0 0 0,0 0 0,0 1 0,0-1 0,-5-2 0,6 2 0,-1 1 0,1 0 0,-1 0 0,0 0 0,0 0 0,1 0 0,-1 1 0,0-1 0,0 0 0,0 1 0,0-1 0,0 1 0,0 0 0,1 0 0,-1 0 0,0 0 0,0 0 0,0 0 0,0 0 0,0 1 0,0-1 0,0 0 0,0 1 0,0 0 0,-1 0 0,0 1 0,0 0 0,1 0 0,-1 0 0,1 0 0,-1 0 0,1 0 0,0 1 0,0-1 0,0 1 0,0 0 0,1-1 0,-1 1 0,1 0 0,-2 4 0,2-4 0,0 0 0,0-1 0,0 1 0,0 0 0,0-1 0,1 1 0,-1 0 0,1 0 0,0 0 0,0 0 0,0 0 0,0-1 0,0 1 0,1 0 0,-1 0 0,1 0 0,0-1 0,0 1 0,0 0 0,0-1 0,0 1 0,1-1 0,-1 1 0,1-1 0,-1 0 0,1 1 0,0-1 0,0 0 0,0 0 0,0 0 0,1-1 0,-1 1 0,0 0 0,1-1 0,-1 0 0,1 1 0,-1-1 0,4 1 0,-1-1 0,-1-1 0,0 1 0,1-1 0,-1 0 0,1 0 0,-1 0 0,0-1 0,1 1 0,-1-1 0,0 0 0,0 0 0,1-1 0,-1 1 0,0-1 0,0 0 0,-1 0 0,1 0 0,0-1 0,-1 1 0,6-6 0,-7 7 0,0-1 0,0 0 0,-1 0 0,1 0 0,0 0 0,-1-1 0,1 1 0,-1 0 0,0-1 0,0 1 0,0-1 0,0 1 0,0-1 0,0 0 0,-1 1 0,1-1 0,-1 0 0,0 1 0,0-1 0,0 0 0,0 0 0,0 1 0,0-1 0,-1 0 0,0 1 0,1-1 0,-1 0 0,0 1 0,0-1 0,0 1 0,-1-1 0,1 1 0,-4-4 0,5 5 0,-1 0 0,0 0 0,1 0 0,-1 0 0,0 0 0,0 0 0,0 0 0,1 0 0,-1 1 0,0-1 0,0 0 0,0 1 0,0-1 0,-1 0 0,1 1 0,0-1 0,0 1 0,0 0 0,0-1 0,0 1 0,-1 0 0,1 0 0,0 0 0,0 0 0,-1 0 0,1 0 0,0 0 0,0 0 0,0 0 0,0 1 0,-1-1 0,1 0 0,0 1 0,0-1 0,0 1 0,0-1 0,0 1 0,0 0 0,0-1 0,0 1 0,0 0 0,0 0 0,0 0 0,0 0 0,1 0 0,-1 0 0,0 0 0,1 0 0,-1 0 0,0 0 0,0 1 0,1 0 0,-1-1 0,0 1 0,0-1 0,1 1 0,-1-1 0,1 1 0,0-1 0,-1 1 0,1 0 0,0-1 0,0 1 0,0-1 0,0 1 0,0 0 0,0-1 0,0 1 0,1 0 0,-1-1 0,1 1 0,-1-1 0,1 1 0,-1-1 0,1 1 0,0-1 0,0 1 0,0-1 0,0 0 0,0 1 0,0-1 0,0 0 0,0 0 0,0 0 0,1 0 0,-1 0 0,0 0 0,1 0 0,-1 0 0,1-1 0,-1 1 0,1 0 0,1 0 0,1-1 0,0 1 0,0-1 0,0 1 0,0-1 0,1 0 0,-1-1 0,0 1 0,0-1 0,0 0 0,0 0 0,0 0 0,0 0 0,6-4 0,-9 5 0,1-1 0,-1 1 0,0-1 0,1 0 0,-1 1 0,0-1 0,0 0 0,0 0 0,0 0 0,0 0 0,0 0 0,0 0 0,0 0 0,0 0 0,0 0 0,0 0 0,-1-1 0,1 1 0,0 0 0,-1-1 0,1 1 0,-1 0 0,0-1 0,1 1 0,-1 0 0,0-1 0,0 1 0,0-1 0,0 1 0,0-1 0,0 1 0,0 0 0,0-1 0,-1 1 0,1-1 0,0 1 0,-1 0 0,0-1 0,1 1 0,-1 0 0,0 0 0,-1-2 0,1 0 0,-1 1 0,0 0 0,-1 0 0,1 0 0,0 0 0,0 0 0,-1 0 0,1 1 0,-1-1 0,0 1 0,1 0 0,-1-1 0,0 1 0,0 1 0,0-1 0,0 0 0,0 1 0,0-1 0,0 1 0,0 0 0,0 0 0,0 0 0,0 0 0,0 1 0,0-1 0,1 1 0,-1 0 0,0 0 0,0 0 0,0 0 0,0 0 0,1 1 0,-1-1 0,1 1 0,-1-1 0,1 1 0,-4 4 0,3-4 0,1 0 0,-1 0 0,1 1 0,-1-1 0,1 1 0,0 0 0,0 0 0,0 0 0,1 0 0,-1 0 0,1 0 0,-1 0 0,1 0 0,-1 5 0,2-6 0,0 0 0,0 0 0,0 0 0,0 0 0,0 0 0,0 0 0,0 0 0,1 0 0,-1 0 0,1 0 0,0 0 0,-1 0 0,1 0 0,0 0 0,0 0 0,0-1 0,1 1 0,-1 0 0,0-1 0,1 1 0,-1-1 0,1 1 0,-1-1 0,4 3 0,-3-3 0,-1 1 0,1-1 0,-1 0 0,1 1 0,0-1 0,0 0 0,0 0 0,0 0 0,-1 0 0,1-1 0,0 1 0,1 0 0,-1-1 0,0 1 0,0-1 0,0 0 0,0 0 0,0 0 0,0 0 0,0 0 0,1 0 0,-1 0 0,0-1 0,0 1 0,0-1 0,0 0 0,0 1 0,0-1 0,0 0 0,0 0 0,-1 0 0,1-1 0,0 1 0,0 0 0,-1-1 0,1 1 0,-1-1 0,1 1 0,-1-1 0,0 0 0,0 1 0,0-1 0,0 0 0,0 0 0,0 0 0,1-3 0,-1 2 0,0 1 0,0-1 0,-1 0 0,1 0 0,-1 0 0,1 0 0,-1 1 0,0-1 0,0 0 0,0 0 0,-1 0 0,1 0 0,-1 1 0,1-1 0,-1 0 0,0 0 0,0 1 0,0-1 0,-1 0 0,1 1 0,-1-1 0,1 1 0,-1 0 0,0-1 0,0 1 0,0 0 0,0 0 0,0 0 0,0 1 0,0-1 0,-1 0 0,1 1 0,-6-3 0,6 4-45,0 0-1,-1 0 1,1 0-1,0 0 1,0 0-1,0 0 1,-1 1-1,1-1 1,0 1-1,0-1 1,0 1-1,0 0 1,0 0-1,0 0 1,0 0-1,0 0 1,0 1-1,1-1 1,-1 0-1,0 1 1,1 0-1,-1-1 1,1 1-1,0 0 0,-1 0 1,1-1-1,0 1 1,0 0-1,-1 4 1,-5 6-6781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5409 24575,'1'-26'0,"1"-1"0,1 1 0,2 0 0,1 0 0,9-27 0,54-123 0,-51 136 0,48-89 0,-17 40 0,-29 54 0,3 1 0,0 1 0,44-47 0,-13 15 0,156-168 0,-108 120 0,103-150 0,-136 175 0,94-90 0,7-6 0,-79 81 0,-27 26 0,37-20 0,-70 70 0,-2 0 0,-1-2 0,39-53 0,24-36 0,-17 26 0,-11 14 0,-40 51 0,-1 0 0,-2-2 0,22-39 0,-28 44 0,0 0 0,2 1 0,1 1 0,23-26 0,87-75 0,-56 56 0,-28 29 0,3 2 0,54-34 0,8-5 0,20-26 0,132-91 0,-136 117 0,214-94 0,29 39 0,193-10 0,-257 71 0,-282 62 0,-1-2 0,1 0 0,-1-1 0,-1-1 0,0-1 0,20-16 0,-22 16 0,47-36 0,-2-3 0,91-97 0,-116 106 0,48-74 0,13-16 0,-10 27 0,-34 28 0,51-97 0,-95 153-170,1 1-1,0 0 0,1 1 1,1 0-1,1 1 0,1 1 1,31-29-1,-37 39-6655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24575,'-17'87'0,"17"-73"0,1 0 0,0 1 0,2-1 0,0 0 0,0 0 0,1 0 0,1-1 0,0 1 0,11 19 0,0-3 0,2 0 0,40 50 0,-36-55 0,1-2 0,0-1 0,2 0 0,1-2 0,1-1 0,0-1 0,1-1 0,1-2 0,0-1 0,1-1 0,1-1 0,32 7 0,13-5 0,21 6 0,11 7 0,30 11 0,-114-32 0,0-1 0,0-1 0,0-1 0,0-1 0,0-1 0,1-1 0,26-3 0,-11 1 0,53 4 0,-36 6 0,-38-4 0,1-1 0,25 0 0,-10-3 0,-1 3 0,42 6 0,-53-6-455,0-1 0,26-2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24575,'0'-3'0,"3"-1"0,1-3 0,3 0 0,0-2 0,2-2 0,-1-3 0,2 1 0,-1 1 0,1 1 0,-2 0 0,-1-1 0,-3 4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24575,'2'-3'0,"0"0"0,0 0 0,0 0 0,0 0 0,0 0 0,1 0 0,-1 1 0,1 0 0,-1-1 0,1 1 0,0 0 0,0 0 0,0 0 0,4-1 0,3-4 0,1-1 0,-2 1 0,1 0 0,1 0 0,-1 1 0,13-6 0,-21 11 0,-1 1 0,1-1 0,0 0 0,0 0 0,0 1 0,1 0 0,-1-1 0,0 1 0,0 0 0,0 0 0,0 0 0,0 0 0,0 0 0,0 0 0,0 1 0,0-1 0,0 1 0,0-1 0,0 1 0,0 0 0,0 0 0,0 0 0,0 0 0,0 0 0,-1 0 0,1 1 0,0-1 0,-1 1 0,3 2 0,6 7 0,1 0 0,1-1 0,-1 0 0,22 13 0,-20-15 0,-1 1 0,0 1 0,0 0 0,13 15 0,-19-16-1365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36 24575,'0'-2'0,"0"1"0,0 0 0,0-1 0,0 1 0,-1 0 0,1-1 0,0 1 0,0 0 0,-1-1 0,1 1 0,-1 0 0,1 0 0,-1-1 0,1 1 0,-1 0 0,0 0 0,0 0 0,0 0 0,0 0 0,1 0 0,-1 0 0,0 0 0,-1 0 0,1 1 0,-2-2 0,1 1 0,-1 0 0,1 0 0,-1 1 0,1-1 0,-1 1 0,0 0 0,1 0 0,-1 0 0,0 0 0,1 0 0,-1 1 0,-3 0 0,-1 1 0,-1 0 0,1 0 0,0 1 0,0 0 0,1 0 0,-1 1 0,1 0 0,-10 7 0,10-5 0,1 0 0,0 0 0,1 0 0,-1 1 0,1 0 0,0 0 0,1 0 0,0 0 0,0 1 0,1-1 0,-1 1 0,0 10 0,2-16 0,1 0 0,0 1 0,0-1 0,0 1 0,0-1 0,0 1 0,1-1 0,-1 0 0,1 1 0,-1-1 0,1 0 0,0 1 0,0-1 0,0 0 0,0 0 0,0 0 0,3 4 0,-1-5 0,-1 1 0,0 0 0,1-1 0,-1 1 0,1-1 0,-1 0 0,1 1 0,0-1 0,0 0 0,-1-1 0,1 1 0,0-1 0,0 1 0,0-1 0,0 0 0,0 0 0,0 0 0,4-1 0,-2 1 0,-1-1 0,1 0 0,0 0 0,-1 0 0,1-1 0,-1 0 0,1 0 0,-1 0 0,0 0 0,1-1 0,-1 1 0,-1-1 0,1 0 0,0 0 0,-1-1 0,1 1 0,-1-1 0,5-7 0,-7 9 0,0 0 0,1 0 0,-2-1 0,1 1 0,0 0 0,0 0 0,-1-1 0,1 1 0,-1 0 0,0-1 0,1 1 0,-1 0 0,0-1 0,-1 1 0,1-1 0,0 1 0,-1 0 0,1 0 0,-1-1 0,0 1 0,0 0 0,0 0 0,0 0 0,0-1 0,0 1 0,0 0 0,-1 1 0,1-1 0,-1 0 0,1 0 0,-1 1 0,0-1 0,0 1 0,0-1 0,0 1 0,0 0 0,0-1 0,0 1 0,-4-1 0,-1-1 0,1 1 0,-1 0 0,0 0 0,0 0 0,0 1 0,0 0 0,0 0 0,-1 1 0,1 0 0,0 0 0,-10 2 0,15-2 0,0 0 0,0 1 0,0-1 0,0 0 0,0 1 0,0-1 0,0 1 0,0 0 0,0-1 0,0 1 0,0 0 0,0 0 0,0 1 0,1-1 0,-1 0 0,0 0 0,1 1 0,-1-1 0,1 1 0,0 0 0,-1-1 0,1 1 0,0 0 0,0 0 0,0-1 0,0 1 0,0 0 0,1 0 0,-1 0 0,1 0 0,-1 0 0,1 1 0,-1-1 0,1 0 0,0 0 0,0 0 0,0 0 0,1 0 0,-1 0 0,0 0 0,1 0 0,0 3 0,0-3 0,1 1 0,0 0 0,0 0 0,0 0 0,0-1 0,0 1 0,0-1 0,0 0 0,1 0 0,0 0 0,-1 0 0,1 0 0,0 0 0,0-1 0,0 1 0,0-1 0,0 0 0,0 0 0,0 0 0,0 0 0,0 0 0,1-1 0,-1 1 0,0-1 0,1 0 0,-1 0 0,4-1 0,-5 1 0,1 1 0,-1-1 0,0 0 0,0-1 0,0 1 0,1 0 0,-1 0 0,0-1 0,0 1 0,0-1 0,0 0 0,0 0 0,0 0 0,0 0 0,0 0 0,0 0 0,0 0 0,-1-1 0,1 1 0,0-1 0,-1 1 0,1-1 0,-1 1 0,0-1 0,1 0 0,-1 0 0,0 0 0,0 0 0,0 0 0,0 0 0,-1 0 0,1 0 0,0 0 0,-1 0 0,0 0 0,1-1 0,-1 1 0,0 0 0,0-4 0,-1 4 0,1 0 0,0 1 0,-1-1 0,1 0 0,-1 1 0,0-1 0,0 1 0,1-1 0,-1 1 0,0-1 0,0 1 0,-1-1 0,1 1 0,0 0 0,0 0 0,-1 0 0,1 0 0,0 0 0,-1 0 0,1 0 0,-1 0 0,1 0 0,-1 0 0,0 1 0,1-1 0,-1 1 0,0-1 0,1 1 0,-1 0 0,0 0 0,0 0 0,1 0 0,-1 0 0,0 0 0,0 0 0,1 0 0,-1 1 0,0-1 0,1 1 0,-1-1 0,0 1 0,1 0 0,-4 1 0,4-1 0,0-1 0,0 1 0,0-1 0,-1 1 0,1 0 0,0 0 0,0 0 0,0-1 0,0 1 0,1 0 0,-1 0 0,0 0 0,0 0 0,0 1 0,1-1 0,-1 0 0,1 0 0,-1 0 0,1 0 0,-1 1 0,1-1 0,-1 2 0,2-1 0,-1 0 0,1-1 0,-1 1 0,1-1 0,-1 1 0,1-1 0,0 1 0,0-1 0,0 1 0,0-1 0,0 0 0,0 0 0,0 1 0,0-1 0,0 0 0,1 0 0,-1 0 0,0 0 0,1 0 0,-1-1 0,1 1 0,-1 0 0,1-1 0,1 2 0,0-1 0,0 0 0,-1 0 0,1-1 0,0 1 0,0 0 0,-1-1 0,1 0 0,0 0 0,0 0 0,0 0 0,0 0 0,-1 0 0,1-1 0,0 1 0,0-1 0,-1 0 0,1 0 0,0 0 0,-1 0 0,1 0 0,3-3 0,-5 3 0,0 0 0,0 0 0,0 0 0,0 0 0,0-1 0,0 1 0,0 0 0,0 0 0,0-1 0,-1 1 0,1-1 0,0 1 0,-1-1 0,1 1 0,-1 0 0,0-1 0,0 0 0,1 1 0,-1-1 0,0 1 0,0-1 0,0 1 0,-1-1 0,1 1 0,0-1 0,-1 1 0,1-1 0,0 1 0,-1-1 0,0 1 0,1-1 0,-1 1 0,0 0 0,0-1 0,0 1 0,0 0 0,0 0 0,0 0 0,0 0 0,-2-2 0,2 2 0,0-1 0,0 1 0,0 0 0,0 0 0,-1-1 0,1 1 0,0 0 0,-1 0 0,1 0 0,-1 0 0,1 0 0,-1 1 0,1-1 0,-1 0 0,0 1 0,1-1 0,-1 1 0,0 0 0,1-1 0,-1 1 0,0 0 0,0 0 0,1 0 0,-1 0 0,0 1 0,0-1 0,1 0 0,-1 1 0,0-1 0,1 1 0,-1-1 0,0 1 0,1 0 0,-1 0 0,1 0 0,-1 0 0,1 0 0,0 0 0,-1 0 0,1 0 0,0 1 0,0-1 0,0 0 0,0 1 0,-2 2 0,2-2 0,0-1 0,0 1 0,1-1 0,-1 1 0,0 0 0,1 0 0,-1-1 0,1 1 0,-1 0 0,1 0 0,0 0 0,0-1 0,0 1 0,0 0 0,0 0 0,0 0 0,0-1 0,1 1 0,-1 0 0,1 0 0,-1 0 0,1-1 0,0 1 0,0 0 0,0-1 0,-1 1 0,2-1 0,-1 1 0,0-1 0,0 1 0,0-1 0,1 0 0,-1 0 0,0 0 0,1 1 0,-1-1 0,1-1 0,0 1 0,-1 0 0,1 0 0,0 0 0,-1-1 0,5 1 0,-4 0 0,0 0 0,0 0 0,0-1 0,0 1 0,0-1 0,0 1 0,0-1 0,1 0 0,-1 0 0,0 0 0,0 0 0,0 0 0,1-1 0,-1 1 0,0-1 0,0 1 0,0-1 0,0 0 0,0 0 0,0 0 0,0 0 0,0 0 0,0 0 0,2-3 0,-2 3 0,-1-1 0,0 0 0,0 0 0,0 0 0,0 0 0,0 0 0,-1 0 0,1-1 0,0 1 0,-1 0 0,0 0 0,1 0 0,-1-1 0,0 1 0,0 0 0,-1 0 0,1-1 0,0 1 0,-1-2 0,1 1 0,-1 1 0,1 0 0,0 0 0,-1 0 0,1 0 0,-1-1 0,0 1 0,0 0 0,0 0 0,0 0 0,0 1 0,0-1 0,-1 0 0,1 0 0,0 0 0,-1 1 0,0-1 0,1 1 0,-1-1 0,0 1 0,0 0 0,1 0 0,-1 0 0,0 0 0,0 0 0,0 0 0,-1 0 0,1 1 0,0-1 0,0 1 0,0-1 0,0 1 0,-1 0 0,1 0 0,0 0 0,0 0 0,0 0 0,-1 1 0,1-1 0,0 1 0,0-1 0,0 1 0,0 0 0,-4 1 0,5-1 0,-1 0 0,0 0 0,0 0 0,1 1 0,-1-1 0,1 0 0,-1 1 0,1-1 0,-1 1 0,1-1 0,0 1 0,0 0 0,0 0 0,0-1 0,0 1 0,0 0 0,0 0 0,1 0 0,-1 0 0,1 0 0,-1 0 0,1 0 0,0 0 0,0 0 0,0 0 0,0 4 0,1-2 0,0-1 0,0 0 0,0 0 0,1 1 0,-1-1 0,1 0 0,-1 0 0,1 0 0,0-1 0,0 1 0,1 0 0,-1-1 0,0 1 0,5 2 0,-5-3 0,0 0 0,0-1 0,0 1 0,1-1 0,-1 1 0,1-1 0,-1 0 0,0 0 0,1 0 0,0-1 0,-1 1 0,1 0 0,0-1 0,-1 0 0,1 0 0,0 1 0,3-2 0,-4 1 0,0-1 0,0 0 0,-1 0 0,1 0 0,0 0 0,-1 0 0,1 0 0,-1 0 0,1 0 0,-1-1 0,0 1 0,1-1 0,-1 1 0,0-1 0,0 1 0,0-1 0,0 0 0,0 1 0,0-1 0,-1 0 0,1 0 0,-1 0 0,1 1 0,-1-1 0,0 0 0,1 0 0,-1 0 0,0-3 0,0 3 0,0 1 0,1-1 0,-1 0 0,0 0 0,0 1 0,0-1 0,0 0 0,0 0 0,0 1 0,0-1 0,-1 0 0,1 1 0,-1-1 0,1 0 0,-1 1 0,0-1 0,0 0 0,0 1 0,1-1 0,-1 1 0,-1 0 0,1-1 0,0 1 0,0 0 0,0-1 0,-1 1 0,1 0 0,-1 0 0,1 0 0,-1 0 0,1 1 0,-1-1 0,1 0 0,-1 1 0,0-1 0,1 1 0,-1-1 0,0 1 0,0 0 0,1 0 0,-1-1 0,0 1 0,0 0 0,1 1 0,-1-1 0,0 0 0,0 1 0,1-1 0,-3 1 0,2 0 0,0-1 0,0 1 0,0 0 0,0 0 0,1-1 0,-1 1 0,0 0 0,0 1 0,1-1 0,-1 0 0,1 0 0,-1 1 0,1-1 0,0 1 0,-1-1 0,1 1 0,0-1 0,0 1 0,0 0 0,0 0 0,0 0 0,1-1 0,-1 1 0,0 0 0,1 0 0,-1 0 0,1 0 0,0 0 0,0 0 0,0 0 0,0 0 0,0 0 0,0 0 0,0 0 0,1 0 0,-1 0 0,1 0 0,-1 0 0,1 0 0,0 0 0,0-1 0,0 1 0,0 0 0,1 1 0,0-1 0,0 0 0,0 1 0,0-2 0,0 1 0,0 0 0,0 0 0,0-1 0,1 1 0,-1-1 0,1 0 0,-1 1 0,1-1 0,0-1 0,3 2 0,-4-1 0,-1-1 0,1 1 0,-1-1 0,1 0 0,0 0 0,-1 0 0,1 0 0,0 0 0,-1 0 0,1 0 0,-1 0 0,1 0 0,0-1 0,-1 1 0,1-1 0,-1 1 0,1-1 0,-1 0 0,1 0 0,-1 1 0,0-1 0,1 0 0,-1 0 0,0 0 0,2-2 0,-3 1 0,0 0 0,0 1 0,-1-1 0,1 0 0,0 0 0,-1 1 0,1-1 0,-1 0 0,0 1 0,1-1 0,-1 1 0,0-1 0,0 1 0,0-1 0,0 1 0,0 0 0,0-1 0,-1 1 0,1 0 0,0 0 0,-1 0 0,1 0 0,-1 0 0,-1-1 0,2 1 0,1 0 0,-1 0 0,0 1 0,0-1 0,0 0 0,1 0 0,-1 1 0,0-1 0,0 0 0,0 1 0,0-1 0,0 1 0,-1-1 0,1 1 0,0 0 0,0-1 0,0 1 0,0 0 0,0 0 0,0 0 0,-1 0 0,1 0 0,0 0 0,0 0 0,0 0 0,0 0 0,0 1 0,-1-1 0,1 0 0,0 1 0,0-1 0,0 1 0,0-1 0,0 1 0,0 0 0,0-1 0,0 1 0,1 0 0,-3 1 0,2 0 0,1 0 0,-1 0 0,1 0 0,-1 0 0,1 0 0,0 0 0,0 0 0,0 0 0,0 0 0,0 0 0,0 0 0,1 0 0,-1 0 0,0 0 0,1 0 0,0 0 0,0 0 0,-1 0 0,1 0 0,0-1 0,0 1 0,0 0 0,1-1 0,-1 1 0,0-1 0,1 1 0,-1-1 0,1 1 0,-1-1 0,1 0 0,0 0 0,0 0 0,-1 0 0,1 0 0,0 0 0,0 0 0,0-1 0,0 1 0,0-1 0,2 1 0,-1 0 0,-1 0 0,1 0 0,0-1 0,-1 1 0,1-1 0,0 0 0,-1 0 0,1 0 0,0 0 0,-1 0 0,1 0 0,0-1 0,-1 1 0,1-1 0,-1 0 0,1 1 0,-1-1 0,1-1 0,-1 1 0,0 0 0,1-1 0,-1 1 0,0-1 0,0 1 0,0-1 0,0 0 0,0 0 0,0 0 0,-1 0 0,1 0 0,-1 0 0,2-4 0,-1 2 0,-1 0 0,0 1 0,0-1 0,0 0 0,-1 0 0,1 0 0,-1 0 0,0 0 0,0 0 0,-1 0 0,1 0 0,-1 0 0,0 0 0,0 1 0,0-1 0,0 0 0,-1 0 0,1 1 0,-1-1 0,0 1 0,0 0 0,0-1 0,-1 1 0,1 0 0,-1 0 0,0 0 0,0 1 0,0-1 0,0 1 0,0-1 0,0 1 0,-1 0 0,1 0 0,-1 1 0,1-1 0,-1 1 0,0-1 0,0 1 0,1 0 0,-1 1 0,0-1 0,0 1 0,0 0 0,0 0 0,0 0 0,0 0 0,0 1 0,0-1 0,0 1 0,0 0 0,1 0 0,-1 0 0,-7 4 0,6-2 0,1-1 0,-1 1 0,0 0 0,1 1 0,-1-1 0,1 1 0,0 0 0,0 0 0,0 0 0,-3 7 0,6-10 0,0 0 0,1 1 0,-1-1 0,1 1 0,-1-1 0,1 1 0,0-1 0,-1 1 0,1-1 0,0 1 0,0-1 0,0 1 0,0-1 0,0 1 0,1-1 0,-1 1 0,0-1 0,1 1 0,-1-1 0,1 1 0,-1-1 0,1 1 0,0-1 0,0 0 0,-1 1 0,1-1 0,0 0 0,0 0 0,0 0 0,1 0 0,-1 0 0,0 0 0,0 0 0,0 0 0,1 0 0,-1 0 0,1-1 0,-1 1 0,0-1 0,1 1 0,2 0 0,0 1 0,0 0 0,1-1 0,-1 0 0,1 1 0,-1-1 0,1-1 0,0 1 0,-1-1 0,1 0 0,0 0 0,-1 0 0,1 0 0,0-1 0,5-1 0,-9 1 0,1 1 0,0-1 0,0 0 0,0 0 0,-1 0 0,1 1 0,0-2 0,-1 1 0,1 0 0,-1 0 0,1 0 0,-1-1 0,1 1 0,-1-1 0,0 1 0,0-1 0,0 0 0,0 1 0,0-1 0,0 0 0,-1 0 0,1 1 0,0-1 0,-1 0 0,1 0 0,-1 0 0,0 0 0,0 0 0,0 0 0,0 0 0,0 0 0,0 0 0,0 1 0,0-1 0,-1 0 0,0-3 0,0 3 0,1 0 0,0 0 0,-1 1 0,1-1 0,-1 0 0,0 0 0,0 0 0,0 1 0,0-1 0,0 1 0,0-1 0,0 0 0,0 1 0,-1 0 0,1-1 0,0 1 0,-1 0 0,1 0 0,-1-1 0,0 1 0,1 0 0,-1 1 0,0-1 0,0 0 0,1 0 0,-1 1 0,0-1 0,0 1 0,0 0 0,0-1 0,0 1 0,0 0 0,0 0 0,1 0 0,-5 1 0,3 0 0,1-1 0,-1 1 0,0 0 0,1 0 0,-1 0 0,0 1 0,1-1 0,0 0 0,-1 1 0,1 0 0,0 0 0,0-1 0,0 1 0,0 0 0,0 1 0,0-1 0,0 0 0,1 0 0,-1 1 0,1-1 0,0 1 0,0 0 0,0-1 0,-1 4 0,1 27-1365,4-21-5461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99 24575,'1'-1'0,"-1"-1"0,1 1 0,-1 0 0,1-1 0,-1 1 0,1 0 0,0 0 0,0 0 0,0-1 0,0 1 0,0 0 0,0 0 0,0 0 0,0 0 0,0 1 0,0-1 0,0 0 0,2-1 0,31-16 0,-18 9 0,6-7 0,-16 12 0,0-1 0,0 1 0,1 0 0,-1 0 0,1 0 0,12-3 0,-17 6 0,0 1 0,0 0 0,0 0 0,0-1 0,0 2 0,0-1 0,0 0 0,0 0 0,0 0 0,0 1 0,-1-1 0,1 1 0,0 0 0,0 0 0,0-1 0,0 1 0,-1 0 0,1 1 0,0-1 0,-1 0 0,1 0 0,-1 1 0,1-1 0,-1 1 0,0-1 0,1 1 0,-1-1 0,0 1 0,0 0 0,1 2 0,27 56 0,-26-50 0,1 0 0,0 0 0,0-1 0,2 1 0,-1-1 0,1 0 0,0-1 0,1 1 0,0-1 0,12 11 0,-11-16-1365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188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104 5 24575,'-7'-1'0,"-1"1"0,-1 0 0,2 1 0,-2 0 0,1-1 0,-14 6 0,20-4 0,0-1 0,-1 0 0,1 1 0,0-1 0,0 0 0,0 1 0,0 0 0,0 0 0,1 0 0,-1 0 0,2 0 0,-2-1 0,1 1 0,0 1 0,-1-1 0,1 1 0,1-1 0,-1 0 0,0 0 0,0 1 0,1-1 0,0 1 0,-1-1 0,1 0 0,1 6 0,-1-6 0,0 1 0,0 0 0,0 0 0,1 1 0,-1-2 0,1 1 0,0 0 0,0 0 0,0-1 0,0 1 0,1-1 0,-1 1 0,0 0 0,1-1 0,0 0 0,0 0 0,0 1 0,0-1 0,0 0 0,0-1 0,1 1 0,-1 0 0,1 0 0,-1 0 0,1-1 0,-1 0 0,1 1 0,0-1 0,0-1 0,0 1 0,0-1 0,-1 1 0,1 0 0,6-1 0,-5 1 0,0-1 0,0 0 0,1 0 0,0 0 0,-1 0 0,0-1 0,0 0 0,1 0 0,-1 0 0,1 1 0,-1-2 0,0 0 0,0 0 0,0 0 0,0 0 0,0-1 0,-1 2 0,0-2 0,1 0 0,-1 0 0,0 0 0,1 0 0,2-6 0,-4 7 0,0-1 0,-1-1 0,1 1 0,-1 1 0,1-2 0,-1 0 0,0 1 0,0 0 0,0 0 0,-1-1 0,0 0 0,1 1 0,-1 0 0,0-1 0,-1 1 0,1-1 0,-1 1 0,1-1 0,-3-5 0,1 7 0,1 0 0,0 0 0,-1 2 0,0-2 0,1 0 0,-1 0 0,1 1 0,-1-1 0,0 1 0,0 0 0,0-1 0,0 2 0,0-1 0,-1 0 0,1 0 0,0 1 0,0-1 0,0 1 0,0-1 0,-1 1 0,1 0 0,-1-1 0,1 1 0,0 0 0,-1 1 0,1-1 0,0 0 0,0 1 0,0 0 0,-1-1 0,-2 2 0,-1 0 0,1 0 0,-1 1 0,0 0 0,0 0 0,2 0 0,-1 1 0,-1 0 0,1-1 0,1 2 0,0-1 0,0 0 0,0 1 0,0 0 0,0 0 0,-4 10 0,6-13 0,1 0 0,0 0 0,0 0 0,0-1 0,0 1 0,1 0 0,-1 1 0,1-1 0,-1 0 0,1 0 0,0 0 0,0 0 0,0 0 0,0 0 0,0 1 0,0-1 0,0-1 0,1 1 0,-1 1 0,1-1 0,0 0 0,0 0 0,0-1 0,0 1 0,0 0 0,0 0 0,0 0 0,1 0 0,-1-1 0,1 0 0,-2 1 0,2-1 0,0 1 0,-1-1 0,1 1 0,0-1 0,0 0 0,0 0 0,0 0 0,0 0 0,0-1 0,1 0 0,-2 1 0,1-1 0,0 1 0,0-1 0,3 1 0,1 0 0,-2 0 0,2 0 0,0-1 0,-1 1 0,0-1 0,1-1 0,-1 1 0,1-1 0,6-1 0,-11 1 0,1 1 0,-1-1 0,0 1 0,0-1 0,0 1 0,0 0 0,0-1 0,0 0 0,0 0 0,0 0 0,0 0 0,0 1 0,0-1 0,0-1 0,-1 1 0,0 0 0,1 0 0,-1 0 0,1 0 0,-1 1 0,1-2 0,-1 1 0,0 0 0,1 0 0,-1-1 0,0 1 0,0 0 0,0-1 0,0 1 0,0 0 0,0 1 0,0-2 0,-1 1 0,1 0 0,0-1 0,-1 1 0,1 0 0,-1 0 0,1 0 0,-1 0 0,1 0 0,0 0 0,-1 0 0,-1-1 0,0-2 0,0 1 0,0 0 0,0 0 0,-1 0 0,1 0 0,-1 0 0,1 1 0,0-1 0,-1 1 0,0-1 0,-5-1 0,7 4 0,1-1 0,-1 1 0,1 0 0,-1 0 0,1-1 0,-1 1 0,1 0 0,-1 0 0,1 0 0,-1 0 0,0 0 0,1 0 0,-1 0 0,1 0 0,0 0 0,0 0 0,-1 0 0,1 0 0,-1 0 0,1 1 0,-1-1 0,1 0 0,-1 0 0,1 1 0,-1-1 0,1 0 0,-1 0 0,1 1 0,-1-1 0,0 1 0,0 1 0,0 0 0,1 0 0,-1-1 0,0 1 0,1 0 0,-1-1 0,1 1 0,0 0 0,0 0 0,0-1 0,0 1 0,0 3 0,0-3 0,0 1 0,1 0 0,-1 0 0,0-1 0,1 1 0,0 0 0,0-1 0,0 1 0,0-1 0,0 0 0,1 1 0,-1-1 0,1 1 0,-1-2 0,0 2 0,1-1 0,0 0 0,0 0 0,0 0 0,0 0 0,1-1 0,-1 0 0,1 1 0,-1-1 0,0 0 0,0 1 0,1-1 0,0 0 0,5 1 0,-6-2 0,0 0 0,0 0 0,-1 0 0,1 0 0,1 0 0,-1-1 0,0 1 0,0-1 0,0 1 0,0-1 0,0 0 0,0 0 0,0 0 0,-2 0 0,2 0 0,0 0 0,0-1 0,-1 1 0,1 1 0,-1-2 0,1 1 0,-1-1 0,1 0 0,-1 0 0,0 1 0,0-1 0,0 1 0,0-1 0,0 0 0,-1 0 0,1 0 0,-1 0 0,0 0 0,1 1 0,-1-1 0,0-1 0,0 1 0,0 0 0,0 0 0,-1-3 0,-8-38 0,-4 25 0,13 18 0,0 0 0,0-1 0,-1 1 0,1 0 0,-1-1 0,0 1 0,1 0 0,-1 0 0,1 0 0,-1 0 0,1-1 0,-1 1 0,0 0 0,1 0 0,-1 0 0,1 0 0,-1 0 0,0 1 0,1-1 0,-1 0 0,1 0 0,-1 0 0,0 0 0,1 1 0,-1-1 0,1 0 0,-1 0 0,1 1 0,-1-1 0,1 0 0,-1 1 0,-1 0 0,1 0 0,0 0 0,0 1 0,0-1 0,0 1 0,0-1 0,0 1 0,1-1 0,-1 0 0,0 1 0,0 0 0,1 0 0,-1 0 0,1-1 0,0 1 0,-1-1 0,1 1 0,0 0 0,0 0 0,0 0 0,0-1 0,1 1 0,-1 0 0,0-1 0,1 1 0,-1-1 0,1 1 0,0 0 0,-1 0 0,1-1 0,0 1 0,0-1 0,0 0 0,0 1 0,0-1 0,0 0 0,2 3 0,-2-3 0,0 1 0,1-2 0,-1 1 0,0 0 0,0 1 0,1-1 0,-1 0 0,1 0 0,-1 0 0,1 0 0,-1 0 0,0-1 0,1 1 0,-1 0 0,1-1 0,0 0 0,-1 0 0,1 0 0,0 1 0,0-1 0,-1 0 0,1 0 0,0 0 0,0 0 0,-1-1 0,0 1 0,1 0 0,0 0 0,-1 0 0,1-1 0,0 0 0,-1 1 0,1-1 0,0 0 0,-1 0 0,1 0 0,-1 0 0,2-2 0,-3 2 0,0 0 0,1 1 0,0 0 0,-1-1 0,1 0 0,-1 0 0,1 0 0,-1 0 0,1 0 0,-1 0 0,0 0 0,1 0 0,-1 0 0,0 0 0,0 0 0,0 0 0,0 1 0,0-1 0,0 0 0,0-1 0,0 1 0,0 0 0,-1 0 0,1 0 0,0 0 0,-1 0 0,1 0 0,-1 0 0,0 0 0,0-1 0,0 0 0,-1 0 0,0 0 0,0 0 0,0 0 0,0 1 0,0 0 0,0-1 0,0 1 0,-1-1 0,-2-1 0,3 2 0,0 1 0,0-1 0,-1 0 0,1 0 0,0 1 0,0 0 0,0 0 0,-1 0 0,2 0 0,-1 0 0,0 0 0,-1 0 0,-1 0 0,3 0 0,0 0 0,0 1 0,1-1 0,-1 0 0,0 1 0,0-1 0,1 1 0,-1-1 0,0 1 0,1-1 0,-1 1 0,1 0 0,-1-1 0,1 1 0,0-1 0,0 1 0,-1 0 0,1 0 0,0-1 0,-1 1 0,1 0 0,0 0 0,0-1 0,-1 0 0,1 1 0,0 0 0,0 0 0,0 0 0,0-1 0,0 1 0,0 0 0,0 0 0,0 0 0,1 1 0,-1-1 0,0-1 0,0 1 0,1-1 0,-1 1 0,0-1 0,0 0 0,1 0 0,-1 1 0,0-1 0,0 1 0,0-1 0,0 1 0,1-1 0,-1 1 0,0-1 0,1 1 0,-1-1 0,1 0 0,-1 1 0,1-1 0,-1 0 0,1 0 0,-1 1 0,1-1 0,-1 0 0,1 0 0,0 0 0,-1 0 0,1 1 0,-1-1 0,1 0 0,0 0 0,-1 0 0,1-1 0,24-7 0,-24 8 0,0-1 0,0 0 0,0 1 0,0-1 0,0 0 0,0 1 0,-1-1 0,1 0 0,-1 0 0,1 0 0,0 0 0,0 0 0,-1 0 0,1 0 0,0 1 0,-1-1 0,1 0 0,-1-1 0,0 1 0,1 0 0,-1 0 0,0 0 0,0-1 0,0 1 0,1 0 0,-1 0 0,0 0 0,-1 0 0,1 0 0,0 0 0,0 0 0,-1-1 0,1 1 0,0 0 0,-1 0 0,1 0 0,-1 0 0,0 0 0,1 1 0,-1-1 0,0 0 0,1 0 0,-1 0 0,0 0 0,0-1 0,-2 1-42,1 0-1,0 0 0,0 0 1,0 0-1,-1 0 0,1 1 1,0 0-1,-1 0 0,2 0 1,-2-1-1,1 1 0,0 0 1,-1 1-1,1-1 0,-1 0 1,1 0-1,0 0 0,0 1 1,0 0-1,0-1 0,0 1 1,-1 1-1,1-1 0,0 0 1,0 0-1,0 1 0,0-1 1,1 1-1,-1-2 0,1 2 1,-3 4-1,-5 5-6783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24575,'-1'10'0,"2"-3"0,13-15 0,13-14 0,-16 13 0,0 0 0,1 1 0,0-1 0,16-6 0,-26 13 0,1 2 0,-1-1 0,1-1 0,0 2 0,-1-1 0,1 0 0,0 0 0,0 1 0,0 0 0,0 0 0,0 0 0,0 0 0,0 0 0,0 0 0,0 1 0,0-1 0,-1 1 0,1 0 0,-1 0 0,1 0 0,0 0 0,0 0 0,-1 0 0,1 1 0,-1 0 0,3 2 0,7 4 0,0 0 0,2 1 0,-1-2 0,0 0 0,2-1 0,-2 0 0,1-1 0,2-1 0,26 5 0,-28-4-1365,-3 0-5461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 1 24575,'-9'10'0,"0"1"0,0 0 0,-8 15 0,4 8 0,1 2 0,2-1 0,1 1 0,-6 52 0,14-78 0,0-1 0,1 1 0,0 0 0,0-1 0,1 1 0,0 0 0,1-1 0,0 1 0,0-1 0,1 0 0,0 1 0,1-1 0,0-1 0,0 1 0,1-1 0,7 10 0,-4-8 0,1 1 0,0-1 0,1-1 0,0 0 0,0 0 0,1-1 0,0 0 0,1-1 0,-1 0 0,1-1 0,14 5 0,51 23 0,-47-19 0,0-2 0,46 13 0,111 9 0,-123-26 0,102 29 0,-106-23 0,107 14 0,-62-9 0,0 6 0,178 68 0,-106-32 0,-30-10 0,-2 7 0,237 133 0,5 17 0,-359-193 0,51 38 0,10 6 0,-45-32 0,43 34 0,-8-4 0,47 23 0,-54-43 0,-53-29 0,-1 0 0,21 15 0,207 154 0,-140-107 0,-61-42 0,63 50 0,-76-51 0,2-3 0,73 43 0,-71-48 0,-1 2 0,-1 1 0,0 2 0,-2 1 0,-1 1 0,-1 2 0,30 37 0,4 13 0,86 117 0,-93-93 0,-8-11 0,-30-57 0,-1 1 0,-2 0 0,12 44 0,-8 9 0,-16-69 0,0 0 0,1 0 0,14 38 0,-5-20-1365,-8-29-5461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5480 24575,'-8'-120'0,"4"95"0,2 0 0,0 0 0,2-1 0,1 1 0,1-1 0,1 1 0,8-32 0,9-13 0,50-143 0,-35 142 0,83-128 0,-66 117 0,22-29 0,6 3 0,4 3 0,123-118 0,-92 95 0,20-19 0,20 10 0,59-79 0,-126 121 0,11-12 0,-21 22 0,166-142 0,-119 129 0,4 7 0,229-123 0,-198 125 0,-45 24 0,524-249 0,-176 123 0,225-109 0,-597 257 0,126-82 0,-203 117 0,29-22 0,-2-1 0,49-50 0,-38 34 0,1-4 0,47-59 0,-20 19 0,65-64 0,-121 124 0,-3 0 0,27-49 0,3-5 0,79-96 0,-110 151 33,23-47 0,-31 53-319,0 2-1,2-1 1,0 2 0,29-34 0,-34 47-6540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55 24575,'-1'1'0,"0"-1"0,0 1 0,0-1 0,0 1 0,0 0 0,0 0 0,0-1 0,0 1 0,0 0 0,0 0 0,0 0 0,1 0 0,-1 0 0,0 0 0,1 0 0,-1 1 0,1-1 0,-1 0 0,1 0 0,0 0 0,-1 1 0,1-1 0,0 0 0,0 0 0,0 0 0,0 1 0,0-1 0,0 0 0,0 0 0,1 3 0,-1-1 0,0 1 0,0-1 0,0 0 0,0 1 0,1-1 0,0 0 0,0 1 0,0-1 0,0 0 0,2 5 0,1-5 0,-1-1 0,0 0 0,1 0 0,-1 0 0,1-1 0,-1 1 0,1-1 0,0 0 0,0 0 0,0 0 0,-1 0 0,1-1 0,0 0 0,0 1 0,0-2 0,0 1 0,0 0 0,0-1 0,0 1 0,7-4 0,-9 4 0,-1-1 0,1 1 0,0-1 0,0 0 0,-1 0 0,1 1 0,-1-1 0,1 0 0,-1-1 0,1 1 0,-1 0 0,0 0 0,1-1 0,-1 1 0,0 0 0,0-1 0,0 0 0,2-2 0,-3 2 0,0 0 0,0 0 0,1 0 0,-1 0 0,-1 0 0,1 0 0,0 0 0,0 0 0,-1 1 0,1-1 0,-1 0 0,1 0 0,-1 0 0,0 0 0,0 1 0,0-1 0,0 0 0,0 1 0,0-1 0,0 1 0,-1-1 0,-1-1 0,0-1 0,-1 0 0,0 1 0,-1-1 0,1 1 0,0 0 0,-1 0 0,0 1 0,1-1 0,-1 1 0,0 0 0,0 0 0,-1 1 0,-9-2 0,13 2 0,0 1 0,0 0 0,0 0 0,0 0 0,0 0 0,0 0 0,0 0 0,0 1 0,0-1 0,0 1 0,1-1 0,-1 1 0,0 0 0,0 0 0,0 0 0,1 0 0,-1 0 0,0 0 0,1 0 0,-1 0 0,1 1 0,-1-1 0,1 1 0,0-1 0,0 1 0,-1 0 0,1-1 0,0 1 0,1 0 0,-1 0 0,0-1 0,0 1 0,1 0 0,-1 0 0,1 0 0,0 0 0,-1 0 0,1 0 0,0 4 0,0-4 0,0 1 0,0-1 0,1 1 0,-1-1 0,0 0 0,1 1 0,0-1 0,-1 1 0,1-1 0,0 0 0,0 1 0,1-1 0,-1 0 0,0 0 0,1 0 0,-1 0 0,1 0 0,0 0 0,-1-1 0,1 1 0,0 0 0,0-1 0,0 1 0,1-1 0,-1 0 0,0 0 0,0 0 0,1 0 0,-1 0 0,0 0 0,1-1 0,-1 1 0,1-1 0,-1 0 0,4 1 0,-3-1 0,0 1 0,0-1 0,0 0 0,0 0 0,0 0 0,0 0 0,0-1 0,0 1 0,0-1 0,0 1 0,0-1 0,0 0 0,0-1 0,0 1 0,0 0 0,-1-1 0,1 1 0,-1-1 0,1 0 0,-1 0 0,1 0 0,-1 0 0,0 0 0,0-1 0,0 1 0,0-1 0,2-5 0,-3 7 0,0-1 0,-1 0 0,0 0 0,1 1 0,-1-1 0,0 0 0,0 0 0,0 0 0,0 1 0,0-1 0,0 0 0,-1 0 0,1 0 0,-1 1 0,1-1 0,-1 0 0,0 1 0,1-1 0,-1 0 0,0 1 0,0-1 0,0 1 0,0 0 0,0-1 0,-1 1 0,1 0 0,-3-3 0,0 1 0,0 1 0,0 0 0,0-1 0,0 1 0,0 0 0,0 1 0,-1-1 0,1 1 0,0 0 0,-1 0 0,-5 0 0,7 0 0,0 1 0,-1 0 0,1 0 0,0 0 0,0 0 0,0 1 0,0-1 0,0 1 0,0 0 0,0 0 0,0 0 0,0 0 0,0 0 0,0 1 0,-4 2 0,6-3 0,0 1 0,0-1 0,0 0 0,0 1 0,0-1 0,0 1 0,0 0 0,0-1 0,1 1 0,-1 0 0,1-1 0,-1 1 0,1 0 0,0-1 0,0 1 0,-1 0 0,1 0 0,1 0 0,-1-1 0,0 1 0,0 0 0,0 0 0,1-1 0,-1 1 0,1 0 0,0-1 0,-1 1 0,1 0 0,0-1 0,1 2 0,0 0 0,0 0 0,0 0 0,1 0 0,-1 0 0,1 0 0,0-1 0,-1 1 0,1-1 0,0 0 0,0 0 0,1 0 0,-1 0 0,0 0 0,1-1 0,-1 1 0,1-1 0,-1 0 0,1 0 0,0-1 0,-1 1 0,1-1 0,0 1 0,0-1 0,-1 0 0,1-1 0,0 1 0,0-1 0,-1 1 0,1-1 0,-1 0 0,8-3 0,-8 3 0,0 0 0,0 0 0,1-1 0,-1 1 0,0 0 0,0-1 0,-1 0 0,1 0 0,0 0 0,0 0 0,-1 0 0,1-1 0,-1 1 0,0-1 0,0 1 0,0-1 0,0 0 0,0 0 0,-1 0 0,1 0 0,-1 0 0,0 0 0,0 0 0,0 0 0,0-1 0,0 1 0,-1 0 0,1-1 0,-1 1 0,0 0 0,0-1 0,0 1 0,-1 0 0,1-1 0,-2-4 0,1 5 0,0 1 0,0 0 0,0 0 0,0-1 0,0 1 0,-1 0 0,1 0 0,-1 0 0,1 0 0,-1 0 0,0 1 0,1-1 0,-1 0 0,0 1 0,0 0 0,0-1 0,-1 1 0,1 0 0,0 0 0,0 0 0,-1 0 0,1 0 0,0 1 0,-1-1 0,1 1 0,-1-1 0,1 1 0,0 0 0,-1 0 0,1 0 0,-1 0 0,1 1 0,-1-1 0,1 1 0,0-1 0,-1 1 0,1 0 0,0 0 0,-1 0 0,-3 2 0,-1 1 0,-1 0 0,1 0 0,0 0 0,0 1 0,1 0 0,-1 0 0,1 1 0,0-1 0,0 2 0,1-1 0,-5 8 0,7-10 0,0 1 0,0 1 0,1-1 0,0 0 0,0 1 0,0-1 0,1 1 0,0-1 0,0 1 0,-1 6 0,3-10 0,-1 0 0,0 0 0,1-1 0,-1 1 0,0 0 0,1 0 0,0-1 0,-1 1 0,1-1 0,0 1 0,0-1 0,0 1 0,0-1 0,0 1 0,0-1 0,1 0 0,-1 0 0,0 1 0,1-1 0,-1 0 0,1 0 0,-1 0 0,1-1 0,-1 1 0,1 0 0,0-1 0,-1 1 0,1-1 0,0 1 0,-1-1 0,1 0 0,0 1 0,0-1 0,0 0 0,-1 0 0,3-1 0,4 1 0,1 0 0,-1-1 0,0 0 0,0 0 0,0-1 0,1 0 0,-2 0 0,1-1 0,11-5 0,-17 7 0,0 1 0,0-1 0,-1 0 0,1 0 0,0-1 0,0 1 0,0 0 0,-1-1 0,1 1 0,-1-1 0,1 1 0,-1-1 0,0 0 0,1 1 0,-1-1 0,0 0 0,0 0 0,0 0 0,0 0 0,-1 0 0,1 0 0,-1 0 0,1 0 0,-1-1 0,0 1 0,1 0 0,-1 0 0,0 0 0,0 0 0,-1 0 0,1-1 0,0 1 0,-1 0 0,1 0 0,-1 0 0,0 0 0,0 0 0,0 0 0,0 0 0,-2-3 0,1 2 0,-1 0 0,0 1 0,1-1 0,-1 1 0,0 0 0,0-1 0,0 1 0,0 1 0,-1-1 0,1 0 0,0 1 0,-1 0 0,1 0 0,-1 0 0,1 0 0,-1 0 0,0 1 0,1-1 0,-1 1 0,0 0 0,0 0 0,1 1 0,-7 0 0,8-1 0,0 1 0,0-1 0,0 0 0,0 1 0,0-1 0,0 1 0,0-1 0,0 1 0,0 0 0,0 0 0,0 0 0,0 0 0,1 0 0,-1 1 0,0-1 0,1 1 0,-1-1 0,1 1 0,0-1 0,-1 1 0,1 0 0,0-1 0,0 1 0,0 0 0,0 0 0,0 0 0,1 0 0,-1 0 0,1 0 0,-1 0 0,1 0 0,-1 0 0,1 0 0,0 0 0,0 0 0,0 0 0,0 0 0,1 0 0,-1 1 0,1-1 0,0 4 0,1-4 0,0 1 0,0 0 0,0 0 0,0-1 0,0 1 0,1-1 0,-1 0 0,1 1 0,-1-1 0,1 0 0,3 1 0,-6-2 0,1-1 0,-1 1 0,1-1 0,-1 1 0,1-1 0,-1 1 0,1-1 0,0 0 0,-1 1 0,1-1 0,0 0 0,-1 1 0,1-1 0,0 0 0,-1 0 0,1 0 0,0 1 0,0-1 0,-1 0 0,1 0 0,0 0 0,-1 0 0,1 0 0,0-1 0,0 1 0,-1 0 0,1 0 0,0 0 0,-1-1 0,1 1 0,0 0 0,-1 0 0,1-1 0,0 1 0,-1-1 0,1 1 0,-1-1 0,1 1 0,-1-1 0,1 1 0,-1-1 0,1 1 0,-1-1 0,0 0 0,1 1 0,-1-1 0,0 1 0,1-1 0,-1 0 0,0 0 0,0 1 0,0-1 0,1 0 0,-2-1-52,1 1-1,0 0 1,0-1-1,-1 1 1,1 0-1,-1-1 1,1 1-1,-1 0 1,1 0-1,-1 0 1,0 0-1,0-1 1,0 1-1,1 0 1,-1 0-1,0 0 1,0 1-1,0-1 1,-1 0-1,1 0 1,0 1-1,0-1 1,0 0-1,0 1 0,-3-1 1,-9-5-6774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2 254 24575,'-2'-68'0,"4"-77"0,-2 143 2,1 0 0,0 0 0,-1 0 0,1 1-1,0-1 1,0 0 0,0 0 0,0 0 0,0 1-1,0-1 1,0 0 0,1 1 0,-1-1 0,1 1 0,-1-1-1,1 1 1,-1 0 0,1 0 0,0 0 0,0 0-1,0 0 1,0 0 0,-1 0 0,1 1 0,0-1 0,0 0-1,0 1 1,0 0 0,0-1 0,1 1 0,1 0-1,12-1-90,0 1-1,0 0 0,18 3 0,-7-1-974,-11-1-5762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2586 24575,'0'-1'0,"0"-1"0,0 1 0,1 0 0,-1 0 0,1 0 0,-1 0 0,1 0 0,0 0 0,-1 0 0,1 1 0,0-1 0,-1 0 0,1 0 0,0 0 0,0 1 0,0-1 0,0 0 0,0 1 0,0-1 0,0 1 0,0-1 0,2 0 0,29-10 0,-22 8 0,723-274 0,-459 173 0,106-46 0,-147 61 0,-48 21 0,111-41 0,-158 62 0,192-95 0,-106 15 0,-135 77 0,66-40 0,-137 77 0,-1 1 0,-1-2 0,0 0 0,-1-1 0,-1-1 0,17-22 0,75-90 0,-80 101 0,-2-1 0,-1-1 0,-1-1 0,30-55 0,-33 47 0,-2-1 0,21-68 0,-34 92 0,-1 0 0,-1 0 0,-1 1 0,0-1 0,0 0 0,-2 0 0,0 0 0,0 0 0,-2 0 0,0 0 0,-5-17 0,2 16 0,-1 0 0,0 1 0,-1 0 0,-1 0 0,0 1 0,0 0 0,-2 0 0,0 1 0,0 1 0,-22-19 0,-10-2 0,-93-56 0,34 25 0,-54-38-1365,145 95-5461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24575,'5'7'0,"-1"0"0,1 0 0,0-1 0,1 0 0,11 10 0,20 10 0,0-1 0,2-2 0,63 28 0,-54-28 0,22 8 0,1-4 0,102 24 0,-53-17 0,-9-1 0,-12-5 0,128 55 0,-179-59 0,-1 2 0,-1 3 0,54 43 0,-73-54 0,0 0 0,1-2 0,46 19 0,97 28 0,-96-36 0,262 114 0,263 195 0,-461-239 0,14 7 0,-113-77 0,-1 2 0,67 62 0,-64-56 0,0-3 0,91 53 0,-107-70 0,78 60 0,-8-6 0,-28-24 0,-3 2 0,94 89 0,72 106 0,-203-212 0,33 49 0,-15-19 0,57 70 0,131 213 0,-168-231 0,102 196 0,-66-99 0,32 76 0,60 103 0,-186-374 0,207 389 0,-209-392 0,164 267 0,-105-169 0,28 37 0,65 72 0,-45-70 0,58 67 0,-87-114 0,-59-73 0,0 2 0,-2 2 0,-2 0 0,0 1 0,-3 0 0,0 2 0,-2 0 0,-2 1 0,17 69 0,-26-85-227,1-1-1,0 1 1,2-1-1,0 0 1,15 25-1,-17-36-6598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6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1256 24575,'7'-1'0,"-1"0"0,0 0 0,0-1 0,0 0 0,0 0 0,0 0 0,8-4 0,-7 2 0,0 1 0,0 0 0,1 1 0,13-4 0,76-5 0,262-39 0,-188 11 0,-92 19 0,0 3 0,106-8 0,-142 22 0,1-2 0,-1-2 0,0-2 0,-1-1 0,0-3 0,55-24 0,50-20 0,14-7 0,-135 52 0,-2-2 0,1 0 0,-2-2 0,29-23 0,-26 17 0,0-2 0,-1 0 0,-1-2 0,-2 0 0,36-55 0,-52 68 0,-1 1 0,0-1 0,-1 0 0,-1-1 0,0 1 0,0-1 0,1-27 0,-4-1 0,-5-54 0,2 77 0,-2 0 0,0 1 0,-1 0 0,0 0 0,-2 0 0,0 1 0,-1 0 0,-1 0 0,-1 1 0,0 1 0,-16-18 0,17 25-151,0 0-1,0 1 0,0 0 0,-1 1 1,0 0-1,-1 1 0,1 1 1,-14-5-1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6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1223 1158 24575,'-3'-17'0,"-1"0"0,0 1 0,-1-1 0,0 1 0,-1 0 0,-1 0 0,-13-21 0,7 12 0,-44-96 0,-66-125 0,87 176 0,19 36 0,-25-38 0,33 61 0,1-1 0,-1 1 0,-1 1 0,0 0 0,-1 0 0,-21-14 0,-48-35 0,59 41 0,-1 2 0,-1 0 0,0 1 0,-1 2 0,-1 0 0,-33-11 0,-22-6 0,54 19 0,0 2 0,-1 0 0,0 2 0,-33-5 0,30 6 0,1-1 0,0-1 0,0-2 0,-37-17 0,26 10 0,3-1-1365,27 13-5461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6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198 0 24575,'-9'2'0,"1"1"0,0-1 0,0 1 0,0 1 0,0 0 0,0 0 0,-8 6 0,-1 1 0,4-3 0,1 0 0,-1 1 0,1 0 0,1 1 0,-1 1 0,2-1 0,-13 17 0,23-26 0,-1 0 0,1 0 0,0 0 0,0 0 0,0 0 0,0 1 0,0-1 0,0 0 0,0 0 0,0 0 0,0 0 0,1 0 0,-1 0 0,0 0 0,1-1 0,-1 1 0,0 0 0,1 0 0,0 0 0,-1 0 0,1 0 0,-1 0 0,1-1 0,0 1 0,-1 0 0,2 0 0,28 25 0,-18-16 0,11 11 0,-12-12 0,-1 1 0,0 0 0,16 22 0,-26-31 9,1 1 0,0-1 0,-1 1 0,1-1 0,-1 1 0,0-1 0,0 1 0,1-1 0,-1 1-1,0-1 1,0 1 0,0-1 0,-1 3 0,4 17-1499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6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4 24575,'0'-3'0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24575,'-1'1'0,"0"-1"0,0 1 0,0-1 0,0 1 0,0-1 0,0 1 0,1 0 0,0-1 0,-1 1 0,0-1 0,1 1 0,-1 0 0,0 0 0,1-1 0,-1 1 0,1 0 0,-1 0 0,1 0 0,0 0 0,-1 0 0,1 0 0,0 0 0,-1 1 0,1-2 0,0 1 0,0 0 0,0 1 0,-2 34 0,2-32 0,-1 6 0,1 0 0,1-1 0,0 0 0,1 0 0,0 1 0,0-1 0,1 0 0,-1 1 0,2-2 0,0 0 0,0 2 0,1-3 0,-1 1 0,2 1 0,0-2 0,0 1 0,0-1 0,1-1 0,0 1 0,0-1 0,1 0 0,0 0 0,-1-1 0,13 6 0,179 95 0,-135-75 0,0-4 0,130 37 0,-154-52 0,60 24 0,-37-11 0,71 13 0,-16-6 0,6 19 0,-76-31 0,57 19 0,-101-38-136,-1 0-1,0 0 1,1-1-1,0 1 1,0-1-1,-1 0 1,0 0-1,1 0 0,5-1 1,1-2-6690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3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35 85 24575,'0'0'0,"0"0"0,0-1 0,0 1 0,0 0 0,0-1 0,0 1 0,0 0 0,0 0 0,0-1 0,0 1 0,0 0 0,0-1 0,0 1 0,-1 0 0,1-1 0,0 1 0,0 0 0,0 0 0,0-1 0,-1 1 0,1 0 0,0 0 0,0 0 0,-1-1 0,1 1 0,0 0 0,0 0 0,-1 0 0,1 0 0,0-1 0,-1 1 0,1 0 0,0 0 0,-1 0 0,1 0 0,0 0 0,0 0 0,-1 0 0,1 0 0,0 0 0,-1 0 0,1 0 0,0 0 0,-1 0 0,1 0 0,0 0 0,-1 0 0,1 1 0,0-1 0,0 0 0,-1 0 0,1 0 0,0 0 0,-1 1 0,1-1 0,0 0 0,0 0 0,0 0 0,-1 1 0,1-1 0,0 0 0,0 0 0,0 1 0,0-1 0,-1 0 0,1 1 0,0-1 0,0 0 0,0 1 0,-16 20 0,16-19 0,0-1 0,0 1 0,-1-1 0,1 1 0,0-1 0,0 1 0,1 0 0,-1-1 0,0 1 0,0-1 0,1 1 0,-1-1 0,1 1 0,0-1 0,-1 0 0,1 1 0,0-1 0,0 0 0,0 1 0,-1-1 0,2 0 0,-1 0 0,0 0 0,0 0 0,0 0 0,0 0 0,1 0 0,-1 0 0,0 0 0,1-1 0,-1 1 0,1 0 0,-1-1 0,0 1 0,1-1 0,0 0 0,-1 1 0,2-1 0,-1 0 0,1 0 0,-1 1 0,0-1 0,0 0 0,1-1 0,-1 1 0,0 0 0,0-1 0,0 1 0,0-1 0,1 0 0,-1 1 0,0-1 0,0 0 0,0 0 0,0-1 0,-1 1 0,1 0 0,0-1 0,0 1 0,-1-1 0,1 1 0,-1-1 0,0 0 0,1 1 0,-1-1 0,1-2 0,-1 2 0,0 1 0,0-1 0,0 0 0,0 1 0,0-1 0,-1 0 0,1 0 0,-1 1 0,1-1 0,-1 0 0,1 0 0,-1 0 0,0 0 0,0 1 0,0-1 0,0 0 0,-1 0 0,1 0 0,0 0 0,-1 1 0,1-1 0,-1 0 0,0 0 0,1 1 0,-1-1 0,0 0 0,0 1 0,0-1 0,0 1 0,0-1 0,-1 1 0,1 0 0,0-1 0,-1 1 0,1 0 0,-1 0 0,1 0 0,-1 0 0,0 0 0,1 0 0,-1 0 0,0 1 0,1-1 0,-1 1 0,0-1 0,0 1 0,0 0 0,0 0 0,1-1 0,-1 1 0,0 0 0,0 1 0,0-1 0,-3 1 0,2-1 0,1 0 0,-1 1 0,1-1 0,-1 1 0,1 0 0,0 0 0,-1-1 0,1 1 0,0 1 0,0-1 0,0 0 0,0 0 0,0 1 0,0 0 0,0-1 0,0 1 0,-1 2 0,2-3 0,0 1 0,0-1 0,1 1 0,-1-1 0,1 1 0,-1 0 0,1-1 0,0 1 0,-1 0 0,1-1 0,0 1 0,0 0 0,0 0 0,0-1 0,1 1 0,-1 0 0,0-1 0,1 1 0,-1 0 0,1-1 0,0 1 0,-1-1 0,1 1 0,0-1 0,0 1 0,0-1 0,0 0 0,2 3 0,-2-2 0,1 0 0,0 0 0,-1 0 0,1 0 0,0 0 0,0-1 0,0 1 0,0-1 0,0 1 0,0-1 0,1 0 0,-1 0 0,0 0 0,1 0 0,-1 0 0,0 0 0,1-1 0,0 1 0,-1-1 0,1 1 0,-1-1 0,1 0 0,-1 0 0,1 0 0,-1-1 0,1 1 0,-1-1 0,1 1 0,-1-1 0,1 0 0,-1 0 0,1 0 0,-1 0 0,0 0 0,0-1 0,0 1 0,4-4 0,-4 4 0,0-1 0,-1 1 0,1-1 0,-1 0 0,1 0 0,-1 0 0,1 0 0,-1 0 0,0 0 0,0 0 0,0 0 0,0 0 0,-1-1 0,1 1 0,-1 0 0,1-1 0,-1 1 0,0 0 0,0-1 0,0 1 0,0 0 0,0-1 0,0 1 0,-1 0 0,1-1 0,-1 1 0,1 0 0,-1 0 0,0-1 0,0 1 0,0 0 0,0 0 0,-1 0 0,1 0 0,0 0 0,-1 0 0,1 1 0,-1-1 0,0 0 0,-3-1 0,5 2 0,-1 0 0,1 0 0,-1 0 0,0 1 0,1-1 0,-1 0 0,0 1 0,0-1 0,1 1 0,-1-1 0,0 1 0,0-1 0,0 1 0,0-1 0,0 1 0,1 0 0,-1 0 0,0-1 0,0 1 0,0 0 0,0 0 0,0 0 0,0 0 0,0 0 0,0 0 0,0 0 0,0 0 0,0 1 0,0-1 0,0 0 0,0 0 0,0 1 0,1-1 0,-1 1 0,0-1 0,0 1 0,0-1 0,0 1 0,1-1 0,-1 1 0,0 0 0,1-1 0,-1 1 0,0 0 0,1 0 0,-1 0 0,1-1 0,-1 1 0,1 0 0,0 0 0,-1 0 0,1 0 0,0 0 0,0 0 0,-1 1 0,0 1 0,1 1 0,-1-1 0,0 1 0,1-1 0,0 1 0,0-1 0,0 1 0,0 0 0,1-1 0,-1 1 0,1-1 0,0 1 0,0-1 0,2 6 0,-1-7 0,-1 0 0,0 0 0,0 0 0,1 0 0,-1 0 0,1 0 0,0 0 0,-1-1 0,1 1 0,0 0 0,0-1 0,0 0 0,0 1 0,0-1 0,1 0 0,-1 0 0,4 1 0,-5-2 0,1 0 0,0 1 0,-1-2 0,1 1 0,0 0 0,-1 0 0,1 0 0,-1-1 0,1 1 0,0-1 0,-1 1 0,1-1 0,-1 0 0,1 0 0,-1 1 0,1-1 0,-1 0 0,0 0 0,2-2 0,1-1 0,-1 0 0,0 1 0,0-1 0,-1 0 0,1 0 0,-1-1 0,0 1 0,0-1 0,0 1 0,-1-1 0,1 1 0,-1-1 0,0 0 0,0 0 0,-1 1 0,0-8 0,0 10 0,0-1 0,0 1 0,0-1 0,-1 1 0,1-1 0,-1 1 0,1-1 0,-1 1 0,0-1 0,0 1 0,0 0 0,-1 0 0,1-1 0,0 1 0,-1 0 0,0 0 0,-1-2 0,1 3 0,1 0 0,-1 0 0,1 0 0,-1 1 0,0-1 0,1 0 0,-1 1 0,0-1 0,1 1 0,-1-1 0,0 1 0,1 0 0,-1 0 0,0 0 0,0 0 0,1 0 0,-1 0 0,0 0 0,-2 1 0,1 0 0,0 0 0,0 0 0,-1 1 0,1-1 0,1 1 0,-1 0 0,0 0 0,0 0 0,1 0 0,-1 0 0,1 0 0,-1 1 0,1-1 0,0 1 0,0 0 0,0-1 0,1 1 0,-1 0 0,0 0 0,1 0 0,0 1 0,0-1 0,0 0 0,0 0 0,0 4 0,1-4 0,0 1 0,-1-1 0,2 0 0,-1 0 0,0 0 0,1 1 0,-1-1 0,1 0 0,0 0 0,0 0 0,0 0 0,1 0 0,-1 0 0,1 0 0,-1 0 0,1-1 0,0 1 0,0 0 0,0-1 0,0 0 0,1 1 0,-1-1 0,1 0 0,-1 0 0,1 0 0,0-1 0,0 1 0,0-1 0,0 0 0,0 1 0,6 0 0,-7-1 0,0-1 0,1 1 0,-1-1 0,0 0 0,1 0 0,-1 0 0,1 0 0,-1 0 0,0-1 0,1 1 0,-1-1 0,0 0 0,0 1 0,1-1 0,-1 0 0,0 0 0,0 0 0,0-1 0,0 1 0,0 0 0,0-1 0,-1 1 0,1-1 0,0 0 0,-1 0 0,1 1 0,-1-1 0,0 0 0,1 0 0,-1 0 0,0-1 0,0 1 0,0 0 0,-1 0 0,1-1 0,0 1 0,-1 0 0,0 0 0,1-1 0,-1 1 0,0-1 0,0 1 0,-1-3 0,1 2 0,1 0 0,-1 1 0,0-1 0,0 1 0,-1-1 0,1 1 0,-1-1 0,1 0 0,-1 1 0,0 0 0,0-1 0,0 1 0,0-1 0,0 1 0,0 0 0,-1 0 0,1 0 0,-1 0 0,0 0 0,1 0 0,-1 0 0,0 0 0,0 1 0,0-1 0,0 1 0,-1-1 0,1 1 0,0 0 0,0 0 0,-1 0 0,1 0 0,-1 0 0,1 0 0,-1 1 0,1 0 0,-1-1 0,0 1 0,1 0 0,-1 0 0,1 0 0,-5 1 0,4-1 0,0 1 0,0 0 0,-1-1 0,1 1 0,0 0 0,0 0 0,0 1 0,1-1 0,-1 1 0,0-1 0,0 1 0,1 0 0,-1 0 0,1 0 0,-1 0 0,1 1 0,0-1 0,0 1 0,0-1 0,0 1 0,1 0 0,-1-1 0,1 1 0,-1 0 0,1 0 0,0 0 0,0 0 0,1 1 0,-1-1 0,0 0 0,1 0 0,0 0 0,0 5 0,1-6 0,-1 1 0,1-1 0,0 1 0,1-1 0,-1 0 0,0 1 0,1-1 0,-1 0 0,1 0 0,0 0 0,-1 0 0,1 0 0,0 0 0,0-1 0,0 1 0,1 0 0,-1-1 0,0 0 0,1 0 0,-1 1 0,0-2 0,1 1 0,0 0 0,-1 0 0,1-1 0,-1 1 0,1-1 0,0 0 0,-1 0 0,1 0 0,2 0 0,-2 0 0,0 1 0,0-1 0,0 0 0,-1 0 0,1 0 0,0-1 0,0 1 0,0-1 0,-1 1 0,1-1 0,0 0 0,-1 0 0,1 0 0,0-1 0,-1 1 0,0 0 0,1-1 0,-1 0 0,0 0 0,0 1 0,0-1 0,0 0 0,0-1 0,0 1 0,0 0 0,-1 0 0,1-1 0,-1 1 0,2-5 0,-3 3 0,0-1 0,0 1 0,0 0 0,-1-1 0,1 1 0,-1 0 0,0-1 0,-1 1 0,1 0 0,-1 0 0,1 0 0,-1 0 0,0 0 0,-1 1 0,1-1 0,-1 0 0,0 1 0,1 0 0,-6-5 0,7 7 0,-1-1 0,1 1 0,-1 0 0,1-1 0,-1 1 0,0 0 0,1 0 0,-1 0 0,0 0 0,0 0 0,0 1 0,0-1 0,1 0 0,-1 1 0,0 0 0,0-1 0,0 1 0,0 0 0,0 0 0,0 0 0,0 0 0,0 0 0,0 1 0,0-1 0,0 0 0,0 1 0,0 0 0,0-1 0,0 1 0,1 0 0,-1 0 0,0 0 0,0 0 0,1 0 0,-1 1 0,1-1 0,-1 0 0,1 1 0,0-1 0,-1 1 0,1-1 0,0 1 0,-1 2 0,0-1-91,1 0 0,-1 0 0,1 0 0,0 0 0,0 0 0,0 1 0,0-1 0,1 0 0,0 1 0,-1-1 0,1 0 0,0 1 0,0-1 0,1 4 0,2 10-6735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6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4171 24575,'7'-1'0,"0"-1"0,-1 0 0,1 0 0,-1-1 0,1 0 0,-1 0 0,0 0 0,0-1 0,9-7 0,19-10 0,246-126 0,-185 94 0,159-101 0,-129 76 0,142-110 0,-53 34 0,84-53 0,65-42 0,0-14 0,-232 162 0,413-309 0,-463 348 0,84-68 0,-138 105 0,-1 0 0,-1-2 0,38-52 0,203-284 0,-216 281 0,-30 50 0,44-60 0,-48 70 0,0-1 0,-2 0 0,-1-2 0,16-39 0,6-11 0,65-129 0,-4-71 0,-74 204 0,-20 64 0,108-309 0,-107 307-113,31-60-1139,-27 58-5574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6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1 158 24575,'0'-3'0,"1"0"0,0 0 0,0 0 0,0 0 0,0 1 0,0-1 0,1 0 0,-1 1 0,1-1 0,0 1 0,0-1 0,0 1 0,2-3 0,34-30 0,-29 27 0,8-8 0,-10 8 0,1 0 0,0 1 0,1 1 0,-1-1 0,1 1 0,13-6 0,-19 11 0,0 0 0,0 0 0,-1 1 0,1-1 0,0 1 0,0-1 0,0 1 0,0 0 0,0 0 0,0 1 0,0-1 0,0 1 0,0-1 0,0 1 0,0 0 0,0 0 0,0 0 0,-1 0 0,1 1 0,0-1 0,-1 1 0,1-1 0,-1 1 0,0 0 0,1 0 0,-1 0 0,3 4 0,1 0 27,1-1-1,-1 0 0,1 0 1,12 6-1,21 15-1523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6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0 24575,'-1'23'0,"2"-1"0,1 1 0,0-1 0,2 1 0,0-1 0,2-1 0,0 1 0,1-1 0,1 0 0,2 0 0,0-1 0,1 0 0,18 24 0,-20-31 0,1-2 0,0 1 0,0-2 0,2 1 0,-1-1 0,1-1 0,1 0 0,0-1 0,0 0 0,21 9 0,69 40 0,-74-40 0,0 0 0,0-2 0,64 23 0,271 71 0,-117-21 0,-216-77 0,0-1 0,1-1 0,57 8 0,-72-13-86,21 4 287,-37-8-244,-1 1-1,1-1 0,0 0 1,0 0-1,-1 0 1,1 0-1,0 0 1,0 0-1,-1 0 1,1 0-1,0 0 1,0 0-1,0 0 1,-1 0-1,1-1 1,0 1-1,-1 0 0,1 0 1,0-1-1,-1 1 1,1-1-1,0 1 1,-1 0-1,1-1 1,0 1-1,-1-1 1,1 1-1,-1-1 1,1 0-1,-1 1 1,0-1-1,1 0 0,0-1 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5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6995 24575,'0'-12'0,"1"1"0,1-1 0,0 1 0,1-1 0,0 1 0,0 0 0,7-13 0,42-75 0,-18 36 0,21-32 0,3 3 0,115-138 0,-46 65 0,-61 72 0,87-111 0,25 7 0,4 21 0,-49 40 0,-93 91 0,0 1 0,33-49 0,-49 64 0,1 0 0,0 2 0,52-41 0,-39 35 0,41-45 0,-36 26 0,-25 28 0,1 2 0,30-27 0,-27 29 0,252-213 0,-180 148 0,6-5 0,-33 34 0,76-84 0,-69 65 0,89-63 0,5-6 0,-31 23 0,75-79 0,-115 109 0,-55 54 0,51-59 0,-62 64 0,0 2 0,3 0 0,35-24 0,-9 8 0,-40 30 0,0-1 0,-2-1 0,0 0 0,29-41 0,-26 34 0,2 1 0,0 1 0,1 1 0,41-29 0,-30 23 0,7-4 0,-17 13 0,0 0 0,-1-2 0,-1-1 0,22-27 0,2-6 0,94-84 0,-96 97 0,114-88 0,-60 53 0,-15-4 0,-58 53 0,43-35 0,296-173 0,-84 62 0,-260 157 0,0-2 0,-1 0 0,-1-2 0,0 0 0,19-31 0,19-19 0,-5 14 0,78-62 0,-16 15 0,-31 31 0,126-86 0,-194 148 0,231-154 0,-28 21 0,-85 58 0,-67 45 0,75-61 0,-118 83 0,-11 10 0,0-1 0,-1 0 0,-1-1 0,14-16 0,3-7 0,-12 15 0,24-40 0,-4 5-1365,-29 46-5461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59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65 24575,'0'-3'0,"10"-4"0,13-6 0,-3 4 0,0 0 0,1 1 0,33-7 0,-53 15 0,1 0 0,-1 0 0,0 0 0,1 0 0,-1 0 0,1 0 0,-1 1 0,1-1 0,-1 0 0,1 1 0,-1-1 0,0 1 0,1 0 0,-1-1 0,0 1 0,0 0 0,0 0 0,1 0 0,-1 0 0,0 0 0,0 0 0,0 0 0,0 0 0,-1 0 0,1 1 0,1 1 0,19 44 0,-5-10 0,31 30-1365,-39-52-5461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6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112 0 24575,'-2'5'0,"-1"-1"0,1 0 0,-1 0 0,0 0 0,0 0 0,0 0 0,0 0 0,-1-1 0,-7 7 0,1-1 0,2 1 0,1-1 0,0 1 0,1 1 0,1-1 0,-1 1 0,1 0 0,1 0 0,0 1 0,1-1 0,0 1 0,1 0 0,0 0 0,1 0 0,0 0 0,1 0 0,0 0 0,1 0 0,0-1 0,5 19 0,-5-25 0,1 1 0,0-1 0,0 1 0,0-1 0,1 0 0,0 0 0,0 0 0,0 0 0,1 0 0,0-1 0,-1 1 0,2-1 0,-1 0 0,6 4 0,3 1 0,1-1 0,0-1 0,26 11 0,23 11 0,28 20 0,85 52 0,-156-90 0,0-1 0,27 9 0,21 11 0,229 104 0,-261-119 0,10 2 0,0-2 0,1-3 0,79 12 0,103 11 0,-180-29 0,-2 0 0,51-1 0,-29 5 51,-60-8-193,0 1 0,0-2 1,0 1-1,0-1 1,0-1-1,0 0 1,0 0-1,0-1 1,14-2-1,-12-1-6684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3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106 19 24575,'-16'68'0,"16"-66"0,0 0 0,0-1 0,0 1 0,0-1 0,0 1 0,1-1 0,-1 1 0,1-1 0,-1 1 0,1-1 0,-1 0 0,1 1 0,0-1 0,0 0 0,0 1 0,-1-1 0,1 0 0,1 0 0,-1 0 0,0 0 0,0 0 0,0 0 0,0 0 0,1 0 0,-1 0 0,0-1 0,1 1 0,-1 0 0,1-1 0,-1 1 0,1-1 0,-1 0 0,1 1 0,-1-1 0,1 0 0,-1 0 0,1 0 0,-1 0 0,1 0 0,-1 0 0,1-1 0,-1 1 0,1 0 0,-1-1 0,1 1 0,-1-1 0,1 0 0,-1 1 0,2-2 0,-1 1 0,0 0 0,0 0 0,0 1 0,-1-1 0,1-1 0,0 1 0,-1 0 0,1 0 0,-1-1 0,1 1 0,-1 0 0,1-1 0,-1 0 0,0 1 0,0-1 0,0 0 0,0 0 0,0 1 0,0-1 0,-1 0 0,1 0 0,0 0 0,-1 0 0,0 0 0,1 0 0,-1 0 0,0 0 0,0 0 0,0 0 0,0 0 0,0 0 0,-1 0 0,1 0 0,-1 0 0,1 0 0,-1 0 0,0 0 0,0 0 0,-1-3 0,1 4 0,1-1 0,-1 1 0,0-1 0,0 1 0,0-1 0,0 1 0,0-1 0,0 1 0,0 0 0,-1-1 0,1 1 0,0 0 0,-1 0 0,1 0 0,-1 0 0,1 0 0,-1 0 0,1 1 0,-1-1 0,0 0 0,1 1 0,-1-1 0,0 1 0,1 0 0,-1 0 0,0-1 0,0 1 0,1 0 0,-1 0 0,0 1 0,0-1 0,1 0 0,-1 1 0,0-1 0,0 1 0,1-1 0,-1 1 0,1 0 0,-1-1 0,1 1 0,-1 0 0,1 0 0,-2 2 0,-1 0 0,1 1 0,-1-1 0,1 1 0,1 0 0,-1 0 0,0 0 0,1 0 0,0 0 0,0 1 0,0-1 0,0 1 0,1-1 0,0 1 0,0 0 0,-1 4 0,2-5 0,1 0 0,-1 1 0,0-1 0,1 0 0,0 0 0,0 0 0,0-1 0,0 1 0,1 0 0,-1 0 0,1-1 0,0 1 0,0-1 0,3 4 0,-4-6 0,0 1 0,0-1 0,0 0 0,0 0 0,0 0 0,0 0 0,1 0 0,-1-1 0,0 1 0,0 0 0,1 0 0,-1-1 0,1 1 0,-1-1 0,1 1 0,-1-1 0,0 0 0,1 0 0,-1 1 0,1-1 0,0 0 0,-1 0 0,1 0 0,-1-1 0,1 1 0,-1 0 0,0-1 0,1 1 0,-1-1 0,1 1 0,-1-1 0,0 1 0,1-1 0,-1 0 0,0 0 0,1 0 0,-1 0 0,0 0 0,0 0 0,2-2 0,-2 2 0,0 0 0,1 0 0,-1-1 0,0 1 0,1-1 0,-1 1 0,0-1 0,0 0 0,0 1 0,0-1 0,0 0 0,-1 0 0,1 1 0,-1-1 0,1 0 0,-1 0 0,1 0 0,-1 0 0,0 0 0,0 0 0,0 0 0,0 1 0,0-1 0,-1 0 0,1 0 0,-1 0 0,1 0 0,-1 0 0,-1-3 0,0 1 0,0 1 0,-1-1 0,1 1 0,-1 0 0,0 0 0,0 0 0,0 0 0,0 0 0,-1 1 0,1-1 0,-1 1 0,1 0 0,-5-2 0,5 3 0,0-1 0,1 1 0,-1 0 0,0 0 0,1 1 0,-1-1 0,0 0 0,0 1 0,0 0 0,0 0 0,0 0 0,0 0 0,1 0 0,-1 0 0,0 1 0,0-1 0,0 1 0,-2 1 0,3-1 0,0 1 0,1-1 0,-1 1 0,1-1 0,0 1 0,-1-1 0,1 1 0,0 0 0,0 0 0,0 0 0,0 0 0,0-1 0,1 1 0,-1 1 0,0-1 0,1 0 0,0 0 0,-1 0 0,1 0 0,0 0 0,0 0 0,0 0 0,0 0 0,1 0 0,-1 1 0,0-1 0,1 0 0,0 0 0,0 2 0,0-2 0,-1 1 0,0-1 0,1 0 0,0 1 0,-1-1 0,1 0 0,0 0 0,0 1 0,0-1 0,1 0 0,-1 0 0,0 0 0,1-1 0,-1 1 0,1 0 0,0 0 0,0-1 0,-1 1 0,1-1 0,0 0 0,0 1 0,1-1 0,-1 0 0,0 0 0,0 0 0,0 0 0,1-1 0,-1 1 0,0-1 0,1 1 0,-1-1 0,0 0 0,1 0 0,-1 0 0,1 0 0,-1 0 0,0-1 0,1 1 0,-1-1 0,0 1 0,1-1 0,-1 0 0,0 0 0,0 0 0,0 0 0,0 0 0,0-1 0,3-2 0,-2 3 0,-2 0 0,1 0 0,0 0 0,0-1 0,0 1 0,0-1 0,-1 1 0,1-1 0,-1 0 0,1 0 0,-1 1 0,0-1 0,0 0 0,0 0 0,0 0 0,0 0 0,0 0 0,0-1 0,-1 1 0,1 0 0,-1 0 0,0 0 0,1-1 0,-1 1 0,0 0 0,0-1 0,0 1 0,-1 0 0,1 0 0,-1 0 0,1-1 0,-1 1 0,0 0 0,1 0 0,-1 0 0,0 0 0,0 0 0,-1 0 0,1 0 0,0 0 0,-1 1 0,1-1 0,-1 0 0,0 1 0,1-1 0,-1 1 0,0-1 0,0 1 0,0 0 0,-3-2 0,1 2 0,-1-1 0,1 0 0,-1 1 0,1 0 0,-1 0 0,1 0 0,-1 0 0,0 1 0,1 0 0,-1 0 0,0 0 0,1 0 0,-1 1 0,0 0 0,1 0 0,-1 0 0,-6 3 0,9-3 0,0-1 0,0 1 0,0 0 0,0 0 0,0 0 0,0 0 0,0 1 0,0-1 0,1 0 0,-1 1 0,0-1 0,1 1 0,-1 0 0,1 0 0,0-1 0,-1 1 0,1 0 0,0 0 0,0 0 0,0 0 0,1 0 0,-1 0 0,0 0 0,1 1 0,-1-1 0,1 0 0,0 0 0,0 1 0,0-1 0,0 0 0,0 0 0,0 0 0,0 1 0,1-1 0,-1 0 0,1 0 0,1 4 0,0-3 0,0-1 0,-1 0 0,1 1 0,0-1 0,0 0 0,0 0 0,0 0 0,1 0 0,-1-1 0,1 1 0,-1-1 0,1 1 0,-1-1 0,1 0 0,0 0 0,-1 0 0,1 0 0,0 0 0,0-1 0,0 1 0,0-1 0,0 0 0,-1 0 0,1 0 0,0 0 0,0-1 0,0 1 0,4-2 0,-4 2 0,-1 0 0,1-1 0,0 1 0,0-1 0,0 0 0,-1 0 0,1 0 0,-1 0 0,1 0 0,0-1 0,-1 1 0,0-1 0,1 0 0,-1 1 0,0-1 0,0 0 0,0 0 0,0 0 0,-1-1 0,1 1 0,0 0 0,-1-1 0,0 1 0,1-1 0,-1 0 0,0 1 0,0-1 0,-1 0 0,2-4 0,-3 3 0,1 0 0,-1 0 0,0 0 0,0 0 0,0 1 0,0-1 0,0 0 0,-1 1 0,0-1 0,0 1 0,0 0 0,0-1 0,-1 1 0,1 0 0,-1 0 0,-4-3 0,6 4 0,0 1 0,-1 0 0,1 0 0,-1 0 0,1-1 0,-1 1 0,0 1 0,1-1 0,-1 0 0,0 0 0,0 1 0,1-1 0,-1 1 0,0-1 0,0 1 0,0 0 0,0 0 0,0 0 0,0 0 0,0 0 0,1 0 0,-1 0 0,0 1 0,0-1 0,0 1 0,0-1 0,1 1 0,-1 0 0,0 0 0,0-1 0,1 1 0,-1 1 0,1-1 0,-1 0 0,-2 2 0,3-1 0,-1-1 0,1 1 0,0 0 0,-1-1 0,1 1 0,0 0 0,0 0 0,0 0 0,0 0 0,0 0 0,1 0 0,-1 0 0,1 0 0,-1 0 0,1 0 0,0 0 0,-1 0 0,1 0 0,0 1 0,0-1 0,1 0 0,-1 0 0,0 0 0,1 0 0,-1 0 0,1 0 0,0 0 0,0 0 0,0 0 0,0 0 0,0 0 0,0 0 0,0-1 0,1 1 0,-1 0 0,0-1 0,3 2 0,0 2 0,1-1 0,-1 0 0,1 0 0,0-1 0,0 1 0,0-1 0,1 0 0,-1-1 0,1 1 0,-1-1 0,1 0 0,6 1 0,-9-3 0,0 1 0,0 0 0,0-1 0,-1 0 0,1 0 0,0 0 0,0 0 0,0 0 0,0-1 0,-1 1 0,1-1 0,0 0 0,0 0 0,-1 0 0,1 0 0,0 0 0,-1 0 0,1-1 0,-1 1 0,0-1 0,4-3 0,-5 3 0,0 0 0,0 0 0,0 0 0,0 0 0,-1-1 0,1 1 0,-1 0 0,0 0 0,1-1 0,-1 1 0,0 0 0,0-1 0,0 1 0,-1 0 0,1-1 0,-1 1 0,1 0 0,-1 0 0,0 0 0,0-1 0,1 1 0,-2 0 0,1 0 0,0 0 0,0 0 0,-1 0 0,-1-2 0,0 1 0,0-1 0,0 1 0,-1-1 0,1 1 0,-1 0 0,1 0 0,-1 1 0,0-1 0,0 1 0,0 0 0,-1 0 0,1 0 0,0 0 0,-1 1 0,1 0 0,-1 0 0,1 0 0,-9 0 0,11 1 0,1 0 0,-1 0 0,0 0 0,0 0 0,0 1 0,0-1 0,0 1 0,1-1 0,-1 1 0,0-1 0,0 1 0,1 0 0,-1 0 0,1 0 0,-1 0 0,1 0 0,-1 1 0,1-1 0,-2 2 0,2-1 0,0 0 0,0 0 0,0 0 0,0 1 0,0-1 0,0 1 0,1-1 0,-1 0 0,1 1 0,0-1 0,-1 1 0,1-1 0,0 1 0,1-1 0,-1 1 0,0-1 0,1 1 0,1 2 0,-1-1 0,0 0 0,0-1 0,1 0 0,0 1 0,0-1 0,0 0 0,0 0 0,0 0 0,1 0 0,-1 0 0,1-1 0,0 1 0,-1-1 0,1 1 0,1-1 0,-1 0 0,0 0 0,0-1 0,1 1 0,-1-1 0,1 1 0,4 0 0,-2 0 0,0-1 0,0 0 0,0 0 0,0 0 0,0-1 0,0 0 0,0 0 0,0 0 0,0-1 0,0 0 0,0 0 0,0 0 0,8-4 0,-12 4 0,0 0 0,-1 0 0,1 0 0,0 0 0,-1 0 0,1 0 0,-1-1 0,0 1 0,1-1 0,-1 1 0,0-1 0,0 1 0,0-1 0,0 0 0,0 1 0,0-1 0,0 0 0,0 0 0,-1 0 0,1 1 0,-1-1 0,0 0 0,1 0 0,-1 0 0,0 0 0,0 0 0,0 0 0,0 0 0,-1 0 0,1 0 0,0 0 0,-1 0 0,1 0 0,-1 1 0,0-1 0,0 0 0,0 0 0,-1-2 0,0-1 0,-1 0 0,0 0 0,0 0 0,0 0 0,-1 0 0,0 1 0,0 0 0,0-1 0,0 1 0,-1 1 0,-8-7 0,11 9 0,0 0 0,0 1 0,-1-1 0,1 1 0,0-1 0,0 1 0,-1 0 0,1 0 0,0 0 0,-1 0 0,1 0 0,0 0 0,0 1 0,-1-1 0,1 1 0,0-1 0,0 1 0,0 0 0,0 0 0,0 0 0,0 0 0,0 0 0,0 1 0,0-1 0,0 0 0,0 1 0,1 0 0,-1-1 0,1 1 0,-1 0 0,1 0 0,0 0 0,0 0 0,0 0 0,0 0 0,0 0 0,0 0 0,0 0 0,1 0 0,-1 1 0,1-1 0,-1 0 0,1 0 0,0 1 0,0-1 0,0 0 0,0 1 0,1-1 0,-1 0 0,0 0 0,1 1 0,0-1 0,-1 0 0,1 0 0,0 0 0,0 0 0,0 0 0,1 0 0,1 3 0,-3-5 0,1 1 0,-1 0 0,1-1 0,-1 1 0,1 0 0,0-1 0,-1 1 0,1 0 0,0-1 0,-1 1 0,1-1 0,0 0 0,0 1 0,-1-1 0,1 1 0,0-1 0,0 0 0,0 0 0,-1 1 0,1-1 0,0 0 0,0 0 0,0 0 0,0 0 0,0 0 0,0 0 0,-1 0 0,1 0 0,0-1 0,0 1 0,0 0 0,0 0 0,-1-1 0,1 1 0,0 0 0,0-1 0,-1 1 0,1-1 0,0 1 0,0-1 0,-1 1 0,1-1 0,-1 0 0,1 1 0,-1-1 0,1 0 0,-1 0 0,1 1 0,-1-1 0,1 0 0,-1 0 0,1-1 0,0-1 0,1-1 0,-1 1 0,0-1 0,0 0 0,0 1 0,-1-1 0,1 0 0,-1 1 0,0-1 0,0 0 0,-1-6 0,-1 7 9,0-1-1,1 0 1,-2 0-1,1 1 1,0-1 0,-1 1-1,1-1 1,-1 1-1,0 0 1,0 0-1,-1 1 1,1-1-1,-5-3 1,7 5-44,0 1-1,0-1 1,-1 0 0,1 0-1,0 0 1,0 1-1,-1-1 1,1 0 0,0 1-1,-1-1 1,1 1 0,0 0-1,-1-1 1,1 1 0,-1 0-1,1 0 1,-1 0 0,1 0-1,-1 0 1,1 0-1,0 1 1,-1-1 0,1 0-1,-1 1 1,1-1 0,0 1-1,-1-1 1,1 1 0,0 0-1,0-1 1,-1 1 0,1 0-1,0 0 1,0 0-1,0 0 1,0 0 0,0 0-1,0 0 1,0 0 0,1 1-1,-2 1 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5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2671 24575,'10'-1'0,"0"-1"0,0-1 0,0 0 0,0 0 0,-1-1 0,1 0 0,-1-1 0,12-7 0,21-10 0,330-121 0,-331 126 0,0-2 0,47-29 0,48-23 0,67-32 0,-36 16 0,410-235 0,-527 292 0,282-190 0,-229 150 0,-70 49 0,-1-1 0,43-37 0,26-50 0,-56 59 0,-18 21 0,-2-1 0,0-1 0,-2-1 0,-2-1 0,-1-1 0,31-72 0,-33 47 0,-1 0 0,-4-1 0,-2 0 0,-3-1 0,-2 0 0,-3-75 0,-1 38 0,-5-103 0,-15 96 0,15 91-1365,-1 2-5461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5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1 168 24575,'2'-16'0,"0"1"0,2 0 0,-1-1 0,2 1 0,0 1 0,1-1 0,1 1 0,12-22 0,-18 35 0,0 0 0,-1 1 0,1-1 0,0 0 0,0 0 0,-1 0 0,1 1 0,0-1 0,0 0 0,0 1 0,0-1 0,0 1 0,0-1 0,0 1 0,0-1 0,0 1 0,0 0 0,1-1 0,-1 1 0,0 0 0,0 0 0,0 0 0,0 0 0,0 0 0,0 0 0,1 0 0,-1 1 0,0-1 0,0 0 0,0 1 0,0-1 0,0 0 0,0 1 0,1 0 0,41 29 0,-15-10 0,63 28-1365,-78-42-5461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1 196 24575,'1'-3'0,"0"-1"0,1 2 0,-1-2 0,1 1 0,0 0 0,0 1 0,-1-1 0,2 0 0,-1 1 0,1-1 0,4-2 0,9-13 0,-3-4 0,33-44 0,-42 60 0,0 2 0,1-2 0,0 2 0,-1 0 0,1-1 0,0 1 0,1 1 0,-1-1 0,9-3 0,-10 6 0,-1 0 0,-1 0 0,1 0 0,0 1 0,1-1 0,-1 1 0,0 0 0,1 0 0,-2 0 0,1 0 0,1 1 0,-1-1 0,0 1 0,0 0 0,1 0 0,-2 0 0,1 0 0,3 2 0,6 4 0,1 0 0,20 19 0,-24-19 0,0-1 0,-1 1 0,1-2 0,17 8 0,-1-4-1365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55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40 0 24575,'-1'1'0,"0"0"0,-1 0 0,1 0 0,0 0 0,0 0 0,0 0 0,0 1 0,0-1 0,0 0 0,0 1 0,0-1 0,0 0 0,0 1 0,1-1 0,-1 1 0,1-1 0,-1 1 0,1-1 0,-1 3 0,-9 34 0,10-35 0,-6 33 0,2 1 0,2 0 0,5 70 0,-1-21 0,-1-63 0,9 45 0,-2-18 0,6 29 0,3 0 0,4-1 0,60 144 0,91 138 0,-94-208 0,73 116 0,12-30 0,18-21 0,-99-115 0,68 79 0,-91-117 0,102 84 0,-96-95 0,79 83 0,-99-87 0,99 93 0,110 61 0,-191-154 0,101 67 0,231 124 0,-371-227 0,-1 2 0,0 1 0,28 26 0,-35-28 0,-1 0 0,2-2 0,0 0 0,1-1 0,30 15 0,220 101 0,19 6 0,16-1 0,-139-63 0,-127-54 0,14 2 0,97 20 0,-89-25 0,66 23 0,0 8 0,162 32 0,-233-63 0,-1 2 0,-1 2 0,99 45 0,-137-56 0,-1-1 0,1 0 0,0 0 0,0-2 0,21 2 0,-5 0 0,-6-2 0,0-1 0,0-1 0,0-2 0,32-4 0,53-3 0,25 18 0,14 0 0,-65-1 0,-71-6 0,-1-2-1365,-2-1-5461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5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54 0 24575,'-1'10'0,"0"0"0,-1-1 0,0 1 0,-1-1 0,0 1 0,0-1 0,-8 14 0,6-13 0,1 0 0,0 0 0,0 0 0,1 1 0,0-1 0,-1 16 0,3-18 0,1-1 0,0 1 0,1-1 0,0 1 0,0-1 0,0 0 0,1 0 0,0 1 0,1-1 0,-1 0 0,1-1 0,1 1 0,6 11 0,-4-11 0,0 0 0,1 0 0,-1-1 0,1 0 0,1 0 0,-1-1 0,1 1 0,0-2 0,0 1 0,15 5 0,66 22 0,150 33 0,-194-54 0,-10-5 0,-1-1 0,45 1 0,19 1 0,-35 1 0,6 0 0,-1 3 0,86 25 0,25 10 0,-121-34 0,0 3 0,105 43 0,-94-27 0,2-2 0,125 32 0,-67-26 0,-55-20-1365,-63-12-5461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5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77 10120 24575,'-1'-8'0,"0"0"0,-1 0 0,-1 1 0,1-1 0,-1 1 0,0-1 0,-1 1 0,0 0 0,-7-11 0,-18-37 0,25 33 0,0-1 0,1 1 0,1-1 0,2 1 0,3-45 0,0-2 0,-1 42 0,2 1 0,1-1 0,1 1 0,1 0 0,1 1 0,18-38 0,11-35 0,-17 40 0,2 1 0,35-62 0,70-103 0,-63 114 0,31-37 0,-14 25 0,9-12 0,6 5 0,116-120 0,-142 163 0,44-46 0,155-162 0,53-72 0,-62 97 0,47-37 0,-291 289 0,33-32 0,238-235 0,-69 76 0,-37 39 0,186-185 0,-248 227 0,-17 15 0,162-169 0,-263 278 0,302-294 0,26 29 0,-157 139 0,100-82 0,-258 195 0,-1 0 0,-1-1 0,21-31 0,21-26 0,235-197 0,24 24 0,-258 203 0,149-123 0,270-210 0,175-56 0,-258 179 0,-36 8 0,179-116 0,-151 107 0,3-2 0,-365 240 0,37-33 0,15-11 0,248-181 0,-138 79 0,-155 139 0,146-123 0,-118 80 0,-39 45 0,-1 0 0,25-20 0,5-2 0,-26 23 0,0 1 0,35-24 0,-26 23 0,0-2 0,-1 0 0,29-32 0,-16 25-1365,-31 23-5461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54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22 24575,'1'-1'0,"-1"0"0,1 0 0,-1 0 0,1 0 0,-1 0 0,1 0 0,0 0 0,-1 1 0,1-1 0,0 0 0,0 0 0,0 1 0,-1-1 0,1 1 0,0-1 0,0 1 0,0-1 0,0 1 0,0-1 0,0 1 0,0 0 0,0-1 0,0 1 0,0 0 0,1 0 0,-1 0 0,1 0 0,37-3 0,-35 3 0,17-1 0,-12 0 0,1 1 0,0 0 0,-1 0 0,1 1 0,13 2 0,-21-2 0,0 0 0,0-1 0,0 1 0,0 0 0,0 0 0,0 0 0,0 0 0,-1 0 0,1 1 0,0-1 0,-1 1 0,1-1 0,-1 1 0,1-1 0,-1 1 0,0 0 0,1 0 0,-1-1 0,0 1 0,0 0 0,0 0 0,-1 0 0,1 0 0,0 0 0,-1 0 0,1 1 0,-1-1 0,0 0 0,0 3 0,1 6-151,0 1-1,1 0 0,0-1 0,0 0 1,2 1-1,-1-1 0,1 0 1,8 14-1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3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73 24 24575,'-2'1'0,"0"-1"0,0 1 0,0-1 0,1 1 0,-1 0 0,0 0 0,1 0 0,-1 0 0,1 0 0,-1 0 0,1 0 0,-1 0 0,1 1 0,0-1 0,0 1 0,0-1 0,-1 1 0,1-1 0,1 1 0,-1-1 0,0 1 0,0 0 0,1 0 0,-1-1 0,1 1 0,-1 0 0,1 0 0,0 0 0,-1 0 0,1-1 0,0 1 0,1 2 0,-2 0 0,1 0 0,0 0 0,0 1 0,0-1 0,0 0 0,1 0 0,-1 0 0,1 0 0,0 0 0,1 0 0,-1 0 0,1 0 0,2 5 0,-2-7 0,-1 0 0,1 0 0,-1 0 0,1-1 0,0 1 0,0 0 0,-1-1 0,1 1 0,0-1 0,1 0 0,-1 0 0,0 0 0,0 0 0,0 0 0,1 0 0,-1-1 0,0 1 0,1-1 0,-1 1 0,0-1 0,1 0 0,-1 0 0,1 0 0,-1 0 0,0-1 0,1 1 0,-1-1 0,1 1 0,-1-1 0,0 0 0,3-1 0,-3 0 0,0 1 0,0-1 0,0 0 0,0 0 0,0 0 0,-1 0 0,1 0 0,-1 0 0,1 0 0,-1-1 0,0 1 0,0-1 0,0 1 0,0-1 0,0 1 0,-1-1 0,1 1 0,-1-1 0,0 1 0,0-1 0,0 0 0,0 1 0,0-1 0,0 0 0,-1 1 0,1-1 0,-1 1 0,-1-4 0,2 3 0,-1 1 0,0 0 0,0 0 0,0 0 0,0 0 0,0-1 0,0 2 0,-1-1 0,1 0 0,-1 0 0,1 0 0,-1 0 0,0 1 0,0-1 0,1 1 0,-1 0 0,0-1 0,0 1 0,-1 0 0,1 0 0,0 0 0,0 0 0,0 1 0,-1-1 0,1 1 0,0-1 0,-1 1 0,1 0 0,0 0 0,-1 0 0,1 0 0,0 0 0,-1 0 0,1 1 0,0-1 0,-1 1 0,1-1 0,0 1 0,0 0 0,-1 0 0,1 0 0,0 1 0,0-1 0,0 0 0,1 1 0,-1-1 0,0 1 0,0-1 0,1 1 0,-1 0 0,1 0 0,-1 0 0,1 0 0,0 0 0,0 0 0,0 0 0,0 0 0,0 1 0,1-1 0,-1 0 0,0 0 0,1 1 0,0-1 0,0 0 0,-1 1 0,1-1 0,1 1 0,-1-1 0,1 5 0,0-5 0,-1 1 0,1 0 0,0-1 0,0 1 0,0-1 0,0 1 0,1-1 0,-1 1 0,0-1 0,1 0 0,0 0 0,0 0 0,0 0 0,0 0 0,0 0 0,0 0 0,0-1 0,0 1 0,1-1 0,-1 0 0,0 1 0,1-1 0,0 0 0,-1 0 0,1-1 0,-1 1 0,1 0 0,0-1 0,0 0 0,-1 0 0,1 1 0,0-2 0,-1 1 0,1 0 0,0 0 0,0-1 0,-1 0 0,1 1 0,-1-1 0,1 0 0,0 0 0,-1-1 0,0 1 0,1 0 0,-1-1 0,0 0 0,0 1 0,0-1 0,0 0 0,0 0 0,0 0 0,0 0 0,-1 0 0,1-1 0,-1 1 0,1 0 0,-1-1 0,0 1 0,0-1 0,0 0 0,0 1 0,-1-1 0,1 0 0,-1 1 0,1-6 0,-1 4 0,0 0 0,0-1 0,0 1 0,0 0 0,-1-1 0,1 1 0,-1 0 0,0 0 0,-1 0 0,1-1 0,-1 1 0,1 1 0,-1-1 0,-1 0 0,-1-4 0,2 7 0,1-1 0,0 1 0,-1-1 0,1 1 0,-1 0 0,0 0 0,1 0 0,-1 0 0,0 0 0,0 0 0,1 0 0,-1 0 0,0 0 0,0 1 0,0-1 0,0 1 0,0 0 0,0 0 0,0-1 0,0 1 0,0 0 0,0 1 0,0-1 0,0 0 0,0 1 0,0-1 0,0 1 0,0-1 0,0 1 0,0 0 0,0 0 0,1 0 0,-1 0 0,-2 1 0,2 0 0,0-1 0,0 1 0,0-1 0,0 1 0,0-1 0,1 1 0,-1 0 0,0 0 0,1 0 0,0 0 0,-1 0 0,1 0 0,0 0 0,0 1 0,0-1 0,0 0 0,1 1 0,-1-1 0,1 0 0,-1 1 0,1-1 0,0 1 0,0-1 0,0 1 0,0-1 0,0 0 0,0 1 0,1-1 0,-1 1 0,1-1 0,0 0 0,0 1 0,0-1 0,0 0 0,0 0 0,0 0 0,1 0 0,-1 0 0,1 0 0,-1 0 0,1 0 0,0 0 0,0-1 0,-1 1 0,5 2 0,-4-3 0,0 1 0,0 0 0,0-1 0,0 0 0,0 0 0,1 1 0,-1-1 0,0 0 0,1-1 0,-1 1 0,0 0 0,1-1 0,-1 1 0,1-1 0,-1 0 0,1 0 0,-1 0 0,1 0 0,2-1 0,-3 1 0,0-1 0,0 0 0,0-1 0,0 1 0,0 0 0,0-1 0,0 1 0,0-1 0,0 1 0,-1-1 0,1 0 0,-1 0 0,1 0 0,-1 0 0,0 0 0,0 0 0,0 0 0,0 0 0,0 0 0,0-1 0,-1 1 0,1 0 0,-1 0 0,1-1 0,-1-2 0,1 3 0,-1 0 0,1-1 0,-1 1 0,1-1 0,-1 1 0,0-1 0,0 1 0,0 0 0,-1-1 0,1 1 0,0-1 0,-1 1 0,0 0 0,1-1 0,-1 1 0,0 0 0,0 0 0,0-1 0,-1 1 0,1 0 0,0 0 0,-1 0 0,1 1 0,-1-1 0,0 0 0,0 0 0,0 1 0,0-1 0,0 1 0,0 0 0,0 0 0,0-1 0,-4 0 0,2 1 0,1 1 0,0-1 0,0 1 0,0 0 0,0 0 0,-1 0 0,1 0 0,0 0 0,0 1 0,0 0 0,0 0 0,-1-1 0,1 2 0,1-1 0,-1 0 0,0 1 0,0-1 0,0 1 0,1 0 0,-1 0 0,1 0 0,-1 0 0,1 0 0,0 0 0,-3 5 0,2-4 0,1 0 0,0 0 0,-1 0 0,1 1 0,1-1 0,-1 1 0,0-1 0,1 1 0,0 0 0,0 0 0,0-1 0,0 1 0,1 0 0,-1 0 0,1 0 0,0 0 0,1 7 0,0-9 0,0 0 0,0 1 0,0-1 0,0 0 0,0 0 0,1 0 0,-1 0 0,1 0 0,-1-1 0,1 1 0,0 0 0,0-1 0,0 1 0,-1-1 0,2 1 0,-1-1 0,0 0 0,0 0 0,0 0 0,0 0 0,1-1 0,-1 1 0,0 0 0,1-1 0,-1 0 0,1 1 0,-1-1 0,0 0 0,1 0 0,2-1 0,-1 1 0,-1-1 0,1 0 0,0 0 0,0 0 0,-1 0 0,1-1 0,-1 1 0,1-1 0,-1 0 0,0 0 0,1 0 0,-1 0 0,0-1 0,-1 1 0,1-1 0,0 0 0,-1 0 0,1 0 0,-1 0 0,0 0 0,0 0 0,0-1 0,0 1 0,-1 0 0,0-1 0,1 0 0,-1 1 0,0-1 0,-1 0 0,1 0 0,-1 0 0,0 1 0,0-1 0,0 0 0,0 0 0,0 0 0,-1 1 0,0-1 0,0 0 0,-2-5 0,2 7 0,0 0 0,1 0 0,-1 1 0,-1-1 0,1 0 0,0 1 0,0-1 0,-1 1 0,1 0 0,-1-1 0,1 1 0,-1 0 0,1 0 0,-1 0 0,0 0 0,1 0 0,-1 0 0,0 1 0,0-1 0,0 0 0,0 1 0,0-1 0,0 1 0,0 0 0,0 0 0,1 0 0,-1 0 0,0 0 0,0 0 0,0 0 0,0 1 0,0-1 0,0 1 0,0-1 0,0 1 0,0 0 0,-2 2 0,-2-1 0,1 1 0,0-1 0,0 1 0,0 0 0,0 1 0,0 0 0,1-1 0,0 1 0,-1 1 0,2-1 0,-7 8 0,9-11 0,0 1 0,0 0 0,0-1 0,0 1 0,0 0 0,1 0 0,-1-1 0,0 1 0,1 0 0,-1 0 0,1 0 0,0 0 0,-1 0 0,1 0 0,0 0 0,0 0 0,1 0 0,-1 0 0,0-1 0,1 1 0,-1 0 0,1 0 0,-1 0 0,1 0 0,0-1 0,0 1 0,0 0 0,0 0 0,0-1 0,0 1 0,0-1 0,0 1 0,1-1 0,-1 0 0,1 1 0,-1-1 0,1 0 0,-1 0 0,1 0 0,0 0 0,0 0 0,-1 0 0,1-1 0,0 1 0,0-1 0,0 1 0,0-1 0,3 1 0,-1 0 0,-1-1 0,1 1 0,-1-1 0,1 0 0,-1 0 0,1 0 0,-1-1 0,0 1 0,1-1 0,-1 1 0,1-1 0,-1 0 0,0-1 0,0 1 0,1-1 0,-1 1 0,0-1 0,0 0 0,-1 0 0,1 0 0,0 0 0,-1-1 0,1 1 0,-1-1 0,0 1 0,0-1 0,0 0 0,2-4 0,-2 5 0,-1 0 0,0 0 0,0 0 0,-1 0 0,1 0 0,0 0 0,-1-1 0,1 1 0,-1 0 0,0-1 0,1 1 0,-1 0 0,0-1 0,-1 1 0,1 0 0,0 0 0,-1-1 0,1 1 0,-1 0 0,0 0 0,1-1 0,-1 1 0,0 0 0,-1 0 0,1 0 0,0 0 0,0 0 0,-1 1 0,1-1 0,-1 0 0,-2-1 0,0 1 0,1 0 0,-1 0 0,0 0 0,-1 1 0,1 0 0,0 0 0,0 0 0,0 0 0,-1 0 0,1 1 0,0 0 0,-1 0 0,1 0 0,0 1 0,-6 0 0,6 0 0,0 0 0,-1 0 0,1 0 0,0 0 0,0 1 0,0-1 0,0 1 0,0 0 0,0 0 0,1 1 0,-1-1 0,0 1 0,1 0 0,-6 6 0,8-7 0,0 0 0,0 0 0,0-1 0,0 1 0,1 0 0,-1 1 0,0-1 0,1 0 0,0 0 0,-1 0 0,1 0 0,0 0 0,0 0 0,0 0 0,1 1 0,-1-1 0,0 0 0,1 0 0,-1 0 0,1 0 0,0 0 0,0 0 0,0 0 0,0 0 0,0 0 0,0-1 0,0 1 0,1 0 0,-1-1 0,0 1 0,1-1 0,2 3 0,-1-2 0,0 1 0,-1-1 0,1 0 0,0 0 0,0 0 0,1-1 0,-1 1 0,0-1 0,0 0 0,1 1 0,-1-1 0,1-1 0,-1 1 0,1-1 0,-1 1 0,1-1 0,-1 0 0,1 0 0,0 0 0,-1-1 0,5 0 0,-7 0 0,1 1 0,-1-1 0,1 1 0,-1-1 0,1 0 0,-1 1 0,0-1 0,1 0 0,-1 0 0,0 0 0,0 0 0,1 0 0,-1 0 0,0 0 0,0-1 0,0 1 0,0 0 0,-1-1 0,2-1 0,-1 1 0,-1 0 0,1 0 0,-1-1 0,0 1 0,0 0 0,0 0 0,0 0 0,0 0 0,-1 0 0,1-1 0,-1 1 0,1 0 0,-1 0 0,0 0 0,0 0 0,1 0 0,-1 0 0,-2-2 0,1 2 0,1-1 0,0 1 0,-1 0 0,0 0 0,1 0 0,-1 0 0,0 1 0,0-1 0,0 0 0,0 1 0,0-1 0,-1 1 0,1 0 0,0-1 0,-1 1 0,1 1 0,-1-1 0,1 0 0,-1 0 0,1 1 0,-1-1 0,1 1 0,-1 0 0,0 0 0,1 0 0,-4 1 0,4-1 0,0 1 0,1-1 0,-1 1 0,0 0 0,1-1 0,-1 1 0,0 0 0,1 0 0,-1 1 0,1-1 0,-1 0 0,1 0 0,0 1 0,-1-1 0,1 0 0,0 1 0,0 0 0,0-1 0,0 1 0,0-1 0,1 1 0,-1 0 0,0 0 0,1-1 0,-1 1 0,1 0 0,0 0 0,0 0 0,0 0 0,-1 0 0,2-1 0,-1 1 0,0 0 0,0 0 0,0 0 0,2 2 0,-2-1 0,1-1 0,0 0 0,-1 0 0,1 0 0,0-1 0,0 1 0,0 0 0,1 0 0,-1 0 0,0-1 0,1 1 0,-1-1 0,1 1 0,-1-1 0,1 1 0,0-1 0,-1 0 0,1 0 0,0 0 0,0 0 0,0 0 0,0 0 0,0 0 0,0-1 0,0 1 0,0-1 0,0 0 0,0 1 0,1-1 0,2 0 0,-3 0 0,-1 0 0,1 0 0,-1 0 0,0-1 0,1 1 0,-1 0 0,1 0 0,-1-1 0,0 1 0,1-1 0,-1 1 0,0-1 0,0 1 0,1-1 0,-1 0 0,0 0 0,0 0 0,0 0 0,0 0 0,0 0 0,0 0 0,0 0 0,0 0 0,-1 0 0,1 0 0,0 0 0,-1-1 0,1 1 0,0 0 0,-1-1 0,0 1 0,1 0 0,-1-1 0,0 1 0,0 0 0,1-1 0,-1 1 0,0-1 0,-1 1 0,1 0 0,0-1 0,0 1 0,0-1 0,-2-1 0,3 2 2,-1 1 1,0-1-1,0 1 0,0-1 0,0 1 1,0-1-1,0 1 0,0-1 0,-1 1 0,1-1 1,0 1-1,0 0 0,0-1 0,0 1 1,-1-1-1,1 1 0,0-1 0,0 1 0,-1-1 1,1 1-1,0 0 0,-1-1 0,1 1 0,0 0 1,-1-1-1,1 1 0,0 0 0,-1-1 1,1 1-1,-1 0 0,1 0 0,-1 0 0,1-1 1,-1 1-1,1 0 0,-1 0 0,1 0 0,-1 0 1,1 0-1,-1 0 0,1 0 0,-1 0 1,1 0-1,-1 0 0,1 0 0,-1 0 0,1 0 1,-1 0-1,1 1 0,-1-1 0,1 0 1,0 0-1,-1 1 0,0 0-76,0 0-1,0 0 1,0 0 0,0 0 0,1 1-1,-1-1 1,0 0 0,1 0 0,-1 1-1,1-1 1,-1 0 0,1 1 0,0-1-1,0 1 1,0-1 0,0 0 0,0 1-1,0-1 1,0 3 0,2 7-6752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49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5559 24575,'4'-2'0,"-1"-1"0,0 0 0,0 1 0,0-1 0,0-1 0,0 1 0,-1 0 0,1-1 0,3-6 0,1-1 0,21-22 0,3 2 0,0 0 0,2 2 0,52-35 0,42-24 0,122-95 0,11-36 0,-209 181 0,2 1 0,88-44 0,-66 39 0,92-71 0,-59 37 0,268-171 0,81-51 0,70-35 0,-465 290 0,83-50 0,49-30 0,29-16 0,-147 93 0,85-67 0,-31 20 0,199-159 0,-235 176 0,257-198 0,-32 25 0,-189 139 0,-6 4 0,-71 63 0,-3-3 0,-2-2 0,64-82 0,-10 11 0,-51 64 0,83-101 0,-85 90 0,3-4 0,43-78 0,-85 129 0,0-1 0,-2 0 0,-1-1 0,0 0 0,-2 0 0,0 0 0,2-28 0,-1-1 0,-1 10 0,0-46 0,-5 75 0,1-17 0,-2 0 0,-1 0 0,-1 1 0,-1-1 0,-10-35 0,-41-130 0,51 176 32,1 0-1,1-1 0,0-24 0,1 24-527,0-1-1,-7-33 0,5 40-6329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5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0 238 24575,'3'-2'0,"0"-1"0,0 1 0,-1-1 0,1 0 0,-1 0 0,1 0 0,-1 0 0,0 0 0,0 0 0,-1 0 0,1-1 0,-1 1 0,3-8 0,-2 5 0,17-46 0,-15 39 0,0 0 0,1 1 0,0-1 0,0 1 0,2 0 0,-1 1 0,2-1 0,13-16 0,-19 27 0,-1 0 0,0 1 0,1-1 0,-1 1 0,0-1 0,1 1 0,-1 0 0,0 0 0,1 0 0,-1-1 0,1 1 0,-1 0 0,1 1 0,-1-1 0,0 0 0,1 0 0,-1 1 0,1-1 0,-1 1 0,0-1 0,0 1 0,1-1 0,-1 1 0,0 0 0,0 0 0,2 1 0,40 31 0,-25-18 0,-12-11-124,0 0 0,0 0 0,1 0 0,-1-1 0,1 0 0,0 0-1,0 0 1,0-1 0,0 0 0,9 1 0,-6-5-6702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5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266 0 24575,'-3'3'0,"0"-1"0,0 1 0,0 0 0,0-1 0,0 1 0,1 1 0,-1-1 0,1 0 0,0 0 0,0 1 0,0 0 0,-1 4 0,-3 2 0,-20 32 0,-4 4 0,-44 94 0,57-95 0,2 0 0,2 1 0,2 0 0,2 1 0,-5 78 0,8-53 0,-4 86 0,11-91 0,4 1 0,2 0 0,21 86 0,-21-124 0,-2-4 0,1 1 0,2-1 0,0 1 0,2-2 0,1 0 0,0 0 0,17 24 0,169 215 0,-123-168 0,-17-19 0,81 83 0,-109-132 0,-1 1 0,-2 2 0,-1 0 0,-1 1 0,27 51 0,-27-41 0,2-1 0,1-1 0,2-1 0,1-2 0,47 44 0,193 147 0,-88-67 0,-113-97 0,90 66 0,224 186 0,-201-157 0,158 105 0,-339-263 0,281 225 0,210 116 0,-227-196 0,-178-102 0,19 5 0,190 60 0,-231-87 0,-28-13 0,0-1 0,1-1 0,0-3 0,0-1 0,74-3 0,-54-1 0,57 3 0,123-4 0,27-34 0,-18 1 0,2-15 0,-110 19 0,72-11 0,-197 39-1365,-3-1-5461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4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2890 24575,'52'-17'0,"168"-38"0,122-25 0,-252 60 0,-2-4 0,113-46 0,-117 40 0,426-138 0,-67 28 0,93-86 0,-357 120 0,-35 18 0,-92 57 0,-3-3 0,61-53 0,1-1 0,-80 62 0,-2-1 0,-1-2 0,41-51 0,-16 16 0,-24 27 0,-1-1 0,-1-1 0,-3-2 0,-1 0 0,-2-2 0,28-81 0,-42 103 0,-1-2 0,-1 1 0,-1 0 0,-1-1 0,-1 0 0,-1 0 0,-1 0 0,0 0 0,-2 0 0,-1 1 0,-1-1 0,-1 1 0,-1 0 0,-1 0 0,-1 0 0,0 1 0,-14-22 0,11 22 0,-1 1 0,0 1 0,-2 0 0,0 0 0,-1 2 0,-18-17 0,-25-20 0,30 29 0,2 0 0,0-2 0,-35-49 0,-19-48 0,-11 4-1365,83 106-5461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4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0 213 24575,'2'0'0,"-1"-1"0,0 1 0,0-1 0,0 1 0,1-1 0,-1 1 0,0-1 0,0 0 0,0 0 0,0 1 0,0-1 0,0 0 0,0 0 0,-1 0 0,1 0 0,0 0 0,0 0 0,-1-1 0,1 1 0,0 0 0,-1 0 0,1-3 0,12-33 0,-11 28 0,9-39 0,-10 40 0,0-1 0,1 1 0,0 0 0,1 0 0,0 0 0,0 0 0,4-8 0,-5 14 0,0 0 0,-1 0 0,1 1 0,0-1 0,0 0 0,0 1 0,0-1 0,0 1 0,1 0 0,-1-1 0,0 1 0,0 0 0,1 1 0,-1-1 0,1 0 0,-1 1 0,1-1 0,-1 1 0,1 0 0,-1-1 0,1 1 0,0 1 0,-1-1 0,1 0 0,-1 1 0,1-1 0,-1 1 0,4 1 0,64 17 29,-37-10-726,52 10 0,-65-17-6129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3768 24575,'3'-26'0,"0"1"0,2 0 0,0-1 0,3 1 0,18-44 0,3-15 0,-15 39 0,9-34 0,4 1 0,45-96 0,-40 110 0,19-36 0,90-104 0,-19 32 0,-89 127 0,3 0 0,1 3 0,2 1 0,2 1 0,84-61 0,-89 77 0,2 0 0,65-28 0,13-9 0,63-26 0,-98 50 0,173-64 0,-165 68 0,141-46 0,6 3 0,-59 35 0,25-9 0,-115 27 0,-46 14 0,1-3 0,61-26 0,-82 27 0,0-2 0,22-16 0,-29 18 0,-1 1 0,2 0 0,0 2 0,0 0 0,1 0 0,21-6 0,-16 9 0,1-1 0,0 0 0,-1-1 0,1-1 0,-2-2 0,40-21 0,-23 9 0,-1 2 0,71-28 0,-60 28 0,61-33 0,-59 25 0,-20 12 0,40-30 0,91-69 0,-79 59 0,27-24 0,-48 33 0,-35 28 0,0 1 0,-2-2 0,-1-1 0,0-1 0,-2-1 0,26-37 0,-40 44 0,0 0 0,-1 0 0,0 0 0,-2-1 0,-1-1 0,0 2 0,-1-1 0,-1-21 0,2-72 0,-5-141 0,3 247-105,-1 1 0,1-1 0,-1 0 0,1 1 0,0 0 0,-1-1 0,-1 0 0,1 1 0,-1 0 0,1-1 0,-1 1 0,-5-6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4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 24575,'5'2'0,"1"1"0,0 0 0,-1 1 0,1-1 0,-1 1 0,0 0 0,0 0 0,0 1 0,-1 0 0,5 6 0,-3-5 0,26 27 0,29 32 0,2-3 0,120 89 0,-118-104 0,-36-25 0,1-1 0,1-1 0,1-1 0,50 20 0,214 62 0,-84-2 0,-15-7 0,-146-70 0,0 2 0,-2 2 0,66 47 0,99 79 0,-131-100 0,1-4 0,143 58 0,-8-5 0,-53-12 0,148 70 0,57 20 0,-305-146 0,400 220 0,-47-24 0,-166-73 0,-49-4 0,-52-37 0,48 50 0,-22-18 0,21 9 0,216 217 0,-303-243 0,3 4 0,-52-69 0,-2 3 0,52 77 0,29 36 0,-25-37 0,-36-33 0,76 139 0,-31-15 0,-106-192 0,29 90 0,-25-62 0,3 4 0,69 132 0,-52-133 0,57 111 0,-3 0 0,-23-46 0,35 73 0,163 281 0,-263-473 0,-1 0 0,-1 0 0,0 1 0,-2 0 0,0 0 0,-2 1 0,0 0 0,0 22 0,2-7 0,1-1 0,2 0 0,2-1 0,1 1 0,28 55 0,21 62 0,-53-128 0,14 56 0,-13-35 0,3-1 0,31 80 0,-22-71 0,14 63 0,-11 3 0,-24-119-38,0-1 0,0 0 0,0 1 1,0-1-1,0 0 0,0 1 0,0-1 0,0 0 0,0 1 0,0-1 0,1 0 0,-1 1 0,0-1 0,0 0 0,0 0 0,0 1 1,1-1-1,-1 0 0,0 0 0,0 1 0,1-1 0,-1 0 0,0 0 0,0 0 0,1 1 0,-1-1 0,0 0 0,1 0 0,-1 0 1,0 0-1,1 0 0,-1 0 0,0 0 0,1 0 0,-1 1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2694 24575,'-15'-4'0,"17"-6"0,22-7 0,128-28 0,6-2 0,419-182 0,-367 152 0,67-27 0,-219 78 0,-2-2 0,90-60 0,98-58 0,-20 14 0,169-127 0,-23-22 0,-238 179 0,-87 70 0,-1-2 0,-1-1 0,-2-3 0,62-73 0,-85 89 0,-1-1 0,-1-1 0,-1 0 0,-1 0 0,-2-2 0,0 0 0,-2 0 0,13-51 0,-18 55 0,-3 15 0,0-1 0,-1 1 0,0-1 0,0 0 0,0 1 0,-1-1 0,0 0 0,-1 0 0,1 1 0,-1-1 0,-1 0 0,0 1 0,0-1 0,0 1 0,-6-11 0,-8-19 0,13 29 0,0-1 0,0 1 0,-1 0 0,-1 0 0,1 0 0,-1 0 0,-1 1 0,1 0 0,-1 0 0,0 1 0,-1-1 0,-11-8 0,6 7 0,0-2 0,0 0 0,1 0 0,1-1 0,-19-23 0,21 25 0,-1 0 0,0 1 0,0 0 0,-1 1 0,0 0 0,-11-6 0,8 5 0,0-1 0,1 0 0,-15-14 0,15 11 0,0 0 0,-1 0 0,0 2 0,0-1 0,-1 2 0,-17-10 0,30 19-72,0 0 1,-1-1-1,1 1 0,0 0 0,0 0 0,0 0 0,0 0 0,0 0 1,0 0-1,0 0 0,0 0 0,0 1 0,0-1 0,0 0 0,0 1 1,0-1-1,0 1 0,-2 0 0,-7 5-6754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1 199 24575,'1'-10'0,"0"1"0,0 0 0,1 0 0,0 0 0,1 0 0,4-10 0,-3 10 0,0-1 0,-1 0 0,-1 0 0,3-19 0,-5 27 0,0 0 0,0-1 0,0 1 0,0 0 0,1 0 0,-1 0 0,1 0 0,-1 0 0,1 0 0,0 0 0,0 0 0,0 0 0,0 0 0,0 0 0,0 0 0,0 0 0,1 1 0,-1-1 0,1 0 0,-1 1 0,1 0 0,0-1 0,-1 1 0,1 0 0,0 0 0,0 0 0,2-1 0,4 0 0,-1 0 0,1 1 0,-1 0 0,1 1 0,0 0 0,11 1 0,-11-1 0,100 3-1365,-93-3-5461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24575,'1'7'0,"-1"1"0,1-1 0,1 0 0,0 0 0,-1 0 0,2 0 0,-1 0 0,1-1 0,0 1 0,1-1 0,-1 1 0,1-1 0,1 0 0,-1-1 0,8 8 0,8 7 0,2 0 0,39 26 0,-5-4 0,-7-4 0,80 46 0,-22-16 0,-67-44 0,0-2 0,57 23 0,-47-23 0,54 32 0,33 37 0,-75-48 0,124 65 0,-153-90 0,-1 2 0,-1 1 0,35 31 0,-30-24 0,45 36 0,105 107 0,-97-83 0,-45-46 0,-3 1 0,42 54 0,53 73 0,8 10 0,-71-95 0,-4-5 0,-52-56 0,110 136 0,-26-33 0,7 9 0,120 106 0,-164-166 0,-28-30 0,8 6 0,-2 2 0,47 81 0,-46-67 0,4-3 0,76 86 0,-115-141 0,-1 0 0,0 1 0,-1 1 0,7 15 0,-7-14 0,1 1 0,17 23 0,-12-20-81,-9-11-79,1-1-1,0 0 1,0 0-1,0 0 1,1 0-1,-1-1 1,10 8-1,-3-8-6665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24 24575,'-6'1'0,"0"-1"0,0 1 0,0 0 0,0 0 0,0 0 0,0 1 0,0 0 0,0 0 0,1 1 0,-1-1 0,1 1 0,-7 5 0,10-6 0,0-1 0,0 1 0,0 0 0,0-1 0,1 1 0,-1 0 0,1 0 0,-1 0 0,1 0 0,0 1 0,0-1 0,0 0 0,0 1 0,0-1 0,0 0 0,1 1 0,-1-1 0,1 1 0,0-1 0,0 1 0,0-1 0,0 1 0,0-1 0,0 1 0,0-1 0,1 0 0,0 1 0,-1-1 0,1 1 0,0-1 0,0 0 0,0 0 0,2 3 0,-2-2 0,0-1 0,1 1 0,-1-1 0,1 0 0,-1 0 0,1 0 0,0 0 0,0 0 0,0 0 0,0 0 0,0 0 0,0-1 0,1 1 0,-1-1 0,0 0 0,1 0 0,-1 0 0,1 0 0,0 0 0,-1 0 0,1-1 0,4 1 0,-3-1 0,0 0 0,0 0 0,-1-1 0,1 0 0,0 0 0,0 0 0,-1 0 0,1 0 0,-1-1 0,1 1 0,-1-1 0,1 0 0,-1 0 0,4-4 0,-3 4 0,-1-1 0,0 1 0,0-1 0,0 0 0,-1 1 0,1-1 0,-1 0 0,1-1 0,-1 1 0,0 0 0,0-1 0,-1 1 0,1-1 0,-1 1 0,0-1 0,0 0 0,0 0 0,0 1 0,0-1 0,-1 0 0,0 0 0,0 0 0,0 0 0,0 0 0,0 0 0,-1 0 0,0 1 0,0-1 0,0 0 0,0 0 0,-4-6 0,3 8 0,0-1 0,0 1 0,0 0 0,-1 0 0,1 0 0,-1 0 0,1 0 0,-1 1 0,0-1 0,0 1 0,1 0 0,-1-1 0,0 2 0,0-1 0,0 0 0,-1 0 0,1 1 0,0 0 0,0-1 0,0 1 0,0 0 0,0 1 0,0-1 0,-1 0 0,1 1 0,-4 1 0,4-1 0,-1 0 0,0 0 0,0 1 0,1-1 0,-1 1 0,0 0 0,1 0 0,0 0 0,-1 0 0,1 1 0,0 0 0,0-1 0,1 1 0,-1 0 0,1 0 0,-1 0 0,1 1 0,0-1 0,0 1 0,-2 4 0,3-5 0,0 0 0,1 1 0,-1-1 0,1 0 0,-1 1 0,1-1 0,0 1 0,0-1 0,1 0 0,-1 1 0,1-1 0,0 0 0,0 1 0,0-1 0,0 0 0,0 0 0,1 0 0,-1 0 0,1 0 0,0 0 0,0 0 0,4 4 0,-4-5 0,0 0 0,0-1 0,0 1 0,0-1 0,0 0 0,1 0 0,-1 1 0,0-1 0,1-1 0,-1 1 0,0 0 0,1-1 0,-1 1 0,1-1 0,-1 1 0,1-1 0,-1 0 0,1 0 0,-1-1 0,1 1 0,-1 0 0,1-1 0,-1 1 0,0-1 0,1 0 0,-1 0 0,0 0 0,1 0 0,-1 0 0,0-1 0,4-2 0,-5 3 0,0 1 0,1-1 0,-1 0 0,0-1 0,0 1 0,0 0 0,0 0 0,0 0 0,0-1 0,0 1 0,0 0 0,0-1 0,-1 1 0,1-1 0,0 1 0,-1-1 0,0 1 0,1-1 0,-1 1 0,0-1 0,0 1 0,1-1 0,-1 0 0,-1 1 0,1-1 0,0 1 0,0-1 0,0 0 0,-1 1 0,1-1 0,-1 1 0,1-1 0,-1 1 0,0 0 0,0-1 0,1 1 0,-1-1 0,0 1 0,0 0 0,0 0 0,-1 0 0,1 0 0,-2-2 0,-1-1 0,0 0 0,-1 0 0,1 1 0,-1-1 0,0 1 0,0 0 0,0 0 0,0 1 0,-1 0 0,-10-4 0,14 6 0,-1-1 0,1 1 0,0 0 0,0 0 0,-1 0 0,1 0 0,0 0 0,0 1 0,-1-1 0,1 1 0,0-1 0,0 1 0,0 0 0,0 0 0,0 0 0,0 0 0,0 0 0,0 0 0,0 0 0,0 1 0,1-1 0,-1 1 0,0-1 0,1 1 0,0 0 0,-1 0 0,1-1 0,0 1 0,0 0 0,0 0 0,0 0 0,0 1 0,0-1 0,1 0 0,-1 0 0,0 0 0,1 0 0,0 1 0,0-1 0,0 0 0,0 0 0,0 1 0,0 1 0,0 0 0,0-1 0,1 1 0,-1 0 0,1-1 0,-1 1 0,1-1 0,0 1 0,0-1 0,1 0 0,-1 1 0,1-1 0,-1 0 0,1 0 0,0 0 0,0 0 0,1 0 0,-1 0 0,0-1 0,1 1 0,0-1 0,0 0 0,-1 0 0,1 0 0,1 0 0,-1 0 0,0 0 0,6 1 0,-7-2 0,0-1 0,1 1 0,-1-1 0,1 0 0,-1 1 0,0-1 0,1 0 0,-1-1 0,0 1 0,1 0 0,-1-1 0,0 1 0,1-1 0,-1 0 0,0 0 0,0 0 0,0 0 0,0 0 0,0 0 0,0 0 0,0-1 0,0 1 0,0-1 0,0 0 0,-1 1 0,1-1 0,-1 0 0,1 0 0,-1 0 0,0 0 0,0 0 0,0 0 0,0 0 0,0-1 0,0 1 0,-1 0 0,1 0 0,-1-1 0,1-4 0,0 4 0,-1 0 0,0-1 0,0 1 0,0-1 0,-1 1 0,1-1 0,-1 1 0,0 0 0,1-1 0,-1 1 0,-1 0 0,1 0 0,-1-1 0,1 1 0,-1 0 0,0 1 0,0-1 0,0 0 0,0 0 0,-1 1 0,1-1 0,-1 1 0,1 0 0,-1 0 0,0 0 0,0 0 0,0 0 0,-3-1 0,0 1 0,0 1 0,0 0 0,0 0 0,0 0 0,0 1 0,0 0 0,0 0 0,0 1 0,0-1 0,0 1 0,-8 3 0,12-4 0,1 0 0,-1 1 0,1-1 0,-1 1 0,1-1 0,-1 1 0,1 0 0,0-1 0,-1 1 0,1 0 0,0 0 0,-1 0 0,1 0 0,0 0 0,0 0 0,0 1 0,0-1 0,0 0 0,0 0 0,1 1 0,-1-1 0,0 0 0,0 1 0,1-1 0,-1 1 0,1-1 0,0 1 0,-1-1 0,1 1 0,0-1 0,0 1 0,0 0 0,0-1 0,0 1 0,0-1 0,0 1 0,1-1 0,-1 1 0,1-1 0,-1 1 0,1-1 0,-1 1 0,1-1 0,0 0 0,0 1 0,-1-1 0,1 0 0,1 2 0,1 1 0,0-1 0,0 1 0,0-1 0,0 1 0,1-1 0,-1 0 0,1 0 0,-1-1 0,1 1 0,0-1 0,0 0 0,1 0 0,-1 0 0,8 2 0,-10-3 0,0-1 0,-1 1 0,1-1 0,0 0 0,0 0 0,-1 0 0,1 0 0,0 0 0,0 0 0,-1 0 0,1 0 0,0-1 0,0 1 0,-1-1 0,1 0 0,0 1 0,-1-1 0,1 0 0,-1 0 0,1 0 0,-1 0 0,1 0 0,-1 0 0,0 0 0,0 0 0,1-1 0,-1 1 0,0-1 0,0 1 0,0 0 0,0-1 0,-1 0 0,1 1 0,0-1 0,-1 0 0,1 1 0,-1-1 0,1 0 0,-1-3 0,1-2 0,0 1 0,-1-1 0,0 0 0,0 1 0,0-1 0,-1 0 0,0 0 0,-1 1 0,1-1 0,-4-8 0,4 14 0,1-1 0,-1 1 0,0 0 0,1-1 0,-1 1 0,0 0 0,0 0 0,0-1 0,0 1 0,0 0 0,0 0 0,0 0 0,0 0 0,-1 1 0,1-1 0,0 0 0,0 0 0,-1 1 0,1-1 0,-3 0 0,2 1 0,0 0 0,0 0 0,0 1 0,-1-1 0,1 1 0,0-1 0,0 1 0,0 0 0,0-1 0,0 1 0,0 0 0,1 1 0,-1-1 0,0 0 0,0 0 0,1 1 0,-1-1 0,1 1 0,-2 1 0,0 0 0,0 0 0,0 1 0,0-1 0,0 1 0,1-1 0,0 1 0,0 0 0,0 0 0,0 0 0,0 0 0,1 0 0,0 0 0,0 0 0,0 1 0,0-1 0,1 0 0,-1 1 0,1-1 0,1 8 0,0-10 0,-1 1 0,1 0 0,0-1 0,0 1 0,0-1 0,0 1 0,1-1 0,-1 1 0,1-1 0,-1 0 0,1 0 0,0 0 0,0 0 0,0 0 0,0 0 0,0 0 0,0 0 0,1-1 0,-1 1 0,1-1 0,-1 0 0,1 0 0,-1 0 0,1 0 0,-1 0 0,1-1 0,0 1 0,0-1 0,-1 1 0,1-1 0,3 0 0,1 0 0,-1 0 0,1 0 0,-1-1 0,0 0 0,1 0 0,7-3 0,-13 4 0,0 0 0,0-1 0,0 1 0,0 0 0,0-1 0,0 1 0,0 0 0,0-1 0,0 1 0,-1-1 0,1 0 0,0 1 0,0-1 0,0 0 0,-1 1 0,1-1 0,0 0 0,-1 0 0,1 0 0,-1 1 0,1-1 0,-1 0 0,1 0 0,-1 0 0,0 0 0,1 0 0,-1 0 0,0 0 0,0 0 0,0 0 0,0 0 0,0 0 0,0 0 0,0 0 0,0 0 0,0 0 0,0 0 0,0 0 0,-1 0 0,1 0 0,0 0 0,-1 0 0,1 0 0,-1 0 0,1 0 0,-1 0 0,1 1 0,-1-1 0,-1-1 0,1 0 0,0 1 0,-1-1 0,1 0 0,-1 1 0,1-1 0,-1 1 0,0 0 0,0-1 0,1 1 0,-1 0 0,0 0 0,0 0 0,0 0 0,0 0 0,-1 1 0,1-1 0,0 1 0,0-1 0,0 1 0,0 0 0,-1 0 0,1 0 0,0 0 0,0 0 0,0 1 0,-1-1 0,1 0 0,0 1 0,-3 1 0,4-2 0,0 1 0,-1 0 0,1-1 0,0 1 0,0 0 0,-1 0 0,1 0 0,0 0 0,0 0 0,0 0 0,0 0 0,0 0 0,0 0 0,1 1 0,-1-1 0,0 0 0,1 0 0,-1 1 0,1-1 0,-1 1 0,1-1 0,-1 1 0,1-1 0,0 0 0,0 1 0,0-1 0,0 1 0,0-1 0,0 1 0,0-1 0,0 1 0,1-1 0,-1 1 0,1-1 0,-1 0 0,1 1 0,-1-1 0,1 0 0,0 1 0,-1-1 0,1 0 0,2 2 0,-3-1 0,1-1 0,-1 0 0,1 0 0,0 1 0,-1-1 0,1 0 0,0 0 0,0 0 0,0 0 0,0 1 0,0-1 0,0-1 0,0 1 0,0 0 0,0 0 0,0 0 0,0-1 0,1 1 0,-1 0 0,0-1 0,1 1 0,-1-1 0,0 1 0,1-1 0,-1 0 0,1 0 0,-1 0 0,0 0 0,1 0 0,-1 0 0,1 0 0,-1 0 0,0 0 0,1-1 0,-1 1 0,0 0 0,1-1 0,-1 1 0,0-1 0,1 0 0,-1 1 0,0-1 0,0 0 0,0 0 0,0 0 0,0 0 0,2-2 0,0 0 0,0-1 0,0 0 0,-1 0 0,1 0 0,-1 0 0,0 0 0,0-1 0,-1 1 0,1-1 0,-1 1 0,0-1 0,0 1 0,0-8 0,-1 10 5,0 0 0,0-1 0,0 1-1,0 0 1,-1 0 0,1 0 0,-1-1 0,1 1-1,-1 0 1,0 0 0,0 0 0,0 0 0,0 0-1,0 0 1,0 0 0,0 1 0,-1-1-1,1 0 1,-1 1 0,1-1 0,-1 1 0,1-1-1,-1 1 1,-3-2 0,3 2-44,1 1 0,-1 0 0,1 0 0,0 0 0,-1 0 0,1 0-1,-1 0 1,1 0 0,-1 1 0,1-1 0,0 0 0,-1 1 0,1-1 0,-1 1 0,1-1 0,0 1 0,0 0 0,-1 0-1,1 0 1,0-1 0,0 1 0,0 0 0,0 0 0,0 0 0,0 1 0,0-1 0,0 0 0,1 0 0,-1 0 0,0 1 0,1-1-1,-1 0 1,1 1 0,-1-1 0,1 1 0,-1-1 0,1 2 0,-5 14-6787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24575,'4'0'0,"0"-1"0,-1 1 0,1-1 0,0 0 0,-1-1 0,1 1 0,-1-1 0,1 1 0,-1-1 0,1 0 0,-1 0 0,0 0 0,0-1 0,0 1 0,4-6 0,42-53 0,-26 30 0,-22 29 1,0 0-1,1 0 1,-1 0-1,1 0 1,0 0-1,-1 1 1,1-1-1,0 1 1,0-1-1,0 1 1,0 0-1,0 0 0,0 0 1,1 0-1,-1 0 1,0 0-1,1 1 1,-1-1-1,0 1 1,1-1-1,-1 1 1,0 0-1,1 0 1,-1 0-1,1 0 1,-1 1-1,3 0 1,2 2-5,-1 0 1,1 0 0,-1 1-1,0 0 1,0 0 0,0 1-1,6 6 1,31 22-1349,-32-28-5474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2634 24575,'3'-2'0,"1"1"0,-1 0 0,1-1 0,-1 0 0,0 0 0,0 0 0,0 0 0,0 0 0,0-1 0,3-3 0,11-8 0,259-136 0,-36 21 0,-203 107 0,165-97 0,204-160 0,-192 134 0,-55 39 0,-142 94 0,59-43 0,78-71 0,-41 32 0,15-13 0,-13 8 0,-32 29 0,-35 26 0,-3-2 0,-1-1 0,53-79 0,-24 35 0,-52 67 0,-1-1 0,-1-1 0,21-37 0,-28 39 0,-1-1 0,0 0 0,-2 0 0,-1-1 0,5-28 0,5-21 0,-12 53 0,-1 1 0,0-1 0,-2 0 0,2-28 0,-5-3 0,-2-70 0,-4 101-1365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26:39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4492 3732 24575,'-4'-67'0,"-4"-1"0,-2 1 0,-4 0 0,-27-82 0,0-5 0,20 73 0,-4 2 0,-63-140 0,60 164 0,-1 1 0,-3 2 0,-2 1 0,-64-72 0,51 75 0,-2 3 0,-2 1 0,-84-54 0,-16 6 0,-53-36 0,137 83 0,-3 4 0,-1 3 0,-83-32 0,151 69 0,-68-33 0,38 18 0,-1 0 0,-1 3 0,-37-11 0,-49-6 0,-196-41 0,139 30 0,18 3 0,88 26 0,0-3 0,1-4 0,-133-52 0,164 53 0,-34-17 0,-2 3 0,-80-21 0,125 44 0,1-2 0,-39-21 0,39 18 0,0 1 0,-39-12 0,-8 6 0,32 9 0,0-2 0,-62-26 0,106 37 0,-31-12 0,2 0 0,-1-2 0,2-2 0,0 0 0,1-2 0,1-1 0,-25-25 0,10 2 0,8 9 0,-56-74 0,30 38 0,46 55 0,0-1 0,0-1 0,2 0 0,-12-20 0,7 1 0,1 1 0,2-2 0,1 0 0,2-1 0,-6-38 0,-7-43 0,14 75-76,-2-20 262,12 60-284,0 0-1,0 0 1,0 0 0,1 0-1,-1 0 1,1 0 0,0 0-1,0 1 1,0-1 0,1 0-1,-1 0 1,1 1 0,0 0-1,3-5 1,4-3-6728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0,-1-1 0,1 1 0,0 0 0,0-1 0,-1 1 0,1-1 0,-1 1 0,0 0 0,1 0 0,-1 0 0,1 0 0,-1 0 0,0 0 0,1 0 0,-1 0 0,0 0 0,0 0 0,0 0 0,0 0 0,0 0 0,0 1 0,3 34 0,-3-32 0,0 2 0,-1 0 0,2 0 0,-1 0 0,1 0 0,0 0 0,0 0 0,1-1 0,-1 2 0,2-2 0,-1 1 0,1 0 0,-1-1 0,1 0 0,0 0 0,1 0 0,-1 0 0,1-1 0,1 1 0,-2 0 0,2-2 0,0 2 0,0-1 0,-1-2 0,2 2 0,-1-1 0,1 1 0,-1-2 0,1 0 0,0 0 0,7 3 0,169 76 0,-131-55 0,1-2 0,80 24 0,-95-38 0,-2 1 0,1 2 0,-1 1 0,64 36 0,-78-39 0,-1-1 0,1-2 0,1 0 0,43 9 0,2 2 0,-53-16-227,0 1-1,2-1 1,-1-1-1,-1 0 1,22-2-1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158 18 24575,'-1'-1'0,"1"0"0,-1 0 0,1 0 0,-1 0 0,0 0 0,1 0 0,-1 0 0,0 1 0,0-1 0,1 0 0,-1 1 0,0-1 0,0 1 0,0 0 0,0-1 0,0 1 0,0-1 0,1 1 0,-1 0 0,0-1 0,0 1 0,0 0 0,0 0 0,0 0 0,0 0 0,0-1 0,-2 2 0,-33-4 0,31 3 0,2 0 0,-1 0 0,0 0 0,0 0 0,1 1 0,-1-1 0,0 1 0,0 0 0,1 0 0,-1 1 0,1-2 0,0 2 0,-1-1 0,1 1 0,0 0 0,-1 1 0,2-1 0,-1-1 0,0 2 0,1 0 0,-1 0 0,0 0 0,1-1 0,0 1 0,0 0 0,0 0 0,1 0 0,-1 0 0,1 1 0,-1 0 0,1-2 0,0 2 0,0 0 0,0 0 0,1-1 0,-1 1 0,1-1 0,0 1 0,0-1 0,1 1 0,-1 0 0,1-1 0,0 1 0,0 0 0,0-1 0,0 0 0,1 1 0,1 3 0,-2-4 0,1 0 0,0 0 0,0 0 0,0-1 0,0 0 0,0 1 0,0-1 0,1 1 0,-1-2 0,0 1 0,1 0 0,-1 0 0,1 0 0,0-1 0,0 1 0,0-1 0,1 0 0,-2-1 0,1 1 0,0 0 0,1 0 0,-1-1 0,0 0 0,1 1 0,-2-1 0,1 0 0,1-1 0,-1 1 0,0 0 0,1-1 0,-1 0 0,-1 0 0,1 1 0,1-1 0,-1-1 0,0 1 0,0-1 0,-1 1 0,5-5 0,-4 6 0,-1-2 0,0 1 0,1-1 0,-1 1 0,0-1 0,0 0 0,0 0 0,-1 1 0,1-1 0,-1 0 0,1 0 0,0-1 0,-1 1 0,0 0 0,0 0 0,1-1 0,-1 1 0,-1-1 0,1 1 0,0 0 0,-1-1 0,1 0 0,-1 1 0,0-1 0,0 1 0,0-1 0,0 0 0,-1 1 0,1-1 0,-1 1 0,1 0 0,-1-1 0,0 0 0,0 1 0,0 0 0,0 0 0,-1-1 0,1 1 0,-1 0 0,1-1 0,-1 2 0,1-1 0,-1 0 0,0 0 0,0 1 0,0-1 0,-5-1 0,6 1 0,-1 1 0,1 0 0,-1 0 0,0 0 0,1 0 0,0 0 0,-1 1 0,0-1 0,0 0 0,0 1 0,0-1 0,0 1 0,0 0 0,1 0 0,-1 0 0,0 0 0,1 0 0,-1 0 0,0 0 0,0 1 0,0-1 0,0 0 0,0 1 0,0 0 0,-1 0 0,0 1 0,1 0 0,0 0 0,-1-1 0,1 1 0,-1 0 0,1 0 0,0 1 0,0-1 0,0 0 0,0 1 0,1-1 0,0 1 0,0 0 0,-2 3 0,2-3 0,0 0 0,0-1 0,0 0 0,0 1 0,0-1 0,1 1 0,-1 0 0,1-1 0,0 1 0,0 0 0,0 0 0,0-1 0,0 0 0,1 1 0,-1 0 0,1 0 0,0-1 0,0 0 0,0 1 0,0-1 0,0 1 0,1-1 0,-1 0 0,0 0 0,0 0 0,1 1 0,0-1 0,0 0 0,0-1 0,0 1 0,1-1 0,-1 1 0,0 0 0,1-1 0,-2 0 0,2 1 0,-1-1 0,4 0 0,-1 0 0,-1-1 0,-1 1 0,2-1 0,-1 0 0,1 0 0,-1 0 0,-1-1 0,2 1 0,-1-1 0,0 1 0,0-1 0,1-1 0,-2 1 0,1-1 0,0 0 0,-1 0 0,1 0 0,0 0 0,-2 0 0,7-6 0,-7 7 0,0 0 0,0-1 0,-1 0 0,1 0 0,0 0 0,-1-1 0,0 1 0,0 1 0,0-2 0,0 1 0,0-1 0,0 1 0,0 0 0,0-1 0,-1 1 0,1-1 0,-1 0 0,0 2 0,0-2 0,0 0 0,0 0 0,0 1 0,0 0 0,-1-1 0,0 1 0,1-1 0,-1 0 0,0 1 0,0 0 0,0 0 0,-1-1 0,1 1 0,-3-3 0,4 4 0,-1 0 0,0 0 0,1 0 0,-1 0 0,0 0 0,0 0 0,0 0 0,1 0 0,-1 1 0,0-1 0,0 0 0,0 1 0,0-1 0,-1 1 0,1 0 0,0-1 0,0 1 0,0 0 0,0-1 0,1 1 0,-2 0 0,1 0 0,0 0 0,0 0 0,-1 0 0,1 0 0,0 0 0,0 0 0,0 0 0,0 1 0,-1-1 0,1 0 0,0 1 0,0-1 0,0 0 0,0 0 0,0 1 0,0 0 0,0-1 0,1 1 0,-1 0 0,0 0 0,0 0 0,0 0 0,1 0 0,-1 0 0,0 0 0,1 0 0,-1 0 0,0 0 0,0 0 0,1 1 0,-1-1 0,0 1 0,0-1 0,1 1 0,-1-1 0,1 1 0,0-1 0,-1 0 0,1 1 0,0-1 0,0 1 0,0-1 0,0 1 0,0 0 0,0-1 0,0 0 0,1 1 0,-1-1 0,1 1 0,-1-1 0,1 1 0,-1-1 0,1 1 0,0-1 0,0 0 0,0 0 0,0 0 0,0 1 0,0-1 0,0 0 0,0 0 0,0 0 0,0 0 0,0 0 0,0 0 0,1 0 0,-1 0 0,1-1 0,-1 0 0,1 1 0,1 0 0,1-1 0,0 1 0,-1-1 0,1 1 0,0-1 0,1 0 0,-1-1 0,-1 1 0,1-1 0,0 0 0,0 0 0,0 1 0,0-1 0,5-4 0,-8 5 0,1-1 0,-1 1 0,0-1 0,1 0 0,-1 1 0,0-1 0,0 0 0,0 0 0,0 0 0,0 1 0,0-1 0,0 0 0,-1 0 0,1 0 0,0 0 0,0 0 0,-1-1 0,1 1 0,0 0 0,-1-1 0,1 1 0,-1 1 0,0-2 0,1 1 0,-1 0 0,0-1 0,0 1 0,0-1 0,0 1 0,0-1 0,0 1 0,0 1 0,0-2 0,-1 1 0,1-1 0,0 1 0,-1 0 0,0-1 0,1 1 0,-1 0 0,0 0 0,-1-1 0,2-1 0,-2 1 0,0 0 0,-1 0 0,1 0 0,0 1 0,0-1 0,-1 0 0,1 1 0,-1-1 0,1 1 0,0 0 0,-1-1 0,0 1 0,0 1 0,0-1 0,0 1 0,0 0 0,1-1 0,-1 1 0,0 0 0,0 0 0,0 0 0,0 0 0,0 1 0,0-1 0,2 0 0,-2 1 0,0 0 0,0 0 0,0 0 0,0 0 0,1 1 0,-1-1 0,2 1 0,-2-1 0,1 1 0,-4 3 0,3-3 0,1 0 0,-1 0 0,1 0 0,0 0 0,0 1 0,0 0 0,0 0 0,0-1 0,1 1 0,-1 0 0,1 0 0,-1 0 0,1-1 0,-1 6 0,2-6 0,0 0 0,0-1 0,0 1 0,0 0 0,0 0 0,0 0 0,0 0 0,1 0 0,-1-1 0,1 1 0,0 0 0,-1 0 0,1 0 0,0 0 0,0-1 0,0 0 0,1 1 0,-1 0 0,0-1 0,1 1 0,-1-1 0,1 1 0,-1-1 0,3 2 0,-2-2 0,-1 1 0,1-1 0,-1 0 0,1 1 0,0-1 0,0 0 0,0 0 0,0 0 0,-1-1 0,1 0 0,-1 1 0,2 0 0,-1-1 0,0 1 0,0-1 0,0 0 0,0 0 0,0 0 0,0 0 0,0 0 0,0 0 0,0 0 0,0-1 0,0 1 0,0-1 0,0 0 0,0 1 0,0 0 0,0-1 0,0 0 0,-1 0 0,1-1 0,-1 1 0,1 0 0,-1-1 0,1 1 0,-1-1 0,1 1 0,-1 0 0,0-1 0,0 1 0,0-1 0,0 0 0,0 0 0,0 0 0,1-2 0,-1 1 0,0 1 0,0-1 0,-1 1 0,1-1 0,-1 0 0,1 0 0,-1 1 0,0 0 0,0-1 0,0 0 0,-1 0 0,1 0 0,-1 2 0,1-2 0,-1 0 0,0 0 0,0 1 0,0 0 0,-1-1 0,1 1 0,-1-1 0,1 1 0,-1 0 0,0 0 0,0 0 0,0 0 0,0 0 0,1 0 0,-1 1 0,0-1 0,-1 1 0,1 0 0,-6-3 0,6 4-45,0 0-1,0 0 1,0 0-1,0 0 1,0 0-1,0 0 1,-1 1-1,1-1 1,0 1-1,0-1 1,0 1-1,1 0 1,-1 0-1,0 0 1,0-1-1,0 1 1,0 1-1,1-1 1,-1 0-1,0 1 1,1 0-1,-1-1 1,1 1-1,0-1 0,-1 1 1,1-1-1,1 1 1,-1 0-1,-1 4 1,-5 5-6781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5019 24575,'1'-24'0,"1"-1"0,1 1 0,2 0 0,0 0 0,10-25 0,51-115 0,-49 127 0,46-82 0,-16 36 0,-28 51 0,3 0 0,0 1 0,42-43 0,-12 14 0,149-156 0,-104 111 0,99-139 0,-130 162 0,90-83 0,7-6 0,-76 75 0,-26 25 0,36-19 0,-67 65 0,-3 0 0,0-2 0,37-49 0,23-34 0,-16 25 0,-11 13 0,-38 47 0,-1-1 0,-2 0 0,22-38 0,-28 42 0,0 0 0,3 1 0,0 0 0,22-23 0,84-71 0,-54 53 0,-27 27 0,3 2 0,52-32 0,7-5 0,19-24 0,127-84 0,-130 109 0,204-88 0,28 36 0,185-9 0,-246 66 0,-270 58 0,-1-3 0,1 1 0,-1-1 0,-1-2 0,1 0 0,18-15 0,-21 15 0,45-33 0,-1-4 0,86-89 0,-111 98 0,47-69 0,12-14 0,-10 24 0,-33 27 0,50-90 0,-92 141-170,2 1-1,-1 1 0,2 0 1,0 1-1,2 0 0,0 1 1,30-27-1,-35 37-6655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24575,'-16'81'0,"16"-68"0,1 0 0,0 1 0,2-1 0,0 0 0,0 0 0,0 0 0,2-1 0,0 1 0,10 17 0,1-2 0,1 0 0,38 46 0,-34-51 0,1-1 0,0-2 0,2 1 0,1-3 0,1 0 0,0-2 0,1 0 0,0-2 0,1-1 0,1-1 0,0-1 0,32 7 0,11-5 0,21 6 0,10 6 0,30 10 0,-111-30 0,1 0 0,0-1 0,0-1 0,0-2 0,0 0 0,1-1 0,25-2 0,-11 0 0,51 4 0,-34 5 0,-37-3 0,1-2 0,24 1 0,-9-3 0,-2 3 0,41 5 0,-51-5-455,0-1 0,25-2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24575,'0'-3'0,"3"0"0,1-4 0,2 1 0,1-3 0,2-1 0,-2-3 0,3 1 0,-1 1 0,0 1 0,-1 0 0,-2-2 0,-2 5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24575,'2'-3'0,"0"0"0,0 1 0,0-1 0,0 0 0,-1 0 0,2 0 0,-1 2 0,1-1 0,-1-1 0,1 1 0,0 0 0,0 0 0,0 1 0,3-2 0,4-4 0,0 0 0,-1 0 0,0 1 0,2-1 0,-1 2 0,12-6 0,-21 10 0,0 1 0,1-1 0,0 0 0,0 0 0,0 1 0,1 0 0,-1-1 0,0 1 0,0 0 0,0 0 0,0 0 0,-1 0 0,1 0 0,0 0 0,0 1 0,0-1 0,0 1 0,0-1 0,0 1 0,0 0 0,0 0 0,0 0 0,0-1 0,-1 1 0,0 0 0,1 1 0,0-1 0,-1 1 0,3 2 0,6 6 0,0 0 0,2-1 0,-2 1 0,22 11 0,-20-14 0,0 2 0,-1 0 0,1 0 0,11 15 0,-17-16-1365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195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84 2 24575,'-5'1'0,"1"-1"0,-1 1 0,0 0 0,0 1 0,1-2 0,-1 2 0,1 0 0,-1 0 0,1 0 0,0 1 0,0-1 0,0 1 0,-6 5 0,9-7 0,-1 0 0,1-1 0,1 1 0,-1 0 0,0 0 0,0 1 0,0-1 0,0 0 0,0 1 0,0-1 0,1 1 0,-1-1 0,0 0 0,1 0 0,-1 1 0,1 0 0,0-1 0,-1 1 0,1 0 0,0-1 0,0 0 0,0 1 0,0-1 0,1 1 0,-1-1 0,0 1 0,1 0 0,-1-1 0,1 1 0,-1-2 0,1 2 0,0-1 0,-1 1 0,1-1 0,0 1 0,0-1 0,0 0 0,0 0 0,0 1 0,0-2 0,0 1 0,0 0 0,1 0 0,1 1 0,2 1 0,-1-1 0,1 1 0,-2-2 0,2 1 0,0 0 0,0 0 0,-1 0 0,2-1 0,-1 0 0,0 0 0,0-1 0,0 1 0,0-1 0,0 0 0,0-1 0,0 1 0,7-3 0,-10 3 0,1-1 0,0 1 0,-1-1 0,0 0 0,1 0 0,0-1 0,-1 1 0,1 0 0,-1 0 0,0-1 0,1 1 0,-2-1 0,1 0 0,0 0 0,0 0 0,0 0 0,-1 0 0,1 0 0,-1-1 0,1 1 0,-1-1 0,0 2 0,0-2 0,0 0 0,0 1 0,0-1 0,-1 1 0,1-1 0,-1 1 0,1-1 0,-1 0 0,0 1 0,-1-5 0,1 5 0,0 1 0,0-1 0,0 1 0,-1-1 0,1 1 0,-1-1 0,1 0 0,-1 1 0,1-1 0,-1 0 0,0 1 0,0 0 0,0 0 0,0 0 0,0-1 0,0 1 0,0 0 0,0-1 0,-1 1 0,1 0 0,0 0 0,-1 0 0,1 1 0,-1-1 0,2 0 0,-2 1 0,0-1 0,1 0 0,-1 1 0,0-1 0,1 1 0,-1 0 0,0 0 0,1-1 0,-1 1 0,0 0 0,0 0 0,1 1 0,0-1 0,-3 1 0,1-1 0,0 1 0,0 0 0,1 0 0,-1 0 0,0-1 0,2 1 0,-2 0 0,1 1 0,-1-1 0,1 1 0,0 0 0,-1 0 0,1 0 0,0-1 0,0 1 0,1 0 0,0 1 0,-1-1 0,1 0 0,-1 0 0,1 0 0,0 1 0,0 0 0,-1 3 0,1-3 0,1 0 0,0 0 0,0 0 0,0 0 0,0 0 0,1 0 0,-1 0 0,1-1 0,0 1 0,0 0 0,0 0 0,0-1 0,1 0 0,-1 1 0,1 0 0,-1-1 0,0 1 0,1-2 0,0 2 0,0-1 0,0 0 0,1 0 0,-1 0 0,1-1 0,-1 1 0,1-1 0,-1 1 0,0-1 0,1 0 0,0 1 0,0-1 0,0-1 0,0 1 0,0 0 0,-1-1 0,1 0 0,0 0 0,0 0 0,0 0 0,0 0 0,1 0 0,-2 0 0,1-1 0,0 1 0,0-1 0,0 0 0,4-2 0,-5 2 0,-1 0 0,1 0 0,-1 0 0,1 0 0,0 0 0,-1 1 0,1-2 0,-1 1 0,0 0 0,1-1 0,-1 1 0,0-1 0,0 1 0,1-1 0,-1 1 0,-1-1 0,1 1 0,0-1 0,-1 0 0,0 0 0,1 0 0,-1 0 0,1 1 0,-1-1 0,0-2 0,0 0 0,0 2 0,0-2 0,-1 0 0,1 0 0,-1 2 0,1-2 0,-1 1 0,0-1 0,-1 2 0,1-2 0,-1 1 0,-3-4 0,4 5 0,0 0 0,0 1 0,0-1 0,-1 1 0,1-1 0,0 1 0,-1 0 0,2 0 0,-2 0 0,0 0 0,1 0 0,-1 0 0,0 0 0,0 0 0,0 0 0,1 0 0,-1 1 0,0-1 0,0 1 0,0-1 0,-1 1 0,1 0 0,0 1 0,-1 0 0,1 0 0,0 0 0,0 0 0,1 0 0,-1 0 0,0 0 0,1 1 0,0-1 0,-1 0 0,0 0 0,1 1 0,-1-1 0,1 1 0,0 0 0,0 0 0,0 0 0,0-1 0,0 0 0,0 2 0,0-1 0,0 0 0,1 0 0,-1 1 0,0 0 0,0 1 0,0-1 0,0 0 0,0 0 0,1 0 0,0 1 0,0-1 0,0 0 0,0 0 0,0 1 0,0-1 0,1 0 0,0 0 0,0 0 0,0 1 0,0-2 0,0 1 0,1 0 0,-1 0 0,1-1 0,0 1 0,2 4 0,-2-5 0,0-2 0,0 2 0,-1-1 0,1 0 0,0 1 0,0-1 0,0 0 0,0 0 0,0 0 0,1 0 0,-1-1 0,0 1 0,0-1 0,0 1 0,0-1 0,1 0 0,-1 0 0,1 0 0,-1 0 0,0 0 0,1 0 0,-1-1 0,0 1 0,0-1 0,0 0 0,0 0 0,1 0 0,-1 0 0,0 0 0,0 0 0,0 0 0,0-1 0,1 0 0,-1 1 0,0-1 0,0 1 0,-1 0 0,1-1 0,0 0 0,-1 1 0,1-1 0,-1 1 0,1-1 0,-1 1 0,0-1 0,0 0 0,0 0 0,-1-1 0,1 2 0,0-1 0,-1 0 0,1 0 0,-1-1 0,1 1 0,-1 1 0,0-1 0,0-1 0,0 1 0,0 0 0,0 0 0,-1 0 0,1 0 0,-1 0 0,1 0 0,-1-1 0,0 1 0,1 0 0,-1 1 0,0-1 0,0 0 0,-1 0 0,1 1 0,0-1 0,-1 0 0,1 1 0,-1 0 0,0-1 0,0 1 0,-2-2 0,2 1 0,1 0 0,-2 0 0,1 2 0,0-2 0,0 1 0,-1-1 0,1 1 0,-1 0 0,1 0 0,0 0 0,-1 1 0,1-1 0,-1 0 0,0 1 0,0 0 0,1-1 0,-1 1 0,0 1 0,1-1 0,0 0 0,-1 0 0,0 1 0,0 0 0,1 0 0,-1-1 0,1 1 0,0 1 0,0-1 0,-1 0 0,1 1 0,0-1 0,-1 0 0,1 1 0,0-1 0,0 1 0,0 0 0,0 0 0,-1 4 0,1-3 0,1 0 0,-1 0 0,1-1 0,0 1 0,0 0 0,0 0 0,0 0 0,1 0 0,-1 0 0,1 0 0,0 1 0,0-2 0,0 1 0,0 1 0,1-1 0,-1-1 0,3 7 0,-3-7 0,1-1 0,0 0 0,-1 0 0,1 1 0,0-1 0,0 1 0,0-1 0,0 0 0,0 1 0,0-1 0,-1-1 0,2 1 0,-1 0 0,0 0 0,1 0 0,-1 0 0,0 0 0,1-1 0,-1 1 0,1 0 0,0-1 0,-1 1 0,1-1 0,-1 0 0,1 1 0,0-1 0,-2 0 0,2 0 0,0 0 0,-1 0 0,1 0 0,0-1 0,-1 1 0,1 0 0,-1-1 0,1 1 0,1-2 0,-1 2 0,-1 0 0,0-1 0,0 1 0,0 0 0,0-1 0,0 1 0,1-1 0,-1 0 0,0 1 0,0-1 0,0 0 0,0 1 0,0-1 0,0 0 0,0 0 0,0 0 0,0 0 0,0 0 0,0 0 0,-1 0 0,1-1 0,0 1 0,-1 0 0,1 1 0,-1-2 0,0 1 0,1 0 0,-1-1 0,0 1 0,0 0 0,0-1 0,0 1 0,0 0 0,0 0 0,0 0 0,0-1 0,-1 1 0,1 0 0,0-1 0,-1 1 0,1 0 0,-1 0 0,1-1 0,-1 1 0,-1-1 0,0 0 0,1-1 0,-1 1 0,0 0 0,0 0 0,1 1 0,-1-1 0,-1 0 0,2 1 0,-1-1 0,0 1 0,-1-1 0,1 1 0,-1 0 0,1 1 0,-1-1 0,1 0 0,-1 0 0,1 1 0,0-1 0,-1 1 0,0-1 0,1 1 0,-5 0 0,4 1 0,1 0 0,0 0 0,-1 0 0,0 0 0,1-1 0,-1 2 0,1-1 0,-1 1 0,1-1 0,1 1 0,-1 0 0,0 0 0,0-1 0,0 1 0,0 0 0,0 1 0,1-1 0,-1 1 0,1-2 0,0 2 0,-1-1 0,0 4 0,2-5 0,-1 0 0,1 1 0,0-1 0,0 1 0,-1 0 0,1 0 0,0-1 0,0 1 0,0-1 0,0 0 0,0 1 0,1 0 0,-1 0 0,0-1 0,0 1 0,0 0 0,1-2 0,0 2 0,-1-1 0,1 1 0,0-1 0,0 1 0,0-1 0,0 1 0,0-1 0,0 0 0,1-1 0,-1 2 0,0-1 0,1 0 0,-1 0 0,1 0 0,-1 0 0,1-1 0,-1 1 0,3 1 0,-3-2 0,0 1 0,1-1 0,-1 1 0,0-1 0,1 0 0,-1 0 0,0 0 0,1 1 0,-1-1 0,0-1 0,1 1 0,-1 0 0,0 0 0,0 0 0,0-1 0,0 1 0,1 0 0,-1-1 0,0 0 0,0 1 0,1-1 0,-1 0 0,0 1 0,0-1 0,0 0 0,0 0 0,0 0 0,0 0 0,0 0 0,0 0 0,0 0 0,1-2 0,-1 0 0,0 0 0,0 0 0,0 1 0,0-1 0,0 0 0,-1 0 0,1 0 0,-1 0 0,1 0 0,-1 0 0,-1-6 0,1 7 0,0-1 0,0 2 0,-1-1 0,1-1 0,-1 1 0,0 0 0,1 0 0,-1 0 0,0 0 0,0 0 0,1 0 0,-2 0 0,1 0 0,-1 1 0,1-1 0,-1 1 0,-2-3 0,3 3 0,-1 1 0,0-1 0,1 0 0,-1 1 0,0 0 0,1-1 0,0 1 0,-1 0 0,0 0 0,1 0 0,-1 0 0,0 0 0,0 0 0,1 0 0,-1 1 0,0-1 0,0 1 0,1-1 0,-1 1 0,2 0 0,-2-1 0,1 1 0,-1 0 0,1 0 0,-1 0 0,1 0 0,-3 2 0,2-2 0,0 1 0,0 0 0,0 0 0,1 0 0,0-1 0,-1 1 0,0 0 0,1 0 0,-1 1 0,1-1 0,0 0 0,0 0 0,0 0 0,0 1 0,1-1 0,-1 1 0,0-1 0,1 0 0,0 1 0,0 0 0,0-1 0,0 0 0,0 1 0,0-1 0,1 1 0,-1 0 0,1-2 0,0 2 0,-1-1 0,1 1 0,1-1 0,-1 1 0,0-2 0,1 1 0,-1 0 0,1 1 0,-1-1 0,0 0 0,1-1 0,0 0 0,0 1 0,0 0 0,0-1 0,0 1 0,1-1 0,-1 0 0,1 1 0,-1-1 0,-1-1 0,2 0 0,0 1 0,-1 0 0,1-1 0,-1 1 0,1-1 0,0 0 0,-1 0 0,0 0 0,1 0 0,-1-1 0,6 0 0,-8 1 0,1 0 0,0 0 0,0 0 0,0 0 0,-1-1 0,1 1 0,0 0 0,0 0 0,0 0 0,-1 0 0,0 0 0,1-1 0,0 1 0,-1-1 0,1 1 0,0-1 0,-1 1 0,1-1 0,-1 0 0,1 1 0,-1-1 0,1 0 0,-1 1 0,1-1 0,-1 0 0,0 0 0,1 1 0,-1-1 0,0 0 0,0 0 0,1 1 0,-1 0 0,0-1 0,0 0 0,0 0 0,0 0 0,0 0 0,0 1 0,0-1 0,0 0 0,-1 0 0,1 0 0,0 1 0,0-1 0,-1 0 0,1 0 0,0 1 0,-1-1 0,1 1 0,-1-1 0,1 1 0,-1-1 0,1 0 0,-1 1 0,0-1 0,1 1 0,-1-1 0,0 1 0,1-1 0,-1 1 0,1 0 0,-2-1 0,2 0 0,-1 0 0,0 1 0,1-1 0,-1 1 0,1-1 0,-1 1 0,0-1 0,1 1 0,-1 0 0,0-1 0,1 1 0,-1 0 0,0 0 0,0 0 0,0 0 0,1 0 0,-1 0 0,0 0 0,0 0 0,0 0 0,1 0 0,-1 0 0,0 0 0,0 0 0,1 0 0,-1 0 0,0 0 0,0 0 0,1 0 0,0 0 0,-1 1 0,0-1 0,1 0 0,-1 1 0,0-1 0,1 1 0,-1-1 0,1 1 0,-1 0 0,0-1 0,1 1 0,-1-1 0,1 1 0,0 0 0,-1-1 0,1 1 0,0 0 0,-1 0 0,1-1 0,0 1 0,0 0 0,-1-1 0,1 1 0,0-1 0,0 1 0,0 0 0,0 0 0,0 0 0,0-1 0,0 1 0,1 1 0,-1-3 0,0 1 0,0-1 0,0 0 0,0 0 0,0 0 0,0 0 0,0 0 0,0 0 0,0 1 0,0 0 0,1-1 0,-1 0 0,0 0 0,1 0 0,-1 0 0,0 1 0,1-1 0,-1 0 0,1 0 0,0 1 0,-1-1 0,1 0 0,-1 1 0,1-1 0,0 1 0,0-1 0,-1 1 0,1-1 0,-1 1 0,1 0 0,-1 0 0,1 0 0,0-1 0,0 1 0,0 0 0,0 0 0,0 0 0,0 0 0,-1 0 0,1-1 0,0 2 0,0-1 0,0 0 0,0 0 0,0 0 0,0 0 0,0 1 0,-1-1 0,1 0 0,0 0 0,0 0 0,0 0 0,-1 1 0,1-1 0,0 1 0,0-1 0,-1 1 0,0 0 0,0-1 0,1 1 0,0 0 0,-1-1 0,1 1 0,-1 0 0,1 0 0,-1 0 0,0-1 0,1 1 0,-1 1 0,0-4-47,-1-1 0,1 1 0,-1 0 0,1 0 0,-1 0 0,0 0 0,0 0 0,1 0 0,-1 0-1,0 0 1,-1 0 0,1 1 0,0 0 0,-1-1 0,0 0 0,1 1 0,-1-1 0,0 1 0,0-1 0,0 1 0,0 1 0,0-1-1,1 0 1,-1 0 0,0 0 0,0 0 0,-1 1 0,-3-2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33 24575,'0'-1'0,"0"0"0,0 0 0,0-1 0,0 1 0,0 0 0,0-1 0,0 1 0,0 0 0,-1-1 0,1 2 0,-1-1 0,1 0 0,-1-1 0,1 1 0,-1 0 0,0 0 0,0 0 0,0 0 0,0 0 0,1 0 0,-1 0 0,0 0 0,-1 1 0,1 0 0,-2-2 0,1 1 0,-1 0 0,2 0 0,-2 1 0,1-1 0,-1 1 0,0 0 0,1 0 0,-1 0 0,0 0 0,1 0 0,0 1 0,-4 0 0,-1 1 0,-1 0 0,2-1 0,-1 2 0,0 0 0,2 0 0,-2 0 0,1 1 0,-9 6 0,9-4 0,1 0 0,1-1 0,0 1 0,-1 0 0,1 1 0,0-1 0,1 1 0,1-1 0,-1 2 0,1-2 0,-1 2 0,0 8 0,2-14 0,1 0 0,0 1 0,0-1 0,0 0 0,0 0 0,0 1 0,1-1 0,-1 0 0,1 0 0,-1 0 0,1 0 0,0 1 0,0-1 0,0 0 0,0 0 0,0-1 0,3 5 0,-2-5 0,0 1 0,0 0 0,1-1 0,-1 0 0,1 0 0,-1 0 0,1 1 0,0-1 0,-1 0 0,0-1 0,1 1 0,0-1 0,0 1 0,0-1 0,0 0 0,0 0 0,-1 0 0,5-1 0,-2 1 0,-1-1 0,1 0 0,-1 0 0,0 0 0,1-1 0,-1 0 0,1 1 0,-2-1 0,1 0 0,1-1 0,-1 1 0,-1-1 0,1 1 0,-1-1 0,0-1 0,1 1 0,-1 0 0,5-8 0,-7 10 0,-1-1 0,2 0 0,-2-1 0,1 1 0,0 0 0,0 1 0,-1-2 0,1 1 0,-1 0 0,0-1 0,1 1 0,-1 1 0,0-2 0,-1 1 0,1-1 0,0 1 0,-1 0 0,1 1 0,-1-2 0,0 1 0,0 0 0,0 0 0,0 0 0,1 0 0,-1 0 0,0 0 0,-1 1 0,1-1 0,-1 0 0,1 0 0,-1 1 0,0 0 0,0 0 0,0-1 0,0 1 0,0 0 0,0-1 0,1 1 0,-5-1 0,-1 0 0,1 0 0,0 0 0,-1 0 0,0 0 0,1 1 0,-1 0 0,0 0 0,0 1 0,0 0 0,0 0 0,-9 2 0,14-2 0,0 0 0,0 1 0,0-1 0,0 0 0,0 1 0,0-1 0,1 1 0,-1 0 0,0-1 0,0 1 0,0 0 0,0 0 0,0 1 0,1-2 0,-1 1 0,0 0 0,1 1 0,-1-1 0,1 1 0,1 0 0,-2-1 0,1 1 0,0-1 0,0 1 0,0-1 0,0 1 0,0 0 0,1 0 0,-1 0 0,1 0 0,-1-1 0,1 2 0,-1-1 0,1 0 0,0 0 0,0 0 0,0-1 0,1 1 0,-1 0 0,0 0 0,1 0 0,0 3 0,0-4 0,1 2 0,0 0 0,0 0 0,-1-1 0,1 0 0,0 1 0,0-1 0,0 0 0,1 0 0,0 0 0,-1-1 0,1 1 0,0 0 0,-1-1 0,1 1 0,0-1 0,0 0 0,0 0 0,0 0 0,0 0 0,-1-1 0,2 0 0,-1 1 0,0-1 0,1 0 0,-1 0 0,3-1 0,-4 1 0,1 1 0,-1-1 0,0 0 0,0-1 0,0 1 0,1 0 0,-1 0 0,0 0 0,-1 0 0,1-1 0,0 0 0,0 0 0,0 0 0,0 0 0,0 0 0,0 0 0,0 0 0,-1-1 0,1 1 0,0-1 0,-1 2 0,0-2 0,0 1 0,0-1 0,1 0 0,-1 0 0,0 0 0,0 0 0,0 1 0,0-1 0,-1 0 0,1 0 0,0 0 0,-1 0 0,0 1 0,1-2 0,-1 1 0,0 0 0,0-4 0,-1 5 0,1-1 0,0 1 0,-1-1 0,1 0 0,-1 1 0,0-1 0,0 1 0,1 0 0,-1 0 0,0-1 0,0 1 0,-1-1 0,1 1 0,0 0 0,0 0 0,0 0 0,0 0 0,0 0 0,-1 0 0,1 1 0,-1-1 0,1 0 0,-1 0 0,0 1 0,1-1 0,-1 1 0,0-1 0,1 1 0,-1 0 0,1 0 0,-1 0 0,1 0 0,-1 0 0,0 0 0,0 0 0,1 0 0,-1 1 0,0-1 0,1 1 0,-1-1 0,0 1 0,1 0 0,-3 0 0,3 0 0,0-1 0,0 1 0,0-1 0,-1 1 0,1 0 0,0 0 0,0 0 0,0-1 0,0 1 0,1 0 0,-1 0 0,0 0 0,0 0 0,0 1 0,1-2 0,-1 1 0,1 0 0,-1 0 0,1 0 0,-1 1 0,1-1 0,-1 2 0,2-1 0,-1-1 0,1 0 0,-1 1 0,1-1 0,-1 1 0,1-1 0,0 1 0,0-1 0,0 1 0,0-1 0,0-1 0,0 1 0,0 1 0,0-1 0,0 0 0,1 0 0,-1 0 0,0 0 0,1 0 0,-1-1 0,0 1 0,0 0 0,1-1 0,1 1 0,0 0 0,0 0 0,-1 0 0,1-1 0,0 1 0,-1 0 0,0-1 0,1 0 0,0 0 0,0 0 0,0 0 0,0 0 0,-1 0 0,1-1 0,-1 1 0,1-1 0,-1 0 0,1 0 0,0 0 0,-1 1 0,1-1 0,2-3 0,-4 3 0,0 0 0,0 0 0,0 0 0,0 0 0,0-1 0,0 2 0,0-1 0,0 0 0,0-1 0,-1 1 0,1-1 0,0 1 0,-1-1 0,1 1 0,-1 0 0,0 0 0,0-1 0,1 1 0,-1-1 0,0 1 0,0-1 0,0 1 0,-1-1 0,1 1 0,0 0 0,-1 0 0,1-1 0,0 1 0,-1-1 0,0 1 0,1-1 0,-1 1 0,0 0 0,0-1 0,0 2 0,0-1 0,0 0 0,0 0 0,0 0 0,-1-2 0,1 2 0,0-1 0,0 1 0,0 0 0,0 0 0,-1 0 0,1 0 0,0 0 0,-1 0 0,1 0 0,-1 0 0,1 0 0,-1 1 0,1-1 0,-1 0 0,0 1 0,1-1 0,0 1 0,-1 0 0,1-1 0,-1 1 0,0 0 0,0 0 0,1 0 0,-1 0 0,0 1 0,0-1 0,1 0 0,-1 1 0,0-1 0,2 1 0,-2-1 0,0 1 0,1 0 0,-1 0 0,1 0 0,-1 0 0,1 0 0,0 0 0,-1 0 0,1-1 0,0 2 0,0-1 0,0 0 0,0 1 0,-2 2 0,3-2 0,-1-1 0,0 0 0,1 0 0,-1 1 0,0 0 0,1 0 0,-1-1 0,1 1 0,-1 0 0,1-1 0,0 1 0,0-1 0,0 1 0,0 0 0,0 0 0,0 0 0,0-1 0,1 0 0,-1 1 0,1 0 0,-1 0 0,1-1 0,0 1 0,0 0 0,0-1 0,-1 0 0,1 0 0,0 1 0,0-1 0,0 1 0,0-1 0,1 0 0,-1 0 0,0 0 0,1 0 0,-1 0 0,1-1 0,0 1 0,-1 0 0,1 0 0,0 0 0,-1-1 0,4 1 0,-3 0 0,0 0 0,0 0 0,0-1 0,0 1 0,0-1 0,0 1 0,0-1 0,0 0 0,0 0 0,0 0 0,0 0 0,0 0 0,1-1 0,-1 1 0,0-1 0,0 1 0,0-1 0,0 0 0,-1 0 0,1 0 0,0 0 0,0 0 0,0 0 0,2-2 0,-2 2 0,-1-1 0,0 0 0,0 0 0,0 0 0,0 0 0,0 1 0,-1-1 0,1-1 0,0 1 0,-1 0 0,0 0 0,0 1 0,0-2 0,0 1 0,0 0 0,0 0 0,0-1 0,0 2 0,-1-3 0,1 1 0,-1 1 0,1 0 0,0 0 0,-1 1 0,1-1 0,-1-1 0,0 1 0,0 0 0,0 0 0,0 1 0,0 0 0,0-1 0,-1 0 0,1 0 0,0 0 0,-1 1 0,0-1 0,1 1 0,-1 0 0,1 0 0,-1 0 0,1 0 0,-1 0 0,0 0 0,0 0 0,0 0 0,-1 0 0,1 1 0,0-1 0,0 1 0,0-1 0,1 1 0,-2 0 0,1 0 0,0 0 0,0 0 0,0 0 0,-1 1 0,1-1 0,0 1 0,0-1 0,0 1 0,1 0 0,-5 1 0,5-1 0,-1 0 0,0 0 0,0 0 0,1 0 0,-1 0 0,1 0 0,-1 1 0,1-1 0,0 1 0,0-1 0,0 1 0,0 0 0,0-1 0,0 0 0,0 1 0,0 0 0,0 0 0,1 0 0,-1 0 0,1 0 0,-1-1 0,1 1 0,0 0 0,0 0 0,0 0 0,0 3 0,1-1 0,0-1 0,0 0 0,0-1 0,1 2 0,-1-1 0,1 0 0,-1 0 0,0-1 0,1 0 0,0 1 0,1 0 0,-1-1 0,0 0 0,5 3 0,-5-3 0,-1 0 0,1-1 0,0 0 0,1 0 0,-1 1 0,1-1 0,-1 0 0,0 0 0,1 0 0,0-1 0,-2 1 0,2 0 0,0-1 0,-1 0 0,1 0 0,0 1 0,3-2 0,-4 1 0,-1-1 0,1 0 0,-1 0 0,1 0 0,0 0 0,-1 0 0,1 0 0,-1 0 0,1 0 0,-1 0 0,0 0 0,1-1 0,-1 1 0,0-1 0,0 1 0,0-1 0,-1 0 0,1 1 0,0 0 0,-1-1 0,1 0 0,-1 0 0,1 1 0,-1-1 0,0 0 0,1 1 0,-1-1 0,0-3 0,0 3 0,0 1 0,1-1 0,-1 1 0,0-1 0,0 1 0,0-1 0,0 0 0,0 0 0,0 1 0,0-1 0,-1 1 0,1 0 0,-1-1 0,1 0 0,-1 1 0,0-1 0,0 0 0,0 1 0,1 0 0,0 0 0,-2 0 0,1-1 0,0 1 0,0 0 0,0-1 0,-1 1 0,1 0 0,-1 0 0,1 0 0,-1 0 0,1 1 0,-1 0 0,1-1 0,-1 1 0,0-1 0,2 1 0,-2-1 0,0 1 0,0 0 0,1 0 0,-1-1 0,0 1 0,0 0 0,1 1 0,-1-1 0,0 0 0,0 1 0,1-1 0,-2 1 0,1 0 0,0-1 0,0 0 0,0 1 0,0 0 0,1-1 0,-1 1 0,0 0 0,0 1 0,1-1 0,-1 0 0,1 0 0,0 1 0,0-1 0,0 0 0,-1 0 0,1 1 0,0-1 0,0 1 0,0 0 0,0 0 0,0 0 0,1-1 0,-1 0 0,0 1 0,1 0 0,-1 0 0,1 0 0,0 0 0,0 0 0,0-1 0,0 1 0,0 0 0,0 0 0,0 0 0,1 0 0,-1 0 0,1-1 0,-1 1 0,1 0 0,0 0 0,0-1 0,0 1 0,0 0 0,1 0 0,0 0 0,0 0 0,-1 1 0,1-2 0,0 1 0,0-1 0,0 1 0,0-1 0,1 1 0,-1-1 0,1 0 0,-1 1 0,0-1 0,1-1 0,3 2 0,-4-1 0,-1-1 0,1 0 0,-1 0 0,1 0 0,0 0 0,-1 0 0,1 0 0,-1 0 0,0 0 0,1 0 0,-1 0 0,1 0 0,0 0 0,-1 0 0,1-1 0,-1 1 0,1-1 0,-1 0 0,1 0 0,-1 1 0,0-1 0,1 0 0,-1 0 0,-1 0 0,3-2 0,-3 1 0,0 1 0,0 0 0,-1-1 0,1 0 0,0 0 0,-1 1 0,1-1 0,-1 0 0,1 2 0,0-2 0,-1 1 0,0-1 0,0 1 0,0-1 0,0 1 0,0 0 0,0-1 0,-1 2 0,1-1 0,0 0 0,-1 0 0,1 0 0,-1 0 0,-1-1 0,2 1 0,1 0 0,-1 0 0,0 1 0,1-1 0,-1 0 0,1 0 0,-1 1 0,0 0 0,0-1 0,0 1 0,0-1 0,0 1 0,-1-1 0,1 1 0,0 0 0,0-1 0,0 1 0,0 0 0,0 0 0,0 0 0,-1 0 0,1 0 0,0 0 0,0 0 0,0 0 0,0 0 0,1 1 0,-2-1 0,1 0 0,0 1 0,0-1 0,0 1 0,0-1 0,0 1 0,0-1 0,0 0 0,0 1 0,1 0 0,-3 1 0,2 0 0,1 0 0,-1 0 0,1 0 0,-1-1 0,1 1 0,0 0 0,0 0 0,0 0 0,0 0 0,0 0 0,0-1 0,1 1 0,-1 0 0,0 0 0,1 0 0,0 0 0,0 0 0,-1-1 0,1 1 0,0-1 0,0 1 0,0 0 0,1-1 0,-1 1 0,0-1 0,1 0 0,-1 0 0,1 1 0,-2-1 0,2 0 0,0 0 0,0 0 0,-1 0 0,1 0 0,0 0 0,0 0 0,0-1 0,0 1 0,0-1 0,2 1 0,-2-1 0,0 1 0,1 0 0,0-1 0,-1 1 0,1-1 0,0 0 0,-1 0 0,0 0 0,1 0 0,-1 0 0,1 0 0,0-1 0,-1 1 0,1-1 0,-1 0 0,1 1 0,-2 0 0,2-2 0,-1 1 0,0 0 0,1-1 0,-1 1 0,0-1 0,0 1 0,0-1 0,0 1 0,0-1 0,-1 0 0,0 0 0,1 0 0,-1 0 0,2-3 0,-1 1 0,-1 0 0,0 1 0,0 0 0,0-1 0,-1 0 0,1 1 0,-1-1 0,0 0 0,0 1 0,-1-1 0,1 0 0,-1 0 0,0 1 0,0 0 0,0-1 0,0 0 0,-1 1 0,1 0 0,-1-1 0,0 1 0,0 1 0,1-2 0,-2 1 0,1 0 0,-1 1 0,0-1 0,0 1 0,0-1 0,0 1 0,1 0 0,-1 0 0,-1 0 0,1 0 0,-1 1 0,1-1 0,-1 1 0,1-1 0,-1 1 0,1 1 0,-1 0 0,0-1 0,0 1 0,1 0 0,-1 0 0,0 0 0,0 0 0,0 1 0,0-1 0,1 0 0,-1 1 0,1 0 0,-1 0 0,-6 4 0,5-2 0,1-1 0,-1 0 0,0 1 0,2 1 0,-2-1 0,1 0 0,0 1 0,0 0 0,1-1 0,-4 8 0,6-10 0,0 0 0,1 0 0,-1 0 0,1 1 0,-1-1 0,1 1 0,0-1 0,-1 1 0,1-1 0,0 1 0,0-2 0,0 2 0,0-1 0,0 1 0,1-1 0,-1 1 0,0-1 0,1 1 0,-1-1 0,1 0 0,-1 0 0,1 1 0,0-1 0,0 0 0,-1 1 0,1-1 0,0 0 0,0 0 0,0 0 0,1 0 0,-2 0 0,1-1 0,0 1 0,0 0 0,1 0 0,-1 0 0,1-1 0,-1 1 0,0-1 0,1 1 0,2 0 0,0 1 0,-1 0 0,2-1 0,-1-1 0,1 2 0,-1-1 0,0-1 0,1 1 0,-1-1 0,1 0 0,0 0 0,-2 0 0,2 0 0,0-1 0,5-1 0,-9 1 0,0 1 0,1 0 0,0-1 0,0 0 0,-1 0 0,1 1 0,0-2 0,-1 1 0,1 0 0,-1 0 0,1 0 0,-1-1 0,1 1 0,-1 0 0,0 0 0,-1-1 0,1 0 0,0 1 0,0-1 0,0 0 0,-1 0 0,1 2 0,0-2 0,-1 0 0,1 0 0,-1 0 0,0 0 0,0 0 0,0 1 0,0-1 0,0 0 0,0 0 0,0 1 0,0-1 0,-1 0 0,0-2 0,0 2 0,1 0 0,0 0 0,-1 1 0,1-1 0,-1 0 0,0 1 0,0-1 0,1 1 0,-1-1 0,0 1 0,0-1 0,0 0 0,0 1 0,-1 0 0,1 0 0,0 0 0,-1 0 0,1 0 0,-1-1 0,0 1 0,1 0 0,-1 1 0,0-1 0,1 0 0,0 0 0,-1 1 0,0-1 0,0 1 0,0 0 0,0-1 0,0 1 0,0 0 0,0 0 0,1 0 0,-4 1 0,2 0 0,1-1 0,-1 1 0,0 0 0,1 0 0,-1 0 0,0 1 0,1-1 0,1 0 0,-2 1 0,1-1 0,0 1 0,0-1 0,0 1 0,0 0 0,0 1 0,0-1 0,0-1 0,1 1 0,-1 1 0,2-1 0,-1 1 0,0 0 0,0-2 0,-1 5 0,1 25-1365,4-20-5461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92 24575,'1'-1'0,"-1"-1"0,1 1 0,-1 0 0,1-1 0,-1 1 0,1 1 0,0-1 0,0 0 0,0-1 0,0 1 0,0 0 0,0 0 0,0 0 0,-1 0 0,1 1 0,0-1 0,0 0 0,2-1 0,30-14 0,-18 7 0,6-5 0,-15 10 0,0-1 0,-1 1 0,2 1 0,-1-1 0,0 0 0,13-2 0,-17 5 0,-1 1 0,1 0 0,0 0 0,0-1 0,0 2 0,0-1 0,0 0 0,0 0 0,0 0 0,0 1 0,-1-1 0,1 1 0,-1 0 0,1 0 0,0-1 0,0 1 0,-1-1 0,1 2 0,0-1 0,-1 0 0,1 0 0,-1 1 0,1-1 0,-1 1 0,0-1 0,1 1 0,-1-2 0,-1 2 0,1 0 0,1 2 0,26 52 0,-25-47 0,1 0 0,0 0 0,-1 0 0,3 0 0,-1-1 0,1 1 0,-1-2 0,2 2 0,0-2 0,11 11 0,-10-16-1365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101 1 24575,'-8'9'0,"-1"1"0,1 1 0,-9 13 0,5 7 0,0 3 0,3-2 0,0 2 0,-5 47 0,13-71 0,0-2 0,1 1 0,0 1 0,0-2 0,1 1 0,0 0 0,1 0 0,0 0 0,0-1 0,1 1 0,-1 0 0,2-1 0,0 0 0,0 0 0,1 0 0,6 8 0,-3-6 0,0 0 0,1-1 0,1-1 0,-1 1 0,1-1 0,0 0 0,1-1 0,0-1 0,0 1 0,0-1 0,14 4 0,49 21 0,-46-17 0,1-2 0,44 12 0,106 9 0,-118-25 0,98 28 0,-102-23 0,103 14 0,-60-8 0,1 5 0,170 63 0,-102-29 0,-28-10 0,-3 7 0,228 123 0,4 16 0,-343-179 0,48 35 0,11 6 0,-44-30 0,41 31 0,-8-3 0,46 21 0,-52-40 0,-51-26 0,-1-1 0,21 14 0,197 143 0,-134-99 0,-58-39 0,61 47 0,-74-48 0,3-3 0,69 40 0,-67-45 0,-2 3 0,0 0 0,-1 2 0,-1 2 0,-2 0 0,0 1 0,29 36 0,3 11 0,82 109 0,-88-86 0,-8-11 0,-29-53 0,-1 2 0,-2-1 0,12 41 0,-8 9 0,-15-64 0,0-1 0,1 1 0,13 35 0,-5-19-1365,-7-27-5461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5085 24575,'-7'-111'0,"3"88"0,2 0 0,0-1 0,2 0 0,1 1 0,1-1 0,1 1 0,7-30 0,9-12 0,48-133 0,-33 132 0,79-118 0,-64 108 0,22-27 0,6 2 0,3 4 0,118-110 0,-88 88 0,19-17 0,20 9 0,55-74 0,-119 113 0,9-11 0,-19 20 0,158-132 0,-113 120 0,3 7 0,220-115 0,-190 117 0,-43 21 0,501-230 0,-168 114 0,215-102 0,-571 239 0,121-76 0,-195 109 0,29-21 0,-3-1 0,47-46 0,-36 32 0,0-5 0,46-54 0,-19 18 0,61-60 0,-115 115 0,-3 0 0,26-45 0,3-5 0,75-89 0,-104 140 33,21-43 0,-30 49-319,1 1-1,1 0 1,0 1 0,29-31 0,-34 44-6540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51 24575,'-1'1'0,"0"-1"0,0 1 0,0-1 0,0 1 0,0 0 0,0 0 0,0-1 0,0 1 0,0 0 0,0-1 0,0 1 0,1 0 0,-1 0 0,0 0 0,1 0 0,-1 1 0,1-1 0,0 0 0,0 0 0,0 0 0,-1 1 0,1-2 0,0 1 0,0 0 0,0 0 0,0 1 0,0-1 0,0 0 0,0 0 0,1 3 0,-1-2 0,0 2 0,0-1 0,0 0 0,0 0 0,0 0 0,1 0 0,0 1 0,0-2 0,0 1 0,2 5 0,1-6 0,-1 0 0,0 0 0,1 0 0,-2 0 0,2-1 0,-1 1 0,1-1 0,0-1 0,0 1 0,-1 0 0,0 0 0,1-1 0,0 0 0,0 1 0,0-2 0,-1 1 0,1 0 0,0-1 0,0 1 0,6-3 0,-8 3 0,-1-1 0,1 1 0,0-1 0,0 0 0,-1 0 0,1 1 0,-1-1 0,1 0 0,-1-1 0,1 1 0,-1 0 0,0 0 0,1 0 0,-2 0 0,1 0 0,0-1 0,0 0 0,2-2 0,-3 2 0,0 1 0,0-1 0,1 0 0,-1 0 0,-1 0 0,1 0 0,0 0 0,0 1 0,-1 0 0,1-1 0,-1 0 0,1 0 0,-1 0 0,0 0 0,0 1 0,0 0 0,1-1 0,-1 1 0,0-1 0,0 1 0,-1-1 0,-1-1 0,0 0 0,-1-1 0,0 1 0,0-1 0,0 2 0,0-1 0,-1 0 0,0 1 0,1-1 0,0 2 0,-1-1 0,0 0 0,-1 1 0,-8-2 0,12 2 0,0 1 0,0 0 0,0 0 0,0 0 0,1 0 0,-1 0 0,0 0 0,0 1 0,0-1 0,0 1 0,1-1 0,-1 1 0,0 0 0,0 0 0,0 0 0,1 0 0,0 0 0,-1 0 0,1 0 0,-1-1 0,1 2 0,-1-1 0,1 1 0,0-1 0,0 1 0,-1 0 0,1-1 0,0 1 0,1-1 0,-1 1 0,0-1 0,0 1 0,1 0 0,-1 0 0,1 0 0,0-1 0,-1 1 0,1 0 0,0 4 0,0-4 0,0 0 0,0 0 0,1 1 0,-1-1 0,0 0 0,1 1 0,0-2 0,-1 2 0,1-1 0,0 0 0,0 1 0,1-1 0,-1-1 0,0 1 0,1 0 0,-1 0 0,1 0 0,0 0 0,-1-1 0,1 0 0,-1 1 0,1-1 0,0 1 0,1-1 0,-1 0 0,0 0 0,0 0 0,1 0 0,-1 0 0,0 0 0,0-1 0,0 0 0,1 0 0,-1 0 0,4 1 0,-3-1 0,0 1 0,-1-1 0,1 0 0,0 0 0,0 0 0,0 0 0,0-1 0,0 1 0,0-1 0,-1 1 0,1 0 0,0-1 0,0-1 0,0 1 0,0 0 0,-1-1 0,1 1 0,-2-1 0,2 0 0,-1 1 0,1-1 0,-1 0 0,0 0 0,0-1 0,0 1 0,0 0 0,2-6 0,-3 7 0,-1-1 0,0 1 0,0-1 0,1 1 0,-1-1 0,0 0 0,0 0 0,0 0 0,0 1 0,0 0 0,0-1 0,-1 0 0,1 0 0,0 1 0,0-1 0,-1 0 0,0 1 0,1 0 0,-1-1 0,0 1 0,0-1 0,0 1 0,0 0 0,0-1 0,-1 1 0,1 0 0,-3-2 0,0 0 0,0 1 0,1 0 0,-1-1 0,0 1 0,0 1 0,0 0 0,0-1 0,0 1 0,0 0 0,-1 0 0,-4 0 0,6 0 0,0 1 0,-1 0 0,1 0 0,0 0 0,0 0 0,1 1 0,-1-1 0,0 1 0,0 0 0,0 0 0,0 0 0,0 0 0,0 0 0,1 1 0,-5 1 0,6-2 0,0 1 0,0-1 0,0 0 0,0 1 0,0-1 0,0 1 0,0-1 0,0 0 0,1 1 0,-1 0 0,1-1 0,-1 1 0,1 0 0,0-1 0,0 0 0,-1 1 0,1 0 0,1 0 0,-1-1 0,0 1 0,0 0 0,0 0 0,1-2 0,-1 2 0,1 0 0,0-1 0,-1 1 0,1 0 0,0-1 0,1 2 0,0-1 0,0 1 0,0 0 0,1 0 0,-1-1 0,0 1 0,1-1 0,-1 1 0,1-1 0,0 0 0,0-1 0,1 1 0,-1 0 0,-1 0 0,2-1 0,-1 1 0,1-1 0,-1 0 0,1 0 0,-1-1 0,0 0 0,1 0 0,0 1 0,0-1 0,-1 0 0,0-1 0,1 1 0,0 0 0,-1 0 0,1-1 0,-1 0 0,7-3 0,-7 3 0,0 0 0,0 0 0,1-1 0,-1 1 0,-1 0 0,1 0 0,-1-1 0,1 0 0,0 0 0,0 0 0,-1 0 0,1 0 0,-1 0 0,-1-1 0,1 1 0,0-1 0,0 1 0,0-1 0,-1 0 0,1 0 0,-1 0 0,0 1 0,0-1 0,0 0 0,0-1 0,0 2 0,-1-1 0,1-1 0,-1 1 0,0 0 0,0 0 0,0 0 0,-1 0 0,1-1 0,-2-3 0,1 4 0,0 1 0,0 1 0,0-1 0,0-1 0,0 1 0,-1 0 0,1 0 0,-1 0 0,1 1 0,-1-1 0,0 1 0,2-1 0,-2 0 0,0 1 0,0 0 0,0-1 0,-1 1 0,1 1 0,0-1 0,0 0 0,-1 0 0,1 0 0,1 1 0,-2-1 0,1 1 0,-1-1 0,1 1 0,0 0 0,-1 0 0,1 0 0,-1 0 0,1 1 0,0-1 0,0 1 0,0-1 0,-1 1 0,1 0 0,0 0 0,-1 0 0,-3 1 0,0 2 0,-2 0 0,1-1 0,1 1 0,-1 1 0,1-1 0,0 1 0,0 1 0,0-2 0,0 3 0,2-2 0,-6 8 0,7-9 0,0 1 0,0 0 0,2 0 0,-1 0 0,0 0 0,0 0 0,1 0 0,0 0 0,0 1 0,-1 5 0,3-9 0,-1-1 0,0 1 0,1-1 0,-1 1 0,0 0 0,1 0 0,0-1 0,-1 1 0,1-2 0,0 2 0,0-1 0,0 1 0,0-1 0,0 1 0,0-1 0,0 0 0,0 0 0,0 1 0,1-2 0,-1 1 0,1 0 0,-1 0 0,1-1 0,-1 1 0,1 0 0,0-1 0,-1 1 0,1-1 0,0 1 0,-1-1 0,0 0 0,1 1 0,0-1 0,0 0 0,-1 0 0,3-1 0,4 1 0,0 0 0,0-1 0,0 0 0,-1 0 0,1-1 0,0 0 0,-1 1 0,1-2 0,10-5 0,-16 7 0,0 1 0,0 0 0,-1-1 0,1 0 0,0-1 0,-1 1 0,1 0 0,-1-1 0,1 1 0,-1-1 0,1 1 0,-1 0 0,0-1 0,1 1 0,-1-1 0,0 0 0,0 0 0,0 0 0,0 0 0,-1 1 0,1-1 0,-1 0 0,1 0 0,-1-1 0,0 1 0,1 1 0,-1-1 0,0 0 0,0 0 0,-1 0 0,1-1 0,0 2 0,-1-1 0,1 0 0,-1 0 0,0 0 0,0 0 0,0 0 0,0 1 0,-2-4 0,1 2 0,-1 0 0,0 1 0,1 0 0,0 0 0,-1 0 0,0-1 0,0 1 0,0 1 0,-1 0 0,1-1 0,0 1 0,0 0 0,0 0 0,-1 0 0,1 0 0,-1 0 0,0 1 0,2-1 0,-2 1 0,0 0 0,0 0 0,1 1 0,-6 0 0,7-1 0,0 1 0,0-1 0,0 0 0,0 1 0,0-1 0,0 1 0,0-1 0,0 1 0,1 0 0,-1 0 0,0 0 0,0-1 0,1 1 0,-1 1 0,0-1 0,1 1 0,-1-1 0,1 1 0,0-1 0,-1 1 0,1-1 0,0 0 0,0 1 0,0 0 0,1 0 0,-1 0 0,1 0 0,-1 0 0,1-1 0,-1 1 0,1 0 0,-1 0 0,1 0 0,0 0 0,0 0 0,0-1 0,0 1 0,1 0 0,-1 1 0,1-1 0,0 3 0,0-3 0,1 1 0,0 0 0,0-1 0,0 0 0,0 1 0,1-1 0,-1 0 0,1 1 0,-1-2 0,0 1 0,4 1 0,-6-2 0,1-1 0,-1 1 0,1-1 0,-1 1 0,1-1 0,-1 1 0,1-1 0,0 0 0,-1 1 0,1-1 0,0 0 0,-1 1 0,1-1 0,0 0 0,-1 0 0,1 0 0,0 1 0,0-1 0,-1 0 0,1 0 0,0 0 0,-1 0 0,1 0 0,0-1 0,-1 1 0,0 0 0,1 0 0,0 0 0,-1-1 0,1 1 0,0 0 0,-1 0 0,1-1 0,0 1 0,-1-1 0,1 1 0,-1-1 0,1 1 0,-1-1 0,1 1 0,-1-1 0,1 1 0,-1-1 0,0 0 0,1 1 0,-1-1 0,0 1 0,1-1 0,-1 0 0,0 1 0,0 0 0,0-1 0,1 0 0,-2-1-52,1 1-1,0 0 1,0-1-1,-1 1 1,1 0-1,-1-1 1,1 1-1,-1 1 1,1-1-1,-1 0 1,0 0-1,0-1 1,0 1-1,1 0 1,-1 0-1,0 0 1,0 1-1,0-1 1,0 0-1,0 0 1,0 1-1,0 0 1,0-1-1,0 1 0,-3-1 1,-9-5-6774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2 236 24575,'-2'-63'0,"4"-72"0,-2 133 2,1 0 0,0 1 0,-1-1 0,1 1-1,0-1 1,0 0 0,0 0 0,0 0 0,0 1-1,0 0 1,-1-1 0,2 1 0,-1-1 0,1 1 0,-1-1-1,1 1 1,-1 0 0,1 0 0,0 0 0,0 0-1,0 1 1,0-1 0,-1 0 0,1 1 0,-1-1 0,1 0-1,0 1 1,0 0 0,0-1 0,1 1 0,1 0-1,11-1-90,0 1-1,1 0 0,16 3 0,-6-1-974,-11-1-5762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2400 24575,'0'-1'0,"0"-1"0,0 1 0,1 0 0,-1 0 0,1 0 0,-1 0 0,1 0 0,0 0 0,-1 1 0,1 0 0,0-1 0,-1 0 0,1 0 0,0 0 0,0 1 0,0-1 0,0 0 0,-1 1 0,1-1 0,0 1 0,0-1 0,2 0 0,28-9 0,-22 7 0,693-254 0,-440 161 0,101-44 0,-140 58 0,-46 19 0,106-38 0,-151 57 0,184-88 0,-102 14 0,-128 72 0,62-38 0,-131 72 0,-1 1 0,0-2 0,-1 0 0,-1-1 0,0 0 0,15-22 0,73-83 0,-77 94 0,-2-1 0,-1 0 0,-1-2 0,28-51 0,-30 44 0,-3-2 0,20-62 0,-32 85 0,-1 0 0,-1 0 0,-1 1 0,0-1 0,0 0 0,-2 1 0,0-1 0,0 0 0,-2 0 0,0 0 0,-5-16 0,3 15 0,-2 0 0,0 2 0,0-1 0,-2 0 0,0 1 0,1 0 0,-3 0 0,1 1 0,-1 1 0,-20-18 0,-10-2 0,-90-51 0,34 22 0,-52-35-1365,138 89-5461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24575,'5'6'0,"-1"1"0,0-1 0,1 0 0,1 0 0,10 8 0,20 11 0,-1-2 0,2-2 0,61 26 0,-52-25 0,21 7 0,1-4 0,97 22 0,-50-15 0,-9-2 0,-11-4 0,122 51 0,-171-55 0,-1 3 0,-1 1 0,52 41 0,-71-50 0,1 0 0,1-2 0,44 17 0,92 26 0,-91-32 0,251 104 0,251 182 0,-441-222 0,13 7 0,-108-72 0,0 2 0,63 57 0,-61-51 0,0-4 0,88 50 0,-104-65 0,76 56 0,-8-6 0,-27-23 0,-3 3 0,90 82 0,69 99 0,-194-197 0,31 45 0,-14-17 0,55 64 0,125 199 0,-161-215 0,98 181 0,-64-91 0,31 71 0,58 95 0,-178-347 0,197 361 0,-199-364 0,157 248 0,-101-157 0,27 35 0,62 66 0,-43-65 0,56 63 0,-84-106 0,-56-68 0,0 1 0,-2 3 0,-2 0 0,0 0 0,-3 1 0,1 2 0,-3-1 0,-2 1 0,17 65 0,-25-80-227,0 0-1,1 1 1,2-2-1,-1 1 1,15 23-1,-16-34-6598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4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1166 24575,'7'-1'0,"-2"0"0,1 0 0,0-1 0,0 0 0,-1 0 0,1 0 0,8-3 0,-8 1 0,1 1 0,0 0 0,0 2 0,13-5 0,73-4 0,251-37 0,-181 11 0,-87 18 0,-1 2 0,102-7 0,-136 20 0,2-2 0,-2-1 0,0-3 0,-1 0 0,0-3 0,53-22 0,48-19 0,13-6 0,-129 47 0,-2-1 0,0 0 0,-1-1 0,28-23 0,-25 17 0,0-2 0,-1-1 0,-1-1 0,-2 0 0,34-51 0,-49 63 0,-1 1 0,0-1 0,-2 0 0,0-1 0,0 1 0,0-1 0,1-25 0,-4-1 0,-5-51 0,2 73 0,-2-1 0,1 2 0,-2-1 0,0 0 0,-1 0 0,-1 2 0,-1-1 0,0 0 0,-2 1 0,1 1 0,-16-16 0,16 22-151,1 1-1,-1 0 0,1 1 0,-2 0 1,1 1-1,-2 0 0,2 1 1,-14-4-1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4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1170 1075 24575,'-3'-16'0,"-1"0"0,1 1 0,-2-1 0,0 2 0,-1-1 0,0 0 0,-14-19 0,8 10 0,-43-88 0,-62-116 0,82 163 0,19 33 0,-24-35 0,31 57 0,2-1 0,-2 1 0,-1 1 0,1-1 0,-2 1 0,-19-13 0,-47-33 0,57 38 0,-1 2 0,-1 1 0,0 0 0,-1 2 0,-1 0 0,-31-11 0,-22-5 0,52 18 0,0 2 0,0 0 0,-1 1 0,-32-4 0,30 5 0,0 0 0,0-2 0,0-1 0,-35-16 0,25 9 0,3 0-1365,25 11-5461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196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63 1 24575,'-3'0'0,"0"1"0,1-1 0,-1 1 0,0 0 0,0-1 0,0 1 0,1 0 0,-1 0 0,0 0 0,1 0 0,0 1 0,0-1 0,-1 1 0,1 0 0,0 0 0,0 0 0,0-1 0,0 1 0,0 1 0,0-1 0,1 1 0,0-1 0,0 0 0,-1 0 0,1 1 0,0 0 0,0 0 0,-1 3 0,2-4 0,-1 0 0,1 0 0,0 0 0,-1 0 0,1 0 0,0 0 0,0 1 0,0-1 0,1-1 0,-1 2 0,1-1 0,-1 0 0,1 0 0,0 0 0,-1 0 0,1 0 0,0 0 0,1 0 0,-1 0 0,0 0 0,0-1 0,0 1 0,1-1 0,-1 0 0,1 1 0,0 0 0,-1-1 0,1 0 0,0 1 0,0-1 0,0 0 0,0 0 0,0-1 0,0 0 0,0 1 0,0 0 0,3 0 0,1-1 0,0 1 0,0-1 0,0 0 0,0-1 0,-1 0 0,2 0 0,-1 0 0,0 1 0,-1-2 0,1 0 0,8-5 0,-13 7 0,0-1 0,0 1 0,0-1 0,1 1 0,-1-1 0,0 0 0,0 0 0,0 1 0,0-2 0,0 1 0,0 0 0,0 0 0,0 0 0,0 0 0,0-1 0,-1 1 0,1 1 0,0-2 0,-1 1 0,1-3 0,-1 3 0,-1-1 0,1 0 0,0 1 0,-1 0 0,0-1 0,1 1 0,-1-1 0,0 1 0,0-1 0,0 1 0,0-1 0,0 1 0,0 1 0,-1-2 0,1 1 0,0 0 0,-1 0 0,1 0 0,0 0 0,-1 0 0,1 0 0,-2-1 0,1 1-28,0 0-1,1 1 1,-1-1-1,0 0 1,1 1 0,-1-1-1,0 0 1,0 1-1,0-1 1,1 1-1,0 0 1,-1 0-1,0 0 1,0 0 0,0 0-1,0 0 1,0 0-1,0 0 1,0 1-1,0-1 1,1 1-1,-1-1 1,1 1 0,-1 0-1,0 0 1,1-1-1,-1 1 1,1 0-1,-1 0 1,1 0-1,-1 0 1,1 1 0,-1-1-1,1 1 1,0-1-1,0 1 1,0-2-1,0 2 1,1 0-1,-1-1 1,0 1 0,1 0-1,-1 0 1,1 0-1,-1-2 1,1 2-1,-1 4 1,3 3-6798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4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189 0 24575,'-8'2'0,"0"1"0,1-2 0,-1 2 0,0 1 0,1 0 0,-1-1 0,-7 7 0,-2 0 0,5-3 0,0 1 0,0 0 0,1 0 0,0 2 0,0 0 0,1-1 0,-12 16 0,22-24 0,-1 0 0,1 0 0,0 0 0,0 0 0,0 0 0,0 1 0,0-1 0,0 0 0,0-1 0,0 1 0,0 0 0,1 0 0,-1 0 0,0 0 0,1-1 0,-1 1 0,0 0 0,1 0 0,0 0 0,-1 0 0,1 0 0,-1 0 0,1-1 0,0 1 0,-1-1 0,2 1 0,26 24 0,-16-16 0,10 10 0,-12-10 0,0 0 0,-1 0 0,16 21 0,-25-29 9,1 1 0,0-1 0,-1 0 0,1 0 0,-1 1 0,0-1 0,0 1 0,1-1 0,-1 1-1,0-1 1,0 1 0,0-1 0,-1 2 0,4 17-1499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4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4 24575,'0'-3'0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4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33 79 24575,'0'0'0,"0"0"0,0-1 0,0 1 0,0 0 0,0-1 0,0 1 0,0 0 0,0 0 0,0-1 0,0 1 0,0 0 0,0-1 0,0 1 0,0 0 0,0-1 0,0 1 0,0 0 0,0 0 0,0-1 0,-1 1 0,1 0 0,0 0 0,0 0 0,-1-1 0,1 1 0,0 0 0,0 0 0,-1 0 0,1 0 0,0 0 0,-1 0 0,1 0 0,0 0 0,-1 0 0,1 0 0,0 0 0,0 0 0,-1 0 0,1 0 0,0 0 0,-1 0 0,1 0 0,0 0 0,-1 0 0,1 0 0,0 0 0,-1 0 0,1 0 0,0 0 0,0 0 0,-1 0 0,1 0 0,0 0 0,-1 1 0,1-1 0,0 0 0,0 0 0,0 0 0,-1 1 0,1-1 0,0 0 0,0 0 0,0 1 0,0-1 0,-1 0 0,1 1 0,0-1 0,0 0 0,0 1 0,-15 19 0,15-19 0,0 0 0,0 1 0,-1-1 0,1 1 0,0-1 0,0 1 0,1 0 0,-1-1 0,0 0 0,0 0 0,1 1 0,-1-1 0,1 1 0,0-1 0,-1 0 0,1 1 0,0-1 0,0 0 0,-1 0 0,0 0 0,2 0 0,-1 0 0,0 0 0,0 0 0,0 0 0,0 0 0,1 0 0,-1 0 0,0 0 0,1-1 0,-1 1 0,1 0 0,-1-1 0,0 0 0,1 0 0,0 0 0,-2 1 0,3-1 0,-1 0 0,1 0 0,-1 1 0,0-1 0,0 0 0,1-1 0,-1 1 0,0 0 0,-1-1 0,1 1 0,0 0 0,1-1 0,-1 1 0,0-1 0,0 0 0,0 0 0,0-1 0,-1 1 0,1 0 0,0-1 0,-1 1 0,0-1 0,1 2 0,-1-2 0,0 0 0,1 1 0,-1-1 0,1-2 0,-1 3 0,0 0 0,0-1 0,0 0 0,0 1 0,0-1 0,-1 0 0,1 0 0,-1 1 0,1 0 0,-1-1 0,1 0 0,-1 0 0,0 0 0,0 1 0,0-1 0,0 1 0,-1-1 0,1 0 0,0 0 0,-1 1 0,1-1 0,-1 0 0,0 0 0,1 2 0,-1-2 0,0 0 0,0 1 0,0-1 0,0 1 0,0-1 0,-1 1 0,1 0 0,0 0 0,-1 0 0,1 0 0,-1 0 0,1 0 0,0 0 0,-1 0 0,1 0 0,-1 0 0,0 1 0,1-1 0,-1 1 0,0-1 0,0 1 0,0 0 0,0 0 0,1-1 0,-1 1 0,1 0 0,-1 1 0,0-1 0,-3 1 0,2-1 0,1 0 0,-1 1 0,1-1 0,0 1 0,0 0 0,0 0 0,-1-1 0,1 1 0,0 1 0,0-1 0,0 0 0,0-1 0,0 2 0,0 0 0,1-1 0,-1 1 0,-1 2 0,2-3 0,0 0 0,0 0 0,1 1 0,-1-1 0,1 1 0,-1 0 0,1-1 0,0 1 0,-1 0 0,1-2 0,0 2 0,0 0 0,0 0 0,0-1 0,1 1 0,-1 0 0,0-1 0,1 0 0,-1 1 0,1-1 0,0 1 0,-1-1 0,1 1 0,0-1 0,0 1 0,0-1 0,0 0 0,1 2 0,-1-1 0,1 0 0,0 0 0,-1 0 0,1-1 0,0 1 0,0-1 0,0 1 0,0-1 0,0 1 0,0-1 0,0 0 0,0 0 0,0 0 0,1 0 0,-1-1 0,0 1 0,1-1 0,0 1 0,-1-1 0,1 1 0,-2-1 0,2 0 0,-1 0 0,1 0 0,-1-1 0,1 1 0,-1-1 0,1 1 0,-1-1 0,0 1 0,0-1 0,1 0 0,-1 0 0,0 0 0,0-1 0,0 1 0,4-4 0,-4 4 0,-1 0 0,0 0 0,1-1 0,-1 0 0,1 0 0,-1 0 0,1 0 0,-1 1 0,0-1 0,0 0 0,0 0 0,0 0 0,-1-1 0,1 2 0,-1-1 0,1-1 0,-1 1 0,0 0 0,0-1 0,0 2 0,0-1 0,0-1 0,0 1 0,-1 0 0,1-1 0,-1 2 0,1-1 0,-1 0 0,0-1 0,0 1 0,0 0 0,0 0 0,-1 1 0,1-1 0,0 0 0,-1 0 0,1 1 0,-1-1 0,1 0 0,-4 0 0,5 1 0,-1 0 0,1 0 0,-1 0 0,0 1 0,1-1 0,-1 0 0,0 1 0,0-1 0,1 1 0,-1-1 0,0 1 0,0-1 0,0 1 0,0-1 0,0 1 0,1 0 0,-1 0 0,0-1 0,0 1 0,0 0 0,0 0 0,1 0 0,-1 0 0,0 0 0,0 0 0,0 0 0,0 0 0,0 1 0,0-1 0,0 0 0,0 0 0,0 1 0,1-1 0,-1 1 0,0-1 0,0 1 0,0-1 0,0 1 0,1-1 0,-1 1 0,0 0 0,1-1 0,-1 1 0,0 0 0,1 0 0,-1 0 0,1-1 0,-1 1 0,1-1 0,0 1 0,-1 0 0,1 0 0,0 0 0,0 0 0,0 1 0,-1 1 0,1 0 0,-1 0 0,0 1 0,1-1 0,0 0 0,0 0 0,0 1 0,0 0 0,1-2 0,-1 2 0,1-1 0,0 1 0,-1-2 0,3 7 0,-1-7 0,-1 0 0,0-1 0,0 1 0,1 0 0,-1 0 0,1 0 0,0 0 0,-1-1 0,1 0 0,0 1 0,0-1 0,-1 0 0,1 1 0,0-1 0,1 0 0,-1 0 0,4 1 0,-5-2 0,1 0 0,0 1 0,-1-2 0,0 1 0,1 0 0,-1 0 0,1 0 0,-1-1 0,1 1 0,0-1 0,-1 1 0,1-1 0,-1 0 0,1 0 0,-1 1 0,1-1 0,-1 0 0,0 0 0,1-2 0,2 0 0,-1-1 0,0 1 0,0 0 0,-1-1 0,1 0 0,-1-1 0,-1 2 0,1-2 0,0 1 0,-1 0 0,1 0 0,-1-1 0,0 1 0,0-1 0,-1 1 0,0-7 0,0 9 0,0 0 0,0 0 0,0-1 0,-1 1 0,1-1 0,-1 1 0,1 0 0,-1 0 0,0-1 0,0 1 0,0 0 0,-1 0 0,1 0 0,0 0 0,0 0 0,-1 0 0,-1-2 0,1 3 0,1 1 0,-1-1 0,1 0 0,-1 1 0,0-1 0,1 0 0,-1 1 0,0-1 0,1 1 0,0-1 0,-1 1 0,1 0 0,-1 0 0,0 0 0,0 0 0,1 0 0,-1 0 0,0 0 0,-2 1 0,1 0 0,1 0 0,-1 0 0,-1 1 0,1-2 0,1 2 0,-1 0 0,0 0 0,0 0 0,2 0 0,-2 0 0,1-1 0,-1 2 0,1-1 0,0 1 0,0 0 0,0-1 0,1 0 0,-1 1 0,0 0 0,2 0 0,-1 0 0,0 0 0,0 0 0,0 0 0,0 3 0,1-3 0,0 1 0,-1-1 0,2-1 0,-1 1 0,0 0 0,1 1 0,-1-2 0,1 1 0,0 0 0,0 0 0,0 0 0,0-1 0,0 1 0,1 0 0,-1 0 0,1-1 0,0 0 0,0 1 0,0-1 0,0 0 0,1 1 0,-1-2 0,0 1 0,0 0 0,1 0 0,0-1 0,0 1 0,0-1 0,0 0 0,0 0 0,5 1 0,-6-1 0,0-1 0,1 1 0,-1-1 0,0 0 0,1 0 0,-1 0 0,0 0 0,0 0 0,0-1 0,1 1 0,-1-1 0,0 0 0,0 1 0,1-1 0,-1 1 0,0-1 0,-1 0 0,1-1 0,0 1 0,0 0 0,0-1 0,-1 1 0,1-1 0,0 0 0,-1 1 0,1 0 0,-1-1 0,0 0 0,1 0 0,-1 0 0,0 0 0,-1 0 0,1 0 0,-1 0 0,1-1 0,0 1 0,-1 0 0,0 1 0,1-2 0,-1 1 0,0-1 0,0 1 0,-1-2 0,1 1 0,1 0 0,-1 1 0,0-1 0,0 2 0,-1-2 0,1 1 0,-1-1 0,1 0 0,-1 2 0,0-1 0,1-1 0,-1 1 0,0-1 0,0 1 0,0 1 0,-1-1 0,1 0 0,-1 0 0,0 0 0,1 0 0,-1 0 0,0 1 0,0 0 0,0-1 0,0 1 0,0-1 0,0 1 0,0 0 0,0 0 0,-1 0 0,1 0 0,-1 0 0,1 0 0,-1 1 0,1 0 0,0 0 0,-1 0 0,1 0 0,-1 0 0,1 0 0,-5 0 0,4 0 0,1 1 0,-1 0 0,-1-1 0,1 1 0,0 0 0,0 0 0,0 1 0,2-1 0,-2 1 0,0-1 0,0 1 0,1-1 0,-1 1 0,1 0 0,-1 0 0,1 1 0,1-1 0,-1 0 0,0 0 0,0 1 0,1 0 0,-1-1 0,1 0 0,-1 1 0,1 0 0,0 0 0,0 0 0,1 0 0,-1 0 0,0 0 0,1 0 0,0-1 0,0 6 0,1-6 0,-1 1 0,1-2 0,0 2 0,1-1 0,-1 0 0,0 1 0,1-1 0,-1-1 0,1 1 0,0 0 0,-1 0 0,1 0 0,-1 0 0,1-1 0,0 0 0,1 1 0,-1-1 0,0 0 0,1 0 0,-1 1 0,0-2 0,1 1 0,-1 0 0,0 0 0,1-1 0,-1 1 0,1-1 0,0 0 0,-1 0 0,1 0 0,1 0 0,-1 0 0,0 1 0,0-1 0,0 0 0,-1 0 0,1 0 0,0-1 0,-1 1 0,1-1 0,-1 1 0,1-1 0,0 0 0,-1 0 0,1 0 0,0-1 0,-1 1 0,-1 0 0,2-1 0,-1 1 0,0-1 0,0 1 0,0-1 0,0 0 0,0-1 0,0 1 0,0 1 0,-1-1 0,0-1 0,0 1 0,2-4 0,-3 2 0,0-1 0,0 2 0,0-1 0,-1-1 0,1 1 0,-1 1 0,0-2 0,0 1 0,0 1 0,-1-1 0,1 0 0,-1 1 0,0-1 0,-1 1 0,1-1 0,-1 1 0,0 0 0,1 0 0,-5-4 0,6 6 0,-1-1 0,1 1 0,-1 0 0,1-1 0,-1 1 0,0 0 0,1 0 0,-1 0 0,0 0 0,1 1 0,-1 0 0,0-1 0,1 0 0,-1 1 0,0 0 0,0-1 0,0 1 0,0 0 0,0 0 0,0 0 0,0 0 0,1 0 0,-1 1 0,0-1 0,0 0 0,0 1 0,0 0 0,0-1 0,0 0 0,1 1 0,-1 0 0,0 0 0,0 0 0,1 0 0,0 1 0,0-1 0,-1 0 0,1 1 0,0-1 0,-1 0 0,1 0 0,0 1 0,-1 2 0,0-1-91,1 0 0,-1-1 0,1 1 0,0 0 0,0 0 0,0 0 0,0 0 0,1 0 0,0 1 0,0-2 0,0 1 0,0 1 0,0-1 0,0 3 0,3 10-6735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49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3871 24575,'7'-1'0,"-1"-1"0,0 0 0,1 0 0,-1-1 0,0 1 0,0-1 0,0 0 0,-1-1 0,10-6 0,17-9 0,236-118 0,-177 88 0,152-94 0,-123 71 0,135-103 0,-50 32 0,80-49 0,62-39 0,1-13 0,-223 150 0,395-286 0,-442 322 0,80-62 0,-133 97 0,0-1 0,-1-1 0,37-48 0,193-264 0,-206 261 0,-29 46 0,42-55 0,-45 65 0,-1-2 0,-2 1 0,0-2 0,14-37 0,7-9 0,62-121 0,-5-65 0,-70 189 0,-19 60 0,104-287 0,-104 284-113,31-55-1139,-26 54-5574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5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1 147 24575,'0'-3'0,"1"0"0,0 0 0,0 0 0,0 1 0,0 0 0,0-1 0,1 0 0,-1 1 0,1 0 0,-1 0 0,1-1 0,0 1 0,2-2 0,32-29 0,-27 26 0,7-8 0,-9 7 0,1 1 0,-1 0 0,2 2 0,-1-2 0,0 2 0,13-6 0,-18 10 0,0 0 0,0 0 0,-1 1 0,1-1 0,0 1 0,-1-1 0,1 1 0,0 0 0,0 0 0,0 1 0,0-1 0,0 1 0,-1-1 0,1 1 0,0 0 0,0 0 0,0 0 0,-1-1 0,1 2 0,0-1 0,-1 1 0,0-1 0,0 1 0,0 0 0,1 0 0,-1-1 0,3 5 0,1 0 27,0-2-1,0 1 0,1 0 1,11 5-1,20 14-1523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5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0 24575,'-1'21'0,"2"0"0,1 0 0,0 0 0,2 0 0,-1-1 0,3 0 0,0 0 0,1 0 0,0-1 0,3 1 0,-1-2 0,2 1 0,17 22 0,-20-29 0,2-2 0,-1 1 0,1-2 0,1 1 0,0 0 0,0-2 0,2 0 0,-1 0 0,1-1 0,19 9 0,67 37 0,-71-37 0,-1 0 0,1-3 0,61 23 0,259 65 0,-111-19 0,-208-72 0,1-1 0,1-1 0,54 8 0,-69-12-86,20 3 287,-35-7-244,-1 1-1,1-1 0,0 0 1,0 0-1,-1 0 1,1 0-1,0 0 1,0 0-1,-1 0 1,1 0-1,0 0 1,0 0-1,0 0 1,-1 0-1,1-1 1,0 1-1,-1 0 0,1 0 1,0-1-1,-1 1 1,1-1-1,0 1 1,-1 0-1,1 0 1,-1 0-1,0-1 1,1 1-1,-1-1 1,1 0-1,-1 1 1,0-1-1,1 0 0,0-1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5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6491 24575,'0'-11'0,"1"1"0,1-1 0,0 1 0,1-1 0,0 0 0,-1 1 0,8-12 0,40-70 0,-18 33 0,21-29 0,2 3 0,111-128 0,-45 59 0,-58 68 0,84-103 0,23 6 0,4 20 0,-46 36 0,-90 86 0,0 0 0,32-45 0,-47 59 0,1 0 0,0 2 0,49-38 0,-36 32 0,38-41 0,-34 23 0,-23 27 0,0 2 0,29-26 0,-26 28 0,241-199 0,-172 138 0,5-4 0,-30 31 0,71-78 0,-65 60 0,85-58 0,5-5 0,-30 21 0,72-74 0,-110 101 0,-53 51 0,49-55 0,-60 59 0,1 3 0,3-1 0,33-22 0,-9 7 0,-38 28 0,0-1 0,-2 0 0,1-1 0,27-38 0,-25 32 0,2 1 0,0 0 0,1 2 0,39-27 0,-29 21 0,8-4 0,-18 12 0,1 1 0,-1-3 0,-1 0 0,21-26 0,2-5 0,90-78 0,-92 90 0,109-81 0,-57 48 0,-15-3 0,-55 49 0,41-32 0,284-162 0,-82 59 0,-248 145 0,1-1 0,-2-1 0,-1-1 0,0-1 0,18-28 0,19-18 0,-5 13 0,74-57 0,-15 13 0,-29 29 0,119-79 0,-184 137 0,220-144 0,-26 21 0,-82 53 0,-64 42 0,72-57 0,-113 78 0,-11 8 0,1 0 0,-2 0 0,0-1 0,13-16 0,3-5 0,-12 13 0,24-36 0,-5 3-1365,-27 44-5461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5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60 24575,'0'-2'0,"10"-5"0,12-5 0,-3 4 0,0-1 0,1 2 0,32-7 0,-51 14 0,0 0 0,0 0 0,0 0 0,1 0 0,-1 0 0,1 0 0,-1 1 0,1-1 0,-1 0 0,1 1 0,-1-1 0,0 1 0,1 0 0,-1-1 0,0 1 0,0 0 0,0-1 0,0 1 0,0 0 0,0 0 0,0 0 0,0 0 0,0 0 0,-1 0 0,1 1 0,1 1 0,18 40 0,-4-8 0,28 27-1365,-36-48-5461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54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107 0 24575,'-2'5'0,"-1"-2"0,1 1 0,0 0 0,-1-1 0,0 1 0,0 0 0,0 0 0,-1-2 0,-6 8 0,0-2 0,3 1 0,0 0 0,0 0 0,1 1 0,2-1 0,-2 2 0,1-1 0,1 0 0,0 1 0,2-1 0,-1 2 0,1-1 0,0 0 0,1 0 0,0 0 0,1 0 0,0 0 0,1 0 0,0 0 0,5 17 0,-5-24 0,1 2 0,-1-2 0,1 2 0,0-1 0,1-1 0,0 1 0,0 0 0,0-1 0,1 1 0,-1-1 0,0 0 0,2 0 0,-1 0 0,5 3 0,4 1 0,0 0 0,1-2 0,24 11 0,22 10 0,27 18 0,82 49 0,-150-84 0,0 0 0,26 7 0,20 11 0,219 96 0,-249-110 0,9 2 0,0-2 0,0-3 0,77 11 0,98 11 0,-172-28 0,-2 1 0,49-1 0,-28 4 51,-58-7-193,1 1 0,0-2 1,-1 0-1,1 0 1,-1-1-1,1 0 1,0 0-1,-1-1 1,14-1-1,-11-2-6684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55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101 18 24575,'-15'63'0,"15"-61"0,0-1 0,0 0 0,0 1 0,0-1 0,0 1 0,1-1 0,-1 1 0,1-1 0,-1 1 0,1-1 0,-1-1 0,1 2 0,0-1 0,0 0 0,0 1 0,-1-1 0,1 0 0,1 0 0,-1 0 0,0 0 0,0 0 0,0 0 0,-1-1 0,2 1 0,-1 0 0,0-1 0,1 1 0,-1 0 0,1-1 0,-1 1 0,1-1 0,-1 0 0,1 1 0,-1-1 0,1 0 0,-1 0 0,1 0 0,-1 0 0,0 0 0,0 0 0,1-1 0,-1 1 0,1 0 0,-1-1 0,1 1 0,-1-1 0,1 0 0,-1 1 0,2-2 0,-1 2 0,0-1 0,0 0 0,-1 1 0,0-1 0,1-1 0,0 1 0,-1 0 0,1 0 0,-1-1 0,1 1 0,-1 0 0,1 0 0,-1-1 0,0 1 0,0-1 0,0 0 0,0 0 0,0 1 0,0-1 0,-1 1 0,0-1 0,1 0 0,-1 0 0,0 0 0,1 0 0,-1 0 0,0 1 0,0-1 0,0 0 0,0 0 0,0 0 0,-1 0 0,1 0 0,-1 1 0,1-1 0,0 0 0,-1 0 0,0 0 0,-1-3 0,1 5 0,1-2 0,-1 1 0,0-1 0,0 1 0,0-1 0,0 1 0,0-1 0,0 1 0,0 0 0,-1 0 0,1 0 0,0 0 0,-1 0 0,1 0 0,-1 0 0,2 0 0,-2 0 0,1 1 0,-1-1 0,0 0 0,1 1 0,-1-1 0,0 1 0,1 0 0,-1 0 0,0-1 0,0 1 0,1 0 0,-1 0 0,1 1 0,-1-1 0,1 0 0,-1 1 0,0-1 0,0 1 0,1-1 0,-1 1 0,1 0 0,-1-1 0,1 1 0,-1 0 0,1 0 0,-2 2 0,0-1 0,0 2 0,-1-1 0,1 1 0,1-1 0,-1 1 0,0 0 0,2-1 0,-1 1 0,0 1 0,0-1 0,0 0 0,1 0 0,0 1 0,0-1 0,-1 5 0,2-6 0,1 1 0,-1 1 0,0-2 0,1 1 0,0 0 0,0-1 0,0 0 0,0 1 0,1 0 0,-1-1 0,1 0 0,0 1 0,-1-1 0,4 3 0,-4-5 0,0 1 0,0-1 0,0 0 0,0 0 0,0 0 0,0 0 0,1-1 0,-1 0 0,0 1 0,0 0 0,1 0 0,-1-1 0,0 1 0,0-1 0,1 1 0,-1-1 0,0 0 0,1 0 0,-1 1 0,1-1 0,0 0 0,-1 0 0,1 0 0,-1-1 0,1 1 0,-1 0 0,0-1 0,1 1 0,-1-1 0,0 1 0,0-1 0,0 1 0,1-1 0,-1 0 0,0 1 0,1-1 0,-1 0 0,0 0 0,0 0 0,2-2 0,-2 2 0,0 0 0,1 0 0,-1-1 0,0 1 0,0 0 0,0 0 0,0-1 0,0 0 0,0 1 0,0-1 0,0 0 0,-1 0 0,1 2 0,-1-2 0,1 0 0,-1 0 0,1 0 0,-1 0 0,0 0 0,0 1 0,0-1 0,0 1 0,0-1 0,-1 0 0,1 0 0,-1 0 0,1 1 0,-1-1 0,-1-3 0,0 1 0,0 2 0,0-2 0,0 1 0,-1 0 0,0 0 0,0 1 0,0-1 0,0 0 0,0 1 0,0-1 0,-1 2 0,1-1 0,-5-2 0,5 3 0,1-1 0,0 1 0,-1 0 0,0 0 0,1 1 0,-1 0 0,0-1 0,0 1 0,0 0 0,1 0 0,-1 0 0,0 0 0,1 0 0,-1 0 0,0 1 0,0-1 0,0 0 0,-1 2 0,2-1 0,0 1 0,1-1 0,-1 1 0,1-1 0,0 1 0,-1-1 0,1 0 0,0 1 0,0 0 0,0 0 0,0 0 0,0-1 0,1 1 0,-1 0 0,1 0 0,0 0 0,0 0 0,-1 0 0,1 0 0,0 0 0,0-1 0,0 1 0,0 0 0,1 0 0,-1 1 0,0-1 0,0 0 0,1-1 0,0 3 0,0-2 0,-1 1 0,0-1 0,1-1 0,0 2 0,-1-1 0,1 0 0,0 0 0,0 1 0,0-2 0,1 1 0,-1 0 0,0 0 0,1-1 0,-1 1 0,1 0 0,0-1 0,0 0 0,-2 1 0,2-1 0,0 0 0,0 1 0,1-1 0,-1 0 0,0 0 0,0 0 0,0 0 0,1-1 0,-1 1 0,-1-1 0,2 0 0,-1 0 0,0 0 0,1 0 0,-1 0 0,1 0 0,-1 0 0,0 0 0,0 0 0,0-1 0,0 1 0,1-1 0,-1 0 0,0 0 0,0 0 0,0 0 0,0 0 0,0-1 0,2-2 0,-1 4 0,-2-1 0,1 0 0,0 0 0,0-1 0,0 1 0,0-1 0,-1 1 0,1-1 0,-1 0 0,1 1 0,-1 0 0,0-1 0,-1 0 0,1 0 0,0 0 0,0 0 0,0 1 0,0-2 0,-1 1 0,1 0 0,-1 0 0,0 0 0,1 0 0,-1 0 0,0 0 0,0-1 0,0 1 0,-1 0 0,1 1 0,-1-1 0,1-1 0,-1 1 0,0 0 0,1 0 0,-1 0 0,0 1 0,0-1 0,0 0 0,0 0 0,0 0 0,-1 1 0,1-1 0,-1 1 0,0 0 0,1-1 0,-1 1 0,0-1 0,0 1 0,0 0 0,-2-2 0,0 2 0,-1 0 0,1-1 0,-1 1 0,1 0 0,0 0 0,0 0 0,-1 0 0,0 1 0,1 0 0,0 0 0,-1 0 0,1 0 0,-1 1 0,1 0 0,0 0 0,-1 0 0,-6 2 0,9-2 0,1-1 0,-1 1 0,0 0 0,0 0 0,0 0 0,0 0 0,0 1 0,0-1 0,1 0 0,-1 1 0,0-1 0,1 0 0,0 1 0,0 0 0,0-1 0,-1 1 0,1 0 0,0 0 0,0-1 0,0 1 0,1 0 0,-1 0 0,0 0 0,1 1 0,-1-1 0,1-1 0,0 1 0,0 1 0,0-1 0,0 0 0,0 0 0,0-1 0,0 2 0,1-1 0,-1 0 0,1 0 0,1 3 0,0-2 0,0-1 0,-1 0 0,1 1 0,-1-2 0,1 1 0,0 0 0,0 0 0,1 0 0,-1-1 0,1 1 0,-1-1 0,1 0 0,-1 0 0,0 0 0,1 0 0,-1 0 0,1 0 0,0 0 0,0-1 0,0 1 0,0-1 0,-1 0 0,0 0 0,1 0 0,0 0 0,0-1 0,0 1 0,3-2 0,-3 2 0,-1 0 0,1-1 0,0 1 0,0-1 0,0 0 0,-1 0 0,1 1 0,-2-1 0,2 0 0,0-1 0,-1 1 0,0-1 0,1 0 0,-1 1 0,0-1 0,0 1 0,0-1 0,-1 0 0,0-1 0,1 1 0,0 0 0,-1 0 0,0 0 0,1-1 0,-1 0 0,0 1 0,0 0 0,-1-1 0,2-4 0,-3 4 0,1-1 0,-1 0 0,0 0 0,0 1 0,0 0 0,0-1 0,0 0 0,-1 2 0,0-2 0,0 1 0,1 0 0,-1 0 0,-1 0 0,1 0 0,-1 0 0,-4-2 0,6 3 0,0 1 0,-1 0 0,1 0 0,0 0 0,0-1 0,-1 1 0,0 1 0,1-1 0,-1 1 0,0-1 0,0 1 0,1-1 0,-1 1 0,0-1 0,0 1 0,0 0 0,1 0 0,-1 0 0,0 0 0,0 0 0,1 0 0,-1 0 0,0 1 0,0-1 0,0 1 0,0-1 0,1 1 0,-1-1 0,0 1 0,1-1 0,0 1 0,-1 1 0,1-1 0,-1 0 0,-2 2 0,3-1 0,-1-1 0,1 0 0,0 1 0,-1-1 0,1 1 0,0 0 0,0 0 0,0 0 0,1 0 0,-1-1 0,1 1 0,-1 0 0,1 0 0,-1 0 0,1 0 0,0 0 0,-1-1 0,1 1 0,0 1 0,0-1 0,1 0 0,-1 0 0,0-1 0,1 1 0,-1 0 0,1 0 0,0 0 0,-1 0 0,1 0 0,0-1 0,0 1 0,0 0 0,0-1 0,1 1 0,-1 0 0,0-1 0,3 2 0,0 1 0,1 0 0,-2 0 0,2-1 0,0 0 0,0 1 0,-1-1 0,2-1 0,-1 0 0,1 1 0,-1-1 0,0 0 0,7 0 0,-9-2 0,0 1 0,-1 0 0,1-1 0,-1 0 0,1 0 0,0 0 0,0 0 0,0 0 0,0-1 0,-2 1 0,2-1 0,0 1 0,0-1 0,-1 0 0,1 0 0,0 0 0,-1 0 0,0-1 0,0 1 0,0-1 0,4-2 0,-5 2 0,0 0 0,0 0 0,0 0 0,0 0 0,-1 0 0,1 0 0,-1 0 0,0 0 0,1-1 0,-1 1 0,0 1 0,0-2 0,0 1 0,-1 0 0,1-1 0,-1 1 0,1 1 0,-1-1 0,0 0 0,0-1 0,1 1 0,-2 0 0,1 0 0,0 1 0,0-1 0,-1 0 0,-1-2 0,1 1 0,-1 0 0,0 0 0,-1-1 0,1 1 0,-1 1 0,1-1 0,0 1 0,-1-1 0,0 1 0,0 0 0,-1 1 0,1-1 0,1 0 0,-2 1 0,1 0 0,-1 0 0,1 0 0,-8 0 0,10 1 0,1 0 0,-1 0 0,0 0 0,0 0 0,0 1 0,1-1 0,-1 1 0,1-1 0,-1 1 0,0-1 0,0 1 0,1 0 0,-1 0 0,1 0 0,-1 0 0,1 0 0,-1 0 0,1 0 0,-2 2 0,3-1 0,-1 0 0,0 0 0,0 0 0,0 0 0,0 0 0,0 1 0,1-1 0,-1 0 0,1 1 0,0-2 0,-1 2 0,1-1 0,0 1 0,1-1 0,-1 0 0,0 0 0,1 1 0,1 2 0,-1-2 0,0 1 0,0-1 0,0 0 0,1 0 0,0 0 0,0 0 0,0 0 0,0 0 0,1-1 0,-1 1 0,1-1 0,0 1 0,-2-1 0,2 0 0,1 0 0,-1 0 0,0 0 0,0-1 0,1 1 0,-2-1 0,2 1 0,4-1 0,-2 1 0,-1-1 0,1 0 0,0 0 0,0 0 0,-1-1 0,1 0 0,0 0 0,0 0 0,-1-1 0,1 0 0,0 0 0,0 0 0,7-3 0,-11 3 0,0 0 0,-1 0 0,1 0 0,0 0 0,-1 0 0,0 0 0,0-1 0,0 1 0,1-1 0,-1 2 0,0-2 0,0 1 0,0-1 0,0 0 0,0 1 0,0-1 0,0 0 0,0 1 0,-1-1 0,1 1 0,-1-1 0,0 0 0,1 0 0,-1 0 0,0 1 0,0-1 0,0 0 0,0 0 0,-1 0 0,1 0 0,0 0 0,-1 1 0,1-1 0,-1 1 0,0-1 0,0 0 0,0 0 0,-1-2 0,0 0 0,-1-1 0,1 1 0,-1-1 0,0 0 0,-1 1 0,0 0 0,0 0 0,0 0 0,1 0 0,-2 1 0,-8-6 0,12 8 0,-1 0 0,0 1 0,-1-1 0,1 1 0,0-1 0,0 1 0,-1 0 0,1 0 0,0 0 0,0 0 0,0 0 0,0 0 0,0 1 0,-1-1 0,1 1 0,0-1 0,0 1 0,0 0 0,0 0 0,0 0 0,1 0 0,-1-1 0,0 2 0,0-1 0,0 0 0,0 1 0,1 0 0,-1-1 0,1 1 0,-1 0 0,1-1 0,0 1 0,0 0 0,0 0 0,0 0 0,0 0 0,0 0 0,1-1 0,0 1 0,-1 1 0,1-1 0,-1 0 0,1 0 0,0 0 0,0 0 0,0 0 0,0 1 0,1-1 0,-1 0 0,0-1 0,1 2 0,-1-1 0,0 0 0,1 0 0,0 0 0,0 0 0,0-1 0,1 1 0,1 3 0,-3-5 0,1 1 0,-1 0 0,1-1 0,-1 1 0,1 0 0,0-1 0,-1 1 0,1-1 0,0 0 0,-1 1 0,1-1 0,0 0 0,0 1 0,-1-1 0,1 1 0,0-1 0,0 0 0,0 0 0,-1 1 0,1-1 0,-1 0 0,1 0 0,0 0 0,0 0 0,0 0 0,0 0 0,-1 0 0,1 0 0,0-1 0,0 1 0,0 0 0,0 0 0,-1-1 0,1 1 0,0 0 0,0-1 0,-1 1 0,1-1 0,0 1 0,0 0 0,-1 0 0,1-1 0,-1 0 0,1 1 0,-1-1 0,1 0 0,-1 0 0,1 1 0,-1-1 0,1 0 0,-1 0 0,1-1 0,-1-1 0,2 0 0,-1 0 0,0-1 0,0 1 0,0 0 0,-1-1 0,1 0 0,-1 2 0,0-2 0,0 0 0,-1-5 0,-1 6 9,0-1-1,1 1 1,-1-1-1,0 1 1,0-1 0,-1 2-1,1-2 1,-1 1-1,0 0 1,0 1-1,0 0 1,0-1-1,-5-3 1,7 5-44,0 1-1,0-1 1,-1 1 0,1-1-1,0 0 1,0 1-1,-1-1 1,1 0 0,0 1-1,0-1 1,0 1 0,0 0-1,-1-1 1,1 1 0,-1 0-1,1 0 1,-1 0 0,1 0-1,-1 0 1,1 0-1,0 1 1,-1-1 0,1 0-1,-1 1 1,1-1 0,1 1-1,-2-1 1,1 1 0,0 0-1,0-1 1,-1 1 0,1-1-1,0 1 1,0 0-1,0 0 1,0 0 0,0 0-1,0 0 1,0 0 0,1 1-1,-2 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197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2 23 24575,'1'2'0,"-1"1"0,1-1 0,0 0 0,0 0 0,0 0 0,0 0 0,0 0 0,1 0 0,-1 0 0,0-1 0,1 1 0,-1 0 0,1 0 0,0 0 0,0-1 0,0 1 0,0-1 0,0 0 0,0 0 0,1 0 0,-1 0 0,-1 0 0,2 0 0,2 0 0,-1 1 0,0-1 0,0 0 0,-1 1 0,2-2 0,-1 1 0,1-1 0,-1 0 0,0 0 0,0 0 0,0 0 0,1 0 0,-1 0 0,0-1 0,7-2 0,-9 2-49,1 0 1,-1 0-1,0 0 0,0 0 0,0-1 1,0 1-1,0 0 0,0-1 0,0 0 1,0 0-1,0 1 0,0-2 0,-1 1 1,1 1-1,-1-1 0,1 0 0,-2-1 1,1 1-1,0-1 0,0 2 0,0-2 1,-1 1-1,1-1 0,-1 0 0,1 1 0,-1 0 1,0-5-1,-3-3-6777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5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2479 24575,'10'-1'0,"-1"-1"0,1-1 0,-1 0 0,1 1 0,-2-2 0,2 0 0,-1-1 0,11-6 0,20-9 0,316-113 0,-317 117 0,0-1 0,45-28 0,47-21 0,63-29 0,-34 14 0,392-218 0,-505 271 0,271-176 0,-219 139 0,-68 46 0,0-2 0,40-33 0,26-48 0,-54 56 0,-17 19 0,-2-1 0,0 0 0,-2-2 0,-2-1 0,-1 0 0,30-68 0,-32 45 0,-1-1 0,-3-1 0,-3 0 0,-2 0 0,-2-1 0,-3-69 0,-2 35 0,-3-95 0,-16 88 0,15 85-1365,0 2-5461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5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1 156 24575,'2'-15'0,"0"1"0,2 0 0,-1-1 0,1 1 0,1 1 0,1 0 0,1 0 0,11-21 0,-17 33 0,0 0 0,-1 1 0,1-1 0,0 0 0,-1 0 0,0 1 0,1 0 0,0-1 0,0 0 0,0 1 0,0-1 0,0 1 0,0-1 0,0 1 0,0-1 0,0 1 0,0 0 0,1-1 0,-1 1 0,0 0 0,0 0 0,0 0 0,0 0 0,0 0 0,0 0 0,1 0 0,-2 1 0,1-1 0,0 0 0,0 1 0,0-1 0,0 0 0,0 1 0,1 0 0,39 27 0,-14-10 0,60 27-1365,-74-40-5461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5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38 0 24575,'-1'1'0,"0"0"0,-1 0 0,1 0 0,1 0 0,-1 0 0,0-1 0,0 2 0,0-1 0,0 0 0,0 1 0,0-1 0,0 0 0,0 1 0,1-1 0,-1 1 0,1-2 0,-1 2 0,1-1 0,-1 3 0,-9 31 0,10-32 0,-5 30 0,1 2 0,2-1 0,5 65 0,-1-19 0,-1-58 0,8 41 0,-1-17 0,5 27 0,4 1 0,3-2 0,57 134 0,88 128 0,-91-193 0,71 108 0,11-28 0,17-20 0,-95-106 0,66 73 0,-88-109 0,98 78 0,-91-87 0,74 76 0,-94-81 0,95 87 0,105 57 0,-183-144 0,97 63 0,221 114 0,-355-210 0,-1 2 0,0 1 0,27 24 0,-34-26 0,0 0 0,1-2 0,0 0 0,1 0 0,29 13 0,211 94 0,17 5 0,16 0 0,-133-59 0,-122-51 0,14 3 0,93 19 0,-86-24 0,64 21 0,-1 8 0,156 30 0,-223-59 0,-2 2 0,0 2 0,95 41 0,-132-51 0,-1-1 0,2-1 0,-1 1 0,1-2 0,19 2 0,-4-1 0,-6-1 0,0-1 0,0-1 0,0-2 0,30-3 0,51-4 0,25 18 0,12-1 0,-61-1 0,-69-5 0,0-2-1365,-3-1-5461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59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52 0 24575,'-1'9'0,"0"1"0,-1-2 0,0 1 0,-1 0 0,0 0 0,0-1 0,-7 14 0,5-13 0,1 0 0,0 0 0,1 1 0,0 0 0,0-1 0,-1 15 0,3-16 0,1-2 0,0 2 0,1-2 0,0 2 0,0-2 0,0 1 0,1-1 0,0 1 0,1 0 0,-2-1 0,2 0 0,1 0 0,6 11 0,-5-10 0,1-1 0,1 1 0,-1-2 0,0 1 0,2-1 0,-1 0 0,0 1 0,1-3 0,0 2 0,14 4 0,63 21 0,143 30 0,-185-50 0,-9-4 0,-2-1 0,44 0 0,18 2 0,-34 0 0,6 1 0,-1 2 0,82 23 0,25 10 0,-117-32 0,1 3 0,100 40 0,-90-25 0,2-3 0,119 31 0,-63-24 0,-54-20-1365,-59-10-5461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6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74 9391 24575,'-1'-7'0,"0"-1"0,-1 1 0,-1 1 0,1-2 0,-1 2 0,0-2 0,0 2 0,-1-1 0,-7-9 0,-17-36 0,25 32 0,-1-1 0,1 0 0,1 0 0,2 1 0,3-43 0,0-1 0,-1 39 0,1 1 0,2-1 0,1 1 0,1 0 0,0 1 0,18-36 0,11-32 0,-17 37 0,2 2 0,33-59 0,68-95 0,-61 106 0,30-35 0,-14 24 0,10-12 0,4 6 0,112-113 0,-136 152 0,42-42 0,149-151 0,50-67 0,-60 90 0,46-34 0,-279 268 0,32-29 0,228-219 0,-67 71 0,-34 36 0,177-172 0,-237 211 0,-17 14 0,156-157 0,-252 258 0,289-273 0,24 28 0,-149 128 0,95-76 0,-247 181 0,0 0 0,-2-1 0,21-29 0,20-24 0,224-182 0,24 21 0,-248 189 0,143-114 0,259-195 0,167-52 0,-247 166 0,-35 8 0,172-108 0,-144 99 0,2-1 0,-349 222 0,36-31 0,13-10 0,238-167 0,-131 72 0,-150 130 0,141-115 0,-114 75 0,-36 41 0,-2 1 0,24-19 0,5-2 0,-25 21 0,0 1 0,34-22 0,-25 22 0,0-3 0,-2 1 0,29-30 0,-16 23-1365,-29 21-5461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6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20 24575,'1'0'0,"-1"-1"0,1 0 0,-1 0 0,1 0 0,-1 0 0,1 0 0,0 0 0,-1 1 0,1-1 0,0 0 0,0 0 0,0 1 0,-1-1 0,1 1 0,0-1 0,-1 1 0,1-1 0,0 1 0,0 0 0,0 0 0,0 0 0,0-1 0,0 1 0,0 0 0,1 0 0,-1 0 0,1 0 0,35-3 0,-33 3 0,16-1 0,-11 0 0,0 1 0,1 0 0,-1 0 0,0 1 0,13 2 0,-20-2 0,0 0 0,0-1 0,0 0 0,0 1 0,0 0 0,-1 0 0,1 0 0,-1 0 0,1 1 0,0-1 0,-1 1 0,1-1 0,-1 1 0,1-2 0,-1 2 0,0 0 0,1 0 0,-1-1 0,0 1 0,0 0 0,0 0 0,-1-1 0,1 1 0,-1 0 0,0 0 0,1 1 0,-1-1 0,0-1 0,0 4 0,1 5-151,0 1-1,1 1 0,0-2 0,0 0 1,2 1-1,-1-1 0,1 1 1,7 12-1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6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70 22 24575,'-2'1'0,"0"-1"0,0 1 0,0-1 0,1 1 0,-1 0 0,0 0 0,1 0 0,0 0 0,0 0 0,-1 0 0,1 0 0,-1 0 0,1 0 0,0 0 0,0 1 0,0-1 0,-1 1 0,1-1 0,1 1 0,-1-1 0,0 1 0,0-1 0,1 1 0,-1-1 0,1 1 0,-1 0 0,1 0 0,0 0 0,-1-1 0,1 0 0,0 1 0,1 2 0,-2 0 0,1-1 0,0 1 0,0 1 0,0-2 0,0 1 0,1 0 0,-1 0 0,1-1 0,0 1 0,1 0 0,-1-1 0,1 1 0,2 4 0,-2-6 0,-1 0 0,1 0 0,-1 0 0,0-1 0,1 1 0,0 0 0,-1-2 0,1 2 0,0-1 0,1 0 0,-1 0 0,0 0 0,0 0 0,0 0 0,0 0 0,0-1 0,0 1 0,1-1 0,-1 1 0,0-1 0,1 0 0,-1 0 0,1 0 0,-1 0 0,-1-1 0,2 1 0,-1-1 0,1 1 0,-1-1 0,0 0 0,3-1 0,-3 0 0,0 1 0,-1-1 0,1 1 0,0-1 0,0 0 0,-1 0 0,1 0 0,-1 0 0,1 0 0,-1 0 0,0 0 0,0-1 0,0 1 0,0-1 0,0 2 0,-1-2 0,1 1 0,-1-1 0,0 1 0,0 0 0,0-1 0,0 1 0,0-1 0,0 0 0,-1 1 0,1 0 0,-1 0 0,-1-4 0,2 3 0,-1 2 0,0-1 0,0 0 0,0 0 0,0 0 0,0-1 0,0 2 0,-1 0 0,1-1 0,-1 0 0,1 0 0,-1 0 0,1 1 0,-1-1 0,1 1 0,-1 1 0,0-2 0,0 1 0,-1 0 0,1 0 0,0 0 0,0 0 0,0 1 0,0-1 0,0 1 0,0-1 0,-1 1 0,1 0 0,0 0 0,-1 0 0,1 0 0,0 0 0,-1 0 0,2 1 0,-1-1 0,-1 1 0,1-1 0,0 1 0,0 0 0,-1 0 0,1 0 0,0 1 0,0-1 0,1-1 0,0 2 0,-1-1 0,0 1 0,0-1 0,1 1 0,-1 0 0,1 0 0,-1-1 0,1 1 0,0 0 0,0 0 0,0 0 0,0 0 0,0 1 0,1-2 0,-1 1 0,0 0 0,1 1 0,0-1 0,0 0 0,-1 0 0,1 0 0,1 1 0,-1-1 0,1 4 0,0-4 0,-1 1 0,1 0 0,0-1 0,0 0 0,0 0 0,0 1 0,1-1 0,-1 1 0,0-1 0,1-1 0,0 1 0,0 0 0,0 0 0,0 0 0,-1 0 0,1 0 0,0-2 0,0 2 0,1-1 0,-1 0 0,0 1 0,1-1 0,0 0 0,-1 0 0,0-1 0,0 1 0,1 0 0,0-1 0,0 0 0,-1 0 0,1 1 0,0-2 0,-2 1 0,2 0 0,0 0 0,0-1 0,-1 0 0,1 1 0,-1-1 0,1 0 0,0 0 0,-2-1 0,1 1 0,1 0 0,-1-1 0,0 1 0,0 0 0,0-1 0,0 0 0,0 0 0,0 0 0,0 0 0,-1 1 0,0-2 0,0 1 0,1 0 0,-1-1 0,0 1 0,0 0 0,0-1 0,0 1 0,-1-1 0,1 0 0,-1 2 0,1-7 0,-1 4 0,0 1 0,0-2 0,0 1 0,0 1 0,-1-2 0,1 1 0,-1 1 0,0-1 0,-1 0 0,1 0 0,-1 0 0,1 1 0,-1-1 0,0 1 0,-2-5 0,2 7 0,1-1 0,0 1 0,-1 0 0,1 0 0,-1 0 0,0 0 0,1 0 0,-1 0 0,0 0 0,1 0 0,0 0 0,-1 0 0,0 0 0,0 1 0,0-1 0,0 1 0,0 0 0,0 0 0,0-1 0,0 1 0,0 0 0,1 1 0,-1-1 0,0 0 0,0 1 0,0-1 0,0 1 0,0-1 0,0 1 0,0 0 0,0 0 0,1 0 0,-1 0 0,-1 1 0,1 0 0,0-1 0,0 0 0,0 0 0,0 1 0,0-1 0,1 1 0,-1 0 0,0 0 0,1 0 0,0-1 0,0 1 0,0 0 0,0 0 0,0 1 0,0-1 0,0-1 0,1 2 0,-1-1 0,1 0 0,-1 1 0,1-1 0,0 0 0,0 0 0,0 1 0,0-1 0,0 0 0,0 1 0,1-2 0,-1 2 0,1-1 0,0 0 0,0 1 0,0-1 0,0-1 0,0 1 0,-1 0 0,2 0 0,-1 0 0,1 0 0,-1 0 0,1-1 0,0 1 0,0-1 0,-1 1 0,5 2 0,-4-3 0,-1 1 0,1-1 0,0 0 0,0 0 0,0 0 0,1 1 0,-1-1 0,0 0 0,1-1 0,-1 1 0,0 0 0,0-1 0,0 1 0,1-1 0,-1 0 0,1 0 0,-1 0 0,1 0 0,2-1 0,-4 1 0,1-1 0,0 0 0,0-1 0,0 1 0,0 0 0,0-1 0,0 1 0,0 0 0,0 0 0,-1-1 0,1 0 0,-1 0 0,0 0 0,0 0 0,0 0 0,0 1 0,0-1 0,0 0 0,0 0 0,0-1 0,-1 1 0,1 1 0,-1-1 0,1-1 0,-1-2 0,1 3 0,-1 1 0,1-2 0,-1 1 0,1-1 0,-1 1 0,0-1 0,0 2 0,0-1 0,-1-1 0,1 1 0,0-1 0,-1 1 0,0 1 0,1-2 0,-1 1 0,0 0 0,0 0 0,0-1 0,-1 2 0,1-1 0,0 0 0,-1 0 0,2 1 0,-2-1 0,0 0 0,0 1 0,0 0 0,0-1 0,0 1 0,0 0 0,0 0 0,0-1 0,-3 0 0,1 1 0,1 1 0,0-1 0,0 1 0,0 0 0,0 0 0,0 0 0,0 0 0,0 0 0,0 1 0,0 0 0,0 0 0,-1-1 0,1 2 0,2-1 0,-2 0 0,0 1 0,0-1 0,0 1 0,1-1 0,-1 1 0,1 0 0,0 0 0,0 0 0,0 0 0,-3 4 0,2-3 0,1 0 0,0 0 0,-1-1 0,1 2 0,1-1 0,0 1 0,-1-2 0,1 2 0,0 0 0,0-1 0,0 0 0,0 1 0,1 0 0,-1-1 0,1 1 0,0 0 0,1 6 0,0-8 0,0 0 0,0 1 0,0-2 0,0 1 0,0 0 0,1 0 0,-2 0 0,2 0 0,-1-1 0,1 0 0,0 1 0,0-1 0,0 1 0,-1-1 0,2 1 0,-1-1 0,0 0 0,0 0 0,-1 0 0,1-1 0,1 0 0,-1 1 0,0 0 0,1-1 0,-1 0 0,1 1 0,-1-1 0,0 0 0,0 0 0,3-1 0,-1 1 0,-1-1 0,1 0 0,0 1 0,-1-1 0,0 0 0,1-1 0,-1 1 0,1-1 0,-1 0 0,0 0 0,0 0 0,0 1 0,0-2 0,-1 1 0,1-1 0,0 0 0,-1 1 0,1-1 0,-2 0 0,1 0 0,0 1 0,0-2 0,0 1 0,-1 0 0,0 0 0,1-1 0,-1 1 0,0-1 0,-1 1 0,1-1 0,-1 0 0,0 1 0,0 0 0,0-1 0,0 0 0,0 1 0,-1 0 0,0-1 0,0 0 0,-2-4 0,2 6 0,0 0 0,1 0 0,-1 1 0,-1 0 0,1-1 0,0 1 0,0-1 0,0 1 0,0 0 0,-1-1 0,1 1 0,-1 0 0,1 0 0,-1 1 0,0-1 0,1 0 0,-1 0 0,0 1 0,0-1 0,0 0 0,0 1 0,1-1 0,-1 1 0,0 0 0,0 0 0,1 0 0,-1 0 0,0 0 0,0 0 0,0 0 0,0 1 0,0-1 0,0 1 0,1-1 0,-1 1 0,0 0 0,-2 1 0,-2 0 0,1 1 0,1-1 0,-1 1 0,0 0 0,0 0 0,0 1 0,2-1 0,-1 0 0,-1 2 0,2-1 0,-6 7 0,8-10 0,0 1 0,0 0 0,0-1 0,0 0 0,0 1 0,1 0 0,-1-1 0,0 1 0,1 0 0,-1 0 0,1-1 0,0 1 0,-1 0 0,1 0 0,0 0 0,0 0 0,1 0 0,-1-1 0,0 0 0,1 1 0,-1 0 0,1 0 0,-1 0 0,1 0 0,0-1 0,0 0 0,0 1 0,0 0 0,0-1 0,0 1 0,0-1 0,-1 1 0,2-1 0,-1 0 0,1 0 0,-1 0 0,1 0 0,-1 0 0,1 0 0,0 0 0,0 0 0,-1 0 0,1-1 0,0 1 0,0-1 0,-1 1 0,1-1 0,3 1 0,-1 0 0,-1-1 0,1 1 0,-1-1 0,0 0 0,0 0 0,1 0 0,-1-1 0,0 1 0,1-1 0,-2 1 0,2-1 0,-1 0 0,0-1 0,0 1 0,1-1 0,-1 1 0,-1-1 0,1 1 0,-1-1 0,1 0 0,0 0 0,-1-1 0,1 1 0,-1 0 0,0 0 0,0-1 0,-1 0 0,3-3 0,-2 4 0,-1 0 0,0 0 0,0 0 0,-1 0 0,1 1 0,0-1 0,-1-1 0,1 1 0,-1 0 0,0-1 0,1 2 0,-1-1 0,0-1 0,-1 1 0,1 0 0,0 0 0,-1 0 0,1 0 0,-1 0 0,0 0 0,1-1 0,-1 1 0,0 0 0,-1 1 0,1-1 0,0 0 0,0 0 0,-1 1 0,2-1 0,-2 0 0,-2 0 0,0 0 0,1 0 0,-1 0 0,0 0 0,0 1 0,0 0 0,0 0 0,0 0 0,0 1 0,0-1 0,0 1 0,0 0 0,-1 0 0,1 0 0,0 1 0,-5-1 0,5 1 0,0 0 0,-1 0 0,2 0 0,-1 0 0,0 1 0,0-1 0,0 1 0,0 0 0,1-1 0,0 2 0,-1-1 0,0 1 0,1 0 0,-5 5 0,7-6 0,0 0 0,0 0 0,0-1 0,0 0 0,1 1 0,-1 1 0,0-1 0,1 0 0,0 0 0,-1-1 0,1 1 0,0 0 0,0 0 0,0 0 0,1 1 0,-1-1 0,0-1 0,1 1 0,-1 0 0,1 0 0,0 0 0,0 0 0,0 0 0,0-1 0,0 1 0,0-1 0,0 1 0,0 0 0,0-1 0,0 1 0,1-1 0,2 2 0,-1-1 0,0 1 0,-1-1 0,1 0 0,0 0 0,-1-1 0,2 0 0,-1 1 0,0-1 0,0 0 0,1 1 0,-1-1 0,0-1 0,0 1 0,1-1 0,-1 1 0,1-1 0,-1 0 0,0 0 0,1 0 0,-1-1 0,5 0 0,-7 0 0,1 1 0,-1-1 0,1 1 0,-2-1 0,2 0 0,-1 1 0,0-1 0,1 0 0,-1 0 0,0 0 0,0 0 0,1 1 0,-1-1 0,0 0 0,0-1 0,0 1 0,0 0 0,-1-1 0,2-1 0,-1 1 0,-1 1 0,1-1 0,-1-1 0,0 1 0,0 0 0,0 0 0,0 1 0,0-1 0,-1 0 0,1-1 0,-1 1 0,1 0 0,-1 0 0,0 1 0,0-1 0,1 0 0,-1 0 0,-2-2 0,1 2 0,1 0 0,0 0 0,-1 0 0,0 0 0,1 0 0,-1 0 0,1 1 0,-1 0 0,0-1 0,0 1 0,0-1 0,-1 1 0,1 0 0,0-1 0,-1 1 0,1 1 0,0-1 0,0 0 0,-1 1 0,1 0 0,-1-1 0,1 1 0,-1 0 0,0 0 0,1 0 0,-3 1 0,3-1 0,0 0 0,1 0 0,-1 1 0,0 0 0,1-1 0,-1 1 0,0 0 0,1 0 0,-1 1 0,1-1 0,0 0 0,0 0 0,0 1 0,-1-1 0,1-1 0,0 2 0,0 0 0,0-1 0,0 1 0,0-1 0,1 1 0,-1 0 0,0-1 0,1 0 0,-1 1 0,1 0 0,0 0 0,0 0 0,0 0 0,-1 0 0,2-2 0,-1 2 0,0 0 0,0 0 0,0 0 0,2 2 0,-2-2 0,1 0 0,0 0 0,-1 0 0,1 0 0,0-1 0,0 1 0,0-1 0,1 1 0,-1 0 0,0-1 0,1 1 0,-2-1 0,2 1 0,-1-1 0,1 1 0,0-2 0,-1 1 0,1 0 0,0 0 0,0 0 0,0 0 0,0 0 0,0 0 0,0-1 0,-1 1 0,1-1 0,0 0 0,0 1 0,1-1 0,2 0 0,-3 0 0,-1 0 0,1 0 0,-1 0 0,0-1 0,0 1 0,0 0 0,1 0 0,-1-1 0,0 1 0,1-1 0,-1 1 0,0-1 0,0 1 0,1-1 0,-1 0 0,0 0 0,0 0 0,0 0 0,0 1 0,0-1 0,0 0 0,0 0 0,0 0 0,-1 0 0,0 0 0,1 0 0,-1-1 0,1 1 0,0 0 0,-1-1 0,0 2 0,1-1 0,-1-1 0,0 1 0,0 0 0,1-1 0,-1 1 0,0-1 0,-1 1 0,1 0 0,0 0 0,0 0 0,0-1 0,-2-1 0,3 2 2,-1 1 1,0-1-1,0 1 0,0-1 0,0 1 1,0-1-1,0 1 0,0-1 0,-1 1 0,1-1 1,0 1-1,0 0 0,0-1 0,0 1 1,-1 0-1,1 0 0,0-1 0,0 1 0,-1-1 1,1 1-1,0 0 0,0-1 0,0 1 0,0 0 1,-1-1-1,1 1 0,0 0 0,-1-1 1,1 1-1,-1 0 0,1 0 0,-1 0 0,1-1 1,-1 1-1,1 0 0,-1 0 0,1 0 0,-1 0 1,1 0-1,-1 0 0,1 0 0,-1 0 1,1 0-1,-1 0 0,1 0 0,-1 0 0,1 0 1,-1 0-1,1 1 0,-1-1 0,1 0 1,0 0-1,-1 1 0,0 0-76,0 0-1,0 0 1,0 0 0,0-1 0,1 2-1,-1-1 1,0 0 0,1 0 0,-1 1-1,1-1 1,0 0 0,0 1 0,0-1-1,0 0 1,0 0 0,0 0 0,0 1-1,0-1 1,0 3 0,1 6-6752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6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5159 24575,'4'-2'0,"-1"-1"0,0 0 0,-1 1 0,1 0 0,0-2 0,0 1 0,-1 0 0,1 0 0,3-7 0,0 0 0,21-20 0,3 1 0,-1 0 0,3 2 0,49-32 0,41-23 0,116-88 0,11-33 0,-200 168 0,1 0 0,85-40 0,-63 36 0,88-66 0,-57 35 0,257-159 0,77-48 0,67-32 0,-445 269 0,80-46 0,47-28 0,27-15 0,-140 86 0,81-62 0,-30 19 0,191-148 0,-225 164 0,246-185 0,-31 24 0,-181 129 0,-5 4 0,-68 58 0,-4-3 0,-1-1 0,61-77 0,-9 11 0,-49 59 0,79-94 0,-81 84 0,3-4 0,41-73 0,-82 121 0,1-2 0,-3 0 0,0 0 0,0-1 0,-3 1 0,1 0 0,2-27 0,-1 0 0,-2 9 0,1-43 0,-5 70 0,1-16 0,-2 0 0,-1 0 0,-1 1 0,0-1 0,-11-33 0,-38-120 0,48 163 32,1 0-1,1 0 0,0-23 0,1 22-527,0-1-1,-6-30 0,4 37-6329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64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0 221 24575,'3'-2'0,"0"-1"0,0 1 0,-1 0 0,0-1 0,0 0 0,1 0 0,-1 0 0,0 1 0,0-1 0,-1 0 0,1-1 0,-1 2 0,3-9 0,-3 6 0,18-43 0,-16 36 0,1-1 0,1 2 0,0-1 0,0 1 0,1 0 0,0 1 0,2-1 0,12-15 0,-18 25 0,-1 0 0,0 1 0,1-1 0,-1 1 0,-1-1 0,2 1 0,-1 0 0,0 0 0,1 0 0,-1-1 0,1 1 0,-1 0 0,1 1 0,-1-1 0,0 0 0,1 0 0,-1 1 0,1-1 0,-1 1 0,0-1 0,0 1 0,0-1 0,0 1 0,0 0 0,0-1 0,2 2 0,38 29 0,-23-17 0,-13-10-124,1-1 0,0 1 0,0 0 0,0-1 0,1-1 0,0 1-1,-1 0 1,1-1 0,0 0 0,8 0 0,-5-3-6702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65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255 0 24575,'-3'3'0,"0"-1"0,0 0 0,0 1 0,0-1 0,0 1 0,1 1 0,0-2 0,0 1 0,0 0 0,0 1 0,0-1 0,-1 5 0,-3 1 0,-19 30 0,-3 4 0,-43 87 0,55-89 0,1 1 0,3 1 0,1 0 0,3 0 0,-6 73 0,9-49 0,-5 80 0,11-85 0,4 1 0,1 0 0,21 80 0,-20-115 0,-2-4 0,0 1 0,3-1 0,0 1 0,1-2 0,2 0 0,-1 1 0,17 21 0,162 200 0,-119-156 0,-15-17 0,77 76 0,-104-122 0,-1 1 0,-3 2 0,0 0 0,-1 0 0,26 48 0,-26-38 0,2-1 0,1-1 0,1 0 0,2-3 0,45 41 0,184 137 0,-84-63 0,-108-89 0,86 60 0,215 173 0,-193-145 0,151 97 0,-324-244 0,269 209 0,201 107 0,-218-182 0,-170-94 0,19 5 0,181 55 0,-221-81 0,-26-11 0,-1-2 0,1 0 0,1-4 0,-1 0 0,71-3 0,-51-1 0,54 3 0,117-4 0,27-31 0,-18 0 0,2-13 0,-105 17 0,69-10 0,-188 36-1365,-4 0-5461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189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123 1 24575,'-7'1'0,"-1"0"0,1 0 0,-1 1 0,1-1 0,0 1 0,0 1 0,0 0 0,0 0 0,1 0 0,-1 1 0,-5 4 0,9-7 0,1 0 0,0 0 0,0 1 0,0 0 0,0-1 0,0 1 0,1 0 0,-1-1 0,0 0 0,2 1 0,-2 1 0,1-1 0,0 0 0,0 0 0,0-1 0,0 2 0,0-1 0,0 1 0,1-1 0,-1 0 0,1 0 0,-1 0 0,1 1 0,0-1 0,0 1 0,0-1 0,0 0 0,1 0 0,-1 1 0,1-1 0,0 1 0,-1-2 0,1 1 0,0 1 0,0-1 0,0 0 0,3 3 0,-2-3 0,0 1 0,1-1 0,0 1 0,0-2 0,1 1 0,-1 0 0,-1 0 0,1-1 0,1 1 0,-1-1 0,1 0 0,0 0 0,-1 0 0,0-1 0,1 0 0,0 1 0,-1-1 0,1 0 0,0 0 0,-1-1 0,0 1 0,1 0 0,0-1 0,-1 1 0,1-2 0,-2 1 0,2 0 0,-1-1 0,1 0 0,-1 1 0,4-3 0,-5 2 0,1 0 0,0 0 0,0 0 0,0 0 0,0 0 0,0 0 0,-1-1 0,0 0 0,0 0 0,0 1 0,0-1 0,0 0 0,3-6 0,-4 7 0,-1 0 0,1 0 0,-1-1 0,0 2 0,1-1 0,-1 0 0,0-1 0,0 1 0,-1 0 0,1 0 0,0 1 0,-1-2 0,1 1 0,-1 0 0,0 0 0,0 0 0,0 1 0,0-1 0,0 0 0,0 0 0,0 0 0,-1 0 0,1 1 0,-2-2 0,2 1 0,-1 1 0,1 0 0,0 0 0,-1-1 0,1 1 0,0 0 0,-1 0 0,0 0 0,1 0 0,-1 1 0,0 0 0,1-1 0,-1 0 0,1 1 0,-1 0 0,1-1 0,-1 1 0,0 0 0,0 0 0,0 0 0,0 0 0,1 0 0,-1 0 0,0 0 0,0 1 0,0-1 0,-1 2 0,0-2 0,0 2 0,1-1 0,-1 1 0,0 0 0,1 0 0,-1 0 0,2 0 0,-1 0 0,0 0 0,0 1 0,0-1 0,0 1 0,0-1 0,-2 6 0,3-6 0,0 0 0,0-1 0,0 1 0,0 0 0,0 1 0,1-1 0,0 0 0,-1 0 0,1 0 0,-1 0 0,1 1 0,0-1 0,0 0 0,0 0 0,0 0 0,1 1 0,-1-1 0,1 0 0,-1 1 0,0-2 0,1 1 0,0 0 0,0 0 0,0 1 0,0-1 0,0-1 0,0 1 0,1 0 0,-1-1 0,1 1 0,0 0 0,-1 0 0,1-1 0,0 0 0,0 0 0,-1 0 0,1 0 0,0 1 0,0-1 0,1-1 0,-1 1 0,0 0 0,0 0 0,1-1 0,-1 1 0,3-1 0,3 1 0,-1 0 0,-1-1 0,2 0 0,-1-1 0,-1 0 0,14-3 0,-18 4 0,-2 0 0,1-1 0,0 1 0,1 0 0,-1-1 0,0 0 0,0 1 0,0-1 0,0 1 0,0-1 0,0 0 0,0 0 0,0 1 0,0-1 0,0 0 0,0 0 0,0 0 0,-1 0 0,1 0 0,0 0 0,-1 0 0,1 0 0,-1-1 0,1 1 0,-1 1 0,0-1 0,1-1 0,-1 1 0,0 0 0,0 0 0,0-1 0,0 1 0,0 0 0,0-1 0,0 1 0,0 1 0,-1-1 0,1-1 0,0 1 0,-1 0 0,1 0 0,-1 0 0,0 0 0,1-1 0,-2-1 0,1 2 0,0-1 0,0 0 0,0 0 0,0 0 0,0 0 0,-1 0 0,1 1 0,0-1 0,-1 1 0,1-1 0,-1 0 0,1 1 0,-1-1 0,0 1 0,1 0 0,-1 1 0,0-2 0,-1 1 0,1 0 0,0 1 0,0-1 0,0 0 0,0 1 0,0-1 0,0 1 0,0 0 0,-1 0 0,1-1 0,0 2 0,0-1 0,-1 0 0,1 0 0,0 1 0,1-1 0,-2 1 0,1 0 0,0 0 0,0-1 0,0 1 0,0 1 0,0-2 0,0 1 0,0 0 0,0 1 0,1-1 0,0 1 0,-1 0 0,1-1 0,-1 1 0,1-1 0,0 1 0,0 0 0,-1 0 0,1 0 0,0 0 0,1 0 0,-1-1 0,0 2 0,1-1 0,-1 0 0,1 0 0,0 1 0,0-2 0,-1 1 0,2 1 0,-1-1 0,0 0 0,1 3 0,0-2 0,-1-1 0,1 0 0,0 1 0,0-2 0,0 1 0,1 1 0,-1-1 0,0 0 0,1 0 0,0 0 0,-1-1 0,0 1 0,1-1 0,0 1 0,0 0 0,0-1 0,0 0 0,0 1 0,1-1 0,-1-1 0,0 1 0,1 0 0,-2 0 0,1-1 0,1 1 0,-1-1 0,1 1 0,-1-1 0,1 0 0,0 0 0,-1 0 0,0 0 0,0 0 0,1-1 0,-1 1 0,3-2 0,-2 2 0,-1-1 0,1 1 0,-1-1 0,-1 1 0,2-1 0,-1 0 0,0 0 0,0 0 0,1 0 0,-1 0 0,0-1 0,0 1 0,0-1 0,-1 0 0,0 2 0,3-5 0,-3 4 0,-1-1 0,1 0 0,0 1 0,-1-1 0,1 1 0,-1 0 0,0-1 0,0 0 0,1 1 0,-1-1 0,0 0 0,0 1 0,0 0 0,-1-1 0,1 0 0,0 0 0,-1 1 0,1-1 0,-1 0 0,0 1 0,1 0 0,-1 0 0,0-1 0,0 1 0,0-1 0,-1-1 0,0 0 0,-2-1 0,1 0 0,-1 0 0,0 2 0,0-2 0,-5-3 0,8 6 0,1 1 0,-1 0 0,0-1 0,1 1 0,-1-1 0,0 1 0,1-1 0,-1 1 0,0 0 0,0-1 0,0 1 0,1 0 0,-1 0 0,0-1 0,0 1 0,0 0 0,0 0 0,1 0 0,0 0 0,-1 0 0,0 0 0,0 0 0,0 1 0,0-1 0,1 0 0,-1 0 0,0 1 0,0-1 0,0 0 0,1 1 0,-1-1 0,0 1 0,0-1 0,1 1 0,-1-1 0,1 0 0,-1 0 0,0 1 0,1 0 0,-1-1 0,1 1 0,-1 0 0,1 0 0,0-1 0,-1 1 0,1 0 0,-1 1 0,1 0 0,0 0 0,0-2 0,0 2 0,0 0 0,0 0 0,0 0 0,0-1 0,0 1 0,1 0 0,-1-2 0,1 2 0,-1 0 0,1-1 0,0 1 0,0 0 0,0-1 0,0 1 0,0-1 0,0-1 0,0 2 0,0-1 0,0 0 0,1 1 0,-1-1 0,1 0 0,-1 0 0,0 0 0,0 0 0,1-1 0,-1 1 0,1 0 0,0-1 0,-1 0 0,1 0 0,0 1 0,-1-1 0,1 0 0,2 0 0,-2 1 0,-2-1 0,1 0 0,1 0 0,-1 1 0,1-1 0,-1 0 0,1 0 0,-1-1 0,1 1 0,-1 0 0,1 0 0,-1-1 0,1 1 0,-1-1 0,1 1 0,-1 0 0,-1-1 0,2 1 0,-1-1 0,0 0 0,0 0 0,0 0 0,1 0 0,-1 0 0,0 0 0,0 0 0,0 0 0,-1-1 0,1 1 0,0 1 0,0-2 0,-1 1 0,1 0 0,-1-1 0,1 1 0,-1-1 0,1 1 0,-1-1 0,0 1 0,0 1 0,0-2 0,0 1 0,0-1 0,0 1 0,0-1 0,0 1 0,-1-1 0,0-1 0,0-1 0,0 0 0,-1 0 0,1 1 0,-1-1 0,0 1 0,0 0 0,0-1 0,0 1 0,0 0 0,0 0 0,-1 0 0,0 0 0,0 0 0,0 1 0,0 0 0,-1 0 0,2-1 0,-2 1 0,1 0 0,-1 0 0,-6-1 0,8 2 0,-1 1 0,1-1 0,0 1 0,-1-1 0,1 1 0,0 0 0,-1 0 0,1 0 0,1 0 0,-2 1 0,1-1 0,0 0 0,-1 1 0,1 0 0,0 0 0,0-1 0,0 0 0,0 1 0,0 1 0,0-1 0,1 0 0,-1 1 0,0-1 0,0 1 0,0-1 0,1 1 0,-1-1 0,1 1 0,-1 0 0,1 0 0,0 0 0,0 0 0,0 0 0,0-1 0,1 1 0,-1 0 0,1 1 0,-1-1 0,0 2 0,0 3 0,0 0 0,0 0 0,0 0 0,1 0 0,0 0 0,0 0 0,1 0 0,0 0 0,2 8 0,-3-14 0,1 0 0,-1 1 0,1-1 0,-1 0 0,0 1 0,0-1 0,1 0 0,0 0 0,0 0 0,0 0 0,0 0 0,-1 0 0,1 0 0,1 0 0,-1 0 0,0 0 0,0-1 0,0 1 0,0 0 0,1-1 0,1 2 0,-1-2 0,0 0 0,-1 0 0,1 0 0,0-1 0,0 1 0,0 0 0,0-1 0,0 1 0,0-1 0,0 0 0,0 0 0,0 0 0,0 0 0,-1 0 0,0 0 0,1 0 0,0-1 0,-1 2 0,3-4 0,-3 3 0,1-1 0,0 0 0,-1 0 0,1 1 0,-1 0 0,0-2 0,0 1 0,0 0 0,0 0 0,-1 0 0,1 1 0,0-2 0,0 1 0,-1 0 0,0-1 0,1 1 0,-1 1 0,0-2 0,0 1 0,0-1 0,0 1 0,-1 0 0,1 0 0,-1 0 0,1 0 0,-3-5 0,3 6 0,-1 1 0,1-2 0,0 1 0,-1-1 0,0 1 0,0 0 0,0 0 0,0 0 0,0-1 0,0 1 0,0 0 0,0 1 0,0 0 0,-1-1 0,1 0 0,0 0 0,-1 0 0,1 1 0,-1-1 0,1 1 0,0-1 0,0 1 0,0 0 0,-1-1 0,1 1 0,-1 0 0,0 0 0,1 0 0,-1 0 0,1 0 0,-1 0 0,1 1 0,-1-1 0,1 0 0,-1 1 0,1 0 0,0-1 0,0 1 0,0 0 0,-3 1 0,3-2 8,0 1 0,0 0 0,-1 0 0,1 0 0,0 1 0,0-1 0,0 0 0,0 1 0,1-1 0,-1 1 0,0-2 0,1 2 0,-1-1 0,0 3 0,1-4-31,0 1 0,0-1-1,-1 0 1,1 1 0,0-1 0,0 1 0,0-1-1,0 0 1,0 1 0,0-1 0,0 0 0,0 1-1,0-1 1,0 1 0,0-1 0,1 0 0,-1 0-1,0 0 1,0 0 0,0 1 0,0-1 0,0 0-1,1 1 1,-1-1 0,0 0 0,0 1 0,1-1-1,-1 0 1,0 0 0,0 1 0,1-1 0,-1 0-1,0 0 1,1 0 0,-1 0 0,0 1-1,1-1 1,-1 0 0,0 0 0,1 0 0,-1 0-1,1 0 1,-1 0 0,0 0 0,1 0 0,-1 0-1,0 0 1,1 0 0,-1 0 0,1 0 0,-1 0-1,0 0 1,1 0 0,-1 0 0,0 0 0,1-1-1,-1 1 1,0 0 0,1 0 0,-1 0 0,0-1-1,1 1 1,-1 0 0,8-4-6803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6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2682 24575,'50'-16'0,"160"-35"0,117-23 0,-240 55 0,-3-3 0,108-43 0,-112 37 0,408-128 0,-64 26 0,89-79 0,-342 110 0,-33 18 0,-88 52 0,-3-3 0,58-48 0,1-2 0,-76 58 0,-3-1 0,0-2 0,39-47 0,-15 14 0,-23 26 0,-2-1 0,0-2 0,-3-1 0,-1 0 0,-2-2 0,27-75 0,-40 96 0,-1-3 0,-2 2 0,0 0 0,-1-2 0,-1 1 0,-1 0 0,-1-1 0,0 1 0,-2 0 0,-1 0 0,-1 0 0,0 0 0,-2 1 0,-1 0 0,-1-1 0,1 2 0,-14-21 0,10 20 0,0 2 0,-1 0 0,-1 0 0,-1 1 0,0 1 0,-17-15 0,-25-20 0,29 28 0,2 0 0,1-2 0,-35-46 0,-17-44 0,-11 4-1365,79 98-5461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6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0 198 24575,'2'0'0,"-1"-1"0,0 1 0,0-1 0,0 1 0,1-1 0,-1 1 0,0-1 0,0 0 0,-1 0 0,1 1 0,0-1 0,0 0 0,0 0 0,-1 0 0,1 0 0,0 1 0,0-1 0,-1-1 0,1 1 0,0 0 0,-1 0 0,1-3 0,11-30 0,-10 26 0,9-37 0,-10 38 0,0-2 0,1 2 0,0-1 0,1 1 0,-1 0 0,1-1 0,4-7 0,-5 13 0,0 1 0,-1-1 0,1 1 0,0-1 0,-1 0 0,1 1 0,0-1 0,0 1 0,1 0 0,-1 0 0,0 0 0,0 0 0,1 1 0,-1-1 0,0 0 0,0 1 0,1-1 0,-1 1 0,1 0 0,-1-1 0,1 1 0,0 1 0,-1-1 0,1 0 0,-2 1 0,2-1 0,-1 1 0,4 1 0,61 15 29,-36-8-726,51 8 0,-63-15-6129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6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 24575,'5'2'0,"1"1"0,-1-1 0,0 2 0,1-1 0,-1 1 0,-1-1 0,1 1 0,0 1 0,-1-1 0,4 7 0,-2-6 0,25 26 0,27 29 0,2-2 0,115 82 0,-112-97 0,-36-22 0,2-2 0,1 0 0,0-2 0,49 20 0,204 56 0,-80-1 0,-15-6 0,-139-66 0,0 2 0,-2 2 0,63 44 0,94 73 0,-124-93 0,0-3 0,137 53 0,-7-4 0,-51-11 0,141 64 0,55 19 0,-292-135 0,383 204 0,-45-23 0,-159-67 0,-47-4 0,-50-34 0,47 46 0,-22-17 0,21 9 0,206 201 0,-290-225 0,3 3 0,-50-63 0,-2 2 0,50 71 0,28 34 0,-24-34 0,-34-31 0,72 129 0,-30-14 0,-100-178 0,26 83 0,-23-57 0,3 4 0,66 122 0,-50-124 0,55 104 0,-3 0 0,-23-43 0,35 68 0,155 260 0,-252-438 0,0-1 0,-1 1 0,-1 0 0,-1 1 0,0-1 0,-2 2 0,-1-1 0,1 21 0,2-7 0,1 0 0,1-1 0,3-1 0,0 2 0,28 50 0,19 58 0,-50-118 0,13 51 0,-13-33 0,4 0 0,29 74 0,-21-66 0,13 59 0,-10 2 0,-23-110-38,0-1 0,0 0 0,0 1 1,0-1-1,0 0 0,0 1 0,0-1 0,0 0 0,0 1 0,0-1 0,1 0 0,-1 1 0,0-1 0,0 0 0,0 0 0,0 1 1,1-1-1,-1 0 0,0 0 0,0 1 0,1-1 0,-1 0 0,0 0 0,0 0 0,1 1 0,-1-1 0,0 0 0,1 0 0,-1 0 1,0 0-1,1 0 0,-1 0 0,0 0 0,1 0 0,-1 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2500 24575,'-14'-4'0,"16"-5"0,21-7 0,122-25 0,6-3 0,401-169 0,-351 142 0,64-26 0,-209 73 0,-3-2 0,87-55 0,94-55 0,-20 14 0,162-119 0,-22-19 0,-228 165 0,-83 65 0,-1-1 0,-1-2 0,-1-2 0,58-68 0,-81 83 0,0-2 0,-2 0 0,-1 0 0,0-1 0,-3-1 0,1 0 0,-3 0 0,13-47 0,-17 50 0,-3 15 0,0-2 0,-1 2 0,0-2 0,0 1 0,0 0 0,-1 0 0,0-1 0,-1 1 0,1 1 0,-1-2 0,-1 1 0,0 0 0,0 0 0,0 0 0,-6-9 0,-7-19 0,12 28 0,0-2 0,1 2 0,-2 0 0,-1-1 0,1 1 0,-1-1 0,0 2 0,0-1 0,-1 1 0,0 0 0,0 0 0,-12-8 0,7 6 0,-1-1 0,1 0 0,0 0 0,2-2 0,-19-20 0,20 23 0,0-1 0,-1 2 0,1-1 0,-2 2 0,0-1 0,-10-5 0,8 5 0,0-1 0,0-1 0,-14-12 0,15 10 0,-1 0 0,0-1 0,-1 3 0,1-1 0,-1 2 0,-17-10 0,29 18-72,0 0 1,-1-1-1,1 1 0,0 0 0,0 0 0,0 0 0,0 0 0,0 0 1,0 0-1,0 0 0,0 0 0,0 1 0,1-1 0,-1 0 0,0 1 1,0-1-1,0 1 0,-2 0 0,-7 4-6754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24575,'1'-10'0,"0"2"0,0 0 0,1-1 0,0 1 0,1 0 0,3-10 0,-2 10 0,0-2 0,-1 1 0,-1 0 0,2-18 0,-4 25 0,0 0 0,0-1 0,0 2 0,0-1 0,1 0 0,-1 0 0,1 0 0,-1 0 0,1 0 0,0 1 0,0-1 0,0 0 0,0 0 0,0 0 0,0 0 0,0 0 0,1 2 0,-1-2 0,1 0 0,-1 1 0,1 0 0,0-1 0,-1 1 0,0 0 0,1 0 0,0 0 0,2 0 0,4-1 0,-2 0 0,2 1 0,-1 0 0,0 1 0,1 0 0,10 1 0,-10-1 0,95 3-1365,-88-3-5461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24575,'1'6'0,"-1"2"0,1-2 0,1 1 0,0-1 0,-1 1 0,2-1 0,-2 1 0,2-2 0,0 2 0,1-1 0,-1 0 0,1 0 0,1-1 0,-2 0 0,9 7 0,7 6 0,2 1 0,37 24 0,-4-4 0,-7-4 0,76 43 0,-20-15 0,-65-41 0,0-1 0,55 20 0,-45-20 0,51 29 0,32 34 0,-71-44 0,118 61 0,-147-85 0,0 3 0,-2 0 0,35 30 0,-30-23 0,44 33 0,99 100 0,-91-78 0,-44-42 0,-3 1 0,40 50 0,51 68 0,8 9 0,-68-88 0,-4-5 0,-50-52 0,106 127 0,-26-31 0,8 8 0,114 98 0,-157-153 0,-26-28 0,7 5 0,-2 2 0,45 75 0,-44-62 0,4-2 0,73 79 0,-111-131 0,0 0 0,0 2 0,-1 0 0,6 14 0,-6-13 0,0 1 0,17 21 0,-11-18-81,-9-10-79,1-2-1,-1 1 1,1-1-1,0 1 1,1 0-1,-1-2 1,9 9-1,-2-9-6665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1 138 24575,'4'0'0,"0"-1"0,-1 1 0,0-1 0,1 0 0,-1 0 0,1 0 0,-1-1 0,1 1 0,-2-1 0,2 0 0,-1 0 0,0 0 0,0 0 0,0 0 0,3-6 0,41-48 0,-25 27 0,-21 27 1,0 0-1,1 0 1,-1 1-1,1-1 1,0 0-1,-1 1 1,1-1-1,0 1 1,0-1-1,0 1 1,-1 0-1,1 1 0,0-1 1,1 0-1,-1 0 1,0 0-1,1 1 1,-1-1-1,0 1 1,1-1-1,-2 1 1,1 0-1,1 0 1,-1 0-1,1 0 1,-1 1-1,3 0 1,1 2-5,0-1 1,1 1 0,-1 1-1,-1 0 1,1-1 0,0 2-1,5 5 1,30 21-1349,-30-27-5474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2444 24575,'3'-1'0,"1"0"0,-1 0 0,0-1 0,0 0 0,0 0 0,0 0 0,0 0 0,0 1 0,0-2 0,2-3 0,12-7 0,247-126 0,-35 19 0,-193 100 0,157-91 0,195-147 0,-183 123 0,-53 37 0,-136 86 0,57-39 0,74-65 0,-38 28 0,13-11 0,-12 7 0,-31 27 0,-33 24 0,-3-1 0,0-2 0,49-73 0,-22 33 0,-50 61 0,-1 0 0,0-1 0,19-34 0,-27 35 0,0 0 0,-1 0 0,-1 0 0,-1-1 0,4-27 0,5-18 0,-11 48 0,-1 2 0,0-1 0,-3-1 0,3-25 0,-5-3 0,-2-66 0,-3 95-1365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22 24575,'-6'1'0,"1"-1"0,-1 1 0,0 0 0,0 0 0,1 0 0,-1 1 0,0 0 0,0-1 0,2 2 0,-2-1 0,1 1 0,-6 4 0,9-5 0,0-1 0,0 1 0,0 0 0,0-1 0,1 1 0,-1-1 0,1 1 0,-1 0 0,1 0 0,0 1 0,0-1 0,0 0 0,0 0 0,1 0 0,-1 0 0,1 1 0,-1-1 0,1 0 0,0 0 0,0 1 0,0-1 0,0 1 0,0-1 0,0 0 0,0 0 0,1 0 0,0 1 0,-1-1 0,0 1 0,1-2 0,0 1 0,0 0 0,2 3 0,-2-3 0,0 0 0,1 1 0,-1-1 0,1 0 0,-1 0 0,1 0 0,0-1 0,0 1 0,0 0 0,-1 0 0,1 0 0,0-1 0,1 1 0,-1-1 0,0-1 0,1 1 0,-1 0 0,1 0 0,-1 0 0,0 0 0,1-1 0,4 1 0,-3-1 0,0 0 0,-1 0 0,0-1 0,1 0 0,0 0 0,0 0 0,-1 0 0,1 0 0,-2 0 0,2 0 0,-1-1 0,1 0 0,-1 0 0,3-3 0,-2 3 0,-1-1 0,0 1 0,0-1 0,0 0 0,-1 2 0,1-2 0,-2 0 0,2-1 0,-1 2 0,0-1 0,0-1 0,-1 1 0,1 0 0,-1 0 0,0-1 0,0 0 0,0 1 0,0 0 0,0-1 0,-1 0 0,0 1 0,0-1 0,0 0 0,0 1 0,0-1 0,-1 0 0,0 1 0,0 0 0,0-1 0,0 0 0,-4-5 0,3 7 0,0-1 0,0 1 0,0 1 0,0-1 0,0 0 0,-1 0 0,1 0 0,-1 1 0,0-1 0,0 1 0,1 1 0,0-2 0,-1 2 0,0-1 0,0 0 0,-1 0 0,1 1 0,0 0 0,0-1 0,1 1 0,-1 0 0,0 1 0,0-1 0,-1 0 0,1 1 0,-3 1 0,3-1 0,-1 0 0,0-1 0,0 2 0,1-1 0,0 1 0,-1 0 0,1 0 0,0 0 0,-1 0 0,1 0 0,0 1 0,1-1 0,0 1 0,-1 0 0,1-1 0,-1 1 0,1 1 0,0-1 0,0 0 0,-2 5 0,3-5 0,0-1 0,1 2 0,0-1 0,0 0 0,-1 0 0,1 0 0,0 1 0,0-1 0,1-1 0,-1 2 0,0-1 0,1 0 0,0 0 0,0 0 0,0 0 0,0 0 0,1 0 0,-1-1 0,1 1 0,0 0 0,0 0 0,4 3 0,-4-4 0,-1 0 0,1-1 0,0 1 0,0-1 0,0-1 0,1 1 0,-1 1 0,0-1 0,1-1 0,-1 1 0,-1 0 0,2-1 0,-1 1 0,1-1 0,-1 1 0,1-1 0,-1 0 0,1 0 0,-1-1 0,1 1 0,-2 0 0,2-1 0,-1 1 0,0-1 0,1 0 0,-1 0 0,0 0 0,1 0 0,-1 0 0,0 0 0,3-3 0,-4 3 0,0 1 0,1-1 0,-1 0 0,0-1 0,0 1 0,0 0 0,0 0 0,0 1 0,0-2 0,0 1 0,0 0 0,0-1 0,-1 1 0,1-1 0,0 1 0,-1-1 0,0 2 0,1-2 0,-1 1 0,0-1 0,0 1 0,0-1 0,0 0 0,0 1 0,0-1 0,0 2 0,0-2 0,0 0 0,-1 1 0,1-1 0,-1 1 0,1-1 0,-1 1 0,0 0 0,0 0 0,1 0 0,-1-1 0,0 1 0,0 0 0,0 0 0,-1 0 0,1 0 0,-2-2 0,-1 0 0,1-1 0,-2 0 0,1 1 0,-1 0 0,0 0 0,1 0 0,-1 0 0,0 1 0,-1 1 0,-9-5 0,13 6 0,-1-1 0,1 1 0,0 0 0,0 0 0,0 0 0,0 0 0,0 0 0,0 1 0,-1-1 0,1 1 0,0-1 0,0 1 0,0 0 0,0 0 0,0 0 0,1 0 0,-1 0 0,0-1 0,0 1 0,0 1 0,1-1 0,-1 1 0,0-1 0,1 1 0,0 0 0,-1 0 0,1-2 0,0 2 0,0 0 0,0 0 0,0 0 0,1 1 0,-1-1 0,1-1 0,-1 1 0,0 0 0,1 0 0,0 1 0,0-1 0,0-1 0,0 1 0,0 1 0,0 1 0,0 0 0,0-2 0,1 2 0,-1 0 0,1-1 0,-1 0 0,1 0 0,-1 1 0,1-2 0,1 1 0,-1 1 0,1-1 0,-1 0 0,1-1 0,0 1 0,0 0 0,1 0 0,-1-1 0,0 0 0,0 1 0,1-1 0,0 0 0,-1 0 0,1 0 0,1-1 0,-1 1 0,0 0 0,5 1 0,-6-2 0,0-1 0,1 1 0,-1-1 0,1 0 0,-1 1 0,-1-1 0,2 0 0,-1-1 0,0 1 0,1 0 0,-1-1 0,0 1 0,1-1 0,-1 0 0,0 0 0,0 0 0,-1 0 0,1 0 0,0 0 0,0 0 0,0 0 0,0 0 0,0-1 0,0 0 0,-1 1 0,1-1 0,-1 0 0,1 0 0,-1 1 0,-1-1 0,1 0 0,0 0 0,0 0 0,0-1 0,0 1 0,-1 1 0,1-1 0,-1-1 0,1-4 0,0 5 0,-1-1 0,0-1 0,0 1 0,0 0 0,-1 0 0,1-1 0,-1 1 0,0 1 0,1-2 0,-1 1 0,-1 0 0,1 1 0,0-2 0,0 1 0,-1 0 0,0 1 0,0 0 0,0-1 0,0 0 0,-1 1 0,1-1 0,-1 2 0,1-1 0,0 0 0,-1 0 0,0 0 0,0 0 0,-3 0 0,0 0 0,1 1 0,-1 0 0,0 0 0,0 0 0,1 1 0,-1 0 0,0 0 0,1 1 0,-1-1 0,0 1 0,-7 3 0,11-4 0,1 0 0,-1 0 0,1 0 0,-1 1 0,1-1 0,-1 1 0,1 0 0,0-1 0,-1 1 0,1 0 0,0 0 0,-1 0 0,2 0 0,-1 0 0,0 0 0,0 1 0,0-1 0,0-1 0,0 1 0,1 1 0,-1-1 0,0 0 0,0 1 0,1-1 0,-1 1 0,1-1 0,0 1 0,-1-2 0,1 2 0,0-1 0,0 1 0,0 0 0,0-1 0,0 1 0,0-1 0,0 1 0,1-2 0,-1 2 0,1-1 0,-1 1 0,1-1 0,-1 1 0,1-1 0,0 0 0,0 1 0,-1-1 0,1-1 0,1 3 0,0 1 0,1-1 0,0 0 0,0 0 0,0 1 0,1-1 0,-1-1 0,0 1 0,0-1 0,1 1 0,0-1 0,0 0 0,1-1 0,-2 1 0,9 2 0,-10-3 0,0-1 0,-1 1 0,1-1 0,0 0 0,-1 0 0,0 0 0,1 0 0,0 0 0,0 0 0,-1 0 0,1 0 0,0-1 0,0 1 0,-1-1 0,1 0 0,0 1 0,-1-1 0,0 0 0,0 0 0,1 0 0,-1 0 0,1 1 0,-1-1 0,0 0 0,0 0 0,1-1 0,-1 1 0,0-1 0,0 1 0,0 0 0,0-1 0,-1 1 0,1 0 0,0-1 0,-1 0 0,1 1 0,-1-1 0,1 0 0,-1-2 0,1-3 0,0 2 0,-1-2 0,0 1 0,0 0 0,0 0 0,-1-1 0,0 1 0,-1 0 0,1-1 0,-4-6 0,4 12 0,1-1 0,-1 1 0,0 0 0,1-1 0,-1 1 0,0 0 0,0 0 0,0-1 0,0 1 0,0 1 0,0-1 0,0 0 0,0 0 0,0 1 0,0-1 0,0 0 0,0 0 0,-1 1 0,1-1 0,-3 0 0,2 1 0,0 0 0,0 0 0,0 1 0,-1-1 0,2 1 0,-1-1 0,0 1 0,0 0 0,0-1 0,0 1 0,0 0 0,1 1 0,-1-2 0,0 1 0,0 0 0,1 1 0,0-1 0,0 1 0,-2 1 0,0 0 0,0-1 0,0 2 0,0-1 0,0 1 0,1-2 0,1 2 0,-1 0 0,0-1 0,0 1 0,0 0 0,1 0 0,0-1 0,0 1 0,0 1 0,0-2 0,1 1 0,-1 1 0,1-2 0,1 9 0,0-11 0,-1 2 0,1 0 0,0-1 0,0 1 0,0-2 0,0 2 0,1-1 0,-1 1 0,1-1 0,-1 0 0,0-1 0,1 1 0,0 0 0,0 0 0,0 0 0,0 0 0,0 0 0,1-1 0,-1 0 0,1 0 0,-1 0 0,0 0 0,0 0 0,1 0 0,-1 0 0,1-1 0,0 1 0,0-1 0,-1 1 0,0-1 0,4 0 0,1 0 0,-1 0 0,0 0 0,0-1 0,0 0 0,1 0 0,6-3 0,-12 4 0,0 0 0,0-1 0,0 1 0,0 0 0,0-1 0,0 1 0,0 0 0,0 0 0,0 0 0,-1-1 0,0 0 0,1 1 0,0-1 0,0 0 0,-1 1 0,1-1 0,0 0 0,-1 0 0,1 0 0,-1 1 0,1-1 0,-1 0 0,1 0 0,-1 0 0,0 0 0,1 1 0,-1-1 0,0 0 0,0 0 0,0 0 0,0 0 0,0 0 0,0 0 0,0 0 0,0 0 0,0 0 0,0 0 0,0 0 0,-1 0 0,1 1 0,0-1 0,-1 0 0,1 0 0,-1 0 0,1 0 0,-1 0 0,1 1 0,-1-1 0,-1-1 0,1 0 0,0 1 0,0 0 0,0-1 0,-1 1 0,1-1 0,-1 1 0,0 0 0,0-1 0,1 1 0,-1 0 0,0 0 0,0 1 0,0-1 0,0 0 0,0 1 0,0-1 0,0 1 0,0-1 0,0 1 0,0 0 0,-1 0 0,1 0 0,0 0 0,0 0 0,0 1 0,0-1 0,0 0 0,0 1 0,-3 1 0,4-2 0,0 0 0,-1 1 0,1-1 0,0 1 0,0 0 0,-1 0 0,1 0 0,0 0 0,1 0 0,-1 0 0,0 0 0,0 0 0,0 0 0,1 1 0,-1-2 0,0 1 0,1 0 0,-1 1 0,1-1 0,-1 1 0,1-1 0,-1 1 0,1-1 0,0 0 0,0 0 0,0 0 0,0 1 0,0-1 0,0 1 0,0-1 0,0 1 0,1-1 0,-1 1 0,1-2 0,-1 1 0,1 1 0,-1-1 0,1 0 0,0 1 0,-1-1 0,1 0 0,2 2 0,-3-2 0,0 0 0,0 0 0,1 0 0,0 1 0,-1-1 0,1 0 0,0 0 0,0 0 0,0 0 0,0 1 0,0-1 0,0-1 0,0 0 0,0 1 0,0 0 0,0 0 0,0-1 0,1 1 0,-1 0 0,0-1 0,1 1 0,-1-1 0,0 1 0,0-1 0,0 0 0,1 0 0,-1 0 0,0 0 0,1 0 0,-1 0 0,1 0 0,-1 0 0,0 0 0,1-1 0,-1 1 0,0 0 0,1-1 0,-1 1 0,0-1 0,1 0 0,-2 1 0,1-1 0,0 0 0,0 0 0,0 1 0,0-1 0,2-2 0,0 0 0,0-1 0,0 1 0,-1-1 0,1 0 0,-2 0 0,1 1 0,0-2 0,-1 1 0,1 0 0,-1 0 0,0-1 0,0 2 0,0-8 0,-1 9 5,0 0 0,0-1 0,0 1-1,0 0 1,-1 1 0,1-1 0,-1-1 0,1 1-1,-1 0 1,0 0 0,0 0 0,0 1 0,0-1-1,0 0 1,0 0 0,0 1 0,-1-1-1,2 0 1,-2 1 0,1 0 0,-1 0 0,1-1-1,-1 1 1,-3-2 0,3 2-44,1 1 0,-1 0 0,1 0 0,0 0 0,-1 0 0,2 0-1,-2 0 1,1 0 0,-1 1 0,1-1 0,0 0 0,-1 1 0,1-1 0,-1 1 0,1-1 0,0 1 0,0 0 0,-1 0-1,1 0 1,0-1 0,0 1 0,0 0 0,0-1 0,0 1 0,1 1 0,-1-1 0,0 0 0,1 0 0,-1 0 0,0 1 0,1-1-1,-1 0 1,1 1 0,-1-2 0,1 2 0,-1-1 0,1 2 0,-5 13-6787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4298 3463 24575,'-4'-62'0,"-4"-1"0,-2 1 0,-3 0 0,-26-77 0,0-4 0,19 68 0,-4 2 0,-61-130 0,59 152 0,-2 1 0,-3 1 0,-1 2 0,-62-67 0,49 69 0,-2 4 0,-2 0 0,-80-50 0,-15 5 0,-51-32 0,130 76 0,-1 4 0,-2 3 0,-80-30 0,145 64 0,-65-31 0,37 17 0,-2 0 0,0 3 0,-36-10 0,-47-6 0,-187-38 0,133 28 0,17 3 0,84 24 0,0-3 0,1-4 0,-127-48 0,156 50 0,-31-17 0,-3 4 0,-76-21 0,119 42 0,1-2 0,-37-20 0,38 17 0,-1 1 0,-37-11 0,-8 5 0,31 9 0,0-2 0,-59-24 0,101 34 0,-30-11 0,3 0 0,-2-2 0,2-2 0,0 0 0,2-2 0,0 0 0,-24-24 0,10 2 0,7 9 0,-53-70 0,29 36 0,43 52 0,1-2 0,0-1 0,1 0 0,-11-18 0,7 0 0,1 2 0,1-2 0,2-1 0,1 0 0,-5-36 0,-7-39 0,13 69-76,-1-18 262,11 55-284,0 0-1,0 1 1,0-1 0,1 0-1,-1 1 1,1-1 0,0 0-1,0 1 1,0 0 0,1-1-1,-1 0 1,1 1 0,-1 1-1,4-6 1,4-2-6728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3:46.19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0 1 24575,'0'3'0,"0"3"0,0 4 0,3 3 0,4 0 0,3-3 0,3-4 0,3-2 0,0-1 0,1-5 0,-1-5 0,-9-1 0,-6-1 0,-8-1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2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1465 24575,'6'-8'0,"-2"0"0,1 0 0,1 0 0,0 2 0,2-2 0,-1 1 0,1 1 0,0 0 0,-1-1 0,3 1 0,-2 1 0,1 0 0,1-1 0,-1 3 0,20-9 0,15-10 0,110-71 0,256-200 0,-333 227 0,-6-1 0,-2-2 0,-4-3 0,83-123 0,12-106 0,-153 277-341,1 0 0,-2 0-1,1-39 1,-5 20-6485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2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0 148 24575,'13'0'0,"16"-8"0,15-12 0,12-5 0,-2-3 0,-1 0 0,5 6 0,5 8 0,-9 12 0,-2 8 0,-8 14 0,0 0 0,4 9 0,6-3 0,-6 4 0,2-4 0,-20-5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3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1648 919 24575,'-30'-5'0,"-1"2"0,0-2 0,1-1 0,-1 0 0,2-2 0,0 0 0,1-2 0,1 0 0,0-1 0,-31-16 0,-65-21 0,-176-40 0,182 57 0,-113-42 0,226 71 0,-58-20 0,3-2 0,3 0 0,-76-45 0,117 61 0,-1-2 0,3-1 0,-1 1 0,3-1 0,-1 0 0,1 0 0,1-2 0,1 2 0,1-2 0,0 0 0,1 0 0,1 0 0,2 1 0,-2-1 0,0-22 0,-45-162-1365,43 163-5461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3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 0 24575,'-2'38'0,"4"1"0,2-1 0,2 1 0,3-1 0,1 1 0,3-3 0,2 1 0,3 0 0,1-2 0,2 1 0,4-1 0,0-2 0,2-1 0,4 0 0,-1 0 0,5-3 0,53 42 0,79 54 0,-104-74 0,3-3 0,110 64 0,-141-96 19,-1-3-1,1 0 1,1-2 0,68 16-1,-72-21-200,-1 1 0,0 2-1,-2 0 1,-1 2 0,1 0 0,0 0-1,48 29 1,-43-14-6644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3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1582 24575,'259'-194'0,"202"-144"0,-410 298 0,-1-3 0,-2-2 0,-4-2 0,-1-1 0,33-53 0,-10 17 0,-20 23-170,-6-2-1,-4-1 0,-3-1 1,-2-1-1,-6-1 0,-4-1 1,13-100-1,-32 149-6655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3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0 275 24575,'13'-3'0,"-1"-1"0,-1 1 0,-1-2 0,2 2 0,-1-2 0,-1 1 0,1-1 0,-1-2 0,-1 3 0,-1-3 0,2 1 0,13-15 0,13-5 0,35-27 0,-59 42 0,1 0 0,1 0 0,1 0 0,0 1 0,1 0 0,-1 2 0,2-1 0,0 1 0,1 1 0,-1 1 0,37-10 0,-48 16 0,-1 0 0,1 0 0,0 0 0,-2 2 0,1-2 0,1 1 0,0 1 0,0-1 0,-1 1 0,-1 0 0,2-1 0,-2 2 0,2-1 0,-3 1 0,3-1 0,-2 1 0,0 0 0,0-1 0,0 1 0,-1 0 0,1 2 0,4 5 0,74 99 0,-53-68 0,-25-36 0,8 13 0,1-1 0,0 1 0,3-2 0,-1 1 0,2-2 0,1 1 0,1-2 0,0 1 0,37 17 0,-39-32-1365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3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0 311 24575,'12'-4'0,"-3"1"0,3 0 0,-3 0 0,1 0 0,-1-2 0,1 0 0,0 0 0,-1 0 0,-1 1 0,0-3 0,11-7 0,27-15 0,0 5 0,0 2 0,2 1 0,2 2 0,2 1 0,-1 2 0,1 1 0,2 3 0,0 2 0,1 0 0,57-2 0,41-8 0,-111 14 0,2 0 0,-1 1 0,1 3 0,0 1 0,-2-1 0,2 4 0,77 9 0,-34 3 0,1 2 0,96 31 0,-147-36 0,-1 2 0,-3 1 0,1 1 0,-1 1 0,-3 0 0,1 3 0,44 30 0,-8 6-1365,-40-30-5461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3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0 368 24575,'154'-42'0,"53"24"0,-165 17 0,0-1 0,-1-1 0,1-2 0,0-1 0,-2-2 0,1 0 0,76-26 0,-110 31 7,-1-2 0,2 2-1,-3 0 1,3-2 0,-2 0-1,0 0 1,-1 1-1,1-1 1,-2 0 0,2-1-1,-2 1 1,-1-2 0,1 3-1,0-3 1,-2 1 0,2 1-1,0-9 1,11-107-1492,-17 99-5341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3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0 24575,'61'5'0,"-1"1"0,1 2 0,-1 2 0,-3 3 0,3 1 0,-5 2 0,76 27 0,-39-12 0,131 28 0,-141-41 0,3-6 0,-3 1 0,3-5 0,158 3 0,-212-11 0,0-1 0,-1-1 0,1-1 0,0 0 0,0-4 0,-3 3 0,1-4 0,0 1 0,0-2 0,-2-1 0,1 0 0,-3-2 0,35-17 0,122-56-1365,-142 58-5461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13:27:22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208 629 24575,'-2'-25'0,"-2"-1"0,-1 2 0,-3 0 0,-2-2 0,1 2 0,-3 2 0,-1-2 0,-29-35 0,24 33 0,3 2 0,0-2 0,1 1 0,3-1 0,1-1 0,-9-39 0,19 62 0,0-1 0,0 2 0,2-2 0,-2 0 0,2 0 0,-2 0 0,2 2 0,0-2 0,0 0 0,1 2 0,-1-2 0,0 1 0,2 0 0,0 1 0,0-2 0,0 2 0,-1 0 0,1 0 0,0 0 0,2-1 0,-2 1 0,1 0 0,-1 1 0,2-1 0,0 2 0,0-3 0,-1 3 0,1-1 0,0 1 0,9-3 0,26-4 0,-1 2 0,0 0 0,73-2 0,-42 1 0,-40 4-101,-23 1-5,1 1 1,1-1 0,-2 1-1,1 1 1,1-2 0,-1 2-1,-1 0 1,2 2 0,-1-2 0,1 1-1,13 2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ACD5-6952-43CB-B6F4-5DB95FCD530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1F1-D014-4FD1-915F-AC180718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2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ACD5-6952-43CB-B6F4-5DB95FCD530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1F1-D014-4FD1-915F-AC180718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8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ACD5-6952-43CB-B6F4-5DB95FCD530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1F1-D014-4FD1-915F-AC180718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5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ACD5-6952-43CB-B6F4-5DB95FCD530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1F1-D014-4FD1-915F-AC180718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0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ACD5-6952-43CB-B6F4-5DB95FCD530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1F1-D014-4FD1-915F-AC180718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ACD5-6952-43CB-B6F4-5DB95FCD530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1F1-D014-4FD1-915F-AC180718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0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ACD5-6952-43CB-B6F4-5DB95FCD530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1F1-D014-4FD1-915F-AC180718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6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ACD5-6952-43CB-B6F4-5DB95FCD530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1F1-D014-4FD1-915F-AC180718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9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ACD5-6952-43CB-B6F4-5DB95FCD530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1F1-D014-4FD1-915F-AC180718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3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ACD5-6952-43CB-B6F4-5DB95FCD530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1F1-D014-4FD1-915F-AC180718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1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ACD5-6952-43CB-B6F4-5DB95FCD530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1F1-D014-4FD1-915F-AC180718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1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6ACD5-6952-43CB-B6F4-5DB95FCD530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A31F1-D014-4FD1-915F-AC180718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0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4.xml"/><Relationship Id="rId671" Type="http://schemas.openxmlformats.org/officeDocument/2006/relationships/customXml" Target="../ink/ink97.xml"/><Relationship Id="rId769" Type="http://schemas.openxmlformats.org/officeDocument/2006/relationships/customXml" Target="../ink/ink159.xml"/><Relationship Id="rId976" Type="http://schemas.openxmlformats.org/officeDocument/2006/relationships/image" Target="../media/image227.png"/><Relationship Id="rId21" Type="http://schemas.openxmlformats.org/officeDocument/2006/relationships/image" Target="../media/image10.png"/><Relationship Id="rId531" Type="http://schemas.openxmlformats.org/officeDocument/2006/relationships/image" Target="../media/image80.png"/><Relationship Id="rId1161" Type="http://schemas.openxmlformats.org/officeDocument/2006/relationships/customXml" Target="../ink/ink423.xml"/><Relationship Id="rId170" Type="http://schemas.openxmlformats.org/officeDocument/2006/relationships/image" Target="../media/image88.png"/><Relationship Id="rId836" Type="http://schemas.openxmlformats.org/officeDocument/2006/relationships/image" Target="../media/image118.png"/><Relationship Id="rId1021" Type="http://schemas.openxmlformats.org/officeDocument/2006/relationships/image" Target="../media/image2550.png"/><Relationship Id="rId1119" Type="http://schemas.openxmlformats.org/officeDocument/2006/relationships/customXml" Target="../ink/ink402.xml"/><Relationship Id="rId682" Type="http://schemas.openxmlformats.org/officeDocument/2006/relationships/image" Target="../media/image429.png"/><Relationship Id="rId475" Type="http://schemas.openxmlformats.org/officeDocument/2006/relationships/image" Target="../media/image48.png"/><Relationship Id="rId903" Type="http://schemas.openxmlformats.org/officeDocument/2006/relationships/customXml" Target="../ink/ink282.xml"/><Relationship Id="rId32" Type="http://schemas.openxmlformats.org/officeDocument/2006/relationships/customXml" Target="../ink/ink12.xml"/><Relationship Id="rId128" Type="http://schemas.openxmlformats.org/officeDocument/2006/relationships/image" Target="../media/image67.png"/><Relationship Id="rId335" Type="http://schemas.openxmlformats.org/officeDocument/2006/relationships/image" Target="../media/image183.png"/><Relationship Id="rId987" Type="http://schemas.openxmlformats.org/officeDocument/2006/relationships/customXml" Target="../ink/ink335.xml"/><Relationship Id="rId1172" Type="http://schemas.openxmlformats.org/officeDocument/2006/relationships/image" Target="../media/image331.png"/><Relationship Id="rId181" Type="http://schemas.openxmlformats.org/officeDocument/2006/relationships/customXml" Target="../ink/ink86.xml"/><Relationship Id="rId847" Type="http://schemas.openxmlformats.org/officeDocument/2006/relationships/customXml" Target="../ink/ink226.xml"/><Relationship Id="rId1032" Type="http://schemas.openxmlformats.org/officeDocument/2006/relationships/customXml" Target="../ink/ink358.xml"/><Relationship Id="rId693" Type="http://schemas.openxmlformats.org/officeDocument/2006/relationships/customXml" Target="../ink/ink108.xml"/><Relationship Id="rId707" Type="http://schemas.openxmlformats.org/officeDocument/2006/relationships/customXml" Target="../ink/ink115.xml"/><Relationship Id="rId279" Type="http://schemas.openxmlformats.org/officeDocument/2006/relationships/image" Target="../media/image159.png"/><Relationship Id="rId914" Type="http://schemas.openxmlformats.org/officeDocument/2006/relationships/customXml" Target="../ink/ink293.xml"/><Relationship Id="rId43" Type="http://schemas.openxmlformats.org/officeDocument/2006/relationships/image" Target="../media/image21.png"/><Relationship Id="rId139" Type="http://schemas.openxmlformats.org/officeDocument/2006/relationships/customXml" Target="../ink/ink65.xml"/><Relationship Id="rId760" Type="http://schemas.openxmlformats.org/officeDocument/2006/relationships/customXml" Target="../ink/ink150.xml"/><Relationship Id="rId553" Type="http://schemas.openxmlformats.org/officeDocument/2006/relationships/image" Target="../media/image91.png"/><Relationship Id="rId998" Type="http://schemas.openxmlformats.org/officeDocument/2006/relationships/image" Target="../media/image238.png"/><Relationship Id="rId1183" Type="http://schemas.openxmlformats.org/officeDocument/2006/relationships/customXml" Target="../ink/ink434.xml"/><Relationship Id="rId413" Type="http://schemas.openxmlformats.org/officeDocument/2006/relationships/image" Target="../media/image17.png"/><Relationship Id="rId858" Type="http://schemas.openxmlformats.org/officeDocument/2006/relationships/customXml" Target="../ink/ink237.xml"/><Relationship Id="rId1043" Type="http://schemas.openxmlformats.org/officeDocument/2006/relationships/image" Target="../media/image266.png"/><Relationship Id="rId718" Type="http://schemas.openxmlformats.org/officeDocument/2006/relationships/image" Target="../media/image100.png"/><Relationship Id="rId497" Type="http://schemas.openxmlformats.org/officeDocument/2006/relationships/image" Target="../media/image63.png"/><Relationship Id="rId925" Type="http://schemas.openxmlformats.org/officeDocument/2006/relationships/customXml" Target="../ink/ink304.xml"/><Relationship Id="rId357" Type="http://schemas.openxmlformats.org/officeDocument/2006/relationships/image" Target="../media/image194.png"/><Relationship Id="rId1110" Type="http://schemas.openxmlformats.org/officeDocument/2006/relationships/customXml" Target="../ink/ink397.xml"/><Relationship Id="rId54" Type="http://schemas.openxmlformats.org/officeDocument/2006/relationships/customXml" Target="../ink/ink23.xml"/><Relationship Id="rId217" Type="http://schemas.openxmlformats.org/officeDocument/2006/relationships/image" Target="../media/image130.png"/><Relationship Id="rId771" Type="http://schemas.openxmlformats.org/officeDocument/2006/relationships/customXml" Target="../ink/ink161.xml"/><Relationship Id="rId869" Type="http://schemas.openxmlformats.org/officeDocument/2006/relationships/customXml" Target="../ink/ink248.xml"/><Relationship Id="rId564" Type="http://schemas.openxmlformats.org/officeDocument/2006/relationships/image" Target="../media/image57.png"/><Relationship Id="rId729" Type="http://schemas.openxmlformats.org/officeDocument/2006/relationships/customXml" Target="../ink/ink119.xml"/><Relationship Id="rId1054" Type="http://schemas.openxmlformats.org/officeDocument/2006/relationships/customXml" Target="../ink/ink369.xml"/><Relationship Id="rId936" Type="http://schemas.openxmlformats.org/officeDocument/2006/relationships/image" Target="../media/image207.png"/><Relationship Id="rId1121" Type="http://schemas.openxmlformats.org/officeDocument/2006/relationships/customXml" Target="../ink/ink403.xml"/><Relationship Id="rId65" Type="http://schemas.openxmlformats.org/officeDocument/2006/relationships/image" Target="../media/image32.png"/><Relationship Id="rId130" Type="http://schemas.openxmlformats.org/officeDocument/2006/relationships/image" Target="../media/image68.png"/><Relationship Id="rId782" Type="http://schemas.openxmlformats.org/officeDocument/2006/relationships/customXml" Target="../ink/ink172.xml"/><Relationship Id="rId435" Type="http://schemas.openxmlformats.org/officeDocument/2006/relationships/image" Target="../media/image28.png"/><Relationship Id="rId1065" Type="http://schemas.openxmlformats.org/officeDocument/2006/relationships/image" Target="../media/image124.png"/><Relationship Id="rId281" Type="http://schemas.openxmlformats.org/officeDocument/2006/relationships/image" Target="../media/image160.png"/><Relationship Id="rId947" Type="http://schemas.openxmlformats.org/officeDocument/2006/relationships/customXml" Target="../ink/ink315.xml"/><Relationship Id="rId1132" Type="http://schemas.openxmlformats.org/officeDocument/2006/relationships/image" Target="../media/image311.png"/><Relationship Id="rId76" Type="http://schemas.openxmlformats.org/officeDocument/2006/relationships/customXml" Target="../ink/ink34.xml"/><Relationship Id="rId141" Type="http://schemas.openxmlformats.org/officeDocument/2006/relationships/customXml" Target="../ink/ink66.xml"/><Relationship Id="rId793" Type="http://schemas.openxmlformats.org/officeDocument/2006/relationships/customXml" Target="../ink/ink182.xml"/><Relationship Id="rId807" Type="http://schemas.openxmlformats.org/officeDocument/2006/relationships/customXml" Target="../ink/ink196.xml"/><Relationship Id="rId239" Type="http://schemas.openxmlformats.org/officeDocument/2006/relationships/image" Target="../media/image141.png"/><Relationship Id="rId1076" Type="http://schemas.openxmlformats.org/officeDocument/2006/relationships/customXml" Target="../ink/ink380.xml"/><Relationship Id="rId860" Type="http://schemas.openxmlformats.org/officeDocument/2006/relationships/customXml" Target="../ink/ink239.xml"/><Relationship Id="rId958" Type="http://schemas.openxmlformats.org/officeDocument/2006/relationships/image" Target="../media/image218.png"/><Relationship Id="rId1143" Type="http://schemas.openxmlformats.org/officeDocument/2006/relationships/customXml" Target="../ink/ink414.xml"/><Relationship Id="rId87" Type="http://schemas.openxmlformats.org/officeDocument/2006/relationships/image" Target="../media/image43.png"/><Relationship Id="rId720" Type="http://schemas.openxmlformats.org/officeDocument/2006/relationships/image" Target="../media/image102.png"/><Relationship Id="rId818" Type="http://schemas.openxmlformats.org/officeDocument/2006/relationships/image" Target="../media/image109.png"/><Relationship Id="rId513" Type="http://schemas.openxmlformats.org/officeDocument/2006/relationships/image" Target="../media/image71.png"/><Relationship Id="rId152" Type="http://schemas.openxmlformats.org/officeDocument/2006/relationships/image" Target="../media/image79.png"/><Relationship Id="rId457" Type="http://schemas.openxmlformats.org/officeDocument/2006/relationships/image" Target="../media/image39.png"/><Relationship Id="rId1003" Type="http://schemas.openxmlformats.org/officeDocument/2006/relationships/customXml" Target="../ink/ink343.xml"/><Relationship Id="rId1087" Type="http://schemas.openxmlformats.org/officeDocument/2006/relationships/image" Target="../media/image288.png"/><Relationship Id="rId664" Type="http://schemas.openxmlformats.org/officeDocument/2006/relationships/image" Target="../media/image420.png"/><Relationship Id="rId871" Type="http://schemas.openxmlformats.org/officeDocument/2006/relationships/customXml" Target="../ink/ink250.xml"/><Relationship Id="rId969" Type="http://schemas.openxmlformats.org/officeDocument/2006/relationships/customXml" Target="../ink/ink326.xml"/><Relationship Id="rId14" Type="http://schemas.openxmlformats.org/officeDocument/2006/relationships/customXml" Target="../ink/ink3.xml"/><Relationship Id="rId731" Type="http://schemas.openxmlformats.org/officeDocument/2006/relationships/customXml" Target="../ink/ink121.xml"/><Relationship Id="rId317" Type="http://schemas.openxmlformats.org/officeDocument/2006/relationships/image" Target="../media/image1120.png"/><Relationship Id="rId1154" Type="http://schemas.openxmlformats.org/officeDocument/2006/relationships/image" Target="../media/image322.png"/><Relationship Id="rId98" Type="http://schemas.openxmlformats.org/officeDocument/2006/relationships/customXml" Target="../ink/ink45.xml"/><Relationship Id="rId163" Type="http://schemas.openxmlformats.org/officeDocument/2006/relationships/customXml" Target="../ink/ink77.xml"/><Relationship Id="rId829" Type="http://schemas.openxmlformats.org/officeDocument/2006/relationships/customXml" Target="../ink/ink212.xml"/><Relationship Id="rId1014" Type="http://schemas.openxmlformats.org/officeDocument/2006/relationships/image" Target="../media/image246.png"/><Relationship Id="rId675" Type="http://schemas.openxmlformats.org/officeDocument/2006/relationships/customXml" Target="../ink/ink99.xml"/><Relationship Id="rId882" Type="http://schemas.openxmlformats.org/officeDocument/2006/relationships/customXml" Target="../ink/ink261.xml"/><Relationship Id="rId1098" Type="http://schemas.openxmlformats.org/officeDocument/2006/relationships/customXml" Target="../ink/ink391.xml"/><Relationship Id="rId25" Type="http://schemas.openxmlformats.org/officeDocument/2006/relationships/image" Target="../media/image12.png"/><Relationship Id="rId742" Type="http://schemas.openxmlformats.org/officeDocument/2006/relationships/customXml" Target="../ink/ink132.xml"/><Relationship Id="rId535" Type="http://schemas.openxmlformats.org/officeDocument/2006/relationships/image" Target="../media/image82.png"/><Relationship Id="rId1165" Type="http://schemas.openxmlformats.org/officeDocument/2006/relationships/customXml" Target="../ink/ink425.xml"/><Relationship Id="rId174" Type="http://schemas.openxmlformats.org/officeDocument/2006/relationships/image" Target="../media/image90.png"/><Relationship Id="rId1025" Type="http://schemas.openxmlformats.org/officeDocument/2006/relationships/image" Target="../media/image257.png"/><Relationship Id="rId686" Type="http://schemas.openxmlformats.org/officeDocument/2006/relationships/image" Target="../media/image431.png"/><Relationship Id="rId241" Type="http://schemas.openxmlformats.org/officeDocument/2006/relationships/image" Target="../media/image1081.png"/><Relationship Id="rId479" Type="http://schemas.openxmlformats.org/officeDocument/2006/relationships/image" Target="../media/image50.png"/><Relationship Id="rId893" Type="http://schemas.openxmlformats.org/officeDocument/2006/relationships/customXml" Target="../ink/ink272.xml"/><Relationship Id="rId907" Type="http://schemas.openxmlformats.org/officeDocument/2006/relationships/customXml" Target="../ink/ink286.xml"/><Relationship Id="rId36" Type="http://schemas.openxmlformats.org/officeDocument/2006/relationships/customXml" Target="../ink/ink14.xml"/><Relationship Id="rId753" Type="http://schemas.openxmlformats.org/officeDocument/2006/relationships/customXml" Target="../ink/ink143.xml"/><Relationship Id="rId339" Type="http://schemas.openxmlformats.org/officeDocument/2006/relationships/image" Target="../media/image185.png"/><Relationship Id="rId1176" Type="http://schemas.openxmlformats.org/officeDocument/2006/relationships/image" Target="../media/image333.png"/><Relationship Id="rId101" Type="http://schemas.openxmlformats.org/officeDocument/2006/relationships/image" Target="../media/image50.png"/><Relationship Id="rId185" Type="http://schemas.openxmlformats.org/officeDocument/2006/relationships/customXml" Target="../ink/ink88.xml"/><Relationship Id="rId960" Type="http://schemas.openxmlformats.org/officeDocument/2006/relationships/image" Target="../media/image219.png"/><Relationship Id="rId1036" Type="http://schemas.openxmlformats.org/officeDocument/2006/relationships/customXml" Target="../ink/ink360.xml"/><Relationship Id="rId697" Type="http://schemas.openxmlformats.org/officeDocument/2006/relationships/customXml" Target="../ink/ink110.xml"/><Relationship Id="rId820" Type="http://schemas.openxmlformats.org/officeDocument/2006/relationships/image" Target="../media/image110.png"/><Relationship Id="rId918" Type="http://schemas.openxmlformats.org/officeDocument/2006/relationships/customXml" Target="../ink/ink297.xml"/><Relationship Id="rId1103" Type="http://schemas.openxmlformats.org/officeDocument/2006/relationships/image" Target="../media/image128.png"/><Relationship Id="rId1187" Type="http://schemas.openxmlformats.org/officeDocument/2006/relationships/customXml" Target="../ink/ink436.xml"/><Relationship Id="rId47" Type="http://schemas.openxmlformats.org/officeDocument/2006/relationships/image" Target="../media/image23.png"/><Relationship Id="rId112" Type="http://schemas.openxmlformats.org/officeDocument/2006/relationships/image" Target="../media/image59.png"/><Relationship Id="rId764" Type="http://schemas.openxmlformats.org/officeDocument/2006/relationships/customXml" Target="../ink/ink154.xml"/><Relationship Id="rId557" Type="http://schemas.openxmlformats.org/officeDocument/2006/relationships/image" Target="../media/image93.png"/><Relationship Id="rId971" Type="http://schemas.openxmlformats.org/officeDocument/2006/relationships/customXml" Target="../ink/ink327.xml"/><Relationship Id="rId831" Type="http://schemas.openxmlformats.org/officeDocument/2006/relationships/customXml" Target="../ink/ink213.xml"/><Relationship Id="rId417" Type="http://schemas.openxmlformats.org/officeDocument/2006/relationships/image" Target="../media/image19.png"/><Relationship Id="rId1047" Type="http://schemas.openxmlformats.org/officeDocument/2006/relationships/image" Target="../media/image268.png"/><Relationship Id="rId263" Type="http://schemas.openxmlformats.org/officeDocument/2006/relationships/image" Target="../media/image151.png"/><Relationship Id="rId929" Type="http://schemas.openxmlformats.org/officeDocument/2006/relationships/customXml" Target="../ink/ink306.xml"/><Relationship Id="rId1114" Type="http://schemas.openxmlformats.org/officeDocument/2006/relationships/customXml" Target="../ink/ink399.xml"/><Relationship Id="rId58" Type="http://schemas.openxmlformats.org/officeDocument/2006/relationships/customXml" Target="../ink/ink25.xml"/><Relationship Id="rId123" Type="http://schemas.openxmlformats.org/officeDocument/2006/relationships/customXml" Target="../ink/ink57.xml"/><Relationship Id="rId775" Type="http://schemas.openxmlformats.org/officeDocument/2006/relationships/customXml" Target="../ink/ink165.xml"/><Relationship Id="rId982" Type="http://schemas.openxmlformats.org/officeDocument/2006/relationships/image" Target="../media/image230.png"/><Relationship Id="rId842" Type="http://schemas.openxmlformats.org/officeDocument/2006/relationships/customXml" Target="../ink/ink221.xml"/><Relationship Id="rId1058" Type="http://schemas.openxmlformats.org/officeDocument/2006/relationships/customXml" Target="../ink/ink371.xml"/><Relationship Id="rId702" Type="http://schemas.openxmlformats.org/officeDocument/2006/relationships/image" Target="../media/image439.png"/><Relationship Id="rId481" Type="http://schemas.openxmlformats.org/officeDocument/2006/relationships/image" Target="../media/image51.png"/><Relationship Id="rId1125" Type="http://schemas.openxmlformats.org/officeDocument/2006/relationships/customXml" Target="../ink/ink405.xml"/><Relationship Id="rId69" Type="http://schemas.openxmlformats.org/officeDocument/2006/relationships/image" Target="../media/image34.png"/><Relationship Id="rId134" Type="http://schemas.openxmlformats.org/officeDocument/2006/relationships/image" Target="../media/image70.png"/><Relationship Id="rId786" Type="http://schemas.openxmlformats.org/officeDocument/2006/relationships/customXml" Target="../ink/ink176.xml"/><Relationship Id="rId993" Type="http://schemas.openxmlformats.org/officeDocument/2006/relationships/customXml" Target="../ink/ink338.xml"/><Relationship Id="rId341" Type="http://schemas.openxmlformats.org/officeDocument/2006/relationships/image" Target="../media/image186.png"/><Relationship Id="rId439" Type="http://schemas.openxmlformats.org/officeDocument/2006/relationships/image" Target="../media/image30.png"/><Relationship Id="rId1069" Type="http://schemas.openxmlformats.org/officeDocument/2006/relationships/image" Target="../media/image279.png"/><Relationship Id="rId201" Type="http://schemas.openxmlformats.org/officeDocument/2006/relationships/image" Target="../media/image1220.png"/><Relationship Id="rId285" Type="http://schemas.openxmlformats.org/officeDocument/2006/relationships/image" Target="../media/image162.png"/><Relationship Id="rId853" Type="http://schemas.openxmlformats.org/officeDocument/2006/relationships/customXml" Target="../ink/ink232.xml"/><Relationship Id="rId1136" Type="http://schemas.openxmlformats.org/officeDocument/2006/relationships/image" Target="../media/image202.png"/><Relationship Id="rId713" Type="http://schemas.openxmlformats.org/officeDocument/2006/relationships/image" Target="../media/image94.png"/><Relationship Id="rId797" Type="http://schemas.openxmlformats.org/officeDocument/2006/relationships/customXml" Target="../ink/ink186.xml"/><Relationship Id="rId920" Type="http://schemas.openxmlformats.org/officeDocument/2006/relationships/customXml" Target="../ink/ink299.xml"/><Relationship Id="rId145" Type="http://schemas.openxmlformats.org/officeDocument/2006/relationships/customXml" Target="../ink/ink68.xml"/><Relationship Id="rId864" Type="http://schemas.openxmlformats.org/officeDocument/2006/relationships/customXml" Target="../ink/ink243.xml"/><Relationship Id="rId724" Type="http://schemas.openxmlformats.org/officeDocument/2006/relationships/image" Target="../media/image106.png"/><Relationship Id="rId517" Type="http://schemas.openxmlformats.org/officeDocument/2006/relationships/image" Target="../media/image73.png"/><Relationship Id="rId931" Type="http://schemas.openxmlformats.org/officeDocument/2006/relationships/customXml" Target="../ink/ink307.xml"/><Relationship Id="rId1147" Type="http://schemas.openxmlformats.org/officeDocument/2006/relationships/customXml" Target="../ink/ink416.xml"/><Relationship Id="rId60" Type="http://schemas.openxmlformats.org/officeDocument/2006/relationships/customXml" Target="../ink/ink26.xml"/><Relationship Id="rId156" Type="http://schemas.openxmlformats.org/officeDocument/2006/relationships/image" Target="../media/image81.png"/><Relationship Id="rId363" Type="http://schemas.openxmlformats.org/officeDocument/2006/relationships/image" Target="../media/image197.png"/><Relationship Id="rId1007" Type="http://schemas.openxmlformats.org/officeDocument/2006/relationships/customXml" Target="../ink/ink345.xml"/><Relationship Id="rId668" Type="http://schemas.openxmlformats.org/officeDocument/2006/relationships/image" Target="../media/image422.png"/><Relationship Id="rId223" Type="http://schemas.openxmlformats.org/officeDocument/2006/relationships/image" Target="../media/image133.png"/><Relationship Id="rId875" Type="http://schemas.openxmlformats.org/officeDocument/2006/relationships/customXml" Target="../ink/ink254.xml"/><Relationship Id="rId1060" Type="http://schemas.openxmlformats.org/officeDocument/2006/relationships/customXml" Target="../ink/ink372.xml"/><Relationship Id="rId18" Type="http://schemas.openxmlformats.org/officeDocument/2006/relationships/customXml" Target="../ink/ink5.xml"/><Relationship Id="rId735" Type="http://schemas.openxmlformats.org/officeDocument/2006/relationships/customXml" Target="../ink/ink125.xml"/><Relationship Id="rId942" Type="http://schemas.openxmlformats.org/officeDocument/2006/relationships/image" Target="../media/image210.png"/><Relationship Id="rId1158" Type="http://schemas.openxmlformats.org/officeDocument/2006/relationships/image" Target="../media/image324.png"/><Relationship Id="rId167" Type="http://schemas.openxmlformats.org/officeDocument/2006/relationships/customXml" Target="../ink/ink79.xml"/><Relationship Id="rId1018" Type="http://schemas.openxmlformats.org/officeDocument/2006/relationships/customXml" Target="../ink/ink351.xml"/><Relationship Id="rId71" Type="http://schemas.openxmlformats.org/officeDocument/2006/relationships/image" Target="../media/image35.png"/><Relationship Id="rId679" Type="http://schemas.openxmlformats.org/officeDocument/2006/relationships/customXml" Target="../ink/ink101.xml"/><Relationship Id="rId802" Type="http://schemas.openxmlformats.org/officeDocument/2006/relationships/customXml" Target="../ink/ink191.xml"/><Relationship Id="rId886" Type="http://schemas.openxmlformats.org/officeDocument/2006/relationships/customXml" Target="../ink/ink265.xml"/><Relationship Id="rId2" Type="http://schemas.openxmlformats.org/officeDocument/2006/relationships/audio" Target="../media/media1.m4a"/><Relationship Id="rId29" Type="http://schemas.openxmlformats.org/officeDocument/2006/relationships/image" Target="../media/image14.png"/><Relationship Id="rId746" Type="http://schemas.openxmlformats.org/officeDocument/2006/relationships/customXml" Target="../ink/ink136.xml"/><Relationship Id="rId441" Type="http://schemas.openxmlformats.org/officeDocument/2006/relationships/image" Target="../media/image31.png"/><Relationship Id="rId539" Type="http://schemas.openxmlformats.org/officeDocument/2006/relationships/image" Target="../media/image84.png"/><Relationship Id="rId1071" Type="http://schemas.openxmlformats.org/officeDocument/2006/relationships/image" Target="../media/image280.png"/><Relationship Id="rId1169" Type="http://schemas.openxmlformats.org/officeDocument/2006/relationships/customXml" Target="../ink/ink427.xml"/><Relationship Id="rId178" Type="http://schemas.openxmlformats.org/officeDocument/2006/relationships/image" Target="../media/image92.png"/><Relationship Id="rId301" Type="http://schemas.openxmlformats.org/officeDocument/2006/relationships/image" Target="../media/image170.png"/><Relationship Id="rId953" Type="http://schemas.openxmlformats.org/officeDocument/2006/relationships/customXml" Target="../ink/ink318.xml"/><Relationship Id="rId1029" Type="http://schemas.openxmlformats.org/officeDocument/2006/relationships/image" Target="../media/image259.png"/><Relationship Id="rId82" Type="http://schemas.openxmlformats.org/officeDocument/2006/relationships/customXml" Target="../ink/ink37.xml"/><Relationship Id="rId813" Type="http://schemas.openxmlformats.org/officeDocument/2006/relationships/customXml" Target="../ink/ink202.xml"/><Relationship Id="rId245" Type="http://schemas.openxmlformats.org/officeDocument/2006/relationships/image" Target="../media/image1091.png"/><Relationship Id="rId897" Type="http://schemas.openxmlformats.org/officeDocument/2006/relationships/customXml" Target="../ink/ink276.xml"/><Relationship Id="rId1082" Type="http://schemas.openxmlformats.org/officeDocument/2006/relationships/customXml" Target="../ink/ink383.xml"/><Relationship Id="rId105" Type="http://schemas.openxmlformats.org/officeDocument/2006/relationships/image" Target="../media/image52.png"/><Relationship Id="rId757" Type="http://schemas.openxmlformats.org/officeDocument/2006/relationships/customXml" Target="../ink/ink147.xml"/><Relationship Id="rId964" Type="http://schemas.openxmlformats.org/officeDocument/2006/relationships/image" Target="../media/image221.png"/><Relationship Id="rId93" Type="http://schemas.openxmlformats.org/officeDocument/2006/relationships/image" Target="../media/image46.png"/><Relationship Id="rId189" Type="http://schemas.openxmlformats.org/officeDocument/2006/relationships/image" Target="../media/image3.png"/><Relationship Id="rId824" Type="http://schemas.openxmlformats.org/officeDocument/2006/relationships/image" Target="../media/image112.png"/><Relationship Id="rId670" Type="http://schemas.openxmlformats.org/officeDocument/2006/relationships/image" Target="../media/image423.png"/><Relationship Id="rId463" Type="http://schemas.openxmlformats.org/officeDocument/2006/relationships/image" Target="../media/image42.png"/><Relationship Id="rId1093" Type="http://schemas.openxmlformats.org/officeDocument/2006/relationships/image" Target="../media/image291.png"/><Relationship Id="rId1107" Type="http://schemas.openxmlformats.org/officeDocument/2006/relationships/image" Target="../media/image298.png"/><Relationship Id="rId116" Type="http://schemas.openxmlformats.org/officeDocument/2006/relationships/image" Target="../media/image61.png"/><Relationship Id="rId768" Type="http://schemas.openxmlformats.org/officeDocument/2006/relationships/customXml" Target="../ink/ink158.xml"/><Relationship Id="rId323" Type="http://schemas.openxmlformats.org/officeDocument/2006/relationships/image" Target="../media/image177.png"/><Relationship Id="rId975" Type="http://schemas.openxmlformats.org/officeDocument/2006/relationships/customXml" Target="../ink/ink329.xml"/><Relationship Id="rId1160" Type="http://schemas.openxmlformats.org/officeDocument/2006/relationships/image" Target="../media/image325.png"/><Relationship Id="rId20" Type="http://schemas.openxmlformats.org/officeDocument/2006/relationships/customXml" Target="../ink/ink6.xml"/><Relationship Id="rId835" Type="http://schemas.openxmlformats.org/officeDocument/2006/relationships/customXml" Target="../ink/ink215.xml"/><Relationship Id="rId267" Type="http://schemas.openxmlformats.org/officeDocument/2006/relationships/image" Target="../media/image153.png"/><Relationship Id="rId1020" Type="http://schemas.openxmlformats.org/officeDocument/2006/relationships/customXml" Target="../ink/ink352.xml"/><Relationship Id="rId1118" Type="http://schemas.openxmlformats.org/officeDocument/2006/relationships/image" Target="../media/image304.png"/><Relationship Id="rId127" Type="http://schemas.openxmlformats.org/officeDocument/2006/relationships/customXml" Target="../ink/ink59.xml"/><Relationship Id="rId681" Type="http://schemas.openxmlformats.org/officeDocument/2006/relationships/customXml" Target="../ink/ink102.xml"/><Relationship Id="rId779" Type="http://schemas.openxmlformats.org/officeDocument/2006/relationships/customXml" Target="../ink/ink169.xml"/><Relationship Id="rId902" Type="http://schemas.openxmlformats.org/officeDocument/2006/relationships/customXml" Target="../ink/ink281.xml"/><Relationship Id="rId986" Type="http://schemas.openxmlformats.org/officeDocument/2006/relationships/image" Target="../media/image232.png"/><Relationship Id="rId31" Type="http://schemas.openxmlformats.org/officeDocument/2006/relationships/image" Target="../media/image15.png"/><Relationship Id="rId541" Type="http://schemas.openxmlformats.org/officeDocument/2006/relationships/image" Target="../media/image85.png"/><Relationship Id="rId1171" Type="http://schemas.openxmlformats.org/officeDocument/2006/relationships/customXml" Target="../ink/ink428.xml"/><Relationship Id="rId180" Type="http://schemas.openxmlformats.org/officeDocument/2006/relationships/image" Target="../media/image93.png"/><Relationship Id="rId401" Type="http://schemas.openxmlformats.org/officeDocument/2006/relationships/image" Target="../media/image11.png"/><Relationship Id="rId846" Type="http://schemas.openxmlformats.org/officeDocument/2006/relationships/customXml" Target="../ink/ink225.xml"/><Relationship Id="rId1031" Type="http://schemas.openxmlformats.org/officeDocument/2006/relationships/image" Target="../media/image260.png"/><Relationship Id="rId1129" Type="http://schemas.openxmlformats.org/officeDocument/2006/relationships/customXml" Target="../ink/ink407.xml"/><Relationship Id="rId692" Type="http://schemas.openxmlformats.org/officeDocument/2006/relationships/image" Target="../media/image434.png"/><Relationship Id="rId706" Type="http://schemas.openxmlformats.org/officeDocument/2006/relationships/image" Target="../media/image441.png"/><Relationship Id="rId485" Type="http://schemas.openxmlformats.org/officeDocument/2006/relationships/image" Target="../media/image53.png"/><Relationship Id="rId913" Type="http://schemas.openxmlformats.org/officeDocument/2006/relationships/customXml" Target="../ink/ink292.xml"/><Relationship Id="rId42" Type="http://schemas.openxmlformats.org/officeDocument/2006/relationships/customXml" Target="../ink/ink17.xml"/><Relationship Id="rId138" Type="http://schemas.openxmlformats.org/officeDocument/2006/relationships/image" Target="../media/image72.png"/><Relationship Id="rId345" Type="http://schemas.openxmlformats.org/officeDocument/2006/relationships/image" Target="../media/image188.png"/><Relationship Id="rId997" Type="http://schemas.openxmlformats.org/officeDocument/2006/relationships/customXml" Target="../ink/ink340.xml"/><Relationship Id="rId1182" Type="http://schemas.openxmlformats.org/officeDocument/2006/relationships/image" Target="../media/image336.png"/><Relationship Id="rId191" Type="http://schemas.openxmlformats.org/officeDocument/2006/relationships/customXml" Target="../ink/ink90.xml"/><Relationship Id="rId205" Type="http://schemas.openxmlformats.org/officeDocument/2006/relationships/image" Target="../media/image1240.png"/><Relationship Id="rId857" Type="http://schemas.openxmlformats.org/officeDocument/2006/relationships/customXml" Target="../ink/ink236.xml"/><Relationship Id="rId1042" Type="http://schemas.openxmlformats.org/officeDocument/2006/relationships/customXml" Target="../ink/ink363.xml"/><Relationship Id="rId717" Type="http://schemas.openxmlformats.org/officeDocument/2006/relationships/image" Target="../media/image99.png"/><Relationship Id="rId289" Type="http://schemas.openxmlformats.org/officeDocument/2006/relationships/image" Target="../media/image164.png"/><Relationship Id="rId924" Type="http://schemas.openxmlformats.org/officeDocument/2006/relationships/customXml" Target="../ink/ink303.xml"/><Relationship Id="rId53" Type="http://schemas.openxmlformats.org/officeDocument/2006/relationships/image" Target="../media/image26.png"/><Relationship Id="rId149" Type="http://schemas.openxmlformats.org/officeDocument/2006/relationships/customXml" Target="../ink/ink70.xml"/><Relationship Id="rId770" Type="http://schemas.openxmlformats.org/officeDocument/2006/relationships/customXml" Target="../ink/ink160.xml"/><Relationship Id="rId423" Type="http://schemas.openxmlformats.org/officeDocument/2006/relationships/image" Target="../media/image22.png"/><Relationship Id="rId868" Type="http://schemas.openxmlformats.org/officeDocument/2006/relationships/customXml" Target="../ink/ink247.xml"/><Relationship Id="rId1053" Type="http://schemas.openxmlformats.org/officeDocument/2006/relationships/image" Target="../media/image271.png"/><Relationship Id="rId728" Type="http://schemas.openxmlformats.org/officeDocument/2006/relationships/customXml" Target="../ink/ink118.xml"/><Relationship Id="rId935" Type="http://schemas.openxmlformats.org/officeDocument/2006/relationships/customXml" Target="../ink/ink309.xml"/><Relationship Id="rId64" Type="http://schemas.openxmlformats.org/officeDocument/2006/relationships/customXml" Target="../ink/ink28.xml"/><Relationship Id="rId367" Type="http://schemas.openxmlformats.org/officeDocument/2006/relationships/image" Target="../media/image199.png"/><Relationship Id="rId1120" Type="http://schemas.openxmlformats.org/officeDocument/2006/relationships/image" Target="../media/image201.png"/><Relationship Id="rId227" Type="http://schemas.openxmlformats.org/officeDocument/2006/relationships/image" Target="../media/image135.png"/><Relationship Id="rId781" Type="http://schemas.openxmlformats.org/officeDocument/2006/relationships/customXml" Target="../ink/ink171.xml"/><Relationship Id="rId879" Type="http://schemas.openxmlformats.org/officeDocument/2006/relationships/customXml" Target="../ink/ink258.xml"/><Relationship Id="rId739" Type="http://schemas.openxmlformats.org/officeDocument/2006/relationships/customXml" Target="../ink/ink129.xml"/><Relationship Id="rId1064" Type="http://schemas.openxmlformats.org/officeDocument/2006/relationships/customXml" Target="../ink/ink374.xml"/><Relationship Id="rId501" Type="http://schemas.openxmlformats.org/officeDocument/2006/relationships/image" Target="../media/image65.png"/><Relationship Id="rId946" Type="http://schemas.openxmlformats.org/officeDocument/2006/relationships/image" Target="../media/image212.png"/><Relationship Id="rId1131" Type="http://schemas.openxmlformats.org/officeDocument/2006/relationships/customXml" Target="../ink/ink408.xml"/><Relationship Id="rId75" Type="http://schemas.openxmlformats.org/officeDocument/2006/relationships/image" Target="../media/image37.png"/><Relationship Id="rId140" Type="http://schemas.openxmlformats.org/officeDocument/2006/relationships/image" Target="../media/image73.png"/><Relationship Id="rId792" Type="http://schemas.openxmlformats.org/officeDocument/2006/relationships/customXml" Target="../ink/ink181.xml"/><Relationship Id="rId806" Type="http://schemas.openxmlformats.org/officeDocument/2006/relationships/customXml" Target="../ink/ink195.xml"/><Relationship Id="rId6" Type="http://schemas.openxmlformats.org/officeDocument/2006/relationships/customXml" Target="../ink/ink1.xml"/><Relationship Id="rId445" Type="http://schemas.openxmlformats.org/officeDocument/2006/relationships/image" Target="../media/image33.png"/><Relationship Id="rId1075" Type="http://schemas.openxmlformats.org/officeDocument/2006/relationships/image" Target="../media/image282.png"/><Relationship Id="rId291" Type="http://schemas.openxmlformats.org/officeDocument/2006/relationships/image" Target="../media/image165.png"/><Relationship Id="rId305" Type="http://schemas.openxmlformats.org/officeDocument/2006/relationships/image" Target="../media/image172.png"/><Relationship Id="rId957" Type="http://schemas.openxmlformats.org/officeDocument/2006/relationships/customXml" Target="../ink/ink320.xml"/><Relationship Id="rId1142" Type="http://schemas.openxmlformats.org/officeDocument/2006/relationships/image" Target="../media/image316.png"/><Relationship Id="rId86" Type="http://schemas.openxmlformats.org/officeDocument/2006/relationships/customXml" Target="../ink/ink39.xml"/><Relationship Id="rId151" Type="http://schemas.openxmlformats.org/officeDocument/2006/relationships/customXml" Target="../ink/ink71.xml"/><Relationship Id="rId817" Type="http://schemas.openxmlformats.org/officeDocument/2006/relationships/customXml" Target="../ink/ink206.xml"/><Relationship Id="rId389" Type="http://schemas.openxmlformats.org/officeDocument/2006/relationships/image" Target="../media/image512.png"/><Relationship Id="rId1002" Type="http://schemas.openxmlformats.org/officeDocument/2006/relationships/image" Target="../media/image240.png"/><Relationship Id="rId663" Type="http://schemas.openxmlformats.org/officeDocument/2006/relationships/customXml" Target="../ink/ink93.xml"/><Relationship Id="rId249" Type="http://schemas.openxmlformats.org/officeDocument/2006/relationships/image" Target="../media/image144.png"/><Relationship Id="rId870" Type="http://schemas.openxmlformats.org/officeDocument/2006/relationships/customXml" Target="../ink/ink249.xml"/><Relationship Id="rId1086" Type="http://schemas.openxmlformats.org/officeDocument/2006/relationships/customXml" Target="../ink/ink385.xml"/><Relationship Id="rId13" Type="http://schemas.openxmlformats.org/officeDocument/2006/relationships/image" Target="../media/image253.png"/><Relationship Id="rId109" Type="http://schemas.openxmlformats.org/officeDocument/2006/relationships/image" Target="../media/image54.png"/><Relationship Id="rId523" Type="http://schemas.openxmlformats.org/officeDocument/2006/relationships/image" Target="../media/image76.png"/><Relationship Id="rId968" Type="http://schemas.openxmlformats.org/officeDocument/2006/relationships/image" Target="../media/image223.png"/><Relationship Id="rId1153" Type="http://schemas.openxmlformats.org/officeDocument/2006/relationships/customXml" Target="../ink/ink419.xml"/><Relationship Id="rId97" Type="http://schemas.openxmlformats.org/officeDocument/2006/relationships/image" Target="../media/image48.png"/><Relationship Id="rId730" Type="http://schemas.openxmlformats.org/officeDocument/2006/relationships/customXml" Target="../ink/ink120.xml"/><Relationship Id="rId828" Type="http://schemas.openxmlformats.org/officeDocument/2006/relationships/image" Target="../media/image114.png"/><Relationship Id="rId1013" Type="http://schemas.openxmlformats.org/officeDocument/2006/relationships/customXml" Target="../ink/ink348.xml"/><Relationship Id="rId162" Type="http://schemas.openxmlformats.org/officeDocument/2006/relationships/image" Target="../media/image84.png"/><Relationship Id="rId467" Type="http://schemas.openxmlformats.org/officeDocument/2006/relationships/image" Target="../media/image44.png"/><Relationship Id="rId1097" Type="http://schemas.openxmlformats.org/officeDocument/2006/relationships/image" Target="../media/image293.png"/><Relationship Id="rId674" Type="http://schemas.openxmlformats.org/officeDocument/2006/relationships/image" Target="../media/image425.png"/><Relationship Id="rId881" Type="http://schemas.openxmlformats.org/officeDocument/2006/relationships/customXml" Target="../ink/ink260.xml"/><Relationship Id="rId979" Type="http://schemas.openxmlformats.org/officeDocument/2006/relationships/customXml" Target="../ink/ink331.xml"/><Relationship Id="rId24" Type="http://schemas.openxmlformats.org/officeDocument/2006/relationships/customXml" Target="../ink/ink8.xml"/><Relationship Id="rId741" Type="http://schemas.openxmlformats.org/officeDocument/2006/relationships/customXml" Target="../ink/ink131.xml"/><Relationship Id="rId327" Type="http://schemas.openxmlformats.org/officeDocument/2006/relationships/image" Target="../media/image179.png"/><Relationship Id="rId839" Type="http://schemas.openxmlformats.org/officeDocument/2006/relationships/customXml" Target="../ink/ink218.xml"/><Relationship Id="rId1164" Type="http://schemas.openxmlformats.org/officeDocument/2006/relationships/image" Target="../media/image204.png"/><Relationship Id="rId173" Type="http://schemas.openxmlformats.org/officeDocument/2006/relationships/customXml" Target="../ink/ink82.xml"/><Relationship Id="rId1024" Type="http://schemas.openxmlformats.org/officeDocument/2006/relationships/customXml" Target="../ink/ink354.xml"/><Relationship Id="rId685" Type="http://schemas.openxmlformats.org/officeDocument/2006/relationships/customXml" Target="../ink/ink104.xml"/><Relationship Id="rId892" Type="http://schemas.openxmlformats.org/officeDocument/2006/relationships/customXml" Target="../ink/ink271.xml"/><Relationship Id="rId906" Type="http://schemas.openxmlformats.org/officeDocument/2006/relationships/customXml" Target="../ink/ink285.xml"/><Relationship Id="rId35" Type="http://schemas.openxmlformats.org/officeDocument/2006/relationships/image" Target="../media/image17.png"/><Relationship Id="rId100" Type="http://schemas.openxmlformats.org/officeDocument/2006/relationships/customXml" Target="../ink/ink46.xml"/><Relationship Id="rId752" Type="http://schemas.openxmlformats.org/officeDocument/2006/relationships/customXml" Target="../ink/ink142.xml"/><Relationship Id="rId545" Type="http://schemas.openxmlformats.org/officeDocument/2006/relationships/image" Target="../media/image87.png"/><Relationship Id="rId1175" Type="http://schemas.openxmlformats.org/officeDocument/2006/relationships/customXml" Target="../ink/ink430.xml"/><Relationship Id="rId184" Type="http://schemas.openxmlformats.org/officeDocument/2006/relationships/image" Target="../media/image56.png"/><Relationship Id="rId391" Type="http://schemas.openxmlformats.org/officeDocument/2006/relationships/image" Target="../media/image253.png"/><Relationship Id="rId405" Type="http://schemas.openxmlformats.org/officeDocument/2006/relationships/image" Target="../media/image13.png"/><Relationship Id="rId1035" Type="http://schemas.openxmlformats.org/officeDocument/2006/relationships/image" Target="../media/image262.png"/><Relationship Id="rId696" Type="http://schemas.openxmlformats.org/officeDocument/2006/relationships/image" Target="../media/image6.png"/><Relationship Id="rId251" Type="http://schemas.openxmlformats.org/officeDocument/2006/relationships/image" Target="../media/image145.png"/><Relationship Id="rId489" Type="http://schemas.openxmlformats.org/officeDocument/2006/relationships/image" Target="../media/image59.png"/><Relationship Id="rId917" Type="http://schemas.openxmlformats.org/officeDocument/2006/relationships/customXml" Target="../ink/ink296.xml"/><Relationship Id="rId1102" Type="http://schemas.openxmlformats.org/officeDocument/2006/relationships/customXml" Target="../ink/ink393.xml"/><Relationship Id="rId46" Type="http://schemas.openxmlformats.org/officeDocument/2006/relationships/customXml" Target="../ink/ink19.xml"/><Relationship Id="rId763" Type="http://schemas.openxmlformats.org/officeDocument/2006/relationships/customXml" Target="../ink/ink153.xml"/><Relationship Id="rId349" Type="http://schemas.openxmlformats.org/officeDocument/2006/relationships/image" Target="../media/image190.png"/><Relationship Id="rId1186" Type="http://schemas.openxmlformats.org/officeDocument/2006/relationships/image" Target="../media/image338.png"/><Relationship Id="rId195" Type="http://schemas.openxmlformats.org/officeDocument/2006/relationships/image" Target="../media/image57.png"/><Relationship Id="rId209" Type="http://schemas.openxmlformats.org/officeDocument/2006/relationships/image" Target="../media/image1260.png"/><Relationship Id="rId970" Type="http://schemas.openxmlformats.org/officeDocument/2006/relationships/image" Target="../media/image224.png"/><Relationship Id="rId1046" Type="http://schemas.openxmlformats.org/officeDocument/2006/relationships/customXml" Target="../ink/ink365.xml"/><Relationship Id="rId111" Type="http://schemas.openxmlformats.org/officeDocument/2006/relationships/image" Target="../media/image303.png"/><Relationship Id="rId830" Type="http://schemas.openxmlformats.org/officeDocument/2006/relationships/image" Target="../media/image115.png"/><Relationship Id="rId928" Type="http://schemas.openxmlformats.org/officeDocument/2006/relationships/image" Target="../media/image120.png"/><Relationship Id="rId57" Type="http://schemas.openxmlformats.org/officeDocument/2006/relationships/image" Target="../media/image28.png"/><Relationship Id="rId1113" Type="http://schemas.openxmlformats.org/officeDocument/2006/relationships/image" Target="../media/image200.png"/><Relationship Id="rId122" Type="http://schemas.openxmlformats.org/officeDocument/2006/relationships/image" Target="../media/image64.png"/><Relationship Id="rId774" Type="http://schemas.openxmlformats.org/officeDocument/2006/relationships/customXml" Target="../ink/ink164.xml"/><Relationship Id="rId981" Type="http://schemas.openxmlformats.org/officeDocument/2006/relationships/customXml" Target="../ink/ink332.xml"/><Relationship Id="rId1057" Type="http://schemas.openxmlformats.org/officeDocument/2006/relationships/image" Target="../media/image123.png"/><Relationship Id="rId841" Type="http://schemas.openxmlformats.org/officeDocument/2006/relationships/customXml" Target="../ink/ink220.xml"/><Relationship Id="rId427" Type="http://schemas.openxmlformats.org/officeDocument/2006/relationships/image" Target="../media/image24.png"/><Relationship Id="rId701" Type="http://schemas.openxmlformats.org/officeDocument/2006/relationships/customXml" Target="../ink/ink112.xml"/><Relationship Id="rId273" Type="http://schemas.openxmlformats.org/officeDocument/2006/relationships/image" Target="../media/image156.png"/><Relationship Id="rId939" Type="http://schemas.openxmlformats.org/officeDocument/2006/relationships/customXml" Target="../ink/ink311.xml"/><Relationship Id="rId1124" Type="http://schemas.openxmlformats.org/officeDocument/2006/relationships/image" Target="../media/image307.png"/><Relationship Id="rId68" Type="http://schemas.openxmlformats.org/officeDocument/2006/relationships/customXml" Target="../ink/ink30.xml"/><Relationship Id="rId133" Type="http://schemas.openxmlformats.org/officeDocument/2006/relationships/customXml" Target="../ink/ink62.xml"/><Relationship Id="rId175" Type="http://schemas.openxmlformats.org/officeDocument/2006/relationships/customXml" Target="../ink/ink83.xml"/><Relationship Id="rId743" Type="http://schemas.openxmlformats.org/officeDocument/2006/relationships/customXml" Target="../ink/ink133.xml"/><Relationship Id="rId785" Type="http://schemas.openxmlformats.org/officeDocument/2006/relationships/customXml" Target="../ink/ink175.xml"/><Relationship Id="rId950" Type="http://schemas.openxmlformats.org/officeDocument/2006/relationships/image" Target="../media/image214.png"/><Relationship Id="rId992" Type="http://schemas.openxmlformats.org/officeDocument/2006/relationships/image" Target="../media/image235.png"/><Relationship Id="rId1026" Type="http://schemas.openxmlformats.org/officeDocument/2006/relationships/customXml" Target="../ink/ink355.xml"/><Relationship Id="rId687" Type="http://schemas.openxmlformats.org/officeDocument/2006/relationships/customXml" Target="../ink/ink105.xml"/><Relationship Id="rId810" Type="http://schemas.openxmlformats.org/officeDocument/2006/relationships/customXml" Target="../ink/ink199.xml"/><Relationship Id="rId852" Type="http://schemas.openxmlformats.org/officeDocument/2006/relationships/customXml" Target="../ink/ink231.xml"/><Relationship Id="rId908" Type="http://schemas.openxmlformats.org/officeDocument/2006/relationships/customXml" Target="../ink/ink287.xml"/><Relationship Id="rId1068" Type="http://schemas.openxmlformats.org/officeDocument/2006/relationships/customXml" Target="../ink/ink376.xml"/><Relationship Id="rId712" Type="http://schemas.openxmlformats.org/officeDocument/2006/relationships/image" Target="../media/image9.png"/><Relationship Id="rId491" Type="http://schemas.openxmlformats.org/officeDocument/2006/relationships/image" Target="../media/image60.png"/><Relationship Id="rId894" Type="http://schemas.openxmlformats.org/officeDocument/2006/relationships/customXml" Target="../ink/ink273.xml"/><Relationship Id="rId505" Type="http://schemas.openxmlformats.org/officeDocument/2006/relationships/image" Target="../media/image67.png"/><Relationship Id="rId1135" Type="http://schemas.openxmlformats.org/officeDocument/2006/relationships/customXml" Target="../ink/ink410.xml"/><Relationship Id="rId1177" Type="http://schemas.openxmlformats.org/officeDocument/2006/relationships/customXml" Target="../ink/ink431.xml"/><Relationship Id="rId37" Type="http://schemas.openxmlformats.org/officeDocument/2006/relationships/image" Target="../media/image18.png"/><Relationship Id="rId79" Type="http://schemas.openxmlformats.org/officeDocument/2006/relationships/image" Target="../media/image39.png"/><Relationship Id="rId102" Type="http://schemas.openxmlformats.org/officeDocument/2006/relationships/customXml" Target="../ink/ink47.xml"/><Relationship Id="rId144" Type="http://schemas.openxmlformats.org/officeDocument/2006/relationships/image" Target="../media/image75.png"/><Relationship Id="rId754" Type="http://schemas.openxmlformats.org/officeDocument/2006/relationships/customXml" Target="../ink/ink144.xml"/><Relationship Id="rId796" Type="http://schemas.openxmlformats.org/officeDocument/2006/relationships/customXml" Target="../ink/ink185.xml"/><Relationship Id="rId547" Type="http://schemas.openxmlformats.org/officeDocument/2006/relationships/image" Target="../media/image88.png"/><Relationship Id="rId961" Type="http://schemas.openxmlformats.org/officeDocument/2006/relationships/customXml" Target="../ink/ink322.xml"/><Relationship Id="rId90" Type="http://schemas.openxmlformats.org/officeDocument/2006/relationships/customXml" Target="../ink/ink41.xml"/><Relationship Id="rId186" Type="http://schemas.openxmlformats.org/officeDocument/2006/relationships/image" Target="../media/image57.png"/><Relationship Id="rId351" Type="http://schemas.openxmlformats.org/officeDocument/2006/relationships/image" Target="../media/image191.png"/><Relationship Id="rId821" Type="http://schemas.openxmlformats.org/officeDocument/2006/relationships/customXml" Target="../ink/ink208.xml"/><Relationship Id="rId393" Type="http://schemas.openxmlformats.org/officeDocument/2006/relationships/image" Target="../media/image710.png"/><Relationship Id="rId407" Type="http://schemas.openxmlformats.org/officeDocument/2006/relationships/image" Target="../media/image14.png"/><Relationship Id="rId863" Type="http://schemas.openxmlformats.org/officeDocument/2006/relationships/customXml" Target="../ink/ink242.xml"/><Relationship Id="rId449" Type="http://schemas.openxmlformats.org/officeDocument/2006/relationships/image" Target="../media/image35.png"/><Relationship Id="rId1037" Type="http://schemas.openxmlformats.org/officeDocument/2006/relationships/image" Target="../media/image263.png"/><Relationship Id="rId1079" Type="http://schemas.openxmlformats.org/officeDocument/2006/relationships/image" Target="../media/image284.png"/><Relationship Id="rId698" Type="http://schemas.openxmlformats.org/officeDocument/2006/relationships/image" Target="../media/image7.png"/><Relationship Id="rId211" Type="http://schemas.openxmlformats.org/officeDocument/2006/relationships/image" Target="../media/image1270.png"/><Relationship Id="rId253" Type="http://schemas.openxmlformats.org/officeDocument/2006/relationships/image" Target="../media/image146.png"/><Relationship Id="rId295" Type="http://schemas.openxmlformats.org/officeDocument/2006/relationships/image" Target="../media/image167.png"/><Relationship Id="rId309" Type="http://schemas.openxmlformats.org/officeDocument/2006/relationships/image" Target="../media/image174.png"/><Relationship Id="rId919" Type="http://schemas.openxmlformats.org/officeDocument/2006/relationships/customXml" Target="../ink/ink298.xml"/><Relationship Id="rId1090" Type="http://schemas.openxmlformats.org/officeDocument/2006/relationships/customXml" Target="../ink/ink387.xml"/><Relationship Id="rId1104" Type="http://schemas.openxmlformats.org/officeDocument/2006/relationships/customXml" Target="../ink/ink394.xml"/><Relationship Id="rId1146" Type="http://schemas.openxmlformats.org/officeDocument/2006/relationships/image" Target="../media/image318.png"/><Relationship Id="rId48" Type="http://schemas.openxmlformats.org/officeDocument/2006/relationships/customXml" Target="../ink/ink20.xml"/><Relationship Id="rId113" Type="http://schemas.openxmlformats.org/officeDocument/2006/relationships/customXml" Target="../ink/ink52.xml"/><Relationship Id="rId723" Type="http://schemas.openxmlformats.org/officeDocument/2006/relationships/image" Target="../media/image105.png"/><Relationship Id="rId765" Type="http://schemas.openxmlformats.org/officeDocument/2006/relationships/customXml" Target="../ink/ink155.xml"/><Relationship Id="rId930" Type="http://schemas.openxmlformats.org/officeDocument/2006/relationships/image" Target="../media/image2040.png"/><Relationship Id="rId972" Type="http://schemas.openxmlformats.org/officeDocument/2006/relationships/image" Target="../media/image225.png"/><Relationship Id="rId1006" Type="http://schemas.openxmlformats.org/officeDocument/2006/relationships/image" Target="../media/image242.png"/><Relationship Id="rId1188" Type="http://schemas.openxmlformats.org/officeDocument/2006/relationships/image" Target="../media/image339.png"/><Relationship Id="rId155" Type="http://schemas.openxmlformats.org/officeDocument/2006/relationships/customXml" Target="../ink/ink73.xml"/><Relationship Id="rId197" Type="http://schemas.openxmlformats.org/officeDocument/2006/relationships/image" Target="../media/image58.png"/><Relationship Id="rId832" Type="http://schemas.openxmlformats.org/officeDocument/2006/relationships/image" Target="../media/image116.png"/><Relationship Id="rId1048" Type="http://schemas.openxmlformats.org/officeDocument/2006/relationships/customXml" Target="../ink/ink366.xml"/><Relationship Id="rId667" Type="http://schemas.openxmlformats.org/officeDocument/2006/relationships/customXml" Target="../ink/ink95.xml"/><Relationship Id="rId874" Type="http://schemas.openxmlformats.org/officeDocument/2006/relationships/customXml" Target="../ink/ink253.xml"/><Relationship Id="rId471" Type="http://schemas.openxmlformats.org/officeDocument/2006/relationships/image" Target="../media/image46.png"/><Relationship Id="rId1115" Type="http://schemas.openxmlformats.org/officeDocument/2006/relationships/image" Target="../media/image302.png"/><Relationship Id="rId17" Type="http://schemas.openxmlformats.org/officeDocument/2006/relationships/image" Target="../media/image810.png"/><Relationship Id="rId59" Type="http://schemas.openxmlformats.org/officeDocument/2006/relationships/image" Target="../media/image29.png"/><Relationship Id="rId124" Type="http://schemas.openxmlformats.org/officeDocument/2006/relationships/image" Target="../media/image65.png"/><Relationship Id="rId734" Type="http://schemas.openxmlformats.org/officeDocument/2006/relationships/customXml" Target="../ink/ink124.xml"/><Relationship Id="rId776" Type="http://schemas.openxmlformats.org/officeDocument/2006/relationships/customXml" Target="../ink/ink166.xml"/><Relationship Id="rId527" Type="http://schemas.openxmlformats.org/officeDocument/2006/relationships/image" Target="../media/image78.png"/><Relationship Id="rId941" Type="http://schemas.openxmlformats.org/officeDocument/2006/relationships/customXml" Target="../ink/ink312.xml"/><Relationship Id="rId983" Type="http://schemas.openxmlformats.org/officeDocument/2006/relationships/customXml" Target="../ink/ink333.xml"/><Relationship Id="rId1157" Type="http://schemas.openxmlformats.org/officeDocument/2006/relationships/customXml" Target="../ink/ink421.xml"/><Relationship Id="rId70" Type="http://schemas.openxmlformats.org/officeDocument/2006/relationships/customXml" Target="../ink/ink31.xml"/><Relationship Id="rId166" Type="http://schemas.openxmlformats.org/officeDocument/2006/relationships/image" Target="../media/image86.png"/><Relationship Id="rId331" Type="http://schemas.openxmlformats.org/officeDocument/2006/relationships/image" Target="../media/image181.png"/><Relationship Id="rId801" Type="http://schemas.openxmlformats.org/officeDocument/2006/relationships/customXml" Target="../ink/ink190.xml"/><Relationship Id="rId429" Type="http://schemas.openxmlformats.org/officeDocument/2006/relationships/image" Target="../media/image25.png"/><Relationship Id="rId1017" Type="http://schemas.openxmlformats.org/officeDocument/2006/relationships/image" Target="../media/image2530.png"/><Relationship Id="rId1059" Type="http://schemas.openxmlformats.org/officeDocument/2006/relationships/image" Target="../media/image274.png"/><Relationship Id="rId1" Type="http://schemas.microsoft.com/office/2007/relationships/media" Target="../media/media1.m4a"/><Relationship Id="rId678" Type="http://schemas.openxmlformats.org/officeDocument/2006/relationships/image" Target="../media/image427.png"/><Relationship Id="rId233" Type="http://schemas.openxmlformats.org/officeDocument/2006/relationships/image" Target="../media/image138.png"/><Relationship Id="rId843" Type="http://schemas.openxmlformats.org/officeDocument/2006/relationships/customXml" Target="../ink/ink222.xml"/><Relationship Id="rId885" Type="http://schemas.openxmlformats.org/officeDocument/2006/relationships/customXml" Target="../ink/ink264.xml"/><Relationship Id="rId1070" Type="http://schemas.openxmlformats.org/officeDocument/2006/relationships/customXml" Target="../ink/ink377.xml"/><Relationship Id="rId1126" Type="http://schemas.openxmlformats.org/officeDocument/2006/relationships/image" Target="../media/image308.png"/><Relationship Id="rId28" Type="http://schemas.openxmlformats.org/officeDocument/2006/relationships/customXml" Target="../ink/ink10.xml"/><Relationship Id="rId703" Type="http://schemas.openxmlformats.org/officeDocument/2006/relationships/customXml" Target="../ink/ink113.xml"/><Relationship Id="rId745" Type="http://schemas.openxmlformats.org/officeDocument/2006/relationships/customXml" Target="../ink/ink135.xml"/><Relationship Id="rId275" Type="http://schemas.openxmlformats.org/officeDocument/2006/relationships/image" Target="../media/image157.png"/><Relationship Id="rId910" Type="http://schemas.openxmlformats.org/officeDocument/2006/relationships/customXml" Target="../ink/ink289.xml"/><Relationship Id="rId952" Type="http://schemas.openxmlformats.org/officeDocument/2006/relationships/image" Target="../media/image215.png"/><Relationship Id="rId1168" Type="http://schemas.openxmlformats.org/officeDocument/2006/relationships/image" Target="../media/image329.png"/><Relationship Id="rId81" Type="http://schemas.openxmlformats.org/officeDocument/2006/relationships/image" Target="../media/image40.png"/><Relationship Id="rId135" Type="http://schemas.openxmlformats.org/officeDocument/2006/relationships/customXml" Target="../ink/ink63.xml"/><Relationship Id="rId177" Type="http://schemas.openxmlformats.org/officeDocument/2006/relationships/customXml" Target="../ink/ink84.xml"/><Relationship Id="rId787" Type="http://schemas.openxmlformats.org/officeDocument/2006/relationships/customXml" Target="../ink/ink177.xml"/><Relationship Id="rId812" Type="http://schemas.openxmlformats.org/officeDocument/2006/relationships/customXml" Target="../ink/ink201.xml"/><Relationship Id="rId994" Type="http://schemas.openxmlformats.org/officeDocument/2006/relationships/image" Target="../media/image236.png"/><Relationship Id="rId1028" Type="http://schemas.openxmlformats.org/officeDocument/2006/relationships/customXml" Target="../ink/ink356.xml"/><Relationship Id="rId689" Type="http://schemas.openxmlformats.org/officeDocument/2006/relationships/customXml" Target="../ink/ink106.xml"/><Relationship Id="rId854" Type="http://schemas.openxmlformats.org/officeDocument/2006/relationships/customXml" Target="../ink/ink233.xml"/><Relationship Id="rId896" Type="http://schemas.openxmlformats.org/officeDocument/2006/relationships/customXml" Target="../ink/ink275.xml"/><Relationship Id="rId1081" Type="http://schemas.openxmlformats.org/officeDocument/2006/relationships/image" Target="../media/image126.png"/><Relationship Id="rId39" Type="http://schemas.openxmlformats.org/officeDocument/2006/relationships/image" Target="../media/image19.png"/><Relationship Id="rId714" Type="http://schemas.openxmlformats.org/officeDocument/2006/relationships/image" Target="../media/image95.png"/><Relationship Id="rId756" Type="http://schemas.openxmlformats.org/officeDocument/2006/relationships/customXml" Target="../ink/ink146.xml"/><Relationship Id="rId451" Type="http://schemas.openxmlformats.org/officeDocument/2006/relationships/image" Target="../media/image36.png"/><Relationship Id="rId493" Type="http://schemas.openxmlformats.org/officeDocument/2006/relationships/image" Target="../media/image61.png"/><Relationship Id="rId507" Type="http://schemas.openxmlformats.org/officeDocument/2006/relationships/image" Target="../media/image68.png"/><Relationship Id="rId549" Type="http://schemas.openxmlformats.org/officeDocument/2006/relationships/image" Target="../media/image89.png"/><Relationship Id="rId921" Type="http://schemas.openxmlformats.org/officeDocument/2006/relationships/customXml" Target="../ink/ink300.xml"/><Relationship Id="rId1137" Type="http://schemas.openxmlformats.org/officeDocument/2006/relationships/customXml" Target="../ink/ink411.xml"/><Relationship Id="rId1179" Type="http://schemas.openxmlformats.org/officeDocument/2006/relationships/customXml" Target="../ink/ink432.xml"/><Relationship Id="rId50" Type="http://schemas.openxmlformats.org/officeDocument/2006/relationships/customXml" Target="../ink/ink21.xml"/><Relationship Id="rId104" Type="http://schemas.openxmlformats.org/officeDocument/2006/relationships/customXml" Target="../ink/ink48.xml"/><Relationship Id="rId146" Type="http://schemas.openxmlformats.org/officeDocument/2006/relationships/image" Target="../media/image76.png"/><Relationship Id="rId188" Type="http://schemas.openxmlformats.org/officeDocument/2006/relationships/image" Target="../media/image58.png"/><Relationship Id="rId311" Type="http://schemas.openxmlformats.org/officeDocument/2006/relationships/image" Target="../media/image175.png"/><Relationship Id="rId798" Type="http://schemas.openxmlformats.org/officeDocument/2006/relationships/customXml" Target="../ink/ink187.xml"/><Relationship Id="rId353" Type="http://schemas.openxmlformats.org/officeDocument/2006/relationships/image" Target="../media/image192.png"/><Relationship Id="rId395" Type="http://schemas.openxmlformats.org/officeDocument/2006/relationships/image" Target="../media/image810.png"/><Relationship Id="rId409" Type="http://schemas.openxmlformats.org/officeDocument/2006/relationships/image" Target="../media/image15.png"/><Relationship Id="rId560" Type="http://schemas.openxmlformats.org/officeDocument/2006/relationships/image" Target="../media/image55.png"/><Relationship Id="rId963" Type="http://schemas.openxmlformats.org/officeDocument/2006/relationships/customXml" Target="../ink/ink323.xml"/><Relationship Id="rId1039" Type="http://schemas.openxmlformats.org/officeDocument/2006/relationships/image" Target="../media/image264.png"/><Relationship Id="rId1190" Type="http://schemas.openxmlformats.org/officeDocument/2006/relationships/image" Target="../media/image340.png"/><Relationship Id="rId92" Type="http://schemas.openxmlformats.org/officeDocument/2006/relationships/customXml" Target="../ink/ink42.xml"/><Relationship Id="rId658" Type="http://schemas.openxmlformats.org/officeDocument/2006/relationships/image" Target="../media/image4170.png"/><Relationship Id="rId213" Type="http://schemas.openxmlformats.org/officeDocument/2006/relationships/image" Target="../media/image1280.png"/><Relationship Id="rId823" Type="http://schemas.openxmlformats.org/officeDocument/2006/relationships/customXml" Target="../ink/ink209.xml"/><Relationship Id="rId865" Type="http://schemas.openxmlformats.org/officeDocument/2006/relationships/customXml" Target="../ink/ink244.xml"/><Relationship Id="rId1050" Type="http://schemas.openxmlformats.org/officeDocument/2006/relationships/customXml" Target="../ink/ink367.xml"/><Relationship Id="rId725" Type="http://schemas.openxmlformats.org/officeDocument/2006/relationships/image" Target="../media/image107.png"/><Relationship Id="rId255" Type="http://schemas.openxmlformats.org/officeDocument/2006/relationships/image" Target="../media/image147.png"/><Relationship Id="rId297" Type="http://schemas.openxmlformats.org/officeDocument/2006/relationships/image" Target="../media/image168.png"/><Relationship Id="rId932" Type="http://schemas.openxmlformats.org/officeDocument/2006/relationships/image" Target="../media/image2050.png"/><Relationship Id="rId1092" Type="http://schemas.openxmlformats.org/officeDocument/2006/relationships/customXml" Target="../ink/ink388.xml"/><Relationship Id="rId1106" Type="http://schemas.openxmlformats.org/officeDocument/2006/relationships/customXml" Target="../ink/ink395.xml"/><Relationship Id="rId1148" Type="http://schemas.openxmlformats.org/officeDocument/2006/relationships/image" Target="../media/image319.png"/><Relationship Id="rId115" Type="http://schemas.openxmlformats.org/officeDocument/2006/relationships/customXml" Target="../ink/ink53.xml"/><Relationship Id="rId157" Type="http://schemas.openxmlformats.org/officeDocument/2006/relationships/customXml" Target="../ink/ink74.xml"/><Relationship Id="rId767" Type="http://schemas.openxmlformats.org/officeDocument/2006/relationships/customXml" Target="../ink/ink157.xml"/><Relationship Id="rId974" Type="http://schemas.openxmlformats.org/officeDocument/2006/relationships/image" Target="../media/image226.png"/><Relationship Id="rId1008" Type="http://schemas.openxmlformats.org/officeDocument/2006/relationships/image" Target="../media/image243.png"/><Relationship Id="rId61" Type="http://schemas.openxmlformats.org/officeDocument/2006/relationships/image" Target="../media/image30.png"/><Relationship Id="rId669" Type="http://schemas.openxmlformats.org/officeDocument/2006/relationships/customXml" Target="../ink/ink96.xml"/><Relationship Id="rId199" Type="http://schemas.openxmlformats.org/officeDocument/2006/relationships/image" Target="../media/image1210.png"/><Relationship Id="rId834" Type="http://schemas.openxmlformats.org/officeDocument/2006/relationships/image" Target="../media/image117.png"/><Relationship Id="rId876" Type="http://schemas.openxmlformats.org/officeDocument/2006/relationships/customXml" Target="../ink/ink255.xml"/><Relationship Id="rId19" Type="http://schemas.openxmlformats.org/officeDocument/2006/relationships/image" Target="../media/image98.png"/><Relationship Id="rId680" Type="http://schemas.openxmlformats.org/officeDocument/2006/relationships/image" Target="../media/image428.png"/><Relationship Id="rId736" Type="http://schemas.openxmlformats.org/officeDocument/2006/relationships/customXml" Target="../ink/ink126.xml"/><Relationship Id="rId431" Type="http://schemas.openxmlformats.org/officeDocument/2006/relationships/image" Target="../media/image26.png"/><Relationship Id="rId473" Type="http://schemas.openxmlformats.org/officeDocument/2006/relationships/image" Target="../media/image47.png"/><Relationship Id="rId901" Type="http://schemas.openxmlformats.org/officeDocument/2006/relationships/customXml" Target="../ink/ink280.xml"/><Relationship Id="rId529" Type="http://schemas.openxmlformats.org/officeDocument/2006/relationships/image" Target="../media/image79.png"/><Relationship Id="rId1061" Type="http://schemas.openxmlformats.org/officeDocument/2006/relationships/image" Target="../media/image275.png"/><Relationship Id="rId1117" Type="http://schemas.openxmlformats.org/officeDocument/2006/relationships/customXml" Target="../ink/ink401.xml"/><Relationship Id="rId1159" Type="http://schemas.openxmlformats.org/officeDocument/2006/relationships/customXml" Target="../ink/ink422.xml"/><Relationship Id="rId30" Type="http://schemas.openxmlformats.org/officeDocument/2006/relationships/customXml" Target="../ink/ink11.xml"/><Relationship Id="rId126" Type="http://schemas.openxmlformats.org/officeDocument/2006/relationships/image" Target="../media/image66.png"/><Relationship Id="rId168" Type="http://schemas.openxmlformats.org/officeDocument/2006/relationships/image" Target="../media/image87.png"/><Relationship Id="rId778" Type="http://schemas.openxmlformats.org/officeDocument/2006/relationships/customXml" Target="../ink/ink168.xml"/><Relationship Id="rId333" Type="http://schemas.openxmlformats.org/officeDocument/2006/relationships/image" Target="../media/image182.png"/><Relationship Id="rId943" Type="http://schemas.openxmlformats.org/officeDocument/2006/relationships/customXml" Target="../ink/ink313.xml"/><Relationship Id="rId985" Type="http://schemas.openxmlformats.org/officeDocument/2006/relationships/customXml" Target="../ink/ink334.xml"/><Relationship Id="rId1019" Type="http://schemas.openxmlformats.org/officeDocument/2006/relationships/image" Target="../media/image2540.png"/><Relationship Id="rId1170" Type="http://schemas.openxmlformats.org/officeDocument/2006/relationships/image" Target="../media/image330.png"/><Relationship Id="rId72" Type="http://schemas.openxmlformats.org/officeDocument/2006/relationships/customXml" Target="../ink/ink32.xml"/><Relationship Id="rId803" Type="http://schemas.openxmlformats.org/officeDocument/2006/relationships/customXml" Target="../ink/ink192.xml"/><Relationship Id="rId845" Type="http://schemas.openxmlformats.org/officeDocument/2006/relationships/customXml" Target="../ink/ink224.xml"/><Relationship Id="rId1030" Type="http://schemas.openxmlformats.org/officeDocument/2006/relationships/customXml" Target="../ink/ink357.xml"/><Relationship Id="rId3" Type="http://schemas.openxmlformats.org/officeDocument/2006/relationships/slideLayout" Target="../slideLayouts/slideLayout1.xml"/><Relationship Id="rId705" Type="http://schemas.openxmlformats.org/officeDocument/2006/relationships/customXml" Target="../ink/ink114.xml"/><Relationship Id="rId235" Type="http://schemas.openxmlformats.org/officeDocument/2006/relationships/image" Target="../media/image139.png"/><Relationship Id="rId277" Type="http://schemas.openxmlformats.org/officeDocument/2006/relationships/image" Target="../media/image158.png"/><Relationship Id="rId887" Type="http://schemas.openxmlformats.org/officeDocument/2006/relationships/customXml" Target="../ink/ink266.xml"/><Relationship Id="rId1072" Type="http://schemas.openxmlformats.org/officeDocument/2006/relationships/customXml" Target="../ink/ink378.xml"/><Relationship Id="rId1128" Type="http://schemas.openxmlformats.org/officeDocument/2006/relationships/image" Target="../media/image309.png"/><Relationship Id="rId137" Type="http://schemas.openxmlformats.org/officeDocument/2006/relationships/customXml" Target="../ink/ink64.xml"/><Relationship Id="rId691" Type="http://schemas.openxmlformats.org/officeDocument/2006/relationships/customXml" Target="../ink/ink107.xml"/><Relationship Id="rId747" Type="http://schemas.openxmlformats.org/officeDocument/2006/relationships/customXml" Target="../ink/ink137.xml"/><Relationship Id="rId789" Type="http://schemas.openxmlformats.org/officeDocument/2006/relationships/image" Target="../media/image108.png"/><Relationship Id="rId912" Type="http://schemas.openxmlformats.org/officeDocument/2006/relationships/customXml" Target="../ink/ink291.xml"/><Relationship Id="rId954" Type="http://schemas.openxmlformats.org/officeDocument/2006/relationships/image" Target="../media/image216.png"/><Relationship Id="rId996" Type="http://schemas.openxmlformats.org/officeDocument/2006/relationships/image" Target="../media/image237.png"/><Relationship Id="rId41" Type="http://schemas.openxmlformats.org/officeDocument/2006/relationships/image" Target="../media/image20.png"/><Relationship Id="rId83" Type="http://schemas.openxmlformats.org/officeDocument/2006/relationships/image" Target="../media/image41.png"/><Relationship Id="rId179" Type="http://schemas.openxmlformats.org/officeDocument/2006/relationships/customXml" Target="../ink/ink85.xml"/><Relationship Id="rId814" Type="http://schemas.openxmlformats.org/officeDocument/2006/relationships/customXml" Target="../ink/ink203.xml"/><Relationship Id="rId856" Type="http://schemas.openxmlformats.org/officeDocument/2006/relationships/customXml" Target="../ink/ink235.xml"/><Relationship Id="rId551" Type="http://schemas.openxmlformats.org/officeDocument/2006/relationships/image" Target="../media/image90.png"/><Relationship Id="rId1181" Type="http://schemas.openxmlformats.org/officeDocument/2006/relationships/customXml" Target="../ink/ink433.xml"/><Relationship Id="rId190" Type="http://schemas.openxmlformats.org/officeDocument/2006/relationships/image" Target="../media/image4.png"/><Relationship Id="rId660" Type="http://schemas.openxmlformats.org/officeDocument/2006/relationships/image" Target="../media/image4180.png"/><Relationship Id="rId411" Type="http://schemas.openxmlformats.org/officeDocument/2006/relationships/image" Target="../media/image16.png"/><Relationship Id="rId453" Type="http://schemas.openxmlformats.org/officeDocument/2006/relationships/image" Target="../media/image37.png"/><Relationship Id="rId509" Type="http://schemas.openxmlformats.org/officeDocument/2006/relationships/image" Target="../media/image69.png"/><Relationship Id="rId898" Type="http://schemas.openxmlformats.org/officeDocument/2006/relationships/customXml" Target="../ink/ink277.xml"/><Relationship Id="rId1041" Type="http://schemas.openxmlformats.org/officeDocument/2006/relationships/image" Target="../media/image121.png"/><Relationship Id="rId1083" Type="http://schemas.openxmlformats.org/officeDocument/2006/relationships/image" Target="../media/image286.png"/><Relationship Id="rId1139" Type="http://schemas.openxmlformats.org/officeDocument/2006/relationships/customXml" Target="../ink/ink412.xml"/><Relationship Id="rId106" Type="http://schemas.openxmlformats.org/officeDocument/2006/relationships/customXml" Target="../ink/ink49.xml"/><Relationship Id="rId716" Type="http://schemas.openxmlformats.org/officeDocument/2006/relationships/image" Target="../media/image97.png"/><Relationship Id="rId758" Type="http://schemas.openxmlformats.org/officeDocument/2006/relationships/customXml" Target="../ink/ink148.xml"/><Relationship Id="rId495" Type="http://schemas.openxmlformats.org/officeDocument/2006/relationships/image" Target="../media/image62.png"/><Relationship Id="rId923" Type="http://schemas.openxmlformats.org/officeDocument/2006/relationships/customXml" Target="../ink/ink302.xml"/><Relationship Id="rId965" Type="http://schemas.openxmlformats.org/officeDocument/2006/relationships/customXml" Target="../ink/ink324.xml"/><Relationship Id="rId1150" Type="http://schemas.openxmlformats.org/officeDocument/2006/relationships/image" Target="../media/image203.png"/><Relationship Id="rId52" Type="http://schemas.openxmlformats.org/officeDocument/2006/relationships/customXml" Target="../ink/ink22.xml"/><Relationship Id="rId94" Type="http://schemas.openxmlformats.org/officeDocument/2006/relationships/customXml" Target="../ink/ink43.xml"/><Relationship Id="rId148" Type="http://schemas.openxmlformats.org/officeDocument/2006/relationships/image" Target="../media/image77.png"/><Relationship Id="rId355" Type="http://schemas.openxmlformats.org/officeDocument/2006/relationships/image" Target="../media/image193.png"/><Relationship Id="rId825" Type="http://schemas.openxmlformats.org/officeDocument/2006/relationships/customXml" Target="../ink/ink210.xml"/><Relationship Id="rId397" Type="http://schemas.openxmlformats.org/officeDocument/2006/relationships/image" Target="../media/image98.png"/><Relationship Id="rId562" Type="http://schemas.openxmlformats.org/officeDocument/2006/relationships/image" Target="../media/image56.png"/><Relationship Id="rId215" Type="http://schemas.openxmlformats.org/officeDocument/2006/relationships/image" Target="../media/image129.png"/><Relationship Id="rId257" Type="http://schemas.openxmlformats.org/officeDocument/2006/relationships/image" Target="../media/image148.png"/><Relationship Id="rId867" Type="http://schemas.openxmlformats.org/officeDocument/2006/relationships/customXml" Target="../ink/ink246.xml"/><Relationship Id="rId1010" Type="http://schemas.openxmlformats.org/officeDocument/2006/relationships/image" Target="../media/image244.png"/><Relationship Id="rId1052" Type="http://schemas.openxmlformats.org/officeDocument/2006/relationships/customXml" Target="../ink/ink368.xml"/><Relationship Id="rId1094" Type="http://schemas.openxmlformats.org/officeDocument/2006/relationships/customXml" Target="../ink/ink389.xml"/><Relationship Id="rId1108" Type="http://schemas.openxmlformats.org/officeDocument/2006/relationships/customXml" Target="../ink/ink396.xml"/><Relationship Id="rId727" Type="http://schemas.openxmlformats.org/officeDocument/2006/relationships/image" Target="../media/image55.png"/><Relationship Id="rId299" Type="http://schemas.openxmlformats.org/officeDocument/2006/relationships/image" Target="../media/image169.png"/><Relationship Id="rId934" Type="http://schemas.openxmlformats.org/officeDocument/2006/relationships/image" Target="../media/image206.png"/><Relationship Id="rId63" Type="http://schemas.openxmlformats.org/officeDocument/2006/relationships/image" Target="../media/image31.png"/><Relationship Id="rId159" Type="http://schemas.openxmlformats.org/officeDocument/2006/relationships/customXml" Target="../ink/ink75.xml"/><Relationship Id="rId780" Type="http://schemas.openxmlformats.org/officeDocument/2006/relationships/customXml" Target="../ink/ink170.xml"/><Relationship Id="rId433" Type="http://schemas.openxmlformats.org/officeDocument/2006/relationships/image" Target="../media/image27.png"/><Relationship Id="rId878" Type="http://schemas.openxmlformats.org/officeDocument/2006/relationships/customXml" Target="../ink/ink257.xml"/><Relationship Id="rId1063" Type="http://schemas.openxmlformats.org/officeDocument/2006/relationships/image" Target="../media/image276.png"/><Relationship Id="rId738" Type="http://schemas.openxmlformats.org/officeDocument/2006/relationships/customXml" Target="../ink/ink128.xml"/><Relationship Id="rId945" Type="http://schemas.openxmlformats.org/officeDocument/2006/relationships/customXml" Target="../ink/ink314.xml"/><Relationship Id="rId74" Type="http://schemas.openxmlformats.org/officeDocument/2006/relationships/customXml" Target="../ink/ink33.xml"/><Relationship Id="rId805" Type="http://schemas.openxmlformats.org/officeDocument/2006/relationships/customXml" Target="../ink/ink194.xml"/><Relationship Id="rId1130" Type="http://schemas.openxmlformats.org/officeDocument/2006/relationships/image" Target="../media/image310.png"/><Relationship Id="rId5" Type="http://schemas.openxmlformats.org/officeDocument/2006/relationships/image" Target="../media/image2.png"/><Relationship Id="rId237" Type="http://schemas.openxmlformats.org/officeDocument/2006/relationships/image" Target="../media/image140.png"/><Relationship Id="rId791" Type="http://schemas.openxmlformats.org/officeDocument/2006/relationships/customXml" Target="../ink/ink180.xml"/><Relationship Id="rId889" Type="http://schemas.openxmlformats.org/officeDocument/2006/relationships/customXml" Target="../ink/ink268.xml"/><Relationship Id="rId1074" Type="http://schemas.openxmlformats.org/officeDocument/2006/relationships/customXml" Target="../ink/ink379.xml"/><Relationship Id="rId749" Type="http://schemas.openxmlformats.org/officeDocument/2006/relationships/customXml" Target="../ink/ink139.xml"/><Relationship Id="rId511" Type="http://schemas.openxmlformats.org/officeDocument/2006/relationships/image" Target="../media/image70.png"/><Relationship Id="rId956" Type="http://schemas.openxmlformats.org/officeDocument/2006/relationships/image" Target="../media/image217.png"/><Relationship Id="rId1141" Type="http://schemas.openxmlformats.org/officeDocument/2006/relationships/customXml" Target="../ink/ink413.xml"/><Relationship Id="rId85" Type="http://schemas.openxmlformats.org/officeDocument/2006/relationships/image" Target="../media/image42.png"/><Relationship Id="rId150" Type="http://schemas.openxmlformats.org/officeDocument/2006/relationships/image" Target="../media/image78.png"/><Relationship Id="rId816" Type="http://schemas.openxmlformats.org/officeDocument/2006/relationships/customXml" Target="../ink/ink205.xml"/><Relationship Id="rId1001" Type="http://schemas.openxmlformats.org/officeDocument/2006/relationships/customXml" Target="../ink/ink342.xml"/><Relationship Id="rId662" Type="http://schemas.openxmlformats.org/officeDocument/2006/relationships/image" Target="../media/image419.png"/><Relationship Id="rId455" Type="http://schemas.openxmlformats.org/officeDocument/2006/relationships/image" Target="../media/image38.png"/><Relationship Id="rId1085" Type="http://schemas.openxmlformats.org/officeDocument/2006/relationships/image" Target="../media/image287.png"/><Relationship Id="rId12" Type="http://schemas.openxmlformats.org/officeDocument/2006/relationships/customXml" Target="../ink/ink2.xml"/><Relationship Id="rId108" Type="http://schemas.openxmlformats.org/officeDocument/2006/relationships/customXml" Target="../ink/ink50.xml"/><Relationship Id="rId315" Type="http://schemas.openxmlformats.org/officeDocument/2006/relationships/image" Target="../media/image1110.png"/><Relationship Id="rId967" Type="http://schemas.openxmlformats.org/officeDocument/2006/relationships/customXml" Target="../ink/ink325.xml"/><Relationship Id="rId1152" Type="http://schemas.openxmlformats.org/officeDocument/2006/relationships/image" Target="../media/image321.png"/><Relationship Id="rId96" Type="http://schemas.openxmlformats.org/officeDocument/2006/relationships/customXml" Target="../ink/ink44.xml"/><Relationship Id="rId161" Type="http://schemas.openxmlformats.org/officeDocument/2006/relationships/customXml" Target="../ink/ink76.xml"/><Relationship Id="rId827" Type="http://schemas.openxmlformats.org/officeDocument/2006/relationships/customXml" Target="../ink/ink211.xml"/><Relationship Id="rId399" Type="http://schemas.openxmlformats.org/officeDocument/2006/relationships/image" Target="../media/image10.png"/><Relationship Id="rId1012" Type="http://schemas.openxmlformats.org/officeDocument/2006/relationships/image" Target="../media/image245.png"/><Relationship Id="rId673" Type="http://schemas.openxmlformats.org/officeDocument/2006/relationships/customXml" Target="../ink/ink98.xml"/><Relationship Id="rId259" Type="http://schemas.openxmlformats.org/officeDocument/2006/relationships/image" Target="../media/image149.png"/><Relationship Id="rId880" Type="http://schemas.openxmlformats.org/officeDocument/2006/relationships/customXml" Target="../ink/ink259.xml"/><Relationship Id="rId1096" Type="http://schemas.openxmlformats.org/officeDocument/2006/relationships/customXml" Target="../ink/ink390.xml"/><Relationship Id="rId23" Type="http://schemas.openxmlformats.org/officeDocument/2006/relationships/image" Target="../media/image11.png"/><Relationship Id="rId119" Type="http://schemas.openxmlformats.org/officeDocument/2006/relationships/customXml" Target="../ink/ink55.xml"/><Relationship Id="rId533" Type="http://schemas.openxmlformats.org/officeDocument/2006/relationships/image" Target="../media/image81.png"/><Relationship Id="rId978" Type="http://schemas.openxmlformats.org/officeDocument/2006/relationships/image" Target="../media/image228.png"/><Relationship Id="rId1163" Type="http://schemas.openxmlformats.org/officeDocument/2006/relationships/customXml" Target="../ink/ink424.xml"/><Relationship Id="rId740" Type="http://schemas.openxmlformats.org/officeDocument/2006/relationships/customXml" Target="../ink/ink130.xml"/><Relationship Id="rId838" Type="http://schemas.openxmlformats.org/officeDocument/2006/relationships/customXml" Target="../ink/ink217.xml"/><Relationship Id="rId1023" Type="http://schemas.openxmlformats.org/officeDocument/2006/relationships/image" Target="../media/image2560.png"/><Relationship Id="rId172" Type="http://schemas.openxmlformats.org/officeDocument/2006/relationships/image" Target="../media/image89.png"/><Relationship Id="rId684" Type="http://schemas.openxmlformats.org/officeDocument/2006/relationships/image" Target="../media/image430.png"/><Relationship Id="rId477" Type="http://schemas.openxmlformats.org/officeDocument/2006/relationships/image" Target="../media/image49.png"/><Relationship Id="rId337" Type="http://schemas.openxmlformats.org/officeDocument/2006/relationships/image" Target="../media/image184.png"/><Relationship Id="rId891" Type="http://schemas.openxmlformats.org/officeDocument/2006/relationships/customXml" Target="../ink/ink270.xml"/><Relationship Id="rId905" Type="http://schemas.openxmlformats.org/officeDocument/2006/relationships/customXml" Target="../ink/ink284.xml"/><Relationship Id="rId989" Type="http://schemas.openxmlformats.org/officeDocument/2006/relationships/customXml" Target="../ink/ink336.xml"/><Relationship Id="rId34" Type="http://schemas.openxmlformats.org/officeDocument/2006/relationships/customXml" Target="../ink/ink13.xml"/><Relationship Id="rId751" Type="http://schemas.openxmlformats.org/officeDocument/2006/relationships/customXml" Target="../ink/ink141.xml"/><Relationship Id="rId849" Type="http://schemas.openxmlformats.org/officeDocument/2006/relationships/customXml" Target="../ink/ink228.xml"/><Relationship Id="rId1174" Type="http://schemas.openxmlformats.org/officeDocument/2006/relationships/image" Target="../media/image332.png"/><Relationship Id="rId183" Type="http://schemas.openxmlformats.org/officeDocument/2006/relationships/customXml" Target="../ink/ink87.xml"/><Relationship Id="rId1034" Type="http://schemas.openxmlformats.org/officeDocument/2006/relationships/customXml" Target="../ink/ink359.xml"/><Relationship Id="rId695" Type="http://schemas.openxmlformats.org/officeDocument/2006/relationships/customXml" Target="../ink/ink109.xml"/><Relationship Id="rId709" Type="http://schemas.openxmlformats.org/officeDocument/2006/relationships/customXml" Target="../ink/ink116.xml"/><Relationship Id="rId916" Type="http://schemas.openxmlformats.org/officeDocument/2006/relationships/customXml" Target="../ink/ink295.xml"/><Relationship Id="rId1101" Type="http://schemas.openxmlformats.org/officeDocument/2006/relationships/image" Target="../media/image295.png"/><Relationship Id="rId45" Type="http://schemas.openxmlformats.org/officeDocument/2006/relationships/image" Target="../media/image22.png"/><Relationship Id="rId110" Type="http://schemas.openxmlformats.org/officeDocument/2006/relationships/customXml" Target="../ink/ink51.xml"/><Relationship Id="rId762" Type="http://schemas.openxmlformats.org/officeDocument/2006/relationships/customXml" Target="../ink/ink152.xml"/><Relationship Id="rId555" Type="http://schemas.openxmlformats.org/officeDocument/2006/relationships/image" Target="../media/image92.png"/><Relationship Id="rId1185" Type="http://schemas.openxmlformats.org/officeDocument/2006/relationships/customXml" Target="../ink/ink435.xml"/><Relationship Id="rId415" Type="http://schemas.openxmlformats.org/officeDocument/2006/relationships/image" Target="../media/image18.png"/><Relationship Id="rId1045" Type="http://schemas.openxmlformats.org/officeDocument/2006/relationships/image" Target="../media/image267.png"/><Relationship Id="rId261" Type="http://schemas.openxmlformats.org/officeDocument/2006/relationships/image" Target="../media/image150.png"/><Relationship Id="rId499" Type="http://schemas.openxmlformats.org/officeDocument/2006/relationships/image" Target="../media/image64.png"/><Relationship Id="rId927" Type="http://schemas.openxmlformats.org/officeDocument/2006/relationships/customXml" Target="../ink/ink305.xml"/><Relationship Id="rId1112" Type="http://schemas.openxmlformats.org/officeDocument/2006/relationships/customXml" Target="../ink/ink398.xml"/><Relationship Id="rId56" Type="http://schemas.openxmlformats.org/officeDocument/2006/relationships/customXml" Target="../ink/ink24.xml"/><Relationship Id="rId773" Type="http://schemas.openxmlformats.org/officeDocument/2006/relationships/customXml" Target="../ink/ink163.xml"/><Relationship Id="rId359" Type="http://schemas.openxmlformats.org/officeDocument/2006/relationships/image" Target="../media/image195.png"/><Relationship Id="rId566" Type="http://schemas.openxmlformats.org/officeDocument/2006/relationships/image" Target="../media/image58.png"/><Relationship Id="rId121" Type="http://schemas.openxmlformats.org/officeDocument/2006/relationships/customXml" Target="../ink/ink56.xml"/><Relationship Id="rId219" Type="http://schemas.openxmlformats.org/officeDocument/2006/relationships/image" Target="../media/image131.png"/><Relationship Id="rId980" Type="http://schemas.openxmlformats.org/officeDocument/2006/relationships/image" Target="../media/image229.png"/><Relationship Id="rId1056" Type="http://schemas.openxmlformats.org/officeDocument/2006/relationships/customXml" Target="../ink/ink370.xml"/><Relationship Id="rId840" Type="http://schemas.openxmlformats.org/officeDocument/2006/relationships/customXml" Target="../ink/ink219.xml"/><Relationship Id="rId938" Type="http://schemas.openxmlformats.org/officeDocument/2006/relationships/image" Target="../media/image208.png"/><Relationship Id="rId67" Type="http://schemas.openxmlformats.org/officeDocument/2006/relationships/image" Target="../media/image33.png"/><Relationship Id="rId700" Type="http://schemas.openxmlformats.org/officeDocument/2006/relationships/image" Target="../media/image438.png"/><Relationship Id="rId1123" Type="http://schemas.openxmlformats.org/officeDocument/2006/relationships/customXml" Target="../ink/ink404.xml"/><Relationship Id="rId132" Type="http://schemas.openxmlformats.org/officeDocument/2006/relationships/image" Target="../media/image69.png"/><Relationship Id="rId784" Type="http://schemas.openxmlformats.org/officeDocument/2006/relationships/customXml" Target="../ink/ink174.xml"/><Relationship Id="rId991" Type="http://schemas.openxmlformats.org/officeDocument/2006/relationships/customXml" Target="../ink/ink337.xml"/><Relationship Id="rId1067" Type="http://schemas.openxmlformats.org/officeDocument/2006/relationships/image" Target="../media/image278.png"/><Relationship Id="rId851" Type="http://schemas.openxmlformats.org/officeDocument/2006/relationships/customXml" Target="../ink/ink230.xml"/><Relationship Id="rId437" Type="http://schemas.openxmlformats.org/officeDocument/2006/relationships/image" Target="../media/image29.png"/><Relationship Id="rId711" Type="http://schemas.openxmlformats.org/officeDocument/2006/relationships/image" Target="../media/image8.png"/><Relationship Id="rId283" Type="http://schemas.openxmlformats.org/officeDocument/2006/relationships/image" Target="../media/image161.png"/><Relationship Id="rId949" Type="http://schemas.openxmlformats.org/officeDocument/2006/relationships/customXml" Target="../ink/ink316.xml"/><Relationship Id="rId1134" Type="http://schemas.openxmlformats.org/officeDocument/2006/relationships/image" Target="../media/image312.png"/><Relationship Id="rId78" Type="http://schemas.openxmlformats.org/officeDocument/2006/relationships/customXml" Target="../ink/ink35.xml"/><Relationship Id="rId143" Type="http://schemas.openxmlformats.org/officeDocument/2006/relationships/customXml" Target="../ink/ink67.xml"/><Relationship Id="rId795" Type="http://schemas.openxmlformats.org/officeDocument/2006/relationships/customXml" Target="../ink/ink184.xml"/><Relationship Id="rId809" Type="http://schemas.openxmlformats.org/officeDocument/2006/relationships/customXml" Target="../ink/ink198.xml"/><Relationship Id="rId862" Type="http://schemas.openxmlformats.org/officeDocument/2006/relationships/customXml" Target="../ink/ink241.xml"/><Relationship Id="rId9" Type="http://schemas.openxmlformats.org/officeDocument/2006/relationships/image" Target="../media/image2520.png"/><Relationship Id="rId1078" Type="http://schemas.openxmlformats.org/officeDocument/2006/relationships/customXml" Target="../ink/ink381.xml"/><Relationship Id="rId722" Type="http://schemas.openxmlformats.org/officeDocument/2006/relationships/image" Target="../media/image104.png"/><Relationship Id="rId515" Type="http://schemas.openxmlformats.org/officeDocument/2006/relationships/image" Target="../media/image72.png"/><Relationship Id="rId1145" Type="http://schemas.openxmlformats.org/officeDocument/2006/relationships/customXml" Target="../ink/ink415.xml"/><Relationship Id="rId89" Type="http://schemas.openxmlformats.org/officeDocument/2006/relationships/image" Target="../media/image44.png"/><Relationship Id="rId154" Type="http://schemas.openxmlformats.org/officeDocument/2006/relationships/image" Target="../media/image80.png"/><Relationship Id="rId361" Type="http://schemas.openxmlformats.org/officeDocument/2006/relationships/image" Target="../media/image196.png"/><Relationship Id="rId1005" Type="http://schemas.openxmlformats.org/officeDocument/2006/relationships/customXml" Target="../ink/ink344.xml"/><Relationship Id="rId666" Type="http://schemas.openxmlformats.org/officeDocument/2006/relationships/image" Target="../media/image421.png"/><Relationship Id="rId459" Type="http://schemas.openxmlformats.org/officeDocument/2006/relationships/image" Target="../media/image40.png"/><Relationship Id="rId873" Type="http://schemas.openxmlformats.org/officeDocument/2006/relationships/customXml" Target="../ink/ink252.xml"/><Relationship Id="rId1089" Type="http://schemas.openxmlformats.org/officeDocument/2006/relationships/image" Target="../media/image127.png"/><Relationship Id="rId16" Type="http://schemas.openxmlformats.org/officeDocument/2006/relationships/customXml" Target="../ink/ink4.xml"/><Relationship Id="rId221" Type="http://schemas.openxmlformats.org/officeDocument/2006/relationships/image" Target="../media/image132.png"/><Relationship Id="rId319" Type="http://schemas.openxmlformats.org/officeDocument/2006/relationships/image" Target="../media/image1130.png"/><Relationship Id="rId1156" Type="http://schemas.openxmlformats.org/officeDocument/2006/relationships/image" Target="../media/image323.png"/><Relationship Id="rId733" Type="http://schemas.openxmlformats.org/officeDocument/2006/relationships/customXml" Target="../ink/ink123.xml"/><Relationship Id="rId940" Type="http://schemas.openxmlformats.org/officeDocument/2006/relationships/image" Target="../media/image209.png"/><Relationship Id="rId1016" Type="http://schemas.openxmlformats.org/officeDocument/2006/relationships/customXml" Target="../ink/ink350.xml"/><Relationship Id="rId165" Type="http://schemas.openxmlformats.org/officeDocument/2006/relationships/customXml" Target="../ink/ink78.xml"/><Relationship Id="rId677" Type="http://schemas.openxmlformats.org/officeDocument/2006/relationships/customXml" Target="../ink/ink100.xml"/><Relationship Id="rId800" Type="http://schemas.openxmlformats.org/officeDocument/2006/relationships/customXml" Target="../ink/ink189.xml"/><Relationship Id="rId884" Type="http://schemas.openxmlformats.org/officeDocument/2006/relationships/customXml" Target="../ink/ink263.xml"/><Relationship Id="rId27" Type="http://schemas.openxmlformats.org/officeDocument/2006/relationships/image" Target="../media/image13.png"/><Relationship Id="rId744" Type="http://schemas.openxmlformats.org/officeDocument/2006/relationships/customXml" Target="../ink/ink134.xml"/><Relationship Id="rId537" Type="http://schemas.openxmlformats.org/officeDocument/2006/relationships/image" Target="../media/image83.png"/><Relationship Id="rId951" Type="http://schemas.openxmlformats.org/officeDocument/2006/relationships/customXml" Target="../ink/ink317.xml"/><Relationship Id="rId1167" Type="http://schemas.openxmlformats.org/officeDocument/2006/relationships/customXml" Target="../ink/ink426.xml"/><Relationship Id="rId80" Type="http://schemas.openxmlformats.org/officeDocument/2006/relationships/customXml" Target="../ink/ink36.xml"/><Relationship Id="rId176" Type="http://schemas.openxmlformats.org/officeDocument/2006/relationships/image" Target="../media/image91.png"/><Relationship Id="rId811" Type="http://schemas.openxmlformats.org/officeDocument/2006/relationships/customXml" Target="../ink/ink200.xml"/><Relationship Id="rId1027" Type="http://schemas.openxmlformats.org/officeDocument/2006/relationships/image" Target="../media/image258.png"/><Relationship Id="rId688" Type="http://schemas.openxmlformats.org/officeDocument/2006/relationships/image" Target="../media/image432.png"/><Relationship Id="rId243" Type="http://schemas.openxmlformats.org/officeDocument/2006/relationships/image" Target="../media/image142.png"/><Relationship Id="rId895" Type="http://schemas.openxmlformats.org/officeDocument/2006/relationships/customXml" Target="../ink/ink274.xml"/><Relationship Id="rId909" Type="http://schemas.openxmlformats.org/officeDocument/2006/relationships/customXml" Target="../ink/ink288.xml"/><Relationship Id="rId1080" Type="http://schemas.openxmlformats.org/officeDocument/2006/relationships/customXml" Target="../ink/ink382.xml"/><Relationship Id="rId38" Type="http://schemas.openxmlformats.org/officeDocument/2006/relationships/customXml" Target="../ink/ink15.xml"/><Relationship Id="rId103" Type="http://schemas.openxmlformats.org/officeDocument/2006/relationships/image" Target="../media/image51.png"/><Relationship Id="rId755" Type="http://schemas.openxmlformats.org/officeDocument/2006/relationships/customXml" Target="../ink/ink145.xml"/><Relationship Id="rId962" Type="http://schemas.openxmlformats.org/officeDocument/2006/relationships/image" Target="../media/image220.png"/><Relationship Id="rId1178" Type="http://schemas.openxmlformats.org/officeDocument/2006/relationships/image" Target="../media/image334.png"/><Relationship Id="rId91" Type="http://schemas.openxmlformats.org/officeDocument/2006/relationships/image" Target="../media/image45.png"/><Relationship Id="rId187" Type="http://schemas.openxmlformats.org/officeDocument/2006/relationships/customXml" Target="../ink/ink89.xml"/><Relationship Id="rId822" Type="http://schemas.openxmlformats.org/officeDocument/2006/relationships/image" Target="../media/image111.png"/><Relationship Id="rId1038" Type="http://schemas.openxmlformats.org/officeDocument/2006/relationships/customXml" Target="../ink/ink361.xml"/><Relationship Id="rId699" Type="http://schemas.openxmlformats.org/officeDocument/2006/relationships/customXml" Target="../ink/ink111.xml"/><Relationship Id="rId1091" Type="http://schemas.openxmlformats.org/officeDocument/2006/relationships/image" Target="../media/image290.png"/><Relationship Id="rId1105" Type="http://schemas.openxmlformats.org/officeDocument/2006/relationships/image" Target="../media/image297.png"/><Relationship Id="rId49" Type="http://schemas.openxmlformats.org/officeDocument/2006/relationships/image" Target="../media/image24.png"/><Relationship Id="rId114" Type="http://schemas.openxmlformats.org/officeDocument/2006/relationships/image" Target="../media/image60.png"/><Relationship Id="rId766" Type="http://schemas.openxmlformats.org/officeDocument/2006/relationships/customXml" Target="../ink/ink156.xml"/><Relationship Id="rId461" Type="http://schemas.openxmlformats.org/officeDocument/2006/relationships/image" Target="../media/image41.png"/><Relationship Id="rId1189" Type="http://schemas.openxmlformats.org/officeDocument/2006/relationships/customXml" Target="../ink/ink437.xml"/><Relationship Id="rId321" Type="http://schemas.openxmlformats.org/officeDocument/2006/relationships/image" Target="../media/image176.png"/><Relationship Id="rId419" Type="http://schemas.openxmlformats.org/officeDocument/2006/relationships/image" Target="../media/image20.png"/><Relationship Id="rId973" Type="http://schemas.openxmlformats.org/officeDocument/2006/relationships/customXml" Target="../ink/ink328.xml"/><Relationship Id="rId1049" Type="http://schemas.openxmlformats.org/officeDocument/2006/relationships/image" Target="../media/image122.png"/><Relationship Id="rId833" Type="http://schemas.openxmlformats.org/officeDocument/2006/relationships/customXml" Target="../ink/ink214.xml"/><Relationship Id="rId1116" Type="http://schemas.openxmlformats.org/officeDocument/2006/relationships/customXml" Target="../ink/ink400.xml"/><Relationship Id="rId265" Type="http://schemas.openxmlformats.org/officeDocument/2006/relationships/image" Target="../media/image152.png"/><Relationship Id="rId900" Type="http://schemas.openxmlformats.org/officeDocument/2006/relationships/customXml" Target="../ink/ink279.xml"/><Relationship Id="rId125" Type="http://schemas.openxmlformats.org/officeDocument/2006/relationships/customXml" Target="../ink/ink58.xml"/><Relationship Id="rId777" Type="http://schemas.openxmlformats.org/officeDocument/2006/relationships/customXml" Target="../ink/ink167.xml"/><Relationship Id="rId984" Type="http://schemas.openxmlformats.org/officeDocument/2006/relationships/image" Target="../media/image231.png"/><Relationship Id="rId844" Type="http://schemas.openxmlformats.org/officeDocument/2006/relationships/customXml" Target="../ink/ink223.xml"/><Relationship Id="rId690" Type="http://schemas.openxmlformats.org/officeDocument/2006/relationships/image" Target="../media/image433.png"/><Relationship Id="rId704" Type="http://schemas.openxmlformats.org/officeDocument/2006/relationships/image" Target="../media/image440.png"/><Relationship Id="rId483" Type="http://schemas.openxmlformats.org/officeDocument/2006/relationships/image" Target="../media/image52.png"/><Relationship Id="rId911" Type="http://schemas.openxmlformats.org/officeDocument/2006/relationships/customXml" Target="../ink/ink290.xml"/><Relationship Id="rId1127" Type="http://schemas.openxmlformats.org/officeDocument/2006/relationships/customXml" Target="../ink/ink406.xml"/><Relationship Id="rId40" Type="http://schemas.openxmlformats.org/officeDocument/2006/relationships/customXml" Target="../ink/ink16.xml"/><Relationship Id="rId136" Type="http://schemas.openxmlformats.org/officeDocument/2006/relationships/image" Target="../media/image71.png"/><Relationship Id="rId788" Type="http://schemas.openxmlformats.org/officeDocument/2006/relationships/customXml" Target="../ink/ink178.xml"/><Relationship Id="rId343" Type="http://schemas.openxmlformats.org/officeDocument/2006/relationships/image" Target="../media/image187.png"/><Relationship Id="rId995" Type="http://schemas.openxmlformats.org/officeDocument/2006/relationships/customXml" Target="../ink/ink339.xml"/><Relationship Id="rId1180" Type="http://schemas.openxmlformats.org/officeDocument/2006/relationships/image" Target="../media/image335.png"/><Relationship Id="rId203" Type="http://schemas.openxmlformats.org/officeDocument/2006/relationships/image" Target="../media/image1230.png"/><Relationship Id="rId855" Type="http://schemas.openxmlformats.org/officeDocument/2006/relationships/customXml" Target="../ink/ink234.xml"/><Relationship Id="rId1040" Type="http://schemas.openxmlformats.org/officeDocument/2006/relationships/customXml" Target="../ink/ink362.xml"/><Relationship Id="rId715" Type="http://schemas.openxmlformats.org/officeDocument/2006/relationships/image" Target="../media/image96.png"/><Relationship Id="rId287" Type="http://schemas.openxmlformats.org/officeDocument/2006/relationships/image" Target="../media/image163.png"/><Relationship Id="rId922" Type="http://schemas.openxmlformats.org/officeDocument/2006/relationships/customXml" Target="../ink/ink301.xml"/><Relationship Id="rId1138" Type="http://schemas.openxmlformats.org/officeDocument/2006/relationships/image" Target="../media/image314.png"/><Relationship Id="rId147" Type="http://schemas.openxmlformats.org/officeDocument/2006/relationships/customXml" Target="../ink/ink69.xml"/><Relationship Id="rId799" Type="http://schemas.openxmlformats.org/officeDocument/2006/relationships/customXml" Target="../ink/ink188.xml"/><Relationship Id="rId51" Type="http://schemas.openxmlformats.org/officeDocument/2006/relationships/image" Target="../media/image25.png"/><Relationship Id="rId659" Type="http://schemas.openxmlformats.org/officeDocument/2006/relationships/customXml" Target="../ink/ink91.xml"/><Relationship Id="rId866" Type="http://schemas.openxmlformats.org/officeDocument/2006/relationships/customXml" Target="../ink/ink245.xml"/><Relationship Id="rId421" Type="http://schemas.openxmlformats.org/officeDocument/2006/relationships/image" Target="../media/image21.png"/><Relationship Id="rId519" Type="http://schemas.openxmlformats.org/officeDocument/2006/relationships/image" Target="../media/image74.png"/><Relationship Id="rId1051" Type="http://schemas.openxmlformats.org/officeDocument/2006/relationships/image" Target="../media/image270.png"/><Relationship Id="rId1149" Type="http://schemas.openxmlformats.org/officeDocument/2006/relationships/customXml" Target="../ink/ink417.xml"/><Relationship Id="rId158" Type="http://schemas.openxmlformats.org/officeDocument/2006/relationships/image" Target="../media/image82.png"/><Relationship Id="rId726" Type="http://schemas.openxmlformats.org/officeDocument/2006/relationships/customXml" Target="../ink/ink117.xml"/><Relationship Id="rId933" Type="http://schemas.openxmlformats.org/officeDocument/2006/relationships/customXml" Target="../ink/ink308.xml"/><Relationship Id="rId1009" Type="http://schemas.openxmlformats.org/officeDocument/2006/relationships/customXml" Target="../ink/ink346.xml"/><Relationship Id="rId62" Type="http://schemas.openxmlformats.org/officeDocument/2006/relationships/customXml" Target="../ink/ink27.xml"/><Relationship Id="rId365" Type="http://schemas.openxmlformats.org/officeDocument/2006/relationships/image" Target="../media/image198.png"/><Relationship Id="rId225" Type="http://schemas.openxmlformats.org/officeDocument/2006/relationships/image" Target="../media/image134.png"/><Relationship Id="rId877" Type="http://schemas.openxmlformats.org/officeDocument/2006/relationships/customXml" Target="../ink/ink256.xml"/><Relationship Id="rId1062" Type="http://schemas.openxmlformats.org/officeDocument/2006/relationships/customXml" Target="../ink/ink373.xml"/><Relationship Id="rId737" Type="http://schemas.openxmlformats.org/officeDocument/2006/relationships/customXml" Target="../ink/ink127.xml"/><Relationship Id="rId944" Type="http://schemas.openxmlformats.org/officeDocument/2006/relationships/image" Target="../media/image211.png"/><Relationship Id="rId73" Type="http://schemas.openxmlformats.org/officeDocument/2006/relationships/image" Target="../media/image36.png"/><Relationship Id="rId169" Type="http://schemas.openxmlformats.org/officeDocument/2006/relationships/customXml" Target="../ink/ink80.xml"/><Relationship Id="rId790" Type="http://schemas.openxmlformats.org/officeDocument/2006/relationships/customXml" Target="../ink/ink179.xml"/><Relationship Id="rId804" Type="http://schemas.openxmlformats.org/officeDocument/2006/relationships/customXml" Target="../ink/ink193.xml"/><Relationship Id="rId4" Type="http://schemas.openxmlformats.org/officeDocument/2006/relationships/image" Target="../media/image1.png"/><Relationship Id="rId443" Type="http://schemas.openxmlformats.org/officeDocument/2006/relationships/image" Target="../media/image32.png"/><Relationship Id="rId888" Type="http://schemas.openxmlformats.org/officeDocument/2006/relationships/customXml" Target="../ink/ink267.xml"/><Relationship Id="rId1073" Type="http://schemas.openxmlformats.org/officeDocument/2006/relationships/image" Target="../media/image125.png"/><Relationship Id="rId748" Type="http://schemas.openxmlformats.org/officeDocument/2006/relationships/customXml" Target="../ink/ink138.xml"/><Relationship Id="rId303" Type="http://schemas.openxmlformats.org/officeDocument/2006/relationships/image" Target="../media/image171.png"/><Relationship Id="rId955" Type="http://schemas.openxmlformats.org/officeDocument/2006/relationships/customXml" Target="../ink/ink319.xml"/><Relationship Id="rId1140" Type="http://schemas.openxmlformats.org/officeDocument/2006/relationships/image" Target="../media/image315.png"/><Relationship Id="rId84" Type="http://schemas.openxmlformats.org/officeDocument/2006/relationships/customXml" Target="../ink/ink38.xml"/><Relationship Id="rId815" Type="http://schemas.openxmlformats.org/officeDocument/2006/relationships/customXml" Target="../ink/ink204.xml"/><Relationship Id="rId247" Type="http://schemas.openxmlformats.org/officeDocument/2006/relationships/image" Target="../media/image143.png"/><Relationship Id="rId899" Type="http://schemas.openxmlformats.org/officeDocument/2006/relationships/customXml" Target="../ink/ink278.xml"/><Relationship Id="rId1000" Type="http://schemas.openxmlformats.org/officeDocument/2006/relationships/image" Target="../media/image239.png"/><Relationship Id="rId1084" Type="http://schemas.openxmlformats.org/officeDocument/2006/relationships/customXml" Target="../ink/ink384.xml"/><Relationship Id="rId107" Type="http://schemas.openxmlformats.org/officeDocument/2006/relationships/image" Target="../media/image53.png"/><Relationship Id="rId661" Type="http://schemas.openxmlformats.org/officeDocument/2006/relationships/customXml" Target="../ink/ink92.xml"/><Relationship Id="rId759" Type="http://schemas.openxmlformats.org/officeDocument/2006/relationships/customXml" Target="../ink/ink149.xml"/><Relationship Id="rId966" Type="http://schemas.openxmlformats.org/officeDocument/2006/relationships/image" Target="../media/image222.png"/><Relationship Id="rId11" Type="http://schemas.openxmlformats.org/officeDocument/2006/relationships/image" Target="../media/image512.png"/><Relationship Id="rId521" Type="http://schemas.openxmlformats.org/officeDocument/2006/relationships/image" Target="../media/image75.png"/><Relationship Id="rId1151" Type="http://schemas.openxmlformats.org/officeDocument/2006/relationships/customXml" Target="../ink/ink418.xml"/><Relationship Id="rId95" Type="http://schemas.openxmlformats.org/officeDocument/2006/relationships/image" Target="../media/image47.png"/><Relationship Id="rId160" Type="http://schemas.openxmlformats.org/officeDocument/2006/relationships/image" Target="../media/image83.png"/><Relationship Id="rId826" Type="http://schemas.openxmlformats.org/officeDocument/2006/relationships/image" Target="../media/image113.png"/><Relationship Id="rId1011" Type="http://schemas.openxmlformats.org/officeDocument/2006/relationships/customXml" Target="../ink/ink347.xml"/><Relationship Id="rId1109" Type="http://schemas.openxmlformats.org/officeDocument/2006/relationships/image" Target="../media/image299.png"/><Relationship Id="rId672" Type="http://schemas.openxmlformats.org/officeDocument/2006/relationships/image" Target="../media/image424.png"/><Relationship Id="rId465" Type="http://schemas.openxmlformats.org/officeDocument/2006/relationships/image" Target="../media/image43.png"/><Relationship Id="rId1095" Type="http://schemas.openxmlformats.org/officeDocument/2006/relationships/image" Target="../media/image292.png"/><Relationship Id="rId22" Type="http://schemas.openxmlformats.org/officeDocument/2006/relationships/customXml" Target="../ink/ink7.xml"/><Relationship Id="rId118" Type="http://schemas.openxmlformats.org/officeDocument/2006/relationships/image" Target="../media/image62.png"/><Relationship Id="rId325" Type="http://schemas.openxmlformats.org/officeDocument/2006/relationships/image" Target="../media/image178.png"/><Relationship Id="rId977" Type="http://schemas.openxmlformats.org/officeDocument/2006/relationships/customXml" Target="../ink/ink330.xml"/><Relationship Id="rId1162" Type="http://schemas.openxmlformats.org/officeDocument/2006/relationships/image" Target="../media/image326.png"/><Relationship Id="rId171" Type="http://schemas.openxmlformats.org/officeDocument/2006/relationships/customXml" Target="../ink/ink81.xml"/><Relationship Id="rId837" Type="http://schemas.openxmlformats.org/officeDocument/2006/relationships/customXml" Target="../ink/ink216.xml"/><Relationship Id="rId1022" Type="http://schemas.openxmlformats.org/officeDocument/2006/relationships/customXml" Target="../ink/ink353.xml"/><Relationship Id="rId683" Type="http://schemas.openxmlformats.org/officeDocument/2006/relationships/customXml" Target="../ink/ink103.xml"/><Relationship Id="rId269" Type="http://schemas.openxmlformats.org/officeDocument/2006/relationships/image" Target="../media/image154.png"/><Relationship Id="rId890" Type="http://schemas.openxmlformats.org/officeDocument/2006/relationships/customXml" Target="../ink/ink269.xml"/><Relationship Id="rId904" Type="http://schemas.openxmlformats.org/officeDocument/2006/relationships/customXml" Target="../ink/ink283.xml"/><Relationship Id="rId33" Type="http://schemas.openxmlformats.org/officeDocument/2006/relationships/image" Target="../media/image16.png"/><Relationship Id="rId129" Type="http://schemas.openxmlformats.org/officeDocument/2006/relationships/customXml" Target="../ink/ink60.xml"/><Relationship Id="rId543" Type="http://schemas.openxmlformats.org/officeDocument/2006/relationships/image" Target="../media/image86.png"/><Relationship Id="rId988" Type="http://schemas.openxmlformats.org/officeDocument/2006/relationships/image" Target="../media/image233.png"/><Relationship Id="rId1173" Type="http://schemas.openxmlformats.org/officeDocument/2006/relationships/customXml" Target="../ink/ink429.xml"/><Relationship Id="rId182" Type="http://schemas.openxmlformats.org/officeDocument/2006/relationships/image" Target="../media/image55.png"/><Relationship Id="rId750" Type="http://schemas.openxmlformats.org/officeDocument/2006/relationships/customXml" Target="../ink/ink140.xml"/><Relationship Id="rId403" Type="http://schemas.openxmlformats.org/officeDocument/2006/relationships/image" Target="../media/image12.png"/><Relationship Id="rId848" Type="http://schemas.openxmlformats.org/officeDocument/2006/relationships/customXml" Target="../ink/ink227.xml"/><Relationship Id="rId1033" Type="http://schemas.openxmlformats.org/officeDocument/2006/relationships/image" Target="../media/image261.png"/><Relationship Id="rId694" Type="http://schemas.openxmlformats.org/officeDocument/2006/relationships/image" Target="../media/image5.png"/><Relationship Id="rId708" Type="http://schemas.openxmlformats.org/officeDocument/2006/relationships/image" Target="../media/image442.png"/><Relationship Id="rId487" Type="http://schemas.openxmlformats.org/officeDocument/2006/relationships/image" Target="../media/image54.png"/><Relationship Id="rId915" Type="http://schemas.openxmlformats.org/officeDocument/2006/relationships/customXml" Target="../ink/ink294.xml"/><Relationship Id="rId347" Type="http://schemas.openxmlformats.org/officeDocument/2006/relationships/image" Target="../media/image189.png"/><Relationship Id="rId999" Type="http://schemas.openxmlformats.org/officeDocument/2006/relationships/customXml" Target="../ink/ink341.xml"/><Relationship Id="rId1100" Type="http://schemas.openxmlformats.org/officeDocument/2006/relationships/customXml" Target="../ink/ink392.xml"/><Relationship Id="rId1184" Type="http://schemas.openxmlformats.org/officeDocument/2006/relationships/image" Target="../media/image205.png"/><Relationship Id="rId44" Type="http://schemas.openxmlformats.org/officeDocument/2006/relationships/customXml" Target="../ink/ink18.xml"/><Relationship Id="rId761" Type="http://schemas.openxmlformats.org/officeDocument/2006/relationships/customXml" Target="../ink/ink151.xml"/><Relationship Id="rId859" Type="http://schemas.openxmlformats.org/officeDocument/2006/relationships/customXml" Target="../ink/ink238.xml"/><Relationship Id="rId193" Type="http://schemas.openxmlformats.org/officeDocument/2006/relationships/image" Target="../media/image56.png"/><Relationship Id="rId207" Type="http://schemas.openxmlformats.org/officeDocument/2006/relationships/image" Target="../media/image1250.png"/><Relationship Id="rId1044" Type="http://schemas.openxmlformats.org/officeDocument/2006/relationships/customXml" Target="../ink/ink364.xml"/><Relationship Id="rId719" Type="http://schemas.openxmlformats.org/officeDocument/2006/relationships/image" Target="../media/image101.png"/><Relationship Id="rId926" Type="http://schemas.openxmlformats.org/officeDocument/2006/relationships/image" Target="../media/image119.png"/><Relationship Id="rId1111" Type="http://schemas.openxmlformats.org/officeDocument/2006/relationships/image" Target="../media/image300.png"/><Relationship Id="rId55" Type="http://schemas.openxmlformats.org/officeDocument/2006/relationships/image" Target="../media/image27.png"/><Relationship Id="rId120" Type="http://schemas.openxmlformats.org/officeDocument/2006/relationships/image" Target="../media/image63.png"/><Relationship Id="rId772" Type="http://schemas.openxmlformats.org/officeDocument/2006/relationships/customXml" Target="../ink/ink162.xml"/><Relationship Id="rId425" Type="http://schemas.openxmlformats.org/officeDocument/2006/relationships/image" Target="../media/image23.png"/><Relationship Id="rId1055" Type="http://schemas.openxmlformats.org/officeDocument/2006/relationships/image" Target="../media/image272.png"/><Relationship Id="rId271" Type="http://schemas.openxmlformats.org/officeDocument/2006/relationships/image" Target="../media/image155.png"/><Relationship Id="rId937" Type="http://schemas.openxmlformats.org/officeDocument/2006/relationships/customXml" Target="../ink/ink310.xml"/><Relationship Id="rId1122" Type="http://schemas.openxmlformats.org/officeDocument/2006/relationships/image" Target="../media/image306.png"/><Relationship Id="rId66" Type="http://schemas.openxmlformats.org/officeDocument/2006/relationships/customXml" Target="../ink/ink29.xml"/><Relationship Id="rId131" Type="http://schemas.openxmlformats.org/officeDocument/2006/relationships/customXml" Target="../ink/ink61.xml"/><Relationship Id="rId783" Type="http://schemas.openxmlformats.org/officeDocument/2006/relationships/customXml" Target="../ink/ink173.xml"/><Relationship Id="rId990" Type="http://schemas.openxmlformats.org/officeDocument/2006/relationships/image" Target="../media/image234.png"/><Relationship Id="rId229" Type="http://schemas.openxmlformats.org/officeDocument/2006/relationships/image" Target="../media/image136.png"/><Relationship Id="rId1066" Type="http://schemas.openxmlformats.org/officeDocument/2006/relationships/customXml" Target="../ink/ink375.xml"/><Relationship Id="rId850" Type="http://schemas.openxmlformats.org/officeDocument/2006/relationships/customXml" Target="../ink/ink229.xml"/><Relationship Id="rId948" Type="http://schemas.openxmlformats.org/officeDocument/2006/relationships/image" Target="../media/image213.png"/><Relationship Id="rId1133" Type="http://schemas.openxmlformats.org/officeDocument/2006/relationships/customXml" Target="../ink/ink409.xml"/><Relationship Id="rId77" Type="http://schemas.openxmlformats.org/officeDocument/2006/relationships/image" Target="../media/image38.png"/><Relationship Id="rId710" Type="http://schemas.openxmlformats.org/officeDocument/2006/relationships/image" Target="../media/image443.png"/><Relationship Id="rId808" Type="http://schemas.openxmlformats.org/officeDocument/2006/relationships/customXml" Target="../ink/ink197.xml"/><Relationship Id="rId503" Type="http://schemas.openxmlformats.org/officeDocument/2006/relationships/image" Target="../media/image66.png"/><Relationship Id="rId142" Type="http://schemas.openxmlformats.org/officeDocument/2006/relationships/image" Target="../media/image74.png"/><Relationship Id="rId794" Type="http://schemas.openxmlformats.org/officeDocument/2006/relationships/customXml" Target="../ink/ink183.xml"/><Relationship Id="rId447" Type="http://schemas.openxmlformats.org/officeDocument/2006/relationships/image" Target="../media/image34.png"/><Relationship Id="rId1077" Type="http://schemas.openxmlformats.org/officeDocument/2006/relationships/image" Target="../media/image283.png"/><Relationship Id="rId861" Type="http://schemas.openxmlformats.org/officeDocument/2006/relationships/customXml" Target="../ink/ink240.xml"/><Relationship Id="rId959" Type="http://schemas.openxmlformats.org/officeDocument/2006/relationships/customXml" Target="../ink/ink321.xml"/><Relationship Id="rId721" Type="http://schemas.openxmlformats.org/officeDocument/2006/relationships/image" Target="../media/image103.png"/><Relationship Id="rId293" Type="http://schemas.openxmlformats.org/officeDocument/2006/relationships/image" Target="../media/image166.png"/><Relationship Id="rId307" Type="http://schemas.openxmlformats.org/officeDocument/2006/relationships/image" Target="../media/image173.png"/><Relationship Id="rId1144" Type="http://schemas.openxmlformats.org/officeDocument/2006/relationships/image" Target="../media/image317.png"/><Relationship Id="rId88" Type="http://schemas.openxmlformats.org/officeDocument/2006/relationships/customXml" Target="../ink/ink40.xml"/><Relationship Id="rId153" Type="http://schemas.openxmlformats.org/officeDocument/2006/relationships/customXml" Target="../ink/ink72.xml"/><Relationship Id="rId819" Type="http://schemas.openxmlformats.org/officeDocument/2006/relationships/customXml" Target="../ink/ink207.xml"/><Relationship Id="rId1004" Type="http://schemas.openxmlformats.org/officeDocument/2006/relationships/image" Target="../media/image241.png"/><Relationship Id="rId665" Type="http://schemas.openxmlformats.org/officeDocument/2006/relationships/customXml" Target="../ink/ink94.xml"/><Relationship Id="rId872" Type="http://schemas.openxmlformats.org/officeDocument/2006/relationships/customXml" Target="../ink/ink251.xml"/><Relationship Id="rId1088" Type="http://schemas.openxmlformats.org/officeDocument/2006/relationships/customXml" Target="../ink/ink386.xml"/><Relationship Id="rId15" Type="http://schemas.openxmlformats.org/officeDocument/2006/relationships/image" Target="../media/image710.png"/><Relationship Id="rId732" Type="http://schemas.openxmlformats.org/officeDocument/2006/relationships/customXml" Target="../ink/ink122.xml"/><Relationship Id="rId525" Type="http://schemas.openxmlformats.org/officeDocument/2006/relationships/image" Target="../media/image77.png"/><Relationship Id="rId1155" Type="http://schemas.openxmlformats.org/officeDocument/2006/relationships/customXml" Target="../ink/ink420.xml"/><Relationship Id="rId99" Type="http://schemas.openxmlformats.org/officeDocument/2006/relationships/image" Target="../media/image49.png"/><Relationship Id="rId164" Type="http://schemas.openxmlformats.org/officeDocument/2006/relationships/image" Target="../media/image85.png"/><Relationship Id="rId1015" Type="http://schemas.openxmlformats.org/officeDocument/2006/relationships/customXml" Target="../ink/ink349.xml"/><Relationship Id="rId676" Type="http://schemas.openxmlformats.org/officeDocument/2006/relationships/image" Target="../media/image426.png"/><Relationship Id="rId469" Type="http://schemas.openxmlformats.org/officeDocument/2006/relationships/image" Target="../media/image45.png"/><Relationship Id="rId883" Type="http://schemas.openxmlformats.org/officeDocument/2006/relationships/customXml" Target="../ink/ink262.xml"/><Relationship Id="rId1099" Type="http://schemas.openxmlformats.org/officeDocument/2006/relationships/image" Target="../media/image294.png"/><Relationship Id="rId26" Type="http://schemas.openxmlformats.org/officeDocument/2006/relationships/customXml" Target="../ink/ink9.xml"/><Relationship Id="rId231" Type="http://schemas.openxmlformats.org/officeDocument/2006/relationships/image" Target="../media/image137.png"/><Relationship Id="rId329" Type="http://schemas.openxmlformats.org/officeDocument/2006/relationships/image" Target="../media/image180.png"/><Relationship Id="rId1166" Type="http://schemas.openxmlformats.org/officeDocument/2006/relationships/image" Target="../media/image3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9308F04-D9B6-CCBC-F5F1-8BF5EE8A2C13}"/>
              </a:ext>
            </a:extLst>
          </p:cNvPr>
          <p:cNvSpPr/>
          <p:nvPr/>
        </p:nvSpPr>
        <p:spPr>
          <a:xfrm>
            <a:off x="25696398" y="19631"/>
            <a:ext cx="4590563" cy="427841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2919BF-F6BE-8386-ECDC-E856DDAE6F83}"/>
              </a:ext>
            </a:extLst>
          </p:cNvPr>
          <p:cNvSpPr/>
          <p:nvPr/>
        </p:nvSpPr>
        <p:spPr>
          <a:xfrm>
            <a:off x="1" y="0"/>
            <a:ext cx="30286960" cy="38025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B6052C-5BA9-22FE-D95C-BD7C13DF69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23" y="-213823"/>
            <a:ext cx="6856122" cy="2470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04F115-9445-8107-ABF4-C0272EA658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20" y="1971497"/>
            <a:ext cx="8248498" cy="19202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A7B98A-73F4-E562-A9EC-17D5C313E368}"/>
              </a:ext>
            </a:extLst>
          </p:cNvPr>
          <p:cNvSpPr txBox="1"/>
          <p:nvPr/>
        </p:nvSpPr>
        <p:spPr>
          <a:xfrm>
            <a:off x="9159027" y="259199"/>
            <a:ext cx="1183088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0" dirty="0"/>
              <a:t>Time-and-Space-Efficient </a:t>
            </a:r>
            <a:br>
              <a:rPr lang="en-US" sz="8500" dirty="0"/>
            </a:br>
            <a:r>
              <a:rPr lang="en-US" sz="8500" dirty="0"/>
              <a:t>Weighted Deduction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E5868-870C-B814-FBF3-B57EBD634496}"/>
              </a:ext>
            </a:extLst>
          </p:cNvPr>
          <p:cNvSpPr txBox="1"/>
          <p:nvPr/>
        </p:nvSpPr>
        <p:spPr>
          <a:xfrm>
            <a:off x="12320405" y="2848491"/>
            <a:ext cx="5312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/>
              <a:t>Jason Eisner, JHU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9CE0218-71B4-BD42-C8BE-8F5D742D4663}"/>
              </a:ext>
            </a:extLst>
          </p:cNvPr>
          <p:cNvGrpSpPr/>
          <p:nvPr/>
        </p:nvGrpSpPr>
        <p:grpSpPr>
          <a:xfrm>
            <a:off x="439279" y="17020657"/>
            <a:ext cx="8098860" cy="3966760"/>
            <a:chOff x="370911" y="21708000"/>
            <a:chExt cx="8465465" cy="4274582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B736A690-B2E8-F831-BA2B-B5FA76BA995E}"/>
                </a:ext>
              </a:extLst>
            </p:cNvPr>
            <p:cNvSpPr txBox="1"/>
            <p:nvPr/>
          </p:nvSpPr>
          <p:spPr>
            <a:xfrm>
              <a:off x="370911" y="25551423"/>
              <a:ext cx="859402" cy="431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serve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A9199663-4F05-0B44-427A-0358D32E03CF}"/>
                </a:ext>
              </a:extLst>
            </p:cNvPr>
            <p:cNvSpPr txBox="1"/>
            <p:nvPr/>
          </p:nvSpPr>
          <p:spPr>
            <a:xfrm>
              <a:off x="1575413" y="25551423"/>
              <a:ext cx="603819" cy="431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red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96D6DB81-F610-7209-7983-2E798A0C2C92}"/>
                </a:ext>
              </a:extLst>
            </p:cNvPr>
            <p:cNvSpPr txBox="1"/>
            <p:nvPr/>
          </p:nvSpPr>
          <p:spPr>
            <a:xfrm>
              <a:off x="2502628" y="25551423"/>
              <a:ext cx="902811" cy="431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onion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5C9F2ED6-1209-A675-71DE-788C2A79247F}"/>
                </a:ext>
              </a:extLst>
            </p:cNvPr>
            <p:cNvSpPr txBox="1"/>
            <p:nvPr/>
          </p:nvSpPr>
          <p:spPr>
            <a:xfrm>
              <a:off x="3581742" y="25551423"/>
              <a:ext cx="898003" cy="431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sauce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C32535AE-A640-470C-F762-E6A53336E950}"/>
                </a:ext>
              </a:extLst>
            </p:cNvPr>
            <p:cNvSpPr txBox="1"/>
            <p:nvPr/>
          </p:nvSpPr>
          <p:spPr>
            <a:xfrm>
              <a:off x="4735973" y="25551423"/>
              <a:ext cx="742960" cy="431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over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7CF810A1-6215-1926-40A0-0AF8C37F4940}"/>
                </a:ext>
              </a:extLst>
            </p:cNvPr>
            <p:cNvSpPr txBox="1"/>
            <p:nvPr/>
          </p:nvSpPr>
          <p:spPr>
            <a:xfrm>
              <a:off x="5755614" y="25551423"/>
              <a:ext cx="857094" cy="431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pasta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BFCDE4D7-4202-C909-4EC5-0430E10695AA}"/>
                </a:ext>
              </a:extLst>
            </p:cNvPr>
            <p:cNvSpPr txBox="1"/>
            <p:nvPr/>
          </p:nvSpPr>
          <p:spPr>
            <a:xfrm>
              <a:off x="6891217" y="25551423"/>
              <a:ext cx="739306" cy="431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with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B54E204-18E8-3188-A55E-8EC18D967BD2}"/>
                </a:ext>
              </a:extLst>
            </p:cNvPr>
            <p:cNvSpPr txBox="1"/>
            <p:nvPr/>
          </p:nvSpPr>
          <p:spPr>
            <a:xfrm>
              <a:off x="7838794" y="25551423"/>
              <a:ext cx="997582" cy="431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capers</a:t>
              </a:r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F497765C-4FED-85FC-0AA0-DFA927AE56F9}"/>
                </a:ext>
              </a:extLst>
            </p:cNvPr>
            <p:cNvGrpSpPr/>
            <p:nvPr/>
          </p:nvGrpSpPr>
          <p:grpSpPr>
            <a:xfrm>
              <a:off x="766670" y="25469490"/>
              <a:ext cx="7603200" cy="77040"/>
              <a:chOff x="766670" y="6267090"/>
              <a:chExt cx="7603200" cy="77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2D5EE6EF-6CCF-3474-2B7D-912B4A785103}"/>
                      </a:ext>
                    </a:extLst>
                  </p14:cNvPr>
                  <p14:cNvContentPartPr/>
                  <p14:nvPr/>
                </p14:nvContentPartPr>
                <p14:xfrm>
                  <a:off x="766670" y="6273930"/>
                  <a:ext cx="59400" cy="5220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EF464DC4-E0F0-E4E0-7B38-642454E756D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57670" y="6264992"/>
                    <a:ext cx="77040" cy="69719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B044E640-7676-433E-8BF1-10017777A5D7}"/>
                  </a:ext>
                </a:extLst>
              </p:cNvPr>
              <p:cNvGrpSpPr/>
              <p:nvPr/>
            </p:nvGrpSpPr>
            <p:grpSpPr>
              <a:xfrm>
                <a:off x="1834790" y="6267090"/>
                <a:ext cx="75600" cy="70920"/>
                <a:chOff x="1834790" y="6267090"/>
                <a:chExt cx="75600" cy="709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">
                  <p14:nvContentPartPr>
                    <p14:cNvPr id="179" name="Ink 178">
                      <a:extLst>
                        <a:ext uri="{FF2B5EF4-FFF2-40B4-BE49-F238E27FC236}">
                          <a16:creationId xmlns:a16="http://schemas.microsoft.com/office/drawing/2014/main" id="{58F5B186-BAF1-42BE-9AF3-6CFE6CF46E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4790" y="6267090"/>
                    <a:ext cx="75600" cy="70920"/>
                  </p14:xfrm>
                </p:contentPart>
              </mc:Choice>
              <mc:Fallback xmlns="">
                <p:pic>
                  <p:nvPicPr>
                    <p:cNvPr id="6" name="Ink 5">
                      <a:extLst>
                        <a:ext uri="{FF2B5EF4-FFF2-40B4-BE49-F238E27FC236}">
                          <a16:creationId xmlns:a16="http://schemas.microsoft.com/office/drawing/2014/main" id="{08504E7D-D499-8D9D-FA18-883E778D3344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1825790" y="6258135"/>
                      <a:ext cx="93240" cy="8847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">
                  <p14:nvContentPartPr>
                    <p14:cNvPr id="180" name="Ink 179">
                      <a:extLst>
                        <a:ext uri="{FF2B5EF4-FFF2-40B4-BE49-F238E27FC236}">
                          <a16:creationId xmlns:a16="http://schemas.microsoft.com/office/drawing/2014/main" id="{BD953440-7D5D-DC95-C08A-D8376F84CC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42710" y="6296970"/>
                    <a:ext cx="50040" cy="40680"/>
                  </p14:xfrm>
                </p:contentPart>
              </mc:Choice>
              <mc:Fallback xmlns="">
                <p:pic>
                  <p:nvPicPr>
                    <p:cNvPr id="15" name="Ink 14">
                      <a:extLst>
                        <a:ext uri="{FF2B5EF4-FFF2-40B4-BE49-F238E27FC236}">
                          <a16:creationId xmlns:a16="http://schemas.microsoft.com/office/drawing/2014/main" id="{568991AE-AB9F-05F1-273D-E2EACB26C14D}"/>
                        </a:ext>
                      </a:extLst>
                    </p:cNvPr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1833710" y="6287970"/>
                      <a:ext cx="67680" cy="58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62434F7B-BEF2-EA8E-55A7-7A6DEDABF859}"/>
                      </a:ext>
                    </a:extLst>
                  </p14:cNvPr>
                  <p14:cNvContentPartPr/>
                  <p14:nvPr/>
                </p14:nvContentPartPr>
                <p14:xfrm>
                  <a:off x="2913350" y="6278250"/>
                  <a:ext cx="81720" cy="6228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FC799059-3C7C-DD1E-AD4B-60D616583587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904350" y="6269250"/>
                    <a:ext cx="99360" cy="7992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685F2A63-DE01-B294-D860-4DB0DCDBCCC7}"/>
                  </a:ext>
                </a:extLst>
              </p:cNvPr>
              <p:cNvGrpSpPr/>
              <p:nvPr/>
            </p:nvGrpSpPr>
            <p:grpSpPr>
              <a:xfrm>
                <a:off x="3994430" y="6279330"/>
                <a:ext cx="81000" cy="64080"/>
                <a:chOff x="3994430" y="6279330"/>
                <a:chExt cx="81000" cy="640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8">
                  <p14:nvContentPartPr>
                    <p14:cNvPr id="176" name="Ink 175">
                      <a:extLst>
                        <a:ext uri="{FF2B5EF4-FFF2-40B4-BE49-F238E27FC236}">
                          <a16:creationId xmlns:a16="http://schemas.microsoft.com/office/drawing/2014/main" id="{FA7A7D73-780A-4883-D3D0-BD4DB94171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94430" y="6279330"/>
                    <a:ext cx="81000" cy="64080"/>
                  </p14:xfrm>
                </p:contentPart>
              </mc:Choice>
              <mc:Fallback xmlns="">
                <p:pic>
                  <p:nvPicPr>
                    <p:cNvPr id="18" name="Ink 17">
                      <a:extLst>
                        <a:ext uri="{FF2B5EF4-FFF2-40B4-BE49-F238E27FC236}">
                          <a16:creationId xmlns:a16="http://schemas.microsoft.com/office/drawing/2014/main" id="{FFA535EE-A77A-7C8C-891F-DEC6E6E9E5C0}"/>
                        </a:ext>
                      </a:extLst>
                    </p:cNvPr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3985430" y="6270330"/>
                      <a:ext cx="98640" cy="81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">
                  <p14:nvContentPartPr>
                    <p14:cNvPr id="177" name="Ink 176">
                      <a:extLst>
                        <a:ext uri="{FF2B5EF4-FFF2-40B4-BE49-F238E27FC236}">
                          <a16:creationId xmlns:a16="http://schemas.microsoft.com/office/drawing/2014/main" id="{1554DCF1-58A4-4FCF-F1AB-655652F34B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008470" y="6286170"/>
                    <a:ext cx="53640" cy="44640"/>
                  </p14:xfrm>
                </p:contentPart>
              </mc:Choice>
              <mc:Fallback xmlns="">
                <p:pic>
                  <p:nvPicPr>
                    <p:cNvPr id="19" name="Ink 18">
                      <a:extLst>
                        <a:ext uri="{FF2B5EF4-FFF2-40B4-BE49-F238E27FC236}">
                          <a16:creationId xmlns:a16="http://schemas.microsoft.com/office/drawing/2014/main" id="{6EC18BDC-6DB3-F81E-0654-2BFFC16D2515}"/>
                        </a:ext>
                      </a:extLst>
                    </p:cNvPr>
                    <p:cNvPicPr/>
                    <p:nvPr/>
                  </p:nvPicPr>
                  <p:blipFill>
                    <a:blip r:embed="rId21"/>
                    <a:stretch>
                      <a:fillRect/>
                    </a:stretch>
                  </p:blipFill>
                  <p:spPr>
                    <a:xfrm>
                      <a:off x="3999470" y="6277170"/>
                      <a:ext cx="71280" cy="62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">
                  <p14:nvContentPartPr>
                    <p14:cNvPr id="178" name="Ink 177">
                      <a:extLst>
                        <a:ext uri="{FF2B5EF4-FFF2-40B4-BE49-F238E27FC236}">
                          <a16:creationId xmlns:a16="http://schemas.microsoft.com/office/drawing/2014/main" id="{907F629F-5A36-B37E-DED7-C35DFEEECD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006310" y="6309210"/>
                    <a:ext cx="56880" cy="28080"/>
                  </p14:xfrm>
                </p:contentPart>
              </mc:Choice>
              <mc:Fallback xmlns="">
                <p:pic>
                  <p:nvPicPr>
                    <p:cNvPr id="21" name="Ink 20">
                      <a:extLst>
                        <a:ext uri="{FF2B5EF4-FFF2-40B4-BE49-F238E27FC236}">
                          <a16:creationId xmlns:a16="http://schemas.microsoft.com/office/drawing/2014/main" id="{9C9E129D-00A6-41D5-CBD5-9EBB8F9C9F23}"/>
                        </a:ext>
                      </a:extLst>
                    </p:cNvPr>
                    <p:cNvPicPr/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3997310" y="6300210"/>
                      <a:ext cx="74520" cy="457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0EE654C7-B938-ED75-0F37-FBD60507F73B}"/>
                      </a:ext>
                    </a:extLst>
                  </p14:cNvPr>
                  <p14:cNvContentPartPr/>
                  <p14:nvPr/>
                </p14:nvContentPartPr>
                <p14:xfrm>
                  <a:off x="5065790" y="6279690"/>
                  <a:ext cx="77760" cy="597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2EE0C283-24FB-A6F1-4BAE-61145D73C868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056790" y="6270690"/>
                    <a:ext cx="95400" cy="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C3B82D48-3A23-0F7A-5FDF-A51671B9C613}"/>
                      </a:ext>
                    </a:extLst>
                  </p14:cNvPr>
                  <p14:cNvContentPartPr/>
                  <p14:nvPr/>
                </p14:nvContentPartPr>
                <p14:xfrm>
                  <a:off x="5079830" y="6317850"/>
                  <a:ext cx="39960" cy="26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30DD23AF-165C-C310-977E-F7F4108C9D2E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070910" y="6308972"/>
                    <a:ext cx="57443" cy="436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5D8E882A-2B85-9BD5-FC4D-ACDF398F2CDD}"/>
                      </a:ext>
                    </a:extLst>
                  </p14:cNvPr>
                  <p14:cNvContentPartPr/>
                  <p14:nvPr/>
                </p14:nvContentPartPr>
                <p14:xfrm>
                  <a:off x="5096030" y="6317850"/>
                  <a:ext cx="36000" cy="201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6694E1BA-000B-4DEA-08A5-A13B833A871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087030" y="6309008"/>
                    <a:ext cx="53640" cy="374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73" name="Ink 172">
                    <a:extLst>
                      <a:ext uri="{FF2B5EF4-FFF2-40B4-BE49-F238E27FC236}">
                        <a16:creationId xmlns:a16="http://schemas.microsoft.com/office/drawing/2014/main" id="{8E1A5225-5DC4-EC56-6AE5-57378F30D355}"/>
                      </a:ext>
                    </a:extLst>
                  </p14:cNvPr>
                  <p14:cNvContentPartPr/>
                  <p14:nvPr/>
                </p14:nvContentPartPr>
                <p14:xfrm>
                  <a:off x="6157670" y="6279690"/>
                  <a:ext cx="65520" cy="5292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3DD017A3-FD5B-C203-4FB7-2F36ACE4C35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6148719" y="6270690"/>
                    <a:ext cx="83064" cy="7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74" name="Ink 173">
                    <a:extLst>
                      <a:ext uri="{FF2B5EF4-FFF2-40B4-BE49-F238E27FC236}">
                        <a16:creationId xmlns:a16="http://schemas.microsoft.com/office/drawing/2014/main" id="{3AE5BBAD-5378-12B0-125B-F2700A18EF95}"/>
                      </a:ext>
                    </a:extLst>
                  </p14:cNvPr>
                  <p14:cNvContentPartPr/>
                  <p14:nvPr/>
                </p14:nvContentPartPr>
                <p14:xfrm>
                  <a:off x="7224710" y="6285450"/>
                  <a:ext cx="66240" cy="525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97C7E42F-63E0-E464-43A6-97A6D7ADEDE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7215710" y="6276450"/>
                    <a:ext cx="8388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CD230048-7A6B-8FCD-D311-528E3BD995C5}"/>
                      </a:ext>
                    </a:extLst>
                  </p14:cNvPr>
                  <p14:cNvContentPartPr/>
                  <p14:nvPr/>
                </p14:nvContentPartPr>
                <p14:xfrm>
                  <a:off x="8293910" y="6280770"/>
                  <a:ext cx="75960" cy="568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2898E85D-0D5B-C4D0-4F23-637E4CC87AD7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284910" y="6271713"/>
                    <a:ext cx="93600" cy="74632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B70E9BB4-9B25-864D-5695-4D7313293E7F}"/>
                </a:ext>
              </a:extLst>
            </p:cNvPr>
            <p:cNvGrpSpPr/>
            <p:nvPr/>
          </p:nvGrpSpPr>
          <p:grpSpPr>
            <a:xfrm>
              <a:off x="1936310" y="24935250"/>
              <a:ext cx="969840" cy="537480"/>
              <a:chOff x="1936310" y="5732850"/>
              <a:chExt cx="969840" cy="537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182" name="Ink 181">
                    <a:extLst>
                      <a:ext uri="{FF2B5EF4-FFF2-40B4-BE49-F238E27FC236}">
                        <a16:creationId xmlns:a16="http://schemas.microsoft.com/office/drawing/2014/main" id="{A3C3C4A4-F95C-7979-CDC7-54D41102FF95}"/>
                      </a:ext>
                    </a:extLst>
                  </p14:cNvPr>
                  <p14:cNvContentPartPr/>
                  <p14:nvPr/>
                </p14:nvContentPartPr>
                <p14:xfrm>
                  <a:off x="2381630" y="5732850"/>
                  <a:ext cx="69120" cy="673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4366409-4E86-A20C-0350-3A572D7FDB9B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372630" y="5723850"/>
                    <a:ext cx="86760" cy="84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183" name="Ink 182">
                    <a:extLst>
                      <a:ext uri="{FF2B5EF4-FFF2-40B4-BE49-F238E27FC236}">
                        <a16:creationId xmlns:a16="http://schemas.microsoft.com/office/drawing/2014/main" id="{5111C3CB-069C-5361-EA91-FD48DDA0147E}"/>
                      </a:ext>
                    </a:extLst>
                  </p14:cNvPr>
                  <p14:cNvContentPartPr/>
                  <p14:nvPr/>
                </p14:nvContentPartPr>
                <p14:xfrm>
                  <a:off x="1936310" y="5841210"/>
                  <a:ext cx="475560" cy="4262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CDCA7C0D-EDF4-2291-D45E-C66978BCD1F7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927303" y="5832210"/>
                    <a:ext cx="493213" cy="44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184" name="Ink 183">
                    <a:extLst>
                      <a:ext uri="{FF2B5EF4-FFF2-40B4-BE49-F238E27FC236}">
                        <a16:creationId xmlns:a16="http://schemas.microsoft.com/office/drawing/2014/main" id="{18FE664A-29CB-9886-3E3F-FDD4131135A7}"/>
                      </a:ext>
                    </a:extLst>
                  </p14:cNvPr>
                  <p14:cNvContentPartPr/>
                  <p14:nvPr/>
                </p14:nvContentPartPr>
                <p14:xfrm>
                  <a:off x="2352470" y="5826450"/>
                  <a:ext cx="135720" cy="53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4F6FA69-A293-26C5-58A4-B0477D685B3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343470" y="5817450"/>
                    <a:ext cx="153360" cy="7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185" name="Ink 184">
                    <a:extLst>
                      <a:ext uri="{FF2B5EF4-FFF2-40B4-BE49-F238E27FC236}">
                        <a16:creationId xmlns:a16="http://schemas.microsoft.com/office/drawing/2014/main" id="{BFB99641-99CF-C187-E5C9-62DA1EC6E342}"/>
                      </a:ext>
                    </a:extLst>
                  </p14:cNvPr>
                  <p14:cNvContentPartPr/>
                  <p14:nvPr/>
                </p14:nvContentPartPr>
                <p14:xfrm>
                  <a:off x="2393510" y="5924370"/>
                  <a:ext cx="512640" cy="3459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A0F76EF0-DB79-BB2B-8FC0-6EB631E16D1F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384510" y="5915370"/>
                    <a:ext cx="530280" cy="363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2D3EB992-5AB0-D872-37B2-508671AE97CA}"/>
                </a:ext>
              </a:extLst>
            </p:cNvPr>
            <p:cNvGrpSpPr/>
            <p:nvPr/>
          </p:nvGrpSpPr>
          <p:grpSpPr>
            <a:xfrm>
              <a:off x="3003350" y="24936690"/>
              <a:ext cx="987480" cy="565920"/>
              <a:chOff x="3003350" y="5734290"/>
              <a:chExt cx="987480" cy="565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187" name="Ink 186">
                    <a:extLst>
                      <a:ext uri="{FF2B5EF4-FFF2-40B4-BE49-F238E27FC236}">
                        <a16:creationId xmlns:a16="http://schemas.microsoft.com/office/drawing/2014/main" id="{35E29C62-AE9D-85CC-F1BC-3469CC3F17AC}"/>
                      </a:ext>
                    </a:extLst>
                  </p14:cNvPr>
                  <p14:cNvContentPartPr/>
                  <p14:nvPr/>
                </p14:nvContentPartPr>
                <p14:xfrm>
                  <a:off x="3456950" y="5734290"/>
                  <a:ext cx="74880" cy="630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34EEA83E-72B2-883E-175E-7DCA6C69202F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447950" y="5725341"/>
                    <a:ext cx="92520" cy="805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188" name="Ink 187">
                    <a:extLst>
                      <a:ext uri="{FF2B5EF4-FFF2-40B4-BE49-F238E27FC236}">
                        <a16:creationId xmlns:a16="http://schemas.microsoft.com/office/drawing/2014/main" id="{751F7854-C14A-DC5F-2CC2-7EBD8554EE29}"/>
                      </a:ext>
                    </a:extLst>
                  </p14:cNvPr>
                  <p14:cNvContentPartPr/>
                  <p14:nvPr/>
                </p14:nvContentPartPr>
                <p14:xfrm>
                  <a:off x="3003350" y="5852370"/>
                  <a:ext cx="480600" cy="4276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25AD657D-8B0E-50B1-DE17-BBA3F68015CB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2994357" y="5843370"/>
                    <a:ext cx="498227" cy="44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189" name="Ink 188">
                    <a:extLst>
                      <a:ext uri="{FF2B5EF4-FFF2-40B4-BE49-F238E27FC236}">
                        <a16:creationId xmlns:a16="http://schemas.microsoft.com/office/drawing/2014/main" id="{D549170D-62FE-8AF0-0CEE-851FD7A92212}"/>
                      </a:ext>
                    </a:extLst>
                  </p14:cNvPr>
                  <p14:cNvContentPartPr/>
                  <p14:nvPr/>
                </p14:nvContentPartPr>
                <p14:xfrm>
                  <a:off x="3409430" y="5849490"/>
                  <a:ext cx="135720" cy="5616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556CCF67-5670-43A7-6EBA-E1355473BD46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400430" y="5840490"/>
                    <a:ext cx="153360" cy="7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190" name="Ink 189">
                    <a:extLst>
                      <a:ext uri="{FF2B5EF4-FFF2-40B4-BE49-F238E27FC236}">
                        <a16:creationId xmlns:a16="http://schemas.microsoft.com/office/drawing/2014/main" id="{066EFFED-4DD0-5E31-4274-34EF4B8BBE69}"/>
                      </a:ext>
                    </a:extLst>
                  </p14:cNvPr>
                  <p14:cNvContentPartPr/>
                  <p14:nvPr/>
                </p14:nvContentPartPr>
                <p14:xfrm>
                  <a:off x="3473150" y="5924010"/>
                  <a:ext cx="517680" cy="3762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C8F138F4-FA66-C341-6681-38D66D51BF1C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3464150" y="5915010"/>
                    <a:ext cx="535320" cy="3938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E2FB4921-D7F1-88AD-19E6-57D8D9E2A048}"/>
                </a:ext>
              </a:extLst>
            </p:cNvPr>
            <p:cNvGrpSpPr/>
            <p:nvPr/>
          </p:nvGrpSpPr>
          <p:grpSpPr>
            <a:xfrm>
              <a:off x="1879430" y="24395380"/>
              <a:ext cx="1548720" cy="1049040"/>
              <a:chOff x="1879430" y="5192980"/>
              <a:chExt cx="1548720" cy="104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192" name="Ink 191">
                    <a:extLst>
                      <a:ext uri="{FF2B5EF4-FFF2-40B4-BE49-F238E27FC236}">
                        <a16:creationId xmlns:a16="http://schemas.microsoft.com/office/drawing/2014/main" id="{C8231836-1F93-F636-7B82-7ABB4BB3FB8A}"/>
                      </a:ext>
                    </a:extLst>
                  </p14:cNvPr>
                  <p14:cNvContentPartPr/>
                  <p14:nvPr/>
                </p14:nvContentPartPr>
                <p14:xfrm>
                  <a:off x="2876270" y="5291490"/>
                  <a:ext cx="137880" cy="5544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607A2316-6C6E-6C6E-1E2A-8C007E01B570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2867246" y="5282490"/>
                    <a:ext cx="155566" cy="7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193" name="Ink 192">
                    <a:extLst>
                      <a:ext uri="{FF2B5EF4-FFF2-40B4-BE49-F238E27FC236}">
                        <a16:creationId xmlns:a16="http://schemas.microsoft.com/office/drawing/2014/main" id="{6724BD94-A191-2AD1-F11A-670E641AAFF6}"/>
                      </a:ext>
                    </a:extLst>
                  </p14:cNvPr>
                  <p14:cNvContentPartPr/>
                  <p14:nvPr/>
                </p14:nvContentPartPr>
                <p14:xfrm>
                  <a:off x="2914070" y="5192980"/>
                  <a:ext cx="77760" cy="691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0046BE26-DEA5-D645-DCC4-79567C303677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905070" y="5183980"/>
                    <a:ext cx="95400" cy="8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194" name="Ink 193">
                    <a:extLst>
                      <a:ext uri="{FF2B5EF4-FFF2-40B4-BE49-F238E27FC236}">
                        <a16:creationId xmlns:a16="http://schemas.microsoft.com/office/drawing/2014/main" id="{1AE851DC-0068-57B4-7EC7-48DC4A8A94BE}"/>
                      </a:ext>
                    </a:extLst>
                  </p14:cNvPr>
                  <p14:cNvContentPartPr/>
                  <p14:nvPr/>
                </p14:nvContentPartPr>
                <p14:xfrm>
                  <a:off x="1879430" y="5300260"/>
                  <a:ext cx="1063440" cy="94176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2C8541AB-85C5-487B-A7C0-A56FDEC5BF3A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870430" y="5291263"/>
                    <a:ext cx="1081080" cy="9593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195" name="Ink 194">
                    <a:extLst>
                      <a:ext uri="{FF2B5EF4-FFF2-40B4-BE49-F238E27FC236}">
                        <a16:creationId xmlns:a16="http://schemas.microsoft.com/office/drawing/2014/main" id="{2C4B35F5-8ACE-4A7D-E7B5-780D5B842DEA}"/>
                      </a:ext>
                    </a:extLst>
                  </p14:cNvPr>
                  <p14:cNvContentPartPr/>
                  <p14:nvPr/>
                </p14:nvContentPartPr>
                <p14:xfrm>
                  <a:off x="2920550" y="5410060"/>
                  <a:ext cx="507600" cy="34992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9ABE925E-64C8-F999-622C-B40BACC1F3D9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2911544" y="5401060"/>
                    <a:ext cx="525253" cy="367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958C53DF-D7A4-74F5-A124-6ECFD87E2486}"/>
                </a:ext>
              </a:extLst>
            </p:cNvPr>
            <p:cNvGrpSpPr/>
            <p:nvPr/>
          </p:nvGrpSpPr>
          <p:grpSpPr>
            <a:xfrm>
              <a:off x="5155790" y="24941010"/>
              <a:ext cx="1007280" cy="547920"/>
              <a:chOff x="5155790" y="5738610"/>
              <a:chExt cx="1007280" cy="547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197" name="Ink 196">
                    <a:extLst>
                      <a:ext uri="{FF2B5EF4-FFF2-40B4-BE49-F238E27FC236}">
                        <a16:creationId xmlns:a16="http://schemas.microsoft.com/office/drawing/2014/main" id="{1390A6C9-5A18-7279-0D90-0E13922F5910}"/>
                      </a:ext>
                    </a:extLst>
                  </p14:cNvPr>
                  <p14:cNvContentPartPr/>
                  <p14:nvPr/>
                </p14:nvContentPartPr>
                <p14:xfrm>
                  <a:off x="5155790" y="5851290"/>
                  <a:ext cx="480960" cy="4352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9DC4B7DA-7B65-1B6D-42A1-67C1E1FF4C0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5146783" y="5842297"/>
                    <a:ext cx="498613" cy="452865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652D2265-A364-DCFC-98C9-9FE96BFEEF88}"/>
                  </a:ext>
                </a:extLst>
              </p:cNvPr>
              <p:cNvGrpSpPr/>
              <p:nvPr/>
            </p:nvGrpSpPr>
            <p:grpSpPr>
              <a:xfrm>
                <a:off x="5584190" y="5738610"/>
                <a:ext cx="578880" cy="526320"/>
                <a:chOff x="5584190" y="5738610"/>
                <a:chExt cx="578880" cy="5263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199" name="Ink 198">
                      <a:extLst>
                        <a:ext uri="{FF2B5EF4-FFF2-40B4-BE49-F238E27FC236}">
                          <a16:creationId xmlns:a16="http://schemas.microsoft.com/office/drawing/2014/main" id="{C1A5BCC0-2513-1C2F-AA93-BC9B38D9B7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19110" y="5738610"/>
                    <a:ext cx="65880" cy="5904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132540A8-8CAB-2864-2B6A-53170E5BC03C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5610110" y="5729610"/>
                      <a:ext cx="83520" cy="76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200" name="Ink 199">
                      <a:extLst>
                        <a:ext uri="{FF2B5EF4-FFF2-40B4-BE49-F238E27FC236}">
                          <a16:creationId xmlns:a16="http://schemas.microsoft.com/office/drawing/2014/main" id="{F09B4F1D-D969-D860-DC0F-109D18F686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584190" y="5843730"/>
                    <a:ext cx="115200" cy="442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54E47166-02E5-7DDF-83B8-EA8D5E59E263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5575190" y="5834730"/>
                      <a:ext cx="132840" cy="61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201" name="Ink 200">
                      <a:extLst>
                        <a:ext uri="{FF2B5EF4-FFF2-40B4-BE49-F238E27FC236}">
                          <a16:creationId xmlns:a16="http://schemas.microsoft.com/office/drawing/2014/main" id="{0F26FCE6-21A2-3816-21E3-A77788B1248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06870" y="5962170"/>
                    <a:ext cx="556200" cy="30276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6942BBB1-2A95-4E40-E374-8A734AC772EC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5597870" y="5953170"/>
                      <a:ext cx="573840" cy="3204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C1D73D96-5E46-A950-BA85-AA35264D466C}"/>
                </a:ext>
              </a:extLst>
            </p:cNvPr>
            <p:cNvGrpSpPr/>
            <p:nvPr/>
          </p:nvGrpSpPr>
          <p:grpSpPr>
            <a:xfrm>
              <a:off x="7314710" y="24936690"/>
              <a:ext cx="985320" cy="552240"/>
              <a:chOff x="7314710" y="5734290"/>
              <a:chExt cx="985320" cy="55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03" name="Ink 202">
                    <a:extLst>
                      <a:ext uri="{FF2B5EF4-FFF2-40B4-BE49-F238E27FC236}">
                        <a16:creationId xmlns:a16="http://schemas.microsoft.com/office/drawing/2014/main" id="{3D63A9B1-173D-7A22-2FFB-B1C9BCEED159}"/>
                      </a:ext>
                    </a:extLst>
                  </p14:cNvPr>
                  <p14:cNvContentPartPr/>
                  <p14:nvPr/>
                </p14:nvContentPartPr>
                <p14:xfrm>
                  <a:off x="7766510" y="5734290"/>
                  <a:ext cx="76320" cy="6156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5082ED0C-18BC-93CF-D4B5-A6A68261FA7E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757552" y="5725290"/>
                    <a:ext cx="93877" cy="792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478208D0-BD6F-2F75-D106-02DFAD858813}"/>
                  </a:ext>
                </a:extLst>
              </p:cNvPr>
              <p:cNvGrpSpPr/>
              <p:nvPr/>
            </p:nvGrpSpPr>
            <p:grpSpPr>
              <a:xfrm>
                <a:off x="7314710" y="5845170"/>
                <a:ext cx="985320" cy="441360"/>
                <a:chOff x="7314710" y="5845170"/>
                <a:chExt cx="985320" cy="441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205" name="Ink 204">
                      <a:extLst>
                        <a:ext uri="{FF2B5EF4-FFF2-40B4-BE49-F238E27FC236}">
                          <a16:creationId xmlns:a16="http://schemas.microsoft.com/office/drawing/2014/main" id="{D4FDDAC3-239D-57E7-9D93-F814F9BD8B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314710" y="5845170"/>
                    <a:ext cx="490680" cy="44136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084EBB47-3741-8E38-2BF8-CC2E6B3175DF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7305710" y="5836177"/>
                      <a:ext cx="508320" cy="458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206" name="Ink 205">
                      <a:extLst>
                        <a:ext uri="{FF2B5EF4-FFF2-40B4-BE49-F238E27FC236}">
                          <a16:creationId xmlns:a16="http://schemas.microsoft.com/office/drawing/2014/main" id="{A51F2E0F-07AD-7976-1514-9FB551AC041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740230" y="5848770"/>
                    <a:ext cx="117720" cy="3780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A303CA3D-4815-423C-8D95-280819609A2D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7731230" y="5839770"/>
                      <a:ext cx="135360" cy="55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207" name="Ink 206">
                      <a:extLst>
                        <a:ext uri="{FF2B5EF4-FFF2-40B4-BE49-F238E27FC236}">
                          <a16:creationId xmlns:a16="http://schemas.microsoft.com/office/drawing/2014/main" id="{94DCEE78-8B48-8A2F-1C8D-E8224C99A8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803590" y="5924370"/>
                    <a:ext cx="496440" cy="34236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95DC2639-4AE5-55AB-18B3-27CC9D9EDAB3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7794597" y="5915370"/>
                      <a:ext cx="514067" cy="360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EAA578C3-1CBA-0946-4FBB-A9C5639A72EF}"/>
                </a:ext>
              </a:extLst>
            </p:cNvPr>
            <p:cNvGrpSpPr/>
            <p:nvPr/>
          </p:nvGrpSpPr>
          <p:grpSpPr>
            <a:xfrm>
              <a:off x="6248030" y="24400290"/>
              <a:ext cx="1510920" cy="1088640"/>
              <a:chOff x="6248030" y="5197890"/>
              <a:chExt cx="1510920" cy="1088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09" name="Ink 208">
                    <a:extLst>
                      <a:ext uri="{FF2B5EF4-FFF2-40B4-BE49-F238E27FC236}">
                        <a16:creationId xmlns:a16="http://schemas.microsoft.com/office/drawing/2014/main" id="{72A17FB5-C6F8-AC3C-A533-C305E5139FA4}"/>
                      </a:ext>
                    </a:extLst>
                  </p14:cNvPr>
                  <p14:cNvContentPartPr/>
                  <p14:nvPr/>
                </p14:nvContentPartPr>
                <p14:xfrm>
                  <a:off x="7225070" y="5197890"/>
                  <a:ext cx="75240" cy="6840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251E5C4A-7698-8148-7DFA-4DE33EA4ACC1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7216027" y="5188890"/>
                    <a:ext cx="92965" cy="8604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B08B1F54-AB1E-DC5B-0290-A8C35FA2F3F6}"/>
                  </a:ext>
                </a:extLst>
              </p:cNvPr>
              <p:cNvGrpSpPr/>
              <p:nvPr/>
            </p:nvGrpSpPr>
            <p:grpSpPr>
              <a:xfrm>
                <a:off x="6248030" y="5297610"/>
                <a:ext cx="1510920" cy="988920"/>
                <a:chOff x="6248030" y="5297610"/>
                <a:chExt cx="1510920" cy="9889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211" name="Ink 210">
                      <a:extLst>
                        <a:ext uri="{FF2B5EF4-FFF2-40B4-BE49-F238E27FC236}">
                          <a16:creationId xmlns:a16="http://schemas.microsoft.com/office/drawing/2014/main" id="{9D3AD56E-B17E-FF3B-2298-5E31861E55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248030" y="5335770"/>
                    <a:ext cx="1017000" cy="95076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FD4C5A41-5619-6E15-F61A-B2183FD37A1B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6239027" y="5326770"/>
                      <a:ext cx="1034646" cy="968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212" name="Ink 211">
                      <a:extLst>
                        <a:ext uri="{FF2B5EF4-FFF2-40B4-BE49-F238E27FC236}">
                          <a16:creationId xmlns:a16="http://schemas.microsoft.com/office/drawing/2014/main" id="{D6410DCF-495D-9433-2469-1607CD1E8A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18230" y="5297610"/>
                    <a:ext cx="117720" cy="5580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1A3D4835-BCEB-65D0-9671-AA255FA98328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7209202" y="5288610"/>
                      <a:ext cx="135414" cy="73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213" name="Ink 212">
                      <a:extLst>
                        <a:ext uri="{FF2B5EF4-FFF2-40B4-BE49-F238E27FC236}">
                          <a16:creationId xmlns:a16="http://schemas.microsoft.com/office/drawing/2014/main" id="{F9806BD5-5659-9D79-F46F-805AE5DD39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44870" y="5429010"/>
                    <a:ext cx="514080" cy="2865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BFE92089-1A43-F520-E1FC-215ED77618D5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7235870" y="5420010"/>
                      <a:ext cx="531720" cy="3042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DAF42586-8BA6-CF17-82E7-F0697806CC18}"/>
                </a:ext>
              </a:extLst>
            </p:cNvPr>
            <p:cNvGrpSpPr/>
            <p:nvPr/>
          </p:nvGrpSpPr>
          <p:grpSpPr>
            <a:xfrm>
              <a:off x="4095590" y="24397050"/>
              <a:ext cx="1501920" cy="1072800"/>
              <a:chOff x="4095590" y="5194650"/>
              <a:chExt cx="1501920" cy="1072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15" name="Ink 214">
                    <a:extLst>
                      <a:ext uri="{FF2B5EF4-FFF2-40B4-BE49-F238E27FC236}">
                        <a16:creationId xmlns:a16="http://schemas.microsoft.com/office/drawing/2014/main" id="{266F8BE4-2BB9-15CA-F21D-AEDB5A6260E0}"/>
                      </a:ext>
                    </a:extLst>
                  </p14:cNvPr>
                  <p14:cNvContentPartPr/>
                  <p14:nvPr/>
                </p14:nvContentPartPr>
                <p14:xfrm>
                  <a:off x="5077310" y="5194650"/>
                  <a:ext cx="73080" cy="6552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A89D2A0A-885B-2609-FCD4-1768FB1A11BF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5068310" y="5185650"/>
                    <a:ext cx="90720" cy="8316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B14621D5-C260-6174-B64B-74168CB4CA2B}"/>
                  </a:ext>
                </a:extLst>
              </p:cNvPr>
              <p:cNvGrpSpPr/>
              <p:nvPr/>
            </p:nvGrpSpPr>
            <p:grpSpPr>
              <a:xfrm>
                <a:off x="4095590" y="5299770"/>
                <a:ext cx="1501920" cy="967680"/>
                <a:chOff x="4095590" y="5299770"/>
                <a:chExt cx="1501920" cy="9676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217" name="Ink 216">
                      <a:extLst>
                        <a:ext uri="{FF2B5EF4-FFF2-40B4-BE49-F238E27FC236}">
                          <a16:creationId xmlns:a16="http://schemas.microsoft.com/office/drawing/2014/main" id="{D67ECAB1-B5C2-D128-6D31-9EF8CEDAB7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095590" y="5310930"/>
                    <a:ext cx="997560" cy="95652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A055D1AD-5A80-CA89-277E-F7372E1EEAB4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4086593" y="5301930"/>
                      <a:ext cx="1015194" cy="974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218" name="Ink 217">
                      <a:extLst>
                        <a:ext uri="{FF2B5EF4-FFF2-40B4-BE49-F238E27FC236}">
                          <a16:creationId xmlns:a16="http://schemas.microsoft.com/office/drawing/2014/main" id="{0A42CD0A-7B1F-E29E-9055-B76F8B9D7D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41310" y="5299770"/>
                    <a:ext cx="143640" cy="3708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72F2BDAE-5B81-A889-9AF9-5822C0AB63B3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5032310" y="5290770"/>
                      <a:ext cx="161280" cy="54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219" name="Ink 218">
                      <a:extLst>
                        <a:ext uri="{FF2B5EF4-FFF2-40B4-BE49-F238E27FC236}">
                          <a16:creationId xmlns:a16="http://schemas.microsoft.com/office/drawing/2014/main" id="{601E6E10-23F8-7180-25C3-1BD7F4B335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60390" y="5429010"/>
                    <a:ext cx="537120" cy="29196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AC113BCF-0B8F-1F8C-0A32-8BD46B74E13E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5051390" y="5420010"/>
                      <a:ext cx="554760" cy="3096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38BA269F-27C6-5241-5E62-30A93C4D7A91}"/>
                </a:ext>
              </a:extLst>
            </p:cNvPr>
            <p:cNvGrpSpPr/>
            <p:nvPr/>
          </p:nvGrpSpPr>
          <p:grpSpPr>
            <a:xfrm>
              <a:off x="5111510" y="23862810"/>
              <a:ext cx="2074680" cy="1588320"/>
              <a:chOff x="5111510" y="4660410"/>
              <a:chExt cx="2074680" cy="1588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221" name="Ink 220">
                    <a:extLst>
                      <a:ext uri="{FF2B5EF4-FFF2-40B4-BE49-F238E27FC236}">
                        <a16:creationId xmlns:a16="http://schemas.microsoft.com/office/drawing/2014/main" id="{EE9251B1-FC14-54B6-2A1A-E5E0AFA0F3C8}"/>
                      </a:ext>
                    </a:extLst>
                  </p14:cNvPr>
                  <p14:cNvContentPartPr/>
                  <p14:nvPr/>
                </p14:nvContentPartPr>
                <p14:xfrm>
                  <a:off x="6711710" y="4775250"/>
                  <a:ext cx="137520" cy="7596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4F71DB28-8AAE-7250-A808-A766B43B7FF4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6702710" y="4766250"/>
                    <a:ext cx="155160" cy="9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222" name="Ink 221">
                    <a:extLst>
                      <a:ext uri="{FF2B5EF4-FFF2-40B4-BE49-F238E27FC236}">
                        <a16:creationId xmlns:a16="http://schemas.microsoft.com/office/drawing/2014/main" id="{274A177B-2C12-2D15-6CDD-A76EBAC59CA5}"/>
                      </a:ext>
                    </a:extLst>
                  </p14:cNvPr>
                  <p14:cNvContentPartPr/>
                  <p14:nvPr/>
                </p14:nvContentPartPr>
                <p14:xfrm>
                  <a:off x="5111510" y="4786770"/>
                  <a:ext cx="1652400" cy="146196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6367C26C-5E0D-9890-83F2-D9A7117A5DB7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5102510" y="4777770"/>
                    <a:ext cx="1670040" cy="147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23" name="Ink 222">
                    <a:extLst>
                      <a:ext uri="{FF2B5EF4-FFF2-40B4-BE49-F238E27FC236}">
                        <a16:creationId xmlns:a16="http://schemas.microsoft.com/office/drawing/2014/main" id="{BD5D7F36-A177-FF15-E733-881B5CE5F3C4}"/>
                      </a:ext>
                    </a:extLst>
                  </p14:cNvPr>
                  <p14:cNvContentPartPr/>
                  <p14:nvPr/>
                </p14:nvContentPartPr>
                <p14:xfrm>
                  <a:off x="6768950" y="4946250"/>
                  <a:ext cx="417240" cy="22284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70A5AA5E-72B5-0C04-CD66-333F0305819C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6759950" y="4937250"/>
                    <a:ext cx="434880" cy="24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224" name="Ink 223">
                    <a:extLst>
                      <a:ext uri="{FF2B5EF4-FFF2-40B4-BE49-F238E27FC236}">
                        <a16:creationId xmlns:a16="http://schemas.microsoft.com/office/drawing/2014/main" id="{DCC54A55-34D5-8137-0A0E-39FB0C63CBE8}"/>
                      </a:ext>
                    </a:extLst>
                  </p14:cNvPr>
                  <p14:cNvContentPartPr/>
                  <p14:nvPr/>
                </p14:nvContentPartPr>
                <p14:xfrm>
                  <a:off x="6684350" y="4660410"/>
                  <a:ext cx="90360" cy="6444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E8477865-B962-22EF-2997-8E657C1A90AF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6675350" y="4651410"/>
                    <a:ext cx="108000" cy="82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E812AB74-1D35-4C38-D44C-37B1A3960905}"/>
                </a:ext>
              </a:extLst>
            </p:cNvPr>
            <p:cNvGrpSpPr/>
            <p:nvPr/>
          </p:nvGrpSpPr>
          <p:grpSpPr>
            <a:xfrm>
              <a:off x="4038350" y="23323170"/>
              <a:ext cx="2620440" cy="2102400"/>
              <a:chOff x="4038350" y="4120770"/>
              <a:chExt cx="2620440" cy="2102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226" name="Ink 225">
                    <a:extLst>
                      <a:ext uri="{FF2B5EF4-FFF2-40B4-BE49-F238E27FC236}">
                        <a16:creationId xmlns:a16="http://schemas.microsoft.com/office/drawing/2014/main" id="{43D7E372-E613-BAFB-0282-752F52BA67C4}"/>
                      </a:ext>
                    </a:extLst>
                  </p14:cNvPr>
                  <p14:cNvContentPartPr/>
                  <p14:nvPr/>
                </p14:nvContentPartPr>
                <p14:xfrm>
                  <a:off x="4038350" y="4275570"/>
                  <a:ext cx="2097360" cy="194760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D4C21259-16D4-B6D9-E595-AFB84CAEF768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4029350" y="4266570"/>
                    <a:ext cx="2115000" cy="196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227" name="Ink 226">
                    <a:extLst>
                      <a:ext uri="{FF2B5EF4-FFF2-40B4-BE49-F238E27FC236}">
                        <a16:creationId xmlns:a16="http://schemas.microsoft.com/office/drawing/2014/main" id="{05E2EAFD-0797-6329-F2BA-14328ABB1F12}"/>
                      </a:ext>
                    </a:extLst>
                  </p14:cNvPr>
                  <p14:cNvContentPartPr/>
                  <p14:nvPr/>
                </p14:nvContentPartPr>
                <p14:xfrm>
                  <a:off x="6057590" y="4374930"/>
                  <a:ext cx="601200" cy="28008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9F0DD897-E32B-3702-D79C-39B50861D0B3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6048590" y="4365930"/>
                    <a:ext cx="618840" cy="29772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F84C315D-33C4-D791-1778-A5A219C15D1C}"/>
                  </a:ext>
                </a:extLst>
              </p:cNvPr>
              <p:cNvGrpSpPr/>
              <p:nvPr/>
            </p:nvGrpSpPr>
            <p:grpSpPr>
              <a:xfrm>
                <a:off x="6102230" y="4120770"/>
                <a:ext cx="128520" cy="160560"/>
                <a:chOff x="6102230" y="4120770"/>
                <a:chExt cx="128520" cy="160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229" name="Ink 228">
                      <a:extLst>
                        <a:ext uri="{FF2B5EF4-FFF2-40B4-BE49-F238E27FC236}">
                          <a16:creationId xmlns:a16="http://schemas.microsoft.com/office/drawing/2014/main" id="{355E59FD-0764-792B-8977-53BC2C8561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33910" y="4235970"/>
                    <a:ext cx="31320" cy="44280"/>
                  </p14:xfrm>
                </p:contentPart>
              </mc:Choice>
              <mc:Fallback xmlns="">
                <p:pic>
                  <p:nvPicPr>
                    <p:cNvPr id="111" name="Ink 110">
                      <a:extLst>
                        <a:ext uri="{FF2B5EF4-FFF2-40B4-BE49-F238E27FC236}">
                          <a16:creationId xmlns:a16="http://schemas.microsoft.com/office/drawing/2014/main" id="{224A4C41-5703-9D23-E39A-AA6D6D81BDB8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6124910" y="4226970"/>
                      <a:ext cx="48960" cy="61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230" name="Ink 229">
                      <a:extLst>
                        <a:ext uri="{FF2B5EF4-FFF2-40B4-BE49-F238E27FC236}">
                          <a16:creationId xmlns:a16="http://schemas.microsoft.com/office/drawing/2014/main" id="{236720B7-E063-B98B-1EB0-DCCEC18F44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02230" y="4225170"/>
                    <a:ext cx="123120" cy="56160"/>
                  </p14:xfrm>
                </p:contentPart>
              </mc:Choice>
              <mc:Fallback xmlns="">
                <p:pic>
                  <p:nvPicPr>
                    <p:cNvPr id="112" name="Ink 111">
                      <a:extLst>
                        <a:ext uri="{FF2B5EF4-FFF2-40B4-BE49-F238E27FC236}">
                          <a16:creationId xmlns:a16="http://schemas.microsoft.com/office/drawing/2014/main" id="{E73BF463-6DEF-7E6C-B3E0-7F3E64E1B32C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6093256" y="4216112"/>
                      <a:ext cx="140709" cy="7391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231" name="Ink 230">
                      <a:extLst>
                        <a:ext uri="{FF2B5EF4-FFF2-40B4-BE49-F238E27FC236}">
                          <a16:creationId xmlns:a16="http://schemas.microsoft.com/office/drawing/2014/main" id="{AD37C222-0AA6-E54A-113F-820DEE86D2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45790" y="4120770"/>
                    <a:ext cx="84960" cy="71280"/>
                  </p14:xfrm>
                </p:contentPart>
              </mc:Choice>
              <mc:Fallback xmlns="">
                <p:pic>
                  <p:nvPicPr>
                    <p:cNvPr id="126" name="Ink 125">
                      <a:extLst>
                        <a:ext uri="{FF2B5EF4-FFF2-40B4-BE49-F238E27FC236}">
                          <a16:creationId xmlns:a16="http://schemas.microsoft.com/office/drawing/2014/main" id="{8773A2D5-BAB6-B06E-07AE-477D7D53254A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6136790" y="4111770"/>
                      <a:ext cx="102600" cy="889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C1BF3D16-742D-CA58-929F-28D4F8C1DC84}"/>
                </a:ext>
              </a:extLst>
            </p:cNvPr>
            <p:cNvGrpSpPr/>
            <p:nvPr/>
          </p:nvGrpSpPr>
          <p:grpSpPr>
            <a:xfrm>
              <a:off x="2940710" y="22243170"/>
              <a:ext cx="3761280" cy="2122200"/>
              <a:chOff x="2940710" y="3040770"/>
              <a:chExt cx="3761280" cy="2122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233" name="Ink 232">
                    <a:extLst>
                      <a:ext uri="{FF2B5EF4-FFF2-40B4-BE49-F238E27FC236}">
                        <a16:creationId xmlns:a16="http://schemas.microsoft.com/office/drawing/2014/main" id="{886D2901-59DB-3950-2308-9206DB1BC05D}"/>
                      </a:ext>
                    </a:extLst>
                  </p14:cNvPr>
                  <p14:cNvContentPartPr/>
                  <p14:nvPr/>
                </p14:nvContentPartPr>
                <p14:xfrm>
                  <a:off x="5009990" y="3171090"/>
                  <a:ext cx="111240" cy="7308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92FA9DA8-938F-00A1-AFA6-B1763F3F939C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5000990" y="3162134"/>
                    <a:ext cx="128880" cy="90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234" name="Ink 233">
                    <a:extLst>
                      <a:ext uri="{FF2B5EF4-FFF2-40B4-BE49-F238E27FC236}">
                        <a16:creationId xmlns:a16="http://schemas.microsoft.com/office/drawing/2014/main" id="{D25905E0-8BB1-ACC0-F09C-361F9AD19AEC}"/>
                      </a:ext>
                    </a:extLst>
                  </p14:cNvPr>
                  <p14:cNvContentPartPr/>
                  <p14:nvPr/>
                </p14:nvContentPartPr>
                <p14:xfrm>
                  <a:off x="4940150" y="3326970"/>
                  <a:ext cx="1761840" cy="127980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4CFE6A8D-961D-9CA3-F54E-7F25F860137E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4931150" y="3317967"/>
                    <a:ext cx="1779480" cy="12974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235" name="Ink 234">
                    <a:extLst>
                      <a:ext uri="{FF2B5EF4-FFF2-40B4-BE49-F238E27FC236}">
                        <a16:creationId xmlns:a16="http://schemas.microsoft.com/office/drawing/2014/main" id="{28959E51-6A4D-80FE-054D-1C05D3CA57FE}"/>
                      </a:ext>
                    </a:extLst>
                  </p14:cNvPr>
                  <p14:cNvContentPartPr/>
                  <p14:nvPr/>
                </p14:nvContentPartPr>
                <p14:xfrm>
                  <a:off x="2940710" y="3189810"/>
                  <a:ext cx="2134800" cy="1973160"/>
                </p14:xfrm>
              </p:contentPart>
            </mc:Choice>
            <mc:Fallback xmlns=""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A10568BD-57E1-19B5-36AE-D1C6C74F99A1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2931710" y="3180810"/>
                    <a:ext cx="2152440" cy="1990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236" name="Ink 235">
                    <a:extLst>
                      <a:ext uri="{FF2B5EF4-FFF2-40B4-BE49-F238E27FC236}">
                        <a16:creationId xmlns:a16="http://schemas.microsoft.com/office/drawing/2014/main" id="{949CC5D3-83E3-4F3E-9196-5EE533F32594}"/>
                      </a:ext>
                    </a:extLst>
                  </p14:cNvPr>
                  <p14:cNvContentPartPr/>
                  <p14:nvPr/>
                </p14:nvContentPartPr>
                <p14:xfrm>
                  <a:off x="5080910" y="3040770"/>
                  <a:ext cx="69480" cy="6588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F7C828FC-442A-2AC3-C80F-F3509B7E21E4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5071956" y="3031770"/>
                    <a:ext cx="87029" cy="83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6A0385A9-AEBA-C565-BCA4-68FE82E50D34}"/>
                </a:ext>
              </a:extLst>
            </p:cNvPr>
            <p:cNvGrpSpPr/>
            <p:nvPr/>
          </p:nvGrpSpPr>
          <p:grpSpPr>
            <a:xfrm>
              <a:off x="4108190" y="22387530"/>
              <a:ext cx="3660480" cy="2495160"/>
              <a:chOff x="4108190" y="3185130"/>
              <a:chExt cx="3660480" cy="249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238" name="Ink 237">
                    <a:extLst>
                      <a:ext uri="{FF2B5EF4-FFF2-40B4-BE49-F238E27FC236}">
                        <a16:creationId xmlns:a16="http://schemas.microsoft.com/office/drawing/2014/main" id="{20B3D9E3-ECB5-C3F0-BAE7-1A50A972F7EC}"/>
                      </a:ext>
                    </a:extLst>
                  </p14:cNvPr>
                  <p14:cNvContentPartPr/>
                  <p14:nvPr/>
                </p14:nvContentPartPr>
                <p14:xfrm>
                  <a:off x="5193590" y="3185130"/>
                  <a:ext cx="63720" cy="91440"/>
                </p14:xfrm>
              </p:contentPart>
            </mc:Choice>
            <mc:Fallback xmlns="">
              <p:pic>
                <p:nvPicPr>
                  <p:cNvPr id="176" name="Ink 175">
                    <a:extLst>
                      <a:ext uri="{FF2B5EF4-FFF2-40B4-BE49-F238E27FC236}">
                        <a16:creationId xmlns:a16="http://schemas.microsoft.com/office/drawing/2014/main" id="{3690FA6F-E9C9-CC60-31A8-D9F49C4879D0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5184590" y="3176130"/>
                    <a:ext cx="81360" cy="10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239" name="Ink 238">
                    <a:extLst>
                      <a:ext uri="{FF2B5EF4-FFF2-40B4-BE49-F238E27FC236}">
                        <a16:creationId xmlns:a16="http://schemas.microsoft.com/office/drawing/2014/main" id="{1DF45AA4-E526-BFC9-A9BE-44292F074D26}"/>
                      </a:ext>
                    </a:extLst>
                  </p14:cNvPr>
                  <p14:cNvContentPartPr/>
                  <p14:nvPr/>
                </p14:nvContentPartPr>
                <p14:xfrm>
                  <a:off x="4108190" y="3202770"/>
                  <a:ext cx="1283040" cy="93132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FFFE78FC-BE43-CD66-8488-EE664ABA954A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4099190" y="3193770"/>
                    <a:ext cx="1300680" cy="94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240" name="Ink 239">
                    <a:extLst>
                      <a:ext uri="{FF2B5EF4-FFF2-40B4-BE49-F238E27FC236}">
                        <a16:creationId xmlns:a16="http://schemas.microsoft.com/office/drawing/2014/main" id="{334F5406-822C-158A-A07B-9BA40E2ECCD2}"/>
                      </a:ext>
                    </a:extLst>
                  </p14:cNvPr>
                  <p14:cNvContentPartPr/>
                  <p14:nvPr/>
                </p14:nvContentPartPr>
                <p14:xfrm>
                  <a:off x="5359190" y="3320850"/>
                  <a:ext cx="2409480" cy="2359440"/>
                </p14:xfrm>
              </p:contentPart>
            </mc:Choice>
            <mc:Fallback xmlns="">
              <p:pic>
                <p:nvPicPr>
                  <p:cNvPr id="194" name="Ink 193">
                    <a:extLst>
                      <a:ext uri="{FF2B5EF4-FFF2-40B4-BE49-F238E27FC236}">
                        <a16:creationId xmlns:a16="http://schemas.microsoft.com/office/drawing/2014/main" id="{9D351630-12BF-F02A-5137-D103537DBCBB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5350190" y="3311850"/>
                    <a:ext cx="2427120" cy="2377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9154902F-0205-A638-A217-1016FC7E7D7B}"/>
                </a:ext>
              </a:extLst>
            </p:cNvPr>
            <p:cNvGrpSpPr/>
            <p:nvPr/>
          </p:nvGrpSpPr>
          <p:grpSpPr>
            <a:xfrm>
              <a:off x="2476310" y="24421890"/>
              <a:ext cx="1035360" cy="533520"/>
              <a:chOff x="2476310" y="5219490"/>
              <a:chExt cx="1035360" cy="533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242" name="Ink 241">
                    <a:extLst>
                      <a:ext uri="{FF2B5EF4-FFF2-40B4-BE49-F238E27FC236}">
                        <a16:creationId xmlns:a16="http://schemas.microsoft.com/office/drawing/2014/main" id="{A2A49A4D-55FC-ABD7-7F89-8A42A9018D22}"/>
                      </a:ext>
                    </a:extLst>
                  </p14:cNvPr>
                  <p14:cNvContentPartPr/>
                  <p14:nvPr/>
                </p14:nvContentPartPr>
                <p14:xfrm>
                  <a:off x="2476310" y="5300850"/>
                  <a:ext cx="757440" cy="452160"/>
                </p14:xfrm>
              </p:contentPart>
            </mc:Choice>
            <mc:Fallback xmlns="">
              <p:pic>
                <p:nvPicPr>
                  <p:cNvPr id="209" name="Ink 208">
                    <a:extLst>
                      <a:ext uri="{FF2B5EF4-FFF2-40B4-BE49-F238E27FC236}">
                        <a16:creationId xmlns:a16="http://schemas.microsoft.com/office/drawing/2014/main" id="{D43ED20F-6675-C861-BD88-311EE7852CE3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2467310" y="5291857"/>
                    <a:ext cx="775080" cy="469786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34248EF7-54D1-9027-C699-F40A4557E7A9}"/>
                  </a:ext>
                </a:extLst>
              </p:cNvPr>
              <p:cNvGrpSpPr/>
              <p:nvPr/>
            </p:nvGrpSpPr>
            <p:grpSpPr>
              <a:xfrm>
                <a:off x="3046550" y="5219490"/>
                <a:ext cx="465120" cy="457560"/>
                <a:chOff x="3046550" y="5219490"/>
                <a:chExt cx="465120" cy="457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244" name="Ink 243">
                      <a:extLst>
                        <a:ext uri="{FF2B5EF4-FFF2-40B4-BE49-F238E27FC236}">
                          <a16:creationId xmlns:a16="http://schemas.microsoft.com/office/drawing/2014/main" id="{05CD2613-407E-07AC-E8C9-4AD3D01A9E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71390" y="5259810"/>
                    <a:ext cx="440280" cy="417240"/>
                  </p14:xfrm>
                </p:contentPart>
              </mc:Choice>
              <mc:Fallback xmlns="">
                <p:pic>
                  <p:nvPicPr>
                    <p:cNvPr id="206" name="Ink 205">
                      <a:extLst>
                        <a:ext uri="{FF2B5EF4-FFF2-40B4-BE49-F238E27FC236}">
                          <a16:creationId xmlns:a16="http://schemas.microsoft.com/office/drawing/2014/main" id="{41950303-ACF1-E205-D096-F836443BA836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3062397" y="5250810"/>
                      <a:ext cx="457906" cy="434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245" name="Ink 244">
                      <a:extLst>
                        <a:ext uri="{FF2B5EF4-FFF2-40B4-BE49-F238E27FC236}">
                          <a16:creationId xmlns:a16="http://schemas.microsoft.com/office/drawing/2014/main" id="{5C1E06CF-65F2-9CA4-7D94-5FA1E11D4B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46550" y="5219490"/>
                    <a:ext cx="71280" cy="116640"/>
                  </p14:xfrm>
                </p:contentPart>
              </mc:Choice>
              <mc:Fallback xmlns="">
                <p:pic>
                  <p:nvPicPr>
                    <p:cNvPr id="207" name="Ink 206">
                      <a:extLst>
                        <a:ext uri="{FF2B5EF4-FFF2-40B4-BE49-F238E27FC236}">
                          <a16:creationId xmlns:a16="http://schemas.microsoft.com/office/drawing/2014/main" id="{18DB1E63-7D31-119F-ABF5-A1A7AF3F45CC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3037550" y="5210490"/>
                      <a:ext cx="88920" cy="134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246" name="Ink 245">
                      <a:extLst>
                        <a:ext uri="{FF2B5EF4-FFF2-40B4-BE49-F238E27FC236}">
                          <a16:creationId xmlns:a16="http://schemas.microsoft.com/office/drawing/2014/main" id="{DF6E23E8-53C0-2656-0E46-7404D53C45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31590" y="5453130"/>
                    <a:ext cx="360" cy="1440"/>
                  </p14:xfrm>
                </p:contentPart>
              </mc:Choice>
              <mc:Fallback xmlns="">
                <p:pic>
                  <p:nvPicPr>
                    <p:cNvPr id="211" name="Ink 210">
                      <a:extLst>
                        <a:ext uri="{FF2B5EF4-FFF2-40B4-BE49-F238E27FC236}">
                          <a16:creationId xmlns:a16="http://schemas.microsoft.com/office/drawing/2014/main" id="{4E2C5F24-69FF-9277-28CF-4DF12D68EEB6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3222590" y="5444130"/>
                      <a:ext cx="18000" cy="190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98CB13C0-31DE-158B-AE40-11F9C1A5EA6C}"/>
                </a:ext>
              </a:extLst>
            </p:cNvPr>
            <p:cNvGrpSpPr/>
            <p:nvPr/>
          </p:nvGrpSpPr>
          <p:grpSpPr>
            <a:xfrm>
              <a:off x="850550" y="23857770"/>
              <a:ext cx="2016000" cy="1618200"/>
              <a:chOff x="850550" y="4655370"/>
              <a:chExt cx="2016000" cy="1618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248" name="Ink 247">
                    <a:extLst>
                      <a:ext uri="{FF2B5EF4-FFF2-40B4-BE49-F238E27FC236}">
                        <a16:creationId xmlns:a16="http://schemas.microsoft.com/office/drawing/2014/main" id="{62785668-4ADA-B38B-4FDA-1021911E2164}"/>
                      </a:ext>
                    </a:extLst>
                  </p14:cNvPr>
                  <p14:cNvContentPartPr/>
                  <p14:nvPr/>
                </p14:nvContentPartPr>
                <p14:xfrm>
                  <a:off x="2387390" y="4655370"/>
                  <a:ext cx="64440" cy="54360"/>
                </p14:xfrm>
              </p:contentPart>
            </mc:Choice>
            <mc:Fallback xmlns="">
              <p:pic>
                <p:nvPicPr>
                  <p:cNvPr id="224" name="Ink 223">
                    <a:extLst>
                      <a:ext uri="{FF2B5EF4-FFF2-40B4-BE49-F238E27FC236}">
                        <a16:creationId xmlns:a16="http://schemas.microsoft.com/office/drawing/2014/main" id="{397B6EAD-8CBF-AA9F-227C-983FA1385A3D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2378390" y="4646370"/>
                    <a:ext cx="82080" cy="720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81391EFB-3B4E-D206-D6D0-19494F64C5C7}"/>
                  </a:ext>
                </a:extLst>
              </p:cNvPr>
              <p:cNvGrpSpPr/>
              <p:nvPr/>
            </p:nvGrpSpPr>
            <p:grpSpPr>
              <a:xfrm>
                <a:off x="850550" y="4750050"/>
                <a:ext cx="2016000" cy="1523520"/>
                <a:chOff x="850550" y="4750050"/>
                <a:chExt cx="2016000" cy="15235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250" name="Ink 249">
                      <a:extLst>
                        <a:ext uri="{FF2B5EF4-FFF2-40B4-BE49-F238E27FC236}">
                          <a16:creationId xmlns:a16="http://schemas.microsoft.com/office/drawing/2014/main" id="{25B30EE2-BF6C-79CE-BABE-44EC50429F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0550" y="4772010"/>
                    <a:ext cx="1557360" cy="1501560"/>
                  </p14:xfrm>
                </p:contentPart>
              </mc:Choice>
              <mc:Fallback xmlns="">
                <p:pic>
                  <p:nvPicPr>
                    <p:cNvPr id="229" name="Ink 228">
                      <a:extLst>
                        <a:ext uri="{FF2B5EF4-FFF2-40B4-BE49-F238E27FC236}">
                          <a16:creationId xmlns:a16="http://schemas.microsoft.com/office/drawing/2014/main" id="{73AA1627-F187-1E25-629E-7816C9DF2D28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841550" y="4763010"/>
                      <a:ext cx="1575000" cy="1519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251" name="Ink 250">
                      <a:extLst>
                        <a:ext uri="{FF2B5EF4-FFF2-40B4-BE49-F238E27FC236}">
                          <a16:creationId xmlns:a16="http://schemas.microsoft.com/office/drawing/2014/main" id="{C8EABD10-830D-19AC-8B4D-7E98DFAF63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55350" y="4750050"/>
                    <a:ext cx="115920" cy="56880"/>
                  </p14:xfrm>
                </p:contentPart>
              </mc:Choice>
              <mc:Fallback xmlns="">
                <p:pic>
                  <p:nvPicPr>
                    <p:cNvPr id="230" name="Ink 229">
                      <a:extLst>
                        <a:ext uri="{FF2B5EF4-FFF2-40B4-BE49-F238E27FC236}">
                          <a16:creationId xmlns:a16="http://schemas.microsoft.com/office/drawing/2014/main" id="{B78089F3-3362-093A-038C-F1B4F4F4CA72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2346350" y="4741107"/>
                      <a:ext cx="133560" cy="7440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252" name="Ink 251">
                      <a:extLst>
                        <a:ext uri="{FF2B5EF4-FFF2-40B4-BE49-F238E27FC236}">
                          <a16:creationId xmlns:a16="http://schemas.microsoft.com/office/drawing/2014/main" id="{214A26B5-ED3C-D86D-1BDF-9F4CF3003E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1830" y="4901970"/>
                    <a:ext cx="504720" cy="304200"/>
                  </p14:xfrm>
                </p:contentPart>
              </mc:Choice>
              <mc:Fallback xmlns="">
                <p:pic>
                  <p:nvPicPr>
                    <p:cNvPr id="232" name="Ink 231">
                      <a:extLst>
                        <a:ext uri="{FF2B5EF4-FFF2-40B4-BE49-F238E27FC236}">
                          <a16:creationId xmlns:a16="http://schemas.microsoft.com/office/drawing/2014/main" id="{62DE794E-195E-9427-F0C1-324A3FE1231E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2352836" y="4892970"/>
                      <a:ext cx="522347" cy="3218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072B5365-8A12-07FA-7FDD-64424F780D11}"/>
                </a:ext>
              </a:extLst>
            </p:cNvPr>
            <p:cNvGrpSpPr/>
            <p:nvPr/>
          </p:nvGrpSpPr>
          <p:grpSpPr>
            <a:xfrm>
              <a:off x="799790" y="22783170"/>
              <a:ext cx="3165480" cy="2629440"/>
              <a:chOff x="799790" y="3580770"/>
              <a:chExt cx="3165480" cy="2629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254" name="Ink 253">
                    <a:extLst>
                      <a:ext uri="{FF2B5EF4-FFF2-40B4-BE49-F238E27FC236}">
                        <a16:creationId xmlns:a16="http://schemas.microsoft.com/office/drawing/2014/main" id="{FDD1F4F9-12F9-3F20-C4DD-62DF126B697D}"/>
                      </a:ext>
                    </a:extLst>
                  </p14:cNvPr>
                  <p14:cNvContentPartPr/>
                  <p14:nvPr/>
                </p14:nvContentPartPr>
                <p14:xfrm>
                  <a:off x="799790" y="3692010"/>
                  <a:ext cx="2638080" cy="2518200"/>
                </p14:xfrm>
              </p:contentPart>
            </mc:Choice>
            <mc:Fallback xmlns="">
              <p:pic>
                <p:nvPicPr>
                  <p:cNvPr id="238" name="Ink 237">
                    <a:extLst>
                      <a:ext uri="{FF2B5EF4-FFF2-40B4-BE49-F238E27FC236}">
                        <a16:creationId xmlns:a16="http://schemas.microsoft.com/office/drawing/2014/main" id="{93877819-DFD3-8EF7-7641-069B9A4627A8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790789" y="3683010"/>
                    <a:ext cx="2655722" cy="253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255" name="Ink 254">
                    <a:extLst>
                      <a:ext uri="{FF2B5EF4-FFF2-40B4-BE49-F238E27FC236}">
                        <a16:creationId xmlns:a16="http://schemas.microsoft.com/office/drawing/2014/main" id="{1A29C44B-030E-BAB8-8E2A-542ED3CC32A3}"/>
                      </a:ext>
                    </a:extLst>
                  </p14:cNvPr>
                  <p14:cNvContentPartPr/>
                  <p14:nvPr/>
                </p14:nvContentPartPr>
                <p14:xfrm>
                  <a:off x="3371630" y="3678330"/>
                  <a:ext cx="99000" cy="67320"/>
                </p14:xfrm>
              </p:contentPart>
            </mc:Choice>
            <mc:Fallback xmlns="">
              <p:pic>
                <p:nvPicPr>
                  <p:cNvPr id="239" name="Ink 238">
                    <a:extLst>
                      <a:ext uri="{FF2B5EF4-FFF2-40B4-BE49-F238E27FC236}">
                        <a16:creationId xmlns:a16="http://schemas.microsoft.com/office/drawing/2014/main" id="{F20F2E2A-BD77-9593-193C-F9EFEF4027EF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3362630" y="3669282"/>
                    <a:ext cx="116640" cy="85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256" name="Ink 255">
                    <a:extLst>
                      <a:ext uri="{FF2B5EF4-FFF2-40B4-BE49-F238E27FC236}">
                        <a16:creationId xmlns:a16="http://schemas.microsoft.com/office/drawing/2014/main" id="{76457E6F-46E4-83CB-8814-F3CF396805FA}"/>
                      </a:ext>
                    </a:extLst>
                  </p14:cNvPr>
                  <p14:cNvContentPartPr/>
                  <p14:nvPr/>
                </p14:nvContentPartPr>
                <p14:xfrm>
                  <a:off x="3306110" y="3797130"/>
                  <a:ext cx="659160" cy="343800"/>
                </p14:xfrm>
              </p:contentPart>
            </mc:Choice>
            <mc:Fallback xmlns="">
              <p:pic>
                <p:nvPicPr>
                  <p:cNvPr id="241" name="Ink 240">
                    <a:extLst>
                      <a:ext uri="{FF2B5EF4-FFF2-40B4-BE49-F238E27FC236}">
                        <a16:creationId xmlns:a16="http://schemas.microsoft.com/office/drawing/2014/main" id="{C5AAFF56-2B80-A7AB-4213-8837E9E98257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3297110" y="3788130"/>
                    <a:ext cx="676800" cy="36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257" name="Ink 256">
                    <a:extLst>
                      <a:ext uri="{FF2B5EF4-FFF2-40B4-BE49-F238E27FC236}">
                        <a16:creationId xmlns:a16="http://schemas.microsoft.com/office/drawing/2014/main" id="{992BEB32-F06C-D484-7047-922F775C2441}"/>
                      </a:ext>
                    </a:extLst>
                  </p14:cNvPr>
                  <p14:cNvContentPartPr/>
                  <p14:nvPr/>
                </p14:nvContentPartPr>
                <p14:xfrm>
                  <a:off x="3454070" y="3580770"/>
                  <a:ext cx="84960" cy="65160"/>
                </p14:xfrm>
              </p:contentPart>
            </mc:Choice>
            <mc:Fallback xmlns="">
              <p:pic>
                <p:nvPicPr>
                  <p:cNvPr id="242" name="Ink 241">
                    <a:extLst>
                      <a:ext uri="{FF2B5EF4-FFF2-40B4-BE49-F238E27FC236}">
                        <a16:creationId xmlns:a16="http://schemas.microsoft.com/office/drawing/2014/main" id="{461730A9-CDFA-43A5-AEBD-7C2ABF59119F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3445070" y="3571770"/>
                    <a:ext cx="102600" cy="82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59AD7665-196A-7EFA-5219-0D5293C33033}"/>
                </a:ext>
              </a:extLst>
            </p:cNvPr>
            <p:cNvGrpSpPr/>
            <p:nvPr/>
          </p:nvGrpSpPr>
          <p:grpSpPr>
            <a:xfrm>
              <a:off x="2488190" y="22939770"/>
              <a:ext cx="3064680" cy="2058480"/>
              <a:chOff x="2514470" y="3724050"/>
              <a:chExt cx="3064680" cy="2058480"/>
            </a:xfrm>
          </p:grpSpPr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917F4750-6EBA-5569-F67E-064892440192}"/>
                  </a:ext>
                </a:extLst>
              </p:cNvPr>
              <p:cNvGrpSpPr/>
              <p:nvPr/>
            </p:nvGrpSpPr>
            <p:grpSpPr>
              <a:xfrm>
                <a:off x="2514470" y="3724050"/>
                <a:ext cx="1060200" cy="962280"/>
                <a:chOff x="2514470" y="3724050"/>
                <a:chExt cx="1060200" cy="9622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49">
                  <p14:nvContentPartPr>
                    <p14:cNvPr id="261" name="Ink 260">
                      <a:extLst>
                        <a:ext uri="{FF2B5EF4-FFF2-40B4-BE49-F238E27FC236}">
                          <a16:creationId xmlns:a16="http://schemas.microsoft.com/office/drawing/2014/main" id="{8FDF59CA-1FF3-FC78-C91C-A1CF556EC4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514470" y="3724410"/>
                    <a:ext cx="1010520" cy="961920"/>
                  </p14:xfrm>
                </p:contentPart>
              </mc:Choice>
              <mc:Fallback xmlns="">
                <p:pic>
                  <p:nvPicPr>
                    <p:cNvPr id="244" name="Ink 243">
                      <a:extLst>
                        <a:ext uri="{FF2B5EF4-FFF2-40B4-BE49-F238E27FC236}">
                          <a16:creationId xmlns:a16="http://schemas.microsoft.com/office/drawing/2014/main" id="{A06B4E0B-1131-6A5F-77FF-9EAF2FB6BB32}"/>
                        </a:ext>
                      </a:extLst>
                    </p:cNvPr>
                    <p:cNvPicPr/>
                    <p:nvPr/>
                  </p:nvPicPr>
                  <p:blipFill>
                    <a:blip r:embed="rId150"/>
                    <a:stretch>
                      <a:fillRect/>
                    </a:stretch>
                  </p:blipFill>
                  <p:spPr>
                    <a:xfrm>
                      <a:off x="2505473" y="3715410"/>
                      <a:ext cx="1028154" cy="979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1">
                  <p14:nvContentPartPr>
                    <p14:cNvPr id="262" name="Ink 261">
                      <a:extLst>
                        <a:ext uri="{FF2B5EF4-FFF2-40B4-BE49-F238E27FC236}">
                          <a16:creationId xmlns:a16="http://schemas.microsoft.com/office/drawing/2014/main" id="{EF90F9F6-DCC4-B87C-EEBE-1DB44CC6DC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79270" y="3724050"/>
                    <a:ext cx="95400" cy="60840"/>
                  </p14:xfrm>
                </p:contentPart>
              </mc:Choice>
              <mc:Fallback xmlns="">
                <p:pic>
                  <p:nvPicPr>
                    <p:cNvPr id="245" name="Ink 244">
                      <a:extLst>
                        <a:ext uri="{FF2B5EF4-FFF2-40B4-BE49-F238E27FC236}">
                          <a16:creationId xmlns:a16="http://schemas.microsoft.com/office/drawing/2014/main" id="{858A07E3-E378-9339-D132-F598F22C1DB0}"/>
                        </a:ext>
                      </a:extLst>
                    </p:cNvPr>
                    <p:cNvPicPr/>
                    <p:nvPr/>
                  </p:nvPicPr>
                  <p:blipFill>
                    <a:blip r:embed="rId152"/>
                    <a:stretch>
                      <a:fillRect/>
                    </a:stretch>
                  </p:blipFill>
                  <p:spPr>
                    <a:xfrm>
                      <a:off x="3470270" y="3715050"/>
                      <a:ext cx="113040" cy="784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260" name="Ink 259">
                    <a:extLst>
                      <a:ext uri="{FF2B5EF4-FFF2-40B4-BE49-F238E27FC236}">
                        <a16:creationId xmlns:a16="http://schemas.microsoft.com/office/drawing/2014/main" id="{DE7CFB4E-81D1-EEBE-194B-412D5D143046}"/>
                      </a:ext>
                    </a:extLst>
                  </p14:cNvPr>
                  <p14:cNvContentPartPr/>
                  <p14:nvPr/>
                </p14:nvContentPartPr>
                <p14:xfrm>
                  <a:off x="3477830" y="4089090"/>
                  <a:ext cx="2101320" cy="1693440"/>
                </p14:xfrm>
              </p:contentPart>
            </mc:Choice>
            <mc:Fallback xmlns="">
              <p:pic>
                <p:nvPicPr>
                  <p:cNvPr id="247" name="Ink 246">
                    <a:extLst>
                      <a:ext uri="{FF2B5EF4-FFF2-40B4-BE49-F238E27FC236}">
                        <a16:creationId xmlns:a16="http://schemas.microsoft.com/office/drawing/2014/main" id="{5E1567B6-456D-2727-C0CD-77C7B50BB68A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3468830" y="4080090"/>
                    <a:ext cx="2118960" cy="1711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82BF0148-7AF4-78DF-0218-C2673D15AC18}"/>
                </a:ext>
              </a:extLst>
            </p:cNvPr>
            <p:cNvGrpSpPr/>
            <p:nvPr/>
          </p:nvGrpSpPr>
          <p:grpSpPr>
            <a:xfrm>
              <a:off x="721310" y="21708000"/>
              <a:ext cx="4316040" cy="3717360"/>
              <a:chOff x="721310" y="2505600"/>
              <a:chExt cx="4316040" cy="3717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264" name="Ink 263">
                    <a:extLst>
                      <a:ext uri="{FF2B5EF4-FFF2-40B4-BE49-F238E27FC236}">
                        <a16:creationId xmlns:a16="http://schemas.microsoft.com/office/drawing/2014/main" id="{4EF2267E-958D-7E87-4204-FC1A7CAFAE2D}"/>
                      </a:ext>
                    </a:extLst>
                  </p14:cNvPr>
                  <p14:cNvContentPartPr/>
                  <p14:nvPr/>
                </p14:nvContentPartPr>
                <p14:xfrm>
                  <a:off x="4279190" y="2755800"/>
                  <a:ext cx="758160" cy="309240"/>
                </p14:xfrm>
              </p:contentPart>
            </mc:Choice>
            <mc:Fallback xmlns="">
              <p:pic>
                <p:nvPicPr>
                  <p:cNvPr id="294" name="Ink 293">
                    <a:extLst>
                      <a:ext uri="{FF2B5EF4-FFF2-40B4-BE49-F238E27FC236}">
                        <a16:creationId xmlns:a16="http://schemas.microsoft.com/office/drawing/2014/main" id="{E72A6BCD-CD58-0D70-92F2-AD0AA97C9A70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4270190" y="2746800"/>
                    <a:ext cx="775800" cy="32688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E431BB66-9703-056B-3962-686FD6CF4BF7}"/>
                  </a:ext>
                </a:extLst>
              </p:cNvPr>
              <p:cNvGrpSpPr/>
              <p:nvPr/>
            </p:nvGrpSpPr>
            <p:grpSpPr>
              <a:xfrm>
                <a:off x="721310" y="2505600"/>
                <a:ext cx="3878280" cy="3717360"/>
                <a:chOff x="721310" y="2505600"/>
                <a:chExt cx="3878280" cy="3717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57">
                  <p14:nvContentPartPr>
                    <p14:cNvPr id="266" name="Ink 265">
                      <a:extLst>
                        <a:ext uri="{FF2B5EF4-FFF2-40B4-BE49-F238E27FC236}">
                          <a16:creationId xmlns:a16="http://schemas.microsoft.com/office/drawing/2014/main" id="{834F09CC-8EC9-6429-189E-BAF29C0743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1310" y="2579760"/>
                    <a:ext cx="3769560" cy="3643200"/>
                  </p14:xfrm>
                </p:contentPart>
              </mc:Choice>
              <mc:Fallback xmlns="">
                <p:pic>
                  <p:nvPicPr>
                    <p:cNvPr id="288" name="Ink 287">
                      <a:extLst>
                        <a:ext uri="{FF2B5EF4-FFF2-40B4-BE49-F238E27FC236}">
                          <a16:creationId xmlns:a16="http://schemas.microsoft.com/office/drawing/2014/main" id="{64E5FFBA-F7B5-3F6C-AA05-37309ED07DBC}"/>
                        </a:ext>
                      </a:extLst>
                    </p:cNvPr>
                    <p:cNvPicPr/>
                    <p:nvPr/>
                  </p:nvPicPr>
                  <p:blipFill>
                    <a:blip r:embed="rId158"/>
                    <a:stretch>
                      <a:fillRect/>
                    </a:stretch>
                  </p:blipFill>
                  <p:spPr>
                    <a:xfrm>
                      <a:off x="712309" y="2570760"/>
                      <a:ext cx="3787202" cy="3660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9">
                  <p14:nvContentPartPr>
                    <p14:cNvPr id="267" name="Ink 266">
                      <a:extLst>
                        <a:ext uri="{FF2B5EF4-FFF2-40B4-BE49-F238E27FC236}">
                          <a16:creationId xmlns:a16="http://schemas.microsoft.com/office/drawing/2014/main" id="{510B32F9-EC98-61D5-0CCB-ABBF3C68EF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44790" y="2563920"/>
                    <a:ext cx="82800" cy="61560"/>
                  </p14:xfrm>
                </p:contentPart>
              </mc:Choice>
              <mc:Fallback xmlns="">
                <p:pic>
                  <p:nvPicPr>
                    <p:cNvPr id="289" name="Ink 288">
                      <a:extLst>
                        <a:ext uri="{FF2B5EF4-FFF2-40B4-BE49-F238E27FC236}">
                          <a16:creationId xmlns:a16="http://schemas.microsoft.com/office/drawing/2014/main" id="{DC1A707A-AB32-B24B-F5A8-F9B106D359A2}"/>
                        </a:ext>
                      </a:extLst>
                    </p:cNvPr>
                    <p:cNvPicPr/>
                    <p:nvPr/>
                  </p:nvPicPr>
                  <p:blipFill>
                    <a:blip r:embed="rId160"/>
                    <a:stretch>
                      <a:fillRect/>
                    </a:stretch>
                  </p:blipFill>
                  <p:spPr>
                    <a:xfrm>
                      <a:off x="4435790" y="2554920"/>
                      <a:ext cx="100440" cy="79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1">
                  <p14:nvContentPartPr>
                    <p14:cNvPr id="268" name="Ink 267">
                      <a:extLst>
                        <a:ext uri="{FF2B5EF4-FFF2-40B4-BE49-F238E27FC236}">
                          <a16:creationId xmlns:a16="http://schemas.microsoft.com/office/drawing/2014/main" id="{97918616-FC50-4370-2BC4-D0F89B3227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39470" y="2505600"/>
                    <a:ext cx="60120" cy="57240"/>
                  </p14:xfrm>
                </p:contentPart>
              </mc:Choice>
              <mc:Fallback xmlns="">
                <p:pic>
                  <p:nvPicPr>
                    <p:cNvPr id="296" name="Ink 295">
                      <a:extLst>
                        <a:ext uri="{FF2B5EF4-FFF2-40B4-BE49-F238E27FC236}">
                          <a16:creationId xmlns:a16="http://schemas.microsoft.com/office/drawing/2014/main" id="{FC36ABCC-BB82-429E-8B91-433AD0F59A02}"/>
                        </a:ext>
                      </a:extLst>
                    </p:cNvPr>
                    <p:cNvPicPr/>
                    <p:nvPr/>
                  </p:nvPicPr>
                  <p:blipFill>
                    <a:blip r:embed="rId162"/>
                    <a:stretch>
                      <a:fillRect/>
                    </a:stretch>
                  </p:blipFill>
                  <p:spPr>
                    <a:xfrm>
                      <a:off x="4530470" y="2496600"/>
                      <a:ext cx="77760" cy="748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44509ED1-894B-F762-6582-C86571B060EB}"/>
                </a:ext>
              </a:extLst>
            </p:cNvPr>
            <p:cNvGrpSpPr/>
            <p:nvPr/>
          </p:nvGrpSpPr>
          <p:grpSpPr>
            <a:xfrm>
              <a:off x="2469830" y="21802680"/>
              <a:ext cx="4181400" cy="2169360"/>
              <a:chOff x="2469830" y="2600280"/>
              <a:chExt cx="4181400" cy="2169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270" name="Ink 269">
                    <a:extLst>
                      <a:ext uri="{FF2B5EF4-FFF2-40B4-BE49-F238E27FC236}">
                        <a16:creationId xmlns:a16="http://schemas.microsoft.com/office/drawing/2014/main" id="{015C3C06-E086-9D8C-58B8-38B2A03FB1AC}"/>
                      </a:ext>
                    </a:extLst>
                  </p14:cNvPr>
                  <p14:cNvContentPartPr/>
                  <p14:nvPr/>
                </p14:nvContentPartPr>
                <p14:xfrm>
                  <a:off x="2469830" y="2621520"/>
                  <a:ext cx="2159640" cy="2001240"/>
                </p14:xfrm>
              </p:contentPart>
            </mc:Choice>
            <mc:Fallback xmlns="">
              <p:pic>
                <p:nvPicPr>
                  <p:cNvPr id="301" name="Ink 300">
                    <a:extLst>
                      <a:ext uri="{FF2B5EF4-FFF2-40B4-BE49-F238E27FC236}">
                        <a16:creationId xmlns:a16="http://schemas.microsoft.com/office/drawing/2014/main" id="{623203A3-A3FD-5495-F34B-17457599404D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2460831" y="2612520"/>
                    <a:ext cx="2177277" cy="201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271" name="Ink 270">
                    <a:extLst>
                      <a:ext uri="{FF2B5EF4-FFF2-40B4-BE49-F238E27FC236}">
                        <a16:creationId xmlns:a16="http://schemas.microsoft.com/office/drawing/2014/main" id="{7967A82E-0604-991D-886D-72C85F232668}"/>
                      </a:ext>
                    </a:extLst>
                  </p14:cNvPr>
                  <p14:cNvContentPartPr/>
                  <p14:nvPr/>
                </p14:nvContentPartPr>
                <p14:xfrm>
                  <a:off x="4552790" y="2600280"/>
                  <a:ext cx="111600" cy="86040"/>
                </p14:xfrm>
              </p:contentPart>
            </mc:Choice>
            <mc:Fallback xmlns="">
              <p:pic>
                <p:nvPicPr>
                  <p:cNvPr id="304" name="Ink 303">
                    <a:extLst>
                      <a:ext uri="{FF2B5EF4-FFF2-40B4-BE49-F238E27FC236}">
                        <a16:creationId xmlns:a16="http://schemas.microsoft.com/office/drawing/2014/main" id="{3A078988-EA7B-EDF4-E033-9A3CE7C6AB2A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4543819" y="2591280"/>
                    <a:ext cx="129183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7">
                <p14:nvContentPartPr>
                  <p14:cNvPr id="272" name="Ink 271">
                    <a:extLst>
                      <a:ext uri="{FF2B5EF4-FFF2-40B4-BE49-F238E27FC236}">
                        <a16:creationId xmlns:a16="http://schemas.microsoft.com/office/drawing/2014/main" id="{DC278CBB-8F12-35FB-164D-CE78F7BEE504}"/>
                      </a:ext>
                    </a:extLst>
                  </p14:cNvPr>
                  <p14:cNvContentPartPr/>
                  <p14:nvPr/>
                </p14:nvContentPartPr>
                <p14:xfrm>
                  <a:off x="4482590" y="3009600"/>
                  <a:ext cx="2168640" cy="1760040"/>
                </p14:xfrm>
              </p:contentPart>
            </mc:Choice>
            <mc:Fallback xmlns="">
              <p:pic>
                <p:nvPicPr>
                  <p:cNvPr id="307" name="Ink 306">
                    <a:extLst>
                      <a:ext uri="{FF2B5EF4-FFF2-40B4-BE49-F238E27FC236}">
                        <a16:creationId xmlns:a16="http://schemas.microsoft.com/office/drawing/2014/main" id="{5E54B195-DAB7-38FB-F3B1-0C7B17C14837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4473590" y="3000600"/>
                    <a:ext cx="2186280" cy="1777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5F5EAF35-E7DE-3478-5A4B-48BA265A9AE9}"/>
                </a:ext>
              </a:extLst>
            </p:cNvPr>
            <p:cNvGrpSpPr/>
            <p:nvPr/>
          </p:nvGrpSpPr>
          <p:grpSpPr>
            <a:xfrm>
              <a:off x="3574670" y="21741840"/>
              <a:ext cx="4240080" cy="3145680"/>
              <a:chOff x="3574670" y="2539440"/>
              <a:chExt cx="4240080" cy="3145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274" name="Ink 273">
                    <a:extLst>
                      <a:ext uri="{FF2B5EF4-FFF2-40B4-BE49-F238E27FC236}">
                        <a16:creationId xmlns:a16="http://schemas.microsoft.com/office/drawing/2014/main" id="{22179B40-7609-6DFD-BE70-03FFFA9FC184}"/>
                      </a:ext>
                    </a:extLst>
                  </p14:cNvPr>
                  <p14:cNvContentPartPr/>
                  <p14:nvPr/>
                </p14:nvContentPartPr>
                <p14:xfrm>
                  <a:off x="3574670" y="2559960"/>
                  <a:ext cx="1314720" cy="1040760"/>
                </p14:xfrm>
              </p:contentPart>
            </mc:Choice>
            <mc:Fallback xmlns="">
              <p:pic>
                <p:nvPicPr>
                  <p:cNvPr id="310" name="Ink 309">
                    <a:extLst>
                      <a:ext uri="{FF2B5EF4-FFF2-40B4-BE49-F238E27FC236}">
                        <a16:creationId xmlns:a16="http://schemas.microsoft.com/office/drawing/2014/main" id="{A0600420-C125-818C-F539-CD61F3AD8483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3565668" y="2550960"/>
                    <a:ext cx="1332365" cy="105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275" name="Ink 274">
                    <a:extLst>
                      <a:ext uri="{FF2B5EF4-FFF2-40B4-BE49-F238E27FC236}">
                        <a16:creationId xmlns:a16="http://schemas.microsoft.com/office/drawing/2014/main" id="{9546E087-F878-9B6A-07F5-FBCB9731B286}"/>
                      </a:ext>
                    </a:extLst>
                  </p14:cNvPr>
                  <p14:cNvContentPartPr/>
                  <p14:nvPr/>
                </p14:nvContentPartPr>
                <p14:xfrm>
                  <a:off x="4660790" y="2539440"/>
                  <a:ext cx="125280" cy="77040"/>
                </p14:xfrm>
              </p:contentPart>
            </mc:Choice>
            <mc:Fallback xmlns="">
              <p:pic>
                <p:nvPicPr>
                  <p:cNvPr id="311" name="Ink 310">
                    <a:extLst>
                      <a:ext uri="{FF2B5EF4-FFF2-40B4-BE49-F238E27FC236}">
                        <a16:creationId xmlns:a16="http://schemas.microsoft.com/office/drawing/2014/main" id="{7A841425-1C67-CD01-A5EF-9FBB013B9448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651816" y="2530440"/>
                    <a:ext cx="142869" cy="9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276" name="Ink 275">
                    <a:extLst>
                      <a:ext uri="{FF2B5EF4-FFF2-40B4-BE49-F238E27FC236}">
                        <a16:creationId xmlns:a16="http://schemas.microsoft.com/office/drawing/2014/main" id="{96C669BC-19EE-A99D-F95B-B50BE0267BD6}"/>
                      </a:ext>
                    </a:extLst>
                  </p14:cNvPr>
                  <p14:cNvContentPartPr/>
                  <p14:nvPr/>
                </p14:nvContentPartPr>
                <p14:xfrm>
                  <a:off x="4838270" y="2742840"/>
                  <a:ext cx="2976480" cy="2942280"/>
                </p14:xfrm>
              </p:contentPart>
            </mc:Choice>
            <mc:Fallback xmlns="">
              <p:pic>
                <p:nvPicPr>
                  <p:cNvPr id="326" name="Ink 325">
                    <a:extLst>
                      <a:ext uri="{FF2B5EF4-FFF2-40B4-BE49-F238E27FC236}">
                        <a16:creationId xmlns:a16="http://schemas.microsoft.com/office/drawing/2014/main" id="{7E7A7339-90E7-3E38-6178-1F38761BB137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829269" y="2733840"/>
                    <a:ext cx="2994122" cy="2959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0A6E40C5-6A29-43C8-8CF5-6593B360002E}"/>
                </a:ext>
              </a:extLst>
            </p:cNvPr>
            <p:cNvGrpSpPr/>
            <p:nvPr/>
          </p:nvGrpSpPr>
          <p:grpSpPr>
            <a:xfrm>
              <a:off x="5195032" y="23448812"/>
              <a:ext cx="2523037" cy="1404417"/>
              <a:chOff x="5195030" y="4246410"/>
              <a:chExt cx="2523037" cy="140441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278" name="Ink 277">
                    <a:extLst>
                      <a:ext uri="{FF2B5EF4-FFF2-40B4-BE49-F238E27FC236}">
                        <a16:creationId xmlns:a16="http://schemas.microsoft.com/office/drawing/2014/main" id="{6F62A49F-B374-A765-7EF3-169A351E97F2}"/>
                      </a:ext>
                    </a:extLst>
                  </p14:cNvPr>
                  <p14:cNvContentPartPr/>
                  <p14:nvPr/>
                </p14:nvContentPartPr>
                <p14:xfrm>
                  <a:off x="5195030" y="4256130"/>
                  <a:ext cx="1242000" cy="9698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D4E4DAF1-2C3D-D0B1-13F1-11478CFE9FDF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5186030" y="4247130"/>
                    <a:ext cx="1259640" cy="98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279" name="Ink 278">
                    <a:extLst>
                      <a:ext uri="{FF2B5EF4-FFF2-40B4-BE49-F238E27FC236}">
                        <a16:creationId xmlns:a16="http://schemas.microsoft.com/office/drawing/2014/main" id="{F725CBC7-1E79-E0AE-B91E-DD316DB43D58}"/>
                      </a:ext>
                    </a:extLst>
                  </p14:cNvPr>
                  <p14:cNvContentPartPr/>
                  <p14:nvPr/>
                </p14:nvContentPartPr>
                <p14:xfrm>
                  <a:off x="6267110" y="4246410"/>
                  <a:ext cx="94680" cy="7164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E1BD5015-7915-3C83-9539-E33AD24ECD3F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6258110" y="4237410"/>
                    <a:ext cx="112320" cy="8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280" name="Ink 279">
                    <a:extLst>
                      <a:ext uri="{FF2B5EF4-FFF2-40B4-BE49-F238E27FC236}">
                        <a16:creationId xmlns:a16="http://schemas.microsoft.com/office/drawing/2014/main" id="{5571AB68-8F75-D84E-E875-6075A0CDC8A3}"/>
                      </a:ext>
                    </a:extLst>
                  </p14:cNvPr>
                  <p14:cNvContentPartPr/>
                  <p14:nvPr/>
                </p14:nvContentPartPr>
                <p14:xfrm>
                  <a:off x="6434307" y="4377147"/>
                  <a:ext cx="1283760" cy="1273680"/>
                </p14:xfrm>
              </p:contentPart>
            </mc:Choice>
            <mc:Fallback xmlns="">
              <p:pic>
                <p:nvPicPr>
                  <p:cNvPr id="342" name="Ink 341">
                    <a:extLst>
                      <a:ext uri="{FF2B5EF4-FFF2-40B4-BE49-F238E27FC236}">
                        <a16:creationId xmlns:a16="http://schemas.microsoft.com/office/drawing/2014/main" id="{8B96732B-3F1E-5A9B-6312-3198D752ED4E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6425310" y="4368147"/>
                    <a:ext cx="1301395" cy="1291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6DE61557-6869-3DD5-7938-D5D99CAB2514}"/>
                </a:ext>
              </a:extLst>
            </p:cNvPr>
            <p:cNvGrpSpPr/>
            <p:nvPr/>
          </p:nvGrpSpPr>
          <p:grpSpPr>
            <a:xfrm>
              <a:off x="3028536" y="23321012"/>
              <a:ext cx="2618990" cy="1579737"/>
              <a:chOff x="3248677" y="4118610"/>
              <a:chExt cx="2618990" cy="157973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284" name="Ink 283">
                    <a:extLst>
                      <a:ext uri="{FF2B5EF4-FFF2-40B4-BE49-F238E27FC236}">
                        <a16:creationId xmlns:a16="http://schemas.microsoft.com/office/drawing/2014/main" id="{F955FA77-B810-8FE4-3372-0C3329C4C067}"/>
                      </a:ext>
                    </a:extLst>
                  </p14:cNvPr>
                  <p14:cNvContentPartPr/>
                  <p14:nvPr/>
                </p14:nvContentPartPr>
                <p14:xfrm>
                  <a:off x="4201237" y="4251450"/>
                  <a:ext cx="108720" cy="5400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F90873C7-3D50-092E-137D-B64C229DCDB5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4192237" y="4242450"/>
                    <a:ext cx="126360" cy="7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285" name="Ink 284">
                    <a:extLst>
                      <a:ext uri="{FF2B5EF4-FFF2-40B4-BE49-F238E27FC236}">
                        <a16:creationId xmlns:a16="http://schemas.microsoft.com/office/drawing/2014/main" id="{3962F426-BAB9-080F-1C60-C0AC9715972B}"/>
                      </a:ext>
                    </a:extLst>
                  </p14:cNvPr>
                  <p14:cNvContentPartPr/>
                  <p14:nvPr/>
                </p14:nvContentPartPr>
                <p14:xfrm>
                  <a:off x="3248677" y="4246050"/>
                  <a:ext cx="1004040" cy="9482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140AB785-983B-32CD-D4FE-590FE7D3EA18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3239677" y="4237050"/>
                    <a:ext cx="1021680" cy="96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286" name="Ink 285">
                    <a:extLst>
                      <a:ext uri="{FF2B5EF4-FFF2-40B4-BE49-F238E27FC236}">
                        <a16:creationId xmlns:a16="http://schemas.microsoft.com/office/drawing/2014/main" id="{583AFFCE-DE3C-B5CC-AFC1-6CE39D3BD8F7}"/>
                      </a:ext>
                    </a:extLst>
                  </p14:cNvPr>
                  <p14:cNvContentPartPr/>
                  <p14:nvPr/>
                </p14:nvContentPartPr>
                <p14:xfrm>
                  <a:off x="4213117" y="4118610"/>
                  <a:ext cx="78120" cy="666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3FCF58E2-C217-47BD-4833-41F5A3BD4210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4204075" y="4109658"/>
                    <a:ext cx="95842" cy="841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287" name="Ink 286">
                    <a:extLst>
                      <a:ext uri="{FF2B5EF4-FFF2-40B4-BE49-F238E27FC236}">
                        <a16:creationId xmlns:a16="http://schemas.microsoft.com/office/drawing/2014/main" id="{A06658A5-EE1B-3862-2551-ED627FB44C51}"/>
                      </a:ext>
                    </a:extLst>
                  </p14:cNvPr>
                  <p14:cNvContentPartPr/>
                  <p14:nvPr/>
                </p14:nvContentPartPr>
                <p14:xfrm>
                  <a:off x="4250187" y="4354467"/>
                  <a:ext cx="1617480" cy="13438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404F847-CF79-4EB9-1B70-2F35DC734FA1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4241547" y="4345467"/>
                    <a:ext cx="1635120" cy="13615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A05254B0-FEB2-A7B6-718D-016D12E076F0}"/>
                  </a:ext>
                </a:extLst>
              </p:cNvPr>
              <p:cNvSpPr txBox="1"/>
              <p:nvPr/>
            </p:nvSpPr>
            <p:spPr>
              <a:xfrm>
                <a:off x="18583826" y="6990953"/>
                <a:ext cx="5652016" cy="437042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084263" algn="l"/>
                  </a:tabLst>
                </a:pPr>
                <a:r>
                  <a:rPr lang="en-US" sz="3600" dirty="0"/>
                  <a:t>Space	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endParaRPr lang="en-US" sz="3600" dirty="0"/>
              </a:p>
              <a:p>
                <a:pPr>
                  <a:tabLst>
                    <a:tab pos="1428750" algn="l"/>
                  </a:tabLst>
                </a:pPr>
                <a:r>
                  <a:rPr lang="en-US" sz="3600" dirty="0"/>
                  <a:t>Time:	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|+|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sz="3600" dirty="0"/>
              </a:p>
              <a:p>
                <a:pPr algn="ctr">
                  <a:tabLst>
                    <a:tab pos="1084263" algn="l"/>
                  </a:tabLst>
                </a:pPr>
                <a:br>
                  <a:rPr lang="en-US" sz="1400" dirty="0"/>
                </a:br>
                <a:r>
                  <a:rPr lang="en-US" sz="2800" i="1" dirty="0">
                    <a:solidFill>
                      <a:schemeClr val="bg1">
                        <a:lumMod val="50000"/>
                      </a:schemeClr>
                    </a:solidFill>
                  </a:rPr>
                  <a:t>(assuming fast iterators </a:t>
                </a:r>
                <a:br>
                  <a:rPr lang="en-US" sz="2800" i="1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sz="2800" i="1" dirty="0">
                    <a:solidFill>
                      <a:schemeClr val="bg1">
                        <a:lumMod val="50000"/>
                      </a:schemeClr>
                    </a:solidFill>
                  </a:rPr>
                  <a:t>and small weights)</a:t>
                </a:r>
              </a:p>
              <a:p>
                <a:endParaRPr lang="en-US" sz="28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3600" dirty="0"/>
                  <a:t>Linear, hooray!</a:t>
                </a:r>
              </a:p>
              <a:p>
                <a:pPr lvl="1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>
                    <a:solidFill>
                      <a:schemeClr val="bg1">
                        <a:lumMod val="50000"/>
                      </a:schemeClr>
                    </a:solidFill>
                  </a:rPr>
                  <a:t>= vertices found</a:t>
                </a:r>
                <a:endParaRPr lang="en-US" sz="36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3600" dirty="0">
                    <a:solidFill>
                      <a:schemeClr val="bg1">
                        <a:lumMod val="50000"/>
                      </a:schemeClr>
                    </a:solidFill>
                  </a:rPr>
                  <a:t> = </a:t>
                </a:r>
                <a:r>
                  <a:rPr lang="en-US" sz="3200" dirty="0">
                    <a:solidFill>
                      <a:schemeClr val="bg1">
                        <a:lumMod val="50000"/>
                      </a:schemeClr>
                    </a:solidFill>
                  </a:rPr>
                  <a:t>hyperedges found</a:t>
                </a:r>
                <a:endParaRPr lang="en-US" sz="3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A05254B0-FEB2-A7B6-718D-016D12E07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3826" y="6990953"/>
                <a:ext cx="5652016" cy="4370427"/>
              </a:xfrm>
              <a:prstGeom prst="rect">
                <a:avLst/>
              </a:prstGeom>
              <a:blipFill>
                <a:blip r:embed="rId189"/>
                <a:stretch>
                  <a:fillRect l="-3344" t="-2232" b="-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5" name="Content Placeholder 3">
            <a:extLst>
              <a:ext uri="{FF2B5EF4-FFF2-40B4-BE49-F238E27FC236}">
                <a16:creationId xmlns:a16="http://schemas.microsoft.com/office/drawing/2014/main" id="{A50A83E8-21D7-8C60-0C59-F700C2274CB1}"/>
              </a:ext>
            </a:extLst>
          </p:cNvPr>
          <p:cNvSpPr txBox="1">
            <a:spLocks/>
          </p:cNvSpPr>
          <p:nvPr/>
        </p:nvSpPr>
        <p:spPr>
          <a:xfrm>
            <a:off x="17662355" y="26818226"/>
            <a:ext cx="2765193" cy="972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400" dirty="0" err="1"/>
              <a:t>Toposorting</a:t>
            </a:r>
            <a:r>
              <a:rPr lang="en-US" sz="2400" dirty="0"/>
              <a:t> nodes only works on an acyclic graph …</a:t>
            </a:r>
          </a:p>
          <a:p>
            <a:pPr>
              <a:spcBef>
                <a:spcPts val="1800"/>
              </a:spcBef>
            </a:pPr>
            <a:r>
              <a:rPr lang="en-US" sz="2400" dirty="0" err="1"/>
              <a:t>Tarjan</a:t>
            </a:r>
            <a:r>
              <a:rPr lang="en-US" sz="2400" dirty="0"/>
              <a:t> (1972) is like backward chaining (</a:t>
            </a:r>
            <a:r>
              <a:rPr lang="en-US" sz="2400" dirty="0" err="1"/>
              <a:t>Alg</a:t>
            </a:r>
            <a:r>
              <a:rPr lang="en-US" sz="2400" dirty="0"/>
              <a:t> 3) but discovers cycles.  It returns SCCs in </a:t>
            </a:r>
            <a:r>
              <a:rPr lang="en-US" sz="2400" dirty="0" err="1"/>
              <a:t>toposorted</a:t>
            </a:r>
            <a:r>
              <a:rPr lang="en-US" sz="2400" dirty="0"/>
              <a:t> order (</a:t>
            </a:r>
            <a:r>
              <a:rPr lang="en-US" sz="2400" dirty="0" err="1"/>
              <a:t>Alg</a:t>
            </a:r>
            <a:r>
              <a:rPr lang="en-US" sz="2400" dirty="0"/>
              <a:t> 7).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To avoid expensive in-hyperedges, we can run it on reversed graph (same SCCs). </a:t>
            </a:r>
          </a:p>
          <a:p>
            <a:pPr>
              <a:spcBef>
                <a:spcPts val="1800"/>
              </a:spcBef>
            </a:pP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4" name="TextBox 933">
                <a:extLst>
                  <a:ext uri="{FF2B5EF4-FFF2-40B4-BE49-F238E27FC236}">
                    <a16:creationId xmlns:a16="http://schemas.microsoft.com/office/drawing/2014/main" id="{76DF3EA2-1A61-B3AE-5AE7-9AA2045BE46E}"/>
                  </a:ext>
                </a:extLst>
              </p:cNvPr>
              <p:cNvSpPr txBox="1"/>
              <p:nvPr/>
            </p:nvSpPr>
            <p:spPr>
              <a:xfrm>
                <a:off x="20193365" y="26756528"/>
                <a:ext cx="3230322" cy="867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 algn="ctr" defTabSz="914400">
                  <a:lnSpc>
                    <a:spcPct val="90000"/>
                  </a:lnSpc>
                  <a:spcBef>
                    <a:spcPts val="500"/>
                  </a:spcBef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Can still be done in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|)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space.</a:t>
                </a:r>
              </a:p>
            </p:txBody>
          </p:sp>
        </mc:Choice>
        <mc:Fallback>
          <p:sp>
            <p:nvSpPr>
              <p:cNvPr id="934" name="TextBox 933">
                <a:extLst>
                  <a:ext uri="{FF2B5EF4-FFF2-40B4-BE49-F238E27FC236}">
                    <a16:creationId xmlns:a16="http://schemas.microsoft.com/office/drawing/2014/main" id="{76DF3EA2-1A61-B3AE-5AE7-9AA2045BE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365" y="26756528"/>
                <a:ext cx="3230322" cy="867930"/>
              </a:xfrm>
              <a:prstGeom prst="rect">
                <a:avLst/>
              </a:prstGeom>
              <a:blipFill>
                <a:blip r:embed="rId190"/>
                <a:stretch>
                  <a:fillRect t="-11189" r="-3403" b="-18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5" name="Group 1434">
            <a:extLst>
              <a:ext uri="{FF2B5EF4-FFF2-40B4-BE49-F238E27FC236}">
                <a16:creationId xmlns:a16="http://schemas.microsoft.com/office/drawing/2014/main" id="{D9FE1B83-C555-57C8-EA97-DE1CEABEADD3}"/>
              </a:ext>
            </a:extLst>
          </p:cNvPr>
          <p:cNvGrpSpPr/>
          <p:nvPr/>
        </p:nvGrpSpPr>
        <p:grpSpPr>
          <a:xfrm>
            <a:off x="20413355" y="26863858"/>
            <a:ext cx="4387470" cy="5025841"/>
            <a:chOff x="21157084" y="27538771"/>
            <a:chExt cx="2357088" cy="3138492"/>
          </a:xfrm>
        </p:grpSpPr>
        <p:grpSp>
          <p:nvGrpSpPr>
            <p:cNvPr id="887" name="Group 886">
              <a:extLst>
                <a:ext uri="{FF2B5EF4-FFF2-40B4-BE49-F238E27FC236}">
                  <a16:creationId xmlns:a16="http://schemas.microsoft.com/office/drawing/2014/main" id="{F4439B5D-94B0-F6D8-6B5E-BFF302905713}"/>
                </a:ext>
              </a:extLst>
            </p:cNvPr>
            <p:cNvGrpSpPr/>
            <p:nvPr/>
          </p:nvGrpSpPr>
          <p:grpSpPr>
            <a:xfrm>
              <a:off x="21401634" y="30203984"/>
              <a:ext cx="542573" cy="335213"/>
              <a:chOff x="6320179" y="5268803"/>
              <a:chExt cx="526293" cy="33521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888" name="Ink 887">
                    <a:extLst>
                      <a:ext uri="{FF2B5EF4-FFF2-40B4-BE49-F238E27FC236}">
                        <a16:creationId xmlns:a16="http://schemas.microsoft.com/office/drawing/2014/main" id="{B6C476BF-7581-D696-719C-BC552177A03F}"/>
                      </a:ext>
                    </a:extLst>
                  </p14:cNvPr>
                  <p14:cNvContentPartPr/>
                  <p14:nvPr/>
                </p14:nvContentPartPr>
                <p14:xfrm>
                  <a:off x="6320179" y="5268803"/>
                  <a:ext cx="257287" cy="329669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ED93EC26-ECF7-23A7-C069-C8D86324812F}"/>
                      </a:ext>
                    </a:extLst>
                  </p:cNvPr>
                  <p:cNvPicPr/>
                  <p:nvPr/>
                </p:nvPicPr>
                <p:blipFill>
                  <a:blip r:embed="rId658"/>
                  <a:stretch>
                    <a:fillRect/>
                  </a:stretch>
                </p:blipFill>
                <p:spPr>
                  <a:xfrm>
                    <a:off x="6311170" y="5259796"/>
                    <a:ext cx="274944" cy="3473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9">
                <p14:nvContentPartPr>
                  <p14:cNvPr id="889" name="Ink 888">
                    <a:extLst>
                      <a:ext uri="{FF2B5EF4-FFF2-40B4-BE49-F238E27FC236}">
                        <a16:creationId xmlns:a16="http://schemas.microsoft.com/office/drawing/2014/main" id="{9A7F0E4A-115B-625F-3669-7E2D7A94EB75}"/>
                      </a:ext>
                    </a:extLst>
                  </p14:cNvPr>
                  <p14:cNvContentPartPr/>
                  <p14:nvPr/>
                </p14:nvContentPartPr>
                <p14:xfrm>
                  <a:off x="6508687" y="5280430"/>
                  <a:ext cx="149277" cy="40258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009AC3EE-931F-CFF6-A23B-1FA82505AE9A}"/>
                      </a:ext>
                    </a:extLst>
                  </p:cNvPr>
                  <p:cNvPicPr/>
                  <p:nvPr/>
                </p:nvPicPr>
                <p:blipFill>
                  <a:blip r:embed="rId660"/>
                  <a:stretch>
                    <a:fillRect/>
                  </a:stretch>
                </p:blipFill>
                <p:spPr>
                  <a:xfrm>
                    <a:off x="6499673" y="5271444"/>
                    <a:ext cx="166945" cy="578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1">
                <p14:nvContentPartPr>
                  <p14:cNvPr id="890" name="Ink 889">
                    <a:extLst>
                      <a:ext uri="{FF2B5EF4-FFF2-40B4-BE49-F238E27FC236}">
                        <a16:creationId xmlns:a16="http://schemas.microsoft.com/office/drawing/2014/main" id="{7BF2A2ED-4ED6-7500-522D-5A953AFF7051}"/>
                      </a:ext>
                    </a:extLst>
                  </p14:cNvPr>
                  <p14:cNvContentPartPr/>
                  <p14:nvPr/>
                </p14:nvContentPartPr>
                <p14:xfrm>
                  <a:off x="6536708" y="5397178"/>
                  <a:ext cx="309764" cy="206838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F6C38241-CB4C-2DEC-BE91-C46E98023D17}"/>
                      </a:ext>
                    </a:extLst>
                  </p:cNvPr>
                  <p:cNvPicPr/>
                  <p:nvPr/>
                </p:nvPicPr>
                <p:blipFill>
                  <a:blip r:embed="rId662"/>
                  <a:stretch>
                    <a:fillRect/>
                  </a:stretch>
                </p:blipFill>
                <p:spPr>
                  <a:xfrm>
                    <a:off x="6527703" y="5388169"/>
                    <a:ext cx="327413" cy="22449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91" name="Group 890">
              <a:extLst>
                <a:ext uri="{FF2B5EF4-FFF2-40B4-BE49-F238E27FC236}">
                  <a16:creationId xmlns:a16="http://schemas.microsoft.com/office/drawing/2014/main" id="{83CEA25C-5513-8B3A-CFEF-08CBDC3BE8A4}"/>
                </a:ext>
              </a:extLst>
            </p:cNvPr>
            <p:cNvGrpSpPr/>
            <p:nvPr/>
          </p:nvGrpSpPr>
          <p:grpSpPr>
            <a:xfrm>
              <a:off x="22048674" y="30175800"/>
              <a:ext cx="495301" cy="419583"/>
              <a:chOff x="6967219" y="5240619"/>
              <a:chExt cx="480439" cy="41958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63">
                <p14:nvContentPartPr>
                  <p14:cNvPr id="892" name="Ink 891">
                    <a:extLst>
                      <a:ext uri="{FF2B5EF4-FFF2-40B4-BE49-F238E27FC236}">
                        <a16:creationId xmlns:a16="http://schemas.microsoft.com/office/drawing/2014/main" id="{56D69FC3-BB16-124A-F640-88F8D07012F1}"/>
                      </a:ext>
                    </a:extLst>
                  </p14:cNvPr>
                  <p14:cNvContentPartPr/>
                  <p14:nvPr/>
                </p14:nvContentPartPr>
                <p14:xfrm>
                  <a:off x="7182219" y="5385105"/>
                  <a:ext cx="265439" cy="275097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DA2BFBFC-2A25-3479-B991-B6FD88E35703}"/>
                      </a:ext>
                    </a:extLst>
                  </p:cNvPr>
                  <p:cNvPicPr/>
                  <p:nvPr/>
                </p:nvPicPr>
                <p:blipFill>
                  <a:blip r:embed="rId664"/>
                  <a:stretch>
                    <a:fillRect/>
                  </a:stretch>
                </p:blipFill>
                <p:spPr>
                  <a:xfrm>
                    <a:off x="7173215" y="5376103"/>
                    <a:ext cx="283087" cy="2927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5">
                <p14:nvContentPartPr>
                  <p14:cNvPr id="893" name="Ink 892">
                    <a:extLst>
                      <a:ext uri="{FF2B5EF4-FFF2-40B4-BE49-F238E27FC236}">
                        <a16:creationId xmlns:a16="http://schemas.microsoft.com/office/drawing/2014/main" id="{9F1D8C2D-8B72-5CB7-5CF2-72361BC594DC}"/>
                      </a:ext>
                    </a:extLst>
                  </p14:cNvPr>
                  <p14:cNvContentPartPr/>
                  <p14:nvPr/>
                </p14:nvContentPartPr>
                <p14:xfrm>
                  <a:off x="6967219" y="5254039"/>
                  <a:ext cx="256778" cy="3560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EF0747D-536E-E055-A4F5-F3333439C280}"/>
                      </a:ext>
                    </a:extLst>
                  </p:cNvPr>
                  <p:cNvPicPr/>
                  <p:nvPr/>
                </p:nvPicPr>
                <p:blipFill>
                  <a:blip r:embed="rId666"/>
                  <a:stretch>
                    <a:fillRect/>
                  </a:stretch>
                </p:blipFill>
                <p:spPr>
                  <a:xfrm>
                    <a:off x="6958216" y="5245390"/>
                    <a:ext cx="274425" cy="3737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7">
                <p14:nvContentPartPr>
                  <p14:cNvPr id="894" name="Ink 893">
                    <a:extLst>
                      <a:ext uri="{FF2B5EF4-FFF2-40B4-BE49-F238E27FC236}">
                        <a16:creationId xmlns:a16="http://schemas.microsoft.com/office/drawing/2014/main" id="{CB97F1E0-8115-4257-E45E-9EE4D94F8C49}"/>
                      </a:ext>
                    </a:extLst>
                  </p14:cNvPr>
                  <p14:cNvContentPartPr/>
                  <p14:nvPr/>
                </p14:nvContentPartPr>
                <p14:xfrm>
                  <a:off x="7128724" y="5240619"/>
                  <a:ext cx="173733" cy="86779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6974E5E-5829-67AE-ACAC-C9E4F3F944ED}"/>
                      </a:ext>
                    </a:extLst>
                  </p:cNvPr>
                  <p:cNvPicPr/>
                  <p:nvPr/>
                </p:nvPicPr>
                <p:blipFill>
                  <a:blip r:embed="rId668"/>
                  <a:stretch>
                    <a:fillRect/>
                  </a:stretch>
                </p:blipFill>
                <p:spPr>
                  <a:xfrm>
                    <a:off x="7119713" y="5231977"/>
                    <a:ext cx="191395" cy="10442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95" name="Group 894">
              <a:extLst>
                <a:ext uri="{FF2B5EF4-FFF2-40B4-BE49-F238E27FC236}">
                  <a16:creationId xmlns:a16="http://schemas.microsoft.com/office/drawing/2014/main" id="{10912841-13C3-8402-98EB-1E0144CF628D}"/>
                </a:ext>
              </a:extLst>
            </p:cNvPr>
            <p:cNvGrpSpPr/>
            <p:nvPr/>
          </p:nvGrpSpPr>
          <p:grpSpPr>
            <a:xfrm>
              <a:off x="21765403" y="29883705"/>
              <a:ext cx="475342" cy="105566"/>
              <a:chOff x="6683948" y="4843749"/>
              <a:chExt cx="461079" cy="10556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69">
                <p14:nvContentPartPr>
                  <p14:cNvPr id="896" name="Ink 895">
                    <a:extLst>
                      <a:ext uri="{FF2B5EF4-FFF2-40B4-BE49-F238E27FC236}">
                        <a16:creationId xmlns:a16="http://schemas.microsoft.com/office/drawing/2014/main" id="{54ADC5B1-117A-8C8B-2BB8-C11CC6A267F5}"/>
                      </a:ext>
                    </a:extLst>
                  </p14:cNvPr>
                  <p14:cNvContentPartPr/>
                  <p14:nvPr/>
                </p14:nvContentPartPr>
                <p14:xfrm>
                  <a:off x="6683948" y="4843749"/>
                  <a:ext cx="399941" cy="72912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43EA7154-3723-69E6-37AA-8DE1021D2637}"/>
                      </a:ext>
                    </a:extLst>
                  </p:cNvPr>
                  <p:cNvPicPr/>
                  <p:nvPr/>
                </p:nvPicPr>
                <p:blipFill>
                  <a:blip r:embed="rId670"/>
                  <a:stretch>
                    <a:fillRect/>
                  </a:stretch>
                </p:blipFill>
                <p:spPr>
                  <a:xfrm>
                    <a:off x="6674948" y="4834725"/>
                    <a:ext cx="417580" cy="905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1">
                <p14:nvContentPartPr>
                  <p14:cNvPr id="897" name="Ink 896">
                    <a:extLst>
                      <a:ext uri="{FF2B5EF4-FFF2-40B4-BE49-F238E27FC236}">
                        <a16:creationId xmlns:a16="http://schemas.microsoft.com/office/drawing/2014/main" id="{D15AEB30-DDD0-7F3B-9A6B-5A8DD3897B7C}"/>
                      </a:ext>
                    </a:extLst>
                  </p14:cNvPr>
                  <p14:cNvContentPartPr/>
                  <p14:nvPr/>
                </p14:nvContentPartPr>
                <p14:xfrm>
                  <a:off x="6980465" y="4866115"/>
                  <a:ext cx="164562" cy="832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78E3077B-7AB7-2FF7-D982-6C14D259854F}"/>
                      </a:ext>
                    </a:extLst>
                  </p:cNvPr>
                  <p:cNvPicPr/>
                  <p:nvPr/>
                </p:nvPicPr>
                <p:blipFill>
                  <a:blip r:embed="rId672"/>
                  <a:stretch>
                    <a:fillRect/>
                  </a:stretch>
                </p:blipFill>
                <p:spPr>
                  <a:xfrm>
                    <a:off x="6971443" y="4857433"/>
                    <a:ext cx="182245" cy="10092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98" name="Group 897">
              <a:extLst>
                <a:ext uri="{FF2B5EF4-FFF2-40B4-BE49-F238E27FC236}">
                  <a16:creationId xmlns:a16="http://schemas.microsoft.com/office/drawing/2014/main" id="{FE9799C6-DD38-C092-EAE0-9FF8AC116EDF}"/>
                </a:ext>
              </a:extLst>
            </p:cNvPr>
            <p:cNvGrpSpPr/>
            <p:nvPr/>
          </p:nvGrpSpPr>
          <p:grpSpPr>
            <a:xfrm>
              <a:off x="21779159" y="30143146"/>
              <a:ext cx="406535" cy="141798"/>
              <a:chOff x="6697704" y="5207965"/>
              <a:chExt cx="394337" cy="14179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73">
                <p14:nvContentPartPr>
                  <p14:cNvPr id="899" name="Ink 898">
                    <a:extLst>
                      <a:ext uri="{FF2B5EF4-FFF2-40B4-BE49-F238E27FC236}">
                        <a16:creationId xmlns:a16="http://schemas.microsoft.com/office/drawing/2014/main" id="{9E912E6D-E641-C587-D0BA-E2A75593EBEA}"/>
                      </a:ext>
                    </a:extLst>
                  </p14:cNvPr>
                  <p14:cNvContentPartPr/>
                  <p14:nvPr/>
                </p14:nvContentPartPr>
                <p14:xfrm>
                  <a:off x="6697704" y="5242856"/>
                  <a:ext cx="394337" cy="60387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491A7FAC-2244-B97C-26D1-84CBB71CB651}"/>
                      </a:ext>
                    </a:extLst>
                  </p:cNvPr>
                  <p:cNvPicPr/>
                  <p:nvPr/>
                </p:nvPicPr>
                <p:blipFill>
                  <a:blip r:embed="rId674"/>
                  <a:stretch>
                    <a:fillRect/>
                  </a:stretch>
                </p:blipFill>
                <p:spPr>
                  <a:xfrm>
                    <a:off x="6688693" y="5233870"/>
                    <a:ext cx="411999" cy="7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5">
                <p14:nvContentPartPr>
                  <p14:cNvPr id="900" name="Ink 899">
                    <a:extLst>
                      <a:ext uri="{FF2B5EF4-FFF2-40B4-BE49-F238E27FC236}">
                        <a16:creationId xmlns:a16="http://schemas.microsoft.com/office/drawing/2014/main" id="{8B346EDA-E937-F283-E60B-91D6FCD70DF1}"/>
                      </a:ext>
                    </a:extLst>
                  </p14:cNvPr>
                  <p14:cNvContentPartPr/>
                  <p14:nvPr/>
                </p14:nvContentPartPr>
                <p14:xfrm>
                  <a:off x="6711969" y="5207965"/>
                  <a:ext cx="107500" cy="141798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211FEC86-7B83-D8DA-3453-1CAC65C54A75}"/>
                      </a:ext>
                    </a:extLst>
                  </p:cNvPr>
                  <p:cNvPicPr/>
                  <p:nvPr/>
                </p:nvPicPr>
                <p:blipFill>
                  <a:blip r:embed="rId676"/>
                  <a:stretch>
                    <a:fillRect/>
                  </a:stretch>
                </p:blipFill>
                <p:spPr>
                  <a:xfrm>
                    <a:off x="6702981" y="5198945"/>
                    <a:ext cx="125117" cy="15947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01" name="Group 900">
              <a:extLst>
                <a:ext uri="{FF2B5EF4-FFF2-40B4-BE49-F238E27FC236}">
                  <a16:creationId xmlns:a16="http://schemas.microsoft.com/office/drawing/2014/main" id="{84B2D862-D5C8-9E94-96FF-739C2D301ACD}"/>
                </a:ext>
              </a:extLst>
            </p:cNvPr>
            <p:cNvGrpSpPr/>
            <p:nvPr/>
          </p:nvGrpSpPr>
          <p:grpSpPr>
            <a:xfrm>
              <a:off x="22426198" y="29868944"/>
              <a:ext cx="476917" cy="98856"/>
              <a:chOff x="7344743" y="4828988"/>
              <a:chExt cx="462607" cy="9885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77">
                <p14:nvContentPartPr>
                  <p14:cNvPr id="902" name="Ink 901">
                    <a:extLst>
                      <a:ext uri="{FF2B5EF4-FFF2-40B4-BE49-F238E27FC236}">
                        <a16:creationId xmlns:a16="http://schemas.microsoft.com/office/drawing/2014/main" id="{F2C7CE51-C742-8763-2DC3-F8A50BCE7690}"/>
                      </a:ext>
                    </a:extLst>
                  </p14:cNvPr>
                  <p14:cNvContentPartPr/>
                  <p14:nvPr/>
                </p14:nvContentPartPr>
                <p14:xfrm>
                  <a:off x="7344743" y="4828988"/>
                  <a:ext cx="435605" cy="84542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6E779B2F-9AB6-0533-B789-41368778E96F}"/>
                      </a:ext>
                    </a:extLst>
                  </p:cNvPr>
                  <p:cNvPicPr/>
                  <p:nvPr/>
                </p:nvPicPr>
                <p:blipFill>
                  <a:blip r:embed="rId678"/>
                  <a:stretch>
                    <a:fillRect/>
                  </a:stretch>
                </p:blipFill>
                <p:spPr>
                  <a:xfrm>
                    <a:off x="7335735" y="4820354"/>
                    <a:ext cx="453260" cy="1021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9">
                <p14:nvContentPartPr>
                  <p14:cNvPr id="903" name="Ink 902">
                    <a:extLst>
                      <a:ext uri="{FF2B5EF4-FFF2-40B4-BE49-F238E27FC236}">
                        <a16:creationId xmlns:a16="http://schemas.microsoft.com/office/drawing/2014/main" id="{35917773-62BA-91B3-9DA3-C12D56285975}"/>
                      </a:ext>
                    </a:extLst>
                  </p14:cNvPr>
                  <p14:cNvContentPartPr/>
                  <p14:nvPr/>
                </p14:nvContentPartPr>
                <p14:xfrm>
                  <a:off x="7694755" y="4844197"/>
                  <a:ext cx="112595" cy="83647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2A01E515-C406-972F-FA25-1FC21D073FB9}"/>
                      </a:ext>
                    </a:extLst>
                  </p:cNvPr>
                  <p:cNvPicPr/>
                  <p:nvPr/>
                </p:nvPicPr>
                <p:blipFill>
                  <a:blip r:embed="rId680"/>
                  <a:stretch>
                    <a:fillRect/>
                  </a:stretch>
                </p:blipFill>
                <p:spPr>
                  <a:xfrm>
                    <a:off x="7685733" y="4835183"/>
                    <a:ext cx="130278" cy="10131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04" name="Group 903">
              <a:extLst>
                <a:ext uri="{FF2B5EF4-FFF2-40B4-BE49-F238E27FC236}">
                  <a16:creationId xmlns:a16="http://schemas.microsoft.com/office/drawing/2014/main" id="{B10B00A3-B712-3E6F-182C-BD37FEECB80C}"/>
                </a:ext>
              </a:extLst>
            </p:cNvPr>
            <p:cNvGrpSpPr/>
            <p:nvPr/>
          </p:nvGrpSpPr>
          <p:grpSpPr>
            <a:xfrm>
              <a:off x="22378833" y="30063077"/>
              <a:ext cx="467462" cy="127037"/>
              <a:chOff x="7349838" y="5127896"/>
              <a:chExt cx="453436" cy="12703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1">
                <p14:nvContentPartPr>
                  <p14:cNvPr id="905" name="Ink 904">
                    <a:extLst>
                      <a:ext uri="{FF2B5EF4-FFF2-40B4-BE49-F238E27FC236}">
                        <a16:creationId xmlns:a16="http://schemas.microsoft.com/office/drawing/2014/main" id="{DCED61E3-ED80-36CE-C2FA-3B03B59B2813}"/>
                      </a:ext>
                    </a:extLst>
                  </p14:cNvPr>
                  <p14:cNvContentPartPr/>
                  <p14:nvPr/>
                </p14:nvContentPartPr>
                <p14:xfrm>
                  <a:off x="7375821" y="5168602"/>
                  <a:ext cx="427453" cy="49652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CDFBD36B-3EF9-769B-4428-8AAB729D271E}"/>
                      </a:ext>
                    </a:extLst>
                  </p:cNvPr>
                  <p:cNvPicPr/>
                  <p:nvPr/>
                </p:nvPicPr>
                <p:blipFill>
                  <a:blip r:embed="rId682"/>
                  <a:stretch>
                    <a:fillRect/>
                  </a:stretch>
                </p:blipFill>
                <p:spPr>
                  <a:xfrm>
                    <a:off x="7367171" y="5159607"/>
                    <a:ext cx="445113" cy="672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3">
                <p14:nvContentPartPr>
                  <p14:cNvPr id="906" name="Ink 905">
                    <a:extLst>
                      <a:ext uri="{FF2B5EF4-FFF2-40B4-BE49-F238E27FC236}">
                        <a16:creationId xmlns:a16="http://schemas.microsoft.com/office/drawing/2014/main" id="{DFF341FC-012F-38D4-8289-F05D737554EC}"/>
                      </a:ext>
                    </a:extLst>
                  </p14:cNvPr>
                  <p14:cNvContentPartPr/>
                  <p14:nvPr/>
                </p14:nvContentPartPr>
                <p14:xfrm>
                  <a:off x="7349838" y="5127896"/>
                  <a:ext cx="105972" cy="127037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F9FA3F1B-317C-1726-F9FC-C8588B6F7E88}"/>
                      </a:ext>
                    </a:extLst>
                  </p:cNvPr>
                  <p:cNvPicPr/>
                  <p:nvPr/>
                </p:nvPicPr>
                <p:blipFill>
                  <a:blip r:embed="rId684"/>
                  <a:stretch>
                    <a:fillRect/>
                  </a:stretch>
                </p:blipFill>
                <p:spPr>
                  <a:xfrm>
                    <a:off x="7341187" y="5118899"/>
                    <a:ext cx="123634" cy="14467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07" name="Group 906">
              <a:extLst>
                <a:ext uri="{FF2B5EF4-FFF2-40B4-BE49-F238E27FC236}">
                  <a16:creationId xmlns:a16="http://schemas.microsoft.com/office/drawing/2014/main" id="{1D4764D2-14A7-10AD-2333-109E8D5C6AEB}"/>
                </a:ext>
              </a:extLst>
            </p:cNvPr>
            <p:cNvGrpSpPr/>
            <p:nvPr/>
          </p:nvGrpSpPr>
          <p:grpSpPr>
            <a:xfrm>
              <a:off x="21618689" y="29537933"/>
              <a:ext cx="1390834" cy="385583"/>
              <a:chOff x="6562182" y="4602752"/>
              <a:chExt cx="1349102" cy="38558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5">
                <p14:nvContentPartPr>
                  <p14:cNvPr id="908" name="Ink 907">
                    <a:extLst>
                      <a:ext uri="{FF2B5EF4-FFF2-40B4-BE49-F238E27FC236}">
                        <a16:creationId xmlns:a16="http://schemas.microsoft.com/office/drawing/2014/main" id="{EB1ABD45-F121-F143-9D49-465F79F06927}"/>
                      </a:ext>
                    </a:extLst>
                  </p14:cNvPr>
                  <p14:cNvContentPartPr/>
                  <p14:nvPr/>
                </p14:nvContentPartPr>
                <p14:xfrm>
                  <a:off x="6593770" y="4602752"/>
                  <a:ext cx="1317514" cy="379768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8849EBC4-E4BB-1836-75B2-877D36FE7C74}"/>
                      </a:ext>
                    </a:extLst>
                  </p:cNvPr>
                  <p:cNvPicPr/>
                  <p:nvPr/>
                </p:nvPicPr>
                <p:blipFill>
                  <a:blip r:embed="rId686"/>
                  <a:stretch>
                    <a:fillRect/>
                  </a:stretch>
                </p:blipFill>
                <p:spPr>
                  <a:xfrm>
                    <a:off x="6585128" y="4593753"/>
                    <a:ext cx="1335158" cy="3974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7">
                <p14:nvContentPartPr>
                  <p14:cNvPr id="909" name="Ink 908">
                    <a:extLst>
                      <a:ext uri="{FF2B5EF4-FFF2-40B4-BE49-F238E27FC236}">
                        <a16:creationId xmlns:a16="http://schemas.microsoft.com/office/drawing/2014/main" id="{D0CE970B-04EB-E945-566B-7D45F1252573}"/>
                      </a:ext>
                    </a:extLst>
                  </p14:cNvPr>
                  <p14:cNvContentPartPr/>
                  <p14:nvPr/>
                </p14:nvContentPartPr>
                <p14:xfrm>
                  <a:off x="6562182" y="4887690"/>
                  <a:ext cx="193602" cy="100645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A8F6D5D3-C4D5-4CAA-8797-FDCEEACA1272}"/>
                      </a:ext>
                    </a:extLst>
                  </p:cNvPr>
                  <p:cNvPicPr/>
                  <p:nvPr/>
                </p:nvPicPr>
                <p:blipFill>
                  <a:blip r:embed="rId688"/>
                  <a:stretch>
                    <a:fillRect/>
                  </a:stretch>
                </p:blipFill>
                <p:spPr>
                  <a:xfrm>
                    <a:off x="6553169" y="4878704"/>
                    <a:ext cx="211268" cy="11825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10" name="Group 909">
              <a:extLst>
                <a:ext uri="{FF2B5EF4-FFF2-40B4-BE49-F238E27FC236}">
                  <a16:creationId xmlns:a16="http://schemas.microsoft.com/office/drawing/2014/main" id="{E05B1E24-7F88-9310-07F4-9360218687AA}"/>
                </a:ext>
              </a:extLst>
            </p:cNvPr>
            <p:cNvGrpSpPr/>
            <p:nvPr/>
          </p:nvGrpSpPr>
          <p:grpSpPr>
            <a:xfrm>
              <a:off x="22789966" y="28631235"/>
              <a:ext cx="390778" cy="1286917"/>
              <a:chOff x="7708511" y="3696054"/>
              <a:chExt cx="379053" cy="128691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9">
                <p14:nvContentPartPr>
                  <p14:cNvPr id="911" name="Ink 910">
                    <a:extLst>
                      <a:ext uri="{FF2B5EF4-FFF2-40B4-BE49-F238E27FC236}">
                        <a16:creationId xmlns:a16="http://schemas.microsoft.com/office/drawing/2014/main" id="{10B2A0FF-0ABB-54C0-8874-7883DEB99172}"/>
                      </a:ext>
                    </a:extLst>
                  </p14:cNvPr>
                  <p14:cNvContentPartPr/>
                  <p14:nvPr/>
                </p14:nvContentPartPr>
                <p14:xfrm>
                  <a:off x="7761497" y="3716183"/>
                  <a:ext cx="326067" cy="1266788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DE7D620B-9F01-52B9-0ECA-2BD6387C8DB5}"/>
                      </a:ext>
                    </a:extLst>
                  </p:cNvPr>
                  <p:cNvPicPr/>
                  <p:nvPr/>
                </p:nvPicPr>
                <p:blipFill>
                  <a:blip r:embed="rId690"/>
                  <a:stretch>
                    <a:fillRect/>
                  </a:stretch>
                </p:blipFill>
                <p:spPr>
                  <a:xfrm>
                    <a:off x="7752490" y="3707183"/>
                    <a:ext cx="343721" cy="12844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1">
                <p14:nvContentPartPr>
                  <p14:cNvPr id="912" name="Ink 911">
                    <a:extLst>
                      <a:ext uri="{FF2B5EF4-FFF2-40B4-BE49-F238E27FC236}">
                        <a16:creationId xmlns:a16="http://schemas.microsoft.com/office/drawing/2014/main" id="{8E79A8EB-A12D-35C1-1875-871F75CE4317}"/>
                      </a:ext>
                    </a:extLst>
                  </p14:cNvPr>
                  <p14:cNvContentPartPr/>
                  <p14:nvPr/>
                </p14:nvContentPartPr>
                <p14:xfrm>
                  <a:off x="7708511" y="3696054"/>
                  <a:ext cx="163543" cy="91699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51160C07-570C-7F38-B017-9775C7C2BF8C}"/>
                      </a:ext>
                    </a:extLst>
                  </p:cNvPr>
                  <p:cNvPicPr/>
                  <p:nvPr/>
                </p:nvPicPr>
                <p:blipFill>
                  <a:blip r:embed="rId692"/>
                  <a:stretch>
                    <a:fillRect/>
                  </a:stretch>
                </p:blipFill>
                <p:spPr>
                  <a:xfrm>
                    <a:off x="7699505" y="3687029"/>
                    <a:ext cx="181194" cy="10938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913" name="Ink 912">
                  <a:extLst>
                    <a:ext uri="{FF2B5EF4-FFF2-40B4-BE49-F238E27FC236}">
                      <a16:creationId xmlns:a16="http://schemas.microsoft.com/office/drawing/2014/main" id="{4F60CFEB-D0C2-5427-910A-1BF0356E48DF}"/>
                    </a:ext>
                  </a:extLst>
                </p14:cNvPr>
                <p14:cNvContentPartPr/>
                <p14:nvPr/>
              </p14:nvContentPartPr>
              <p14:xfrm>
                <a:off x="21548873" y="28438890"/>
                <a:ext cx="1043651" cy="757300"/>
              </p14:xfrm>
            </p:contentPart>
          </mc:Choice>
          <mc:Fallback>
            <p:pic>
              <p:nvPicPr>
                <p:cNvPr id="913" name="Ink 912">
                  <a:extLst>
                    <a:ext uri="{FF2B5EF4-FFF2-40B4-BE49-F238E27FC236}">
                      <a16:creationId xmlns:a16="http://schemas.microsoft.com/office/drawing/2014/main" id="{4F60CFEB-D0C2-5427-910A-1BF0356E48DF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21544037" y="28433267"/>
                  <a:ext cx="1053130" cy="768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914" name="Ink 913">
                  <a:extLst>
                    <a:ext uri="{FF2B5EF4-FFF2-40B4-BE49-F238E27FC236}">
                      <a16:creationId xmlns:a16="http://schemas.microsoft.com/office/drawing/2014/main" id="{C2CC1AF3-6E03-A815-8448-3E012A2DB7D3}"/>
                    </a:ext>
                  </a:extLst>
                </p14:cNvPr>
                <p14:cNvContentPartPr/>
                <p14:nvPr/>
              </p14:nvContentPartPr>
              <p14:xfrm>
                <a:off x="21157084" y="29074969"/>
                <a:ext cx="980097" cy="1452603"/>
              </p14:xfrm>
            </p:contentPart>
          </mc:Choice>
          <mc:Fallback>
            <p:pic>
              <p:nvPicPr>
                <p:cNvPr id="914" name="Ink 913">
                  <a:extLst>
                    <a:ext uri="{FF2B5EF4-FFF2-40B4-BE49-F238E27FC236}">
                      <a16:creationId xmlns:a16="http://schemas.microsoft.com/office/drawing/2014/main" id="{C2CC1AF3-6E03-A815-8448-3E012A2DB7D3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1152248" y="29069348"/>
                  <a:ext cx="989575" cy="1463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915" name="Ink 914">
                  <a:extLst>
                    <a:ext uri="{FF2B5EF4-FFF2-40B4-BE49-F238E27FC236}">
                      <a16:creationId xmlns:a16="http://schemas.microsoft.com/office/drawing/2014/main" id="{0CC5CEFB-3178-EB1B-2804-272869C66F99}"/>
                    </a:ext>
                  </a:extLst>
                </p14:cNvPr>
                <p14:cNvContentPartPr/>
                <p14:nvPr/>
              </p14:nvContentPartPr>
              <p14:xfrm>
                <a:off x="22048672" y="29040973"/>
                <a:ext cx="98745" cy="106013"/>
              </p14:xfrm>
            </p:contentPart>
          </mc:Choice>
          <mc:Fallback>
            <p:pic>
              <p:nvPicPr>
                <p:cNvPr id="915" name="Ink 914">
                  <a:extLst>
                    <a:ext uri="{FF2B5EF4-FFF2-40B4-BE49-F238E27FC236}">
                      <a16:creationId xmlns:a16="http://schemas.microsoft.com/office/drawing/2014/main" id="{0CC5CEFB-3178-EB1B-2804-272869C66F99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2043832" y="29035334"/>
                  <a:ext cx="108232" cy="11706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16" name="Group 915">
              <a:extLst>
                <a:ext uri="{FF2B5EF4-FFF2-40B4-BE49-F238E27FC236}">
                  <a16:creationId xmlns:a16="http://schemas.microsoft.com/office/drawing/2014/main" id="{F34F47B6-DA76-226B-D19A-03268E1F41B8}"/>
                </a:ext>
              </a:extLst>
            </p:cNvPr>
            <p:cNvGrpSpPr/>
            <p:nvPr/>
          </p:nvGrpSpPr>
          <p:grpSpPr>
            <a:xfrm>
              <a:off x="21481113" y="28629445"/>
              <a:ext cx="1246918" cy="1359830"/>
              <a:chOff x="6427170" y="3694264"/>
              <a:chExt cx="1209504" cy="135983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99">
                <p14:nvContentPartPr>
                  <p14:cNvPr id="917" name="Ink 916">
                    <a:extLst>
                      <a:ext uri="{FF2B5EF4-FFF2-40B4-BE49-F238E27FC236}">
                        <a16:creationId xmlns:a16="http://schemas.microsoft.com/office/drawing/2014/main" id="{49A78234-1406-F070-A64D-582660145FF2}"/>
                      </a:ext>
                    </a:extLst>
                  </p14:cNvPr>
                  <p14:cNvContentPartPr/>
                  <p14:nvPr/>
                </p14:nvContentPartPr>
                <p14:xfrm>
                  <a:off x="7276982" y="3696501"/>
                  <a:ext cx="287346" cy="268387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FAD0214B-FE9E-8F2A-C289-66752A5C9A44}"/>
                      </a:ext>
                    </a:extLst>
                  </p:cNvPr>
                  <p:cNvPicPr/>
                  <p:nvPr/>
                </p:nvPicPr>
                <p:blipFill>
                  <a:blip r:embed="rId700"/>
                  <a:stretch>
                    <a:fillRect/>
                  </a:stretch>
                </p:blipFill>
                <p:spPr>
                  <a:xfrm>
                    <a:off x="7267969" y="3687867"/>
                    <a:ext cx="305012" cy="2860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1">
                <p14:nvContentPartPr>
                  <p14:cNvPr id="918" name="Ink 917">
                    <a:extLst>
                      <a:ext uri="{FF2B5EF4-FFF2-40B4-BE49-F238E27FC236}">
                        <a16:creationId xmlns:a16="http://schemas.microsoft.com/office/drawing/2014/main" id="{515440D8-589B-71B7-38FC-C73EA7C4824E}"/>
                      </a:ext>
                    </a:extLst>
                  </p14:cNvPr>
                  <p14:cNvContentPartPr/>
                  <p14:nvPr/>
                </p14:nvContentPartPr>
                <p14:xfrm>
                  <a:off x="7493001" y="3694264"/>
                  <a:ext cx="143673" cy="83647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E7D4C563-B389-6E7B-5F55-AE3AC6D18D09}"/>
                      </a:ext>
                    </a:extLst>
                  </p:cNvPr>
                  <p:cNvPicPr/>
                  <p:nvPr/>
                </p:nvPicPr>
                <p:blipFill>
                  <a:blip r:embed="rId702"/>
                  <a:stretch>
                    <a:fillRect/>
                  </a:stretch>
                </p:blipFill>
                <p:spPr>
                  <a:xfrm>
                    <a:off x="7483976" y="3685648"/>
                    <a:ext cx="161361" cy="1012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3">
                <p14:nvContentPartPr>
                  <p14:cNvPr id="919" name="Ink 918">
                    <a:extLst>
                      <a:ext uri="{FF2B5EF4-FFF2-40B4-BE49-F238E27FC236}">
                        <a16:creationId xmlns:a16="http://schemas.microsoft.com/office/drawing/2014/main" id="{71900712-0DE5-DBBE-1962-735419A24A4A}"/>
                      </a:ext>
                    </a:extLst>
                  </p14:cNvPr>
                  <p14:cNvContentPartPr/>
                  <p14:nvPr/>
                </p14:nvContentPartPr>
                <p14:xfrm>
                  <a:off x="6427170" y="3807882"/>
                  <a:ext cx="1047490" cy="1246212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11148F19-93AE-248B-01AA-710C7F1877FE}"/>
                      </a:ext>
                    </a:extLst>
                  </p:cNvPr>
                  <p:cNvPicPr/>
                  <p:nvPr/>
                </p:nvPicPr>
                <p:blipFill>
                  <a:blip r:embed="rId704"/>
                  <a:stretch>
                    <a:fillRect/>
                  </a:stretch>
                </p:blipFill>
                <p:spPr>
                  <a:xfrm>
                    <a:off x="6418531" y="3798880"/>
                    <a:ext cx="1065128" cy="126385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20" name="Group 919">
              <a:extLst>
                <a:ext uri="{FF2B5EF4-FFF2-40B4-BE49-F238E27FC236}">
                  <a16:creationId xmlns:a16="http://schemas.microsoft.com/office/drawing/2014/main" id="{B3B48339-935F-E283-721F-74CE0DCB566A}"/>
                </a:ext>
              </a:extLst>
            </p:cNvPr>
            <p:cNvGrpSpPr/>
            <p:nvPr/>
          </p:nvGrpSpPr>
          <p:grpSpPr>
            <a:xfrm>
              <a:off x="22776210" y="27923587"/>
              <a:ext cx="737962" cy="2680742"/>
              <a:chOff x="4752735" y="3957660"/>
              <a:chExt cx="505800" cy="2157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05">
                <p14:nvContentPartPr>
                  <p14:cNvPr id="921" name="Ink 920">
                    <a:extLst>
                      <a:ext uri="{FF2B5EF4-FFF2-40B4-BE49-F238E27FC236}">
                        <a16:creationId xmlns:a16="http://schemas.microsoft.com/office/drawing/2014/main" id="{BBA10BC6-E6CE-5531-6B98-5F38E1388D71}"/>
                      </a:ext>
                    </a:extLst>
                  </p14:cNvPr>
                  <p14:cNvContentPartPr/>
                  <p14:nvPr/>
                </p14:nvContentPartPr>
                <p14:xfrm>
                  <a:off x="4752735" y="3981060"/>
                  <a:ext cx="122760" cy="3528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158C8584-99AD-C50F-23C1-9BA9CECA293F}"/>
                      </a:ext>
                    </a:extLst>
                  </p:cNvPr>
                  <p:cNvPicPr/>
                  <p:nvPr/>
                </p:nvPicPr>
                <p:blipFill>
                  <a:blip r:embed="rId706"/>
                  <a:stretch>
                    <a:fillRect/>
                  </a:stretch>
                </p:blipFill>
                <p:spPr>
                  <a:xfrm>
                    <a:off x="4746381" y="3974108"/>
                    <a:ext cx="135214" cy="3669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7">
                <p14:nvContentPartPr>
                  <p14:cNvPr id="922" name="Ink 921">
                    <a:extLst>
                      <a:ext uri="{FF2B5EF4-FFF2-40B4-BE49-F238E27FC236}">
                        <a16:creationId xmlns:a16="http://schemas.microsoft.com/office/drawing/2014/main" id="{0C6B3CB6-825A-D592-6427-3DF0ADC7056C}"/>
                      </a:ext>
                    </a:extLst>
                  </p14:cNvPr>
                  <p14:cNvContentPartPr/>
                  <p14:nvPr/>
                </p14:nvContentPartPr>
                <p14:xfrm>
                  <a:off x="4809975" y="3957660"/>
                  <a:ext cx="141840" cy="817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85C68ACE-4C81-3F23-0B72-BA00EBE1274C}"/>
                      </a:ext>
                    </a:extLst>
                  </p:cNvPr>
                  <p:cNvPicPr/>
                  <p:nvPr/>
                </p:nvPicPr>
                <p:blipFill>
                  <a:blip r:embed="rId708"/>
                  <a:stretch>
                    <a:fillRect/>
                  </a:stretch>
                </p:blipFill>
                <p:spPr>
                  <a:xfrm>
                    <a:off x="4803609" y="3950415"/>
                    <a:ext cx="154318" cy="9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9">
                <p14:nvContentPartPr>
                  <p14:cNvPr id="923" name="Ink 922">
                    <a:extLst>
                      <a:ext uri="{FF2B5EF4-FFF2-40B4-BE49-F238E27FC236}">
                        <a16:creationId xmlns:a16="http://schemas.microsoft.com/office/drawing/2014/main" id="{44BDED52-0CFE-EC88-91C9-4ECC86F6D1E6}"/>
                      </a:ext>
                    </a:extLst>
                  </p14:cNvPr>
                  <p14:cNvContentPartPr/>
                  <p14:nvPr/>
                </p14:nvContentPartPr>
                <p14:xfrm>
                  <a:off x="4780678" y="4086900"/>
                  <a:ext cx="477857" cy="20282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8D0F4852-2D07-F05B-453E-28869D892E12}"/>
                      </a:ext>
                    </a:extLst>
                  </p:cNvPr>
                  <p:cNvPicPr/>
                  <p:nvPr/>
                </p:nvPicPr>
                <p:blipFill>
                  <a:blip r:embed="rId710"/>
                  <a:stretch>
                    <a:fillRect/>
                  </a:stretch>
                </p:blipFill>
                <p:spPr>
                  <a:xfrm>
                    <a:off x="4774317" y="4079656"/>
                    <a:ext cx="490325" cy="204243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24" name="Group 923">
              <a:extLst>
                <a:ext uri="{FF2B5EF4-FFF2-40B4-BE49-F238E27FC236}">
                  <a16:creationId xmlns:a16="http://schemas.microsoft.com/office/drawing/2014/main" id="{63E9CA60-E2B0-C18C-91AC-881E4ED949F8}"/>
                </a:ext>
              </a:extLst>
            </p:cNvPr>
            <p:cNvGrpSpPr/>
            <p:nvPr/>
          </p:nvGrpSpPr>
          <p:grpSpPr>
            <a:xfrm>
              <a:off x="21282730" y="30571096"/>
              <a:ext cx="1479801" cy="106167"/>
              <a:chOff x="6201275" y="5635915"/>
              <a:chExt cx="1435399" cy="106167"/>
            </a:xfrm>
          </p:grpSpPr>
          <p:sp>
            <p:nvSpPr>
              <p:cNvPr id="925" name="Oval 924">
                <a:extLst>
                  <a:ext uri="{FF2B5EF4-FFF2-40B4-BE49-F238E27FC236}">
                    <a16:creationId xmlns:a16="http://schemas.microsoft.com/office/drawing/2014/main" id="{DE498288-2578-912C-BC80-091E8B082754}"/>
                  </a:ext>
                </a:extLst>
              </p:cNvPr>
              <p:cNvSpPr/>
              <p:nvPr/>
            </p:nvSpPr>
            <p:spPr>
              <a:xfrm flipH="1" flipV="1">
                <a:off x="6201275" y="5635915"/>
                <a:ext cx="106167" cy="10616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 </a:t>
                </a:r>
              </a:p>
            </p:txBody>
          </p:sp>
          <p:sp>
            <p:nvSpPr>
              <p:cNvPr id="926" name="Oval 925">
                <a:extLst>
                  <a:ext uri="{FF2B5EF4-FFF2-40B4-BE49-F238E27FC236}">
                    <a16:creationId xmlns:a16="http://schemas.microsoft.com/office/drawing/2014/main" id="{B6E51F4A-24E1-B0DC-4E34-50F34E7E508A}"/>
                  </a:ext>
                </a:extLst>
              </p:cNvPr>
              <p:cNvSpPr/>
              <p:nvPr/>
            </p:nvSpPr>
            <p:spPr>
              <a:xfrm flipH="1" flipV="1">
                <a:off x="6864461" y="5635915"/>
                <a:ext cx="106167" cy="10616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 </a:t>
                </a:r>
              </a:p>
            </p:txBody>
          </p:sp>
          <p:sp>
            <p:nvSpPr>
              <p:cNvPr id="927" name="Oval 926">
                <a:extLst>
                  <a:ext uri="{FF2B5EF4-FFF2-40B4-BE49-F238E27FC236}">
                    <a16:creationId xmlns:a16="http://schemas.microsoft.com/office/drawing/2014/main" id="{4FEC9B3D-9505-ED6D-3443-E71968AB4302}"/>
                  </a:ext>
                </a:extLst>
              </p:cNvPr>
              <p:cNvSpPr/>
              <p:nvPr/>
            </p:nvSpPr>
            <p:spPr>
              <a:xfrm flipH="1" flipV="1">
                <a:off x="7530507" y="5635915"/>
                <a:ext cx="106167" cy="10616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 </a:t>
                </a:r>
              </a:p>
            </p:txBody>
          </p:sp>
        </p:grpSp>
        <p:sp>
          <p:nvSpPr>
            <p:cNvPr id="928" name="Oval 927">
              <a:extLst>
                <a:ext uri="{FF2B5EF4-FFF2-40B4-BE49-F238E27FC236}">
                  <a16:creationId xmlns:a16="http://schemas.microsoft.com/office/drawing/2014/main" id="{E1D35691-7F9C-AA7D-0BEC-944209AB0AA8}"/>
                </a:ext>
              </a:extLst>
            </p:cNvPr>
            <p:cNvSpPr/>
            <p:nvPr/>
          </p:nvSpPr>
          <p:spPr>
            <a:xfrm flipH="1" flipV="1">
              <a:off x="21637699" y="29999318"/>
              <a:ext cx="109451" cy="10616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 </a:t>
              </a:r>
            </a:p>
          </p:txBody>
        </p:sp>
        <p:sp>
          <p:nvSpPr>
            <p:cNvPr id="929" name="Oval 928">
              <a:extLst>
                <a:ext uri="{FF2B5EF4-FFF2-40B4-BE49-F238E27FC236}">
                  <a16:creationId xmlns:a16="http://schemas.microsoft.com/office/drawing/2014/main" id="{B5CAC893-5F3D-7995-3BB0-B51EDE78CA97}"/>
                </a:ext>
              </a:extLst>
            </p:cNvPr>
            <p:cNvSpPr/>
            <p:nvPr/>
          </p:nvSpPr>
          <p:spPr>
            <a:xfrm flipH="1" flipV="1">
              <a:off x="22256317" y="29968430"/>
              <a:ext cx="109451" cy="10616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 </a:t>
              </a:r>
            </a:p>
          </p:txBody>
        </p:sp>
        <p:sp>
          <p:nvSpPr>
            <p:cNvPr id="930" name="Oval 929">
              <a:extLst>
                <a:ext uri="{FF2B5EF4-FFF2-40B4-BE49-F238E27FC236}">
                  <a16:creationId xmlns:a16="http://schemas.microsoft.com/office/drawing/2014/main" id="{6EAEB64F-5903-FD3D-ACA0-C44C3B098631}"/>
                </a:ext>
              </a:extLst>
            </p:cNvPr>
            <p:cNvSpPr/>
            <p:nvPr/>
          </p:nvSpPr>
          <p:spPr>
            <a:xfrm flipH="1" flipV="1">
              <a:off x="22934461" y="29999318"/>
              <a:ext cx="109451" cy="10616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 </a:t>
              </a:r>
            </a:p>
          </p:txBody>
        </p:sp>
        <p:sp>
          <p:nvSpPr>
            <p:cNvPr id="931" name="Oval 930">
              <a:extLst>
                <a:ext uri="{FF2B5EF4-FFF2-40B4-BE49-F238E27FC236}">
                  <a16:creationId xmlns:a16="http://schemas.microsoft.com/office/drawing/2014/main" id="{2A27EE79-F23A-9682-4158-100E869A0F73}"/>
                </a:ext>
              </a:extLst>
            </p:cNvPr>
            <p:cNvSpPr/>
            <p:nvPr/>
          </p:nvSpPr>
          <p:spPr>
            <a:xfrm flipH="1" flipV="1">
              <a:off x="22195736" y="28911396"/>
              <a:ext cx="109451" cy="10616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 </a:t>
              </a:r>
            </a:p>
          </p:txBody>
        </p:sp>
        <p:sp>
          <p:nvSpPr>
            <p:cNvPr id="932" name="Oval 931">
              <a:extLst>
                <a:ext uri="{FF2B5EF4-FFF2-40B4-BE49-F238E27FC236}">
                  <a16:creationId xmlns:a16="http://schemas.microsoft.com/office/drawing/2014/main" id="{52119259-E5DB-89D6-D36F-F37AC8523DF7}"/>
                </a:ext>
              </a:extLst>
            </p:cNvPr>
            <p:cNvSpPr/>
            <p:nvPr/>
          </p:nvSpPr>
          <p:spPr>
            <a:xfrm flipH="1" flipV="1">
              <a:off x="22700963" y="28466023"/>
              <a:ext cx="109451" cy="10616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 </a:t>
              </a:r>
            </a:p>
          </p:txBody>
        </p:sp>
        <p:sp>
          <p:nvSpPr>
            <p:cNvPr id="933" name="Oval 932">
              <a:extLst>
                <a:ext uri="{FF2B5EF4-FFF2-40B4-BE49-F238E27FC236}">
                  <a16:creationId xmlns:a16="http://schemas.microsoft.com/office/drawing/2014/main" id="{FFFF52E4-581D-2611-0A91-7FD752714DE2}"/>
                </a:ext>
              </a:extLst>
            </p:cNvPr>
            <p:cNvSpPr/>
            <p:nvPr/>
          </p:nvSpPr>
          <p:spPr>
            <a:xfrm flipH="1" flipV="1">
              <a:off x="22986675" y="27748708"/>
              <a:ext cx="109451" cy="106167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 </a:t>
              </a:r>
            </a:p>
          </p:txBody>
        </p:sp>
        <p:grpSp>
          <p:nvGrpSpPr>
            <p:cNvPr id="935" name="Group 934">
              <a:extLst>
                <a:ext uri="{FF2B5EF4-FFF2-40B4-BE49-F238E27FC236}">
                  <a16:creationId xmlns:a16="http://schemas.microsoft.com/office/drawing/2014/main" id="{491B4C5C-9D98-0D2A-3422-5EF28A60998E}"/>
                </a:ext>
              </a:extLst>
            </p:cNvPr>
            <p:cNvGrpSpPr/>
            <p:nvPr/>
          </p:nvGrpSpPr>
          <p:grpSpPr>
            <a:xfrm>
              <a:off x="21306379" y="30268060"/>
              <a:ext cx="1453487" cy="292140"/>
              <a:chOff x="6224318" y="5228104"/>
              <a:chExt cx="1409876" cy="292140"/>
            </a:xfrm>
          </p:grpSpPr>
          <p:sp>
            <p:nvSpPr>
              <p:cNvPr id="936" name="TextBox 935">
                <a:extLst>
                  <a:ext uri="{FF2B5EF4-FFF2-40B4-BE49-F238E27FC236}">
                    <a16:creationId xmlns:a16="http://schemas.microsoft.com/office/drawing/2014/main" id="{3485D83C-2B0F-DCC7-2AE1-9EE41E4314F4}"/>
                  </a:ext>
                </a:extLst>
              </p:cNvPr>
              <p:cNvSpPr txBox="1"/>
              <p:nvPr/>
            </p:nvSpPr>
            <p:spPr>
              <a:xfrm>
                <a:off x="6224318" y="5228104"/>
                <a:ext cx="114476" cy="292140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none" lIns="18288" tIns="18288" rIns="18288" bIns="18288" rtlCol="0" anchor="ctr" anchorCtr="1">
                <a:spAutoFit/>
              </a:bodyPr>
              <a:lstStyle/>
              <a:p>
                <a:pPr algn="ctr"/>
                <a:r>
                  <a:rPr lang="en-US" sz="2800" dirty="0"/>
                  <a:t>1</a:t>
                </a:r>
              </a:p>
            </p:txBody>
          </p:sp>
          <p:sp>
            <p:nvSpPr>
              <p:cNvPr id="937" name="TextBox 936">
                <a:extLst>
                  <a:ext uri="{FF2B5EF4-FFF2-40B4-BE49-F238E27FC236}">
                    <a16:creationId xmlns:a16="http://schemas.microsoft.com/office/drawing/2014/main" id="{239E8C09-4BDC-6DB0-B04A-A09947B631D5}"/>
                  </a:ext>
                </a:extLst>
              </p:cNvPr>
              <p:cNvSpPr txBox="1"/>
              <p:nvPr/>
            </p:nvSpPr>
            <p:spPr>
              <a:xfrm>
                <a:off x="6862493" y="5228104"/>
                <a:ext cx="114476" cy="292140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none" lIns="18288" tIns="18288" rIns="18288" bIns="18288" rtlCol="0" anchor="ctr" anchorCtr="1">
                <a:spAutoFit/>
              </a:bodyPr>
              <a:lstStyle/>
              <a:p>
                <a:pPr algn="ctr"/>
                <a:r>
                  <a:rPr lang="en-US" sz="2800" dirty="0"/>
                  <a:t>3</a:t>
                </a:r>
              </a:p>
            </p:txBody>
          </p:sp>
          <p:sp>
            <p:nvSpPr>
              <p:cNvPr id="938" name="TextBox 937">
                <a:extLst>
                  <a:ext uri="{FF2B5EF4-FFF2-40B4-BE49-F238E27FC236}">
                    <a16:creationId xmlns:a16="http://schemas.microsoft.com/office/drawing/2014/main" id="{023F7601-71A3-A5B4-5DA6-A9F1CCC7F83A}"/>
                  </a:ext>
                </a:extLst>
              </p:cNvPr>
              <p:cNvSpPr txBox="1"/>
              <p:nvPr/>
            </p:nvSpPr>
            <p:spPr>
              <a:xfrm>
                <a:off x="7519718" y="5228104"/>
                <a:ext cx="114476" cy="292140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none" lIns="18288" tIns="18288" rIns="18288" bIns="18288" rtlCol="0" anchor="ctr" anchorCtr="1">
                <a:spAutoFit/>
              </a:bodyPr>
              <a:lstStyle/>
              <a:p>
                <a:pPr algn="ctr"/>
                <a:r>
                  <a:rPr lang="en-US" sz="2800" dirty="0"/>
                  <a:t>2</a:t>
                </a:r>
              </a:p>
            </p:txBody>
          </p:sp>
        </p:grpSp>
        <p:grpSp>
          <p:nvGrpSpPr>
            <p:cNvPr id="939" name="Group 938">
              <a:extLst>
                <a:ext uri="{FF2B5EF4-FFF2-40B4-BE49-F238E27FC236}">
                  <a16:creationId xmlns:a16="http://schemas.microsoft.com/office/drawing/2014/main" id="{B38278B4-ACAB-4BD1-5009-E8158E3FF00F}"/>
                </a:ext>
              </a:extLst>
            </p:cNvPr>
            <p:cNvGrpSpPr/>
            <p:nvPr/>
          </p:nvGrpSpPr>
          <p:grpSpPr>
            <a:xfrm>
              <a:off x="21434384" y="29629241"/>
              <a:ext cx="1859438" cy="559284"/>
              <a:chOff x="6352322" y="4589285"/>
              <a:chExt cx="1803646" cy="559284"/>
            </a:xfrm>
          </p:grpSpPr>
          <p:sp>
            <p:nvSpPr>
              <p:cNvPr id="940" name="TextBox 939">
                <a:extLst>
                  <a:ext uri="{FF2B5EF4-FFF2-40B4-BE49-F238E27FC236}">
                    <a16:creationId xmlns:a16="http://schemas.microsoft.com/office/drawing/2014/main" id="{B5905F3A-159D-1773-17A7-2B619989E888}"/>
                  </a:ext>
                </a:extLst>
              </p:cNvPr>
              <p:cNvSpPr txBox="1"/>
              <p:nvPr/>
            </p:nvSpPr>
            <p:spPr>
              <a:xfrm>
                <a:off x="6352322" y="4856429"/>
                <a:ext cx="114476" cy="292140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none" lIns="18288" tIns="18288" rIns="18288" bIns="18288" rtlCol="0" anchor="ctr" anchorCtr="1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941" name="TextBox 940">
                <a:extLst>
                  <a:ext uri="{FF2B5EF4-FFF2-40B4-BE49-F238E27FC236}">
                    <a16:creationId xmlns:a16="http://schemas.microsoft.com/office/drawing/2014/main" id="{94B6DE62-9D9A-77CA-DBCB-AF0A8FD1FFCA}"/>
                  </a:ext>
                </a:extLst>
              </p:cNvPr>
              <p:cNvSpPr txBox="1"/>
              <p:nvPr/>
            </p:nvSpPr>
            <p:spPr>
              <a:xfrm>
                <a:off x="7177120" y="4589285"/>
                <a:ext cx="114476" cy="292140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none" lIns="18288" tIns="18288" rIns="18288" bIns="18288" rtlCol="0" anchor="ctr" anchorCtr="1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942" name="TextBox 941">
                <a:extLst>
                  <a:ext uri="{FF2B5EF4-FFF2-40B4-BE49-F238E27FC236}">
                    <a16:creationId xmlns:a16="http://schemas.microsoft.com/office/drawing/2014/main" id="{937D01B0-1E0D-55FA-85B8-CCED2DF40259}"/>
                  </a:ext>
                </a:extLst>
              </p:cNvPr>
              <p:cNvSpPr txBox="1"/>
              <p:nvPr/>
            </p:nvSpPr>
            <p:spPr>
              <a:xfrm>
                <a:off x="8041492" y="4856429"/>
                <a:ext cx="114476" cy="292140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none" lIns="18288" tIns="18288" rIns="18288" bIns="18288" rtlCol="0" anchor="ctr" anchorCtr="1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  <p:grpSp>
          <p:nvGrpSpPr>
            <p:cNvPr id="943" name="Group 942">
              <a:extLst>
                <a:ext uri="{FF2B5EF4-FFF2-40B4-BE49-F238E27FC236}">
                  <a16:creationId xmlns:a16="http://schemas.microsoft.com/office/drawing/2014/main" id="{F392A387-F946-D9A0-7AF9-8160B5DA1E28}"/>
                </a:ext>
              </a:extLst>
            </p:cNvPr>
            <p:cNvGrpSpPr/>
            <p:nvPr/>
          </p:nvGrpSpPr>
          <p:grpSpPr>
            <a:xfrm>
              <a:off x="22069012" y="28152345"/>
              <a:ext cx="667258" cy="777760"/>
              <a:chOff x="6986956" y="3112389"/>
              <a:chExt cx="647238" cy="777760"/>
            </a:xfrm>
          </p:grpSpPr>
          <p:sp>
            <p:nvSpPr>
              <p:cNvPr id="944" name="TextBox 943">
                <a:extLst>
                  <a:ext uri="{FF2B5EF4-FFF2-40B4-BE49-F238E27FC236}">
                    <a16:creationId xmlns:a16="http://schemas.microsoft.com/office/drawing/2014/main" id="{E29D20E9-03AD-0E4A-0B37-A9ECB0E8E8D1}"/>
                  </a:ext>
                </a:extLst>
              </p:cNvPr>
              <p:cNvSpPr txBox="1"/>
              <p:nvPr/>
            </p:nvSpPr>
            <p:spPr>
              <a:xfrm>
                <a:off x="6986956" y="3598009"/>
                <a:ext cx="114476" cy="292140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none" lIns="18288" tIns="18288" rIns="18288" bIns="18288" rtlCol="0" anchor="ctr" anchorCtr="1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B0F0"/>
                    </a:solidFill>
                  </a:rPr>
                  <a:t>8</a:t>
                </a:r>
              </a:p>
            </p:txBody>
          </p:sp>
          <p:sp>
            <p:nvSpPr>
              <p:cNvPr id="945" name="TextBox 944">
                <a:extLst>
                  <a:ext uri="{FF2B5EF4-FFF2-40B4-BE49-F238E27FC236}">
                    <a16:creationId xmlns:a16="http://schemas.microsoft.com/office/drawing/2014/main" id="{CA62E92F-0A04-E548-246A-409F40D97DA9}"/>
                  </a:ext>
                </a:extLst>
              </p:cNvPr>
              <p:cNvSpPr txBox="1"/>
              <p:nvPr/>
            </p:nvSpPr>
            <p:spPr>
              <a:xfrm>
                <a:off x="7519718" y="3112389"/>
                <a:ext cx="114476" cy="292140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none" lIns="18288" tIns="18288" rIns="18288" bIns="18288" rtlCol="0" anchor="ctr" anchorCtr="1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B0F0"/>
                    </a:solidFill>
                  </a:rPr>
                  <a:t>7</a:t>
                </a:r>
              </a:p>
            </p:txBody>
          </p:sp>
        </p:grpSp>
        <p:sp>
          <p:nvSpPr>
            <p:cNvPr id="946" name="TextBox 945">
              <a:extLst>
                <a:ext uri="{FF2B5EF4-FFF2-40B4-BE49-F238E27FC236}">
                  <a16:creationId xmlns:a16="http://schemas.microsoft.com/office/drawing/2014/main" id="{DA18B096-1787-803C-39C2-B9C62848B861}"/>
                </a:ext>
              </a:extLst>
            </p:cNvPr>
            <p:cNvSpPr txBox="1"/>
            <p:nvPr/>
          </p:nvSpPr>
          <p:spPr>
            <a:xfrm>
              <a:off x="23148830" y="27586397"/>
              <a:ext cx="158714" cy="29214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66CC"/>
                  </a:solidFill>
                </a:rPr>
                <a:t>9</a:t>
              </a:r>
            </a:p>
          </p:txBody>
        </p:sp>
        <p:sp>
          <p:nvSpPr>
            <p:cNvPr id="947" name="Rectangle 946">
              <a:extLst>
                <a:ext uri="{FF2B5EF4-FFF2-40B4-BE49-F238E27FC236}">
                  <a16:creationId xmlns:a16="http://schemas.microsoft.com/office/drawing/2014/main" id="{18185EB1-A915-AEA1-49CC-C15160B8FE46}"/>
                </a:ext>
              </a:extLst>
            </p:cNvPr>
            <p:cNvSpPr/>
            <p:nvPr/>
          </p:nvSpPr>
          <p:spPr>
            <a:xfrm>
              <a:off x="21339379" y="29483209"/>
              <a:ext cx="2024137" cy="7207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48" name="Rectangle 947">
              <a:extLst>
                <a:ext uri="{FF2B5EF4-FFF2-40B4-BE49-F238E27FC236}">
                  <a16:creationId xmlns:a16="http://schemas.microsoft.com/office/drawing/2014/main" id="{2D2EC05A-BA6B-BB12-E7C4-C0053FF52CEC}"/>
                </a:ext>
              </a:extLst>
            </p:cNvPr>
            <p:cNvSpPr/>
            <p:nvPr/>
          </p:nvSpPr>
          <p:spPr>
            <a:xfrm>
              <a:off x="21455982" y="28184844"/>
              <a:ext cx="1549177" cy="1083491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49" name="Rectangle 948">
              <a:extLst>
                <a:ext uri="{FF2B5EF4-FFF2-40B4-BE49-F238E27FC236}">
                  <a16:creationId xmlns:a16="http://schemas.microsoft.com/office/drawing/2014/main" id="{5FBFBDB5-DC04-61D9-47AC-AB7ED6596B37}"/>
                </a:ext>
              </a:extLst>
            </p:cNvPr>
            <p:cNvSpPr/>
            <p:nvPr/>
          </p:nvSpPr>
          <p:spPr>
            <a:xfrm>
              <a:off x="22888804" y="27538771"/>
              <a:ext cx="500709" cy="412373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A98AEC1-F6DA-673A-F37D-BE1432FF1265}"/>
              </a:ext>
            </a:extLst>
          </p:cNvPr>
          <p:cNvPicPr>
            <a:picLocks noChangeAspect="1"/>
          </p:cNvPicPr>
          <p:nvPr/>
        </p:nvPicPr>
        <p:blipFill>
          <a:blip r:embed="rId711"/>
          <a:stretch>
            <a:fillRect/>
          </a:stretch>
        </p:blipFill>
        <p:spPr>
          <a:xfrm>
            <a:off x="25834402" y="331629"/>
            <a:ext cx="4256905" cy="25703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53AA9E-8E76-14C3-13A2-098235121815}"/>
              </a:ext>
            </a:extLst>
          </p:cNvPr>
          <p:cNvPicPr>
            <a:picLocks noChangeAspect="1"/>
          </p:cNvPicPr>
          <p:nvPr/>
        </p:nvPicPr>
        <p:blipFill>
          <a:blip r:embed="rId712"/>
          <a:stretch>
            <a:fillRect/>
          </a:stretch>
        </p:blipFill>
        <p:spPr>
          <a:xfrm>
            <a:off x="25799566" y="7156777"/>
            <a:ext cx="4292820" cy="35508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4FDC4E3-37CD-4396-07F4-8D7FAEDA4501}"/>
              </a:ext>
            </a:extLst>
          </p:cNvPr>
          <p:cNvPicPr>
            <a:picLocks noChangeAspect="1"/>
          </p:cNvPicPr>
          <p:nvPr/>
        </p:nvPicPr>
        <p:blipFill>
          <a:blip r:embed="rId713"/>
          <a:stretch>
            <a:fillRect/>
          </a:stretch>
        </p:blipFill>
        <p:spPr>
          <a:xfrm>
            <a:off x="25770537" y="11039257"/>
            <a:ext cx="4322747" cy="35266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334FB20-5803-D589-DD35-252FFCC69DCF}"/>
              </a:ext>
            </a:extLst>
          </p:cNvPr>
          <p:cNvPicPr>
            <a:picLocks noChangeAspect="1"/>
          </p:cNvPicPr>
          <p:nvPr/>
        </p:nvPicPr>
        <p:blipFill>
          <a:blip r:embed="rId714"/>
          <a:stretch>
            <a:fillRect/>
          </a:stretch>
        </p:blipFill>
        <p:spPr>
          <a:xfrm>
            <a:off x="25799065" y="14897574"/>
            <a:ext cx="4293336" cy="46278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547F427-848A-C291-6B9E-D1418CB59B48}"/>
              </a:ext>
            </a:extLst>
          </p:cNvPr>
          <p:cNvPicPr>
            <a:picLocks noChangeAspect="1"/>
          </p:cNvPicPr>
          <p:nvPr/>
        </p:nvPicPr>
        <p:blipFill>
          <a:blip r:embed="rId715"/>
          <a:stretch>
            <a:fillRect/>
          </a:stretch>
        </p:blipFill>
        <p:spPr>
          <a:xfrm>
            <a:off x="25785052" y="19857040"/>
            <a:ext cx="4307784" cy="59424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3F6E7C3-FFF5-FAC1-ADD4-383284F27DBD}"/>
              </a:ext>
            </a:extLst>
          </p:cNvPr>
          <p:cNvPicPr>
            <a:picLocks noChangeAspect="1"/>
          </p:cNvPicPr>
          <p:nvPr/>
        </p:nvPicPr>
        <p:blipFill>
          <a:blip r:embed="rId716"/>
          <a:stretch>
            <a:fillRect/>
          </a:stretch>
        </p:blipFill>
        <p:spPr>
          <a:xfrm>
            <a:off x="25745638" y="26131165"/>
            <a:ext cx="4378398" cy="86988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05C5104-946A-9566-E01F-DA287D86522D}"/>
              </a:ext>
            </a:extLst>
          </p:cNvPr>
          <p:cNvPicPr>
            <a:picLocks noChangeAspect="1"/>
          </p:cNvPicPr>
          <p:nvPr/>
        </p:nvPicPr>
        <p:blipFill>
          <a:blip r:embed="rId717"/>
          <a:stretch>
            <a:fillRect/>
          </a:stretch>
        </p:blipFill>
        <p:spPr>
          <a:xfrm>
            <a:off x="25890275" y="35161645"/>
            <a:ext cx="4256905" cy="731049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CA37883-B80E-BD59-FFE3-F87EFEDC128A}"/>
              </a:ext>
            </a:extLst>
          </p:cNvPr>
          <p:cNvPicPr>
            <a:picLocks noChangeAspect="1"/>
          </p:cNvPicPr>
          <p:nvPr/>
        </p:nvPicPr>
        <p:blipFill>
          <a:blip r:embed="rId718"/>
          <a:stretch>
            <a:fillRect/>
          </a:stretch>
        </p:blipFill>
        <p:spPr>
          <a:xfrm>
            <a:off x="25798224" y="3195348"/>
            <a:ext cx="4325937" cy="3668099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6EB1FCAE-6F7D-EF6D-E1BC-D41F599574E1}"/>
              </a:ext>
            </a:extLst>
          </p:cNvPr>
          <p:cNvGrpSpPr/>
          <p:nvPr/>
        </p:nvGrpSpPr>
        <p:grpSpPr>
          <a:xfrm>
            <a:off x="235442" y="4289067"/>
            <a:ext cx="8491382" cy="4833856"/>
            <a:chOff x="931288" y="5391150"/>
            <a:chExt cx="8236596" cy="4833856"/>
          </a:xfrm>
        </p:grpSpPr>
        <p:pic>
          <p:nvPicPr>
            <p:cNvPr id="22" name="Audio 37">
              <a:hlinkClick r:id="" action="ppaction://media"/>
              <a:extLst>
                <a:ext uri="{FF2B5EF4-FFF2-40B4-BE49-F238E27FC236}">
                  <a16:creationId xmlns:a16="http://schemas.microsoft.com/office/drawing/2014/main" id="{47D5B9EB-05F8-2DCF-B2EC-81982C6E5072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 rotWithShape="1">
            <a:blip r:embed="rId719"/>
            <a:srcRect l="50000" t="50000" r="50000" b="50000"/>
            <a:stretch>
              <a:fillRect/>
            </a:stretch>
          </p:blipFill>
          <p:spPr>
            <a:xfrm>
              <a:off x="7004304" y="10147554"/>
              <a:ext cx="0" cy="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0FC9276-5F7A-3073-E352-33C0BCBF50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20"/>
            <a:srcRect t="22432" b="5137"/>
            <a:stretch/>
          </p:blipFill>
          <p:spPr>
            <a:xfrm>
              <a:off x="940489" y="6134100"/>
              <a:ext cx="8227395" cy="4090906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7FDB05A-8206-33C7-AC1C-5DD1F1A8A436}"/>
                </a:ext>
              </a:extLst>
            </p:cNvPr>
            <p:cNvSpPr/>
            <p:nvPr/>
          </p:nvSpPr>
          <p:spPr>
            <a:xfrm>
              <a:off x="931288" y="5391150"/>
              <a:ext cx="8117461" cy="72593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Meta-Theorem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902F53F-853A-03D1-43F0-BEB4A51958DB}"/>
                </a:ext>
              </a:extLst>
            </p:cNvPr>
            <p:cNvSpPr/>
            <p:nvPr/>
          </p:nvSpPr>
          <p:spPr>
            <a:xfrm>
              <a:off x="931289" y="5391150"/>
              <a:ext cx="8120267" cy="47661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74616F63-02CE-3C3E-4E4A-426BD8F9FD7E}"/>
              </a:ext>
            </a:extLst>
          </p:cNvPr>
          <p:cNvPicPr>
            <a:picLocks noChangeAspect="1"/>
          </p:cNvPicPr>
          <p:nvPr/>
        </p:nvPicPr>
        <p:blipFill>
          <a:blip r:embed="rId7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554" y="10487829"/>
            <a:ext cx="7816302" cy="28929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35FF1E8-F3E3-DD66-9D5F-89CABC525041}"/>
                  </a:ext>
                </a:extLst>
              </p:cNvPr>
              <p:cNvSpPr/>
              <p:nvPr/>
            </p:nvSpPr>
            <p:spPr>
              <a:xfrm>
                <a:off x="243863" y="9571165"/>
                <a:ext cx="3933499" cy="4690637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</a:rPr>
                  <a:t>Regular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Earley’s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𝒢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35FF1E8-F3E3-DD66-9D5F-89CABC525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63" y="9571165"/>
                <a:ext cx="3933499" cy="4690637"/>
              </a:xfrm>
              <a:prstGeom prst="roundRect">
                <a:avLst/>
              </a:prstGeom>
              <a:blipFill>
                <a:blip r:embed="rId722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A4ABAD8-DAD5-F8BF-83C0-A572EBCB0AAE}"/>
                  </a:ext>
                </a:extLst>
              </p:cNvPr>
              <p:cNvSpPr/>
              <p:nvPr/>
            </p:nvSpPr>
            <p:spPr>
              <a:xfrm>
                <a:off x="4192735" y="9561806"/>
                <a:ext cx="4109591" cy="4690638"/>
              </a:xfrm>
              <a:prstGeom prst="round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Fast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Earley’s</a:t>
                </a:r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𝒢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A4ABAD8-DAD5-F8BF-83C0-A572EBCB0A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35" y="9561806"/>
                <a:ext cx="4109591" cy="4690638"/>
              </a:xfrm>
              <a:prstGeom prst="roundRect">
                <a:avLst/>
              </a:prstGeom>
              <a:blipFill>
                <a:blip r:embed="rId723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B911E3E7-37A7-6C6F-EE0D-90CC13A94613}"/>
              </a:ext>
            </a:extLst>
          </p:cNvPr>
          <p:cNvSpPr txBox="1"/>
          <p:nvPr/>
        </p:nvSpPr>
        <p:spPr>
          <a:xfrm>
            <a:off x="4353008" y="9086550"/>
            <a:ext cx="3990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</a:rPr>
              <a:t>Opedal</a:t>
            </a:r>
            <a:r>
              <a:rPr lang="en-US" sz="2400" dirty="0">
                <a:solidFill>
                  <a:srgbClr val="0070C0"/>
                </a:solidFill>
              </a:rPr>
              <a:t> et al. (ACL 2023)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11ECD99-436D-3158-611F-905B8B17A1F3}"/>
              </a:ext>
            </a:extLst>
          </p:cNvPr>
          <p:cNvSpPr txBox="1"/>
          <p:nvPr/>
        </p:nvSpPr>
        <p:spPr>
          <a:xfrm>
            <a:off x="-207665" y="14645443"/>
            <a:ext cx="8908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But faster for some grammars and sentences, thanks to sparsity.</a:t>
            </a:r>
          </a:p>
          <a:p>
            <a:pPr algn="ctr"/>
            <a:r>
              <a:rPr lang="en-US" sz="2400" dirty="0"/>
              <a:t>Not obvious how to extend this to probabilistic or weighted parsing,</a:t>
            </a:r>
          </a:p>
          <a:p>
            <a:pPr algn="ctr"/>
            <a:r>
              <a:rPr lang="en-US" sz="2400" dirty="0"/>
              <a:t>achieving same runtime and space bounds for all classes of inputs.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BFFBEFA-097B-014A-8FD5-E8F424888D4B}"/>
              </a:ext>
            </a:extLst>
          </p:cNvPr>
          <p:cNvCxnSpPr>
            <a:cxnSpLocks/>
          </p:cNvCxnSpPr>
          <p:nvPr/>
        </p:nvCxnSpPr>
        <p:spPr>
          <a:xfrm flipH="1" flipV="1">
            <a:off x="2564218" y="14136403"/>
            <a:ext cx="223688" cy="47088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01CA5A3D-786F-C216-3BAF-E1009BC229FE}"/>
              </a:ext>
            </a:extLst>
          </p:cNvPr>
          <p:cNvCxnSpPr>
            <a:cxnSpLocks/>
          </p:cNvCxnSpPr>
          <p:nvPr/>
        </p:nvCxnSpPr>
        <p:spPr>
          <a:xfrm flipV="1">
            <a:off x="5631147" y="14174246"/>
            <a:ext cx="223688" cy="47088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06367114-5E04-AE56-B8D2-2AEDD907745F}"/>
              </a:ext>
            </a:extLst>
          </p:cNvPr>
          <p:cNvSpPr txBox="1"/>
          <p:nvPr/>
        </p:nvSpPr>
        <p:spPr>
          <a:xfrm>
            <a:off x="288104" y="9111532"/>
            <a:ext cx="2906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Parsing</a:t>
            </a:r>
            <a:endParaRPr lang="en-US" dirty="0"/>
          </a:p>
        </p:txBody>
      </p:sp>
      <p:pic>
        <p:nvPicPr>
          <p:cNvPr id="4" name="Audio 37">
            <a:hlinkClick r:id="" action="ppaction://media"/>
            <a:extLst>
              <a:ext uri="{FF2B5EF4-FFF2-40B4-BE49-F238E27FC236}">
                <a16:creationId xmlns:a16="http://schemas.microsoft.com/office/drawing/2014/main" id="{CA0CDBEE-1D18-34BE-EFCD-56CDC9F3B2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19"/>
          <a:srcRect l="50000" t="50000" r="50000" b="50000"/>
          <a:stretch>
            <a:fillRect/>
          </a:stretch>
        </p:blipFill>
        <p:spPr>
          <a:xfrm>
            <a:off x="6308457" y="21433368"/>
            <a:ext cx="45719" cy="0"/>
          </a:xfrm>
          <a:prstGeom prst="ellipse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ED5669F-08BB-6417-B480-0A5A7FD30C56}"/>
              </a:ext>
            </a:extLst>
          </p:cNvPr>
          <p:cNvGrpSpPr/>
          <p:nvPr/>
        </p:nvGrpSpPr>
        <p:grpSpPr>
          <a:xfrm>
            <a:off x="235441" y="16023155"/>
            <a:ext cx="8371455" cy="5644401"/>
            <a:chOff x="476072" y="16066698"/>
            <a:chExt cx="8120268" cy="527119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069065-E8B8-16B7-7C12-50AE6EAEAD88}"/>
                </a:ext>
              </a:extLst>
            </p:cNvPr>
            <p:cNvSpPr/>
            <p:nvPr/>
          </p:nvSpPr>
          <p:spPr>
            <a:xfrm>
              <a:off x="476072" y="16066698"/>
              <a:ext cx="8117461" cy="725937"/>
            </a:xfrm>
            <a:prstGeom prst="rect">
              <a:avLst/>
            </a:prstGeom>
            <a:solidFill>
              <a:srgbClr val="FFCCFF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Parsing as deduction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65AB81-F27E-86B6-3B96-BC18376F7697}"/>
                </a:ext>
              </a:extLst>
            </p:cNvPr>
            <p:cNvSpPr/>
            <p:nvPr/>
          </p:nvSpPr>
          <p:spPr>
            <a:xfrm>
              <a:off x="476073" y="16066698"/>
              <a:ext cx="8120267" cy="527119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188D578-D886-F00E-7A79-A3AA7B1A9367}"/>
              </a:ext>
            </a:extLst>
          </p:cNvPr>
          <p:cNvSpPr txBox="1"/>
          <p:nvPr/>
        </p:nvSpPr>
        <p:spPr>
          <a:xfrm>
            <a:off x="6934885" y="16867592"/>
            <a:ext cx="1494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DE00DE"/>
                </a:solidFill>
              </a:rPr>
              <a:t>Parse forest is really a proof forest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360CB8-597F-C771-15C3-435B595EE341}"/>
              </a:ext>
            </a:extLst>
          </p:cNvPr>
          <p:cNvSpPr txBox="1"/>
          <p:nvPr/>
        </p:nvSpPr>
        <p:spPr>
          <a:xfrm>
            <a:off x="336614" y="16946427"/>
            <a:ext cx="2335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E00DE"/>
                </a:solidFill>
              </a:rPr>
              <a:t>Deduce facts about which constituents exist (nodes)</a:t>
            </a:r>
            <a:br>
              <a:rPr lang="en-US" sz="2400" dirty="0">
                <a:solidFill>
                  <a:srgbClr val="DE00DE"/>
                </a:solidFill>
              </a:rPr>
            </a:br>
            <a:endParaRPr lang="en-US" sz="2400" dirty="0">
              <a:solidFill>
                <a:srgbClr val="DE00DE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722E1E-5627-5798-5FBA-CCBE66C8DD8E}"/>
              </a:ext>
            </a:extLst>
          </p:cNvPr>
          <p:cNvSpPr txBox="1"/>
          <p:nvPr/>
        </p:nvSpPr>
        <p:spPr>
          <a:xfrm>
            <a:off x="528948" y="21069326"/>
            <a:ext cx="7884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E00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Axioms are facts about input words and grammar rules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8740EE-70D2-EEE6-2EE2-5F524C3A594C}"/>
              </a:ext>
            </a:extLst>
          </p:cNvPr>
          <p:cNvGrpSpPr/>
          <p:nvPr/>
        </p:nvGrpSpPr>
        <p:grpSpPr>
          <a:xfrm>
            <a:off x="265185" y="22210796"/>
            <a:ext cx="8371455" cy="10399732"/>
            <a:chOff x="476072" y="16066698"/>
            <a:chExt cx="8120268" cy="527119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E120DCF-9AC7-B12C-B555-4F0FE694F57D}"/>
                </a:ext>
              </a:extLst>
            </p:cNvPr>
            <p:cNvSpPr/>
            <p:nvPr/>
          </p:nvSpPr>
          <p:spPr>
            <a:xfrm>
              <a:off x="476072" y="16066698"/>
              <a:ext cx="8117461" cy="4245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What’s a deduction system?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98BFC4F-E05C-5778-44BD-FA0D19C6C65C}"/>
                </a:ext>
              </a:extLst>
            </p:cNvPr>
            <p:cNvSpPr/>
            <p:nvPr/>
          </p:nvSpPr>
          <p:spPr>
            <a:xfrm>
              <a:off x="476073" y="16066698"/>
              <a:ext cx="8120267" cy="527119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2537E4B-8BB1-95A6-E60C-8ED6759B528A}"/>
              </a:ext>
            </a:extLst>
          </p:cNvPr>
          <p:cNvSpPr txBox="1"/>
          <p:nvPr/>
        </p:nvSpPr>
        <p:spPr>
          <a:xfrm>
            <a:off x="265186" y="23061285"/>
            <a:ext cx="83824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Set of </a:t>
            </a:r>
            <a:r>
              <a:rPr lang="en-US" sz="3200" b="1" dirty="0"/>
              <a:t>rules</a:t>
            </a:r>
            <a:r>
              <a:rPr lang="en-US" sz="3200" dirty="0"/>
              <a:t> that deduce new facts from old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They’re translated into iterators that can give any node’s in-hyperedges and out-hyperedges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Rules are usually written in a pattern-matching language like </a:t>
            </a:r>
            <a:r>
              <a:rPr lang="en-US" sz="2800" dirty="0" err="1"/>
              <a:t>Datalog</a:t>
            </a:r>
            <a:r>
              <a:rPr lang="en-US" sz="2800" dirty="0"/>
              <a:t> or Dyna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BF2B34-4905-E9AB-0313-15A50F134019}"/>
              </a:ext>
            </a:extLst>
          </p:cNvPr>
          <p:cNvSpPr/>
          <p:nvPr/>
        </p:nvSpPr>
        <p:spPr>
          <a:xfrm>
            <a:off x="265186" y="25600455"/>
            <a:ext cx="8368561" cy="7773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How about weights?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00ED2C-3A03-9D29-696D-91BAA0612DCA}"/>
              </a:ext>
            </a:extLst>
          </p:cNvPr>
          <p:cNvSpPr txBox="1"/>
          <p:nvPr/>
        </p:nvSpPr>
        <p:spPr>
          <a:xfrm>
            <a:off x="301474" y="26594216"/>
            <a:ext cx="565078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Turn the proof forest into a computation graph!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Each hyperedge is labeled with a function that will be applied to the hyperedge’s inputs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Each node’s weight pools the function values from all its in-hyperedges, using that node’s aggregation operator, such as + or min (must be associative &amp; commutative)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79712216-0965-279E-4477-93B58845B02D}"/>
              </a:ext>
            </a:extLst>
          </p:cNvPr>
          <p:cNvSpPr txBox="1"/>
          <p:nvPr/>
        </p:nvSpPr>
        <p:spPr>
          <a:xfrm>
            <a:off x="5766343" y="26472853"/>
            <a:ext cx="2567208" cy="44012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Useful weight </a:t>
            </a:r>
            <a:br>
              <a:rPr lang="en-US" sz="2800" b="1" dirty="0"/>
            </a:br>
            <a:r>
              <a:rPr lang="en-US" sz="2800" b="1" dirty="0"/>
              <a:t>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Embeddings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Probabilities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Beliefs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Entropies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Derivations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Translations</a:t>
            </a:r>
          </a:p>
          <a:p>
            <a:pPr algn="ctr"/>
            <a:r>
              <a:rPr lang="en-US" sz="2800" dirty="0"/>
              <a:t>…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9C96CBF-9F6F-F55F-FF46-38275D4317EA}"/>
              </a:ext>
            </a:extLst>
          </p:cNvPr>
          <p:cNvGrpSpPr/>
          <p:nvPr/>
        </p:nvGrpSpPr>
        <p:grpSpPr>
          <a:xfrm>
            <a:off x="228187" y="36827736"/>
            <a:ext cx="8371455" cy="5644401"/>
            <a:chOff x="476072" y="16066698"/>
            <a:chExt cx="8120268" cy="527119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95B2BAB-58F9-3879-25E8-2B8FB8A8D1B0}"/>
                </a:ext>
              </a:extLst>
            </p:cNvPr>
            <p:cNvSpPr/>
            <p:nvPr/>
          </p:nvSpPr>
          <p:spPr>
            <a:xfrm>
              <a:off x="476072" y="16066698"/>
              <a:ext cx="8117461" cy="72593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Applications (see Eisner &amp; Filardo, 2011)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5612D7C-AE5D-4906-A8DD-74BC32F36573}"/>
                </a:ext>
              </a:extLst>
            </p:cNvPr>
            <p:cNvSpPr/>
            <p:nvPr/>
          </p:nvSpPr>
          <p:spPr>
            <a:xfrm>
              <a:off x="476073" y="16066698"/>
              <a:ext cx="8120267" cy="527119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46940154-1594-31D7-0812-0777DCE219B4}"/>
              </a:ext>
            </a:extLst>
          </p:cNvPr>
          <p:cNvSpPr txBox="1"/>
          <p:nvPr/>
        </p:nvSpPr>
        <p:spPr>
          <a:xfrm>
            <a:off x="243418" y="37846703"/>
            <a:ext cx="83824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Nearly all algorithms in formal language theory (parsing, automata, grammar transforms, weighted edit distance, 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Systematic search (backtracking with constraint propagation and branch &amp; bound)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Neural networks (rules specify architecture)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Iterative methods (loopy belief propagation)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Reinforcement learning (MDP)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 …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E789839-91D1-7924-223D-0D1B8AB74E20}"/>
              </a:ext>
            </a:extLst>
          </p:cNvPr>
          <p:cNvGrpSpPr/>
          <p:nvPr/>
        </p:nvGrpSpPr>
        <p:grpSpPr>
          <a:xfrm>
            <a:off x="231627" y="33039787"/>
            <a:ext cx="8426331" cy="3310176"/>
            <a:chOff x="1273718" y="3463668"/>
            <a:chExt cx="7480718" cy="2659832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4EA3AE6B-2647-8C16-9796-6F39A93D1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24"/>
            <a:stretch>
              <a:fillRect/>
            </a:stretch>
          </p:blipFill>
          <p:spPr>
            <a:xfrm>
              <a:off x="1273718" y="4014235"/>
              <a:ext cx="7480718" cy="2109265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7BE65B4-05AB-5961-F72F-993652CF2D4D}"/>
                </a:ext>
              </a:extLst>
            </p:cNvPr>
            <p:cNvSpPr txBox="1"/>
            <p:nvPr/>
          </p:nvSpPr>
          <p:spPr>
            <a:xfrm>
              <a:off x="1292870" y="3463668"/>
              <a:ext cx="7461566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>
                  <a:latin typeface="Calibri" panose="020F0502020204030204"/>
                </a:rPr>
                <a:t>CKY parsing written with Dyna rules</a:t>
              </a:r>
            </a:p>
          </p:txBody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CCCC9BD-1BBB-4011-41EB-03A6778CCDDE}"/>
              </a:ext>
            </a:extLst>
          </p:cNvPr>
          <p:cNvSpPr/>
          <p:nvPr/>
        </p:nvSpPr>
        <p:spPr>
          <a:xfrm>
            <a:off x="8882489" y="4309371"/>
            <a:ext cx="8368561" cy="8376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How can we prove facts?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8E245F6A-9B5F-4012-35C7-6FE2F8F70501}"/>
              </a:ext>
            </a:extLst>
          </p:cNvPr>
          <p:cNvSpPr/>
          <p:nvPr/>
        </p:nvSpPr>
        <p:spPr>
          <a:xfrm>
            <a:off x="8882490" y="4309371"/>
            <a:ext cx="8371454" cy="1283058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DB49BA7-7836-9F98-6A36-F0B51EA2FB94}"/>
              </a:ext>
            </a:extLst>
          </p:cNvPr>
          <p:cNvSpPr txBox="1"/>
          <p:nvPr/>
        </p:nvSpPr>
        <p:spPr>
          <a:xfrm>
            <a:off x="8882489" y="5159860"/>
            <a:ext cx="83824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Forward chaining</a:t>
            </a:r>
            <a:r>
              <a:rPr lang="en-US" sz="3200" dirty="0"/>
              <a:t>, starting at axioms (</a:t>
            </a:r>
            <a:r>
              <a:rPr lang="en-US" sz="3200" dirty="0" err="1"/>
              <a:t>Alg</a:t>
            </a:r>
            <a:r>
              <a:rPr lang="en-US" sz="3200" dirty="0"/>
              <a:t> 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Chart</a:t>
            </a:r>
            <a:r>
              <a:rPr lang="en-US" sz="3200" dirty="0"/>
              <a:t> C is set of nodes found so far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Reached by following hyperedges that combine other nodes from 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Agenda</a:t>
            </a:r>
            <a:r>
              <a:rPr lang="en-US" sz="3200" dirty="0"/>
              <a:t> A is a queue of nodes in C that still have unfollowed out-hyperedges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At each step, pop a node from A, combine with previously popped nodes (they are in C)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Add any resulting new nodes to C and A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E35A0F5-9D6E-958D-E85B-B47FB44E4180}"/>
              </a:ext>
            </a:extLst>
          </p:cNvPr>
          <p:cNvSpPr/>
          <p:nvPr/>
        </p:nvSpPr>
        <p:spPr>
          <a:xfrm>
            <a:off x="8882489" y="9740549"/>
            <a:ext cx="8368561" cy="7773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How about weights?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0A915A-7D99-3589-2C9F-C6B40ABAF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400" y="14064551"/>
            <a:ext cx="1005206" cy="97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0B21A0FC-87E6-73C8-3BA4-053A37A378DB}"/>
              </a:ext>
            </a:extLst>
          </p:cNvPr>
          <p:cNvSpPr txBox="1"/>
          <p:nvPr/>
        </p:nvSpPr>
        <p:spPr>
          <a:xfrm>
            <a:off x="8916901" y="10682659"/>
            <a:ext cx="838240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 now maps each node v that has been found to its </a:t>
            </a:r>
            <a:r>
              <a:rPr lang="en-US" sz="3200" b="1" dirty="0"/>
              <a:t>weight so far </a:t>
            </a:r>
            <a:r>
              <a:rPr lang="en-US" sz="3200" dirty="0"/>
              <a:t>(the pooled value of its in-hyperedges found so far)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This pooled value at v is updated …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Each time a new in-hyperedge to v is found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But also, each time an existing hyperedge changes its value because its input weights have been updated!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We hope this never happens,</a:t>
            </a:r>
            <a:br>
              <a:rPr lang="en-US" sz="2800" dirty="0"/>
            </a:br>
            <a:r>
              <a:rPr lang="en-US" sz="2800" dirty="0"/>
              <a:t>as it increases our runtime</a:t>
            </a:r>
            <a:br>
              <a:rPr lang="en-US" sz="2800" dirty="0"/>
            </a:br>
            <a:r>
              <a:rPr lang="en-US" sz="2800" dirty="0"/>
              <a:t>to process the same node multiple times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If the hypergraph is acyclic, we can prevent it by popping nodes from A in topologically sorted order.  (But how do we do that???)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83B0414-50C5-2182-2792-2FDFE5480FE2}"/>
              </a:ext>
            </a:extLst>
          </p:cNvPr>
          <p:cNvCxnSpPr>
            <a:cxnSpLocks/>
          </p:cNvCxnSpPr>
          <p:nvPr/>
        </p:nvCxnSpPr>
        <p:spPr>
          <a:xfrm>
            <a:off x="18308949" y="5395882"/>
            <a:ext cx="50064" cy="304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459EA9AC-170A-5537-0C44-FE64D028744A}"/>
              </a:ext>
            </a:extLst>
          </p:cNvPr>
          <p:cNvGrpSpPr/>
          <p:nvPr/>
        </p:nvGrpSpPr>
        <p:grpSpPr>
          <a:xfrm>
            <a:off x="8771594" y="22417941"/>
            <a:ext cx="8677770" cy="4476766"/>
            <a:chOff x="9307191" y="18799036"/>
            <a:chExt cx="8465465" cy="459729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59E3D07-2E28-5D37-2D6D-9889E544B178}"/>
                </a:ext>
              </a:extLst>
            </p:cNvPr>
            <p:cNvGrpSpPr/>
            <p:nvPr/>
          </p:nvGrpSpPr>
          <p:grpSpPr>
            <a:xfrm>
              <a:off x="9307191" y="18799036"/>
              <a:ext cx="8465465" cy="4597297"/>
              <a:chOff x="1499609" y="32606498"/>
              <a:chExt cx="8465465" cy="4597297"/>
            </a:xfrm>
          </p:grpSpPr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881E1CCB-B1E0-762C-9159-563EF2FC8E7C}"/>
                  </a:ext>
                </a:extLst>
              </p:cNvPr>
              <p:cNvGrpSpPr/>
              <p:nvPr/>
            </p:nvGrpSpPr>
            <p:grpSpPr>
              <a:xfrm>
                <a:off x="4157248" y="34511720"/>
                <a:ext cx="2618990" cy="1579737"/>
                <a:chOff x="3248677" y="4118610"/>
                <a:chExt cx="2618990" cy="1579737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26">
                  <p14:nvContentPartPr>
                    <p14:cNvPr id="290" name="Ink 289">
                      <a:extLst>
                        <a:ext uri="{FF2B5EF4-FFF2-40B4-BE49-F238E27FC236}">
                          <a16:creationId xmlns:a16="http://schemas.microsoft.com/office/drawing/2014/main" id="{C5A1817C-E6B1-BC64-7002-7FBB3538870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01237" y="4251450"/>
                    <a:ext cx="108720" cy="54000"/>
                  </p14:xfrm>
                </p:contentPart>
              </mc:Choice>
              <mc:Fallback xmlns="">
                <p:pic>
                  <p:nvPicPr>
                    <p:cNvPr id="222" name="Ink 221">
                      <a:extLst>
                        <a:ext uri="{FF2B5EF4-FFF2-40B4-BE49-F238E27FC236}">
                          <a16:creationId xmlns:a16="http://schemas.microsoft.com/office/drawing/2014/main" id="{AEFC67F3-5FC6-E814-26A7-2B9451588810}"/>
                        </a:ext>
                      </a:extLst>
                    </p:cNvPr>
                    <p:cNvPicPr/>
                    <p:nvPr/>
                  </p:nvPicPr>
                  <p:blipFill>
                    <a:blip r:embed="rId727"/>
                    <a:stretch>
                      <a:fillRect/>
                    </a:stretch>
                  </p:blipFill>
                  <p:spPr>
                    <a:xfrm>
                      <a:off x="4192237" y="4242450"/>
                      <a:ext cx="126360" cy="71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8">
                  <p14:nvContentPartPr>
                    <p14:cNvPr id="291" name="Ink 290">
                      <a:extLst>
                        <a:ext uri="{FF2B5EF4-FFF2-40B4-BE49-F238E27FC236}">
                          <a16:creationId xmlns:a16="http://schemas.microsoft.com/office/drawing/2014/main" id="{35BF2AC2-D658-F494-9DCF-3B8F71FD39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48677" y="4246050"/>
                    <a:ext cx="1004040" cy="948240"/>
                  </p14:xfrm>
                </p:contentPart>
              </mc:Choice>
              <mc:Fallback xmlns="">
                <p:pic>
                  <p:nvPicPr>
                    <p:cNvPr id="223" name="Ink 222">
                      <a:extLst>
                        <a:ext uri="{FF2B5EF4-FFF2-40B4-BE49-F238E27FC236}">
                          <a16:creationId xmlns:a16="http://schemas.microsoft.com/office/drawing/2014/main" id="{15CADCFD-4199-59CF-E273-8F3E2FE3904A}"/>
                        </a:ext>
                      </a:extLst>
                    </p:cNvPr>
                    <p:cNvPicPr/>
                    <p:nvPr/>
                  </p:nvPicPr>
                  <p:blipFill>
                    <a:blip r:embed="rId193"/>
                    <a:stretch>
                      <a:fillRect/>
                    </a:stretch>
                  </p:blipFill>
                  <p:spPr>
                    <a:xfrm>
                      <a:off x="3239677" y="4237050"/>
                      <a:ext cx="1021680" cy="965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9">
                  <p14:nvContentPartPr>
                    <p14:cNvPr id="292" name="Ink 291">
                      <a:extLst>
                        <a:ext uri="{FF2B5EF4-FFF2-40B4-BE49-F238E27FC236}">
                          <a16:creationId xmlns:a16="http://schemas.microsoft.com/office/drawing/2014/main" id="{5057DEB6-5839-4E52-8B95-F2163C3C1F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13117" y="4118610"/>
                    <a:ext cx="78120" cy="66600"/>
                  </p14:xfrm>
                </p:contentPart>
              </mc:Choice>
              <mc:Fallback xmlns="">
                <p:pic>
                  <p:nvPicPr>
                    <p:cNvPr id="225" name="Ink 224">
                      <a:extLst>
                        <a:ext uri="{FF2B5EF4-FFF2-40B4-BE49-F238E27FC236}">
                          <a16:creationId xmlns:a16="http://schemas.microsoft.com/office/drawing/2014/main" id="{90E32634-4C61-2B02-06F8-ECCD9C44AF8D}"/>
                        </a:ext>
                      </a:extLst>
                    </p:cNvPr>
                    <p:cNvPicPr/>
                    <p:nvPr/>
                  </p:nvPicPr>
                  <p:blipFill>
                    <a:blip r:embed="rId195"/>
                    <a:stretch>
                      <a:fillRect/>
                    </a:stretch>
                  </p:blipFill>
                  <p:spPr>
                    <a:xfrm>
                      <a:off x="4204075" y="4109658"/>
                      <a:ext cx="95842" cy="841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0">
                  <p14:nvContentPartPr>
                    <p14:cNvPr id="293" name="Ink 292">
                      <a:extLst>
                        <a:ext uri="{FF2B5EF4-FFF2-40B4-BE49-F238E27FC236}">
                          <a16:creationId xmlns:a16="http://schemas.microsoft.com/office/drawing/2014/main" id="{653A1891-AD10-4F50-FF5E-A0FFF2A593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50187" y="4354467"/>
                    <a:ext cx="1617480" cy="1343880"/>
                  </p14:xfrm>
                </p:contentPart>
              </mc:Choice>
              <mc:Fallback xmlns="">
                <p:pic>
                  <p:nvPicPr>
                    <p:cNvPr id="226" name="Ink 225">
                      <a:extLst>
                        <a:ext uri="{FF2B5EF4-FFF2-40B4-BE49-F238E27FC236}">
                          <a16:creationId xmlns:a16="http://schemas.microsoft.com/office/drawing/2014/main" id="{F00E8514-B8FF-A30C-9856-1E1D6F6FF3F7}"/>
                        </a:ext>
                      </a:extLst>
                    </p:cNvPr>
                    <p:cNvPicPr/>
                    <p:nvPr/>
                  </p:nvPicPr>
                  <p:blipFill>
                    <a:blip r:embed="rId197"/>
                    <a:stretch>
                      <a:fillRect/>
                    </a:stretch>
                  </p:blipFill>
                  <p:spPr>
                    <a:xfrm>
                      <a:off x="4241547" y="4345467"/>
                      <a:ext cx="1635120" cy="13615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415DD14D-EC87-FFDF-6F14-7C7B54CB6E0C}"/>
                  </a:ext>
                </a:extLst>
              </p:cNvPr>
              <p:cNvSpPr txBox="1"/>
              <p:nvPr/>
            </p:nvSpPr>
            <p:spPr>
              <a:xfrm>
                <a:off x="1499609" y="36742130"/>
                <a:ext cx="859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serve</a:t>
                </a:r>
              </a:p>
            </p:txBody>
          </p:sp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C66FA464-CF76-0D3F-09BC-1595F9227430}"/>
                  </a:ext>
                </a:extLst>
              </p:cNvPr>
              <p:cNvSpPr txBox="1"/>
              <p:nvPr/>
            </p:nvSpPr>
            <p:spPr>
              <a:xfrm>
                <a:off x="2704111" y="36742130"/>
                <a:ext cx="6038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red</a:t>
                </a:r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AB4E9735-9DBD-63ED-47F7-8440B30B862A}"/>
                  </a:ext>
                </a:extLst>
              </p:cNvPr>
              <p:cNvSpPr txBox="1"/>
              <p:nvPr/>
            </p:nvSpPr>
            <p:spPr>
              <a:xfrm>
                <a:off x="4710440" y="36742130"/>
                <a:ext cx="8980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sauce</a:t>
                </a:r>
              </a:p>
            </p:txBody>
          </p:sp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0EA93BF2-8FD4-D20E-BA7F-E7A7B04383A3}"/>
                  </a:ext>
                </a:extLst>
              </p:cNvPr>
              <p:cNvSpPr txBox="1"/>
              <p:nvPr/>
            </p:nvSpPr>
            <p:spPr>
              <a:xfrm>
                <a:off x="5864671" y="36742130"/>
                <a:ext cx="7429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over</a:t>
                </a:r>
              </a:p>
            </p:txBody>
          </p: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7BF2906A-86A4-76EA-D86A-7BDBD3C9ADB6}"/>
                  </a:ext>
                </a:extLst>
              </p:cNvPr>
              <p:cNvSpPr txBox="1"/>
              <p:nvPr/>
            </p:nvSpPr>
            <p:spPr>
              <a:xfrm>
                <a:off x="6884312" y="36742130"/>
                <a:ext cx="857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pasta</a:t>
                </a:r>
              </a:p>
            </p:txBody>
          </p:sp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6EDD5EA8-CADA-F553-CC6E-6F43091FC1C5}"/>
                  </a:ext>
                </a:extLst>
              </p:cNvPr>
              <p:cNvSpPr txBox="1"/>
              <p:nvPr/>
            </p:nvSpPr>
            <p:spPr>
              <a:xfrm>
                <a:off x="8019915" y="36742130"/>
                <a:ext cx="7393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with</a:t>
                </a:r>
              </a:p>
            </p:txBody>
          </p:sp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E86048D8-674C-254C-C4AC-965B63723BC6}"/>
                  </a:ext>
                </a:extLst>
              </p:cNvPr>
              <p:cNvSpPr txBox="1"/>
              <p:nvPr/>
            </p:nvSpPr>
            <p:spPr>
              <a:xfrm>
                <a:off x="8967492" y="36742130"/>
                <a:ext cx="9975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capers</a:t>
                </a:r>
              </a:p>
            </p:txBody>
          </p: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43B64AB1-D22B-689A-B594-D6F4D0B37474}"/>
                  </a:ext>
                </a:extLst>
              </p:cNvPr>
              <p:cNvGrpSpPr/>
              <p:nvPr/>
            </p:nvGrpSpPr>
            <p:grpSpPr>
              <a:xfrm>
                <a:off x="1895368" y="36660198"/>
                <a:ext cx="7603200" cy="77040"/>
                <a:chOff x="766670" y="6267090"/>
                <a:chExt cx="7603200" cy="770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31">
                  <p14:nvContentPartPr>
                    <p14:cNvPr id="302" name="Ink 301">
                      <a:extLst>
                        <a:ext uri="{FF2B5EF4-FFF2-40B4-BE49-F238E27FC236}">
                          <a16:creationId xmlns:a16="http://schemas.microsoft.com/office/drawing/2014/main" id="{45A6DA0F-CF69-86CD-7EB1-64FEA5400D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6670" y="6273930"/>
                    <a:ext cx="59400" cy="52200"/>
                  </p14:xfrm>
                </p:contentPart>
              </mc:Choice>
              <mc:Fallback xmlns="">
                <p:pic>
                  <p:nvPicPr>
                    <p:cNvPr id="4" name="Ink 3">
                      <a:extLst>
                        <a:ext uri="{FF2B5EF4-FFF2-40B4-BE49-F238E27FC236}">
                          <a16:creationId xmlns:a16="http://schemas.microsoft.com/office/drawing/2014/main" id="{EF464DC4-E0F0-E4E0-7B38-642454E756D9}"/>
                        </a:ext>
                      </a:extLst>
                    </p:cNvPr>
                    <p:cNvPicPr/>
                    <p:nvPr/>
                  </p:nvPicPr>
                  <p:blipFill>
                    <a:blip r:embed="rId199"/>
                    <a:stretch>
                      <a:fillRect/>
                    </a:stretch>
                  </p:blipFill>
                  <p:spPr>
                    <a:xfrm>
                      <a:off x="757670" y="6264992"/>
                      <a:ext cx="77040" cy="69719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34695DAB-FFED-FF5B-D13C-83484550A3AF}"/>
                    </a:ext>
                  </a:extLst>
                </p:cNvPr>
                <p:cNvGrpSpPr/>
                <p:nvPr/>
              </p:nvGrpSpPr>
              <p:grpSpPr>
                <a:xfrm>
                  <a:off x="1834790" y="6267090"/>
                  <a:ext cx="75600" cy="70920"/>
                  <a:chOff x="1834790" y="6267090"/>
                  <a:chExt cx="75600" cy="709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32">
                    <p14:nvContentPartPr>
                      <p14:cNvPr id="315" name="Ink 314">
                        <a:extLst>
                          <a:ext uri="{FF2B5EF4-FFF2-40B4-BE49-F238E27FC236}">
                            <a16:creationId xmlns:a16="http://schemas.microsoft.com/office/drawing/2014/main" id="{7153901B-5675-051A-1884-471E83FBDDF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834790" y="6267090"/>
                      <a:ext cx="75600" cy="70920"/>
                    </p14:xfrm>
                  </p:contentPart>
                </mc:Choice>
                <mc:Fallback xmlns="">
                  <p:pic>
                    <p:nvPicPr>
                      <p:cNvPr id="6" name="Ink 5">
                        <a:extLst>
                          <a:ext uri="{FF2B5EF4-FFF2-40B4-BE49-F238E27FC236}">
                            <a16:creationId xmlns:a16="http://schemas.microsoft.com/office/drawing/2014/main" id="{08504E7D-D499-8D9D-FA18-883E778D33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1"/>
                      <a:stretch>
                        <a:fillRect/>
                      </a:stretch>
                    </p:blipFill>
                    <p:spPr>
                      <a:xfrm>
                        <a:off x="1825790" y="6258135"/>
                        <a:ext cx="93240" cy="8847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33">
                    <p14:nvContentPartPr>
                      <p14:cNvPr id="316" name="Ink 315">
                        <a:extLst>
                          <a:ext uri="{FF2B5EF4-FFF2-40B4-BE49-F238E27FC236}">
                            <a16:creationId xmlns:a16="http://schemas.microsoft.com/office/drawing/2014/main" id="{5FA61626-19AF-7E37-33C9-67887025D05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842710" y="6296970"/>
                      <a:ext cx="50040" cy="40680"/>
                    </p14:xfrm>
                  </p:contentPart>
                </mc:Choice>
                <mc:Fallback xmlns="">
                  <p:pic>
                    <p:nvPicPr>
                      <p:cNvPr id="15" name="Ink 14">
                        <a:extLst>
                          <a:ext uri="{FF2B5EF4-FFF2-40B4-BE49-F238E27FC236}">
                            <a16:creationId xmlns:a16="http://schemas.microsoft.com/office/drawing/2014/main" id="{568991AE-AB9F-05F1-273D-E2EACB26C1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3"/>
                      <a:stretch>
                        <a:fillRect/>
                      </a:stretch>
                    </p:blipFill>
                    <p:spPr>
                      <a:xfrm>
                        <a:off x="1833710" y="6287970"/>
                        <a:ext cx="67680" cy="583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734">
                  <p14:nvContentPartPr>
                    <p14:cNvPr id="304" name="Ink 303">
                      <a:extLst>
                        <a:ext uri="{FF2B5EF4-FFF2-40B4-BE49-F238E27FC236}">
                          <a16:creationId xmlns:a16="http://schemas.microsoft.com/office/drawing/2014/main" id="{ED096510-008B-45FC-6A0C-7D3BE344E3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13350" y="6278250"/>
                    <a:ext cx="81720" cy="62280"/>
                  </p14:xfrm>
                </p:contentPart>
              </mc:Choice>
              <mc:Fallback xmlns="">
                <p:pic>
                  <p:nvPicPr>
                    <p:cNvPr id="17" name="Ink 16">
                      <a:extLst>
                        <a:ext uri="{FF2B5EF4-FFF2-40B4-BE49-F238E27FC236}">
                          <a16:creationId xmlns:a16="http://schemas.microsoft.com/office/drawing/2014/main" id="{FC799059-3C7C-DD1E-AD4B-60D616583587}"/>
                        </a:ext>
                      </a:extLst>
                    </p:cNvPr>
                    <p:cNvPicPr/>
                    <p:nvPr/>
                  </p:nvPicPr>
                  <p:blipFill>
                    <a:blip r:embed="rId205"/>
                    <a:stretch>
                      <a:fillRect/>
                    </a:stretch>
                  </p:blipFill>
                  <p:spPr>
                    <a:xfrm>
                      <a:off x="2904350" y="6269250"/>
                      <a:ext cx="99360" cy="7992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0C899C91-1833-77AE-CF60-161A6384DDBB}"/>
                    </a:ext>
                  </a:extLst>
                </p:cNvPr>
                <p:cNvGrpSpPr/>
                <p:nvPr/>
              </p:nvGrpSpPr>
              <p:grpSpPr>
                <a:xfrm>
                  <a:off x="3994430" y="6279330"/>
                  <a:ext cx="81000" cy="64080"/>
                  <a:chOff x="3994430" y="6279330"/>
                  <a:chExt cx="81000" cy="640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35">
                    <p14:nvContentPartPr>
                      <p14:cNvPr id="312" name="Ink 311">
                        <a:extLst>
                          <a:ext uri="{FF2B5EF4-FFF2-40B4-BE49-F238E27FC236}">
                            <a16:creationId xmlns:a16="http://schemas.microsoft.com/office/drawing/2014/main" id="{B0D5C86E-626B-D543-0011-38085A9F286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994430" y="6279330"/>
                      <a:ext cx="81000" cy="64080"/>
                    </p14:xfrm>
                  </p:contentPart>
                </mc:Choice>
                <mc:Fallback xmlns="">
                  <p:pic>
                    <p:nvPicPr>
                      <p:cNvPr id="18" name="Ink 17">
                        <a:extLst>
                          <a:ext uri="{FF2B5EF4-FFF2-40B4-BE49-F238E27FC236}">
                            <a16:creationId xmlns:a16="http://schemas.microsoft.com/office/drawing/2014/main" id="{FFA535EE-A77A-7C8C-891F-DEC6E6E9E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7"/>
                      <a:stretch>
                        <a:fillRect/>
                      </a:stretch>
                    </p:blipFill>
                    <p:spPr>
                      <a:xfrm>
                        <a:off x="3985430" y="6270330"/>
                        <a:ext cx="98640" cy="81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36">
                    <p14:nvContentPartPr>
                      <p14:cNvPr id="313" name="Ink 312">
                        <a:extLst>
                          <a:ext uri="{FF2B5EF4-FFF2-40B4-BE49-F238E27FC236}">
                            <a16:creationId xmlns:a16="http://schemas.microsoft.com/office/drawing/2014/main" id="{33ABEB2D-0A44-6422-0D9B-A6FBBF1302B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008470" y="6286170"/>
                      <a:ext cx="53640" cy="44640"/>
                    </p14:xfrm>
                  </p:contentPart>
                </mc:Choice>
                <mc:Fallback xmlns="">
                  <p:pic>
                    <p:nvPicPr>
                      <p:cNvPr id="19" name="Ink 18">
                        <a:extLst>
                          <a:ext uri="{FF2B5EF4-FFF2-40B4-BE49-F238E27FC236}">
                            <a16:creationId xmlns:a16="http://schemas.microsoft.com/office/drawing/2014/main" id="{6EC18BDC-6DB3-F81E-0654-2BFFC16D25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9"/>
                      <a:stretch>
                        <a:fillRect/>
                      </a:stretch>
                    </p:blipFill>
                    <p:spPr>
                      <a:xfrm>
                        <a:off x="3999470" y="6277170"/>
                        <a:ext cx="71280" cy="622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37">
                    <p14:nvContentPartPr>
                      <p14:cNvPr id="314" name="Ink 313">
                        <a:extLst>
                          <a:ext uri="{FF2B5EF4-FFF2-40B4-BE49-F238E27FC236}">
                            <a16:creationId xmlns:a16="http://schemas.microsoft.com/office/drawing/2014/main" id="{70828B95-2972-1FEB-1A6C-ED7684DCA22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006310" y="6309210"/>
                      <a:ext cx="56880" cy="28080"/>
                    </p14:xfrm>
                  </p:contentPart>
                </mc:Choice>
                <mc:Fallback xmlns="">
                  <p:pic>
                    <p:nvPicPr>
                      <p:cNvPr id="21" name="Ink 20">
                        <a:extLst>
                          <a:ext uri="{FF2B5EF4-FFF2-40B4-BE49-F238E27FC236}">
                            <a16:creationId xmlns:a16="http://schemas.microsoft.com/office/drawing/2014/main" id="{9C9E129D-00A6-41D5-CBD5-9EBB8F9C9F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1"/>
                      <a:stretch>
                        <a:fillRect/>
                      </a:stretch>
                    </p:blipFill>
                    <p:spPr>
                      <a:xfrm>
                        <a:off x="3997310" y="6300210"/>
                        <a:ext cx="74520" cy="45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738">
                  <p14:nvContentPartPr>
                    <p14:cNvPr id="306" name="Ink 305">
                      <a:extLst>
                        <a:ext uri="{FF2B5EF4-FFF2-40B4-BE49-F238E27FC236}">
                          <a16:creationId xmlns:a16="http://schemas.microsoft.com/office/drawing/2014/main" id="{47936997-E608-B6B9-34F1-C9993E6134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65790" y="6279690"/>
                    <a:ext cx="77760" cy="5976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2EE0C283-24FB-A6F1-4BAE-61145D73C868}"/>
                        </a:ext>
                      </a:extLst>
                    </p:cNvPr>
                    <p:cNvPicPr/>
                    <p:nvPr/>
                  </p:nvPicPr>
                  <p:blipFill>
                    <a:blip r:embed="rId213"/>
                    <a:stretch>
                      <a:fillRect/>
                    </a:stretch>
                  </p:blipFill>
                  <p:spPr>
                    <a:xfrm>
                      <a:off x="5056790" y="6270690"/>
                      <a:ext cx="95400" cy="77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9">
                  <p14:nvContentPartPr>
                    <p14:cNvPr id="307" name="Ink 306">
                      <a:extLst>
                        <a:ext uri="{FF2B5EF4-FFF2-40B4-BE49-F238E27FC236}">
                          <a16:creationId xmlns:a16="http://schemas.microsoft.com/office/drawing/2014/main" id="{6DF01ECD-7386-7219-731B-CF9BA70B43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79830" y="6317850"/>
                    <a:ext cx="39960" cy="26280"/>
                  </p14:xfrm>
                </p:contentPart>
              </mc:Choice>
              <mc:Fallback xmlns="">
                <p:pic>
                  <p:nvPicPr>
                    <p:cNvPr id="24" name="Ink 23">
                      <a:extLst>
                        <a:ext uri="{FF2B5EF4-FFF2-40B4-BE49-F238E27FC236}">
                          <a16:creationId xmlns:a16="http://schemas.microsoft.com/office/drawing/2014/main" id="{30DD23AF-165C-C310-977E-F7F4108C9D2E}"/>
                        </a:ext>
                      </a:extLst>
                    </p:cNvPr>
                    <p:cNvPicPr/>
                    <p:nvPr/>
                  </p:nvPicPr>
                  <p:blipFill>
                    <a:blip r:embed="rId215"/>
                    <a:stretch>
                      <a:fillRect/>
                    </a:stretch>
                  </p:blipFill>
                  <p:spPr>
                    <a:xfrm>
                      <a:off x="5070910" y="6308972"/>
                      <a:ext cx="57443" cy="4368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0">
                  <p14:nvContentPartPr>
                    <p14:cNvPr id="308" name="Ink 307">
                      <a:extLst>
                        <a:ext uri="{FF2B5EF4-FFF2-40B4-BE49-F238E27FC236}">
                          <a16:creationId xmlns:a16="http://schemas.microsoft.com/office/drawing/2014/main" id="{A22DDAD2-7AD6-0714-2664-8ADB49C50C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96030" y="6317850"/>
                    <a:ext cx="36000" cy="20160"/>
                  </p14:xfrm>
                </p:contentPart>
              </mc:Choice>
              <mc:Fallback xmlns="">
                <p:pic>
                  <p:nvPicPr>
                    <p:cNvPr id="25" name="Ink 24">
                      <a:extLst>
                        <a:ext uri="{FF2B5EF4-FFF2-40B4-BE49-F238E27FC236}">
                          <a16:creationId xmlns:a16="http://schemas.microsoft.com/office/drawing/2014/main" id="{6694E1BA-000B-4DEA-08A5-A13B833A8712}"/>
                        </a:ext>
                      </a:extLst>
                    </p:cNvPr>
                    <p:cNvPicPr/>
                    <p:nvPr/>
                  </p:nvPicPr>
                  <p:blipFill>
                    <a:blip r:embed="rId217"/>
                    <a:stretch>
                      <a:fillRect/>
                    </a:stretch>
                  </p:blipFill>
                  <p:spPr>
                    <a:xfrm>
                      <a:off x="5087030" y="6309008"/>
                      <a:ext cx="53640" cy="3749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1">
                  <p14:nvContentPartPr>
                    <p14:cNvPr id="309" name="Ink 308">
                      <a:extLst>
                        <a:ext uri="{FF2B5EF4-FFF2-40B4-BE49-F238E27FC236}">
                          <a16:creationId xmlns:a16="http://schemas.microsoft.com/office/drawing/2014/main" id="{3F3771D8-AAA2-4589-629D-4BFA76C45C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57670" y="6279690"/>
                    <a:ext cx="65520" cy="5292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3DD017A3-FD5B-C203-4FB7-2F36ACE4C351}"/>
                        </a:ext>
                      </a:extLst>
                    </p:cNvPr>
                    <p:cNvPicPr/>
                    <p:nvPr/>
                  </p:nvPicPr>
                  <p:blipFill>
                    <a:blip r:embed="rId219"/>
                    <a:stretch>
                      <a:fillRect/>
                    </a:stretch>
                  </p:blipFill>
                  <p:spPr>
                    <a:xfrm>
                      <a:off x="6148719" y="6270690"/>
                      <a:ext cx="83064" cy="70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2">
                  <p14:nvContentPartPr>
                    <p14:cNvPr id="310" name="Ink 309">
                      <a:extLst>
                        <a:ext uri="{FF2B5EF4-FFF2-40B4-BE49-F238E27FC236}">
                          <a16:creationId xmlns:a16="http://schemas.microsoft.com/office/drawing/2014/main" id="{24009A31-8A78-CCB9-6CB7-C9455936B1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24710" y="6285450"/>
                    <a:ext cx="66240" cy="52560"/>
                  </p14:xfrm>
                </p:contentPart>
              </mc:Choice>
              <mc:Fallback xmlns="">
                <p:pic>
                  <p:nvPicPr>
                    <p:cNvPr id="29" name="Ink 28">
                      <a:extLst>
                        <a:ext uri="{FF2B5EF4-FFF2-40B4-BE49-F238E27FC236}">
                          <a16:creationId xmlns:a16="http://schemas.microsoft.com/office/drawing/2014/main" id="{97C7E42F-63E0-E464-43A6-97A6D7ADEDE6}"/>
                        </a:ext>
                      </a:extLst>
                    </p:cNvPr>
                    <p:cNvPicPr/>
                    <p:nvPr/>
                  </p:nvPicPr>
                  <p:blipFill>
                    <a:blip r:embed="rId221"/>
                    <a:stretch>
                      <a:fillRect/>
                    </a:stretch>
                  </p:blipFill>
                  <p:spPr>
                    <a:xfrm>
                      <a:off x="7215710" y="6276450"/>
                      <a:ext cx="83880" cy="70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3">
                  <p14:nvContentPartPr>
                    <p14:cNvPr id="311" name="Ink 310">
                      <a:extLst>
                        <a:ext uri="{FF2B5EF4-FFF2-40B4-BE49-F238E27FC236}">
                          <a16:creationId xmlns:a16="http://schemas.microsoft.com/office/drawing/2014/main" id="{42D8A799-3266-2A52-8963-49895A9A5D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293910" y="6280770"/>
                    <a:ext cx="75960" cy="56880"/>
                  </p14:xfrm>
                </p:contentPart>
              </mc:Choice>
              <mc:Fallback xmlns="">
                <p:pic>
                  <p:nvPicPr>
                    <p:cNvPr id="30" name="Ink 29">
                      <a:extLst>
                        <a:ext uri="{FF2B5EF4-FFF2-40B4-BE49-F238E27FC236}">
                          <a16:creationId xmlns:a16="http://schemas.microsoft.com/office/drawing/2014/main" id="{2898E85D-0D5B-C4D0-4F23-637E4CC87AD7}"/>
                        </a:ext>
                      </a:extLst>
                    </p:cNvPr>
                    <p:cNvPicPr/>
                    <p:nvPr/>
                  </p:nvPicPr>
                  <p:blipFill>
                    <a:blip r:embed="rId223"/>
                    <a:stretch>
                      <a:fillRect/>
                    </a:stretch>
                  </p:blipFill>
                  <p:spPr>
                    <a:xfrm>
                      <a:off x="8284910" y="6271713"/>
                      <a:ext cx="93600" cy="74632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1C1592A7-2FB8-8DBB-309C-0918E950A5AD}"/>
                  </a:ext>
                </a:extLst>
              </p:cNvPr>
              <p:cNvGrpSpPr/>
              <p:nvPr/>
            </p:nvGrpSpPr>
            <p:grpSpPr>
              <a:xfrm>
                <a:off x="3065008" y="36125958"/>
                <a:ext cx="969840" cy="537480"/>
                <a:chOff x="1936310" y="5732850"/>
                <a:chExt cx="969840" cy="5374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44">
                  <p14:nvContentPartPr>
                    <p14:cNvPr id="318" name="Ink 317">
                      <a:extLst>
                        <a:ext uri="{FF2B5EF4-FFF2-40B4-BE49-F238E27FC236}">
                          <a16:creationId xmlns:a16="http://schemas.microsoft.com/office/drawing/2014/main" id="{A117207E-DE76-427F-4378-5C628A895F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81630" y="5732850"/>
                    <a:ext cx="69120" cy="67320"/>
                  </p14:xfrm>
                </p:contentPart>
              </mc:Choice>
              <mc:Fallback xmlns="">
                <p:pic>
                  <p:nvPicPr>
                    <p:cNvPr id="32" name="Ink 31">
                      <a:extLst>
                        <a:ext uri="{FF2B5EF4-FFF2-40B4-BE49-F238E27FC236}">
                          <a16:creationId xmlns:a16="http://schemas.microsoft.com/office/drawing/2014/main" id="{04366409-4E86-A20C-0350-3A572D7FDB9B}"/>
                        </a:ext>
                      </a:extLst>
                    </p:cNvPr>
                    <p:cNvPicPr/>
                    <p:nvPr/>
                  </p:nvPicPr>
                  <p:blipFill>
                    <a:blip r:embed="rId225"/>
                    <a:stretch>
                      <a:fillRect/>
                    </a:stretch>
                  </p:blipFill>
                  <p:spPr>
                    <a:xfrm>
                      <a:off x="2372630" y="5723850"/>
                      <a:ext cx="86760" cy="84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5">
                  <p14:nvContentPartPr>
                    <p14:cNvPr id="319" name="Ink 318">
                      <a:extLst>
                        <a:ext uri="{FF2B5EF4-FFF2-40B4-BE49-F238E27FC236}">
                          <a16:creationId xmlns:a16="http://schemas.microsoft.com/office/drawing/2014/main" id="{56D5DA2F-F60B-F078-C586-008305B7B22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936310" y="5841210"/>
                    <a:ext cx="475560" cy="426240"/>
                  </p14:xfrm>
                </p:contentPart>
              </mc:Choice>
              <mc:Fallback xmlns="">
                <p:pic>
                  <p:nvPicPr>
                    <p:cNvPr id="33" name="Ink 32">
                      <a:extLst>
                        <a:ext uri="{FF2B5EF4-FFF2-40B4-BE49-F238E27FC236}">
                          <a16:creationId xmlns:a16="http://schemas.microsoft.com/office/drawing/2014/main" id="{CDCA7C0D-EDF4-2291-D45E-C66978BCD1F7}"/>
                        </a:ext>
                      </a:extLst>
                    </p:cNvPr>
                    <p:cNvPicPr/>
                    <p:nvPr/>
                  </p:nvPicPr>
                  <p:blipFill>
                    <a:blip r:embed="rId227"/>
                    <a:stretch>
                      <a:fillRect/>
                    </a:stretch>
                  </p:blipFill>
                  <p:spPr>
                    <a:xfrm>
                      <a:off x="1927303" y="5832210"/>
                      <a:ext cx="493213" cy="443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6">
                  <p14:nvContentPartPr>
                    <p14:cNvPr id="320" name="Ink 319">
                      <a:extLst>
                        <a:ext uri="{FF2B5EF4-FFF2-40B4-BE49-F238E27FC236}">
                          <a16:creationId xmlns:a16="http://schemas.microsoft.com/office/drawing/2014/main" id="{55C66B0B-6240-0A00-72D7-C38FE341CB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52470" y="5826450"/>
                    <a:ext cx="135720" cy="53640"/>
                  </p14:xfrm>
                </p:contentPart>
              </mc:Choice>
              <mc:Fallback xmlns="">
                <p:pic>
                  <p:nvPicPr>
                    <p:cNvPr id="39" name="Ink 38">
                      <a:extLst>
                        <a:ext uri="{FF2B5EF4-FFF2-40B4-BE49-F238E27FC236}">
                          <a16:creationId xmlns:a16="http://schemas.microsoft.com/office/drawing/2014/main" id="{B4F6FA69-A293-26C5-58A4-B0477D685B33}"/>
                        </a:ext>
                      </a:extLst>
                    </p:cNvPr>
                    <p:cNvPicPr/>
                    <p:nvPr/>
                  </p:nvPicPr>
                  <p:blipFill>
                    <a:blip r:embed="rId229"/>
                    <a:stretch>
                      <a:fillRect/>
                    </a:stretch>
                  </p:blipFill>
                  <p:spPr>
                    <a:xfrm>
                      <a:off x="2343470" y="5817450"/>
                      <a:ext cx="153360" cy="71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7">
                  <p14:nvContentPartPr>
                    <p14:cNvPr id="321" name="Ink 320">
                      <a:extLst>
                        <a:ext uri="{FF2B5EF4-FFF2-40B4-BE49-F238E27FC236}">
                          <a16:creationId xmlns:a16="http://schemas.microsoft.com/office/drawing/2014/main" id="{6A187F0B-247D-F3BB-C575-0EBB40F04F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93510" y="5924370"/>
                    <a:ext cx="512640" cy="345960"/>
                  </p14:xfrm>
                </p:contentPart>
              </mc:Choice>
              <mc:Fallback xmlns="">
                <p:pic>
                  <p:nvPicPr>
                    <p:cNvPr id="40" name="Ink 39">
                      <a:extLst>
                        <a:ext uri="{FF2B5EF4-FFF2-40B4-BE49-F238E27FC236}">
                          <a16:creationId xmlns:a16="http://schemas.microsoft.com/office/drawing/2014/main" id="{A0F76EF0-DB79-BB2B-8FC0-6EB631E16D1F}"/>
                        </a:ext>
                      </a:extLst>
                    </p:cNvPr>
                    <p:cNvPicPr/>
                    <p:nvPr/>
                  </p:nvPicPr>
                  <p:blipFill>
                    <a:blip r:embed="rId231"/>
                    <a:stretch>
                      <a:fillRect/>
                    </a:stretch>
                  </p:blipFill>
                  <p:spPr>
                    <a:xfrm>
                      <a:off x="2384510" y="5915370"/>
                      <a:ext cx="530280" cy="3636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82565E9B-E78F-9AF0-2FD0-3C3592384F53}"/>
                  </a:ext>
                </a:extLst>
              </p:cNvPr>
              <p:cNvGrpSpPr/>
              <p:nvPr/>
            </p:nvGrpSpPr>
            <p:grpSpPr>
              <a:xfrm>
                <a:off x="4132048" y="36127398"/>
                <a:ext cx="987480" cy="565920"/>
                <a:chOff x="3003350" y="5734290"/>
                <a:chExt cx="987480" cy="5659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48">
                  <p14:nvContentPartPr>
                    <p14:cNvPr id="323" name="Ink 322">
                      <a:extLst>
                        <a:ext uri="{FF2B5EF4-FFF2-40B4-BE49-F238E27FC236}">
                          <a16:creationId xmlns:a16="http://schemas.microsoft.com/office/drawing/2014/main" id="{0089D401-2030-66DE-496D-FAA901162E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56950" y="5734290"/>
                    <a:ext cx="74880" cy="63000"/>
                  </p14:xfrm>
                </p:contentPart>
              </mc:Choice>
              <mc:Fallback xmlns="">
                <p:pic>
                  <p:nvPicPr>
                    <p:cNvPr id="41" name="Ink 40">
                      <a:extLst>
                        <a:ext uri="{FF2B5EF4-FFF2-40B4-BE49-F238E27FC236}">
                          <a16:creationId xmlns:a16="http://schemas.microsoft.com/office/drawing/2014/main" id="{34EEA83E-72B2-883E-175E-7DCA6C69202F}"/>
                        </a:ext>
                      </a:extLst>
                    </p:cNvPr>
                    <p:cNvPicPr/>
                    <p:nvPr/>
                  </p:nvPicPr>
                  <p:blipFill>
                    <a:blip r:embed="rId233"/>
                    <a:stretch>
                      <a:fillRect/>
                    </a:stretch>
                  </p:blipFill>
                  <p:spPr>
                    <a:xfrm>
                      <a:off x="3447950" y="5725341"/>
                      <a:ext cx="92520" cy="805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9">
                  <p14:nvContentPartPr>
                    <p14:cNvPr id="324" name="Ink 323">
                      <a:extLst>
                        <a:ext uri="{FF2B5EF4-FFF2-40B4-BE49-F238E27FC236}">
                          <a16:creationId xmlns:a16="http://schemas.microsoft.com/office/drawing/2014/main" id="{B88513D1-CCD9-7E28-E5DD-A0EB26F4E7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03350" y="5852370"/>
                    <a:ext cx="480600" cy="427680"/>
                  </p14:xfrm>
                </p:contentPart>
              </mc:Choice>
              <mc:Fallback xmlns="">
                <p:pic>
                  <p:nvPicPr>
                    <p:cNvPr id="42" name="Ink 41">
                      <a:extLst>
                        <a:ext uri="{FF2B5EF4-FFF2-40B4-BE49-F238E27FC236}">
                          <a16:creationId xmlns:a16="http://schemas.microsoft.com/office/drawing/2014/main" id="{25AD657D-8B0E-50B1-DE17-BBA3F68015CB}"/>
                        </a:ext>
                      </a:extLst>
                    </p:cNvPr>
                    <p:cNvPicPr/>
                    <p:nvPr/>
                  </p:nvPicPr>
                  <p:blipFill>
                    <a:blip r:embed="rId235"/>
                    <a:stretch>
                      <a:fillRect/>
                    </a:stretch>
                  </p:blipFill>
                  <p:spPr>
                    <a:xfrm>
                      <a:off x="2994357" y="5843370"/>
                      <a:ext cx="498227" cy="445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0">
                  <p14:nvContentPartPr>
                    <p14:cNvPr id="325" name="Ink 324">
                      <a:extLst>
                        <a:ext uri="{FF2B5EF4-FFF2-40B4-BE49-F238E27FC236}">
                          <a16:creationId xmlns:a16="http://schemas.microsoft.com/office/drawing/2014/main" id="{F5D51884-4317-59F3-7AF4-38723F290D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09430" y="5849490"/>
                    <a:ext cx="135720" cy="56160"/>
                  </p14:xfrm>
                </p:contentPart>
              </mc:Choice>
              <mc:Fallback xmlns="">
                <p:pic>
                  <p:nvPicPr>
                    <p:cNvPr id="45" name="Ink 44">
                      <a:extLst>
                        <a:ext uri="{FF2B5EF4-FFF2-40B4-BE49-F238E27FC236}">
                          <a16:creationId xmlns:a16="http://schemas.microsoft.com/office/drawing/2014/main" id="{556CCF67-5670-43A7-6EBA-E1355473BD46}"/>
                        </a:ext>
                      </a:extLst>
                    </p:cNvPr>
                    <p:cNvPicPr/>
                    <p:nvPr/>
                  </p:nvPicPr>
                  <p:blipFill>
                    <a:blip r:embed="rId237"/>
                    <a:stretch>
                      <a:fillRect/>
                    </a:stretch>
                  </p:blipFill>
                  <p:spPr>
                    <a:xfrm>
                      <a:off x="3400430" y="5840490"/>
                      <a:ext cx="153360" cy="73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1">
                  <p14:nvContentPartPr>
                    <p14:cNvPr id="326" name="Ink 325">
                      <a:extLst>
                        <a:ext uri="{FF2B5EF4-FFF2-40B4-BE49-F238E27FC236}">
                          <a16:creationId xmlns:a16="http://schemas.microsoft.com/office/drawing/2014/main" id="{7DB5FF9D-6589-CE1E-3041-DB6F59F5A6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73150" y="5924010"/>
                    <a:ext cx="517680" cy="376200"/>
                  </p14:xfrm>
                </p:contentPart>
              </mc:Choice>
              <mc:Fallback xmlns="">
                <p:pic>
                  <p:nvPicPr>
                    <p:cNvPr id="46" name="Ink 45">
                      <a:extLst>
                        <a:ext uri="{FF2B5EF4-FFF2-40B4-BE49-F238E27FC236}">
                          <a16:creationId xmlns:a16="http://schemas.microsoft.com/office/drawing/2014/main" id="{C8F138F4-FA66-C341-6681-38D66D51BF1C}"/>
                        </a:ext>
                      </a:extLst>
                    </p:cNvPr>
                    <p:cNvPicPr/>
                    <p:nvPr/>
                  </p:nvPicPr>
                  <p:blipFill>
                    <a:blip r:embed="rId239"/>
                    <a:stretch>
                      <a:fillRect/>
                    </a:stretch>
                  </p:blipFill>
                  <p:spPr>
                    <a:xfrm>
                      <a:off x="3464150" y="5915010"/>
                      <a:ext cx="535320" cy="3938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3EA6F5A1-8E6A-9EBC-850F-AC536ED541DD}"/>
                  </a:ext>
                </a:extLst>
              </p:cNvPr>
              <p:cNvGrpSpPr/>
              <p:nvPr/>
            </p:nvGrpSpPr>
            <p:grpSpPr>
              <a:xfrm>
                <a:off x="3008128" y="35586088"/>
                <a:ext cx="1548720" cy="1049040"/>
                <a:chOff x="1879430" y="5192980"/>
                <a:chExt cx="1548720" cy="10490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52">
                  <p14:nvContentPartPr>
                    <p14:cNvPr id="328" name="Ink 327">
                      <a:extLst>
                        <a:ext uri="{FF2B5EF4-FFF2-40B4-BE49-F238E27FC236}">
                          <a16:creationId xmlns:a16="http://schemas.microsoft.com/office/drawing/2014/main" id="{458645B5-42E9-8F10-B582-680999AE32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76270" y="5291490"/>
                    <a:ext cx="137880" cy="5544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607A2316-6C6E-6C6E-1E2A-8C007E01B570}"/>
                        </a:ext>
                      </a:extLst>
                    </p:cNvPr>
                    <p:cNvPicPr/>
                    <p:nvPr/>
                  </p:nvPicPr>
                  <p:blipFill>
                    <a:blip r:embed="rId241"/>
                    <a:stretch>
                      <a:fillRect/>
                    </a:stretch>
                  </p:blipFill>
                  <p:spPr>
                    <a:xfrm>
                      <a:off x="2867246" y="5282490"/>
                      <a:ext cx="155566" cy="73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3">
                  <p14:nvContentPartPr>
                    <p14:cNvPr id="329" name="Ink 328">
                      <a:extLst>
                        <a:ext uri="{FF2B5EF4-FFF2-40B4-BE49-F238E27FC236}">
                          <a16:creationId xmlns:a16="http://schemas.microsoft.com/office/drawing/2014/main" id="{68E6358C-DACD-F868-5F91-A0662A7D62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14070" y="5192980"/>
                    <a:ext cx="77760" cy="69120"/>
                  </p14:xfrm>
                </p:contentPart>
              </mc:Choice>
              <mc:Fallback xmlns="">
                <p:pic>
                  <p:nvPicPr>
                    <p:cNvPr id="49" name="Ink 48">
                      <a:extLst>
                        <a:ext uri="{FF2B5EF4-FFF2-40B4-BE49-F238E27FC236}">
                          <a16:creationId xmlns:a16="http://schemas.microsoft.com/office/drawing/2014/main" id="{0046BE26-DEA5-D645-DCC4-79567C303677}"/>
                        </a:ext>
                      </a:extLst>
                    </p:cNvPr>
                    <p:cNvPicPr/>
                    <p:nvPr/>
                  </p:nvPicPr>
                  <p:blipFill>
                    <a:blip r:embed="rId243"/>
                    <a:stretch>
                      <a:fillRect/>
                    </a:stretch>
                  </p:blipFill>
                  <p:spPr>
                    <a:xfrm>
                      <a:off x="2905070" y="5183980"/>
                      <a:ext cx="95400" cy="86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4">
                  <p14:nvContentPartPr>
                    <p14:cNvPr id="330" name="Ink 329">
                      <a:extLst>
                        <a:ext uri="{FF2B5EF4-FFF2-40B4-BE49-F238E27FC236}">
                          <a16:creationId xmlns:a16="http://schemas.microsoft.com/office/drawing/2014/main" id="{0FA457D8-9B13-A45F-CD2D-8AF5D3FA08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9430" y="5300260"/>
                    <a:ext cx="1063440" cy="94176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2C8541AB-85C5-487B-A7C0-A56FDEC5BF3A}"/>
                        </a:ext>
                      </a:extLst>
                    </p:cNvPr>
                    <p:cNvPicPr/>
                    <p:nvPr/>
                  </p:nvPicPr>
                  <p:blipFill>
                    <a:blip r:embed="rId245"/>
                    <a:stretch>
                      <a:fillRect/>
                    </a:stretch>
                  </p:blipFill>
                  <p:spPr>
                    <a:xfrm>
                      <a:off x="1870430" y="5291263"/>
                      <a:ext cx="1081080" cy="95939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5">
                  <p14:nvContentPartPr>
                    <p14:cNvPr id="331" name="Ink 330">
                      <a:extLst>
                        <a:ext uri="{FF2B5EF4-FFF2-40B4-BE49-F238E27FC236}">
                          <a16:creationId xmlns:a16="http://schemas.microsoft.com/office/drawing/2014/main" id="{2239106F-C381-E09F-D0C2-60334E8EAA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20550" y="5410060"/>
                    <a:ext cx="507600" cy="3499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9ABE925E-64C8-F999-622C-B40BACC1F3D9}"/>
                        </a:ext>
                      </a:extLst>
                    </p:cNvPr>
                    <p:cNvPicPr/>
                    <p:nvPr/>
                  </p:nvPicPr>
                  <p:blipFill>
                    <a:blip r:embed="rId247"/>
                    <a:stretch>
                      <a:fillRect/>
                    </a:stretch>
                  </p:blipFill>
                  <p:spPr>
                    <a:xfrm>
                      <a:off x="2911544" y="5401060"/>
                      <a:ext cx="525253" cy="3675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32" name="Group 331">
                <a:extLst>
                  <a:ext uri="{FF2B5EF4-FFF2-40B4-BE49-F238E27FC236}">
                    <a16:creationId xmlns:a16="http://schemas.microsoft.com/office/drawing/2014/main" id="{C8DAF544-4EE6-91BD-B55C-4D716C6932FD}"/>
                  </a:ext>
                </a:extLst>
              </p:cNvPr>
              <p:cNvGrpSpPr/>
              <p:nvPr/>
            </p:nvGrpSpPr>
            <p:grpSpPr>
              <a:xfrm>
                <a:off x="6284488" y="36131718"/>
                <a:ext cx="1007280" cy="547920"/>
                <a:chOff x="5155790" y="5738610"/>
                <a:chExt cx="1007280" cy="5479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56">
                  <p14:nvContentPartPr>
                    <p14:cNvPr id="333" name="Ink 332">
                      <a:extLst>
                        <a:ext uri="{FF2B5EF4-FFF2-40B4-BE49-F238E27FC236}">
                          <a16:creationId xmlns:a16="http://schemas.microsoft.com/office/drawing/2014/main" id="{8CA7459B-AB04-EA59-0482-15F7ED02D5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55790" y="5851290"/>
                    <a:ext cx="480960" cy="43524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9DC4B7DA-7B65-1B6D-42A1-67C1E1FF4C09}"/>
                        </a:ext>
                      </a:extLst>
                    </p:cNvPr>
                    <p:cNvPicPr/>
                    <p:nvPr/>
                  </p:nvPicPr>
                  <p:blipFill>
                    <a:blip r:embed="rId249"/>
                    <a:stretch>
                      <a:fillRect/>
                    </a:stretch>
                  </p:blipFill>
                  <p:spPr>
                    <a:xfrm>
                      <a:off x="5146783" y="5842297"/>
                      <a:ext cx="498613" cy="452865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334" name="Group 333">
                  <a:extLst>
                    <a:ext uri="{FF2B5EF4-FFF2-40B4-BE49-F238E27FC236}">
                      <a16:creationId xmlns:a16="http://schemas.microsoft.com/office/drawing/2014/main" id="{6955BD7E-19DC-15C3-0C02-BC462386D4A3}"/>
                    </a:ext>
                  </a:extLst>
                </p:cNvPr>
                <p:cNvGrpSpPr/>
                <p:nvPr/>
              </p:nvGrpSpPr>
              <p:grpSpPr>
                <a:xfrm>
                  <a:off x="5584190" y="5738610"/>
                  <a:ext cx="578880" cy="526320"/>
                  <a:chOff x="5584190" y="5738610"/>
                  <a:chExt cx="578880" cy="5263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57">
                    <p14:nvContentPartPr>
                      <p14:cNvPr id="335" name="Ink 334">
                        <a:extLst>
                          <a:ext uri="{FF2B5EF4-FFF2-40B4-BE49-F238E27FC236}">
                            <a16:creationId xmlns:a16="http://schemas.microsoft.com/office/drawing/2014/main" id="{F8A84637-37D8-3A5E-9EC6-AA99ABA1CFA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619110" y="5738610"/>
                      <a:ext cx="65880" cy="59040"/>
                    </p14:xfrm>
                  </p:contentPart>
                </mc:Choice>
                <mc:Fallback xmlns="">
                  <p:pic>
                    <p:nvPicPr>
                      <p:cNvPr id="70" name="Ink 69">
                        <a:extLst>
                          <a:ext uri="{FF2B5EF4-FFF2-40B4-BE49-F238E27FC236}">
                            <a16:creationId xmlns:a16="http://schemas.microsoft.com/office/drawing/2014/main" id="{132540A8-8CAB-2864-2B6A-53170E5BC0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1"/>
                      <a:stretch>
                        <a:fillRect/>
                      </a:stretch>
                    </p:blipFill>
                    <p:spPr>
                      <a:xfrm>
                        <a:off x="5610110" y="5729610"/>
                        <a:ext cx="83520" cy="766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58">
                    <p14:nvContentPartPr>
                      <p14:cNvPr id="336" name="Ink 335">
                        <a:extLst>
                          <a:ext uri="{FF2B5EF4-FFF2-40B4-BE49-F238E27FC236}">
                            <a16:creationId xmlns:a16="http://schemas.microsoft.com/office/drawing/2014/main" id="{4FB17FC1-28D8-E169-EAE5-76C57EB5F35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584190" y="5843730"/>
                      <a:ext cx="115200" cy="44280"/>
                    </p14:xfrm>
                  </p:contentPart>
                </mc:Choice>
                <mc:Fallback xmlns="">
                  <p:pic>
                    <p:nvPicPr>
                      <p:cNvPr id="71" name="Ink 70">
                        <a:extLst>
                          <a:ext uri="{FF2B5EF4-FFF2-40B4-BE49-F238E27FC236}">
                            <a16:creationId xmlns:a16="http://schemas.microsoft.com/office/drawing/2014/main" id="{54E47166-02E5-7DDF-83B8-EA8D5E59E2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3"/>
                      <a:stretch>
                        <a:fillRect/>
                      </a:stretch>
                    </p:blipFill>
                    <p:spPr>
                      <a:xfrm>
                        <a:off x="5575190" y="5834730"/>
                        <a:ext cx="132840" cy="61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59">
                    <p14:nvContentPartPr>
                      <p14:cNvPr id="337" name="Ink 336">
                        <a:extLst>
                          <a:ext uri="{FF2B5EF4-FFF2-40B4-BE49-F238E27FC236}">
                            <a16:creationId xmlns:a16="http://schemas.microsoft.com/office/drawing/2014/main" id="{1BD10928-5754-E9CF-3923-FA2B36B3B7B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606870" y="5962170"/>
                      <a:ext cx="556200" cy="302760"/>
                    </p14:xfrm>
                  </p:contentPart>
                </mc:Choice>
                <mc:Fallback xmlns="">
                  <p:pic>
                    <p:nvPicPr>
                      <p:cNvPr id="72" name="Ink 71">
                        <a:extLst>
                          <a:ext uri="{FF2B5EF4-FFF2-40B4-BE49-F238E27FC236}">
                            <a16:creationId xmlns:a16="http://schemas.microsoft.com/office/drawing/2014/main" id="{6942BBB1-2A95-4E40-E374-8A734AC772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5"/>
                      <a:stretch>
                        <a:fillRect/>
                      </a:stretch>
                    </p:blipFill>
                    <p:spPr>
                      <a:xfrm>
                        <a:off x="5597870" y="5953170"/>
                        <a:ext cx="573840" cy="3204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FF2307E7-2DD0-88C5-AA97-FFFA3DA8A1DF}"/>
                  </a:ext>
                </a:extLst>
              </p:cNvPr>
              <p:cNvGrpSpPr/>
              <p:nvPr/>
            </p:nvGrpSpPr>
            <p:grpSpPr>
              <a:xfrm>
                <a:off x="8443408" y="36127398"/>
                <a:ext cx="985320" cy="552240"/>
                <a:chOff x="7314710" y="5734290"/>
                <a:chExt cx="985320" cy="5522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60">
                  <p14:nvContentPartPr>
                    <p14:cNvPr id="339" name="Ink 338">
                      <a:extLst>
                        <a:ext uri="{FF2B5EF4-FFF2-40B4-BE49-F238E27FC236}">
                          <a16:creationId xmlns:a16="http://schemas.microsoft.com/office/drawing/2014/main" id="{7245144F-82D1-7532-616D-155D102011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766510" y="5734290"/>
                    <a:ext cx="76320" cy="6156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5082ED0C-18BC-93CF-D4B5-A6A68261FA7E}"/>
                        </a:ext>
                      </a:extLst>
                    </p:cNvPr>
                    <p:cNvPicPr/>
                    <p:nvPr/>
                  </p:nvPicPr>
                  <p:blipFill>
                    <a:blip r:embed="rId257"/>
                    <a:stretch>
                      <a:fillRect/>
                    </a:stretch>
                  </p:blipFill>
                  <p:spPr>
                    <a:xfrm>
                      <a:off x="7757552" y="5725290"/>
                      <a:ext cx="93877" cy="7920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3C5C860C-F5ED-3BC7-FE86-A70E58F2CA21}"/>
                    </a:ext>
                  </a:extLst>
                </p:cNvPr>
                <p:cNvGrpSpPr/>
                <p:nvPr/>
              </p:nvGrpSpPr>
              <p:grpSpPr>
                <a:xfrm>
                  <a:off x="7314710" y="5845170"/>
                  <a:ext cx="985320" cy="441360"/>
                  <a:chOff x="7314710" y="5845170"/>
                  <a:chExt cx="985320" cy="4413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61">
                    <p14:nvContentPartPr>
                      <p14:cNvPr id="341" name="Ink 340">
                        <a:extLst>
                          <a:ext uri="{FF2B5EF4-FFF2-40B4-BE49-F238E27FC236}">
                            <a16:creationId xmlns:a16="http://schemas.microsoft.com/office/drawing/2014/main" id="{3C22C947-1DEF-77FF-5489-0B02499B2B4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14710" y="5845170"/>
                      <a:ext cx="490680" cy="441360"/>
                    </p14:xfrm>
                  </p:contentPart>
                </mc:Choice>
                <mc:Fallback xmlns="">
                  <p:pic>
                    <p:nvPicPr>
                      <p:cNvPr id="75" name="Ink 74">
                        <a:extLst>
                          <a:ext uri="{FF2B5EF4-FFF2-40B4-BE49-F238E27FC236}">
                            <a16:creationId xmlns:a16="http://schemas.microsoft.com/office/drawing/2014/main" id="{084EBB47-3741-8E38-2BF8-CC2E6B3175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9"/>
                      <a:stretch>
                        <a:fillRect/>
                      </a:stretch>
                    </p:blipFill>
                    <p:spPr>
                      <a:xfrm>
                        <a:off x="7305710" y="5836177"/>
                        <a:ext cx="508320" cy="45898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62">
                    <p14:nvContentPartPr>
                      <p14:cNvPr id="342" name="Ink 341">
                        <a:extLst>
                          <a:ext uri="{FF2B5EF4-FFF2-40B4-BE49-F238E27FC236}">
                            <a16:creationId xmlns:a16="http://schemas.microsoft.com/office/drawing/2014/main" id="{CD40746F-6544-564D-F5E6-2711647ECDB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740230" y="5848770"/>
                      <a:ext cx="117720" cy="37800"/>
                    </p14:xfrm>
                  </p:contentPart>
                </mc:Choice>
                <mc:Fallback xmlns="">
                  <p:pic>
                    <p:nvPicPr>
                      <p:cNvPr id="76" name="Ink 75">
                        <a:extLst>
                          <a:ext uri="{FF2B5EF4-FFF2-40B4-BE49-F238E27FC236}">
                            <a16:creationId xmlns:a16="http://schemas.microsoft.com/office/drawing/2014/main" id="{A303CA3D-4815-423C-8D95-280819609A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1"/>
                      <a:stretch>
                        <a:fillRect/>
                      </a:stretch>
                    </p:blipFill>
                    <p:spPr>
                      <a:xfrm>
                        <a:off x="7731230" y="5839770"/>
                        <a:ext cx="135360" cy="554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63">
                    <p14:nvContentPartPr>
                      <p14:cNvPr id="343" name="Ink 342">
                        <a:extLst>
                          <a:ext uri="{FF2B5EF4-FFF2-40B4-BE49-F238E27FC236}">
                            <a16:creationId xmlns:a16="http://schemas.microsoft.com/office/drawing/2014/main" id="{C09BE9B8-8108-A742-E344-A8E4388EB17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803590" y="5924370"/>
                      <a:ext cx="496440" cy="342360"/>
                    </p14:xfrm>
                  </p:contentPart>
                </mc:Choice>
                <mc:Fallback xmlns="">
                  <p:pic>
                    <p:nvPicPr>
                      <p:cNvPr id="78" name="Ink 77">
                        <a:extLst>
                          <a:ext uri="{FF2B5EF4-FFF2-40B4-BE49-F238E27FC236}">
                            <a16:creationId xmlns:a16="http://schemas.microsoft.com/office/drawing/2014/main" id="{95DC2639-4AE5-55AB-18B3-27CC9D9ED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3"/>
                      <a:stretch>
                        <a:fillRect/>
                      </a:stretch>
                    </p:blipFill>
                    <p:spPr>
                      <a:xfrm>
                        <a:off x="7794597" y="5915370"/>
                        <a:ext cx="514067" cy="360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344" name="Group 343">
                <a:extLst>
                  <a:ext uri="{FF2B5EF4-FFF2-40B4-BE49-F238E27FC236}">
                    <a16:creationId xmlns:a16="http://schemas.microsoft.com/office/drawing/2014/main" id="{D0DA04DE-5B0B-D4CF-3D5A-A5D3963F8C94}"/>
                  </a:ext>
                </a:extLst>
              </p:cNvPr>
              <p:cNvGrpSpPr/>
              <p:nvPr/>
            </p:nvGrpSpPr>
            <p:grpSpPr>
              <a:xfrm>
                <a:off x="7376728" y="35590998"/>
                <a:ext cx="1510920" cy="1088640"/>
                <a:chOff x="6248030" y="5197890"/>
                <a:chExt cx="1510920" cy="10886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64">
                  <p14:nvContentPartPr>
                    <p14:cNvPr id="345" name="Ink 344">
                      <a:extLst>
                        <a:ext uri="{FF2B5EF4-FFF2-40B4-BE49-F238E27FC236}">
                          <a16:creationId xmlns:a16="http://schemas.microsoft.com/office/drawing/2014/main" id="{609B22D8-4009-260B-44DE-EF345EC4D0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25070" y="5197890"/>
                    <a:ext cx="75240" cy="6840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251E5C4A-7698-8148-7DFA-4DE33EA4ACC1}"/>
                        </a:ext>
                      </a:extLst>
                    </p:cNvPr>
                    <p:cNvPicPr/>
                    <p:nvPr/>
                  </p:nvPicPr>
                  <p:blipFill>
                    <a:blip r:embed="rId265"/>
                    <a:stretch>
                      <a:fillRect/>
                    </a:stretch>
                  </p:blipFill>
                  <p:spPr>
                    <a:xfrm>
                      <a:off x="7216027" y="5188890"/>
                      <a:ext cx="92965" cy="8604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346" name="Group 345">
                  <a:extLst>
                    <a:ext uri="{FF2B5EF4-FFF2-40B4-BE49-F238E27FC236}">
                      <a16:creationId xmlns:a16="http://schemas.microsoft.com/office/drawing/2014/main" id="{EC15F337-1FD5-4A42-2691-ABD5174A0C89}"/>
                    </a:ext>
                  </a:extLst>
                </p:cNvPr>
                <p:cNvGrpSpPr/>
                <p:nvPr/>
              </p:nvGrpSpPr>
              <p:grpSpPr>
                <a:xfrm>
                  <a:off x="6248030" y="5297610"/>
                  <a:ext cx="1510920" cy="988920"/>
                  <a:chOff x="6248030" y="5297610"/>
                  <a:chExt cx="1510920" cy="9889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65">
                    <p14:nvContentPartPr>
                      <p14:cNvPr id="347" name="Ink 346">
                        <a:extLst>
                          <a:ext uri="{FF2B5EF4-FFF2-40B4-BE49-F238E27FC236}">
                            <a16:creationId xmlns:a16="http://schemas.microsoft.com/office/drawing/2014/main" id="{7055C8E2-BA2C-FC11-A504-59DD981FE7F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248030" y="5335770"/>
                      <a:ext cx="1017000" cy="950760"/>
                    </p14:xfrm>
                  </p:contentPart>
                </mc:Choice>
                <mc:Fallback xmlns="">
                  <p:pic>
                    <p:nvPicPr>
                      <p:cNvPr id="83" name="Ink 82">
                        <a:extLst>
                          <a:ext uri="{FF2B5EF4-FFF2-40B4-BE49-F238E27FC236}">
                            <a16:creationId xmlns:a16="http://schemas.microsoft.com/office/drawing/2014/main" id="{FD4C5A41-5619-6E15-F61A-B2183FD37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7"/>
                      <a:stretch>
                        <a:fillRect/>
                      </a:stretch>
                    </p:blipFill>
                    <p:spPr>
                      <a:xfrm>
                        <a:off x="6239027" y="5326770"/>
                        <a:ext cx="1034646" cy="9684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66">
                    <p14:nvContentPartPr>
                      <p14:cNvPr id="348" name="Ink 347">
                        <a:extLst>
                          <a:ext uri="{FF2B5EF4-FFF2-40B4-BE49-F238E27FC236}">
                            <a16:creationId xmlns:a16="http://schemas.microsoft.com/office/drawing/2014/main" id="{134801C0-F086-409B-6013-7470FCD8C8B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218230" y="5297610"/>
                      <a:ext cx="117720" cy="55800"/>
                    </p14:xfrm>
                  </p:contentPart>
                </mc:Choice>
                <mc:Fallback xmlns="">
                  <p:pic>
                    <p:nvPicPr>
                      <p:cNvPr id="84" name="Ink 83">
                        <a:extLst>
                          <a:ext uri="{FF2B5EF4-FFF2-40B4-BE49-F238E27FC236}">
                            <a16:creationId xmlns:a16="http://schemas.microsoft.com/office/drawing/2014/main" id="{1A3D4835-BCEB-65D0-9671-AA255FA983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9"/>
                      <a:stretch>
                        <a:fillRect/>
                      </a:stretch>
                    </p:blipFill>
                    <p:spPr>
                      <a:xfrm>
                        <a:off x="7209202" y="5288610"/>
                        <a:ext cx="135414" cy="734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67">
                    <p14:nvContentPartPr>
                      <p14:cNvPr id="349" name="Ink 348">
                        <a:extLst>
                          <a:ext uri="{FF2B5EF4-FFF2-40B4-BE49-F238E27FC236}">
                            <a16:creationId xmlns:a16="http://schemas.microsoft.com/office/drawing/2014/main" id="{FFC3D108-46E7-7B3F-4871-A62EFF7D716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244870" y="5429010"/>
                      <a:ext cx="514080" cy="286560"/>
                    </p14:xfrm>
                  </p:contentPart>
                </mc:Choice>
                <mc:Fallback xmlns="">
                  <p:pic>
                    <p:nvPicPr>
                      <p:cNvPr id="86" name="Ink 85">
                        <a:extLst>
                          <a:ext uri="{FF2B5EF4-FFF2-40B4-BE49-F238E27FC236}">
                            <a16:creationId xmlns:a16="http://schemas.microsoft.com/office/drawing/2014/main" id="{BFE92089-1A43-F520-E1FC-215ED77618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1"/>
                      <a:stretch>
                        <a:fillRect/>
                      </a:stretch>
                    </p:blipFill>
                    <p:spPr>
                      <a:xfrm>
                        <a:off x="7235870" y="5420010"/>
                        <a:ext cx="531720" cy="3042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5B972C13-48D7-4FE5-7550-D39335301806}"/>
                  </a:ext>
                </a:extLst>
              </p:cNvPr>
              <p:cNvGrpSpPr/>
              <p:nvPr/>
            </p:nvGrpSpPr>
            <p:grpSpPr>
              <a:xfrm>
                <a:off x="5224288" y="35587758"/>
                <a:ext cx="1501920" cy="1072800"/>
                <a:chOff x="4095590" y="5194650"/>
                <a:chExt cx="1501920" cy="1072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68">
                  <p14:nvContentPartPr>
                    <p14:cNvPr id="351" name="Ink 350">
                      <a:extLst>
                        <a:ext uri="{FF2B5EF4-FFF2-40B4-BE49-F238E27FC236}">
                          <a16:creationId xmlns:a16="http://schemas.microsoft.com/office/drawing/2014/main" id="{8E006975-E478-74B4-3BDC-17EDB15D83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77310" y="5194650"/>
                    <a:ext cx="73080" cy="6552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A89D2A0A-885B-2609-FCD4-1768FB1A11BF}"/>
                        </a:ext>
                      </a:extLst>
                    </p:cNvPr>
                    <p:cNvPicPr/>
                    <p:nvPr/>
                  </p:nvPicPr>
                  <p:blipFill>
                    <a:blip r:embed="rId273"/>
                    <a:stretch>
                      <a:fillRect/>
                    </a:stretch>
                  </p:blipFill>
                  <p:spPr>
                    <a:xfrm>
                      <a:off x="5068310" y="5185650"/>
                      <a:ext cx="90720" cy="8316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352" name="Group 351">
                  <a:extLst>
                    <a:ext uri="{FF2B5EF4-FFF2-40B4-BE49-F238E27FC236}">
                      <a16:creationId xmlns:a16="http://schemas.microsoft.com/office/drawing/2014/main" id="{004D8F02-1BA6-9C42-3984-8BF83E90BFDE}"/>
                    </a:ext>
                  </a:extLst>
                </p:cNvPr>
                <p:cNvGrpSpPr/>
                <p:nvPr/>
              </p:nvGrpSpPr>
              <p:grpSpPr>
                <a:xfrm>
                  <a:off x="4095590" y="5299770"/>
                  <a:ext cx="1501920" cy="967680"/>
                  <a:chOff x="4095590" y="5299770"/>
                  <a:chExt cx="1501920" cy="9676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69">
                    <p14:nvContentPartPr>
                      <p14:cNvPr id="353" name="Ink 352">
                        <a:extLst>
                          <a:ext uri="{FF2B5EF4-FFF2-40B4-BE49-F238E27FC236}">
                            <a16:creationId xmlns:a16="http://schemas.microsoft.com/office/drawing/2014/main" id="{388BCCB9-3E88-5932-37D7-4EC5CFA829F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095590" y="5310930"/>
                      <a:ext cx="997560" cy="956520"/>
                    </p14:xfrm>
                  </p:contentPart>
                </mc:Choice>
                <mc:Fallback xmlns="">
                  <p:pic>
                    <p:nvPicPr>
                      <p:cNvPr id="90" name="Ink 89">
                        <a:extLst>
                          <a:ext uri="{FF2B5EF4-FFF2-40B4-BE49-F238E27FC236}">
                            <a16:creationId xmlns:a16="http://schemas.microsoft.com/office/drawing/2014/main" id="{A055D1AD-5A80-CA89-277E-F7372E1EEA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5"/>
                      <a:stretch>
                        <a:fillRect/>
                      </a:stretch>
                    </p:blipFill>
                    <p:spPr>
                      <a:xfrm>
                        <a:off x="4086593" y="5301930"/>
                        <a:ext cx="1015194" cy="9741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70">
                    <p14:nvContentPartPr>
                      <p14:cNvPr id="354" name="Ink 353">
                        <a:extLst>
                          <a:ext uri="{FF2B5EF4-FFF2-40B4-BE49-F238E27FC236}">
                            <a16:creationId xmlns:a16="http://schemas.microsoft.com/office/drawing/2014/main" id="{F850C13D-07D6-A918-F71F-AC39D734E1B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041310" y="5299770"/>
                      <a:ext cx="143640" cy="37080"/>
                    </p14:xfrm>
                  </p:contentPart>
                </mc:Choice>
                <mc:Fallback xmlns="">
                  <p:pic>
                    <p:nvPicPr>
                      <p:cNvPr id="91" name="Ink 90">
                        <a:extLst>
                          <a:ext uri="{FF2B5EF4-FFF2-40B4-BE49-F238E27FC236}">
                            <a16:creationId xmlns:a16="http://schemas.microsoft.com/office/drawing/2014/main" id="{72F2BDAE-5B81-A889-9AF9-5822C0AB6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7"/>
                      <a:stretch>
                        <a:fillRect/>
                      </a:stretch>
                    </p:blipFill>
                    <p:spPr>
                      <a:xfrm>
                        <a:off x="5032310" y="5290770"/>
                        <a:ext cx="161280" cy="54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71">
                    <p14:nvContentPartPr>
                      <p14:cNvPr id="355" name="Ink 354">
                        <a:extLst>
                          <a:ext uri="{FF2B5EF4-FFF2-40B4-BE49-F238E27FC236}">
                            <a16:creationId xmlns:a16="http://schemas.microsoft.com/office/drawing/2014/main" id="{2C3FE863-45C1-4E80-C13B-BFC03B4F8F6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060390" y="5429010"/>
                      <a:ext cx="537120" cy="291960"/>
                    </p14:xfrm>
                  </p:contentPart>
                </mc:Choice>
                <mc:Fallback xmlns="">
                  <p:pic>
                    <p:nvPicPr>
                      <p:cNvPr id="93" name="Ink 92">
                        <a:extLst>
                          <a:ext uri="{FF2B5EF4-FFF2-40B4-BE49-F238E27FC236}">
                            <a16:creationId xmlns:a16="http://schemas.microsoft.com/office/drawing/2014/main" id="{AC113BCF-0B8F-1F8C-0A32-8BD46B74E1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9"/>
                      <a:stretch>
                        <a:fillRect/>
                      </a:stretch>
                    </p:blipFill>
                    <p:spPr>
                      <a:xfrm>
                        <a:off x="5051390" y="5420010"/>
                        <a:ext cx="554760" cy="3096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0DD6AEB8-06F9-78C4-6C4A-61ADFC0CB40E}"/>
                  </a:ext>
                </a:extLst>
              </p:cNvPr>
              <p:cNvGrpSpPr/>
              <p:nvPr/>
            </p:nvGrpSpPr>
            <p:grpSpPr>
              <a:xfrm>
                <a:off x="6240208" y="35053518"/>
                <a:ext cx="2074680" cy="1588320"/>
                <a:chOff x="5111510" y="4660410"/>
                <a:chExt cx="2074680" cy="15883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72">
                  <p14:nvContentPartPr>
                    <p14:cNvPr id="357" name="Ink 356">
                      <a:extLst>
                        <a:ext uri="{FF2B5EF4-FFF2-40B4-BE49-F238E27FC236}">
                          <a16:creationId xmlns:a16="http://schemas.microsoft.com/office/drawing/2014/main" id="{DE6DDAB8-CC50-8B8B-F8F2-D5F3DB0589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711710" y="4775250"/>
                    <a:ext cx="137520" cy="759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4F71DB28-8AAE-7250-A808-A766B43B7FF4}"/>
                        </a:ext>
                      </a:extLst>
                    </p:cNvPr>
                    <p:cNvPicPr/>
                    <p:nvPr/>
                  </p:nvPicPr>
                  <p:blipFill>
                    <a:blip r:embed="rId281"/>
                    <a:stretch>
                      <a:fillRect/>
                    </a:stretch>
                  </p:blipFill>
                  <p:spPr>
                    <a:xfrm>
                      <a:off x="6702710" y="4766250"/>
                      <a:ext cx="155160" cy="93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3">
                  <p14:nvContentPartPr>
                    <p14:cNvPr id="358" name="Ink 357">
                      <a:extLst>
                        <a:ext uri="{FF2B5EF4-FFF2-40B4-BE49-F238E27FC236}">
                          <a16:creationId xmlns:a16="http://schemas.microsoft.com/office/drawing/2014/main" id="{C18B7EF9-8928-6136-A263-CF7F1A2AFA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11510" y="4786770"/>
                    <a:ext cx="1652400" cy="14619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6367C26C-5E0D-9890-83F2-D9A7117A5DB7}"/>
                        </a:ext>
                      </a:extLst>
                    </p:cNvPr>
                    <p:cNvPicPr/>
                    <p:nvPr/>
                  </p:nvPicPr>
                  <p:blipFill>
                    <a:blip r:embed="rId283"/>
                    <a:stretch>
                      <a:fillRect/>
                    </a:stretch>
                  </p:blipFill>
                  <p:spPr>
                    <a:xfrm>
                      <a:off x="5102510" y="4777770"/>
                      <a:ext cx="1670040" cy="1479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4">
                  <p14:nvContentPartPr>
                    <p14:cNvPr id="359" name="Ink 358">
                      <a:extLst>
                        <a:ext uri="{FF2B5EF4-FFF2-40B4-BE49-F238E27FC236}">
                          <a16:creationId xmlns:a16="http://schemas.microsoft.com/office/drawing/2014/main" id="{5CD9832E-DA86-4C62-BD1E-69582D147F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768950" y="4946250"/>
                    <a:ext cx="417240" cy="22284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70A5AA5E-72B5-0C04-CD66-333F0305819C}"/>
                        </a:ext>
                      </a:extLst>
                    </p:cNvPr>
                    <p:cNvPicPr/>
                    <p:nvPr/>
                  </p:nvPicPr>
                  <p:blipFill>
                    <a:blip r:embed="rId285"/>
                    <a:stretch>
                      <a:fillRect/>
                    </a:stretch>
                  </p:blipFill>
                  <p:spPr>
                    <a:xfrm>
                      <a:off x="6759950" y="4937250"/>
                      <a:ext cx="434880" cy="240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5">
                  <p14:nvContentPartPr>
                    <p14:cNvPr id="360" name="Ink 359">
                      <a:extLst>
                        <a:ext uri="{FF2B5EF4-FFF2-40B4-BE49-F238E27FC236}">
                          <a16:creationId xmlns:a16="http://schemas.microsoft.com/office/drawing/2014/main" id="{2345A1A1-7178-2660-7421-3FB8860EAD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684350" y="4660410"/>
                    <a:ext cx="90360" cy="6444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E8477865-B962-22EF-2997-8E657C1A90AF}"/>
                        </a:ext>
                      </a:extLst>
                    </p:cNvPr>
                    <p:cNvPicPr/>
                    <p:nvPr/>
                  </p:nvPicPr>
                  <p:blipFill>
                    <a:blip r:embed="rId287"/>
                    <a:stretch>
                      <a:fillRect/>
                    </a:stretch>
                  </p:blipFill>
                  <p:spPr>
                    <a:xfrm>
                      <a:off x="6675350" y="4651410"/>
                      <a:ext cx="108000" cy="820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2F0D358B-9944-56CB-5469-4C18A45E8A6A}"/>
                  </a:ext>
                </a:extLst>
              </p:cNvPr>
              <p:cNvGrpSpPr/>
              <p:nvPr/>
            </p:nvGrpSpPr>
            <p:grpSpPr>
              <a:xfrm>
                <a:off x="5167048" y="34513878"/>
                <a:ext cx="2620440" cy="2102400"/>
                <a:chOff x="4038350" y="4120770"/>
                <a:chExt cx="2620440" cy="21024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76">
                  <p14:nvContentPartPr>
                    <p14:cNvPr id="362" name="Ink 361">
                      <a:extLst>
                        <a:ext uri="{FF2B5EF4-FFF2-40B4-BE49-F238E27FC236}">
                          <a16:creationId xmlns:a16="http://schemas.microsoft.com/office/drawing/2014/main" id="{1DA4D46D-C9AF-6C6A-523D-08401BEC50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038350" y="4275570"/>
                    <a:ext cx="2097360" cy="1947600"/>
                  </p14:xfrm>
                </p:contentPart>
              </mc:Choice>
              <mc:Fallback xmlns="">
                <p:pic>
                  <p:nvPicPr>
                    <p:cNvPr id="107" name="Ink 106">
                      <a:extLst>
                        <a:ext uri="{FF2B5EF4-FFF2-40B4-BE49-F238E27FC236}">
                          <a16:creationId xmlns:a16="http://schemas.microsoft.com/office/drawing/2014/main" id="{D4C21259-16D4-B6D9-E595-AFB84CAEF768}"/>
                        </a:ext>
                      </a:extLst>
                    </p:cNvPr>
                    <p:cNvPicPr/>
                    <p:nvPr/>
                  </p:nvPicPr>
                  <p:blipFill>
                    <a:blip r:embed="rId289"/>
                    <a:stretch>
                      <a:fillRect/>
                    </a:stretch>
                  </p:blipFill>
                  <p:spPr>
                    <a:xfrm>
                      <a:off x="4029350" y="4266570"/>
                      <a:ext cx="2115000" cy="1965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7">
                  <p14:nvContentPartPr>
                    <p14:cNvPr id="363" name="Ink 362">
                      <a:extLst>
                        <a:ext uri="{FF2B5EF4-FFF2-40B4-BE49-F238E27FC236}">
                          <a16:creationId xmlns:a16="http://schemas.microsoft.com/office/drawing/2014/main" id="{C82B831E-45FE-9C4A-F195-9E5CFAF8FD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57590" y="4374930"/>
                    <a:ext cx="601200" cy="280080"/>
                  </p14:xfrm>
                </p:contentPart>
              </mc:Choice>
              <mc:Fallback xmlns="">
                <p:pic>
                  <p:nvPicPr>
                    <p:cNvPr id="114" name="Ink 113">
                      <a:extLst>
                        <a:ext uri="{FF2B5EF4-FFF2-40B4-BE49-F238E27FC236}">
                          <a16:creationId xmlns:a16="http://schemas.microsoft.com/office/drawing/2014/main" id="{9F0DD897-E32B-3702-D79C-39B50861D0B3}"/>
                        </a:ext>
                      </a:extLst>
                    </p:cNvPr>
                    <p:cNvPicPr/>
                    <p:nvPr/>
                  </p:nvPicPr>
                  <p:blipFill>
                    <a:blip r:embed="rId291"/>
                    <a:stretch>
                      <a:fillRect/>
                    </a:stretch>
                  </p:blipFill>
                  <p:spPr>
                    <a:xfrm>
                      <a:off x="6048590" y="4365930"/>
                      <a:ext cx="618840" cy="29772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364" name="Group 363">
                  <a:extLst>
                    <a:ext uri="{FF2B5EF4-FFF2-40B4-BE49-F238E27FC236}">
                      <a16:creationId xmlns:a16="http://schemas.microsoft.com/office/drawing/2014/main" id="{C113DB16-8FF3-B06D-380F-9AA59685B9EA}"/>
                    </a:ext>
                  </a:extLst>
                </p:cNvPr>
                <p:cNvGrpSpPr/>
                <p:nvPr/>
              </p:nvGrpSpPr>
              <p:grpSpPr>
                <a:xfrm>
                  <a:off x="6102230" y="4120770"/>
                  <a:ext cx="128520" cy="160560"/>
                  <a:chOff x="6102230" y="4120770"/>
                  <a:chExt cx="128520" cy="1605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78">
                    <p14:nvContentPartPr>
                      <p14:cNvPr id="365" name="Ink 364">
                        <a:extLst>
                          <a:ext uri="{FF2B5EF4-FFF2-40B4-BE49-F238E27FC236}">
                            <a16:creationId xmlns:a16="http://schemas.microsoft.com/office/drawing/2014/main" id="{27ADE742-9FF9-4885-CA09-9896B169D7C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133910" y="4235970"/>
                      <a:ext cx="31320" cy="44280"/>
                    </p14:xfrm>
                  </p:contentPart>
                </mc:Choice>
                <mc:Fallback xmlns="">
                  <p:pic>
                    <p:nvPicPr>
                      <p:cNvPr id="111" name="Ink 110">
                        <a:extLst>
                          <a:ext uri="{FF2B5EF4-FFF2-40B4-BE49-F238E27FC236}">
                            <a16:creationId xmlns:a16="http://schemas.microsoft.com/office/drawing/2014/main" id="{224A4C41-5703-9D23-E39A-AA6D6D81BD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3"/>
                      <a:stretch>
                        <a:fillRect/>
                      </a:stretch>
                    </p:blipFill>
                    <p:spPr>
                      <a:xfrm>
                        <a:off x="6124910" y="4226970"/>
                        <a:ext cx="48960" cy="61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79">
                    <p14:nvContentPartPr>
                      <p14:cNvPr id="366" name="Ink 365">
                        <a:extLst>
                          <a:ext uri="{FF2B5EF4-FFF2-40B4-BE49-F238E27FC236}">
                            <a16:creationId xmlns:a16="http://schemas.microsoft.com/office/drawing/2014/main" id="{08F9B97B-3F9E-CDBE-CD95-70AC8A5864D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102230" y="4225170"/>
                      <a:ext cx="123120" cy="56160"/>
                    </p14:xfrm>
                  </p:contentPart>
                </mc:Choice>
                <mc:Fallback xmlns="">
                  <p:pic>
                    <p:nvPicPr>
                      <p:cNvPr id="112" name="Ink 111">
                        <a:extLst>
                          <a:ext uri="{FF2B5EF4-FFF2-40B4-BE49-F238E27FC236}">
                            <a16:creationId xmlns:a16="http://schemas.microsoft.com/office/drawing/2014/main" id="{E73BF463-6DEF-7E6C-B3E0-7F3E64E1B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5"/>
                      <a:stretch>
                        <a:fillRect/>
                      </a:stretch>
                    </p:blipFill>
                    <p:spPr>
                      <a:xfrm>
                        <a:off x="6093256" y="4216112"/>
                        <a:ext cx="140709" cy="7391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80">
                    <p14:nvContentPartPr>
                      <p14:cNvPr id="367" name="Ink 366">
                        <a:extLst>
                          <a:ext uri="{FF2B5EF4-FFF2-40B4-BE49-F238E27FC236}">
                            <a16:creationId xmlns:a16="http://schemas.microsoft.com/office/drawing/2014/main" id="{CB948416-28D4-48FD-A3CB-ACF318654BA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145790" y="4120770"/>
                      <a:ext cx="84960" cy="71280"/>
                    </p14:xfrm>
                  </p:contentPart>
                </mc:Choice>
                <mc:Fallback xmlns="">
                  <p:pic>
                    <p:nvPicPr>
                      <p:cNvPr id="126" name="Ink 125">
                        <a:extLst>
                          <a:ext uri="{FF2B5EF4-FFF2-40B4-BE49-F238E27FC236}">
                            <a16:creationId xmlns:a16="http://schemas.microsoft.com/office/drawing/2014/main" id="{8773A2D5-BAB6-B06E-07AE-477D7D5325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7"/>
                      <a:stretch>
                        <a:fillRect/>
                      </a:stretch>
                    </p:blipFill>
                    <p:spPr>
                      <a:xfrm>
                        <a:off x="6136790" y="4111770"/>
                        <a:ext cx="102600" cy="88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7A3C5EDE-F49D-5750-C4F9-401EB56D2799}"/>
                  </a:ext>
                </a:extLst>
              </p:cNvPr>
              <p:cNvGrpSpPr/>
              <p:nvPr/>
            </p:nvGrpSpPr>
            <p:grpSpPr>
              <a:xfrm>
                <a:off x="4069408" y="33433878"/>
                <a:ext cx="3761280" cy="2122200"/>
                <a:chOff x="2940710" y="3040770"/>
                <a:chExt cx="3761280" cy="21222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81">
                  <p14:nvContentPartPr>
                    <p14:cNvPr id="369" name="Ink 368">
                      <a:extLst>
                        <a:ext uri="{FF2B5EF4-FFF2-40B4-BE49-F238E27FC236}">
                          <a16:creationId xmlns:a16="http://schemas.microsoft.com/office/drawing/2014/main" id="{3F8F66F0-0D2D-8132-034A-4BF09F78E3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09990" y="3171090"/>
                    <a:ext cx="111240" cy="73080"/>
                  </p14:xfrm>
                </p:contentPart>
              </mc:Choice>
              <mc:Fallback xmlns="">
                <p:pic>
                  <p:nvPicPr>
                    <p:cNvPr id="158" name="Ink 157">
                      <a:extLst>
                        <a:ext uri="{FF2B5EF4-FFF2-40B4-BE49-F238E27FC236}">
                          <a16:creationId xmlns:a16="http://schemas.microsoft.com/office/drawing/2014/main" id="{92FA9DA8-938F-00A1-AFA6-B1763F3F939C}"/>
                        </a:ext>
                      </a:extLst>
                    </p:cNvPr>
                    <p:cNvPicPr/>
                    <p:nvPr/>
                  </p:nvPicPr>
                  <p:blipFill>
                    <a:blip r:embed="rId299"/>
                    <a:stretch>
                      <a:fillRect/>
                    </a:stretch>
                  </p:blipFill>
                  <p:spPr>
                    <a:xfrm>
                      <a:off x="5000990" y="3162134"/>
                      <a:ext cx="128880" cy="9063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2">
                  <p14:nvContentPartPr>
                    <p14:cNvPr id="370" name="Ink 369">
                      <a:extLst>
                        <a:ext uri="{FF2B5EF4-FFF2-40B4-BE49-F238E27FC236}">
                          <a16:creationId xmlns:a16="http://schemas.microsoft.com/office/drawing/2014/main" id="{77FC9111-B53D-9FA7-3DAC-EC44C77228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40150" y="3326970"/>
                    <a:ext cx="1761840" cy="1279800"/>
                  </p14:xfrm>
                </p:contentPart>
              </mc:Choice>
              <mc:Fallback xmlns="">
                <p:pic>
                  <p:nvPicPr>
                    <p:cNvPr id="167" name="Ink 166">
                      <a:extLst>
                        <a:ext uri="{FF2B5EF4-FFF2-40B4-BE49-F238E27FC236}">
                          <a16:creationId xmlns:a16="http://schemas.microsoft.com/office/drawing/2014/main" id="{4CFE6A8D-961D-9CA3-F54E-7F25F860137E}"/>
                        </a:ext>
                      </a:extLst>
                    </p:cNvPr>
                    <p:cNvPicPr/>
                    <p:nvPr/>
                  </p:nvPicPr>
                  <p:blipFill>
                    <a:blip r:embed="rId301"/>
                    <a:stretch>
                      <a:fillRect/>
                    </a:stretch>
                  </p:blipFill>
                  <p:spPr>
                    <a:xfrm>
                      <a:off x="4931150" y="3317967"/>
                      <a:ext cx="1779480" cy="12974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3">
                  <p14:nvContentPartPr>
                    <p14:cNvPr id="371" name="Ink 370">
                      <a:extLst>
                        <a:ext uri="{FF2B5EF4-FFF2-40B4-BE49-F238E27FC236}">
                          <a16:creationId xmlns:a16="http://schemas.microsoft.com/office/drawing/2014/main" id="{0008092D-A771-9E40-65D8-FF7440B339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40710" y="3189810"/>
                    <a:ext cx="2134800" cy="1973160"/>
                  </p14:xfrm>
                </p:contentPart>
              </mc:Choice>
              <mc:Fallback xmlns="">
                <p:pic>
                  <p:nvPicPr>
                    <p:cNvPr id="157" name="Ink 156">
                      <a:extLst>
                        <a:ext uri="{FF2B5EF4-FFF2-40B4-BE49-F238E27FC236}">
                          <a16:creationId xmlns:a16="http://schemas.microsoft.com/office/drawing/2014/main" id="{A10568BD-57E1-19B5-36AE-D1C6C74F99A1}"/>
                        </a:ext>
                      </a:extLst>
                    </p:cNvPr>
                    <p:cNvPicPr/>
                    <p:nvPr/>
                  </p:nvPicPr>
                  <p:blipFill>
                    <a:blip r:embed="rId303"/>
                    <a:stretch>
                      <a:fillRect/>
                    </a:stretch>
                  </p:blipFill>
                  <p:spPr>
                    <a:xfrm>
                      <a:off x="2931710" y="3180810"/>
                      <a:ext cx="2152440" cy="1990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4">
                  <p14:nvContentPartPr>
                    <p14:cNvPr id="372" name="Ink 371">
                      <a:extLst>
                        <a:ext uri="{FF2B5EF4-FFF2-40B4-BE49-F238E27FC236}">
                          <a16:creationId xmlns:a16="http://schemas.microsoft.com/office/drawing/2014/main" id="{827BAB69-E735-D041-F7DF-AE9EAF2D6A7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80910" y="3040770"/>
                    <a:ext cx="69480" cy="65880"/>
                  </p14:xfrm>
                </p:contentPart>
              </mc:Choice>
              <mc:Fallback xmlns="">
                <p:pic>
                  <p:nvPicPr>
                    <p:cNvPr id="159" name="Ink 158">
                      <a:extLst>
                        <a:ext uri="{FF2B5EF4-FFF2-40B4-BE49-F238E27FC236}">
                          <a16:creationId xmlns:a16="http://schemas.microsoft.com/office/drawing/2014/main" id="{F7C828FC-442A-2AC3-C80F-F3509B7E21E4}"/>
                        </a:ext>
                      </a:extLst>
                    </p:cNvPr>
                    <p:cNvPicPr/>
                    <p:nvPr/>
                  </p:nvPicPr>
                  <p:blipFill>
                    <a:blip r:embed="rId305"/>
                    <a:stretch>
                      <a:fillRect/>
                    </a:stretch>
                  </p:blipFill>
                  <p:spPr>
                    <a:xfrm>
                      <a:off x="5071956" y="3031770"/>
                      <a:ext cx="87029" cy="835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D2D1905E-24B9-6A13-5725-2749DD91FB81}"/>
                  </a:ext>
                </a:extLst>
              </p:cNvPr>
              <p:cNvGrpSpPr/>
              <p:nvPr/>
            </p:nvGrpSpPr>
            <p:grpSpPr>
              <a:xfrm>
                <a:off x="5236888" y="33578238"/>
                <a:ext cx="3660480" cy="2495160"/>
                <a:chOff x="4108190" y="3185130"/>
                <a:chExt cx="3660480" cy="24951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85">
                  <p14:nvContentPartPr>
                    <p14:cNvPr id="374" name="Ink 373">
                      <a:extLst>
                        <a:ext uri="{FF2B5EF4-FFF2-40B4-BE49-F238E27FC236}">
                          <a16:creationId xmlns:a16="http://schemas.microsoft.com/office/drawing/2014/main" id="{02F8ADAB-5922-AE9A-C5AE-F7834D4AAC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93590" y="3185130"/>
                    <a:ext cx="63720" cy="91440"/>
                  </p14:xfrm>
                </p:contentPart>
              </mc:Choice>
              <mc:Fallback xmlns="">
                <p:pic>
                  <p:nvPicPr>
                    <p:cNvPr id="176" name="Ink 175">
                      <a:extLst>
                        <a:ext uri="{FF2B5EF4-FFF2-40B4-BE49-F238E27FC236}">
                          <a16:creationId xmlns:a16="http://schemas.microsoft.com/office/drawing/2014/main" id="{3690FA6F-E9C9-CC60-31A8-D9F49C4879D0}"/>
                        </a:ext>
                      </a:extLst>
                    </p:cNvPr>
                    <p:cNvPicPr/>
                    <p:nvPr/>
                  </p:nvPicPr>
                  <p:blipFill>
                    <a:blip r:embed="rId307"/>
                    <a:stretch>
                      <a:fillRect/>
                    </a:stretch>
                  </p:blipFill>
                  <p:spPr>
                    <a:xfrm>
                      <a:off x="5184590" y="3176130"/>
                      <a:ext cx="81360" cy="109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6">
                  <p14:nvContentPartPr>
                    <p14:cNvPr id="375" name="Ink 374">
                      <a:extLst>
                        <a:ext uri="{FF2B5EF4-FFF2-40B4-BE49-F238E27FC236}">
                          <a16:creationId xmlns:a16="http://schemas.microsoft.com/office/drawing/2014/main" id="{B44EBCB8-67EA-B95F-FAA0-54A560F027B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108190" y="3202770"/>
                    <a:ext cx="1283040" cy="931320"/>
                  </p14:xfrm>
                </p:contentPart>
              </mc:Choice>
              <mc:Fallback xmlns="">
                <p:pic>
                  <p:nvPicPr>
                    <p:cNvPr id="169" name="Ink 168">
                      <a:extLst>
                        <a:ext uri="{FF2B5EF4-FFF2-40B4-BE49-F238E27FC236}">
                          <a16:creationId xmlns:a16="http://schemas.microsoft.com/office/drawing/2014/main" id="{FFFE78FC-BE43-CD66-8488-EE664ABA954A}"/>
                        </a:ext>
                      </a:extLst>
                    </p:cNvPr>
                    <p:cNvPicPr/>
                    <p:nvPr/>
                  </p:nvPicPr>
                  <p:blipFill>
                    <a:blip r:embed="rId309"/>
                    <a:stretch>
                      <a:fillRect/>
                    </a:stretch>
                  </p:blipFill>
                  <p:spPr>
                    <a:xfrm>
                      <a:off x="4099190" y="3193770"/>
                      <a:ext cx="1300680" cy="948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7">
                  <p14:nvContentPartPr>
                    <p14:cNvPr id="376" name="Ink 375">
                      <a:extLst>
                        <a:ext uri="{FF2B5EF4-FFF2-40B4-BE49-F238E27FC236}">
                          <a16:creationId xmlns:a16="http://schemas.microsoft.com/office/drawing/2014/main" id="{DD782580-BF38-7284-6118-53E197F55F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359190" y="3320850"/>
                    <a:ext cx="2409480" cy="2359440"/>
                  </p14:xfrm>
                </p:contentPart>
              </mc:Choice>
              <mc:Fallback xmlns="">
                <p:pic>
                  <p:nvPicPr>
                    <p:cNvPr id="194" name="Ink 193">
                      <a:extLst>
                        <a:ext uri="{FF2B5EF4-FFF2-40B4-BE49-F238E27FC236}">
                          <a16:creationId xmlns:a16="http://schemas.microsoft.com/office/drawing/2014/main" id="{9D351630-12BF-F02A-5137-D103537DBCBB}"/>
                        </a:ext>
                      </a:extLst>
                    </p:cNvPr>
                    <p:cNvPicPr/>
                    <p:nvPr/>
                  </p:nvPicPr>
                  <p:blipFill>
                    <a:blip r:embed="rId311"/>
                    <a:stretch>
                      <a:fillRect/>
                    </a:stretch>
                  </p:blipFill>
                  <p:spPr>
                    <a:xfrm>
                      <a:off x="5350190" y="3311850"/>
                      <a:ext cx="2427120" cy="23770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>
            <mc:Choice xmlns:p14="http://schemas.microsoft.com/office/powerpoint/2010/main" Requires="p14">
              <p:contentPart p14:bwMode="auto" r:id="rId788">
                <p14:nvContentPartPr>
                  <p14:cNvPr id="377" name="Ink 376">
                    <a:extLst>
                      <a:ext uri="{FF2B5EF4-FFF2-40B4-BE49-F238E27FC236}">
                        <a16:creationId xmlns:a16="http://schemas.microsoft.com/office/drawing/2014/main" id="{82AA61D2-00FE-1913-AB89-02F2180B76BD}"/>
                      </a:ext>
                    </a:extLst>
                  </p14:cNvPr>
                  <p14:cNvContentPartPr/>
                  <p14:nvPr/>
                </p14:nvContentPartPr>
                <p14:xfrm>
                  <a:off x="3605008" y="35641908"/>
                  <a:ext cx="757440" cy="452160"/>
                </p14:xfrm>
              </p:contentPart>
            </mc:Choice>
            <mc:Fallback>
              <p:pic>
                <p:nvPicPr>
                  <p:cNvPr id="377" name="Ink 376">
                    <a:extLst>
                      <a:ext uri="{FF2B5EF4-FFF2-40B4-BE49-F238E27FC236}">
                        <a16:creationId xmlns:a16="http://schemas.microsoft.com/office/drawing/2014/main" id="{82AA61D2-00FE-1913-AB89-02F2180B76BD}"/>
                      </a:ext>
                    </a:extLst>
                  </p:cNvPr>
                  <p:cNvPicPr/>
                  <p:nvPr/>
                </p:nvPicPr>
                <p:blipFill>
                  <a:blip r:embed="rId789"/>
                  <a:stretch>
                    <a:fillRect/>
                  </a:stretch>
                </p:blipFill>
                <p:spPr>
                  <a:xfrm>
                    <a:off x="3596229" y="35632673"/>
                    <a:ext cx="774647" cy="470261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4E93C462-4845-6A4C-68BB-86ED747FBC33}"/>
                  </a:ext>
                </a:extLst>
              </p:cNvPr>
              <p:cNvGrpSpPr/>
              <p:nvPr/>
            </p:nvGrpSpPr>
            <p:grpSpPr>
              <a:xfrm>
                <a:off x="4175248" y="35560548"/>
                <a:ext cx="465120" cy="457560"/>
                <a:chOff x="3046550" y="5219490"/>
                <a:chExt cx="465120" cy="457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90">
                  <p14:nvContentPartPr>
                    <p14:cNvPr id="379" name="Ink 378">
                      <a:extLst>
                        <a:ext uri="{FF2B5EF4-FFF2-40B4-BE49-F238E27FC236}">
                          <a16:creationId xmlns:a16="http://schemas.microsoft.com/office/drawing/2014/main" id="{BFFFB37B-D8C5-D771-9124-5844FF391B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71390" y="5259810"/>
                    <a:ext cx="440280" cy="417240"/>
                  </p14:xfrm>
                </p:contentPart>
              </mc:Choice>
              <mc:Fallback xmlns="">
                <p:pic>
                  <p:nvPicPr>
                    <p:cNvPr id="206" name="Ink 205">
                      <a:extLst>
                        <a:ext uri="{FF2B5EF4-FFF2-40B4-BE49-F238E27FC236}">
                          <a16:creationId xmlns:a16="http://schemas.microsoft.com/office/drawing/2014/main" id="{41950303-ACF1-E205-D096-F836443BA836}"/>
                        </a:ext>
                      </a:extLst>
                    </p:cNvPr>
                    <p:cNvPicPr/>
                    <p:nvPr/>
                  </p:nvPicPr>
                  <p:blipFill>
                    <a:blip r:embed="rId315"/>
                    <a:stretch>
                      <a:fillRect/>
                    </a:stretch>
                  </p:blipFill>
                  <p:spPr>
                    <a:xfrm>
                      <a:off x="3062397" y="5250810"/>
                      <a:ext cx="457906" cy="434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1">
                  <p14:nvContentPartPr>
                    <p14:cNvPr id="380" name="Ink 379">
                      <a:extLst>
                        <a:ext uri="{FF2B5EF4-FFF2-40B4-BE49-F238E27FC236}">
                          <a16:creationId xmlns:a16="http://schemas.microsoft.com/office/drawing/2014/main" id="{C02BD734-8825-861B-F4D1-FE2A3AF1ED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46550" y="5219490"/>
                    <a:ext cx="71280" cy="116640"/>
                  </p14:xfrm>
                </p:contentPart>
              </mc:Choice>
              <mc:Fallback xmlns="">
                <p:pic>
                  <p:nvPicPr>
                    <p:cNvPr id="207" name="Ink 206">
                      <a:extLst>
                        <a:ext uri="{FF2B5EF4-FFF2-40B4-BE49-F238E27FC236}">
                          <a16:creationId xmlns:a16="http://schemas.microsoft.com/office/drawing/2014/main" id="{18DB1E63-7D31-119F-ABF5-A1A7AF3F45CC}"/>
                        </a:ext>
                      </a:extLst>
                    </p:cNvPr>
                    <p:cNvPicPr/>
                    <p:nvPr/>
                  </p:nvPicPr>
                  <p:blipFill>
                    <a:blip r:embed="rId317"/>
                    <a:stretch>
                      <a:fillRect/>
                    </a:stretch>
                  </p:blipFill>
                  <p:spPr>
                    <a:xfrm>
                      <a:off x="3037550" y="5210490"/>
                      <a:ext cx="88920" cy="134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2">
                  <p14:nvContentPartPr>
                    <p14:cNvPr id="381" name="Ink 380">
                      <a:extLst>
                        <a:ext uri="{FF2B5EF4-FFF2-40B4-BE49-F238E27FC236}">
                          <a16:creationId xmlns:a16="http://schemas.microsoft.com/office/drawing/2014/main" id="{95591A9D-C4FB-8731-499F-D4FFD16402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31590" y="5453130"/>
                    <a:ext cx="360" cy="1440"/>
                  </p14:xfrm>
                </p:contentPart>
              </mc:Choice>
              <mc:Fallback xmlns="">
                <p:pic>
                  <p:nvPicPr>
                    <p:cNvPr id="211" name="Ink 210">
                      <a:extLst>
                        <a:ext uri="{FF2B5EF4-FFF2-40B4-BE49-F238E27FC236}">
                          <a16:creationId xmlns:a16="http://schemas.microsoft.com/office/drawing/2014/main" id="{4E2C5F24-69FF-9277-28CF-4DF12D68EEB6}"/>
                        </a:ext>
                      </a:extLst>
                    </p:cNvPr>
                    <p:cNvPicPr/>
                    <p:nvPr/>
                  </p:nvPicPr>
                  <p:blipFill>
                    <a:blip r:embed="rId319"/>
                    <a:stretch>
                      <a:fillRect/>
                    </a:stretch>
                  </p:blipFill>
                  <p:spPr>
                    <a:xfrm>
                      <a:off x="3222590" y="5444130"/>
                      <a:ext cx="18000" cy="190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012A104B-3E85-4882-BD1D-8D8467CB74B1}"/>
                  </a:ext>
                </a:extLst>
              </p:cNvPr>
              <p:cNvGrpSpPr/>
              <p:nvPr/>
            </p:nvGrpSpPr>
            <p:grpSpPr>
              <a:xfrm>
                <a:off x="1979248" y="35048478"/>
                <a:ext cx="2016000" cy="1618200"/>
                <a:chOff x="850550" y="4655370"/>
                <a:chExt cx="2016000" cy="16182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93">
                  <p14:nvContentPartPr>
                    <p14:cNvPr id="383" name="Ink 382">
                      <a:extLst>
                        <a:ext uri="{FF2B5EF4-FFF2-40B4-BE49-F238E27FC236}">
                          <a16:creationId xmlns:a16="http://schemas.microsoft.com/office/drawing/2014/main" id="{234604FC-A281-1030-6C72-48E76CFC8A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87390" y="4655370"/>
                    <a:ext cx="64440" cy="54360"/>
                  </p14:xfrm>
                </p:contentPart>
              </mc:Choice>
              <mc:Fallback xmlns="">
                <p:pic>
                  <p:nvPicPr>
                    <p:cNvPr id="224" name="Ink 223">
                      <a:extLst>
                        <a:ext uri="{FF2B5EF4-FFF2-40B4-BE49-F238E27FC236}">
                          <a16:creationId xmlns:a16="http://schemas.microsoft.com/office/drawing/2014/main" id="{397B6EAD-8CBF-AA9F-227C-983FA1385A3D}"/>
                        </a:ext>
                      </a:extLst>
                    </p:cNvPr>
                    <p:cNvPicPr/>
                    <p:nvPr/>
                  </p:nvPicPr>
                  <p:blipFill>
                    <a:blip r:embed="rId321"/>
                    <a:stretch>
                      <a:fillRect/>
                    </a:stretch>
                  </p:blipFill>
                  <p:spPr>
                    <a:xfrm>
                      <a:off x="2378390" y="4646370"/>
                      <a:ext cx="8208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49EEDA33-DB0A-1847-CCD9-42FFE286B44C}"/>
                    </a:ext>
                  </a:extLst>
                </p:cNvPr>
                <p:cNvGrpSpPr/>
                <p:nvPr/>
              </p:nvGrpSpPr>
              <p:grpSpPr>
                <a:xfrm>
                  <a:off x="850550" y="4750050"/>
                  <a:ext cx="2016000" cy="1523520"/>
                  <a:chOff x="850550" y="4750050"/>
                  <a:chExt cx="2016000" cy="15235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94">
                    <p14:nvContentPartPr>
                      <p14:cNvPr id="385" name="Ink 384">
                        <a:extLst>
                          <a:ext uri="{FF2B5EF4-FFF2-40B4-BE49-F238E27FC236}">
                            <a16:creationId xmlns:a16="http://schemas.microsoft.com/office/drawing/2014/main" id="{DEA7A6D3-1BCC-BFF3-4ABA-F931EEAC812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50550" y="4772010"/>
                      <a:ext cx="1557360" cy="1501560"/>
                    </p14:xfrm>
                  </p:contentPart>
                </mc:Choice>
                <mc:Fallback xmlns="">
                  <p:pic>
                    <p:nvPicPr>
                      <p:cNvPr id="229" name="Ink 228">
                        <a:extLst>
                          <a:ext uri="{FF2B5EF4-FFF2-40B4-BE49-F238E27FC236}">
                            <a16:creationId xmlns:a16="http://schemas.microsoft.com/office/drawing/2014/main" id="{73AA1627-F187-1E25-629E-7816C9DF2D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3"/>
                      <a:stretch>
                        <a:fillRect/>
                      </a:stretch>
                    </p:blipFill>
                    <p:spPr>
                      <a:xfrm>
                        <a:off x="841550" y="4763010"/>
                        <a:ext cx="1575000" cy="15192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95">
                    <p14:nvContentPartPr>
                      <p14:cNvPr id="386" name="Ink 385">
                        <a:extLst>
                          <a:ext uri="{FF2B5EF4-FFF2-40B4-BE49-F238E27FC236}">
                            <a16:creationId xmlns:a16="http://schemas.microsoft.com/office/drawing/2014/main" id="{A4563211-E2ED-0969-7BB2-0B4C31A8199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355350" y="4750050"/>
                      <a:ext cx="115920" cy="56880"/>
                    </p14:xfrm>
                  </p:contentPart>
                </mc:Choice>
                <mc:Fallback xmlns="">
                  <p:pic>
                    <p:nvPicPr>
                      <p:cNvPr id="230" name="Ink 229">
                        <a:extLst>
                          <a:ext uri="{FF2B5EF4-FFF2-40B4-BE49-F238E27FC236}">
                            <a16:creationId xmlns:a16="http://schemas.microsoft.com/office/drawing/2014/main" id="{B78089F3-3362-093A-038C-F1B4F4F4CA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5"/>
                      <a:stretch>
                        <a:fillRect/>
                      </a:stretch>
                    </p:blipFill>
                    <p:spPr>
                      <a:xfrm>
                        <a:off x="2346350" y="4741107"/>
                        <a:ext cx="133560" cy="7440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96">
                    <p14:nvContentPartPr>
                      <p14:cNvPr id="387" name="Ink 386">
                        <a:extLst>
                          <a:ext uri="{FF2B5EF4-FFF2-40B4-BE49-F238E27FC236}">
                            <a16:creationId xmlns:a16="http://schemas.microsoft.com/office/drawing/2014/main" id="{BE9C1887-7F99-B2E2-5074-8B5479DC5D0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361830" y="4901970"/>
                      <a:ext cx="504720" cy="304200"/>
                    </p14:xfrm>
                  </p:contentPart>
                </mc:Choice>
                <mc:Fallback xmlns="">
                  <p:pic>
                    <p:nvPicPr>
                      <p:cNvPr id="232" name="Ink 231">
                        <a:extLst>
                          <a:ext uri="{FF2B5EF4-FFF2-40B4-BE49-F238E27FC236}">
                            <a16:creationId xmlns:a16="http://schemas.microsoft.com/office/drawing/2014/main" id="{62DE794E-195E-9427-F0C1-324A3FE123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7"/>
                      <a:stretch>
                        <a:fillRect/>
                      </a:stretch>
                    </p:blipFill>
                    <p:spPr>
                      <a:xfrm>
                        <a:off x="2352836" y="4892970"/>
                        <a:ext cx="522347" cy="3218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178F96DD-4F07-8FB5-8516-32D8C4B99863}"/>
                  </a:ext>
                </a:extLst>
              </p:cNvPr>
              <p:cNvGrpSpPr/>
              <p:nvPr/>
            </p:nvGrpSpPr>
            <p:grpSpPr>
              <a:xfrm>
                <a:off x="1928488" y="33973878"/>
                <a:ext cx="3165480" cy="2629440"/>
                <a:chOff x="799790" y="3580770"/>
                <a:chExt cx="3165480" cy="26294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97">
                  <p14:nvContentPartPr>
                    <p14:cNvPr id="389" name="Ink 388">
                      <a:extLst>
                        <a:ext uri="{FF2B5EF4-FFF2-40B4-BE49-F238E27FC236}">
                          <a16:creationId xmlns:a16="http://schemas.microsoft.com/office/drawing/2014/main" id="{BA0D0B5F-C5AB-18E2-D45B-C1871FDF4E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9790" y="3692010"/>
                    <a:ext cx="2638080" cy="2518200"/>
                  </p14:xfrm>
                </p:contentPart>
              </mc:Choice>
              <mc:Fallback xmlns="">
                <p:pic>
                  <p:nvPicPr>
                    <p:cNvPr id="238" name="Ink 237">
                      <a:extLst>
                        <a:ext uri="{FF2B5EF4-FFF2-40B4-BE49-F238E27FC236}">
                          <a16:creationId xmlns:a16="http://schemas.microsoft.com/office/drawing/2014/main" id="{93877819-DFD3-8EF7-7641-069B9A4627A8}"/>
                        </a:ext>
                      </a:extLst>
                    </p:cNvPr>
                    <p:cNvPicPr/>
                    <p:nvPr/>
                  </p:nvPicPr>
                  <p:blipFill>
                    <a:blip r:embed="rId329"/>
                    <a:stretch>
                      <a:fillRect/>
                    </a:stretch>
                  </p:blipFill>
                  <p:spPr>
                    <a:xfrm>
                      <a:off x="790789" y="3683010"/>
                      <a:ext cx="2655722" cy="2535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8">
                  <p14:nvContentPartPr>
                    <p14:cNvPr id="390" name="Ink 389">
                      <a:extLst>
                        <a:ext uri="{FF2B5EF4-FFF2-40B4-BE49-F238E27FC236}">
                          <a16:creationId xmlns:a16="http://schemas.microsoft.com/office/drawing/2014/main" id="{D4F72298-24C4-E7FA-FD98-C11AF78A21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71630" y="3678330"/>
                    <a:ext cx="99000" cy="67320"/>
                  </p14:xfrm>
                </p:contentPart>
              </mc:Choice>
              <mc:Fallback xmlns="">
                <p:pic>
                  <p:nvPicPr>
                    <p:cNvPr id="239" name="Ink 238">
                      <a:extLst>
                        <a:ext uri="{FF2B5EF4-FFF2-40B4-BE49-F238E27FC236}">
                          <a16:creationId xmlns:a16="http://schemas.microsoft.com/office/drawing/2014/main" id="{F20F2E2A-BD77-9593-193C-F9EFEF4027EF}"/>
                        </a:ext>
                      </a:extLst>
                    </p:cNvPr>
                    <p:cNvPicPr/>
                    <p:nvPr/>
                  </p:nvPicPr>
                  <p:blipFill>
                    <a:blip r:embed="rId331"/>
                    <a:stretch>
                      <a:fillRect/>
                    </a:stretch>
                  </p:blipFill>
                  <p:spPr>
                    <a:xfrm>
                      <a:off x="3362630" y="3669282"/>
                      <a:ext cx="116640" cy="8505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9">
                  <p14:nvContentPartPr>
                    <p14:cNvPr id="391" name="Ink 390">
                      <a:extLst>
                        <a:ext uri="{FF2B5EF4-FFF2-40B4-BE49-F238E27FC236}">
                          <a16:creationId xmlns:a16="http://schemas.microsoft.com/office/drawing/2014/main" id="{A90E1EB8-CB80-A29E-1758-E6A73CD976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06110" y="3797130"/>
                    <a:ext cx="659160" cy="343800"/>
                  </p14:xfrm>
                </p:contentPart>
              </mc:Choice>
              <mc:Fallback xmlns="">
                <p:pic>
                  <p:nvPicPr>
                    <p:cNvPr id="241" name="Ink 240">
                      <a:extLst>
                        <a:ext uri="{FF2B5EF4-FFF2-40B4-BE49-F238E27FC236}">
                          <a16:creationId xmlns:a16="http://schemas.microsoft.com/office/drawing/2014/main" id="{C5AAFF56-2B80-A7AB-4213-8837E9E98257}"/>
                        </a:ext>
                      </a:extLst>
                    </p:cNvPr>
                    <p:cNvPicPr/>
                    <p:nvPr/>
                  </p:nvPicPr>
                  <p:blipFill>
                    <a:blip r:embed="rId333"/>
                    <a:stretch>
                      <a:fillRect/>
                    </a:stretch>
                  </p:blipFill>
                  <p:spPr>
                    <a:xfrm>
                      <a:off x="3297110" y="3788130"/>
                      <a:ext cx="676800" cy="361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0">
                  <p14:nvContentPartPr>
                    <p14:cNvPr id="392" name="Ink 391">
                      <a:extLst>
                        <a:ext uri="{FF2B5EF4-FFF2-40B4-BE49-F238E27FC236}">
                          <a16:creationId xmlns:a16="http://schemas.microsoft.com/office/drawing/2014/main" id="{998B8B90-63C4-9825-1EC4-2DAB572A46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54070" y="3580770"/>
                    <a:ext cx="84960" cy="65160"/>
                  </p14:xfrm>
                </p:contentPart>
              </mc:Choice>
              <mc:Fallback xmlns="">
                <p:pic>
                  <p:nvPicPr>
                    <p:cNvPr id="242" name="Ink 241">
                      <a:extLst>
                        <a:ext uri="{FF2B5EF4-FFF2-40B4-BE49-F238E27FC236}">
                          <a16:creationId xmlns:a16="http://schemas.microsoft.com/office/drawing/2014/main" id="{461730A9-CDFA-43A5-AEBD-7C2ABF59119F}"/>
                        </a:ext>
                      </a:extLst>
                    </p:cNvPr>
                    <p:cNvPicPr/>
                    <p:nvPr/>
                  </p:nvPicPr>
                  <p:blipFill>
                    <a:blip r:embed="rId335"/>
                    <a:stretch>
                      <a:fillRect/>
                    </a:stretch>
                  </p:blipFill>
                  <p:spPr>
                    <a:xfrm>
                      <a:off x="3445070" y="3571770"/>
                      <a:ext cx="102600" cy="828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00F6D8DE-305D-A41E-B077-CCCC35A670D7}"/>
                  </a:ext>
                </a:extLst>
              </p:cNvPr>
              <p:cNvGrpSpPr/>
              <p:nvPr/>
            </p:nvGrpSpPr>
            <p:grpSpPr>
              <a:xfrm>
                <a:off x="3616888" y="34130478"/>
                <a:ext cx="3064680" cy="2058480"/>
                <a:chOff x="2514470" y="3724050"/>
                <a:chExt cx="3064680" cy="2058480"/>
              </a:xfrm>
            </p:grpSpPr>
            <p:grpSp>
              <p:nvGrpSpPr>
                <p:cNvPr id="394" name="Group 393">
                  <a:extLst>
                    <a:ext uri="{FF2B5EF4-FFF2-40B4-BE49-F238E27FC236}">
                      <a16:creationId xmlns:a16="http://schemas.microsoft.com/office/drawing/2014/main" id="{FD27B5A0-8896-0403-9C62-3FB91555AC56}"/>
                    </a:ext>
                  </a:extLst>
                </p:cNvPr>
                <p:cNvGrpSpPr/>
                <p:nvPr/>
              </p:nvGrpSpPr>
              <p:grpSpPr>
                <a:xfrm>
                  <a:off x="2514470" y="3724050"/>
                  <a:ext cx="1060200" cy="962280"/>
                  <a:chOff x="2514470" y="3724050"/>
                  <a:chExt cx="1060200" cy="9622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01">
                    <p14:nvContentPartPr>
                      <p14:cNvPr id="396" name="Ink 395">
                        <a:extLst>
                          <a:ext uri="{FF2B5EF4-FFF2-40B4-BE49-F238E27FC236}">
                            <a16:creationId xmlns:a16="http://schemas.microsoft.com/office/drawing/2014/main" id="{781DAB2D-5C13-F223-EFE4-7B2C582C4DB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514470" y="3724410"/>
                      <a:ext cx="1010520" cy="961920"/>
                    </p14:xfrm>
                  </p:contentPart>
                </mc:Choice>
                <mc:Fallback xmlns="">
                  <p:pic>
                    <p:nvPicPr>
                      <p:cNvPr id="244" name="Ink 243">
                        <a:extLst>
                          <a:ext uri="{FF2B5EF4-FFF2-40B4-BE49-F238E27FC236}">
                            <a16:creationId xmlns:a16="http://schemas.microsoft.com/office/drawing/2014/main" id="{A06B4E0B-1131-6A5F-77FF-9EAF2FB6BB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7"/>
                      <a:stretch>
                        <a:fillRect/>
                      </a:stretch>
                    </p:blipFill>
                    <p:spPr>
                      <a:xfrm>
                        <a:off x="2505473" y="3715410"/>
                        <a:ext cx="1028154" cy="9795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02">
                    <p14:nvContentPartPr>
                      <p14:cNvPr id="397" name="Ink 396">
                        <a:extLst>
                          <a:ext uri="{FF2B5EF4-FFF2-40B4-BE49-F238E27FC236}">
                            <a16:creationId xmlns:a16="http://schemas.microsoft.com/office/drawing/2014/main" id="{BCC9CE5A-A71E-D5CE-070B-CB305148810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479270" y="3724050"/>
                      <a:ext cx="95400" cy="60840"/>
                    </p14:xfrm>
                  </p:contentPart>
                </mc:Choice>
                <mc:Fallback xmlns="">
                  <p:pic>
                    <p:nvPicPr>
                      <p:cNvPr id="245" name="Ink 244">
                        <a:extLst>
                          <a:ext uri="{FF2B5EF4-FFF2-40B4-BE49-F238E27FC236}">
                            <a16:creationId xmlns:a16="http://schemas.microsoft.com/office/drawing/2014/main" id="{858A07E3-E378-9339-D132-F598F22C1D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9"/>
                      <a:stretch>
                        <a:fillRect/>
                      </a:stretch>
                    </p:blipFill>
                    <p:spPr>
                      <a:xfrm>
                        <a:off x="3470270" y="3715050"/>
                        <a:ext cx="113040" cy="7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803">
                  <p14:nvContentPartPr>
                    <p14:cNvPr id="395" name="Ink 394">
                      <a:extLst>
                        <a:ext uri="{FF2B5EF4-FFF2-40B4-BE49-F238E27FC236}">
                          <a16:creationId xmlns:a16="http://schemas.microsoft.com/office/drawing/2014/main" id="{4319C241-5230-14AA-3728-043191228B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77830" y="4089090"/>
                    <a:ext cx="2101320" cy="1693440"/>
                  </p14:xfrm>
                </p:contentPart>
              </mc:Choice>
              <mc:Fallback xmlns="">
                <p:pic>
                  <p:nvPicPr>
                    <p:cNvPr id="247" name="Ink 246">
                      <a:extLst>
                        <a:ext uri="{FF2B5EF4-FFF2-40B4-BE49-F238E27FC236}">
                          <a16:creationId xmlns:a16="http://schemas.microsoft.com/office/drawing/2014/main" id="{5E1567B6-456D-2727-C0CD-77C7B50BB68A}"/>
                        </a:ext>
                      </a:extLst>
                    </p:cNvPr>
                    <p:cNvPicPr/>
                    <p:nvPr/>
                  </p:nvPicPr>
                  <p:blipFill>
                    <a:blip r:embed="rId341"/>
                    <a:stretch>
                      <a:fillRect/>
                    </a:stretch>
                  </p:blipFill>
                  <p:spPr>
                    <a:xfrm>
                      <a:off x="3468830" y="4080090"/>
                      <a:ext cx="2118960" cy="17110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98" name="Group 397">
                <a:extLst>
                  <a:ext uri="{FF2B5EF4-FFF2-40B4-BE49-F238E27FC236}">
                    <a16:creationId xmlns:a16="http://schemas.microsoft.com/office/drawing/2014/main" id="{E9DD327D-4918-7297-A0BA-AF4691B06741}"/>
                  </a:ext>
                </a:extLst>
              </p:cNvPr>
              <p:cNvGrpSpPr/>
              <p:nvPr/>
            </p:nvGrpSpPr>
            <p:grpSpPr>
              <a:xfrm>
                <a:off x="1850008" y="32898708"/>
                <a:ext cx="4316040" cy="3717360"/>
                <a:chOff x="721310" y="2505600"/>
                <a:chExt cx="4316040" cy="3717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04">
                  <p14:nvContentPartPr>
                    <p14:cNvPr id="399" name="Ink 398">
                      <a:extLst>
                        <a:ext uri="{FF2B5EF4-FFF2-40B4-BE49-F238E27FC236}">
                          <a16:creationId xmlns:a16="http://schemas.microsoft.com/office/drawing/2014/main" id="{A02A47B8-48BB-875B-0DB4-290EE3AE7C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79190" y="2755800"/>
                    <a:ext cx="758160" cy="309240"/>
                  </p14:xfrm>
                </p:contentPart>
              </mc:Choice>
              <mc:Fallback xmlns="">
                <p:pic>
                  <p:nvPicPr>
                    <p:cNvPr id="294" name="Ink 293">
                      <a:extLst>
                        <a:ext uri="{FF2B5EF4-FFF2-40B4-BE49-F238E27FC236}">
                          <a16:creationId xmlns:a16="http://schemas.microsoft.com/office/drawing/2014/main" id="{E72A6BCD-CD58-0D70-92F2-AD0AA97C9A70}"/>
                        </a:ext>
                      </a:extLst>
                    </p:cNvPr>
                    <p:cNvPicPr/>
                    <p:nvPr/>
                  </p:nvPicPr>
                  <p:blipFill>
                    <a:blip r:embed="rId343"/>
                    <a:stretch>
                      <a:fillRect/>
                    </a:stretch>
                  </p:blipFill>
                  <p:spPr>
                    <a:xfrm>
                      <a:off x="4270190" y="2746800"/>
                      <a:ext cx="775800" cy="32688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400" name="Group 399">
                  <a:extLst>
                    <a:ext uri="{FF2B5EF4-FFF2-40B4-BE49-F238E27FC236}">
                      <a16:creationId xmlns:a16="http://schemas.microsoft.com/office/drawing/2014/main" id="{D9AB1984-B3A0-207F-C5E4-09333D09B4AE}"/>
                    </a:ext>
                  </a:extLst>
                </p:cNvPr>
                <p:cNvGrpSpPr/>
                <p:nvPr/>
              </p:nvGrpSpPr>
              <p:grpSpPr>
                <a:xfrm>
                  <a:off x="721310" y="2505600"/>
                  <a:ext cx="3878280" cy="3717360"/>
                  <a:chOff x="721310" y="2505600"/>
                  <a:chExt cx="3878280" cy="37173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05">
                    <p14:nvContentPartPr>
                      <p14:cNvPr id="401" name="Ink 400">
                        <a:extLst>
                          <a:ext uri="{FF2B5EF4-FFF2-40B4-BE49-F238E27FC236}">
                            <a16:creationId xmlns:a16="http://schemas.microsoft.com/office/drawing/2014/main" id="{25A70017-DD27-A1CB-CA15-8A6AC1517A8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21310" y="2579760"/>
                      <a:ext cx="3769560" cy="3643200"/>
                    </p14:xfrm>
                  </p:contentPart>
                </mc:Choice>
                <mc:Fallback xmlns="">
                  <p:pic>
                    <p:nvPicPr>
                      <p:cNvPr id="288" name="Ink 287">
                        <a:extLst>
                          <a:ext uri="{FF2B5EF4-FFF2-40B4-BE49-F238E27FC236}">
                            <a16:creationId xmlns:a16="http://schemas.microsoft.com/office/drawing/2014/main" id="{64E5FFBA-F7B5-3F6C-AA05-37309ED07D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5"/>
                      <a:stretch>
                        <a:fillRect/>
                      </a:stretch>
                    </p:blipFill>
                    <p:spPr>
                      <a:xfrm>
                        <a:off x="712309" y="2570760"/>
                        <a:ext cx="3787202" cy="36608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06">
                    <p14:nvContentPartPr>
                      <p14:cNvPr id="402" name="Ink 401">
                        <a:extLst>
                          <a:ext uri="{FF2B5EF4-FFF2-40B4-BE49-F238E27FC236}">
                            <a16:creationId xmlns:a16="http://schemas.microsoft.com/office/drawing/2014/main" id="{BDDB999C-11F1-F739-CF18-21F77C4A8C1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444790" y="2563920"/>
                      <a:ext cx="82800" cy="61560"/>
                    </p14:xfrm>
                  </p:contentPart>
                </mc:Choice>
                <mc:Fallback xmlns="">
                  <p:pic>
                    <p:nvPicPr>
                      <p:cNvPr id="289" name="Ink 288">
                        <a:extLst>
                          <a:ext uri="{FF2B5EF4-FFF2-40B4-BE49-F238E27FC236}">
                            <a16:creationId xmlns:a16="http://schemas.microsoft.com/office/drawing/2014/main" id="{DC1A707A-AB32-B24B-F5A8-F9B106D359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7"/>
                      <a:stretch>
                        <a:fillRect/>
                      </a:stretch>
                    </p:blipFill>
                    <p:spPr>
                      <a:xfrm>
                        <a:off x="4435790" y="2554920"/>
                        <a:ext cx="100440" cy="792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07">
                    <p14:nvContentPartPr>
                      <p14:cNvPr id="403" name="Ink 402">
                        <a:extLst>
                          <a:ext uri="{FF2B5EF4-FFF2-40B4-BE49-F238E27FC236}">
                            <a16:creationId xmlns:a16="http://schemas.microsoft.com/office/drawing/2014/main" id="{28568929-F133-ABDB-7CD4-8C745D051F7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539470" y="2505600"/>
                      <a:ext cx="60120" cy="57240"/>
                    </p14:xfrm>
                  </p:contentPart>
                </mc:Choice>
                <mc:Fallback xmlns="">
                  <p:pic>
                    <p:nvPicPr>
                      <p:cNvPr id="296" name="Ink 295">
                        <a:extLst>
                          <a:ext uri="{FF2B5EF4-FFF2-40B4-BE49-F238E27FC236}">
                            <a16:creationId xmlns:a16="http://schemas.microsoft.com/office/drawing/2014/main" id="{FC36ABCC-BB82-429E-8B91-433AD0F59A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9"/>
                      <a:stretch>
                        <a:fillRect/>
                      </a:stretch>
                    </p:blipFill>
                    <p:spPr>
                      <a:xfrm>
                        <a:off x="4530470" y="2496600"/>
                        <a:ext cx="77760" cy="748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404" name="Group 403">
                <a:extLst>
                  <a:ext uri="{FF2B5EF4-FFF2-40B4-BE49-F238E27FC236}">
                    <a16:creationId xmlns:a16="http://schemas.microsoft.com/office/drawing/2014/main" id="{F9B5137A-5B91-08AD-62FC-574E9D6E7745}"/>
                  </a:ext>
                </a:extLst>
              </p:cNvPr>
              <p:cNvGrpSpPr/>
              <p:nvPr/>
            </p:nvGrpSpPr>
            <p:grpSpPr>
              <a:xfrm>
                <a:off x="3598528" y="32993388"/>
                <a:ext cx="4181400" cy="2169360"/>
                <a:chOff x="2469830" y="2600280"/>
                <a:chExt cx="4181400" cy="2169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08">
                  <p14:nvContentPartPr>
                    <p14:cNvPr id="405" name="Ink 404">
                      <a:extLst>
                        <a:ext uri="{FF2B5EF4-FFF2-40B4-BE49-F238E27FC236}">
                          <a16:creationId xmlns:a16="http://schemas.microsoft.com/office/drawing/2014/main" id="{9717DCAE-5B52-3BF3-D88E-39E8D07B7A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69830" y="2621520"/>
                    <a:ext cx="2159640" cy="2001240"/>
                  </p14:xfrm>
                </p:contentPart>
              </mc:Choice>
              <mc:Fallback xmlns="">
                <p:pic>
                  <p:nvPicPr>
                    <p:cNvPr id="301" name="Ink 300">
                      <a:extLst>
                        <a:ext uri="{FF2B5EF4-FFF2-40B4-BE49-F238E27FC236}">
                          <a16:creationId xmlns:a16="http://schemas.microsoft.com/office/drawing/2014/main" id="{623203A3-A3FD-5495-F34B-17457599404D}"/>
                        </a:ext>
                      </a:extLst>
                    </p:cNvPr>
                    <p:cNvPicPr/>
                    <p:nvPr/>
                  </p:nvPicPr>
                  <p:blipFill>
                    <a:blip r:embed="rId351"/>
                    <a:stretch>
                      <a:fillRect/>
                    </a:stretch>
                  </p:blipFill>
                  <p:spPr>
                    <a:xfrm>
                      <a:off x="2460831" y="2612520"/>
                      <a:ext cx="2177277" cy="2018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9">
                  <p14:nvContentPartPr>
                    <p14:cNvPr id="406" name="Ink 405">
                      <a:extLst>
                        <a:ext uri="{FF2B5EF4-FFF2-40B4-BE49-F238E27FC236}">
                          <a16:creationId xmlns:a16="http://schemas.microsoft.com/office/drawing/2014/main" id="{04DD4A2F-5B83-2FA5-0602-9C021EFE64B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2790" y="2600280"/>
                    <a:ext cx="111600" cy="86040"/>
                  </p14:xfrm>
                </p:contentPart>
              </mc:Choice>
              <mc:Fallback xmlns="">
                <p:pic>
                  <p:nvPicPr>
                    <p:cNvPr id="304" name="Ink 303">
                      <a:extLst>
                        <a:ext uri="{FF2B5EF4-FFF2-40B4-BE49-F238E27FC236}">
                          <a16:creationId xmlns:a16="http://schemas.microsoft.com/office/drawing/2014/main" id="{3A078988-EA7B-EDF4-E033-9A3CE7C6AB2A}"/>
                        </a:ext>
                      </a:extLst>
                    </p:cNvPr>
                    <p:cNvPicPr/>
                    <p:nvPr/>
                  </p:nvPicPr>
                  <p:blipFill>
                    <a:blip r:embed="rId353"/>
                    <a:stretch>
                      <a:fillRect/>
                    </a:stretch>
                  </p:blipFill>
                  <p:spPr>
                    <a:xfrm>
                      <a:off x="4543819" y="2591280"/>
                      <a:ext cx="129183" cy="103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0">
                  <p14:nvContentPartPr>
                    <p14:cNvPr id="407" name="Ink 406">
                      <a:extLst>
                        <a:ext uri="{FF2B5EF4-FFF2-40B4-BE49-F238E27FC236}">
                          <a16:creationId xmlns:a16="http://schemas.microsoft.com/office/drawing/2014/main" id="{DC37FA8A-5DDE-8E28-27AF-A43052FF95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2590" y="3009600"/>
                    <a:ext cx="2168640" cy="1760040"/>
                  </p14:xfrm>
                </p:contentPart>
              </mc:Choice>
              <mc:Fallback xmlns="">
                <p:pic>
                  <p:nvPicPr>
                    <p:cNvPr id="307" name="Ink 306">
                      <a:extLst>
                        <a:ext uri="{FF2B5EF4-FFF2-40B4-BE49-F238E27FC236}">
                          <a16:creationId xmlns:a16="http://schemas.microsoft.com/office/drawing/2014/main" id="{5E54B195-DAB7-38FB-F3B1-0C7B17C14837}"/>
                        </a:ext>
                      </a:extLst>
                    </p:cNvPr>
                    <p:cNvPicPr/>
                    <p:nvPr/>
                  </p:nvPicPr>
                  <p:blipFill>
                    <a:blip r:embed="rId355"/>
                    <a:stretch>
                      <a:fillRect/>
                    </a:stretch>
                  </p:blipFill>
                  <p:spPr>
                    <a:xfrm>
                      <a:off x="4473590" y="3000600"/>
                      <a:ext cx="2186280" cy="17776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19F93748-96ED-AA62-F867-66DA7797186C}"/>
                  </a:ext>
                </a:extLst>
              </p:cNvPr>
              <p:cNvGrpSpPr/>
              <p:nvPr/>
            </p:nvGrpSpPr>
            <p:grpSpPr>
              <a:xfrm>
                <a:off x="4703368" y="32932548"/>
                <a:ext cx="4240080" cy="3145680"/>
                <a:chOff x="3574670" y="2539440"/>
                <a:chExt cx="4240080" cy="31456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11">
                  <p14:nvContentPartPr>
                    <p14:cNvPr id="409" name="Ink 408">
                      <a:extLst>
                        <a:ext uri="{FF2B5EF4-FFF2-40B4-BE49-F238E27FC236}">
                          <a16:creationId xmlns:a16="http://schemas.microsoft.com/office/drawing/2014/main" id="{6DD99CA8-2806-8B68-9B9B-858942BB22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574670" y="2559960"/>
                    <a:ext cx="1314720" cy="1040760"/>
                  </p14:xfrm>
                </p:contentPart>
              </mc:Choice>
              <mc:Fallback xmlns="">
                <p:pic>
                  <p:nvPicPr>
                    <p:cNvPr id="310" name="Ink 309">
                      <a:extLst>
                        <a:ext uri="{FF2B5EF4-FFF2-40B4-BE49-F238E27FC236}">
                          <a16:creationId xmlns:a16="http://schemas.microsoft.com/office/drawing/2014/main" id="{A0600420-C125-818C-F539-CD61F3AD8483}"/>
                        </a:ext>
                      </a:extLst>
                    </p:cNvPr>
                    <p:cNvPicPr/>
                    <p:nvPr/>
                  </p:nvPicPr>
                  <p:blipFill>
                    <a:blip r:embed="rId357"/>
                    <a:stretch>
                      <a:fillRect/>
                    </a:stretch>
                  </p:blipFill>
                  <p:spPr>
                    <a:xfrm>
                      <a:off x="3565668" y="2550960"/>
                      <a:ext cx="1332365" cy="1058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2">
                  <p14:nvContentPartPr>
                    <p14:cNvPr id="410" name="Ink 409">
                      <a:extLst>
                        <a:ext uri="{FF2B5EF4-FFF2-40B4-BE49-F238E27FC236}">
                          <a16:creationId xmlns:a16="http://schemas.microsoft.com/office/drawing/2014/main" id="{8A564934-7A5D-307B-BD77-DF61DF5F81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0790" y="2539440"/>
                    <a:ext cx="125280" cy="77040"/>
                  </p14:xfrm>
                </p:contentPart>
              </mc:Choice>
              <mc:Fallback xmlns="">
                <p:pic>
                  <p:nvPicPr>
                    <p:cNvPr id="311" name="Ink 310">
                      <a:extLst>
                        <a:ext uri="{FF2B5EF4-FFF2-40B4-BE49-F238E27FC236}">
                          <a16:creationId xmlns:a16="http://schemas.microsoft.com/office/drawing/2014/main" id="{7A841425-1C67-CD01-A5EF-9FBB013B9448}"/>
                        </a:ext>
                      </a:extLst>
                    </p:cNvPr>
                    <p:cNvPicPr/>
                    <p:nvPr/>
                  </p:nvPicPr>
                  <p:blipFill>
                    <a:blip r:embed="rId359"/>
                    <a:stretch>
                      <a:fillRect/>
                    </a:stretch>
                  </p:blipFill>
                  <p:spPr>
                    <a:xfrm>
                      <a:off x="4651816" y="2530440"/>
                      <a:ext cx="142869" cy="94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3">
                  <p14:nvContentPartPr>
                    <p14:cNvPr id="411" name="Ink 410">
                      <a:extLst>
                        <a:ext uri="{FF2B5EF4-FFF2-40B4-BE49-F238E27FC236}">
                          <a16:creationId xmlns:a16="http://schemas.microsoft.com/office/drawing/2014/main" id="{BE5290B1-3C51-2964-34D6-E2B9B8A849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38270" y="2742840"/>
                    <a:ext cx="2976480" cy="2942280"/>
                  </p14:xfrm>
                </p:contentPart>
              </mc:Choice>
              <mc:Fallback xmlns="">
                <p:pic>
                  <p:nvPicPr>
                    <p:cNvPr id="326" name="Ink 325">
                      <a:extLst>
                        <a:ext uri="{FF2B5EF4-FFF2-40B4-BE49-F238E27FC236}">
                          <a16:creationId xmlns:a16="http://schemas.microsoft.com/office/drawing/2014/main" id="{7E7A7339-90E7-3E38-6178-1F38761BB137}"/>
                        </a:ext>
                      </a:extLst>
                    </p:cNvPr>
                    <p:cNvPicPr/>
                    <p:nvPr/>
                  </p:nvPicPr>
                  <p:blipFill>
                    <a:blip r:embed="rId361"/>
                    <a:stretch>
                      <a:fillRect/>
                    </a:stretch>
                  </p:blipFill>
                  <p:spPr>
                    <a:xfrm>
                      <a:off x="4829269" y="2733840"/>
                      <a:ext cx="2994122" cy="29599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1DEF0CA8-BADC-1E7A-6CEE-2F0F7D218F61}"/>
                  </a:ext>
                </a:extLst>
              </p:cNvPr>
              <p:cNvGrpSpPr/>
              <p:nvPr/>
            </p:nvGrpSpPr>
            <p:grpSpPr>
              <a:xfrm>
                <a:off x="6323730" y="34639520"/>
                <a:ext cx="2523037" cy="1404417"/>
                <a:chOff x="5195030" y="4246410"/>
                <a:chExt cx="2523037" cy="1404417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14">
                  <p14:nvContentPartPr>
                    <p14:cNvPr id="413" name="Ink 412">
                      <a:extLst>
                        <a:ext uri="{FF2B5EF4-FFF2-40B4-BE49-F238E27FC236}">
                          <a16:creationId xmlns:a16="http://schemas.microsoft.com/office/drawing/2014/main" id="{D9091E8B-B7D6-2016-40B1-4FE4984647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95030" y="4256130"/>
                    <a:ext cx="1242000" cy="969840"/>
                  </p14:xfrm>
                </p:contentPart>
              </mc:Choice>
              <mc:Fallback xmlns="">
                <p:pic>
                  <p:nvPicPr>
                    <p:cNvPr id="118" name="Ink 117">
                      <a:extLst>
                        <a:ext uri="{FF2B5EF4-FFF2-40B4-BE49-F238E27FC236}">
                          <a16:creationId xmlns:a16="http://schemas.microsoft.com/office/drawing/2014/main" id="{D4E4DAF1-2C3D-D0B1-13F1-11478CFE9FDF}"/>
                        </a:ext>
                      </a:extLst>
                    </p:cNvPr>
                    <p:cNvPicPr/>
                    <p:nvPr/>
                  </p:nvPicPr>
                  <p:blipFill>
                    <a:blip r:embed="rId363"/>
                    <a:stretch>
                      <a:fillRect/>
                    </a:stretch>
                  </p:blipFill>
                  <p:spPr>
                    <a:xfrm>
                      <a:off x="5186030" y="4247130"/>
                      <a:ext cx="1259640" cy="987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5">
                  <p14:nvContentPartPr>
                    <p14:cNvPr id="414" name="Ink 413">
                      <a:extLst>
                        <a:ext uri="{FF2B5EF4-FFF2-40B4-BE49-F238E27FC236}">
                          <a16:creationId xmlns:a16="http://schemas.microsoft.com/office/drawing/2014/main" id="{CB474486-AA46-A274-F5C4-D53BB0AA72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267110" y="4246410"/>
                    <a:ext cx="94680" cy="71640"/>
                  </p14:xfrm>
                </p:contentPart>
              </mc:Choice>
              <mc:Fallback xmlns="">
                <p:pic>
                  <p:nvPicPr>
                    <p:cNvPr id="122" name="Ink 121">
                      <a:extLst>
                        <a:ext uri="{FF2B5EF4-FFF2-40B4-BE49-F238E27FC236}">
                          <a16:creationId xmlns:a16="http://schemas.microsoft.com/office/drawing/2014/main" id="{E1BD5015-7915-3C83-9539-E33AD24ECD3F}"/>
                        </a:ext>
                      </a:extLst>
                    </p:cNvPr>
                    <p:cNvPicPr/>
                    <p:nvPr/>
                  </p:nvPicPr>
                  <p:blipFill>
                    <a:blip r:embed="rId365"/>
                    <a:stretch>
                      <a:fillRect/>
                    </a:stretch>
                  </p:blipFill>
                  <p:spPr>
                    <a:xfrm>
                      <a:off x="6258110" y="4237410"/>
                      <a:ext cx="112320" cy="89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6">
                  <p14:nvContentPartPr>
                    <p14:cNvPr id="415" name="Ink 414">
                      <a:extLst>
                        <a:ext uri="{FF2B5EF4-FFF2-40B4-BE49-F238E27FC236}">
                          <a16:creationId xmlns:a16="http://schemas.microsoft.com/office/drawing/2014/main" id="{FD6523F5-FCDB-AD69-2338-268C228AED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434307" y="4377147"/>
                    <a:ext cx="1283760" cy="1273680"/>
                  </p14:xfrm>
                </p:contentPart>
              </mc:Choice>
              <mc:Fallback xmlns="">
                <p:pic>
                  <p:nvPicPr>
                    <p:cNvPr id="342" name="Ink 341">
                      <a:extLst>
                        <a:ext uri="{FF2B5EF4-FFF2-40B4-BE49-F238E27FC236}">
                          <a16:creationId xmlns:a16="http://schemas.microsoft.com/office/drawing/2014/main" id="{8B96732B-3F1E-5A9B-6312-3198D752ED4E}"/>
                        </a:ext>
                      </a:extLst>
                    </p:cNvPr>
                    <p:cNvPicPr/>
                    <p:nvPr/>
                  </p:nvPicPr>
                  <p:blipFill>
                    <a:blip r:embed="rId367"/>
                    <a:stretch>
                      <a:fillRect/>
                    </a:stretch>
                  </p:blipFill>
                  <p:spPr>
                    <a:xfrm>
                      <a:off x="6425310" y="4368147"/>
                      <a:ext cx="1301395" cy="129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>
            <mc:Choice xmlns:p14="http://schemas.microsoft.com/office/powerpoint/2010/main" Requires="p14">
              <p:contentPart p14:bwMode="auto" r:id="rId817">
                <p14:nvContentPartPr>
                  <p14:cNvPr id="416" name="Ink 415">
                    <a:extLst>
                      <a:ext uri="{FF2B5EF4-FFF2-40B4-BE49-F238E27FC236}">
                        <a16:creationId xmlns:a16="http://schemas.microsoft.com/office/drawing/2014/main" id="{E34942C9-8BAA-333E-BBB3-886D824861E6}"/>
                      </a:ext>
                    </a:extLst>
                  </p14:cNvPr>
                  <p14:cNvContentPartPr/>
                  <p14:nvPr/>
                </p14:nvContentPartPr>
                <p14:xfrm>
                  <a:off x="3626098" y="35627205"/>
                  <a:ext cx="729360" cy="487800"/>
                </p14:xfrm>
              </p:contentPart>
            </mc:Choice>
            <mc:Fallback>
              <p:pic>
                <p:nvPicPr>
                  <p:cNvPr id="416" name="Ink 415">
                    <a:extLst>
                      <a:ext uri="{FF2B5EF4-FFF2-40B4-BE49-F238E27FC236}">
                        <a16:creationId xmlns:a16="http://schemas.microsoft.com/office/drawing/2014/main" id="{E34942C9-8BAA-333E-BBB3-886D824861E6}"/>
                      </a:ext>
                    </a:extLst>
                  </p:cNvPr>
                  <p:cNvPicPr/>
                  <p:nvPr/>
                </p:nvPicPr>
                <p:blipFill>
                  <a:blip r:embed="rId818"/>
                  <a:stretch>
                    <a:fillRect/>
                  </a:stretch>
                </p:blipFill>
                <p:spPr>
                  <a:xfrm>
                    <a:off x="3573424" y="35516341"/>
                    <a:ext cx="834357" cy="7091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19">
                <p14:nvContentPartPr>
                  <p14:cNvPr id="417" name="Ink 416">
                    <a:extLst>
                      <a:ext uri="{FF2B5EF4-FFF2-40B4-BE49-F238E27FC236}">
                        <a16:creationId xmlns:a16="http://schemas.microsoft.com/office/drawing/2014/main" id="{1DEBAA6A-568F-DA30-DFD3-1D5DBC579D92}"/>
                      </a:ext>
                    </a:extLst>
                  </p14:cNvPr>
                  <p14:cNvContentPartPr/>
                  <p14:nvPr/>
                </p14:nvContentPartPr>
                <p14:xfrm>
                  <a:off x="3472018" y="35174535"/>
                  <a:ext cx="535320" cy="425880"/>
                </p14:xfrm>
              </p:contentPart>
            </mc:Choice>
            <mc:Fallback>
              <p:pic>
                <p:nvPicPr>
                  <p:cNvPr id="417" name="Ink 416">
                    <a:extLst>
                      <a:ext uri="{FF2B5EF4-FFF2-40B4-BE49-F238E27FC236}">
                        <a16:creationId xmlns:a16="http://schemas.microsoft.com/office/drawing/2014/main" id="{1DEBAA6A-568F-DA30-DFD3-1D5DBC579D92}"/>
                      </a:ext>
                    </a:extLst>
                  </p:cNvPr>
                  <p:cNvPicPr/>
                  <p:nvPr/>
                </p:nvPicPr>
                <p:blipFill>
                  <a:blip r:embed="rId820"/>
                  <a:stretch>
                    <a:fillRect/>
                  </a:stretch>
                </p:blipFill>
                <p:spPr>
                  <a:xfrm>
                    <a:off x="3436892" y="35100597"/>
                    <a:ext cx="605221" cy="573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21">
                <p14:nvContentPartPr>
                  <p14:cNvPr id="418" name="Ink 417">
                    <a:extLst>
                      <a:ext uri="{FF2B5EF4-FFF2-40B4-BE49-F238E27FC236}">
                        <a16:creationId xmlns:a16="http://schemas.microsoft.com/office/drawing/2014/main" id="{73BEA2D9-933F-D8A6-B34F-8216BF9FC71C}"/>
                      </a:ext>
                    </a:extLst>
                  </p14:cNvPr>
                  <p14:cNvContentPartPr/>
                  <p14:nvPr/>
                </p14:nvContentPartPr>
                <p14:xfrm>
                  <a:off x="3626098" y="33038655"/>
                  <a:ext cx="2117880" cy="1951920"/>
                </p14:xfrm>
              </p:contentPart>
            </mc:Choice>
            <mc:Fallback>
              <p:pic>
                <p:nvPicPr>
                  <p:cNvPr id="418" name="Ink 417">
                    <a:extLst>
                      <a:ext uri="{FF2B5EF4-FFF2-40B4-BE49-F238E27FC236}">
                        <a16:creationId xmlns:a16="http://schemas.microsoft.com/office/drawing/2014/main" id="{73BEA2D9-933F-D8A6-B34F-8216BF9FC71C}"/>
                      </a:ext>
                    </a:extLst>
                  </p:cNvPr>
                  <p:cNvPicPr/>
                  <p:nvPr/>
                </p:nvPicPr>
                <p:blipFill>
                  <a:blip r:embed="rId822"/>
                  <a:stretch>
                    <a:fillRect/>
                  </a:stretch>
                </p:blipFill>
                <p:spPr>
                  <a:xfrm>
                    <a:off x="3590981" y="32964733"/>
                    <a:ext cx="2187762" cy="20993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23">
                <p14:nvContentPartPr>
                  <p14:cNvPr id="419" name="Ink 418">
                    <a:extLst>
                      <a:ext uri="{FF2B5EF4-FFF2-40B4-BE49-F238E27FC236}">
                        <a16:creationId xmlns:a16="http://schemas.microsoft.com/office/drawing/2014/main" id="{77BB213C-33B6-0D3C-C7CF-AE594F44963E}"/>
                      </a:ext>
                    </a:extLst>
                  </p14:cNvPr>
                  <p14:cNvContentPartPr/>
                  <p14:nvPr/>
                </p14:nvContentPartPr>
                <p14:xfrm>
                  <a:off x="5392618" y="32986455"/>
                  <a:ext cx="748080" cy="454680"/>
                </p14:xfrm>
              </p:contentPart>
            </mc:Choice>
            <mc:Fallback>
              <p:pic>
                <p:nvPicPr>
                  <p:cNvPr id="419" name="Ink 418">
                    <a:extLst>
                      <a:ext uri="{FF2B5EF4-FFF2-40B4-BE49-F238E27FC236}">
                        <a16:creationId xmlns:a16="http://schemas.microsoft.com/office/drawing/2014/main" id="{77BB213C-33B6-0D3C-C7CF-AE594F44963E}"/>
                      </a:ext>
                    </a:extLst>
                  </p:cNvPr>
                  <p:cNvPicPr/>
                  <p:nvPr/>
                </p:nvPicPr>
                <p:blipFill>
                  <a:blip r:embed="rId824"/>
                  <a:stretch>
                    <a:fillRect/>
                  </a:stretch>
                </p:blipFill>
                <p:spPr>
                  <a:xfrm>
                    <a:off x="5357497" y="32912583"/>
                    <a:ext cx="817971" cy="6020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25">
                <p14:nvContentPartPr>
                  <p14:cNvPr id="420" name="Ink 419">
                    <a:extLst>
                      <a:ext uri="{FF2B5EF4-FFF2-40B4-BE49-F238E27FC236}">
                        <a16:creationId xmlns:a16="http://schemas.microsoft.com/office/drawing/2014/main" id="{AE38A2DF-4248-0483-5FEB-1233E2263A7E}"/>
                      </a:ext>
                    </a:extLst>
                  </p14:cNvPr>
                  <p14:cNvContentPartPr/>
                  <p14:nvPr/>
                </p14:nvContentPartPr>
                <p14:xfrm>
                  <a:off x="4210378" y="34674855"/>
                  <a:ext cx="947160" cy="900000"/>
                </p14:xfrm>
              </p:contentPart>
            </mc:Choice>
            <mc:Fallback>
              <p:pic>
                <p:nvPicPr>
                  <p:cNvPr id="420" name="Ink 419">
                    <a:extLst>
                      <a:ext uri="{FF2B5EF4-FFF2-40B4-BE49-F238E27FC236}">
                        <a16:creationId xmlns:a16="http://schemas.microsoft.com/office/drawing/2014/main" id="{AE38A2DF-4248-0483-5FEB-1233E2263A7E}"/>
                      </a:ext>
                    </a:extLst>
                  </p:cNvPr>
                  <p:cNvPicPr/>
                  <p:nvPr/>
                </p:nvPicPr>
                <p:blipFill>
                  <a:blip r:embed="rId826"/>
                  <a:stretch>
                    <a:fillRect/>
                  </a:stretch>
                </p:blipFill>
                <p:spPr>
                  <a:xfrm>
                    <a:off x="4175259" y="34600903"/>
                    <a:ext cx="1017047" cy="10475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27">
                <p14:nvContentPartPr>
                  <p14:cNvPr id="421" name="Ink 420">
                    <a:extLst>
                      <a:ext uri="{FF2B5EF4-FFF2-40B4-BE49-F238E27FC236}">
                        <a16:creationId xmlns:a16="http://schemas.microsoft.com/office/drawing/2014/main" id="{80EFEF04-4F14-B872-D2EF-C8AF1B3743F2}"/>
                      </a:ext>
                    </a:extLst>
                  </p14:cNvPr>
                  <p14:cNvContentPartPr/>
                  <p14:nvPr/>
                </p14:nvContentPartPr>
                <p14:xfrm>
                  <a:off x="4726618" y="32983215"/>
                  <a:ext cx="1296720" cy="999720"/>
                </p14:xfrm>
              </p:contentPart>
            </mc:Choice>
            <mc:Fallback>
              <p:pic>
                <p:nvPicPr>
                  <p:cNvPr id="421" name="Ink 420">
                    <a:extLst>
                      <a:ext uri="{FF2B5EF4-FFF2-40B4-BE49-F238E27FC236}">
                        <a16:creationId xmlns:a16="http://schemas.microsoft.com/office/drawing/2014/main" id="{80EFEF04-4F14-B872-D2EF-C8AF1B3743F2}"/>
                      </a:ext>
                    </a:extLst>
                  </p:cNvPr>
                  <p:cNvPicPr/>
                  <p:nvPr/>
                </p:nvPicPr>
                <p:blipFill>
                  <a:blip r:embed="rId828"/>
                  <a:stretch>
                    <a:fillRect/>
                  </a:stretch>
                </p:blipFill>
                <p:spPr>
                  <a:xfrm>
                    <a:off x="4691496" y="32909244"/>
                    <a:ext cx="1366614" cy="11472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29">
                <p14:nvContentPartPr>
                  <p14:cNvPr id="422" name="Ink 421">
                    <a:extLst>
                      <a:ext uri="{FF2B5EF4-FFF2-40B4-BE49-F238E27FC236}">
                        <a16:creationId xmlns:a16="http://schemas.microsoft.com/office/drawing/2014/main" id="{0455075A-71D4-DCC1-18E9-33301FDD7FC8}"/>
                      </a:ext>
                    </a:extLst>
                  </p14:cNvPr>
                  <p14:cNvContentPartPr/>
                  <p14:nvPr/>
                </p14:nvContentPartPr>
                <p14:xfrm>
                  <a:off x="4470798" y="34089135"/>
                  <a:ext cx="569880" cy="469800"/>
                </p14:xfrm>
              </p:contentPart>
            </mc:Choice>
            <mc:Fallback>
              <p:pic>
                <p:nvPicPr>
                  <p:cNvPr id="422" name="Ink 421">
                    <a:extLst>
                      <a:ext uri="{FF2B5EF4-FFF2-40B4-BE49-F238E27FC236}">
                        <a16:creationId xmlns:a16="http://schemas.microsoft.com/office/drawing/2014/main" id="{0455075A-71D4-DCC1-18E9-33301FDD7FC8}"/>
                      </a:ext>
                    </a:extLst>
                  </p:cNvPr>
                  <p:cNvPicPr/>
                  <p:nvPr/>
                </p:nvPicPr>
                <p:blipFill>
                  <a:blip r:embed="rId830"/>
                  <a:stretch>
                    <a:fillRect/>
                  </a:stretch>
                </p:blipFill>
                <p:spPr>
                  <a:xfrm>
                    <a:off x="4435685" y="34015151"/>
                    <a:ext cx="639754" cy="6173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31">
                <p14:nvContentPartPr>
                  <p14:cNvPr id="423" name="Ink 422">
                    <a:extLst>
                      <a:ext uri="{FF2B5EF4-FFF2-40B4-BE49-F238E27FC236}">
                        <a16:creationId xmlns:a16="http://schemas.microsoft.com/office/drawing/2014/main" id="{4EF45417-0F1B-99E6-1E78-041759671D24}"/>
                      </a:ext>
                    </a:extLst>
                  </p14:cNvPr>
                  <p14:cNvContentPartPr/>
                  <p14:nvPr/>
                </p14:nvContentPartPr>
                <p14:xfrm>
                  <a:off x="4231758" y="35675295"/>
                  <a:ext cx="411120" cy="348480"/>
                </p14:xfrm>
              </p:contentPart>
            </mc:Choice>
            <mc:Fallback>
              <p:pic>
                <p:nvPicPr>
                  <p:cNvPr id="423" name="Ink 422">
                    <a:extLst>
                      <a:ext uri="{FF2B5EF4-FFF2-40B4-BE49-F238E27FC236}">
                        <a16:creationId xmlns:a16="http://schemas.microsoft.com/office/drawing/2014/main" id="{4EF45417-0F1B-99E6-1E78-041759671D24}"/>
                      </a:ext>
                    </a:extLst>
                  </p:cNvPr>
                  <p:cNvPicPr/>
                  <p:nvPr/>
                </p:nvPicPr>
                <p:blipFill>
                  <a:blip r:embed="rId832"/>
                  <a:stretch>
                    <a:fillRect/>
                  </a:stretch>
                </p:blipFill>
                <p:spPr>
                  <a:xfrm>
                    <a:off x="4196650" y="35601386"/>
                    <a:ext cx="480986" cy="495928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424" name="Group 423">
                <a:extLst>
                  <a:ext uri="{FF2B5EF4-FFF2-40B4-BE49-F238E27FC236}">
                    <a16:creationId xmlns:a16="http://schemas.microsoft.com/office/drawing/2014/main" id="{E0083AE6-C3DA-B9EC-8772-EFDF95F21427}"/>
                  </a:ext>
                </a:extLst>
              </p:cNvPr>
              <p:cNvGrpSpPr/>
              <p:nvPr/>
            </p:nvGrpSpPr>
            <p:grpSpPr>
              <a:xfrm>
                <a:off x="3325540" y="34773964"/>
                <a:ext cx="447553" cy="244698"/>
                <a:chOff x="738067" y="4190999"/>
                <a:chExt cx="447553" cy="244698"/>
              </a:xfrm>
            </p:grpSpPr>
            <p:sp>
              <p:nvSpPr>
                <p:cNvPr id="425" name="Rectangle 424">
                  <a:extLst>
                    <a:ext uri="{FF2B5EF4-FFF2-40B4-BE49-F238E27FC236}">
                      <a16:creationId xmlns:a16="http://schemas.microsoft.com/office/drawing/2014/main" id="{A7478608-22F6-0C81-27A3-F33E637B1962}"/>
                    </a:ext>
                  </a:extLst>
                </p:cNvPr>
                <p:cNvSpPr/>
                <p:nvPr/>
              </p:nvSpPr>
              <p:spPr>
                <a:xfrm>
                  <a:off x="738067" y="4190999"/>
                  <a:ext cx="447553" cy="244698"/>
                </a:xfrm>
                <a:prstGeom prst="rect">
                  <a:avLst/>
                </a:prstGeom>
                <a:solidFill>
                  <a:srgbClr val="FF66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Oval 425">
                  <a:extLst>
                    <a:ext uri="{FF2B5EF4-FFF2-40B4-BE49-F238E27FC236}">
                      <a16:creationId xmlns:a16="http://schemas.microsoft.com/office/drawing/2014/main" id="{DEE59598-EEF4-F43E-B3FE-07E948DEA99F}"/>
                    </a:ext>
                  </a:extLst>
                </p:cNvPr>
                <p:cNvSpPr/>
                <p:nvPr/>
              </p:nvSpPr>
              <p:spPr>
                <a:xfrm>
                  <a:off x="916255" y="4267760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Oval 426">
                  <a:extLst>
                    <a:ext uri="{FF2B5EF4-FFF2-40B4-BE49-F238E27FC236}">
                      <a16:creationId xmlns:a16="http://schemas.microsoft.com/office/drawing/2014/main" id="{5ADD4C7A-50C3-37D3-9E9B-B73062033934}"/>
                    </a:ext>
                  </a:extLst>
                </p:cNvPr>
                <p:cNvSpPr/>
                <p:nvPr/>
              </p:nvSpPr>
              <p:spPr>
                <a:xfrm>
                  <a:off x="1071606" y="4267760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Oval 427">
                  <a:extLst>
                    <a:ext uri="{FF2B5EF4-FFF2-40B4-BE49-F238E27FC236}">
                      <a16:creationId xmlns:a16="http://schemas.microsoft.com/office/drawing/2014/main" id="{63E9560B-F5F1-B89C-2DFD-8313C3A1C443}"/>
                    </a:ext>
                  </a:extLst>
                </p:cNvPr>
                <p:cNvSpPr/>
                <p:nvPr/>
              </p:nvSpPr>
              <p:spPr>
                <a:xfrm>
                  <a:off x="760904" y="4267760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9" name="Group 428">
                <a:extLst>
                  <a:ext uri="{FF2B5EF4-FFF2-40B4-BE49-F238E27FC236}">
                    <a16:creationId xmlns:a16="http://schemas.microsoft.com/office/drawing/2014/main" id="{474E393E-34EA-6334-7D85-C82609606C76}"/>
                  </a:ext>
                </a:extLst>
              </p:cNvPr>
              <p:cNvGrpSpPr/>
              <p:nvPr/>
            </p:nvGrpSpPr>
            <p:grpSpPr>
              <a:xfrm>
                <a:off x="1730784" y="36362649"/>
                <a:ext cx="7966000" cy="244698"/>
                <a:chOff x="822213" y="5800216"/>
                <a:chExt cx="7966000" cy="244698"/>
              </a:xfrm>
            </p:grpSpPr>
            <p:grpSp>
              <p:nvGrpSpPr>
                <p:cNvPr id="430" name="Group 429">
                  <a:extLst>
                    <a:ext uri="{FF2B5EF4-FFF2-40B4-BE49-F238E27FC236}">
                      <a16:creationId xmlns:a16="http://schemas.microsoft.com/office/drawing/2014/main" id="{4CE7E20B-EF1D-4509-1F04-8408A782403F}"/>
                    </a:ext>
                  </a:extLst>
                </p:cNvPr>
                <p:cNvGrpSpPr/>
                <p:nvPr/>
              </p:nvGrpSpPr>
              <p:grpSpPr>
                <a:xfrm>
                  <a:off x="822213" y="5800216"/>
                  <a:ext cx="447553" cy="244698"/>
                  <a:chOff x="585667" y="5029200"/>
                  <a:chExt cx="447553" cy="244698"/>
                </a:xfrm>
              </p:grpSpPr>
              <p:sp>
                <p:nvSpPr>
                  <p:cNvPr id="466" name="Rectangle 465">
                    <a:extLst>
                      <a:ext uri="{FF2B5EF4-FFF2-40B4-BE49-F238E27FC236}">
                        <a16:creationId xmlns:a16="http://schemas.microsoft.com/office/drawing/2014/main" id="{23175E76-AEBB-150A-6285-CA4D5A9DD617}"/>
                      </a:ext>
                    </a:extLst>
                  </p:cNvPr>
                  <p:cNvSpPr/>
                  <p:nvPr/>
                </p:nvSpPr>
                <p:spPr>
                  <a:xfrm>
                    <a:off x="585667" y="5029200"/>
                    <a:ext cx="447553" cy="244698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" name="Oval 466">
                    <a:extLst>
                      <a:ext uri="{FF2B5EF4-FFF2-40B4-BE49-F238E27FC236}">
                        <a16:creationId xmlns:a16="http://schemas.microsoft.com/office/drawing/2014/main" id="{A24DDEDC-5644-CDDD-2717-25BB6E603C80}"/>
                      </a:ext>
                    </a:extLst>
                  </p:cNvPr>
                  <p:cNvSpPr/>
                  <p:nvPr/>
                </p:nvSpPr>
                <p:spPr>
                  <a:xfrm>
                    <a:off x="763855" y="5105961"/>
                    <a:ext cx="91177" cy="9117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" name="Oval 467">
                    <a:extLst>
                      <a:ext uri="{FF2B5EF4-FFF2-40B4-BE49-F238E27FC236}">
                        <a16:creationId xmlns:a16="http://schemas.microsoft.com/office/drawing/2014/main" id="{E90C420C-1243-4F11-FA6E-CA26D8F77646}"/>
                      </a:ext>
                    </a:extLst>
                  </p:cNvPr>
                  <p:cNvSpPr/>
                  <p:nvPr/>
                </p:nvSpPr>
                <p:spPr>
                  <a:xfrm>
                    <a:off x="919206" y="5105961"/>
                    <a:ext cx="91177" cy="9117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9" name="Oval 468">
                    <a:extLst>
                      <a:ext uri="{FF2B5EF4-FFF2-40B4-BE49-F238E27FC236}">
                        <a16:creationId xmlns:a16="http://schemas.microsoft.com/office/drawing/2014/main" id="{AAD89EF8-1A4C-7821-5F44-2EBE45D7D7B1}"/>
                      </a:ext>
                    </a:extLst>
                  </p:cNvPr>
                  <p:cNvSpPr/>
                  <p:nvPr/>
                </p:nvSpPr>
                <p:spPr>
                  <a:xfrm>
                    <a:off x="608504" y="5105961"/>
                    <a:ext cx="91177" cy="9117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id="{42D45891-4DE1-0959-CBC6-922A1CA390E5}"/>
                    </a:ext>
                  </a:extLst>
                </p:cNvPr>
                <p:cNvGrpSpPr/>
                <p:nvPr/>
              </p:nvGrpSpPr>
              <p:grpSpPr>
                <a:xfrm>
                  <a:off x="1896277" y="5800216"/>
                  <a:ext cx="447553" cy="244698"/>
                  <a:chOff x="585667" y="5029200"/>
                  <a:chExt cx="447553" cy="244698"/>
                </a:xfrm>
              </p:grpSpPr>
              <p:sp>
                <p:nvSpPr>
                  <p:cNvPr id="462" name="Rectangle 461">
                    <a:extLst>
                      <a:ext uri="{FF2B5EF4-FFF2-40B4-BE49-F238E27FC236}">
                        <a16:creationId xmlns:a16="http://schemas.microsoft.com/office/drawing/2014/main" id="{36D7B587-FE29-16E3-95DA-C857FD004AED}"/>
                      </a:ext>
                    </a:extLst>
                  </p:cNvPr>
                  <p:cNvSpPr/>
                  <p:nvPr/>
                </p:nvSpPr>
                <p:spPr>
                  <a:xfrm>
                    <a:off x="585667" y="5029200"/>
                    <a:ext cx="447553" cy="244698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" name="Oval 462">
                    <a:extLst>
                      <a:ext uri="{FF2B5EF4-FFF2-40B4-BE49-F238E27FC236}">
                        <a16:creationId xmlns:a16="http://schemas.microsoft.com/office/drawing/2014/main" id="{41309F97-2C85-CF1D-EA3E-01155B00EC55}"/>
                      </a:ext>
                    </a:extLst>
                  </p:cNvPr>
                  <p:cNvSpPr/>
                  <p:nvPr/>
                </p:nvSpPr>
                <p:spPr>
                  <a:xfrm>
                    <a:off x="763855" y="5105961"/>
                    <a:ext cx="91177" cy="9117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" name="Oval 463">
                    <a:extLst>
                      <a:ext uri="{FF2B5EF4-FFF2-40B4-BE49-F238E27FC236}">
                        <a16:creationId xmlns:a16="http://schemas.microsoft.com/office/drawing/2014/main" id="{24143A16-0DC7-5691-8322-4333067C77A6}"/>
                      </a:ext>
                    </a:extLst>
                  </p:cNvPr>
                  <p:cNvSpPr/>
                  <p:nvPr/>
                </p:nvSpPr>
                <p:spPr>
                  <a:xfrm>
                    <a:off x="919206" y="5105961"/>
                    <a:ext cx="91177" cy="9117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" name="Oval 464">
                    <a:extLst>
                      <a:ext uri="{FF2B5EF4-FFF2-40B4-BE49-F238E27FC236}">
                        <a16:creationId xmlns:a16="http://schemas.microsoft.com/office/drawing/2014/main" id="{7986968C-985F-735E-ED65-5594F82BE81F}"/>
                      </a:ext>
                    </a:extLst>
                  </p:cNvPr>
                  <p:cNvSpPr/>
                  <p:nvPr/>
                </p:nvSpPr>
                <p:spPr>
                  <a:xfrm>
                    <a:off x="608504" y="5105961"/>
                    <a:ext cx="91177" cy="9117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2" name="Group 431">
                  <a:extLst>
                    <a:ext uri="{FF2B5EF4-FFF2-40B4-BE49-F238E27FC236}">
                      <a16:creationId xmlns:a16="http://schemas.microsoft.com/office/drawing/2014/main" id="{B84AFCB9-7F7D-DE38-B04E-FB1116B40AE8}"/>
                    </a:ext>
                  </a:extLst>
                </p:cNvPr>
                <p:cNvGrpSpPr/>
                <p:nvPr/>
              </p:nvGrpSpPr>
              <p:grpSpPr>
                <a:xfrm>
                  <a:off x="8340660" y="5800216"/>
                  <a:ext cx="447553" cy="244698"/>
                  <a:chOff x="585667" y="5029200"/>
                  <a:chExt cx="447553" cy="244698"/>
                </a:xfrm>
              </p:grpSpPr>
              <p:sp>
                <p:nvSpPr>
                  <p:cNvPr id="458" name="Rectangle 457">
                    <a:extLst>
                      <a:ext uri="{FF2B5EF4-FFF2-40B4-BE49-F238E27FC236}">
                        <a16:creationId xmlns:a16="http://schemas.microsoft.com/office/drawing/2014/main" id="{6EF9B26D-0113-737D-CDB9-FB043A53C4A1}"/>
                      </a:ext>
                    </a:extLst>
                  </p:cNvPr>
                  <p:cNvSpPr/>
                  <p:nvPr/>
                </p:nvSpPr>
                <p:spPr>
                  <a:xfrm>
                    <a:off x="585667" y="5029200"/>
                    <a:ext cx="447553" cy="244698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" name="Oval 458">
                    <a:extLst>
                      <a:ext uri="{FF2B5EF4-FFF2-40B4-BE49-F238E27FC236}">
                        <a16:creationId xmlns:a16="http://schemas.microsoft.com/office/drawing/2014/main" id="{9210E195-435F-572D-7107-4404C73E6619}"/>
                      </a:ext>
                    </a:extLst>
                  </p:cNvPr>
                  <p:cNvSpPr/>
                  <p:nvPr/>
                </p:nvSpPr>
                <p:spPr>
                  <a:xfrm>
                    <a:off x="763855" y="5105961"/>
                    <a:ext cx="91177" cy="9117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Oval 459">
                    <a:extLst>
                      <a:ext uri="{FF2B5EF4-FFF2-40B4-BE49-F238E27FC236}">
                        <a16:creationId xmlns:a16="http://schemas.microsoft.com/office/drawing/2014/main" id="{26548BBC-481D-19EC-C004-F16CB2BD99C9}"/>
                      </a:ext>
                    </a:extLst>
                  </p:cNvPr>
                  <p:cNvSpPr/>
                  <p:nvPr/>
                </p:nvSpPr>
                <p:spPr>
                  <a:xfrm>
                    <a:off x="919206" y="5105961"/>
                    <a:ext cx="91177" cy="9117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" name="Oval 460">
                    <a:extLst>
                      <a:ext uri="{FF2B5EF4-FFF2-40B4-BE49-F238E27FC236}">
                        <a16:creationId xmlns:a16="http://schemas.microsoft.com/office/drawing/2014/main" id="{6790AEE8-3A2B-663C-E0BF-215E6E4D54E0}"/>
                      </a:ext>
                    </a:extLst>
                  </p:cNvPr>
                  <p:cNvSpPr/>
                  <p:nvPr/>
                </p:nvSpPr>
                <p:spPr>
                  <a:xfrm>
                    <a:off x="608504" y="5105961"/>
                    <a:ext cx="91177" cy="9117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3" name="Group 432">
                  <a:extLst>
                    <a:ext uri="{FF2B5EF4-FFF2-40B4-BE49-F238E27FC236}">
                      <a16:creationId xmlns:a16="http://schemas.microsoft.com/office/drawing/2014/main" id="{1EC4ED65-D123-87A5-6DAD-D03E2FB8FDAE}"/>
                    </a:ext>
                  </a:extLst>
                </p:cNvPr>
                <p:cNvGrpSpPr/>
                <p:nvPr/>
              </p:nvGrpSpPr>
              <p:grpSpPr>
                <a:xfrm>
                  <a:off x="2970341" y="5800216"/>
                  <a:ext cx="447553" cy="244698"/>
                  <a:chOff x="585667" y="5029200"/>
                  <a:chExt cx="447553" cy="244698"/>
                </a:xfrm>
              </p:grpSpPr>
              <p:sp>
                <p:nvSpPr>
                  <p:cNvPr id="454" name="Rectangle 453">
                    <a:extLst>
                      <a:ext uri="{FF2B5EF4-FFF2-40B4-BE49-F238E27FC236}">
                        <a16:creationId xmlns:a16="http://schemas.microsoft.com/office/drawing/2014/main" id="{7F101308-F5CA-75CF-7F3A-72D213A62AD4}"/>
                      </a:ext>
                    </a:extLst>
                  </p:cNvPr>
                  <p:cNvSpPr/>
                  <p:nvPr/>
                </p:nvSpPr>
                <p:spPr>
                  <a:xfrm>
                    <a:off x="585667" y="5029200"/>
                    <a:ext cx="447553" cy="244698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" name="Oval 454">
                    <a:extLst>
                      <a:ext uri="{FF2B5EF4-FFF2-40B4-BE49-F238E27FC236}">
                        <a16:creationId xmlns:a16="http://schemas.microsoft.com/office/drawing/2014/main" id="{C2DF0E7D-7CC2-D482-CDF6-CDFFAE0C5D0D}"/>
                      </a:ext>
                    </a:extLst>
                  </p:cNvPr>
                  <p:cNvSpPr/>
                  <p:nvPr/>
                </p:nvSpPr>
                <p:spPr>
                  <a:xfrm>
                    <a:off x="763855" y="5105961"/>
                    <a:ext cx="91177" cy="9117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" name="Oval 455">
                    <a:extLst>
                      <a:ext uri="{FF2B5EF4-FFF2-40B4-BE49-F238E27FC236}">
                        <a16:creationId xmlns:a16="http://schemas.microsoft.com/office/drawing/2014/main" id="{9556AF0F-92AE-FF9B-1F8C-E810E3D870FF}"/>
                      </a:ext>
                    </a:extLst>
                  </p:cNvPr>
                  <p:cNvSpPr/>
                  <p:nvPr/>
                </p:nvSpPr>
                <p:spPr>
                  <a:xfrm>
                    <a:off x="919206" y="5105961"/>
                    <a:ext cx="91177" cy="9117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Oval 456">
                    <a:extLst>
                      <a:ext uri="{FF2B5EF4-FFF2-40B4-BE49-F238E27FC236}">
                        <a16:creationId xmlns:a16="http://schemas.microsoft.com/office/drawing/2014/main" id="{21869EC6-9375-2EC1-8B3D-802E38C19374}"/>
                      </a:ext>
                    </a:extLst>
                  </p:cNvPr>
                  <p:cNvSpPr/>
                  <p:nvPr/>
                </p:nvSpPr>
                <p:spPr>
                  <a:xfrm>
                    <a:off x="608504" y="5105961"/>
                    <a:ext cx="91177" cy="9117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" name="Group 433">
                  <a:extLst>
                    <a:ext uri="{FF2B5EF4-FFF2-40B4-BE49-F238E27FC236}">
                      <a16:creationId xmlns:a16="http://schemas.microsoft.com/office/drawing/2014/main" id="{FBD355ED-17AD-A18D-B7C8-EC49BDC1E532}"/>
                    </a:ext>
                  </a:extLst>
                </p:cNvPr>
                <p:cNvGrpSpPr/>
                <p:nvPr/>
              </p:nvGrpSpPr>
              <p:grpSpPr>
                <a:xfrm>
                  <a:off x="4044405" y="5800216"/>
                  <a:ext cx="447553" cy="244698"/>
                  <a:chOff x="585667" y="5029200"/>
                  <a:chExt cx="447553" cy="244698"/>
                </a:xfrm>
              </p:grpSpPr>
              <p:sp>
                <p:nvSpPr>
                  <p:cNvPr id="450" name="Rectangle 449">
                    <a:extLst>
                      <a:ext uri="{FF2B5EF4-FFF2-40B4-BE49-F238E27FC236}">
                        <a16:creationId xmlns:a16="http://schemas.microsoft.com/office/drawing/2014/main" id="{8773AB16-E7DE-2736-C191-7EAF1A8D1E5A}"/>
                      </a:ext>
                    </a:extLst>
                  </p:cNvPr>
                  <p:cNvSpPr/>
                  <p:nvPr/>
                </p:nvSpPr>
                <p:spPr>
                  <a:xfrm>
                    <a:off x="585667" y="5029200"/>
                    <a:ext cx="447553" cy="244698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" name="Oval 450">
                    <a:extLst>
                      <a:ext uri="{FF2B5EF4-FFF2-40B4-BE49-F238E27FC236}">
                        <a16:creationId xmlns:a16="http://schemas.microsoft.com/office/drawing/2014/main" id="{8E569106-4F44-9EA4-94A5-73E23D9D13A4}"/>
                      </a:ext>
                    </a:extLst>
                  </p:cNvPr>
                  <p:cNvSpPr/>
                  <p:nvPr/>
                </p:nvSpPr>
                <p:spPr>
                  <a:xfrm>
                    <a:off x="763855" y="5105961"/>
                    <a:ext cx="91177" cy="9117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Oval 451">
                    <a:extLst>
                      <a:ext uri="{FF2B5EF4-FFF2-40B4-BE49-F238E27FC236}">
                        <a16:creationId xmlns:a16="http://schemas.microsoft.com/office/drawing/2014/main" id="{8B5736AA-3B9C-9359-EA9B-2455E5F75E6B}"/>
                      </a:ext>
                    </a:extLst>
                  </p:cNvPr>
                  <p:cNvSpPr/>
                  <p:nvPr/>
                </p:nvSpPr>
                <p:spPr>
                  <a:xfrm>
                    <a:off x="919206" y="5105961"/>
                    <a:ext cx="91177" cy="9117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3" name="Oval 452">
                    <a:extLst>
                      <a:ext uri="{FF2B5EF4-FFF2-40B4-BE49-F238E27FC236}">
                        <a16:creationId xmlns:a16="http://schemas.microsoft.com/office/drawing/2014/main" id="{496C3658-1D9E-C02F-2ADF-9D36C2235968}"/>
                      </a:ext>
                    </a:extLst>
                  </p:cNvPr>
                  <p:cNvSpPr/>
                  <p:nvPr/>
                </p:nvSpPr>
                <p:spPr>
                  <a:xfrm>
                    <a:off x="608504" y="5105961"/>
                    <a:ext cx="91177" cy="9117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5" name="Group 434">
                  <a:extLst>
                    <a:ext uri="{FF2B5EF4-FFF2-40B4-BE49-F238E27FC236}">
                      <a16:creationId xmlns:a16="http://schemas.microsoft.com/office/drawing/2014/main" id="{705E2166-85A5-5A9B-91CA-5E7B95C1A526}"/>
                    </a:ext>
                  </a:extLst>
                </p:cNvPr>
                <p:cNvGrpSpPr/>
                <p:nvPr/>
              </p:nvGrpSpPr>
              <p:grpSpPr>
                <a:xfrm>
                  <a:off x="5118469" y="5800216"/>
                  <a:ext cx="447553" cy="244698"/>
                  <a:chOff x="585667" y="5029200"/>
                  <a:chExt cx="447553" cy="244698"/>
                </a:xfrm>
              </p:grpSpPr>
              <p:sp>
                <p:nvSpPr>
                  <p:cNvPr id="446" name="Rectangle 445">
                    <a:extLst>
                      <a:ext uri="{FF2B5EF4-FFF2-40B4-BE49-F238E27FC236}">
                        <a16:creationId xmlns:a16="http://schemas.microsoft.com/office/drawing/2014/main" id="{F75C9DC5-788E-B17F-F022-E667925C1FB8}"/>
                      </a:ext>
                    </a:extLst>
                  </p:cNvPr>
                  <p:cNvSpPr/>
                  <p:nvPr/>
                </p:nvSpPr>
                <p:spPr>
                  <a:xfrm>
                    <a:off x="585667" y="5029200"/>
                    <a:ext cx="447553" cy="244698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" name="Oval 446">
                    <a:extLst>
                      <a:ext uri="{FF2B5EF4-FFF2-40B4-BE49-F238E27FC236}">
                        <a16:creationId xmlns:a16="http://schemas.microsoft.com/office/drawing/2014/main" id="{CA3784F3-A0EB-8696-FF5B-8C15E8B7C213}"/>
                      </a:ext>
                    </a:extLst>
                  </p:cNvPr>
                  <p:cNvSpPr/>
                  <p:nvPr/>
                </p:nvSpPr>
                <p:spPr>
                  <a:xfrm>
                    <a:off x="763855" y="5105961"/>
                    <a:ext cx="91177" cy="9117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" name="Oval 447">
                    <a:extLst>
                      <a:ext uri="{FF2B5EF4-FFF2-40B4-BE49-F238E27FC236}">
                        <a16:creationId xmlns:a16="http://schemas.microsoft.com/office/drawing/2014/main" id="{CF368F53-1679-DCD1-BC48-DCA8C2521245}"/>
                      </a:ext>
                    </a:extLst>
                  </p:cNvPr>
                  <p:cNvSpPr/>
                  <p:nvPr/>
                </p:nvSpPr>
                <p:spPr>
                  <a:xfrm>
                    <a:off x="919206" y="5105961"/>
                    <a:ext cx="91177" cy="9117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" name="Oval 448">
                    <a:extLst>
                      <a:ext uri="{FF2B5EF4-FFF2-40B4-BE49-F238E27FC236}">
                        <a16:creationId xmlns:a16="http://schemas.microsoft.com/office/drawing/2014/main" id="{D8E13BAA-DF53-5EBF-BF73-CE182FADE9D8}"/>
                      </a:ext>
                    </a:extLst>
                  </p:cNvPr>
                  <p:cNvSpPr/>
                  <p:nvPr/>
                </p:nvSpPr>
                <p:spPr>
                  <a:xfrm>
                    <a:off x="608504" y="5105961"/>
                    <a:ext cx="91177" cy="9117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id="{B43EA8E1-F3C1-D8F6-AAF9-B0FE4B36CD9E}"/>
                    </a:ext>
                  </a:extLst>
                </p:cNvPr>
                <p:cNvGrpSpPr/>
                <p:nvPr/>
              </p:nvGrpSpPr>
              <p:grpSpPr>
                <a:xfrm>
                  <a:off x="6192533" y="5800216"/>
                  <a:ext cx="447553" cy="244698"/>
                  <a:chOff x="585667" y="5029200"/>
                  <a:chExt cx="447553" cy="244698"/>
                </a:xfrm>
              </p:grpSpPr>
              <p:sp>
                <p:nvSpPr>
                  <p:cNvPr id="442" name="Rectangle 441">
                    <a:extLst>
                      <a:ext uri="{FF2B5EF4-FFF2-40B4-BE49-F238E27FC236}">
                        <a16:creationId xmlns:a16="http://schemas.microsoft.com/office/drawing/2014/main" id="{2EC6A930-7596-75C2-DFB9-430CDBAE8124}"/>
                      </a:ext>
                    </a:extLst>
                  </p:cNvPr>
                  <p:cNvSpPr/>
                  <p:nvPr/>
                </p:nvSpPr>
                <p:spPr>
                  <a:xfrm>
                    <a:off x="585667" y="5029200"/>
                    <a:ext cx="447553" cy="244698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" name="Oval 442">
                    <a:extLst>
                      <a:ext uri="{FF2B5EF4-FFF2-40B4-BE49-F238E27FC236}">
                        <a16:creationId xmlns:a16="http://schemas.microsoft.com/office/drawing/2014/main" id="{96D2C5E0-CA5C-BF71-580B-044E8BC02A68}"/>
                      </a:ext>
                    </a:extLst>
                  </p:cNvPr>
                  <p:cNvSpPr/>
                  <p:nvPr/>
                </p:nvSpPr>
                <p:spPr>
                  <a:xfrm>
                    <a:off x="763855" y="5105961"/>
                    <a:ext cx="91177" cy="9117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" name="Oval 443">
                    <a:extLst>
                      <a:ext uri="{FF2B5EF4-FFF2-40B4-BE49-F238E27FC236}">
                        <a16:creationId xmlns:a16="http://schemas.microsoft.com/office/drawing/2014/main" id="{E7342942-C810-6FD2-81C7-AFD649B0CF67}"/>
                      </a:ext>
                    </a:extLst>
                  </p:cNvPr>
                  <p:cNvSpPr/>
                  <p:nvPr/>
                </p:nvSpPr>
                <p:spPr>
                  <a:xfrm>
                    <a:off x="919206" y="5105961"/>
                    <a:ext cx="91177" cy="9117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" name="Oval 444">
                    <a:extLst>
                      <a:ext uri="{FF2B5EF4-FFF2-40B4-BE49-F238E27FC236}">
                        <a16:creationId xmlns:a16="http://schemas.microsoft.com/office/drawing/2014/main" id="{7F876D00-C94A-34F8-5393-753E2A7E866B}"/>
                      </a:ext>
                    </a:extLst>
                  </p:cNvPr>
                  <p:cNvSpPr/>
                  <p:nvPr/>
                </p:nvSpPr>
                <p:spPr>
                  <a:xfrm>
                    <a:off x="608504" y="5105961"/>
                    <a:ext cx="91177" cy="9117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16B37AA1-A5D1-22E1-ECB3-EC76C916F4C9}"/>
                    </a:ext>
                  </a:extLst>
                </p:cNvPr>
                <p:cNvGrpSpPr/>
                <p:nvPr/>
              </p:nvGrpSpPr>
              <p:grpSpPr>
                <a:xfrm>
                  <a:off x="7266597" y="5800216"/>
                  <a:ext cx="447553" cy="244698"/>
                  <a:chOff x="585667" y="5029200"/>
                  <a:chExt cx="447553" cy="244698"/>
                </a:xfrm>
              </p:grpSpPr>
              <p:sp>
                <p:nvSpPr>
                  <p:cNvPr id="438" name="Rectangle 437">
                    <a:extLst>
                      <a:ext uri="{FF2B5EF4-FFF2-40B4-BE49-F238E27FC236}">
                        <a16:creationId xmlns:a16="http://schemas.microsoft.com/office/drawing/2014/main" id="{5E73E1B3-2349-4343-5E1C-F94B21CECCB8}"/>
                      </a:ext>
                    </a:extLst>
                  </p:cNvPr>
                  <p:cNvSpPr/>
                  <p:nvPr/>
                </p:nvSpPr>
                <p:spPr>
                  <a:xfrm>
                    <a:off x="585667" y="5029200"/>
                    <a:ext cx="447553" cy="244698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" name="Oval 438">
                    <a:extLst>
                      <a:ext uri="{FF2B5EF4-FFF2-40B4-BE49-F238E27FC236}">
                        <a16:creationId xmlns:a16="http://schemas.microsoft.com/office/drawing/2014/main" id="{9E5FA617-F4D1-6D54-1CD9-91B455DED3BC}"/>
                      </a:ext>
                    </a:extLst>
                  </p:cNvPr>
                  <p:cNvSpPr/>
                  <p:nvPr/>
                </p:nvSpPr>
                <p:spPr>
                  <a:xfrm>
                    <a:off x="763855" y="5105961"/>
                    <a:ext cx="91177" cy="9117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Oval 439">
                    <a:extLst>
                      <a:ext uri="{FF2B5EF4-FFF2-40B4-BE49-F238E27FC236}">
                        <a16:creationId xmlns:a16="http://schemas.microsoft.com/office/drawing/2014/main" id="{875D9DE2-ED5D-1EA0-86B7-F1C8D3199694}"/>
                      </a:ext>
                    </a:extLst>
                  </p:cNvPr>
                  <p:cNvSpPr/>
                  <p:nvPr/>
                </p:nvSpPr>
                <p:spPr>
                  <a:xfrm>
                    <a:off x="919206" y="5105961"/>
                    <a:ext cx="91177" cy="9117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" name="Oval 440">
                    <a:extLst>
                      <a:ext uri="{FF2B5EF4-FFF2-40B4-BE49-F238E27FC236}">
                        <a16:creationId xmlns:a16="http://schemas.microsoft.com/office/drawing/2014/main" id="{EE80C78D-D893-EE9F-616C-BFB9DFBC944B}"/>
                      </a:ext>
                    </a:extLst>
                  </p:cNvPr>
                  <p:cNvSpPr/>
                  <p:nvPr/>
                </p:nvSpPr>
                <p:spPr>
                  <a:xfrm>
                    <a:off x="608504" y="5105961"/>
                    <a:ext cx="91177" cy="9117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0" name="Group 469">
                <a:extLst>
                  <a:ext uri="{FF2B5EF4-FFF2-40B4-BE49-F238E27FC236}">
                    <a16:creationId xmlns:a16="http://schemas.microsoft.com/office/drawing/2014/main" id="{B064039D-8EFF-EFEF-6170-4DDCD0C678B3}"/>
                  </a:ext>
                </a:extLst>
              </p:cNvPr>
              <p:cNvGrpSpPr/>
              <p:nvPr/>
            </p:nvGrpSpPr>
            <p:grpSpPr>
              <a:xfrm>
                <a:off x="3314475" y="35819997"/>
                <a:ext cx="447553" cy="244698"/>
                <a:chOff x="738067" y="4580466"/>
                <a:chExt cx="447553" cy="244698"/>
              </a:xfrm>
            </p:grpSpPr>
            <p:sp>
              <p:nvSpPr>
                <p:cNvPr id="471" name="Rectangle 470">
                  <a:extLst>
                    <a:ext uri="{FF2B5EF4-FFF2-40B4-BE49-F238E27FC236}">
                      <a16:creationId xmlns:a16="http://schemas.microsoft.com/office/drawing/2014/main" id="{13CCACD3-EB5E-58DC-7435-B74666E32DEC}"/>
                    </a:ext>
                  </a:extLst>
                </p:cNvPr>
                <p:cNvSpPr/>
                <p:nvPr/>
              </p:nvSpPr>
              <p:spPr>
                <a:xfrm>
                  <a:off x="738067" y="4580466"/>
                  <a:ext cx="447553" cy="244698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" name="Oval 471">
                  <a:extLst>
                    <a:ext uri="{FF2B5EF4-FFF2-40B4-BE49-F238E27FC236}">
                      <a16:creationId xmlns:a16="http://schemas.microsoft.com/office/drawing/2014/main" id="{3AAC8208-9B84-6ACE-5F9C-D82BA9901DB2}"/>
                    </a:ext>
                  </a:extLst>
                </p:cNvPr>
                <p:cNvSpPr/>
                <p:nvPr/>
              </p:nvSpPr>
              <p:spPr>
                <a:xfrm>
                  <a:off x="916255" y="4657227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3" name="Oval 472">
                  <a:extLst>
                    <a:ext uri="{FF2B5EF4-FFF2-40B4-BE49-F238E27FC236}">
                      <a16:creationId xmlns:a16="http://schemas.microsoft.com/office/drawing/2014/main" id="{29DD0552-8D91-28B8-5155-F1B9CC696997}"/>
                    </a:ext>
                  </a:extLst>
                </p:cNvPr>
                <p:cNvSpPr/>
                <p:nvPr/>
              </p:nvSpPr>
              <p:spPr>
                <a:xfrm>
                  <a:off x="1071606" y="4657227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Oval 473">
                  <a:extLst>
                    <a:ext uri="{FF2B5EF4-FFF2-40B4-BE49-F238E27FC236}">
                      <a16:creationId xmlns:a16="http://schemas.microsoft.com/office/drawing/2014/main" id="{0B580FFE-0301-56F7-0C11-A9BF0FAFD888}"/>
                    </a:ext>
                  </a:extLst>
                </p:cNvPr>
                <p:cNvSpPr/>
                <p:nvPr/>
              </p:nvSpPr>
              <p:spPr>
                <a:xfrm>
                  <a:off x="760904" y="4657227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5" name="Group 474">
                <a:extLst>
                  <a:ext uri="{FF2B5EF4-FFF2-40B4-BE49-F238E27FC236}">
                    <a16:creationId xmlns:a16="http://schemas.microsoft.com/office/drawing/2014/main" id="{A808641B-AC82-6D52-F6F1-B31F581EABAC}"/>
                  </a:ext>
                </a:extLst>
              </p:cNvPr>
              <p:cNvGrpSpPr/>
              <p:nvPr/>
            </p:nvGrpSpPr>
            <p:grpSpPr>
              <a:xfrm>
                <a:off x="4398334" y="35812626"/>
                <a:ext cx="447553" cy="244698"/>
                <a:chOff x="738067" y="4580466"/>
                <a:chExt cx="447553" cy="244698"/>
              </a:xfrm>
            </p:grpSpPr>
            <p:sp>
              <p:nvSpPr>
                <p:cNvPr id="476" name="Rectangle 475">
                  <a:extLst>
                    <a:ext uri="{FF2B5EF4-FFF2-40B4-BE49-F238E27FC236}">
                      <a16:creationId xmlns:a16="http://schemas.microsoft.com/office/drawing/2014/main" id="{81B9621C-2C60-A309-4462-F954C3C2E125}"/>
                    </a:ext>
                  </a:extLst>
                </p:cNvPr>
                <p:cNvSpPr/>
                <p:nvPr/>
              </p:nvSpPr>
              <p:spPr>
                <a:xfrm>
                  <a:off x="738067" y="4580466"/>
                  <a:ext cx="447553" cy="244698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Oval 476">
                  <a:extLst>
                    <a:ext uri="{FF2B5EF4-FFF2-40B4-BE49-F238E27FC236}">
                      <a16:creationId xmlns:a16="http://schemas.microsoft.com/office/drawing/2014/main" id="{8B5F7F5B-5887-ECD3-6BAC-24E18311C3F9}"/>
                    </a:ext>
                  </a:extLst>
                </p:cNvPr>
                <p:cNvSpPr/>
                <p:nvPr/>
              </p:nvSpPr>
              <p:spPr>
                <a:xfrm>
                  <a:off x="916255" y="4657227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Oval 477">
                  <a:extLst>
                    <a:ext uri="{FF2B5EF4-FFF2-40B4-BE49-F238E27FC236}">
                      <a16:creationId xmlns:a16="http://schemas.microsoft.com/office/drawing/2014/main" id="{0778C9FB-29B5-A506-5636-F516A94B40FE}"/>
                    </a:ext>
                  </a:extLst>
                </p:cNvPr>
                <p:cNvSpPr/>
                <p:nvPr/>
              </p:nvSpPr>
              <p:spPr>
                <a:xfrm>
                  <a:off x="1071606" y="4657227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Oval 478">
                  <a:extLst>
                    <a:ext uri="{FF2B5EF4-FFF2-40B4-BE49-F238E27FC236}">
                      <a16:creationId xmlns:a16="http://schemas.microsoft.com/office/drawing/2014/main" id="{0A49EFE0-0713-585D-585F-4097C006813A}"/>
                    </a:ext>
                  </a:extLst>
                </p:cNvPr>
                <p:cNvSpPr/>
                <p:nvPr/>
              </p:nvSpPr>
              <p:spPr>
                <a:xfrm>
                  <a:off x="760904" y="4657227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0" name="Group 479">
                <a:extLst>
                  <a:ext uri="{FF2B5EF4-FFF2-40B4-BE49-F238E27FC236}">
                    <a16:creationId xmlns:a16="http://schemas.microsoft.com/office/drawing/2014/main" id="{D53EF947-9474-4257-D9B3-D5519142239B}"/>
                  </a:ext>
                </a:extLst>
              </p:cNvPr>
              <p:cNvGrpSpPr/>
              <p:nvPr/>
            </p:nvGrpSpPr>
            <p:grpSpPr>
              <a:xfrm>
                <a:off x="3855497" y="35251742"/>
                <a:ext cx="447553" cy="244698"/>
                <a:chOff x="738067" y="4580466"/>
                <a:chExt cx="447553" cy="244698"/>
              </a:xfrm>
            </p:grpSpPr>
            <p:sp>
              <p:nvSpPr>
                <p:cNvPr id="481" name="Rectangle 480">
                  <a:extLst>
                    <a:ext uri="{FF2B5EF4-FFF2-40B4-BE49-F238E27FC236}">
                      <a16:creationId xmlns:a16="http://schemas.microsoft.com/office/drawing/2014/main" id="{FC5B0988-56E5-337B-7E75-20DD5C945131}"/>
                    </a:ext>
                  </a:extLst>
                </p:cNvPr>
                <p:cNvSpPr/>
                <p:nvPr/>
              </p:nvSpPr>
              <p:spPr>
                <a:xfrm>
                  <a:off x="738067" y="4580466"/>
                  <a:ext cx="447553" cy="244698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Oval 481">
                  <a:extLst>
                    <a:ext uri="{FF2B5EF4-FFF2-40B4-BE49-F238E27FC236}">
                      <a16:creationId xmlns:a16="http://schemas.microsoft.com/office/drawing/2014/main" id="{3ECDC81F-EF1B-090A-4A2E-94B41C7A2B65}"/>
                    </a:ext>
                  </a:extLst>
                </p:cNvPr>
                <p:cNvSpPr/>
                <p:nvPr/>
              </p:nvSpPr>
              <p:spPr>
                <a:xfrm>
                  <a:off x="916255" y="4657227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071082A7-28C8-EE3C-9DA9-5835F6DBB3E1}"/>
                    </a:ext>
                  </a:extLst>
                </p:cNvPr>
                <p:cNvSpPr/>
                <p:nvPr/>
              </p:nvSpPr>
              <p:spPr>
                <a:xfrm>
                  <a:off x="1071606" y="4657227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Oval 483">
                  <a:extLst>
                    <a:ext uri="{FF2B5EF4-FFF2-40B4-BE49-F238E27FC236}">
                      <a16:creationId xmlns:a16="http://schemas.microsoft.com/office/drawing/2014/main" id="{BBBFE9C8-BEB5-17A9-C0C0-103F041AC0E8}"/>
                    </a:ext>
                  </a:extLst>
                </p:cNvPr>
                <p:cNvSpPr/>
                <p:nvPr/>
              </p:nvSpPr>
              <p:spPr>
                <a:xfrm>
                  <a:off x="760904" y="4657227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F1287B5C-C2CD-D047-32DD-F92680E15BF7}"/>
                  </a:ext>
                </a:extLst>
              </p:cNvPr>
              <p:cNvGrpSpPr/>
              <p:nvPr/>
            </p:nvGrpSpPr>
            <p:grpSpPr>
              <a:xfrm>
                <a:off x="6556973" y="35846238"/>
                <a:ext cx="447553" cy="244698"/>
                <a:chOff x="738067" y="2489193"/>
                <a:chExt cx="447553" cy="244698"/>
              </a:xfrm>
            </p:grpSpPr>
            <p:sp>
              <p:nvSpPr>
                <p:cNvPr id="486" name="Rectangle 485">
                  <a:extLst>
                    <a:ext uri="{FF2B5EF4-FFF2-40B4-BE49-F238E27FC236}">
                      <a16:creationId xmlns:a16="http://schemas.microsoft.com/office/drawing/2014/main" id="{2B7899C7-4847-69EC-D1E8-08868B075E48}"/>
                    </a:ext>
                  </a:extLst>
                </p:cNvPr>
                <p:cNvSpPr/>
                <p:nvPr/>
              </p:nvSpPr>
              <p:spPr>
                <a:xfrm>
                  <a:off x="738067" y="2489193"/>
                  <a:ext cx="447553" cy="244698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17D96DFA-7941-01D4-B9BB-1B6849B95943}"/>
                    </a:ext>
                  </a:extLst>
                </p:cNvPr>
                <p:cNvSpPr/>
                <p:nvPr/>
              </p:nvSpPr>
              <p:spPr>
                <a:xfrm>
                  <a:off x="916255" y="2565954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8" name="Oval 487">
                  <a:extLst>
                    <a:ext uri="{FF2B5EF4-FFF2-40B4-BE49-F238E27FC236}">
                      <a16:creationId xmlns:a16="http://schemas.microsoft.com/office/drawing/2014/main" id="{24FE5CAE-10D2-762F-F871-E2679B827D80}"/>
                    </a:ext>
                  </a:extLst>
                </p:cNvPr>
                <p:cNvSpPr/>
                <p:nvPr/>
              </p:nvSpPr>
              <p:spPr>
                <a:xfrm>
                  <a:off x="1071606" y="2565954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FEFB45F0-1B80-28D1-CB30-56FD8974374E}"/>
                    </a:ext>
                  </a:extLst>
                </p:cNvPr>
                <p:cNvSpPr/>
                <p:nvPr/>
              </p:nvSpPr>
              <p:spPr>
                <a:xfrm>
                  <a:off x="760904" y="2565954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0" name="Group 489">
                <a:extLst>
                  <a:ext uri="{FF2B5EF4-FFF2-40B4-BE49-F238E27FC236}">
                    <a16:creationId xmlns:a16="http://schemas.microsoft.com/office/drawing/2014/main" id="{D15CFBF1-E7B1-D5FF-9C52-037F3ECA900D}"/>
                  </a:ext>
                </a:extLst>
              </p:cNvPr>
              <p:cNvGrpSpPr/>
              <p:nvPr/>
            </p:nvGrpSpPr>
            <p:grpSpPr>
              <a:xfrm>
                <a:off x="8718017" y="35852430"/>
                <a:ext cx="447553" cy="244698"/>
                <a:chOff x="738067" y="2489193"/>
                <a:chExt cx="447553" cy="244698"/>
              </a:xfrm>
            </p:grpSpPr>
            <p:sp>
              <p:nvSpPr>
                <p:cNvPr id="491" name="Rectangle 490">
                  <a:extLst>
                    <a:ext uri="{FF2B5EF4-FFF2-40B4-BE49-F238E27FC236}">
                      <a16:creationId xmlns:a16="http://schemas.microsoft.com/office/drawing/2014/main" id="{49934A28-34D5-B4CC-6DF3-3228B1D2D03A}"/>
                    </a:ext>
                  </a:extLst>
                </p:cNvPr>
                <p:cNvSpPr/>
                <p:nvPr/>
              </p:nvSpPr>
              <p:spPr>
                <a:xfrm>
                  <a:off x="738067" y="2489193"/>
                  <a:ext cx="447553" cy="244698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" name="Oval 491">
                  <a:extLst>
                    <a:ext uri="{FF2B5EF4-FFF2-40B4-BE49-F238E27FC236}">
                      <a16:creationId xmlns:a16="http://schemas.microsoft.com/office/drawing/2014/main" id="{941C0963-1073-105F-5CB5-24384D512C80}"/>
                    </a:ext>
                  </a:extLst>
                </p:cNvPr>
                <p:cNvSpPr/>
                <p:nvPr/>
              </p:nvSpPr>
              <p:spPr>
                <a:xfrm>
                  <a:off x="916255" y="2565954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3" name="Oval 492">
                  <a:extLst>
                    <a:ext uri="{FF2B5EF4-FFF2-40B4-BE49-F238E27FC236}">
                      <a16:creationId xmlns:a16="http://schemas.microsoft.com/office/drawing/2014/main" id="{CDA242A2-9296-3156-BE65-15B0F212A2C5}"/>
                    </a:ext>
                  </a:extLst>
                </p:cNvPr>
                <p:cNvSpPr/>
                <p:nvPr/>
              </p:nvSpPr>
              <p:spPr>
                <a:xfrm>
                  <a:off x="1071606" y="2565954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Oval 493">
                  <a:extLst>
                    <a:ext uri="{FF2B5EF4-FFF2-40B4-BE49-F238E27FC236}">
                      <a16:creationId xmlns:a16="http://schemas.microsoft.com/office/drawing/2014/main" id="{A10CB153-3297-0237-98FA-5734485E4509}"/>
                    </a:ext>
                  </a:extLst>
                </p:cNvPr>
                <p:cNvSpPr/>
                <p:nvPr/>
              </p:nvSpPr>
              <p:spPr>
                <a:xfrm>
                  <a:off x="760904" y="2565954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5" name="Group 494">
                <a:extLst>
                  <a:ext uri="{FF2B5EF4-FFF2-40B4-BE49-F238E27FC236}">
                    <a16:creationId xmlns:a16="http://schemas.microsoft.com/office/drawing/2014/main" id="{87D0575E-BCBD-8B24-F7B6-245FE3728EDD}"/>
                  </a:ext>
                </a:extLst>
              </p:cNvPr>
              <p:cNvGrpSpPr/>
              <p:nvPr/>
            </p:nvGrpSpPr>
            <p:grpSpPr>
              <a:xfrm>
                <a:off x="7632240" y="34745571"/>
                <a:ext cx="447553" cy="244698"/>
                <a:chOff x="738067" y="2489193"/>
                <a:chExt cx="447553" cy="244698"/>
              </a:xfrm>
            </p:grpSpPr>
            <p:sp>
              <p:nvSpPr>
                <p:cNvPr id="496" name="Rectangle 495">
                  <a:extLst>
                    <a:ext uri="{FF2B5EF4-FFF2-40B4-BE49-F238E27FC236}">
                      <a16:creationId xmlns:a16="http://schemas.microsoft.com/office/drawing/2014/main" id="{6BF332A9-B90F-9337-08DF-9191C0E49924}"/>
                    </a:ext>
                  </a:extLst>
                </p:cNvPr>
                <p:cNvSpPr/>
                <p:nvPr/>
              </p:nvSpPr>
              <p:spPr>
                <a:xfrm>
                  <a:off x="738067" y="2489193"/>
                  <a:ext cx="447553" cy="244698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Oval 496">
                  <a:extLst>
                    <a:ext uri="{FF2B5EF4-FFF2-40B4-BE49-F238E27FC236}">
                      <a16:creationId xmlns:a16="http://schemas.microsoft.com/office/drawing/2014/main" id="{0669362D-6510-5C01-1EF7-335498659083}"/>
                    </a:ext>
                  </a:extLst>
                </p:cNvPr>
                <p:cNvSpPr/>
                <p:nvPr/>
              </p:nvSpPr>
              <p:spPr>
                <a:xfrm>
                  <a:off x="916255" y="2565954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Oval 497">
                  <a:extLst>
                    <a:ext uri="{FF2B5EF4-FFF2-40B4-BE49-F238E27FC236}">
                      <a16:creationId xmlns:a16="http://schemas.microsoft.com/office/drawing/2014/main" id="{1FA8611A-726C-CFEB-CFBA-59493C905F67}"/>
                    </a:ext>
                  </a:extLst>
                </p:cNvPr>
                <p:cNvSpPr/>
                <p:nvPr/>
              </p:nvSpPr>
              <p:spPr>
                <a:xfrm>
                  <a:off x="1071606" y="2565954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9" name="Oval 498">
                  <a:extLst>
                    <a:ext uri="{FF2B5EF4-FFF2-40B4-BE49-F238E27FC236}">
                      <a16:creationId xmlns:a16="http://schemas.microsoft.com/office/drawing/2014/main" id="{0BD0071D-98C5-74FA-ABE6-068D27176CF4}"/>
                    </a:ext>
                  </a:extLst>
                </p:cNvPr>
                <p:cNvSpPr/>
                <p:nvPr/>
              </p:nvSpPr>
              <p:spPr>
                <a:xfrm>
                  <a:off x="760904" y="2565954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0" name="Group 499">
                <a:extLst>
                  <a:ext uri="{FF2B5EF4-FFF2-40B4-BE49-F238E27FC236}">
                    <a16:creationId xmlns:a16="http://schemas.microsoft.com/office/drawing/2014/main" id="{5AD51483-D177-8559-098E-EE56CA11869F}"/>
                  </a:ext>
                </a:extLst>
              </p:cNvPr>
              <p:cNvGrpSpPr/>
              <p:nvPr/>
            </p:nvGrpSpPr>
            <p:grpSpPr>
              <a:xfrm>
                <a:off x="6015440" y="33127837"/>
                <a:ext cx="447553" cy="244698"/>
                <a:chOff x="738067" y="2929462"/>
                <a:chExt cx="447553" cy="244698"/>
              </a:xfrm>
            </p:grpSpPr>
            <p:sp>
              <p:nvSpPr>
                <p:cNvPr id="501" name="Rectangle 500">
                  <a:extLst>
                    <a:ext uri="{FF2B5EF4-FFF2-40B4-BE49-F238E27FC236}">
                      <a16:creationId xmlns:a16="http://schemas.microsoft.com/office/drawing/2014/main" id="{8E0240F6-4B66-3266-48B2-4D0C018B4965}"/>
                    </a:ext>
                  </a:extLst>
                </p:cNvPr>
                <p:cNvSpPr/>
                <p:nvPr/>
              </p:nvSpPr>
              <p:spPr>
                <a:xfrm>
                  <a:off x="738067" y="2929462"/>
                  <a:ext cx="447553" cy="244698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2" name="Oval 501">
                  <a:extLst>
                    <a:ext uri="{FF2B5EF4-FFF2-40B4-BE49-F238E27FC236}">
                      <a16:creationId xmlns:a16="http://schemas.microsoft.com/office/drawing/2014/main" id="{B56F70A3-B410-3CF0-34A6-0EA5692F40EE}"/>
                    </a:ext>
                  </a:extLst>
                </p:cNvPr>
                <p:cNvSpPr/>
                <p:nvPr/>
              </p:nvSpPr>
              <p:spPr>
                <a:xfrm>
                  <a:off x="916255" y="3006223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3" name="Oval 502">
                  <a:extLst>
                    <a:ext uri="{FF2B5EF4-FFF2-40B4-BE49-F238E27FC236}">
                      <a16:creationId xmlns:a16="http://schemas.microsoft.com/office/drawing/2014/main" id="{7B7D4FC1-5563-396C-ED60-EF3B08019121}"/>
                    </a:ext>
                  </a:extLst>
                </p:cNvPr>
                <p:cNvSpPr/>
                <p:nvPr/>
              </p:nvSpPr>
              <p:spPr>
                <a:xfrm>
                  <a:off x="1071606" y="3006223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4" name="Oval 503">
                  <a:extLst>
                    <a:ext uri="{FF2B5EF4-FFF2-40B4-BE49-F238E27FC236}">
                      <a16:creationId xmlns:a16="http://schemas.microsoft.com/office/drawing/2014/main" id="{7C2C2144-F270-7595-DB68-E1B62CFB5976}"/>
                    </a:ext>
                  </a:extLst>
                </p:cNvPr>
                <p:cNvSpPr/>
                <p:nvPr/>
              </p:nvSpPr>
              <p:spPr>
                <a:xfrm>
                  <a:off x="760904" y="3006223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5" name="Group 504">
                <a:extLst>
                  <a:ext uri="{FF2B5EF4-FFF2-40B4-BE49-F238E27FC236}">
                    <a16:creationId xmlns:a16="http://schemas.microsoft.com/office/drawing/2014/main" id="{807154FC-C33A-D2E1-38DA-41ECBB1F0EF5}"/>
                  </a:ext>
                </a:extLst>
              </p:cNvPr>
              <p:cNvGrpSpPr/>
              <p:nvPr/>
            </p:nvGrpSpPr>
            <p:grpSpPr>
              <a:xfrm>
                <a:off x="4940173" y="34203106"/>
                <a:ext cx="447553" cy="244698"/>
                <a:chOff x="738067" y="3606798"/>
                <a:chExt cx="447553" cy="244698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53FB27DE-1AA9-BBC9-99A5-331C2DA4B0EB}"/>
                    </a:ext>
                  </a:extLst>
                </p:cNvPr>
                <p:cNvSpPr/>
                <p:nvPr/>
              </p:nvSpPr>
              <p:spPr>
                <a:xfrm>
                  <a:off x="738067" y="3606798"/>
                  <a:ext cx="447553" cy="244698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Oval 506">
                  <a:extLst>
                    <a:ext uri="{FF2B5EF4-FFF2-40B4-BE49-F238E27FC236}">
                      <a16:creationId xmlns:a16="http://schemas.microsoft.com/office/drawing/2014/main" id="{F35995ED-F528-883D-DFF2-D26617E673D7}"/>
                    </a:ext>
                  </a:extLst>
                </p:cNvPr>
                <p:cNvSpPr/>
                <p:nvPr/>
              </p:nvSpPr>
              <p:spPr>
                <a:xfrm>
                  <a:off x="916255" y="3683559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8" name="Oval 507">
                  <a:extLst>
                    <a:ext uri="{FF2B5EF4-FFF2-40B4-BE49-F238E27FC236}">
                      <a16:creationId xmlns:a16="http://schemas.microsoft.com/office/drawing/2014/main" id="{2BF526D2-5D2E-F587-2363-D52D2BC8D7F8}"/>
                    </a:ext>
                  </a:extLst>
                </p:cNvPr>
                <p:cNvSpPr/>
                <p:nvPr/>
              </p:nvSpPr>
              <p:spPr>
                <a:xfrm>
                  <a:off x="1071606" y="3683559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9" name="Oval 508">
                  <a:extLst>
                    <a:ext uri="{FF2B5EF4-FFF2-40B4-BE49-F238E27FC236}">
                      <a16:creationId xmlns:a16="http://schemas.microsoft.com/office/drawing/2014/main" id="{B2B11B3B-FC8B-CD92-EE0E-A92ADCB5FE3F}"/>
                    </a:ext>
                  </a:extLst>
                </p:cNvPr>
                <p:cNvSpPr/>
                <p:nvPr/>
              </p:nvSpPr>
              <p:spPr>
                <a:xfrm>
                  <a:off x="760904" y="3683559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0" name="Group 509">
                <a:extLst>
                  <a:ext uri="{FF2B5EF4-FFF2-40B4-BE49-F238E27FC236}">
                    <a16:creationId xmlns:a16="http://schemas.microsoft.com/office/drawing/2014/main" id="{DB336F97-91BE-531C-22AE-1F4038AC6BA4}"/>
                  </a:ext>
                </a:extLst>
              </p:cNvPr>
              <p:cNvGrpSpPr/>
              <p:nvPr/>
            </p:nvGrpSpPr>
            <p:grpSpPr>
              <a:xfrm>
                <a:off x="7082240" y="34228506"/>
                <a:ext cx="447553" cy="244698"/>
                <a:chOff x="738067" y="3606798"/>
                <a:chExt cx="447553" cy="244698"/>
              </a:xfrm>
            </p:grpSpPr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052732B4-5685-1CA2-37F6-5035D2D3572D}"/>
                    </a:ext>
                  </a:extLst>
                </p:cNvPr>
                <p:cNvSpPr/>
                <p:nvPr/>
              </p:nvSpPr>
              <p:spPr>
                <a:xfrm>
                  <a:off x="738067" y="3606798"/>
                  <a:ext cx="447553" cy="244698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6EB87314-A646-F07C-AE89-8558D93BB128}"/>
                    </a:ext>
                  </a:extLst>
                </p:cNvPr>
                <p:cNvSpPr/>
                <p:nvPr/>
              </p:nvSpPr>
              <p:spPr>
                <a:xfrm>
                  <a:off x="916255" y="3683559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" name="Oval 512">
                  <a:extLst>
                    <a:ext uri="{FF2B5EF4-FFF2-40B4-BE49-F238E27FC236}">
                      <a16:creationId xmlns:a16="http://schemas.microsoft.com/office/drawing/2014/main" id="{32CAB904-56E0-5B59-8E02-235696AF1A78}"/>
                    </a:ext>
                  </a:extLst>
                </p:cNvPr>
                <p:cNvSpPr/>
                <p:nvPr/>
              </p:nvSpPr>
              <p:spPr>
                <a:xfrm>
                  <a:off x="1071606" y="3683559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4" name="Oval 513">
                  <a:extLst>
                    <a:ext uri="{FF2B5EF4-FFF2-40B4-BE49-F238E27FC236}">
                      <a16:creationId xmlns:a16="http://schemas.microsoft.com/office/drawing/2014/main" id="{C790FA0D-7091-242A-6F1E-D800777B7A57}"/>
                    </a:ext>
                  </a:extLst>
                </p:cNvPr>
                <p:cNvSpPr/>
                <p:nvPr/>
              </p:nvSpPr>
              <p:spPr>
                <a:xfrm>
                  <a:off x="760904" y="3683559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407678EE-0B8B-945F-B5A5-543126B14EB2}"/>
                  </a:ext>
                </a:extLst>
              </p:cNvPr>
              <p:cNvGrpSpPr/>
              <p:nvPr/>
            </p:nvGrpSpPr>
            <p:grpSpPr>
              <a:xfrm>
                <a:off x="6006973" y="35312239"/>
                <a:ext cx="447553" cy="244698"/>
                <a:chOff x="738067" y="3606798"/>
                <a:chExt cx="447553" cy="244698"/>
              </a:xfrm>
            </p:grpSpPr>
            <p:sp>
              <p:nvSpPr>
                <p:cNvPr id="516" name="Rectangle 515">
                  <a:extLst>
                    <a:ext uri="{FF2B5EF4-FFF2-40B4-BE49-F238E27FC236}">
                      <a16:creationId xmlns:a16="http://schemas.microsoft.com/office/drawing/2014/main" id="{299DB28D-613D-E89A-E5F6-82D6B96AE5C4}"/>
                    </a:ext>
                  </a:extLst>
                </p:cNvPr>
                <p:cNvSpPr/>
                <p:nvPr/>
              </p:nvSpPr>
              <p:spPr>
                <a:xfrm>
                  <a:off x="738067" y="3606798"/>
                  <a:ext cx="447553" cy="244698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Oval 516">
                  <a:extLst>
                    <a:ext uri="{FF2B5EF4-FFF2-40B4-BE49-F238E27FC236}">
                      <a16:creationId xmlns:a16="http://schemas.microsoft.com/office/drawing/2014/main" id="{ADBBCF5F-775E-1CCC-55F8-0D1106212684}"/>
                    </a:ext>
                  </a:extLst>
                </p:cNvPr>
                <p:cNvSpPr/>
                <p:nvPr/>
              </p:nvSpPr>
              <p:spPr>
                <a:xfrm>
                  <a:off x="916255" y="3683559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D6B50B1A-D156-F473-0877-8C2018DD0DB4}"/>
                    </a:ext>
                  </a:extLst>
                </p:cNvPr>
                <p:cNvSpPr/>
                <p:nvPr/>
              </p:nvSpPr>
              <p:spPr>
                <a:xfrm>
                  <a:off x="1071606" y="3683559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Oval 518">
                  <a:extLst>
                    <a:ext uri="{FF2B5EF4-FFF2-40B4-BE49-F238E27FC236}">
                      <a16:creationId xmlns:a16="http://schemas.microsoft.com/office/drawing/2014/main" id="{0D6E0244-B69D-96E9-EAEC-C5DFE20CBFBB}"/>
                    </a:ext>
                  </a:extLst>
                </p:cNvPr>
                <p:cNvSpPr/>
                <p:nvPr/>
              </p:nvSpPr>
              <p:spPr>
                <a:xfrm>
                  <a:off x="760904" y="3683559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0" name="Group 519">
                <a:extLst>
                  <a:ext uri="{FF2B5EF4-FFF2-40B4-BE49-F238E27FC236}">
                    <a16:creationId xmlns:a16="http://schemas.microsoft.com/office/drawing/2014/main" id="{751AF57E-F862-D505-4087-54CC2913CA7F}"/>
                  </a:ext>
                </a:extLst>
              </p:cNvPr>
              <p:cNvGrpSpPr/>
              <p:nvPr/>
            </p:nvGrpSpPr>
            <p:grpSpPr>
              <a:xfrm>
                <a:off x="8182906" y="35303773"/>
                <a:ext cx="447553" cy="244698"/>
                <a:chOff x="738067" y="3606798"/>
                <a:chExt cx="447553" cy="244698"/>
              </a:xfrm>
            </p:grpSpPr>
            <p:sp>
              <p:nvSpPr>
                <p:cNvPr id="521" name="Rectangle 520">
                  <a:extLst>
                    <a:ext uri="{FF2B5EF4-FFF2-40B4-BE49-F238E27FC236}">
                      <a16:creationId xmlns:a16="http://schemas.microsoft.com/office/drawing/2014/main" id="{956BDEBE-3EE4-3C46-767F-5BF2F3A4DE3E}"/>
                    </a:ext>
                  </a:extLst>
                </p:cNvPr>
                <p:cNvSpPr/>
                <p:nvPr/>
              </p:nvSpPr>
              <p:spPr>
                <a:xfrm>
                  <a:off x="738067" y="3606798"/>
                  <a:ext cx="447553" cy="244698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2" name="Oval 521">
                  <a:extLst>
                    <a:ext uri="{FF2B5EF4-FFF2-40B4-BE49-F238E27FC236}">
                      <a16:creationId xmlns:a16="http://schemas.microsoft.com/office/drawing/2014/main" id="{100ECB7A-70F6-3ACA-6734-1F114C347EC0}"/>
                    </a:ext>
                  </a:extLst>
                </p:cNvPr>
                <p:cNvSpPr/>
                <p:nvPr/>
              </p:nvSpPr>
              <p:spPr>
                <a:xfrm>
                  <a:off x="916255" y="3683559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3" name="Oval 522">
                  <a:extLst>
                    <a:ext uri="{FF2B5EF4-FFF2-40B4-BE49-F238E27FC236}">
                      <a16:creationId xmlns:a16="http://schemas.microsoft.com/office/drawing/2014/main" id="{CFADE548-54CD-089B-CCA5-1F15C9457EDC}"/>
                    </a:ext>
                  </a:extLst>
                </p:cNvPr>
                <p:cNvSpPr/>
                <p:nvPr/>
              </p:nvSpPr>
              <p:spPr>
                <a:xfrm>
                  <a:off x="1071606" y="3683559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4" name="Oval 523">
                  <a:extLst>
                    <a:ext uri="{FF2B5EF4-FFF2-40B4-BE49-F238E27FC236}">
                      <a16:creationId xmlns:a16="http://schemas.microsoft.com/office/drawing/2014/main" id="{755B4605-1ACE-2B11-B100-18959C1E16CF}"/>
                    </a:ext>
                  </a:extLst>
                </p:cNvPr>
                <p:cNvSpPr/>
                <p:nvPr/>
              </p:nvSpPr>
              <p:spPr>
                <a:xfrm>
                  <a:off x="760904" y="3683559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5" name="Group 524">
                <a:extLst>
                  <a:ext uri="{FF2B5EF4-FFF2-40B4-BE49-F238E27FC236}">
                    <a16:creationId xmlns:a16="http://schemas.microsoft.com/office/drawing/2014/main" id="{853FB65C-3583-F955-93C5-1A72E2E21F19}"/>
                  </a:ext>
                </a:extLst>
              </p:cNvPr>
              <p:cNvGrpSpPr/>
              <p:nvPr/>
            </p:nvGrpSpPr>
            <p:grpSpPr>
              <a:xfrm>
                <a:off x="4392340" y="33698697"/>
                <a:ext cx="447553" cy="244698"/>
                <a:chOff x="738067" y="4190999"/>
                <a:chExt cx="447553" cy="244698"/>
              </a:xfrm>
            </p:grpSpPr>
            <p:sp>
              <p:nvSpPr>
                <p:cNvPr id="526" name="Rectangle 525">
                  <a:extLst>
                    <a:ext uri="{FF2B5EF4-FFF2-40B4-BE49-F238E27FC236}">
                      <a16:creationId xmlns:a16="http://schemas.microsoft.com/office/drawing/2014/main" id="{DF4A06E8-8D94-BAAF-A0CE-5D6767B0147C}"/>
                    </a:ext>
                  </a:extLst>
                </p:cNvPr>
                <p:cNvSpPr/>
                <p:nvPr/>
              </p:nvSpPr>
              <p:spPr>
                <a:xfrm>
                  <a:off x="738067" y="4190999"/>
                  <a:ext cx="447553" cy="244698"/>
                </a:xfrm>
                <a:prstGeom prst="rect">
                  <a:avLst/>
                </a:prstGeom>
                <a:solidFill>
                  <a:srgbClr val="FF66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Oval 526">
                  <a:extLst>
                    <a:ext uri="{FF2B5EF4-FFF2-40B4-BE49-F238E27FC236}">
                      <a16:creationId xmlns:a16="http://schemas.microsoft.com/office/drawing/2014/main" id="{3CE84C51-9085-3F88-5764-D21CA54A7E81}"/>
                    </a:ext>
                  </a:extLst>
                </p:cNvPr>
                <p:cNvSpPr/>
                <p:nvPr/>
              </p:nvSpPr>
              <p:spPr>
                <a:xfrm>
                  <a:off x="916255" y="4267760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8" name="Oval 527">
                  <a:extLst>
                    <a:ext uri="{FF2B5EF4-FFF2-40B4-BE49-F238E27FC236}">
                      <a16:creationId xmlns:a16="http://schemas.microsoft.com/office/drawing/2014/main" id="{766611FD-5A8A-E8AE-6A9F-C0DACA2D4357}"/>
                    </a:ext>
                  </a:extLst>
                </p:cNvPr>
                <p:cNvSpPr/>
                <p:nvPr/>
              </p:nvSpPr>
              <p:spPr>
                <a:xfrm>
                  <a:off x="1071606" y="4267760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Oval 528">
                  <a:extLst>
                    <a:ext uri="{FF2B5EF4-FFF2-40B4-BE49-F238E27FC236}">
                      <a16:creationId xmlns:a16="http://schemas.microsoft.com/office/drawing/2014/main" id="{AEBCCC3E-00BC-0492-0F61-0B3ADADB43A7}"/>
                    </a:ext>
                  </a:extLst>
                </p:cNvPr>
                <p:cNvSpPr/>
                <p:nvPr/>
              </p:nvSpPr>
              <p:spPr>
                <a:xfrm>
                  <a:off x="760904" y="4267760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0" name="Group 529">
                <a:extLst>
                  <a:ext uri="{FF2B5EF4-FFF2-40B4-BE49-F238E27FC236}">
                    <a16:creationId xmlns:a16="http://schemas.microsoft.com/office/drawing/2014/main" id="{7762A2E4-6B45-A272-C45D-EB429EBF1384}"/>
                  </a:ext>
                </a:extLst>
              </p:cNvPr>
              <p:cNvGrpSpPr/>
              <p:nvPr/>
            </p:nvGrpSpPr>
            <p:grpSpPr>
              <a:xfrm>
                <a:off x="5484540" y="32606498"/>
                <a:ext cx="447553" cy="244698"/>
                <a:chOff x="738067" y="4190999"/>
                <a:chExt cx="447553" cy="244698"/>
              </a:xfrm>
            </p:grpSpPr>
            <p:sp>
              <p:nvSpPr>
                <p:cNvPr id="531" name="Rectangle 530">
                  <a:extLst>
                    <a:ext uri="{FF2B5EF4-FFF2-40B4-BE49-F238E27FC236}">
                      <a16:creationId xmlns:a16="http://schemas.microsoft.com/office/drawing/2014/main" id="{772B8CE6-B616-8CD2-81D8-B9BD86A3BC81}"/>
                    </a:ext>
                  </a:extLst>
                </p:cNvPr>
                <p:cNvSpPr/>
                <p:nvPr/>
              </p:nvSpPr>
              <p:spPr>
                <a:xfrm>
                  <a:off x="738067" y="4190999"/>
                  <a:ext cx="447553" cy="244698"/>
                </a:xfrm>
                <a:prstGeom prst="rect">
                  <a:avLst/>
                </a:prstGeom>
                <a:solidFill>
                  <a:srgbClr val="FF66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Oval 531">
                  <a:extLst>
                    <a:ext uri="{FF2B5EF4-FFF2-40B4-BE49-F238E27FC236}">
                      <a16:creationId xmlns:a16="http://schemas.microsoft.com/office/drawing/2014/main" id="{04D44724-D509-2D28-C2E8-7B5D7567A502}"/>
                    </a:ext>
                  </a:extLst>
                </p:cNvPr>
                <p:cNvSpPr/>
                <p:nvPr/>
              </p:nvSpPr>
              <p:spPr>
                <a:xfrm>
                  <a:off x="916255" y="4267760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3" name="Oval 532">
                  <a:extLst>
                    <a:ext uri="{FF2B5EF4-FFF2-40B4-BE49-F238E27FC236}">
                      <a16:creationId xmlns:a16="http://schemas.microsoft.com/office/drawing/2014/main" id="{F270AB1E-32B9-EB48-9838-435F56915DCE}"/>
                    </a:ext>
                  </a:extLst>
                </p:cNvPr>
                <p:cNvSpPr/>
                <p:nvPr/>
              </p:nvSpPr>
              <p:spPr>
                <a:xfrm>
                  <a:off x="1071606" y="4267760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Oval 533">
                  <a:extLst>
                    <a:ext uri="{FF2B5EF4-FFF2-40B4-BE49-F238E27FC236}">
                      <a16:creationId xmlns:a16="http://schemas.microsoft.com/office/drawing/2014/main" id="{D5509067-46D6-3C4E-52A6-DB0961B62A7F}"/>
                    </a:ext>
                  </a:extLst>
                </p:cNvPr>
                <p:cNvSpPr/>
                <p:nvPr/>
              </p:nvSpPr>
              <p:spPr>
                <a:xfrm>
                  <a:off x="760904" y="4267760"/>
                  <a:ext cx="91177" cy="9117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>
            <mc:Choice xmlns:p14="http://schemas.microsoft.com/office/powerpoint/2010/main" Requires="p14">
              <p:contentPart p14:bwMode="auto" r:id="rId833">
                <p14:nvContentPartPr>
                  <p14:cNvPr id="535" name="Ink 534">
                    <a:extLst>
                      <a:ext uri="{FF2B5EF4-FFF2-40B4-BE49-F238E27FC236}">
                        <a16:creationId xmlns:a16="http://schemas.microsoft.com/office/drawing/2014/main" id="{AEBFD316-963A-FA84-3761-FA90E8BFB83F}"/>
                      </a:ext>
                    </a:extLst>
                  </p14:cNvPr>
                  <p14:cNvContentPartPr/>
                  <p14:nvPr/>
                </p14:nvContentPartPr>
                <p14:xfrm>
                  <a:off x="4065799" y="33577041"/>
                  <a:ext cx="2156001" cy="1955694"/>
                </p14:xfrm>
              </p:contentPart>
            </mc:Choice>
            <mc:Fallback>
              <p:pic>
                <p:nvPicPr>
                  <p:cNvPr id="535" name="Ink 534">
                    <a:extLst>
                      <a:ext uri="{FF2B5EF4-FFF2-40B4-BE49-F238E27FC236}">
                        <a16:creationId xmlns:a16="http://schemas.microsoft.com/office/drawing/2014/main" id="{AEBFD316-963A-FA84-3761-FA90E8BFB83F}"/>
                      </a:ext>
                    </a:extLst>
                  </p:cNvPr>
                  <p:cNvPicPr/>
                  <p:nvPr/>
                </p:nvPicPr>
                <p:blipFill>
                  <a:blip r:embed="rId834"/>
                  <a:stretch>
                    <a:fillRect/>
                  </a:stretch>
                </p:blipFill>
                <p:spPr>
                  <a:xfrm>
                    <a:off x="4030679" y="33503116"/>
                    <a:ext cx="2225889" cy="2103175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536" name="TextBox 535">
                <a:extLst>
                  <a:ext uri="{FF2B5EF4-FFF2-40B4-BE49-F238E27FC236}">
                    <a16:creationId xmlns:a16="http://schemas.microsoft.com/office/drawing/2014/main" id="{E4D3312D-70E4-0C68-DE41-72AC21967246}"/>
                  </a:ext>
                </a:extLst>
              </p:cNvPr>
              <p:cNvSpPr txBox="1"/>
              <p:nvPr/>
            </p:nvSpPr>
            <p:spPr>
              <a:xfrm>
                <a:off x="2495161" y="33926075"/>
                <a:ext cx="1747401" cy="400110"/>
              </a:xfrm>
              <a:prstGeom prst="rect">
                <a:avLst/>
              </a:prstGeom>
              <a:solidFill>
                <a:srgbClr val="FF99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repropagation!</a:t>
                </a:r>
              </a:p>
            </p:txBody>
          </p:sp>
          <p:sp>
            <p:nvSpPr>
              <p:cNvPr id="537" name="TextBox 536">
                <a:extLst>
                  <a:ext uri="{FF2B5EF4-FFF2-40B4-BE49-F238E27FC236}">
                    <a16:creationId xmlns:a16="http://schemas.microsoft.com/office/drawing/2014/main" id="{C12D2A96-D879-4213-8139-20F6E4E6FA88}"/>
                  </a:ext>
                </a:extLst>
              </p:cNvPr>
              <p:cNvSpPr txBox="1"/>
              <p:nvPr/>
            </p:nvSpPr>
            <p:spPr>
              <a:xfrm>
                <a:off x="3631326" y="36742130"/>
                <a:ext cx="9028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onion</a:t>
                </a:r>
              </a:p>
            </p:txBody>
          </p:sp>
          <mc:AlternateContent xmlns:mc="http://schemas.openxmlformats.org/markup-compatibility/2006">
            <mc:Choice xmlns:p14="http://schemas.microsoft.com/office/powerpoint/2010/main" Requires="p14">
              <p:contentPart p14:bwMode="auto" r:id="rId835">
                <p14:nvContentPartPr>
                  <p14:cNvPr id="538" name="Ink 537">
                    <a:extLst>
                      <a:ext uri="{FF2B5EF4-FFF2-40B4-BE49-F238E27FC236}">
                        <a16:creationId xmlns:a16="http://schemas.microsoft.com/office/drawing/2014/main" id="{50D589DC-576A-D621-425A-909FCDC99518}"/>
                      </a:ext>
                    </a:extLst>
                  </p14:cNvPr>
                  <p14:cNvContentPartPr/>
                  <p14:nvPr/>
                </p14:nvContentPartPr>
                <p14:xfrm>
                  <a:off x="3642798" y="34139175"/>
                  <a:ext cx="1009800" cy="1004400"/>
                </p14:xfrm>
              </p:contentPart>
            </mc:Choice>
            <mc:Fallback>
              <p:pic>
                <p:nvPicPr>
                  <p:cNvPr id="538" name="Ink 537">
                    <a:extLst>
                      <a:ext uri="{FF2B5EF4-FFF2-40B4-BE49-F238E27FC236}">
                        <a16:creationId xmlns:a16="http://schemas.microsoft.com/office/drawing/2014/main" id="{50D589DC-576A-D621-425A-909FCDC99518}"/>
                      </a:ext>
                    </a:extLst>
                  </p:cNvPr>
                  <p:cNvPicPr/>
                  <p:nvPr/>
                </p:nvPicPr>
                <p:blipFill>
                  <a:blip r:embed="rId836"/>
                  <a:stretch>
                    <a:fillRect/>
                  </a:stretch>
                </p:blipFill>
                <p:spPr>
                  <a:xfrm>
                    <a:off x="3607675" y="34065241"/>
                    <a:ext cx="1079696" cy="1151899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539" name="TextBox 538">
                <a:extLst>
                  <a:ext uri="{FF2B5EF4-FFF2-40B4-BE49-F238E27FC236}">
                    <a16:creationId xmlns:a16="http://schemas.microsoft.com/office/drawing/2014/main" id="{A4C3EFBA-A564-FB2A-0F70-73BB7C1E364A}"/>
                  </a:ext>
                </a:extLst>
              </p:cNvPr>
              <p:cNvSpPr txBox="1"/>
              <p:nvPr/>
            </p:nvSpPr>
            <p:spPr>
              <a:xfrm>
                <a:off x="1627166" y="35499300"/>
                <a:ext cx="1459117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rederivation</a:t>
                </a:r>
              </a:p>
            </p:txBody>
          </p:sp>
        </p:grpSp>
        <p:pic>
          <p:nvPicPr>
            <p:cNvPr id="154" name="Picture 2">
              <a:extLst>
                <a:ext uri="{FF2B5EF4-FFF2-40B4-BE49-F238E27FC236}">
                  <a16:creationId xmlns:a16="http://schemas.microsoft.com/office/drawing/2014/main" id="{E85F217F-89F4-263B-4604-C5FE4A984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748" y="19022969"/>
              <a:ext cx="975045" cy="975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EFA0FAB-5BA9-7AA7-2283-CFE4FFCBA4DA}"/>
              </a:ext>
            </a:extLst>
          </p:cNvPr>
          <p:cNvGrpSpPr/>
          <p:nvPr/>
        </p:nvGrpSpPr>
        <p:grpSpPr>
          <a:xfrm>
            <a:off x="8916900" y="27133827"/>
            <a:ext cx="8371455" cy="10487950"/>
            <a:chOff x="476072" y="16066698"/>
            <a:chExt cx="8120268" cy="18543522"/>
          </a:xfrm>
        </p:grpSpPr>
        <p:sp>
          <p:nvSpPr>
            <p:cNvPr id="950" name="Rectangle 949">
              <a:extLst>
                <a:ext uri="{FF2B5EF4-FFF2-40B4-BE49-F238E27FC236}">
                  <a16:creationId xmlns:a16="http://schemas.microsoft.com/office/drawing/2014/main" id="{770C05EB-DE17-05B5-C81D-1145B9A85C96}"/>
                </a:ext>
              </a:extLst>
            </p:cNvPr>
            <p:cNvSpPr/>
            <p:nvPr/>
          </p:nvSpPr>
          <p:spPr>
            <a:xfrm>
              <a:off x="476072" y="16066698"/>
              <a:ext cx="8117461" cy="15559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Ideas that don’t quite work</a:t>
              </a:r>
            </a:p>
          </p:txBody>
        </p:sp>
        <p:sp>
          <p:nvSpPr>
            <p:cNvPr id="951" name="Rectangle 950">
              <a:extLst>
                <a:ext uri="{FF2B5EF4-FFF2-40B4-BE49-F238E27FC236}">
                  <a16:creationId xmlns:a16="http://schemas.microsoft.com/office/drawing/2014/main" id="{DF8F9993-4C5F-9E43-36C4-2F31D0E97C02}"/>
                </a:ext>
              </a:extLst>
            </p:cNvPr>
            <p:cNvSpPr/>
            <p:nvPr/>
          </p:nvSpPr>
          <p:spPr>
            <a:xfrm>
              <a:off x="476073" y="16066698"/>
              <a:ext cx="8120267" cy="1854352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55" name="TextBox 954">
            <a:extLst>
              <a:ext uri="{FF2B5EF4-FFF2-40B4-BE49-F238E27FC236}">
                <a16:creationId xmlns:a16="http://schemas.microsoft.com/office/drawing/2014/main" id="{800F0839-19DD-438D-1E15-F521BE5C586B}"/>
              </a:ext>
            </a:extLst>
          </p:cNvPr>
          <p:cNvSpPr txBox="1"/>
          <p:nvPr/>
        </p:nvSpPr>
        <p:spPr>
          <a:xfrm>
            <a:off x="8891768" y="28196255"/>
            <a:ext cx="838240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Hopeful forward chaining (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Alg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2)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No guarantee of topological order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So may throw an exception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Prioritized forward chaining (Goodman 1999)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Not generic – must devise a topologically sorting priority function for </a:t>
            </a:r>
            <a:r>
              <a:rPr lang="en-US" sz="2800" i="1" dirty="0"/>
              <a:t>each</a:t>
            </a:r>
            <a:r>
              <a:rPr lang="en-US" sz="2800" dirty="0"/>
              <a:t> deduction system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/>
              <a:t>Bucket priority queue</a:t>
            </a:r>
            <a:r>
              <a:rPr lang="en-US" sz="2800" dirty="0"/>
              <a:t>: visits every priority level, may do unnecessary work and break runtime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/>
              <a:t>Heap priority queue</a:t>
            </a:r>
            <a:r>
              <a:rPr lang="en-US" sz="2800" dirty="0"/>
              <a:t>: visits only occupied levels, but log-factor overhead, which breaks runtime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Dynamic programming tabulation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Visits underived nodes, which breaks runtime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Unweighted forward chaining followed by weighted backward chaining (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Algs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1+3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Goodman 1999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But backward pass must find in-edges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Store them on forward pass (more space)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Or recompute them (breaks runtime in pathological cases where in-edges are harder to compute than out-edges)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4EC7FF13-D1E7-8B34-5CEB-ABF2D1A1C637}"/>
              </a:ext>
            </a:extLst>
          </p:cNvPr>
          <p:cNvGrpSpPr/>
          <p:nvPr/>
        </p:nvGrpSpPr>
        <p:grpSpPr>
          <a:xfrm>
            <a:off x="8722033" y="37581056"/>
            <a:ext cx="8727330" cy="4638593"/>
            <a:chOff x="8962663" y="33722343"/>
            <a:chExt cx="8727330" cy="4638593"/>
          </a:xfrm>
        </p:grpSpPr>
        <p:grpSp>
          <p:nvGrpSpPr>
            <p:cNvPr id="956" name="Group 955">
              <a:extLst>
                <a:ext uri="{FF2B5EF4-FFF2-40B4-BE49-F238E27FC236}">
                  <a16:creationId xmlns:a16="http://schemas.microsoft.com/office/drawing/2014/main" id="{9671405B-5FC8-2BFC-26E9-26CE3F87A1A2}"/>
                </a:ext>
              </a:extLst>
            </p:cNvPr>
            <p:cNvGrpSpPr/>
            <p:nvPr/>
          </p:nvGrpSpPr>
          <p:grpSpPr>
            <a:xfrm>
              <a:off x="8962663" y="34055849"/>
              <a:ext cx="8727330" cy="4305087"/>
              <a:chOff x="17193551" y="12665241"/>
              <a:chExt cx="8465465" cy="4305087"/>
            </a:xfrm>
          </p:grpSpPr>
          <p:grpSp>
            <p:nvGrpSpPr>
              <p:cNvPr id="713" name="Group 712">
                <a:extLst>
                  <a:ext uri="{FF2B5EF4-FFF2-40B4-BE49-F238E27FC236}">
                    <a16:creationId xmlns:a16="http://schemas.microsoft.com/office/drawing/2014/main" id="{AB1754FB-772C-DC76-A5F1-8BB2A7473D7A}"/>
                  </a:ext>
                </a:extLst>
              </p:cNvPr>
              <p:cNvGrpSpPr/>
              <p:nvPr/>
            </p:nvGrpSpPr>
            <p:grpSpPr>
              <a:xfrm>
                <a:off x="20758053" y="13152890"/>
                <a:ext cx="205143" cy="181741"/>
                <a:chOff x="1230313" y="5698349"/>
                <a:chExt cx="205143" cy="181741"/>
              </a:xfrm>
            </p:grpSpPr>
            <p:cxnSp>
              <p:nvCxnSpPr>
                <p:cNvPr id="714" name="Straight Connector 713">
                  <a:extLst>
                    <a:ext uri="{FF2B5EF4-FFF2-40B4-BE49-F238E27FC236}">
                      <a16:creationId xmlns:a16="http://schemas.microsoft.com/office/drawing/2014/main" id="{81E23779-4FB7-0BC1-9546-08C83CF4B812}"/>
                    </a:ext>
                  </a:extLst>
                </p:cNvPr>
                <p:cNvCxnSpPr/>
                <p:nvPr/>
              </p:nvCxnSpPr>
              <p:spPr>
                <a:xfrm>
                  <a:off x="1230313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5" name="Straight Connector 714">
                  <a:extLst>
                    <a:ext uri="{FF2B5EF4-FFF2-40B4-BE49-F238E27FC236}">
                      <a16:creationId xmlns:a16="http://schemas.microsoft.com/office/drawing/2014/main" id="{2025068D-429F-9858-D0A3-3BDEECA960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39838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6" name="Group 715">
                <a:extLst>
                  <a:ext uri="{FF2B5EF4-FFF2-40B4-BE49-F238E27FC236}">
                    <a16:creationId xmlns:a16="http://schemas.microsoft.com/office/drawing/2014/main" id="{03440DE1-0E30-6ADD-892F-F5AF2F40D817}"/>
                  </a:ext>
                </a:extLst>
              </p:cNvPr>
              <p:cNvGrpSpPr/>
              <p:nvPr/>
            </p:nvGrpSpPr>
            <p:grpSpPr>
              <a:xfrm>
                <a:off x="21300978" y="13705340"/>
                <a:ext cx="205143" cy="181741"/>
                <a:chOff x="1230313" y="5698349"/>
                <a:chExt cx="205143" cy="181741"/>
              </a:xfrm>
            </p:grpSpPr>
            <p:cxnSp>
              <p:nvCxnSpPr>
                <p:cNvPr id="717" name="Straight Connector 716">
                  <a:extLst>
                    <a:ext uri="{FF2B5EF4-FFF2-40B4-BE49-F238E27FC236}">
                      <a16:creationId xmlns:a16="http://schemas.microsoft.com/office/drawing/2014/main" id="{D66403E6-2C3C-0687-4957-8902DF804DA6}"/>
                    </a:ext>
                  </a:extLst>
                </p:cNvPr>
                <p:cNvCxnSpPr/>
                <p:nvPr/>
              </p:nvCxnSpPr>
              <p:spPr>
                <a:xfrm>
                  <a:off x="1230313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" name="Straight Connector 717">
                  <a:extLst>
                    <a:ext uri="{FF2B5EF4-FFF2-40B4-BE49-F238E27FC236}">
                      <a16:creationId xmlns:a16="http://schemas.microsoft.com/office/drawing/2014/main" id="{30332AD9-E35C-BF83-8E6D-74A78B9010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39838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9" name="Group 718">
                <a:extLst>
                  <a:ext uri="{FF2B5EF4-FFF2-40B4-BE49-F238E27FC236}">
                    <a16:creationId xmlns:a16="http://schemas.microsoft.com/office/drawing/2014/main" id="{F5BFD913-4753-2C81-0AF7-BC61BB147AE2}"/>
                  </a:ext>
                </a:extLst>
              </p:cNvPr>
              <p:cNvGrpSpPr/>
              <p:nvPr/>
            </p:nvGrpSpPr>
            <p:grpSpPr>
              <a:xfrm>
                <a:off x="22367778" y="13705340"/>
                <a:ext cx="205143" cy="181741"/>
                <a:chOff x="1230313" y="5698349"/>
                <a:chExt cx="205143" cy="181741"/>
              </a:xfrm>
            </p:grpSpPr>
            <p:cxnSp>
              <p:nvCxnSpPr>
                <p:cNvPr id="720" name="Straight Connector 719">
                  <a:extLst>
                    <a:ext uri="{FF2B5EF4-FFF2-40B4-BE49-F238E27FC236}">
                      <a16:creationId xmlns:a16="http://schemas.microsoft.com/office/drawing/2014/main" id="{B2391130-4EDB-AF67-F33D-41E79B0B1424}"/>
                    </a:ext>
                  </a:extLst>
                </p:cNvPr>
                <p:cNvCxnSpPr/>
                <p:nvPr/>
              </p:nvCxnSpPr>
              <p:spPr>
                <a:xfrm>
                  <a:off x="1230313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1" name="Straight Connector 720">
                  <a:extLst>
                    <a:ext uri="{FF2B5EF4-FFF2-40B4-BE49-F238E27FC236}">
                      <a16:creationId xmlns:a16="http://schemas.microsoft.com/office/drawing/2014/main" id="{03C725DB-2018-2046-8EF8-5BCA693933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39838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2" name="Group 721">
                <a:extLst>
                  <a:ext uri="{FF2B5EF4-FFF2-40B4-BE49-F238E27FC236}">
                    <a16:creationId xmlns:a16="http://schemas.microsoft.com/office/drawing/2014/main" id="{CA4457E6-5072-E9FF-95C2-091E8325C3C9}"/>
                  </a:ext>
                </a:extLst>
              </p:cNvPr>
              <p:cNvGrpSpPr/>
              <p:nvPr/>
            </p:nvGrpSpPr>
            <p:grpSpPr>
              <a:xfrm>
                <a:off x="19677096" y="14229906"/>
                <a:ext cx="205143" cy="181741"/>
                <a:chOff x="1230313" y="5698349"/>
                <a:chExt cx="205143" cy="181741"/>
              </a:xfrm>
            </p:grpSpPr>
            <p:cxnSp>
              <p:nvCxnSpPr>
                <p:cNvPr id="723" name="Straight Connector 722">
                  <a:extLst>
                    <a:ext uri="{FF2B5EF4-FFF2-40B4-BE49-F238E27FC236}">
                      <a16:creationId xmlns:a16="http://schemas.microsoft.com/office/drawing/2014/main" id="{39DDCE03-F248-3022-A020-86D5DDBE066C}"/>
                    </a:ext>
                  </a:extLst>
                </p:cNvPr>
                <p:cNvCxnSpPr/>
                <p:nvPr/>
              </p:nvCxnSpPr>
              <p:spPr>
                <a:xfrm>
                  <a:off x="1230313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4" name="Straight Connector 723">
                  <a:extLst>
                    <a:ext uri="{FF2B5EF4-FFF2-40B4-BE49-F238E27FC236}">
                      <a16:creationId xmlns:a16="http://schemas.microsoft.com/office/drawing/2014/main" id="{FEFB75F5-266D-06CF-6363-BEF9036616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39838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5" name="Group 724">
                <a:extLst>
                  <a:ext uri="{FF2B5EF4-FFF2-40B4-BE49-F238E27FC236}">
                    <a16:creationId xmlns:a16="http://schemas.microsoft.com/office/drawing/2014/main" id="{E15A4068-B70D-E73D-E538-01221FFA7336}"/>
                  </a:ext>
                </a:extLst>
              </p:cNvPr>
              <p:cNvGrpSpPr/>
              <p:nvPr/>
            </p:nvGrpSpPr>
            <p:grpSpPr>
              <a:xfrm>
                <a:off x="21834509" y="14229906"/>
                <a:ext cx="205143" cy="181741"/>
                <a:chOff x="1230313" y="5698349"/>
                <a:chExt cx="205143" cy="181741"/>
              </a:xfrm>
            </p:grpSpPr>
            <p:cxnSp>
              <p:nvCxnSpPr>
                <p:cNvPr id="726" name="Straight Connector 725">
                  <a:extLst>
                    <a:ext uri="{FF2B5EF4-FFF2-40B4-BE49-F238E27FC236}">
                      <a16:creationId xmlns:a16="http://schemas.microsoft.com/office/drawing/2014/main" id="{072CFAD2-15EF-FF66-323F-F7FD7B711D73}"/>
                    </a:ext>
                  </a:extLst>
                </p:cNvPr>
                <p:cNvCxnSpPr/>
                <p:nvPr/>
              </p:nvCxnSpPr>
              <p:spPr>
                <a:xfrm>
                  <a:off x="1230313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Straight Connector 726">
                  <a:extLst>
                    <a:ext uri="{FF2B5EF4-FFF2-40B4-BE49-F238E27FC236}">
                      <a16:creationId xmlns:a16="http://schemas.microsoft.com/office/drawing/2014/main" id="{A0B59FEA-7068-C6A8-6117-A13D0CA3A6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39838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8" name="Group 727">
                <a:extLst>
                  <a:ext uri="{FF2B5EF4-FFF2-40B4-BE49-F238E27FC236}">
                    <a16:creationId xmlns:a16="http://schemas.microsoft.com/office/drawing/2014/main" id="{C961637B-1731-A282-6E47-5A14B52E7B97}"/>
                  </a:ext>
                </a:extLst>
              </p:cNvPr>
              <p:cNvGrpSpPr/>
              <p:nvPr/>
            </p:nvGrpSpPr>
            <p:grpSpPr>
              <a:xfrm>
                <a:off x="18052953" y="15886794"/>
                <a:ext cx="205143" cy="124132"/>
                <a:chOff x="1230313" y="5698349"/>
                <a:chExt cx="205143" cy="181741"/>
              </a:xfrm>
            </p:grpSpPr>
            <p:cxnSp>
              <p:nvCxnSpPr>
                <p:cNvPr id="729" name="Straight Connector 728">
                  <a:extLst>
                    <a:ext uri="{FF2B5EF4-FFF2-40B4-BE49-F238E27FC236}">
                      <a16:creationId xmlns:a16="http://schemas.microsoft.com/office/drawing/2014/main" id="{4D66C3AF-BEB2-3FCB-8466-87B7A8A31AB6}"/>
                    </a:ext>
                  </a:extLst>
                </p:cNvPr>
                <p:cNvCxnSpPr/>
                <p:nvPr/>
              </p:nvCxnSpPr>
              <p:spPr>
                <a:xfrm>
                  <a:off x="1230313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0" name="Straight Connector 729">
                  <a:extLst>
                    <a:ext uri="{FF2B5EF4-FFF2-40B4-BE49-F238E27FC236}">
                      <a16:creationId xmlns:a16="http://schemas.microsoft.com/office/drawing/2014/main" id="{1733F4D0-D91C-0503-A4FA-E589B69A16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39838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1" name="Group 730">
                <a:extLst>
                  <a:ext uri="{FF2B5EF4-FFF2-40B4-BE49-F238E27FC236}">
                    <a16:creationId xmlns:a16="http://schemas.microsoft.com/office/drawing/2014/main" id="{C708DAC3-B2F0-A5FB-840A-8CCA9AC84604}"/>
                  </a:ext>
                </a:extLst>
              </p:cNvPr>
              <p:cNvGrpSpPr/>
              <p:nvPr/>
            </p:nvGrpSpPr>
            <p:grpSpPr>
              <a:xfrm>
                <a:off x="21300978" y="15857990"/>
                <a:ext cx="205143" cy="181741"/>
                <a:chOff x="1230313" y="5698349"/>
                <a:chExt cx="205143" cy="181741"/>
              </a:xfrm>
            </p:grpSpPr>
            <p:cxnSp>
              <p:nvCxnSpPr>
                <p:cNvPr id="732" name="Straight Connector 731">
                  <a:extLst>
                    <a:ext uri="{FF2B5EF4-FFF2-40B4-BE49-F238E27FC236}">
                      <a16:creationId xmlns:a16="http://schemas.microsoft.com/office/drawing/2014/main" id="{7CA743A7-E5EC-1CCA-0CC0-F2B7DA983B13}"/>
                    </a:ext>
                  </a:extLst>
                </p:cNvPr>
                <p:cNvCxnSpPr/>
                <p:nvPr/>
              </p:nvCxnSpPr>
              <p:spPr>
                <a:xfrm>
                  <a:off x="1230313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3" name="Straight Connector 732">
                  <a:extLst>
                    <a:ext uri="{FF2B5EF4-FFF2-40B4-BE49-F238E27FC236}">
                      <a16:creationId xmlns:a16="http://schemas.microsoft.com/office/drawing/2014/main" id="{760C94BA-BDBD-2F99-75DA-FCB0A3EC3D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39838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4" name="Group 733">
                <a:extLst>
                  <a:ext uri="{FF2B5EF4-FFF2-40B4-BE49-F238E27FC236}">
                    <a16:creationId xmlns:a16="http://schemas.microsoft.com/office/drawing/2014/main" id="{24DD0F8A-50AF-4320-98EF-7942D2D13096}"/>
                  </a:ext>
                </a:extLst>
              </p:cNvPr>
              <p:cNvGrpSpPr/>
              <p:nvPr/>
            </p:nvGrpSpPr>
            <p:grpSpPr>
              <a:xfrm>
                <a:off x="23446502" y="15837378"/>
                <a:ext cx="205143" cy="181741"/>
                <a:chOff x="1230313" y="5698349"/>
                <a:chExt cx="205143" cy="181741"/>
              </a:xfrm>
            </p:grpSpPr>
            <p:cxnSp>
              <p:nvCxnSpPr>
                <p:cNvPr id="735" name="Straight Connector 734">
                  <a:extLst>
                    <a:ext uri="{FF2B5EF4-FFF2-40B4-BE49-F238E27FC236}">
                      <a16:creationId xmlns:a16="http://schemas.microsoft.com/office/drawing/2014/main" id="{CACA1889-A706-6835-C3D9-F7F47BDE6335}"/>
                    </a:ext>
                  </a:extLst>
                </p:cNvPr>
                <p:cNvCxnSpPr/>
                <p:nvPr/>
              </p:nvCxnSpPr>
              <p:spPr>
                <a:xfrm>
                  <a:off x="1230313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6" name="Straight Connector 735">
                  <a:extLst>
                    <a:ext uri="{FF2B5EF4-FFF2-40B4-BE49-F238E27FC236}">
                      <a16:creationId xmlns:a16="http://schemas.microsoft.com/office/drawing/2014/main" id="{3E00B8FB-9C7B-9A7A-B3D8-484779077E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39838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7" name="Group 736">
                <a:extLst>
                  <a:ext uri="{FF2B5EF4-FFF2-40B4-BE49-F238E27FC236}">
                    <a16:creationId xmlns:a16="http://schemas.microsoft.com/office/drawing/2014/main" id="{655EC939-4B84-A83F-F7D3-F76EE87B1ED4}"/>
                  </a:ext>
                </a:extLst>
              </p:cNvPr>
              <p:cNvGrpSpPr/>
              <p:nvPr/>
            </p:nvGrpSpPr>
            <p:grpSpPr>
              <a:xfrm>
                <a:off x="18595878" y="15315065"/>
                <a:ext cx="205143" cy="181741"/>
                <a:chOff x="1230313" y="5698349"/>
                <a:chExt cx="205143" cy="181741"/>
              </a:xfrm>
            </p:grpSpPr>
            <p:cxnSp>
              <p:nvCxnSpPr>
                <p:cNvPr id="738" name="Straight Connector 737">
                  <a:extLst>
                    <a:ext uri="{FF2B5EF4-FFF2-40B4-BE49-F238E27FC236}">
                      <a16:creationId xmlns:a16="http://schemas.microsoft.com/office/drawing/2014/main" id="{F7ED1947-2FFF-FADE-C6C1-437137442293}"/>
                    </a:ext>
                  </a:extLst>
                </p:cNvPr>
                <p:cNvCxnSpPr/>
                <p:nvPr/>
              </p:nvCxnSpPr>
              <p:spPr>
                <a:xfrm>
                  <a:off x="1230313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Straight Connector 738">
                  <a:extLst>
                    <a:ext uri="{FF2B5EF4-FFF2-40B4-BE49-F238E27FC236}">
                      <a16:creationId xmlns:a16="http://schemas.microsoft.com/office/drawing/2014/main" id="{18250B59-30CB-87C2-AA19-3007C1DF90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39838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0" name="Group 739">
                <a:extLst>
                  <a:ext uri="{FF2B5EF4-FFF2-40B4-BE49-F238E27FC236}">
                    <a16:creationId xmlns:a16="http://schemas.microsoft.com/office/drawing/2014/main" id="{E41DBCE0-DA78-2699-ECD5-5555EC4F7510}"/>
                  </a:ext>
                </a:extLst>
              </p:cNvPr>
              <p:cNvGrpSpPr/>
              <p:nvPr/>
            </p:nvGrpSpPr>
            <p:grpSpPr>
              <a:xfrm>
                <a:off x="20758053" y="15315065"/>
                <a:ext cx="205143" cy="181741"/>
                <a:chOff x="1230313" y="5698349"/>
                <a:chExt cx="205143" cy="181741"/>
              </a:xfrm>
            </p:grpSpPr>
            <p:cxnSp>
              <p:nvCxnSpPr>
                <p:cNvPr id="741" name="Straight Connector 740">
                  <a:extLst>
                    <a:ext uri="{FF2B5EF4-FFF2-40B4-BE49-F238E27FC236}">
                      <a16:creationId xmlns:a16="http://schemas.microsoft.com/office/drawing/2014/main" id="{E9F1AEA5-79EE-404C-ABE6-8BB6E7A7F2C8}"/>
                    </a:ext>
                  </a:extLst>
                </p:cNvPr>
                <p:cNvCxnSpPr/>
                <p:nvPr/>
              </p:nvCxnSpPr>
              <p:spPr>
                <a:xfrm>
                  <a:off x="1230313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>
                  <a:extLst>
                    <a:ext uri="{FF2B5EF4-FFF2-40B4-BE49-F238E27FC236}">
                      <a16:creationId xmlns:a16="http://schemas.microsoft.com/office/drawing/2014/main" id="{C744519A-73D5-07F7-CD85-EF23D531CA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39838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3" name="Group 742">
                <a:extLst>
                  <a:ext uri="{FF2B5EF4-FFF2-40B4-BE49-F238E27FC236}">
                    <a16:creationId xmlns:a16="http://schemas.microsoft.com/office/drawing/2014/main" id="{30F973C0-68D5-4E68-9AE4-DB26C2330A08}"/>
                  </a:ext>
                </a:extLst>
              </p:cNvPr>
              <p:cNvGrpSpPr/>
              <p:nvPr/>
            </p:nvGrpSpPr>
            <p:grpSpPr>
              <a:xfrm>
                <a:off x="22920228" y="15315065"/>
                <a:ext cx="205143" cy="181741"/>
                <a:chOff x="1230313" y="5698349"/>
                <a:chExt cx="205143" cy="181741"/>
              </a:xfrm>
            </p:grpSpPr>
            <p:cxnSp>
              <p:nvCxnSpPr>
                <p:cNvPr id="744" name="Straight Connector 743">
                  <a:extLst>
                    <a:ext uri="{FF2B5EF4-FFF2-40B4-BE49-F238E27FC236}">
                      <a16:creationId xmlns:a16="http://schemas.microsoft.com/office/drawing/2014/main" id="{5D2566AB-93F2-2DA9-CFAE-E9B318933EAC}"/>
                    </a:ext>
                  </a:extLst>
                </p:cNvPr>
                <p:cNvCxnSpPr/>
                <p:nvPr/>
              </p:nvCxnSpPr>
              <p:spPr>
                <a:xfrm>
                  <a:off x="1230313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Straight Connector 744">
                  <a:extLst>
                    <a:ext uri="{FF2B5EF4-FFF2-40B4-BE49-F238E27FC236}">
                      <a16:creationId xmlns:a16="http://schemas.microsoft.com/office/drawing/2014/main" id="{ADF48156-74F8-599A-3A96-85D144386A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39838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id="{11BD90E6-4982-5E66-819F-88A7472DC2B7}"/>
                  </a:ext>
                </a:extLst>
              </p:cNvPr>
              <p:cNvGrpSpPr/>
              <p:nvPr/>
            </p:nvGrpSpPr>
            <p:grpSpPr>
              <a:xfrm>
                <a:off x="20205603" y="14772140"/>
                <a:ext cx="205143" cy="181741"/>
                <a:chOff x="1230313" y="5698349"/>
                <a:chExt cx="205143" cy="181741"/>
              </a:xfrm>
            </p:grpSpPr>
            <p:cxnSp>
              <p:nvCxnSpPr>
                <p:cNvPr id="747" name="Straight Connector 746">
                  <a:extLst>
                    <a:ext uri="{FF2B5EF4-FFF2-40B4-BE49-F238E27FC236}">
                      <a16:creationId xmlns:a16="http://schemas.microsoft.com/office/drawing/2014/main" id="{A62FC97C-0D3C-EDB7-C819-2697BFB51791}"/>
                    </a:ext>
                  </a:extLst>
                </p:cNvPr>
                <p:cNvCxnSpPr/>
                <p:nvPr/>
              </p:nvCxnSpPr>
              <p:spPr>
                <a:xfrm>
                  <a:off x="1230313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>
                  <a:extLst>
                    <a:ext uri="{FF2B5EF4-FFF2-40B4-BE49-F238E27FC236}">
                      <a16:creationId xmlns:a16="http://schemas.microsoft.com/office/drawing/2014/main" id="{A3FEA24F-E242-EE87-3D6F-DDF8AF89E7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39838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9" name="Group 748">
                <a:extLst>
                  <a:ext uri="{FF2B5EF4-FFF2-40B4-BE49-F238E27FC236}">
                    <a16:creationId xmlns:a16="http://schemas.microsoft.com/office/drawing/2014/main" id="{1CC9969F-3455-0A2E-4AB7-762F160B001C}"/>
                  </a:ext>
                </a:extLst>
              </p:cNvPr>
              <p:cNvGrpSpPr/>
              <p:nvPr/>
            </p:nvGrpSpPr>
            <p:grpSpPr>
              <a:xfrm>
                <a:off x="21291453" y="14772140"/>
                <a:ext cx="205143" cy="181741"/>
                <a:chOff x="1230313" y="5698349"/>
                <a:chExt cx="205143" cy="181741"/>
              </a:xfrm>
            </p:grpSpPr>
            <p:cxnSp>
              <p:nvCxnSpPr>
                <p:cNvPr id="750" name="Straight Connector 749">
                  <a:extLst>
                    <a:ext uri="{FF2B5EF4-FFF2-40B4-BE49-F238E27FC236}">
                      <a16:creationId xmlns:a16="http://schemas.microsoft.com/office/drawing/2014/main" id="{3FBC3ED0-5E36-01EE-3A23-3CAE1F89DA4B}"/>
                    </a:ext>
                  </a:extLst>
                </p:cNvPr>
                <p:cNvCxnSpPr/>
                <p:nvPr/>
              </p:nvCxnSpPr>
              <p:spPr>
                <a:xfrm>
                  <a:off x="1230313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Straight Connector 750">
                  <a:extLst>
                    <a:ext uri="{FF2B5EF4-FFF2-40B4-BE49-F238E27FC236}">
                      <a16:creationId xmlns:a16="http://schemas.microsoft.com/office/drawing/2014/main" id="{DEBF93C9-8364-8D65-A2C5-80A1044141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39838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2" name="Group 751">
                <a:extLst>
                  <a:ext uri="{FF2B5EF4-FFF2-40B4-BE49-F238E27FC236}">
                    <a16:creationId xmlns:a16="http://schemas.microsoft.com/office/drawing/2014/main" id="{3840F72B-A549-954C-66D7-88B56E634156}"/>
                  </a:ext>
                </a:extLst>
              </p:cNvPr>
              <p:cNvGrpSpPr/>
              <p:nvPr/>
            </p:nvGrpSpPr>
            <p:grpSpPr>
              <a:xfrm>
                <a:off x="22367778" y="14772140"/>
                <a:ext cx="205143" cy="181741"/>
                <a:chOff x="1230313" y="5698349"/>
                <a:chExt cx="205143" cy="181741"/>
              </a:xfrm>
            </p:grpSpPr>
            <p:cxnSp>
              <p:nvCxnSpPr>
                <p:cNvPr id="753" name="Straight Connector 752">
                  <a:extLst>
                    <a:ext uri="{FF2B5EF4-FFF2-40B4-BE49-F238E27FC236}">
                      <a16:creationId xmlns:a16="http://schemas.microsoft.com/office/drawing/2014/main" id="{DCEBF0F0-772C-7850-8EFE-347FF1FC1C08}"/>
                    </a:ext>
                  </a:extLst>
                </p:cNvPr>
                <p:cNvCxnSpPr/>
                <p:nvPr/>
              </p:nvCxnSpPr>
              <p:spPr>
                <a:xfrm>
                  <a:off x="1230313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>
                  <a:extLst>
                    <a:ext uri="{FF2B5EF4-FFF2-40B4-BE49-F238E27FC236}">
                      <a16:creationId xmlns:a16="http://schemas.microsoft.com/office/drawing/2014/main" id="{AC1C0C4A-F226-FBF4-A21E-478D7C936C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39838" y="5698349"/>
                  <a:ext cx="195618" cy="18174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5" name="TextBox 754">
                <a:extLst>
                  <a:ext uri="{FF2B5EF4-FFF2-40B4-BE49-F238E27FC236}">
                    <a16:creationId xmlns:a16="http://schemas.microsoft.com/office/drawing/2014/main" id="{758CBFEB-9735-14EF-FBDC-B6CC4EC9F3B7}"/>
                  </a:ext>
                </a:extLst>
              </p:cNvPr>
              <p:cNvSpPr txBox="1"/>
              <p:nvPr/>
            </p:nvSpPr>
            <p:spPr>
              <a:xfrm>
                <a:off x="17193551" y="16508663"/>
                <a:ext cx="859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serve</a:t>
                </a:r>
              </a:p>
            </p:txBody>
          </p:sp>
          <p:sp>
            <p:nvSpPr>
              <p:cNvPr id="756" name="TextBox 755">
                <a:extLst>
                  <a:ext uri="{FF2B5EF4-FFF2-40B4-BE49-F238E27FC236}">
                    <a16:creationId xmlns:a16="http://schemas.microsoft.com/office/drawing/2014/main" id="{0D6815E0-0E57-62A2-5FA6-263B9D82C139}"/>
                  </a:ext>
                </a:extLst>
              </p:cNvPr>
              <p:cNvSpPr txBox="1"/>
              <p:nvPr/>
            </p:nvSpPr>
            <p:spPr>
              <a:xfrm>
                <a:off x="18398053" y="16508663"/>
                <a:ext cx="6038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red</a:t>
                </a:r>
              </a:p>
            </p:txBody>
          </p:sp>
          <p:sp>
            <p:nvSpPr>
              <p:cNvPr id="757" name="TextBox 756">
                <a:extLst>
                  <a:ext uri="{FF2B5EF4-FFF2-40B4-BE49-F238E27FC236}">
                    <a16:creationId xmlns:a16="http://schemas.microsoft.com/office/drawing/2014/main" id="{6FCC2914-1B43-D369-47B5-1E640D6D1CA5}"/>
                  </a:ext>
                </a:extLst>
              </p:cNvPr>
              <p:cNvSpPr txBox="1"/>
              <p:nvPr/>
            </p:nvSpPr>
            <p:spPr>
              <a:xfrm>
                <a:off x="19325268" y="16508663"/>
                <a:ext cx="9028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onion</a:t>
                </a:r>
              </a:p>
            </p:txBody>
          </p:sp>
          <p:sp>
            <p:nvSpPr>
              <p:cNvPr id="758" name="TextBox 757">
                <a:extLst>
                  <a:ext uri="{FF2B5EF4-FFF2-40B4-BE49-F238E27FC236}">
                    <a16:creationId xmlns:a16="http://schemas.microsoft.com/office/drawing/2014/main" id="{0E857E6C-58F0-AD61-8938-C708D39F1467}"/>
                  </a:ext>
                </a:extLst>
              </p:cNvPr>
              <p:cNvSpPr txBox="1"/>
              <p:nvPr/>
            </p:nvSpPr>
            <p:spPr>
              <a:xfrm>
                <a:off x="20404382" y="16508663"/>
                <a:ext cx="8980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sauce</a:t>
                </a:r>
              </a:p>
            </p:txBody>
          </p:sp>
          <p:sp>
            <p:nvSpPr>
              <p:cNvPr id="759" name="TextBox 758">
                <a:extLst>
                  <a:ext uri="{FF2B5EF4-FFF2-40B4-BE49-F238E27FC236}">
                    <a16:creationId xmlns:a16="http://schemas.microsoft.com/office/drawing/2014/main" id="{46EF4F91-2E73-3336-FFDE-A7D2EB0979FE}"/>
                  </a:ext>
                </a:extLst>
              </p:cNvPr>
              <p:cNvSpPr txBox="1"/>
              <p:nvPr/>
            </p:nvSpPr>
            <p:spPr>
              <a:xfrm>
                <a:off x="21558613" y="16508663"/>
                <a:ext cx="7429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over</a:t>
                </a:r>
              </a:p>
            </p:txBody>
          </p:sp>
          <p:sp>
            <p:nvSpPr>
              <p:cNvPr id="760" name="TextBox 759">
                <a:extLst>
                  <a:ext uri="{FF2B5EF4-FFF2-40B4-BE49-F238E27FC236}">
                    <a16:creationId xmlns:a16="http://schemas.microsoft.com/office/drawing/2014/main" id="{9C068A4D-342A-B0EC-D91B-E531F71C6EF0}"/>
                  </a:ext>
                </a:extLst>
              </p:cNvPr>
              <p:cNvSpPr txBox="1"/>
              <p:nvPr/>
            </p:nvSpPr>
            <p:spPr>
              <a:xfrm>
                <a:off x="22578254" y="16508663"/>
                <a:ext cx="857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pasta</a:t>
                </a:r>
              </a:p>
            </p:txBody>
          </p:sp>
          <p:sp>
            <p:nvSpPr>
              <p:cNvPr id="761" name="TextBox 760">
                <a:extLst>
                  <a:ext uri="{FF2B5EF4-FFF2-40B4-BE49-F238E27FC236}">
                    <a16:creationId xmlns:a16="http://schemas.microsoft.com/office/drawing/2014/main" id="{6EC3845F-7246-4F89-FE84-AE958A4613DC}"/>
                  </a:ext>
                </a:extLst>
              </p:cNvPr>
              <p:cNvSpPr txBox="1"/>
              <p:nvPr/>
            </p:nvSpPr>
            <p:spPr>
              <a:xfrm>
                <a:off x="23713857" y="16508663"/>
                <a:ext cx="7393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with</a:t>
                </a:r>
              </a:p>
            </p:txBody>
          </p:sp>
          <p:sp>
            <p:nvSpPr>
              <p:cNvPr id="762" name="TextBox 761">
                <a:extLst>
                  <a:ext uri="{FF2B5EF4-FFF2-40B4-BE49-F238E27FC236}">
                    <a16:creationId xmlns:a16="http://schemas.microsoft.com/office/drawing/2014/main" id="{78CD13BA-1F3D-0C24-DBAF-E548F7554A67}"/>
                  </a:ext>
                </a:extLst>
              </p:cNvPr>
              <p:cNvSpPr txBox="1"/>
              <p:nvPr/>
            </p:nvSpPr>
            <p:spPr>
              <a:xfrm>
                <a:off x="24661434" y="16508663"/>
                <a:ext cx="9975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capers</a:t>
                </a:r>
              </a:p>
            </p:txBody>
          </p:sp>
          <p:grpSp>
            <p:nvGrpSpPr>
              <p:cNvPr id="763" name="Group 762">
                <a:extLst>
                  <a:ext uri="{FF2B5EF4-FFF2-40B4-BE49-F238E27FC236}">
                    <a16:creationId xmlns:a16="http://schemas.microsoft.com/office/drawing/2014/main" id="{922A83DB-C594-97D9-E4DB-A483D33EFE50}"/>
                  </a:ext>
                </a:extLst>
              </p:cNvPr>
              <p:cNvGrpSpPr/>
              <p:nvPr/>
            </p:nvGrpSpPr>
            <p:grpSpPr>
              <a:xfrm>
                <a:off x="17589310" y="16426731"/>
                <a:ext cx="7603200" cy="77040"/>
                <a:chOff x="766670" y="6267090"/>
                <a:chExt cx="7603200" cy="770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37">
                  <p14:nvContentPartPr>
                    <p14:cNvPr id="764" name="Ink 763">
                      <a:extLst>
                        <a:ext uri="{FF2B5EF4-FFF2-40B4-BE49-F238E27FC236}">
                          <a16:creationId xmlns:a16="http://schemas.microsoft.com/office/drawing/2014/main" id="{BE10AAC7-3576-71D4-405A-5A6D953652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6670" y="6273930"/>
                    <a:ext cx="59400" cy="52200"/>
                  </p14:xfrm>
                </p:contentPart>
              </mc:Choice>
              <mc:Fallback xmlns="">
                <p:pic>
                  <p:nvPicPr>
                    <p:cNvPr id="4" name="Ink 3">
                      <a:extLst>
                        <a:ext uri="{FF2B5EF4-FFF2-40B4-BE49-F238E27FC236}">
                          <a16:creationId xmlns:a16="http://schemas.microsoft.com/office/drawing/2014/main" id="{EF464DC4-E0F0-E4E0-7B38-642454E756D9}"/>
                        </a:ext>
                      </a:extLst>
                    </p:cNvPr>
                    <p:cNvPicPr/>
                    <p:nvPr/>
                  </p:nvPicPr>
                  <p:blipFill>
                    <a:blip r:embed="rId389"/>
                    <a:stretch>
                      <a:fillRect/>
                    </a:stretch>
                  </p:blipFill>
                  <p:spPr>
                    <a:xfrm>
                      <a:off x="757670" y="6264992"/>
                      <a:ext cx="77040" cy="69719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765" name="Group 764">
                  <a:extLst>
                    <a:ext uri="{FF2B5EF4-FFF2-40B4-BE49-F238E27FC236}">
                      <a16:creationId xmlns:a16="http://schemas.microsoft.com/office/drawing/2014/main" id="{059A4FDB-FF48-9452-4DDA-F52B77D04CA9}"/>
                    </a:ext>
                  </a:extLst>
                </p:cNvPr>
                <p:cNvGrpSpPr/>
                <p:nvPr/>
              </p:nvGrpSpPr>
              <p:grpSpPr>
                <a:xfrm>
                  <a:off x="1834790" y="6267090"/>
                  <a:ext cx="75600" cy="70920"/>
                  <a:chOff x="1834790" y="6267090"/>
                  <a:chExt cx="75600" cy="709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38">
                    <p14:nvContentPartPr>
                      <p14:cNvPr id="777" name="Ink 776">
                        <a:extLst>
                          <a:ext uri="{FF2B5EF4-FFF2-40B4-BE49-F238E27FC236}">
                            <a16:creationId xmlns:a16="http://schemas.microsoft.com/office/drawing/2014/main" id="{5CF6A58C-D285-E632-BD70-5B834455D46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834790" y="6267090"/>
                      <a:ext cx="75600" cy="70920"/>
                    </p14:xfrm>
                  </p:contentPart>
                </mc:Choice>
                <mc:Fallback xmlns="">
                  <p:pic>
                    <p:nvPicPr>
                      <p:cNvPr id="6" name="Ink 5">
                        <a:extLst>
                          <a:ext uri="{FF2B5EF4-FFF2-40B4-BE49-F238E27FC236}">
                            <a16:creationId xmlns:a16="http://schemas.microsoft.com/office/drawing/2014/main" id="{08504E7D-D499-8D9D-FA18-883E778D33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1"/>
                      <a:stretch>
                        <a:fillRect/>
                      </a:stretch>
                    </p:blipFill>
                    <p:spPr>
                      <a:xfrm>
                        <a:off x="1825790" y="6258135"/>
                        <a:ext cx="93240" cy="8847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39">
                    <p14:nvContentPartPr>
                      <p14:cNvPr id="778" name="Ink 777">
                        <a:extLst>
                          <a:ext uri="{FF2B5EF4-FFF2-40B4-BE49-F238E27FC236}">
                            <a16:creationId xmlns:a16="http://schemas.microsoft.com/office/drawing/2014/main" id="{3CD43D1E-D288-1FAF-900C-78FFCEBB3C6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842710" y="6296970"/>
                      <a:ext cx="50040" cy="40680"/>
                    </p14:xfrm>
                  </p:contentPart>
                </mc:Choice>
                <mc:Fallback xmlns="">
                  <p:pic>
                    <p:nvPicPr>
                      <p:cNvPr id="15" name="Ink 14">
                        <a:extLst>
                          <a:ext uri="{FF2B5EF4-FFF2-40B4-BE49-F238E27FC236}">
                            <a16:creationId xmlns:a16="http://schemas.microsoft.com/office/drawing/2014/main" id="{568991AE-AB9F-05F1-273D-E2EACB26C1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3"/>
                      <a:stretch>
                        <a:fillRect/>
                      </a:stretch>
                    </p:blipFill>
                    <p:spPr>
                      <a:xfrm>
                        <a:off x="1833710" y="6287970"/>
                        <a:ext cx="67680" cy="583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840">
                  <p14:nvContentPartPr>
                    <p14:cNvPr id="766" name="Ink 765">
                      <a:extLst>
                        <a:ext uri="{FF2B5EF4-FFF2-40B4-BE49-F238E27FC236}">
                          <a16:creationId xmlns:a16="http://schemas.microsoft.com/office/drawing/2014/main" id="{49DFDB46-6582-172C-30CE-839FE1E4C2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13350" y="6278250"/>
                    <a:ext cx="81720" cy="62280"/>
                  </p14:xfrm>
                </p:contentPart>
              </mc:Choice>
              <mc:Fallback xmlns="">
                <p:pic>
                  <p:nvPicPr>
                    <p:cNvPr id="17" name="Ink 16">
                      <a:extLst>
                        <a:ext uri="{FF2B5EF4-FFF2-40B4-BE49-F238E27FC236}">
                          <a16:creationId xmlns:a16="http://schemas.microsoft.com/office/drawing/2014/main" id="{FC799059-3C7C-DD1E-AD4B-60D616583587}"/>
                        </a:ext>
                      </a:extLst>
                    </p:cNvPr>
                    <p:cNvPicPr/>
                    <p:nvPr/>
                  </p:nvPicPr>
                  <p:blipFill>
                    <a:blip r:embed="rId395"/>
                    <a:stretch>
                      <a:fillRect/>
                    </a:stretch>
                  </p:blipFill>
                  <p:spPr>
                    <a:xfrm>
                      <a:off x="2904350" y="6269250"/>
                      <a:ext cx="99360" cy="7992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767" name="Group 766">
                  <a:extLst>
                    <a:ext uri="{FF2B5EF4-FFF2-40B4-BE49-F238E27FC236}">
                      <a16:creationId xmlns:a16="http://schemas.microsoft.com/office/drawing/2014/main" id="{211C8DC5-421D-8C09-3B9E-E9577C586093}"/>
                    </a:ext>
                  </a:extLst>
                </p:cNvPr>
                <p:cNvGrpSpPr/>
                <p:nvPr/>
              </p:nvGrpSpPr>
              <p:grpSpPr>
                <a:xfrm>
                  <a:off x="3994430" y="6279330"/>
                  <a:ext cx="81000" cy="64080"/>
                  <a:chOff x="3994430" y="6279330"/>
                  <a:chExt cx="81000" cy="640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41">
                    <p14:nvContentPartPr>
                      <p14:cNvPr id="774" name="Ink 773">
                        <a:extLst>
                          <a:ext uri="{FF2B5EF4-FFF2-40B4-BE49-F238E27FC236}">
                            <a16:creationId xmlns:a16="http://schemas.microsoft.com/office/drawing/2014/main" id="{B91AC399-CC36-C988-6A34-1C5E1AAFC20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994430" y="6279330"/>
                      <a:ext cx="81000" cy="64080"/>
                    </p14:xfrm>
                  </p:contentPart>
                </mc:Choice>
                <mc:Fallback xmlns="">
                  <p:pic>
                    <p:nvPicPr>
                      <p:cNvPr id="18" name="Ink 17">
                        <a:extLst>
                          <a:ext uri="{FF2B5EF4-FFF2-40B4-BE49-F238E27FC236}">
                            <a16:creationId xmlns:a16="http://schemas.microsoft.com/office/drawing/2014/main" id="{FFA535EE-A77A-7C8C-891F-DEC6E6E9E5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7"/>
                      <a:stretch>
                        <a:fillRect/>
                      </a:stretch>
                    </p:blipFill>
                    <p:spPr>
                      <a:xfrm>
                        <a:off x="3985430" y="6270330"/>
                        <a:ext cx="98640" cy="81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42">
                    <p14:nvContentPartPr>
                      <p14:cNvPr id="775" name="Ink 774">
                        <a:extLst>
                          <a:ext uri="{FF2B5EF4-FFF2-40B4-BE49-F238E27FC236}">
                            <a16:creationId xmlns:a16="http://schemas.microsoft.com/office/drawing/2014/main" id="{12204ACF-B9F8-B889-0B79-570369A5DD7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008470" y="6286170"/>
                      <a:ext cx="53640" cy="44640"/>
                    </p14:xfrm>
                  </p:contentPart>
                </mc:Choice>
                <mc:Fallback xmlns="">
                  <p:pic>
                    <p:nvPicPr>
                      <p:cNvPr id="19" name="Ink 18">
                        <a:extLst>
                          <a:ext uri="{FF2B5EF4-FFF2-40B4-BE49-F238E27FC236}">
                            <a16:creationId xmlns:a16="http://schemas.microsoft.com/office/drawing/2014/main" id="{6EC18BDC-6DB3-F81E-0654-2BFFC16D25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9"/>
                      <a:stretch>
                        <a:fillRect/>
                      </a:stretch>
                    </p:blipFill>
                    <p:spPr>
                      <a:xfrm>
                        <a:off x="3999470" y="6277170"/>
                        <a:ext cx="71280" cy="622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43">
                    <p14:nvContentPartPr>
                      <p14:cNvPr id="776" name="Ink 775">
                        <a:extLst>
                          <a:ext uri="{FF2B5EF4-FFF2-40B4-BE49-F238E27FC236}">
                            <a16:creationId xmlns:a16="http://schemas.microsoft.com/office/drawing/2014/main" id="{59437612-370F-3481-8E53-0B2F92DD363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006310" y="6309210"/>
                      <a:ext cx="56880" cy="28080"/>
                    </p14:xfrm>
                  </p:contentPart>
                </mc:Choice>
                <mc:Fallback xmlns="">
                  <p:pic>
                    <p:nvPicPr>
                      <p:cNvPr id="21" name="Ink 20">
                        <a:extLst>
                          <a:ext uri="{FF2B5EF4-FFF2-40B4-BE49-F238E27FC236}">
                            <a16:creationId xmlns:a16="http://schemas.microsoft.com/office/drawing/2014/main" id="{9C9E129D-00A6-41D5-CBD5-9EBB8F9C9F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1"/>
                      <a:stretch>
                        <a:fillRect/>
                      </a:stretch>
                    </p:blipFill>
                    <p:spPr>
                      <a:xfrm>
                        <a:off x="3997310" y="6300210"/>
                        <a:ext cx="74520" cy="45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844">
                  <p14:nvContentPartPr>
                    <p14:cNvPr id="768" name="Ink 767">
                      <a:extLst>
                        <a:ext uri="{FF2B5EF4-FFF2-40B4-BE49-F238E27FC236}">
                          <a16:creationId xmlns:a16="http://schemas.microsoft.com/office/drawing/2014/main" id="{D5718715-5524-D40F-5680-C917C3A272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65790" y="6279690"/>
                    <a:ext cx="77760" cy="5976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2EE0C283-24FB-A6F1-4BAE-61145D73C868}"/>
                        </a:ext>
                      </a:extLst>
                    </p:cNvPr>
                    <p:cNvPicPr/>
                    <p:nvPr/>
                  </p:nvPicPr>
                  <p:blipFill>
                    <a:blip r:embed="rId403"/>
                    <a:stretch>
                      <a:fillRect/>
                    </a:stretch>
                  </p:blipFill>
                  <p:spPr>
                    <a:xfrm>
                      <a:off x="5056790" y="6270690"/>
                      <a:ext cx="95400" cy="77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5">
                  <p14:nvContentPartPr>
                    <p14:cNvPr id="769" name="Ink 768">
                      <a:extLst>
                        <a:ext uri="{FF2B5EF4-FFF2-40B4-BE49-F238E27FC236}">
                          <a16:creationId xmlns:a16="http://schemas.microsoft.com/office/drawing/2014/main" id="{CC7C3E66-6C4F-6969-EF19-7112075299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79830" y="6317850"/>
                    <a:ext cx="39960" cy="26280"/>
                  </p14:xfrm>
                </p:contentPart>
              </mc:Choice>
              <mc:Fallback xmlns="">
                <p:pic>
                  <p:nvPicPr>
                    <p:cNvPr id="24" name="Ink 23">
                      <a:extLst>
                        <a:ext uri="{FF2B5EF4-FFF2-40B4-BE49-F238E27FC236}">
                          <a16:creationId xmlns:a16="http://schemas.microsoft.com/office/drawing/2014/main" id="{30DD23AF-165C-C310-977E-F7F4108C9D2E}"/>
                        </a:ext>
                      </a:extLst>
                    </p:cNvPr>
                    <p:cNvPicPr/>
                    <p:nvPr/>
                  </p:nvPicPr>
                  <p:blipFill>
                    <a:blip r:embed="rId405"/>
                    <a:stretch>
                      <a:fillRect/>
                    </a:stretch>
                  </p:blipFill>
                  <p:spPr>
                    <a:xfrm>
                      <a:off x="5070910" y="6308972"/>
                      <a:ext cx="57443" cy="4368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6">
                  <p14:nvContentPartPr>
                    <p14:cNvPr id="770" name="Ink 769">
                      <a:extLst>
                        <a:ext uri="{FF2B5EF4-FFF2-40B4-BE49-F238E27FC236}">
                          <a16:creationId xmlns:a16="http://schemas.microsoft.com/office/drawing/2014/main" id="{4094A288-BA4D-FA5F-B0C4-2F83F7DA511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96030" y="6317850"/>
                    <a:ext cx="36000" cy="20160"/>
                  </p14:xfrm>
                </p:contentPart>
              </mc:Choice>
              <mc:Fallback xmlns="">
                <p:pic>
                  <p:nvPicPr>
                    <p:cNvPr id="25" name="Ink 24">
                      <a:extLst>
                        <a:ext uri="{FF2B5EF4-FFF2-40B4-BE49-F238E27FC236}">
                          <a16:creationId xmlns:a16="http://schemas.microsoft.com/office/drawing/2014/main" id="{6694E1BA-000B-4DEA-08A5-A13B833A8712}"/>
                        </a:ext>
                      </a:extLst>
                    </p:cNvPr>
                    <p:cNvPicPr/>
                    <p:nvPr/>
                  </p:nvPicPr>
                  <p:blipFill>
                    <a:blip r:embed="rId407"/>
                    <a:stretch>
                      <a:fillRect/>
                    </a:stretch>
                  </p:blipFill>
                  <p:spPr>
                    <a:xfrm>
                      <a:off x="5087030" y="6309008"/>
                      <a:ext cx="53640" cy="3749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7">
                  <p14:nvContentPartPr>
                    <p14:cNvPr id="771" name="Ink 770">
                      <a:extLst>
                        <a:ext uri="{FF2B5EF4-FFF2-40B4-BE49-F238E27FC236}">
                          <a16:creationId xmlns:a16="http://schemas.microsoft.com/office/drawing/2014/main" id="{485F3472-D788-F112-7B71-433D265130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57670" y="6279690"/>
                    <a:ext cx="65520" cy="5292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3DD017A3-FD5B-C203-4FB7-2F36ACE4C351}"/>
                        </a:ext>
                      </a:extLst>
                    </p:cNvPr>
                    <p:cNvPicPr/>
                    <p:nvPr/>
                  </p:nvPicPr>
                  <p:blipFill>
                    <a:blip r:embed="rId409"/>
                    <a:stretch>
                      <a:fillRect/>
                    </a:stretch>
                  </p:blipFill>
                  <p:spPr>
                    <a:xfrm>
                      <a:off x="6148719" y="6270690"/>
                      <a:ext cx="83064" cy="70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8">
                  <p14:nvContentPartPr>
                    <p14:cNvPr id="772" name="Ink 771">
                      <a:extLst>
                        <a:ext uri="{FF2B5EF4-FFF2-40B4-BE49-F238E27FC236}">
                          <a16:creationId xmlns:a16="http://schemas.microsoft.com/office/drawing/2014/main" id="{82E9DF85-E37C-6020-F329-F458381271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24710" y="6285450"/>
                    <a:ext cx="66240" cy="52560"/>
                  </p14:xfrm>
                </p:contentPart>
              </mc:Choice>
              <mc:Fallback xmlns="">
                <p:pic>
                  <p:nvPicPr>
                    <p:cNvPr id="29" name="Ink 28">
                      <a:extLst>
                        <a:ext uri="{FF2B5EF4-FFF2-40B4-BE49-F238E27FC236}">
                          <a16:creationId xmlns:a16="http://schemas.microsoft.com/office/drawing/2014/main" id="{97C7E42F-63E0-E464-43A6-97A6D7ADEDE6}"/>
                        </a:ext>
                      </a:extLst>
                    </p:cNvPr>
                    <p:cNvPicPr/>
                    <p:nvPr/>
                  </p:nvPicPr>
                  <p:blipFill>
                    <a:blip r:embed="rId411"/>
                    <a:stretch>
                      <a:fillRect/>
                    </a:stretch>
                  </p:blipFill>
                  <p:spPr>
                    <a:xfrm>
                      <a:off x="7215710" y="6276450"/>
                      <a:ext cx="83880" cy="70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9">
                  <p14:nvContentPartPr>
                    <p14:cNvPr id="773" name="Ink 772">
                      <a:extLst>
                        <a:ext uri="{FF2B5EF4-FFF2-40B4-BE49-F238E27FC236}">
                          <a16:creationId xmlns:a16="http://schemas.microsoft.com/office/drawing/2014/main" id="{FA42A75B-BBF2-945D-1039-3CBEE4F923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293910" y="6280770"/>
                    <a:ext cx="75960" cy="56880"/>
                  </p14:xfrm>
                </p:contentPart>
              </mc:Choice>
              <mc:Fallback xmlns="">
                <p:pic>
                  <p:nvPicPr>
                    <p:cNvPr id="30" name="Ink 29">
                      <a:extLst>
                        <a:ext uri="{FF2B5EF4-FFF2-40B4-BE49-F238E27FC236}">
                          <a16:creationId xmlns:a16="http://schemas.microsoft.com/office/drawing/2014/main" id="{2898E85D-0D5B-C4D0-4F23-637E4CC87AD7}"/>
                        </a:ext>
                      </a:extLst>
                    </p:cNvPr>
                    <p:cNvPicPr/>
                    <p:nvPr/>
                  </p:nvPicPr>
                  <p:blipFill>
                    <a:blip r:embed="rId413"/>
                    <a:stretch>
                      <a:fillRect/>
                    </a:stretch>
                  </p:blipFill>
                  <p:spPr>
                    <a:xfrm>
                      <a:off x="8284910" y="6271713"/>
                      <a:ext cx="93600" cy="74632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779" name="Group 778">
                <a:extLst>
                  <a:ext uri="{FF2B5EF4-FFF2-40B4-BE49-F238E27FC236}">
                    <a16:creationId xmlns:a16="http://schemas.microsoft.com/office/drawing/2014/main" id="{8B5524BA-3F51-3310-D4D5-72EE3BD76AAB}"/>
                  </a:ext>
                </a:extLst>
              </p:cNvPr>
              <p:cNvGrpSpPr/>
              <p:nvPr/>
            </p:nvGrpSpPr>
            <p:grpSpPr>
              <a:xfrm>
                <a:off x="18758950" y="15892491"/>
                <a:ext cx="969840" cy="537480"/>
                <a:chOff x="1936310" y="5732850"/>
                <a:chExt cx="969840" cy="5374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50">
                  <p14:nvContentPartPr>
                    <p14:cNvPr id="780" name="Ink 779">
                      <a:extLst>
                        <a:ext uri="{FF2B5EF4-FFF2-40B4-BE49-F238E27FC236}">
                          <a16:creationId xmlns:a16="http://schemas.microsoft.com/office/drawing/2014/main" id="{A3B047A8-C9B1-41F6-4E1A-818B1C2599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81630" y="5732850"/>
                    <a:ext cx="69120" cy="67320"/>
                  </p14:xfrm>
                </p:contentPart>
              </mc:Choice>
              <mc:Fallback xmlns="">
                <p:pic>
                  <p:nvPicPr>
                    <p:cNvPr id="32" name="Ink 31">
                      <a:extLst>
                        <a:ext uri="{FF2B5EF4-FFF2-40B4-BE49-F238E27FC236}">
                          <a16:creationId xmlns:a16="http://schemas.microsoft.com/office/drawing/2014/main" id="{04366409-4E86-A20C-0350-3A572D7FDB9B}"/>
                        </a:ext>
                      </a:extLst>
                    </p:cNvPr>
                    <p:cNvPicPr/>
                    <p:nvPr/>
                  </p:nvPicPr>
                  <p:blipFill>
                    <a:blip r:embed="rId415"/>
                    <a:stretch>
                      <a:fillRect/>
                    </a:stretch>
                  </p:blipFill>
                  <p:spPr>
                    <a:xfrm>
                      <a:off x="2372630" y="5723850"/>
                      <a:ext cx="86760" cy="84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1">
                  <p14:nvContentPartPr>
                    <p14:cNvPr id="781" name="Ink 780">
                      <a:extLst>
                        <a:ext uri="{FF2B5EF4-FFF2-40B4-BE49-F238E27FC236}">
                          <a16:creationId xmlns:a16="http://schemas.microsoft.com/office/drawing/2014/main" id="{914C43F9-1CCF-0F1D-28DF-3AF7ADD0B8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936310" y="5841210"/>
                    <a:ext cx="475560" cy="426240"/>
                  </p14:xfrm>
                </p:contentPart>
              </mc:Choice>
              <mc:Fallback xmlns="">
                <p:pic>
                  <p:nvPicPr>
                    <p:cNvPr id="33" name="Ink 32">
                      <a:extLst>
                        <a:ext uri="{FF2B5EF4-FFF2-40B4-BE49-F238E27FC236}">
                          <a16:creationId xmlns:a16="http://schemas.microsoft.com/office/drawing/2014/main" id="{CDCA7C0D-EDF4-2291-D45E-C66978BCD1F7}"/>
                        </a:ext>
                      </a:extLst>
                    </p:cNvPr>
                    <p:cNvPicPr/>
                    <p:nvPr/>
                  </p:nvPicPr>
                  <p:blipFill>
                    <a:blip r:embed="rId417"/>
                    <a:stretch>
                      <a:fillRect/>
                    </a:stretch>
                  </p:blipFill>
                  <p:spPr>
                    <a:xfrm>
                      <a:off x="1927303" y="5832210"/>
                      <a:ext cx="493213" cy="443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2">
                  <p14:nvContentPartPr>
                    <p14:cNvPr id="782" name="Ink 781">
                      <a:extLst>
                        <a:ext uri="{FF2B5EF4-FFF2-40B4-BE49-F238E27FC236}">
                          <a16:creationId xmlns:a16="http://schemas.microsoft.com/office/drawing/2014/main" id="{A5543E23-D92C-97B7-9A54-C34E3F5D6A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52470" y="5826450"/>
                    <a:ext cx="135720" cy="53640"/>
                  </p14:xfrm>
                </p:contentPart>
              </mc:Choice>
              <mc:Fallback xmlns="">
                <p:pic>
                  <p:nvPicPr>
                    <p:cNvPr id="39" name="Ink 38">
                      <a:extLst>
                        <a:ext uri="{FF2B5EF4-FFF2-40B4-BE49-F238E27FC236}">
                          <a16:creationId xmlns:a16="http://schemas.microsoft.com/office/drawing/2014/main" id="{B4F6FA69-A293-26C5-58A4-B0477D685B33}"/>
                        </a:ext>
                      </a:extLst>
                    </p:cNvPr>
                    <p:cNvPicPr/>
                    <p:nvPr/>
                  </p:nvPicPr>
                  <p:blipFill>
                    <a:blip r:embed="rId419"/>
                    <a:stretch>
                      <a:fillRect/>
                    </a:stretch>
                  </p:blipFill>
                  <p:spPr>
                    <a:xfrm>
                      <a:off x="2343470" y="5817450"/>
                      <a:ext cx="153360" cy="71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3">
                  <p14:nvContentPartPr>
                    <p14:cNvPr id="783" name="Ink 782">
                      <a:extLst>
                        <a:ext uri="{FF2B5EF4-FFF2-40B4-BE49-F238E27FC236}">
                          <a16:creationId xmlns:a16="http://schemas.microsoft.com/office/drawing/2014/main" id="{4564559C-3540-0805-B42E-AE97555AE0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93510" y="5924370"/>
                    <a:ext cx="512640" cy="345960"/>
                  </p14:xfrm>
                </p:contentPart>
              </mc:Choice>
              <mc:Fallback xmlns="">
                <p:pic>
                  <p:nvPicPr>
                    <p:cNvPr id="40" name="Ink 39">
                      <a:extLst>
                        <a:ext uri="{FF2B5EF4-FFF2-40B4-BE49-F238E27FC236}">
                          <a16:creationId xmlns:a16="http://schemas.microsoft.com/office/drawing/2014/main" id="{A0F76EF0-DB79-BB2B-8FC0-6EB631E16D1F}"/>
                        </a:ext>
                      </a:extLst>
                    </p:cNvPr>
                    <p:cNvPicPr/>
                    <p:nvPr/>
                  </p:nvPicPr>
                  <p:blipFill>
                    <a:blip r:embed="rId421"/>
                    <a:stretch>
                      <a:fillRect/>
                    </a:stretch>
                  </p:blipFill>
                  <p:spPr>
                    <a:xfrm>
                      <a:off x="2384510" y="5915370"/>
                      <a:ext cx="530280" cy="3636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784" name="Group 783">
                <a:extLst>
                  <a:ext uri="{FF2B5EF4-FFF2-40B4-BE49-F238E27FC236}">
                    <a16:creationId xmlns:a16="http://schemas.microsoft.com/office/drawing/2014/main" id="{55D4D000-AF63-239A-89FB-851C876C3148}"/>
                  </a:ext>
                </a:extLst>
              </p:cNvPr>
              <p:cNvGrpSpPr/>
              <p:nvPr/>
            </p:nvGrpSpPr>
            <p:grpSpPr>
              <a:xfrm>
                <a:off x="19825990" y="15893931"/>
                <a:ext cx="987480" cy="565920"/>
                <a:chOff x="3003350" y="5734290"/>
                <a:chExt cx="987480" cy="5659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54">
                  <p14:nvContentPartPr>
                    <p14:cNvPr id="785" name="Ink 784">
                      <a:extLst>
                        <a:ext uri="{FF2B5EF4-FFF2-40B4-BE49-F238E27FC236}">
                          <a16:creationId xmlns:a16="http://schemas.microsoft.com/office/drawing/2014/main" id="{B00C35AA-080A-BE5F-66C4-D1A328467A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56950" y="5734290"/>
                    <a:ext cx="74880" cy="63000"/>
                  </p14:xfrm>
                </p:contentPart>
              </mc:Choice>
              <mc:Fallback xmlns="">
                <p:pic>
                  <p:nvPicPr>
                    <p:cNvPr id="41" name="Ink 40">
                      <a:extLst>
                        <a:ext uri="{FF2B5EF4-FFF2-40B4-BE49-F238E27FC236}">
                          <a16:creationId xmlns:a16="http://schemas.microsoft.com/office/drawing/2014/main" id="{34EEA83E-72B2-883E-175E-7DCA6C69202F}"/>
                        </a:ext>
                      </a:extLst>
                    </p:cNvPr>
                    <p:cNvPicPr/>
                    <p:nvPr/>
                  </p:nvPicPr>
                  <p:blipFill>
                    <a:blip r:embed="rId423"/>
                    <a:stretch>
                      <a:fillRect/>
                    </a:stretch>
                  </p:blipFill>
                  <p:spPr>
                    <a:xfrm>
                      <a:off x="3447950" y="5725341"/>
                      <a:ext cx="92520" cy="805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5">
                  <p14:nvContentPartPr>
                    <p14:cNvPr id="786" name="Ink 785">
                      <a:extLst>
                        <a:ext uri="{FF2B5EF4-FFF2-40B4-BE49-F238E27FC236}">
                          <a16:creationId xmlns:a16="http://schemas.microsoft.com/office/drawing/2014/main" id="{CC09DC97-8EBD-69EA-CE9F-44BD3F7987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03350" y="5852370"/>
                    <a:ext cx="480600" cy="427680"/>
                  </p14:xfrm>
                </p:contentPart>
              </mc:Choice>
              <mc:Fallback xmlns="">
                <p:pic>
                  <p:nvPicPr>
                    <p:cNvPr id="42" name="Ink 41">
                      <a:extLst>
                        <a:ext uri="{FF2B5EF4-FFF2-40B4-BE49-F238E27FC236}">
                          <a16:creationId xmlns:a16="http://schemas.microsoft.com/office/drawing/2014/main" id="{25AD657D-8B0E-50B1-DE17-BBA3F68015CB}"/>
                        </a:ext>
                      </a:extLst>
                    </p:cNvPr>
                    <p:cNvPicPr/>
                    <p:nvPr/>
                  </p:nvPicPr>
                  <p:blipFill>
                    <a:blip r:embed="rId425"/>
                    <a:stretch>
                      <a:fillRect/>
                    </a:stretch>
                  </p:blipFill>
                  <p:spPr>
                    <a:xfrm>
                      <a:off x="2994357" y="5843370"/>
                      <a:ext cx="498227" cy="445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6">
                  <p14:nvContentPartPr>
                    <p14:cNvPr id="787" name="Ink 786">
                      <a:extLst>
                        <a:ext uri="{FF2B5EF4-FFF2-40B4-BE49-F238E27FC236}">
                          <a16:creationId xmlns:a16="http://schemas.microsoft.com/office/drawing/2014/main" id="{AE767789-BC8F-C2D8-BBD7-F9BEFC91F2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09430" y="5849490"/>
                    <a:ext cx="135720" cy="56160"/>
                  </p14:xfrm>
                </p:contentPart>
              </mc:Choice>
              <mc:Fallback xmlns="">
                <p:pic>
                  <p:nvPicPr>
                    <p:cNvPr id="45" name="Ink 44">
                      <a:extLst>
                        <a:ext uri="{FF2B5EF4-FFF2-40B4-BE49-F238E27FC236}">
                          <a16:creationId xmlns:a16="http://schemas.microsoft.com/office/drawing/2014/main" id="{556CCF67-5670-43A7-6EBA-E1355473BD46}"/>
                        </a:ext>
                      </a:extLst>
                    </p:cNvPr>
                    <p:cNvPicPr/>
                    <p:nvPr/>
                  </p:nvPicPr>
                  <p:blipFill>
                    <a:blip r:embed="rId427"/>
                    <a:stretch>
                      <a:fillRect/>
                    </a:stretch>
                  </p:blipFill>
                  <p:spPr>
                    <a:xfrm>
                      <a:off x="3400430" y="5840490"/>
                      <a:ext cx="153360" cy="73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7">
                  <p14:nvContentPartPr>
                    <p14:cNvPr id="788" name="Ink 787">
                      <a:extLst>
                        <a:ext uri="{FF2B5EF4-FFF2-40B4-BE49-F238E27FC236}">
                          <a16:creationId xmlns:a16="http://schemas.microsoft.com/office/drawing/2014/main" id="{E200B333-8B10-DD18-0E9B-E73CF2BB80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73150" y="5924010"/>
                    <a:ext cx="517680" cy="376200"/>
                  </p14:xfrm>
                </p:contentPart>
              </mc:Choice>
              <mc:Fallback xmlns="">
                <p:pic>
                  <p:nvPicPr>
                    <p:cNvPr id="46" name="Ink 45">
                      <a:extLst>
                        <a:ext uri="{FF2B5EF4-FFF2-40B4-BE49-F238E27FC236}">
                          <a16:creationId xmlns:a16="http://schemas.microsoft.com/office/drawing/2014/main" id="{C8F138F4-FA66-C341-6681-38D66D51BF1C}"/>
                        </a:ext>
                      </a:extLst>
                    </p:cNvPr>
                    <p:cNvPicPr/>
                    <p:nvPr/>
                  </p:nvPicPr>
                  <p:blipFill>
                    <a:blip r:embed="rId429"/>
                    <a:stretch>
                      <a:fillRect/>
                    </a:stretch>
                  </p:blipFill>
                  <p:spPr>
                    <a:xfrm>
                      <a:off x="3464150" y="5915010"/>
                      <a:ext cx="535320" cy="3938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789" name="Group 788">
                <a:extLst>
                  <a:ext uri="{FF2B5EF4-FFF2-40B4-BE49-F238E27FC236}">
                    <a16:creationId xmlns:a16="http://schemas.microsoft.com/office/drawing/2014/main" id="{2E192062-66DF-C644-1830-F18315175D64}"/>
                  </a:ext>
                </a:extLst>
              </p:cNvPr>
              <p:cNvGrpSpPr/>
              <p:nvPr/>
            </p:nvGrpSpPr>
            <p:grpSpPr>
              <a:xfrm>
                <a:off x="18702070" y="15352621"/>
                <a:ext cx="1548720" cy="1049040"/>
                <a:chOff x="1879430" y="5192980"/>
                <a:chExt cx="1548720" cy="10490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58">
                  <p14:nvContentPartPr>
                    <p14:cNvPr id="790" name="Ink 789">
                      <a:extLst>
                        <a:ext uri="{FF2B5EF4-FFF2-40B4-BE49-F238E27FC236}">
                          <a16:creationId xmlns:a16="http://schemas.microsoft.com/office/drawing/2014/main" id="{2B821F62-A9CB-AA42-7149-65EA3F9D270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76270" y="5291490"/>
                    <a:ext cx="137880" cy="5544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607A2316-6C6E-6C6E-1E2A-8C007E01B570}"/>
                        </a:ext>
                      </a:extLst>
                    </p:cNvPr>
                    <p:cNvPicPr/>
                    <p:nvPr/>
                  </p:nvPicPr>
                  <p:blipFill>
                    <a:blip r:embed="rId431"/>
                    <a:stretch>
                      <a:fillRect/>
                    </a:stretch>
                  </p:blipFill>
                  <p:spPr>
                    <a:xfrm>
                      <a:off x="2867246" y="5282490"/>
                      <a:ext cx="155566" cy="73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9">
                  <p14:nvContentPartPr>
                    <p14:cNvPr id="791" name="Ink 790">
                      <a:extLst>
                        <a:ext uri="{FF2B5EF4-FFF2-40B4-BE49-F238E27FC236}">
                          <a16:creationId xmlns:a16="http://schemas.microsoft.com/office/drawing/2014/main" id="{920CAA5C-19E4-FF5C-62C5-A618B723DC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14070" y="5192980"/>
                    <a:ext cx="77760" cy="69120"/>
                  </p14:xfrm>
                </p:contentPart>
              </mc:Choice>
              <mc:Fallback xmlns="">
                <p:pic>
                  <p:nvPicPr>
                    <p:cNvPr id="49" name="Ink 48">
                      <a:extLst>
                        <a:ext uri="{FF2B5EF4-FFF2-40B4-BE49-F238E27FC236}">
                          <a16:creationId xmlns:a16="http://schemas.microsoft.com/office/drawing/2014/main" id="{0046BE26-DEA5-D645-DCC4-79567C303677}"/>
                        </a:ext>
                      </a:extLst>
                    </p:cNvPr>
                    <p:cNvPicPr/>
                    <p:nvPr/>
                  </p:nvPicPr>
                  <p:blipFill>
                    <a:blip r:embed="rId433"/>
                    <a:stretch>
                      <a:fillRect/>
                    </a:stretch>
                  </p:blipFill>
                  <p:spPr>
                    <a:xfrm>
                      <a:off x="2905070" y="5183980"/>
                      <a:ext cx="95400" cy="86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0">
                  <p14:nvContentPartPr>
                    <p14:cNvPr id="792" name="Ink 791">
                      <a:extLst>
                        <a:ext uri="{FF2B5EF4-FFF2-40B4-BE49-F238E27FC236}">
                          <a16:creationId xmlns:a16="http://schemas.microsoft.com/office/drawing/2014/main" id="{1B12290E-8F29-FC1D-B63C-5BBFC9F80F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9430" y="5300260"/>
                    <a:ext cx="1063440" cy="94176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2C8541AB-85C5-487B-A7C0-A56FDEC5BF3A}"/>
                        </a:ext>
                      </a:extLst>
                    </p:cNvPr>
                    <p:cNvPicPr/>
                    <p:nvPr/>
                  </p:nvPicPr>
                  <p:blipFill>
                    <a:blip r:embed="rId435"/>
                    <a:stretch>
                      <a:fillRect/>
                    </a:stretch>
                  </p:blipFill>
                  <p:spPr>
                    <a:xfrm>
                      <a:off x="1870430" y="5291263"/>
                      <a:ext cx="1081080" cy="95939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1">
                  <p14:nvContentPartPr>
                    <p14:cNvPr id="793" name="Ink 792">
                      <a:extLst>
                        <a:ext uri="{FF2B5EF4-FFF2-40B4-BE49-F238E27FC236}">
                          <a16:creationId xmlns:a16="http://schemas.microsoft.com/office/drawing/2014/main" id="{05C3F74E-E0B4-244A-64F8-696E8BF37A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20550" y="5410060"/>
                    <a:ext cx="507600" cy="3499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9ABE925E-64C8-F999-622C-B40BACC1F3D9}"/>
                        </a:ext>
                      </a:extLst>
                    </p:cNvPr>
                    <p:cNvPicPr/>
                    <p:nvPr/>
                  </p:nvPicPr>
                  <p:blipFill>
                    <a:blip r:embed="rId437"/>
                    <a:stretch>
                      <a:fillRect/>
                    </a:stretch>
                  </p:blipFill>
                  <p:spPr>
                    <a:xfrm>
                      <a:off x="2911544" y="5401060"/>
                      <a:ext cx="525253" cy="3675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794" name="Group 793">
                <a:extLst>
                  <a:ext uri="{FF2B5EF4-FFF2-40B4-BE49-F238E27FC236}">
                    <a16:creationId xmlns:a16="http://schemas.microsoft.com/office/drawing/2014/main" id="{F2981E6C-8CEA-DBE8-33E2-5C1305CAF769}"/>
                  </a:ext>
                </a:extLst>
              </p:cNvPr>
              <p:cNvGrpSpPr/>
              <p:nvPr/>
            </p:nvGrpSpPr>
            <p:grpSpPr>
              <a:xfrm>
                <a:off x="21978430" y="15898251"/>
                <a:ext cx="1007280" cy="547920"/>
                <a:chOff x="5155790" y="5738610"/>
                <a:chExt cx="1007280" cy="5479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62">
                  <p14:nvContentPartPr>
                    <p14:cNvPr id="795" name="Ink 794">
                      <a:extLst>
                        <a:ext uri="{FF2B5EF4-FFF2-40B4-BE49-F238E27FC236}">
                          <a16:creationId xmlns:a16="http://schemas.microsoft.com/office/drawing/2014/main" id="{AAF8DF5E-8D84-81A4-FD63-1C5EE3ED7C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55790" y="5851290"/>
                    <a:ext cx="480960" cy="43524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9DC4B7DA-7B65-1B6D-42A1-67C1E1FF4C09}"/>
                        </a:ext>
                      </a:extLst>
                    </p:cNvPr>
                    <p:cNvPicPr/>
                    <p:nvPr/>
                  </p:nvPicPr>
                  <p:blipFill>
                    <a:blip r:embed="rId439"/>
                    <a:stretch>
                      <a:fillRect/>
                    </a:stretch>
                  </p:blipFill>
                  <p:spPr>
                    <a:xfrm>
                      <a:off x="5146783" y="5842297"/>
                      <a:ext cx="498613" cy="452865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796" name="Group 795">
                  <a:extLst>
                    <a:ext uri="{FF2B5EF4-FFF2-40B4-BE49-F238E27FC236}">
                      <a16:creationId xmlns:a16="http://schemas.microsoft.com/office/drawing/2014/main" id="{589EACAE-E8DB-0255-4EEA-10F128945E6B}"/>
                    </a:ext>
                  </a:extLst>
                </p:cNvPr>
                <p:cNvGrpSpPr/>
                <p:nvPr/>
              </p:nvGrpSpPr>
              <p:grpSpPr>
                <a:xfrm>
                  <a:off x="5584190" y="5738610"/>
                  <a:ext cx="578880" cy="526320"/>
                  <a:chOff x="5584190" y="5738610"/>
                  <a:chExt cx="578880" cy="5263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63">
                    <p14:nvContentPartPr>
                      <p14:cNvPr id="797" name="Ink 796">
                        <a:extLst>
                          <a:ext uri="{FF2B5EF4-FFF2-40B4-BE49-F238E27FC236}">
                            <a16:creationId xmlns:a16="http://schemas.microsoft.com/office/drawing/2014/main" id="{27E148D5-3581-848D-8384-3F44DCD4F26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619110" y="5738610"/>
                      <a:ext cx="65880" cy="59040"/>
                    </p14:xfrm>
                  </p:contentPart>
                </mc:Choice>
                <mc:Fallback xmlns="">
                  <p:pic>
                    <p:nvPicPr>
                      <p:cNvPr id="70" name="Ink 69">
                        <a:extLst>
                          <a:ext uri="{FF2B5EF4-FFF2-40B4-BE49-F238E27FC236}">
                            <a16:creationId xmlns:a16="http://schemas.microsoft.com/office/drawing/2014/main" id="{132540A8-8CAB-2864-2B6A-53170E5BC0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1"/>
                      <a:stretch>
                        <a:fillRect/>
                      </a:stretch>
                    </p:blipFill>
                    <p:spPr>
                      <a:xfrm>
                        <a:off x="5610110" y="5729610"/>
                        <a:ext cx="83520" cy="766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64">
                    <p14:nvContentPartPr>
                      <p14:cNvPr id="798" name="Ink 797">
                        <a:extLst>
                          <a:ext uri="{FF2B5EF4-FFF2-40B4-BE49-F238E27FC236}">
                            <a16:creationId xmlns:a16="http://schemas.microsoft.com/office/drawing/2014/main" id="{4E81E8C9-D1EF-CA68-16F6-DC7CD0FF6F1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584190" y="5843730"/>
                      <a:ext cx="115200" cy="44280"/>
                    </p14:xfrm>
                  </p:contentPart>
                </mc:Choice>
                <mc:Fallback xmlns="">
                  <p:pic>
                    <p:nvPicPr>
                      <p:cNvPr id="71" name="Ink 70">
                        <a:extLst>
                          <a:ext uri="{FF2B5EF4-FFF2-40B4-BE49-F238E27FC236}">
                            <a16:creationId xmlns:a16="http://schemas.microsoft.com/office/drawing/2014/main" id="{54E47166-02E5-7DDF-83B8-EA8D5E59E2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3"/>
                      <a:stretch>
                        <a:fillRect/>
                      </a:stretch>
                    </p:blipFill>
                    <p:spPr>
                      <a:xfrm>
                        <a:off x="5575190" y="5834730"/>
                        <a:ext cx="132840" cy="61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65">
                    <p14:nvContentPartPr>
                      <p14:cNvPr id="799" name="Ink 798">
                        <a:extLst>
                          <a:ext uri="{FF2B5EF4-FFF2-40B4-BE49-F238E27FC236}">
                            <a16:creationId xmlns:a16="http://schemas.microsoft.com/office/drawing/2014/main" id="{151B8E5C-5310-2821-D3BA-E6B5F66055C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606870" y="5962170"/>
                      <a:ext cx="556200" cy="302760"/>
                    </p14:xfrm>
                  </p:contentPart>
                </mc:Choice>
                <mc:Fallback xmlns="">
                  <p:pic>
                    <p:nvPicPr>
                      <p:cNvPr id="72" name="Ink 71">
                        <a:extLst>
                          <a:ext uri="{FF2B5EF4-FFF2-40B4-BE49-F238E27FC236}">
                            <a16:creationId xmlns:a16="http://schemas.microsoft.com/office/drawing/2014/main" id="{6942BBB1-2A95-4E40-E374-8A734AC772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5"/>
                      <a:stretch>
                        <a:fillRect/>
                      </a:stretch>
                    </p:blipFill>
                    <p:spPr>
                      <a:xfrm>
                        <a:off x="5597870" y="5953170"/>
                        <a:ext cx="573840" cy="3204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800" name="Group 799">
                <a:extLst>
                  <a:ext uri="{FF2B5EF4-FFF2-40B4-BE49-F238E27FC236}">
                    <a16:creationId xmlns:a16="http://schemas.microsoft.com/office/drawing/2014/main" id="{5AF8D747-B6CC-F6DC-8F46-69B22E1F64AD}"/>
                  </a:ext>
                </a:extLst>
              </p:cNvPr>
              <p:cNvGrpSpPr/>
              <p:nvPr/>
            </p:nvGrpSpPr>
            <p:grpSpPr>
              <a:xfrm>
                <a:off x="24137350" y="15893931"/>
                <a:ext cx="985320" cy="552240"/>
                <a:chOff x="7314710" y="5734290"/>
                <a:chExt cx="985320" cy="5522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66">
                  <p14:nvContentPartPr>
                    <p14:cNvPr id="801" name="Ink 800">
                      <a:extLst>
                        <a:ext uri="{FF2B5EF4-FFF2-40B4-BE49-F238E27FC236}">
                          <a16:creationId xmlns:a16="http://schemas.microsoft.com/office/drawing/2014/main" id="{ED577843-A479-D831-0C3E-6410694EAC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766510" y="5734290"/>
                    <a:ext cx="76320" cy="6156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5082ED0C-18BC-93CF-D4B5-A6A68261FA7E}"/>
                        </a:ext>
                      </a:extLst>
                    </p:cNvPr>
                    <p:cNvPicPr/>
                    <p:nvPr/>
                  </p:nvPicPr>
                  <p:blipFill>
                    <a:blip r:embed="rId447"/>
                    <a:stretch>
                      <a:fillRect/>
                    </a:stretch>
                  </p:blipFill>
                  <p:spPr>
                    <a:xfrm>
                      <a:off x="7757552" y="5725290"/>
                      <a:ext cx="93877" cy="7920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802" name="Group 801">
                  <a:extLst>
                    <a:ext uri="{FF2B5EF4-FFF2-40B4-BE49-F238E27FC236}">
                      <a16:creationId xmlns:a16="http://schemas.microsoft.com/office/drawing/2014/main" id="{B77B8EF1-1986-BE87-9F63-C3F776FBBA61}"/>
                    </a:ext>
                  </a:extLst>
                </p:cNvPr>
                <p:cNvGrpSpPr/>
                <p:nvPr/>
              </p:nvGrpSpPr>
              <p:grpSpPr>
                <a:xfrm>
                  <a:off x="7314710" y="5845170"/>
                  <a:ext cx="985320" cy="441360"/>
                  <a:chOff x="7314710" y="5845170"/>
                  <a:chExt cx="985320" cy="4413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67">
                    <p14:nvContentPartPr>
                      <p14:cNvPr id="803" name="Ink 802">
                        <a:extLst>
                          <a:ext uri="{FF2B5EF4-FFF2-40B4-BE49-F238E27FC236}">
                            <a16:creationId xmlns:a16="http://schemas.microsoft.com/office/drawing/2014/main" id="{81AFA17F-2578-756C-E21D-678E57E4BE6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14710" y="5845170"/>
                      <a:ext cx="490680" cy="441360"/>
                    </p14:xfrm>
                  </p:contentPart>
                </mc:Choice>
                <mc:Fallback xmlns="">
                  <p:pic>
                    <p:nvPicPr>
                      <p:cNvPr id="75" name="Ink 74">
                        <a:extLst>
                          <a:ext uri="{FF2B5EF4-FFF2-40B4-BE49-F238E27FC236}">
                            <a16:creationId xmlns:a16="http://schemas.microsoft.com/office/drawing/2014/main" id="{084EBB47-3741-8E38-2BF8-CC2E6B3175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9"/>
                      <a:stretch>
                        <a:fillRect/>
                      </a:stretch>
                    </p:blipFill>
                    <p:spPr>
                      <a:xfrm>
                        <a:off x="7305710" y="5836177"/>
                        <a:ext cx="508320" cy="45898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68">
                    <p14:nvContentPartPr>
                      <p14:cNvPr id="804" name="Ink 803">
                        <a:extLst>
                          <a:ext uri="{FF2B5EF4-FFF2-40B4-BE49-F238E27FC236}">
                            <a16:creationId xmlns:a16="http://schemas.microsoft.com/office/drawing/2014/main" id="{89AC1D63-9887-CE60-173B-37682E41B62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740230" y="5848770"/>
                      <a:ext cx="117720" cy="37800"/>
                    </p14:xfrm>
                  </p:contentPart>
                </mc:Choice>
                <mc:Fallback xmlns="">
                  <p:pic>
                    <p:nvPicPr>
                      <p:cNvPr id="76" name="Ink 75">
                        <a:extLst>
                          <a:ext uri="{FF2B5EF4-FFF2-40B4-BE49-F238E27FC236}">
                            <a16:creationId xmlns:a16="http://schemas.microsoft.com/office/drawing/2014/main" id="{A303CA3D-4815-423C-8D95-280819609A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1"/>
                      <a:stretch>
                        <a:fillRect/>
                      </a:stretch>
                    </p:blipFill>
                    <p:spPr>
                      <a:xfrm>
                        <a:off x="7731230" y="5839770"/>
                        <a:ext cx="135360" cy="554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69">
                    <p14:nvContentPartPr>
                      <p14:cNvPr id="805" name="Ink 804">
                        <a:extLst>
                          <a:ext uri="{FF2B5EF4-FFF2-40B4-BE49-F238E27FC236}">
                            <a16:creationId xmlns:a16="http://schemas.microsoft.com/office/drawing/2014/main" id="{0FF9DE5F-D7F2-1420-A0B7-9F411867D1E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803590" y="5924370"/>
                      <a:ext cx="496440" cy="342360"/>
                    </p14:xfrm>
                  </p:contentPart>
                </mc:Choice>
                <mc:Fallback xmlns="">
                  <p:pic>
                    <p:nvPicPr>
                      <p:cNvPr id="78" name="Ink 77">
                        <a:extLst>
                          <a:ext uri="{FF2B5EF4-FFF2-40B4-BE49-F238E27FC236}">
                            <a16:creationId xmlns:a16="http://schemas.microsoft.com/office/drawing/2014/main" id="{95DC2639-4AE5-55AB-18B3-27CC9D9ED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3"/>
                      <a:stretch>
                        <a:fillRect/>
                      </a:stretch>
                    </p:blipFill>
                    <p:spPr>
                      <a:xfrm>
                        <a:off x="7794597" y="5915370"/>
                        <a:ext cx="514067" cy="360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806" name="Group 805">
                <a:extLst>
                  <a:ext uri="{FF2B5EF4-FFF2-40B4-BE49-F238E27FC236}">
                    <a16:creationId xmlns:a16="http://schemas.microsoft.com/office/drawing/2014/main" id="{F8DF5E4E-1348-0FD5-9F64-3488A2B81B23}"/>
                  </a:ext>
                </a:extLst>
              </p:cNvPr>
              <p:cNvGrpSpPr/>
              <p:nvPr/>
            </p:nvGrpSpPr>
            <p:grpSpPr>
              <a:xfrm>
                <a:off x="23070670" y="15357531"/>
                <a:ext cx="1510920" cy="1088640"/>
                <a:chOff x="6248030" y="5197890"/>
                <a:chExt cx="1510920" cy="10886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70">
                  <p14:nvContentPartPr>
                    <p14:cNvPr id="807" name="Ink 806">
                      <a:extLst>
                        <a:ext uri="{FF2B5EF4-FFF2-40B4-BE49-F238E27FC236}">
                          <a16:creationId xmlns:a16="http://schemas.microsoft.com/office/drawing/2014/main" id="{0724DDDA-A6DA-D45B-0AAB-23C558B612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25070" y="5197890"/>
                    <a:ext cx="75240" cy="6840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251E5C4A-7698-8148-7DFA-4DE33EA4ACC1}"/>
                        </a:ext>
                      </a:extLst>
                    </p:cNvPr>
                    <p:cNvPicPr/>
                    <p:nvPr/>
                  </p:nvPicPr>
                  <p:blipFill>
                    <a:blip r:embed="rId455"/>
                    <a:stretch>
                      <a:fillRect/>
                    </a:stretch>
                  </p:blipFill>
                  <p:spPr>
                    <a:xfrm>
                      <a:off x="7216027" y="5188890"/>
                      <a:ext cx="92965" cy="8604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808" name="Group 807">
                  <a:extLst>
                    <a:ext uri="{FF2B5EF4-FFF2-40B4-BE49-F238E27FC236}">
                      <a16:creationId xmlns:a16="http://schemas.microsoft.com/office/drawing/2014/main" id="{EEE73988-818F-A0F1-20B3-36151B866087}"/>
                    </a:ext>
                  </a:extLst>
                </p:cNvPr>
                <p:cNvGrpSpPr/>
                <p:nvPr/>
              </p:nvGrpSpPr>
              <p:grpSpPr>
                <a:xfrm>
                  <a:off x="6248030" y="5297610"/>
                  <a:ext cx="1510920" cy="988920"/>
                  <a:chOff x="6248030" y="5297610"/>
                  <a:chExt cx="1510920" cy="9889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71">
                    <p14:nvContentPartPr>
                      <p14:cNvPr id="809" name="Ink 808">
                        <a:extLst>
                          <a:ext uri="{FF2B5EF4-FFF2-40B4-BE49-F238E27FC236}">
                            <a16:creationId xmlns:a16="http://schemas.microsoft.com/office/drawing/2014/main" id="{0353E45C-61B1-0EED-C911-86BB7EA30A2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248030" y="5335770"/>
                      <a:ext cx="1017000" cy="950760"/>
                    </p14:xfrm>
                  </p:contentPart>
                </mc:Choice>
                <mc:Fallback xmlns="">
                  <p:pic>
                    <p:nvPicPr>
                      <p:cNvPr id="83" name="Ink 82">
                        <a:extLst>
                          <a:ext uri="{FF2B5EF4-FFF2-40B4-BE49-F238E27FC236}">
                            <a16:creationId xmlns:a16="http://schemas.microsoft.com/office/drawing/2014/main" id="{FD4C5A41-5619-6E15-F61A-B2183FD37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7"/>
                      <a:stretch>
                        <a:fillRect/>
                      </a:stretch>
                    </p:blipFill>
                    <p:spPr>
                      <a:xfrm>
                        <a:off x="6239027" y="5326770"/>
                        <a:ext cx="1034646" cy="9684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72">
                    <p14:nvContentPartPr>
                      <p14:cNvPr id="810" name="Ink 809">
                        <a:extLst>
                          <a:ext uri="{FF2B5EF4-FFF2-40B4-BE49-F238E27FC236}">
                            <a16:creationId xmlns:a16="http://schemas.microsoft.com/office/drawing/2014/main" id="{AC77CCFB-3E3A-6731-4DD6-2514ABC9FB0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218230" y="5297610"/>
                      <a:ext cx="117720" cy="55800"/>
                    </p14:xfrm>
                  </p:contentPart>
                </mc:Choice>
                <mc:Fallback xmlns="">
                  <p:pic>
                    <p:nvPicPr>
                      <p:cNvPr id="84" name="Ink 83">
                        <a:extLst>
                          <a:ext uri="{FF2B5EF4-FFF2-40B4-BE49-F238E27FC236}">
                            <a16:creationId xmlns:a16="http://schemas.microsoft.com/office/drawing/2014/main" id="{1A3D4835-BCEB-65D0-9671-AA255FA983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9"/>
                      <a:stretch>
                        <a:fillRect/>
                      </a:stretch>
                    </p:blipFill>
                    <p:spPr>
                      <a:xfrm>
                        <a:off x="7209202" y="5288610"/>
                        <a:ext cx="135414" cy="734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73">
                    <p14:nvContentPartPr>
                      <p14:cNvPr id="811" name="Ink 810">
                        <a:extLst>
                          <a:ext uri="{FF2B5EF4-FFF2-40B4-BE49-F238E27FC236}">
                            <a16:creationId xmlns:a16="http://schemas.microsoft.com/office/drawing/2014/main" id="{354C3FE2-BAEA-E39B-1090-9D72A57FCC9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244870" y="5429010"/>
                      <a:ext cx="514080" cy="286560"/>
                    </p14:xfrm>
                  </p:contentPart>
                </mc:Choice>
                <mc:Fallback xmlns="">
                  <p:pic>
                    <p:nvPicPr>
                      <p:cNvPr id="86" name="Ink 85">
                        <a:extLst>
                          <a:ext uri="{FF2B5EF4-FFF2-40B4-BE49-F238E27FC236}">
                            <a16:creationId xmlns:a16="http://schemas.microsoft.com/office/drawing/2014/main" id="{BFE92089-1A43-F520-E1FC-215ED77618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1"/>
                      <a:stretch>
                        <a:fillRect/>
                      </a:stretch>
                    </p:blipFill>
                    <p:spPr>
                      <a:xfrm>
                        <a:off x="7235870" y="5420010"/>
                        <a:ext cx="531720" cy="3042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812" name="Group 811">
                <a:extLst>
                  <a:ext uri="{FF2B5EF4-FFF2-40B4-BE49-F238E27FC236}">
                    <a16:creationId xmlns:a16="http://schemas.microsoft.com/office/drawing/2014/main" id="{DA8F63DF-8ACA-7457-90B1-441F4B443BF0}"/>
                  </a:ext>
                </a:extLst>
              </p:cNvPr>
              <p:cNvGrpSpPr/>
              <p:nvPr/>
            </p:nvGrpSpPr>
            <p:grpSpPr>
              <a:xfrm>
                <a:off x="20918230" y="15354291"/>
                <a:ext cx="1501920" cy="1072800"/>
                <a:chOff x="4095590" y="5194650"/>
                <a:chExt cx="1501920" cy="1072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74">
                  <p14:nvContentPartPr>
                    <p14:cNvPr id="813" name="Ink 812">
                      <a:extLst>
                        <a:ext uri="{FF2B5EF4-FFF2-40B4-BE49-F238E27FC236}">
                          <a16:creationId xmlns:a16="http://schemas.microsoft.com/office/drawing/2014/main" id="{1D701B2C-51C0-E945-3EFD-23B4C7BF0C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77310" y="5194650"/>
                    <a:ext cx="73080" cy="6552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A89D2A0A-885B-2609-FCD4-1768FB1A11BF}"/>
                        </a:ext>
                      </a:extLst>
                    </p:cNvPr>
                    <p:cNvPicPr/>
                    <p:nvPr/>
                  </p:nvPicPr>
                  <p:blipFill>
                    <a:blip r:embed="rId463"/>
                    <a:stretch>
                      <a:fillRect/>
                    </a:stretch>
                  </p:blipFill>
                  <p:spPr>
                    <a:xfrm>
                      <a:off x="5068310" y="5185650"/>
                      <a:ext cx="90720" cy="8316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814" name="Group 813">
                  <a:extLst>
                    <a:ext uri="{FF2B5EF4-FFF2-40B4-BE49-F238E27FC236}">
                      <a16:creationId xmlns:a16="http://schemas.microsoft.com/office/drawing/2014/main" id="{BA0FBBC4-D72D-3455-25E6-1F0682286554}"/>
                    </a:ext>
                  </a:extLst>
                </p:cNvPr>
                <p:cNvGrpSpPr/>
                <p:nvPr/>
              </p:nvGrpSpPr>
              <p:grpSpPr>
                <a:xfrm>
                  <a:off x="4095590" y="5299770"/>
                  <a:ext cx="1501920" cy="967680"/>
                  <a:chOff x="4095590" y="5299770"/>
                  <a:chExt cx="1501920" cy="9676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75">
                    <p14:nvContentPartPr>
                      <p14:cNvPr id="815" name="Ink 814">
                        <a:extLst>
                          <a:ext uri="{FF2B5EF4-FFF2-40B4-BE49-F238E27FC236}">
                            <a16:creationId xmlns:a16="http://schemas.microsoft.com/office/drawing/2014/main" id="{D644EAF6-CCB0-7E75-C878-C1FBABC4BCB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095590" y="5310930"/>
                      <a:ext cx="997560" cy="956520"/>
                    </p14:xfrm>
                  </p:contentPart>
                </mc:Choice>
                <mc:Fallback xmlns="">
                  <p:pic>
                    <p:nvPicPr>
                      <p:cNvPr id="90" name="Ink 89">
                        <a:extLst>
                          <a:ext uri="{FF2B5EF4-FFF2-40B4-BE49-F238E27FC236}">
                            <a16:creationId xmlns:a16="http://schemas.microsoft.com/office/drawing/2014/main" id="{A055D1AD-5A80-CA89-277E-F7372E1EEA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5"/>
                      <a:stretch>
                        <a:fillRect/>
                      </a:stretch>
                    </p:blipFill>
                    <p:spPr>
                      <a:xfrm>
                        <a:off x="4086593" y="5301930"/>
                        <a:ext cx="1015194" cy="9741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76">
                    <p14:nvContentPartPr>
                      <p14:cNvPr id="816" name="Ink 815">
                        <a:extLst>
                          <a:ext uri="{FF2B5EF4-FFF2-40B4-BE49-F238E27FC236}">
                            <a16:creationId xmlns:a16="http://schemas.microsoft.com/office/drawing/2014/main" id="{74ED8440-9A06-F2A4-B96D-113D3D4E126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041310" y="5299770"/>
                      <a:ext cx="143640" cy="37080"/>
                    </p14:xfrm>
                  </p:contentPart>
                </mc:Choice>
                <mc:Fallback xmlns="">
                  <p:pic>
                    <p:nvPicPr>
                      <p:cNvPr id="91" name="Ink 90">
                        <a:extLst>
                          <a:ext uri="{FF2B5EF4-FFF2-40B4-BE49-F238E27FC236}">
                            <a16:creationId xmlns:a16="http://schemas.microsoft.com/office/drawing/2014/main" id="{72F2BDAE-5B81-A889-9AF9-5822C0AB6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7"/>
                      <a:stretch>
                        <a:fillRect/>
                      </a:stretch>
                    </p:blipFill>
                    <p:spPr>
                      <a:xfrm>
                        <a:off x="5032310" y="5290770"/>
                        <a:ext cx="161280" cy="54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77">
                    <p14:nvContentPartPr>
                      <p14:cNvPr id="817" name="Ink 816">
                        <a:extLst>
                          <a:ext uri="{FF2B5EF4-FFF2-40B4-BE49-F238E27FC236}">
                            <a16:creationId xmlns:a16="http://schemas.microsoft.com/office/drawing/2014/main" id="{595B840F-4BB5-218E-8D93-B966DAAC3C2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060390" y="5429010"/>
                      <a:ext cx="537120" cy="291960"/>
                    </p14:xfrm>
                  </p:contentPart>
                </mc:Choice>
                <mc:Fallback xmlns="">
                  <p:pic>
                    <p:nvPicPr>
                      <p:cNvPr id="93" name="Ink 92">
                        <a:extLst>
                          <a:ext uri="{FF2B5EF4-FFF2-40B4-BE49-F238E27FC236}">
                            <a16:creationId xmlns:a16="http://schemas.microsoft.com/office/drawing/2014/main" id="{AC113BCF-0B8F-1F8C-0A32-8BD46B74E1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9"/>
                      <a:stretch>
                        <a:fillRect/>
                      </a:stretch>
                    </p:blipFill>
                    <p:spPr>
                      <a:xfrm>
                        <a:off x="5051390" y="5420010"/>
                        <a:ext cx="554760" cy="3096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818" name="Group 817">
                <a:extLst>
                  <a:ext uri="{FF2B5EF4-FFF2-40B4-BE49-F238E27FC236}">
                    <a16:creationId xmlns:a16="http://schemas.microsoft.com/office/drawing/2014/main" id="{7F60E994-07A4-E6EF-00C9-6BCDD96F9846}"/>
                  </a:ext>
                </a:extLst>
              </p:cNvPr>
              <p:cNvGrpSpPr/>
              <p:nvPr/>
            </p:nvGrpSpPr>
            <p:grpSpPr>
              <a:xfrm>
                <a:off x="21934150" y="14820051"/>
                <a:ext cx="2074680" cy="1588320"/>
                <a:chOff x="5111510" y="4660410"/>
                <a:chExt cx="2074680" cy="15883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78">
                  <p14:nvContentPartPr>
                    <p14:cNvPr id="819" name="Ink 818">
                      <a:extLst>
                        <a:ext uri="{FF2B5EF4-FFF2-40B4-BE49-F238E27FC236}">
                          <a16:creationId xmlns:a16="http://schemas.microsoft.com/office/drawing/2014/main" id="{550A624F-4805-070A-C2A8-3EBF591D3D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711710" y="4775250"/>
                    <a:ext cx="137520" cy="759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4F71DB28-8AAE-7250-A808-A766B43B7FF4}"/>
                        </a:ext>
                      </a:extLst>
                    </p:cNvPr>
                    <p:cNvPicPr/>
                    <p:nvPr/>
                  </p:nvPicPr>
                  <p:blipFill>
                    <a:blip r:embed="rId471"/>
                    <a:stretch>
                      <a:fillRect/>
                    </a:stretch>
                  </p:blipFill>
                  <p:spPr>
                    <a:xfrm>
                      <a:off x="6702710" y="4766250"/>
                      <a:ext cx="155160" cy="93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9">
                  <p14:nvContentPartPr>
                    <p14:cNvPr id="820" name="Ink 819">
                      <a:extLst>
                        <a:ext uri="{FF2B5EF4-FFF2-40B4-BE49-F238E27FC236}">
                          <a16:creationId xmlns:a16="http://schemas.microsoft.com/office/drawing/2014/main" id="{02BFD5E8-C152-A67F-5CB8-8049956B99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11510" y="4786770"/>
                    <a:ext cx="1652400" cy="14619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6367C26C-5E0D-9890-83F2-D9A7117A5DB7}"/>
                        </a:ext>
                      </a:extLst>
                    </p:cNvPr>
                    <p:cNvPicPr/>
                    <p:nvPr/>
                  </p:nvPicPr>
                  <p:blipFill>
                    <a:blip r:embed="rId473"/>
                    <a:stretch>
                      <a:fillRect/>
                    </a:stretch>
                  </p:blipFill>
                  <p:spPr>
                    <a:xfrm>
                      <a:off x="5102510" y="4777770"/>
                      <a:ext cx="1670040" cy="1479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0">
                  <p14:nvContentPartPr>
                    <p14:cNvPr id="821" name="Ink 820">
                      <a:extLst>
                        <a:ext uri="{FF2B5EF4-FFF2-40B4-BE49-F238E27FC236}">
                          <a16:creationId xmlns:a16="http://schemas.microsoft.com/office/drawing/2014/main" id="{2670CD88-EB52-0D30-3C2A-FE5B9C9CA4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768950" y="4946250"/>
                    <a:ext cx="417240" cy="22284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70A5AA5E-72B5-0C04-CD66-333F0305819C}"/>
                        </a:ext>
                      </a:extLst>
                    </p:cNvPr>
                    <p:cNvPicPr/>
                    <p:nvPr/>
                  </p:nvPicPr>
                  <p:blipFill>
                    <a:blip r:embed="rId475"/>
                    <a:stretch>
                      <a:fillRect/>
                    </a:stretch>
                  </p:blipFill>
                  <p:spPr>
                    <a:xfrm>
                      <a:off x="6759950" y="4937250"/>
                      <a:ext cx="434880" cy="240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1">
                  <p14:nvContentPartPr>
                    <p14:cNvPr id="822" name="Ink 821">
                      <a:extLst>
                        <a:ext uri="{FF2B5EF4-FFF2-40B4-BE49-F238E27FC236}">
                          <a16:creationId xmlns:a16="http://schemas.microsoft.com/office/drawing/2014/main" id="{03F1CF1F-7294-0B7B-2FBA-5BF4336E4D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684350" y="4660410"/>
                    <a:ext cx="90360" cy="6444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E8477865-B962-22EF-2997-8E657C1A90AF}"/>
                        </a:ext>
                      </a:extLst>
                    </p:cNvPr>
                    <p:cNvPicPr/>
                    <p:nvPr/>
                  </p:nvPicPr>
                  <p:blipFill>
                    <a:blip r:embed="rId477"/>
                    <a:stretch>
                      <a:fillRect/>
                    </a:stretch>
                  </p:blipFill>
                  <p:spPr>
                    <a:xfrm>
                      <a:off x="6675350" y="4651410"/>
                      <a:ext cx="108000" cy="820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823" name="Group 822">
                <a:extLst>
                  <a:ext uri="{FF2B5EF4-FFF2-40B4-BE49-F238E27FC236}">
                    <a16:creationId xmlns:a16="http://schemas.microsoft.com/office/drawing/2014/main" id="{4CE7E048-ABA0-5EE3-D4F6-60C294B8EB11}"/>
                  </a:ext>
                </a:extLst>
              </p:cNvPr>
              <p:cNvGrpSpPr/>
              <p:nvPr/>
            </p:nvGrpSpPr>
            <p:grpSpPr>
              <a:xfrm>
                <a:off x="20860990" y="14280411"/>
                <a:ext cx="2620440" cy="2102400"/>
                <a:chOff x="4038350" y="4120770"/>
                <a:chExt cx="2620440" cy="21024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82">
                  <p14:nvContentPartPr>
                    <p14:cNvPr id="824" name="Ink 823">
                      <a:extLst>
                        <a:ext uri="{FF2B5EF4-FFF2-40B4-BE49-F238E27FC236}">
                          <a16:creationId xmlns:a16="http://schemas.microsoft.com/office/drawing/2014/main" id="{CB46065E-A587-00DB-3FE0-347D18FA0C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038350" y="4275570"/>
                    <a:ext cx="2097360" cy="1947600"/>
                  </p14:xfrm>
                </p:contentPart>
              </mc:Choice>
              <mc:Fallback xmlns="">
                <p:pic>
                  <p:nvPicPr>
                    <p:cNvPr id="107" name="Ink 106">
                      <a:extLst>
                        <a:ext uri="{FF2B5EF4-FFF2-40B4-BE49-F238E27FC236}">
                          <a16:creationId xmlns:a16="http://schemas.microsoft.com/office/drawing/2014/main" id="{D4C21259-16D4-B6D9-E595-AFB84CAEF768}"/>
                        </a:ext>
                      </a:extLst>
                    </p:cNvPr>
                    <p:cNvPicPr/>
                    <p:nvPr/>
                  </p:nvPicPr>
                  <p:blipFill>
                    <a:blip r:embed="rId479"/>
                    <a:stretch>
                      <a:fillRect/>
                    </a:stretch>
                  </p:blipFill>
                  <p:spPr>
                    <a:xfrm>
                      <a:off x="4029350" y="4266570"/>
                      <a:ext cx="2115000" cy="1965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3">
                  <p14:nvContentPartPr>
                    <p14:cNvPr id="825" name="Ink 824">
                      <a:extLst>
                        <a:ext uri="{FF2B5EF4-FFF2-40B4-BE49-F238E27FC236}">
                          <a16:creationId xmlns:a16="http://schemas.microsoft.com/office/drawing/2014/main" id="{565461D7-8745-5ADD-8DAA-794A560217D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57590" y="4374930"/>
                    <a:ext cx="601200" cy="280080"/>
                  </p14:xfrm>
                </p:contentPart>
              </mc:Choice>
              <mc:Fallback xmlns="">
                <p:pic>
                  <p:nvPicPr>
                    <p:cNvPr id="114" name="Ink 113">
                      <a:extLst>
                        <a:ext uri="{FF2B5EF4-FFF2-40B4-BE49-F238E27FC236}">
                          <a16:creationId xmlns:a16="http://schemas.microsoft.com/office/drawing/2014/main" id="{9F0DD897-E32B-3702-D79C-39B50861D0B3}"/>
                        </a:ext>
                      </a:extLst>
                    </p:cNvPr>
                    <p:cNvPicPr/>
                    <p:nvPr/>
                  </p:nvPicPr>
                  <p:blipFill>
                    <a:blip r:embed="rId481"/>
                    <a:stretch>
                      <a:fillRect/>
                    </a:stretch>
                  </p:blipFill>
                  <p:spPr>
                    <a:xfrm>
                      <a:off x="6048590" y="4365930"/>
                      <a:ext cx="618840" cy="29772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826" name="Group 825">
                  <a:extLst>
                    <a:ext uri="{FF2B5EF4-FFF2-40B4-BE49-F238E27FC236}">
                      <a16:creationId xmlns:a16="http://schemas.microsoft.com/office/drawing/2014/main" id="{FA097235-D9FD-C0BD-5BA1-9E5ECC8FF4C4}"/>
                    </a:ext>
                  </a:extLst>
                </p:cNvPr>
                <p:cNvGrpSpPr/>
                <p:nvPr/>
              </p:nvGrpSpPr>
              <p:grpSpPr>
                <a:xfrm>
                  <a:off x="6102230" y="4120770"/>
                  <a:ext cx="128520" cy="160560"/>
                  <a:chOff x="6102230" y="4120770"/>
                  <a:chExt cx="128520" cy="1605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84">
                    <p14:nvContentPartPr>
                      <p14:cNvPr id="827" name="Ink 826">
                        <a:extLst>
                          <a:ext uri="{FF2B5EF4-FFF2-40B4-BE49-F238E27FC236}">
                            <a16:creationId xmlns:a16="http://schemas.microsoft.com/office/drawing/2014/main" id="{FD8F8D9E-88F3-FFEF-25FC-136A7B0ABDF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133910" y="4235970"/>
                      <a:ext cx="31320" cy="44280"/>
                    </p14:xfrm>
                  </p:contentPart>
                </mc:Choice>
                <mc:Fallback xmlns="">
                  <p:pic>
                    <p:nvPicPr>
                      <p:cNvPr id="111" name="Ink 110">
                        <a:extLst>
                          <a:ext uri="{FF2B5EF4-FFF2-40B4-BE49-F238E27FC236}">
                            <a16:creationId xmlns:a16="http://schemas.microsoft.com/office/drawing/2014/main" id="{224A4C41-5703-9D23-E39A-AA6D6D81BD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3"/>
                      <a:stretch>
                        <a:fillRect/>
                      </a:stretch>
                    </p:blipFill>
                    <p:spPr>
                      <a:xfrm>
                        <a:off x="6124910" y="4226970"/>
                        <a:ext cx="48960" cy="61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85">
                    <p14:nvContentPartPr>
                      <p14:cNvPr id="828" name="Ink 827">
                        <a:extLst>
                          <a:ext uri="{FF2B5EF4-FFF2-40B4-BE49-F238E27FC236}">
                            <a16:creationId xmlns:a16="http://schemas.microsoft.com/office/drawing/2014/main" id="{B3D2A03D-18A7-4D10-8215-FE54F1B9B12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102230" y="4225170"/>
                      <a:ext cx="123120" cy="56160"/>
                    </p14:xfrm>
                  </p:contentPart>
                </mc:Choice>
                <mc:Fallback xmlns="">
                  <p:pic>
                    <p:nvPicPr>
                      <p:cNvPr id="112" name="Ink 111">
                        <a:extLst>
                          <a:ext uri="{FF2B5EF4-FFF2-40B4-BE49-F238E27FC236}">
                            <a16:creationId xmlns:a16="http://schemas.microsoft.com/office/drawing/2014/main" id="{E73BF463-6DEF-7E6C-B3E0-7F3E64E1B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5"/>
                      <a:stretch>
                        <a:fillRect/>
                      </a:stretch>
                    </p:blipFill>
                    <p:spPr>
                      <a:xfrm>
                        <a:off x="6093256" y="4216112"/>
                        <a:ext cx="140709" cy="7391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86">
                    <p14:nvContentPartPr>
                      <p14:cNvPr id="829" name="Ink 828">
                        <a:extLst>
                          <a:ext uri="{FF2B5EF4-FFF2-40B4-BE49-F238E27FC236}">
                            <a16:creationId xmlns:a16="http://schemas.microsoft.com/office/drawing/2014/main" id="{DC3E3006-2693-0D80-E2CD-DA0302FC46C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145790" y="4120770"/>
                      <a:ext cx="84960" cy="71280"/>
                    </p14:xfrm>
                  </p:contentPart>
                </mc:Choice>
                <mc:Fallback xmlns="">
                  <p:pic>
                    <p:nvPicPr>
                      <p:cNvPr id="126" name="Ink 125">
                        <a:extLst>
                          <a:ext uri="{FF2B5EF4-FFF2-40B4-BE49-F238E27FC236}">
                            <a16:creationId xmlns:a16="http://schemas.microsoft.com/office/drawing/2014/main" id="{8773A2D5-BAB6-B06E-07AE-477D7D5325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7"/>
                      <a:stretch>
                        <a:fillRect/>
                      </a:stretch>
                    </p:blipFill>
                    <p:spPr>
                      <a:xfrm>
                        <a:off x="6136790" y="4111770"/>
                        <a:ext cx="102600" cy="88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830" name="Group 829">
                <a:extLst>
                  <a:ext uri="{FF2B5EF4-FFF2-40B4-BE49-F238E27FC236}">
                    <a16:creationId xmlns:a16="http://schemas.microsoft.com/office/drawing/2014/main" id="{B56640B1-31C3-DD07-B76D-160C1CD5CB3D}"/>
                  </a:ext>
                </a:extLst>
              </p:cNvPr>
              <p:cNvGrpSpPr/>
              <p:nvPr/>
            </p:nvGrpSpPr>
            <p:grpSpPr>
              <a:xfrm>
                <a:off x="19763350" y="13200411"/>
                <a:ext cx="3761280" cy="2122200"/>
                <a:chOff x="2940710" y="3040770"/>
                <a:chExt cx="3761280" cy="21222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87">
                  <p14:nvContentPartPr>
                    <p14:cNvPr id="831" name="Ink 830">
                      <a:extLst>
                        <a:ext uri="{FF2B5EF4-FFF2-40B4-BE49-F238E27FC236}">
                          <a16:creationId xmlns:a16="http://schemas.microsoft.com/office/drawing/2014/main" id="{D67CB863-1C58-A7C0-7868-4120C9597E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09990" y="3171090"/>
                    <a:ext cx="111240" cy="73080"/>
                  </p14:xfrm>
                </p:contentPart>
              </mc:Choice>
              <mc:Fallback xmlns="">
                <p:pic>
                  <p:nvPicPr>
                    <p:cNvPr id="158" name="Ink 157">
                      <a:extLst>
                        <a:ext uri="{FF2B5EF4-FFF2-40B4-BE49-F238E27FC236}">
                          <a16:creationId xmlns:a16="http://schemas.microsoft.com/office/drawing/2014/main" id="{92FA9DA8-938F-00A1-AFA6-B1763F3F939C}"/>
                        </a:ext>
                      </a:extLst>
                    </p:cNvPr>
                    <p:cNvPicPr/>
                    <p:nvPr/>
                  </p:nvPicPr>
                  <p:blipFill>
                    <a:blip r:embed="rId489"/>
                    <a:stretch>
                      <a:fillRect/>
                    </a:stretch>
                  </p:blipFill>
                  <p:spPr>
                    <a:xfrm>
                      <a:off x="5000990" y="3162134"/>
                      <a:ext cx="128880" cy="9063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8">
                  <p14:nvContentPartPr>
                    <p14:cNvPr id="832" name="Ink 831">
                      <a:extLst>
                        <a:ext uri="{FF2B5EF4-FFF2-40B4-BE49-F238E27FC236}">
                          <a16:creationId xmlns:a16="http://schemas.microsoft.com/office/drawing/2014/main" id="{4059C955-944E-AC4D-79D5-C2213F0069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40150" y="3326970"/>
                    <a:ext cx="1761840" cy="1279800"/>
                  </p14:xfrm>
                </p:contentPart>
              </mc:Choice>
              <mc:Fallback xmlns="">
                <p:pic>
                  <p:nvPicPr>
                    <p:cNvPr id="167" name="Ink 166">
                      <a:extLst>
                        <a:ext uri="{FF2B5EF4-FFF2-40B4-BE49-F238E27FC236}">
                          <a16:creationId xmlns:a16="http://schemas.microsoft.com/office/drawing/2014/main" id="{4CFE6A8D-961D-9CA3-F54E-7F25F860137E}"/>
                        </a:ext>
                      </a:extLst>
                    </p:cNvPr>
                    <p:cNvPicPr/>
                    <p:nvPr/>
                  </p:nvPicPr>
                  <p:blipFill>
                    <a:blip r:embed="rId491"/>
                    <a:stretch>
                      <a:fillRect/>
                    </a:stretch>
                  </p:blipFill>
                  <p:spPr>
                    <a:xfrm>
                      <a:off x="4931150" y="3317967"/>
                      <a:ext cx="1779480" cy="12974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9">
                  <p14:nvContentPartPr>
                    <p14:cNvPr id="833" name="Ink 832">
                      <a:extLst>
                        <a:ext uri="{FF2B5EF4-FFF2-40B4-BE49-F238E27FC236}">
                          <a16:creationId xmlns:a16="http://schemas.microsoft.com/office/drawing/2014/main" id="{2F3D3050-6F51-DD83-EE8D-AE9A1779B8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40710" y="3189810"/>
                    <a:ext cx="2134800" cy="1973160"/>
                  </p14:xfrm>
                </p:contentPart>
              </mc:Choice>
              <mc:Fallback xmlns="">
                <p:pic>
                  <p:nvPicPr>
                    <p:cNvPr id="157" name="Ink 156">
                      <a:extLst>
                        <a:ext uri="{FF2B5EF4-FFF2-40B4-BE49-F238E27FC236}">
                          <a16:creationId xmlns:a16="http://schemas.microsoft.com/office/drawing/2014/main" id="{A10568BD-57E1-19B5-36AE-D1C6C74F99A1}"/>
                        </a:ext>
                      </a:extLst>
                    </p:cNvPr>
                    <p:cNvPicPr/>
                    <p:nvPr/>
                  </p:nvPicPr>
                  <p:blipFill>
                    <a:blip r:embed="rId493"/>
                    <a:stretch>
                      <a:fillRect/>
                    </a:stretch>
                  </p:blipFill>
                  <p:spPr>
                    <a:xfrm>
                      <a:off x="2931710" y="3180810"/>
                      <a:ext cx="2152440" cy="1990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0">
                  <p14:nvContentPartPr>
                    <p14:cNvPr id="834" name="Ink 833">
                      <a:extLst>
                        <a:ext uri="{FF2B5EF4-FFF2-40B4-BE49-F238E27FC236}">
                          <a16:creationId xmlns:a16="http://schemas.microsoft.com/office/drawing/2014/main" id="{8D438158-0258-0480-934A-975496D02D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80910" y="3040770"/>
                    <a:ext cx="69480" cy="65880"/>
                  </p14:xfrm>
                </p:contentPart>
              </mc:Choice>
              <mc:Fallback xmlns="">
                <p:pic>
                  <p:nvPicPr>
                    <p:cNvPr id="159" name="Ink 158">
                      <a:extLst>
                        <a:ext uri="{FF2B5EF4-FFF2-40B4-BE49-F238E27FC236}">
                          <a16:creationId xmlns:a16="http://schemas.microsoft.com/office/drawing/2014/main" id="{F7C828FC-442A-2AC3-C80F-F3509B7E21E4}"/>
                        </a:ext>
                      </a:extLst>
                    </p:cNvPr>
                    <p:cNvPicPr/>
                    <p:nvPr/>
                  </p:nvPicPr>
                  <p:blipFill>
                    <a:blip r:embed="rId495"/>
                    <a:stretch>
                      <a:fillRect/>
                    </a:stretch>
                  </p:blipFill>
                  <p:spPr>
                    <a:xfrm>
                      <a:off x="5071956" y="3031770"/>
                      <a:ext cx="87029" cy="835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835" name="Group 834">
                <a:extLst>
                  <a:ext uri="{FF2B5EF4-FFF2-40B4-BE49-F238E27FC236}">
                    <a16:creationId xmlns:a16="http://schemas.microsoft.com/office/drawing/2014/main" id="{227FC499-1F67-4096-A85B-6044EC0AF002}"/>
                  </a:ext>
                </a:extLst>
              </p:cNvPr>
              <p:cNvGrpSpPr/>
              <p:nvPr/>
            </p:nvGrpSpPr>
            <p:grpSpPr>
              <a:xfrm>
                <a:off x="20930830" y="13344771"/>
                <a:ext cx="3660480" cy="2495160"/>
                <a:chOff x="4108190" y="3185130"/>
                <a:chExt cx="3660480" cy="24951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91">
                  <p14:nvContentPartPr>
                    <p14:cNvPr id="836" name="Ink 835">
                      <a:extLst>
                        <a:ext uri="{FF2B5EF4-FFF2-40B4-BE49-F238E27FC236}">
                          <a16:creationId xmlns:a16="http://schemas.microsoft.com/office/drawing/2014/main" id="{D12B76E0-A0C8-9DD9-B4C7-2B7F7A3EDE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93590" y="3185130"/>
                    <a:ext cx="63720" cy="91440"/>
                  </p14:xfrm>
                </p:contentPart>
              </mc:Choice>
              <mc:Fallback xmlns="">
                <p:pic>
                  <p:nvPicPr>
                    <p:cNvPr id="176" name="Ink 175">
                      <a:extLst>
                        <a:ext uri="{FF2B5EF4-FFF2-40B4-BE49-F238E27FC236}">
                          <a16:creationId xmlns:a16="http://schemas.microsoft.com/office/drawing/2014/main" id="{3690FA6F-E9C9-CC60-31A8-D9F49C4879D0}"/>
                        </a:ext>
                      </a:extLst>
                    </p:cNvPr>
                    <p:cNvPicPr/>
                    <p:nvPr/>
                  </p:nvPicPr>
                  <p:blipFill>
                    <a:blip r:embed="rId497"/>
                    <a:stretch>
                      <a:fillRect/>
                    </a:stretch>
                  </p:blipFill>
                  <p:spPr>
                    <a:xfrm>
                      <a:off x="5184590" y="3176130"/>
                      <a:ext cx="81360" cy="109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2">
                  <p14:nvContentPartPr>
                    <p14:cNvPr id="837" name="Ink 836">
                      <a:extLst>
                        <a:ext uri="{FF2B5EF4-FFF2-40B4-BE49-F238E27FC236}">
                          <a16:creationId xmlns:a16="http://schemas.microsoft.com/office/drawing/2014/main" id="{85DBD272-FEC5-CBFD-4372-40FA1D334C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108190" y="3202770"/>
                    <a:ext cx="1283040" cy="931320"/>
                  </p14:xfrm>
                </p:contentPart>
              </mc:Choice>
              <mc:Fallback xmlns="">
                <p:pic>
                  <p:nvPicPr>
                    <p:cNvPr id="169" name="Ink 168">
                      <a:extLst>
                        <a:ext uri="{FF2B5EF4-FFF2-40B4-BE49-F238E27FC236}">
                          <a16:creationId xmlns:a16="http://schemas.microsoft.com/office/drawing/2014/main" id="{FFFE78FC-BE43-CD66-8488-EE664ABA954A}"/>
                        </a:ext>
                      </a:extLst>
                    </p:cNvPr>
                    <p:cNvPicPr/>
                    <p:nvPr/>
                  </p:nvPicPr>
                  <p:blipFill>
                    <a:blip r:embed="rId499"/>
                    <a:stretch>
                      <a:fillRect/>
                    </a:stretch>
                  </p:blipFill>
                  <p:spPr>
                    <a:xfrm>
                      <a:off x="4099190" y="3193770"/>
                      <a:ext cx="1300680" cy="948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3">
                  <p14:nvContentPartPr>
                    <p14:cNvPr id="838" name="Ink 837">
                      <a:extLst>
                        <a:ext uri="{FF2B5EF4-FFF2-40B4-BE49-F238E27FC236}">
                          <a16:creationId xmlns:a16="http://schemas.microsoft.com/office/drawing/2014/main" id="{ECF24975-2166-ADEA-32B2-7183A1E781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359190" y="3320850"/>
                    <a:ext cx="2409480" cy="2359440"/>
                  </p14:xfrm>
                </p:contentPart>
              </mc:Choice>
              <mc:Fallback xmlns="">
                <p:pic>
                  <p:nvPicPr>
                    <p:cNvPr id="194" name="Ink 193">
                      <a:extLst>
                        <a:ext uri="{FF2B5EF4-FFF2-40B4-BE49-F238E27FC236}">
                          <a16:creationId xmlns:a16="http://schemas.microsoft.com/office/drawing/2014/main" id="{9D351630-12BF-F02A-5137-D103537DBCBB}"/>
                        </a:ext>
                      </a:extLst>
                    </p:cNvPr>
                    <p:cNvPicPr/>
                    <p:nvPr/>
                  </p:nvPicPr>
                  <p:blipFill>
                    <a:blip r:embed="rId501"/>
                    <a:stretch>
                      <a:fillRect/>
                    </a:stretch>
                  </p:blipFill>
                  <p:spPr>
                    <a:xfrm>
                      <a:off x="5350190" y="3311850"/>
                      <a:ext cx="2427120" cy="23770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839" name="Group 838">
                <a:extLst>
                  <a:ext uri="{FF2B5EF4-FFF2-40B4-BE49-F238E27FC236}">
                    <a16:creationId xmlns:a16="http://schemas.microsoft.com/office/drawing/2014/main" id="{62C0F795-FA25-64D3-1699-4E6F761BCA99}"/>
                  </a:ext>
                </a:extLst>
              </p:cNvPr>
              <p:cNvGrpSpPr/>
              <p:nvPr/>
            </p:nvGrpSpPr>
            <p:grpSpPr>
              <a:xfrm>
                <a:off x="19298950" y="15379131"/>
                <a:ext cx="1035360" cy="533520"/>
                <a:chOff x="2476310" y="5219490"/>
                <a:chExt cx="1035360" cy="5335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94">
                  <p14:nvContentPartPr>
                    <p14:cNvPr id="840" name="Ink 839">
                      <a:extLst>
                        <a:ext uri="{FF2B5EF4-FFF2-40B4-BE49-F238E27FC236}">
                          <a16:creationId xmlns:a16="http://schemas.microsoft.com/office/drawing/2014/main" id="{4D0EE5DC-E6D3-4550-7D32-FEA9E75F9D9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76310" y="5300850"/>
                    <a:ext cx="757440" cy="452160"/>
                  </p14:xfrm>
                </p:contentPart>
              </mc:Choice>
              <mc:Fallback xmlns="">
                <p:pic>
                  <p:nvPicPr>
                    <p:cNvPr id="209" name="Ink 208">
                      <a:extLst>
                        <a:ext uri="{FF2B5EF4-FFF2-40B4-BE49-F238E27FC236}">
                          <a16:creationId xmlns:a16="http://schemas.microsoft.com/office/drawing/2014/main" id="{D43ED20F-6675-C861-BD88-311EE7852CE3}"/>
                        </a:ext>
                      </a:extLst>
                    </p:cNvPr>
                    <p:cNvPicPr/>
                    <p:nvPr/>
                  </p:nvPicPr>
                  <p:blipFill>
                    <a:blip r:embed="rId503"/>
                    <a:stretch>
                      <a:fillRect/>
                    </a:stretch>
                  </p:blipFill>
                  <p:spPr>
                    <a:xfrm>
                      <a:off x="2467310" y="5291857"/>
                      <a:ext cx="775080" cy="469786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841" name="Group 840">
                  <a:extLst>
                    <a:ext uri="{FF2B5EF4-FFF2-40B4-BE49-F238E27FC236}">
                      <a16:creationId xmlns:a16="http://schemas.microsoft.com/office/drawing/2014/main" id="{9408F693-95B7-6B32-62EA-5EA9E3A05A71}"/>
                    </a:ext>
                  </a:extLst>
                </p:cNvPr>
                <p:cNvGrpSpPr/>
                <p:nvPr/>
              </p:nvGrpSpPr>
              <p:grpSpPr>
                <a:xfrm>
                  <a:off x="3046550" y="5219490"/>
                  <a:ext cx="465120" cy="457560"/>
                  <a:chOff x="3046550" y="5219490"/>
                  <a:chExt cx="465120" cy="4575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95">
                    <p14:nvContentPartPr>
                      <p14:cNvPr id="842" name="Ink 841">
                        <a:extLst>
                          <a:ext uri="{FF2B5EF4-FFF2-40B4-BE49-F238E27FC236}">
                            <a16:creationId xmlns:a16="http://schemas.microsoft.com/office/drawing/2014/main" id="{37F18289-55F5-2730-379A-5D22E9C2747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71390" y="5259810"/>
                      <a:ext cx="440280" cy="417240"/>
                    </p14:xfrm>
                  </p:contentPart>
                </mc:Choice>
                <mc:Fallback xmlns="">
                  <p:pic>
                    <p:nvPicPr>
                      <p:cNvPr id="206" name="Ink 205">
                        <a:extLst>
                          <a:ext uri="{FF2B5EF4-FFF2-40B4-BE49-F238E27FC236}">
                            <a16:creationId xmlns:a16="http://schemas.microsoft.com/office/drawing/2014/main" id="{41950303-ACF1-E205-D096-F836443BA8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5"/>
                      <a:stretch>
                        <a:fillRect/>
                      </a:stretch>
                    </p:blipFill>
                    <p:spPr>
                      <a:xfrm>
                        <a:off x="3062397" y="5250810"/>
                        <a:ext cx="457906" cy="4348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96">
                    <p14:nvContentPartPr>
                      <p14:cNvPr id="843" name="Ink 842">
                        <a:extLst>
                          <a:ext uri="{FF2B5EF4-FFF2-40B4-BE49-F238E27FC236}">
                            <a16:creationId xmlns:a16="http://schemas.microsoft.com/office/drawing/2014/main" id="{C72FAC74-5483-1BE8-83F5-56678073AB2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46550" y="5219490"/>
                      <a:ext cx="71280" cy="116640"/>
                    </p14:xfrm>
                  </p:contentPart>
                </mc:Choice>
                <mc:Fallback xmlns="">
                  <p:pic>
                    <p:nvPicPr>
                      <p:cNvPr id="207" name="Ink 206">
                        <a:extLst>
                          <a:ext uri="{FF2B5EF4-FFF2-40B4-BE49-F238E27FC236}">
                            <a16:creationId xmlns:a16="http://schemas.microsoft.com/office/drawing/2014/main" id="{18DB1E63-7D31-119F-ABF5-A1A7AF3F4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7"/>
                      <a:stretch>
                        <a:fillRect/>
                      </a:stretch>
                    </p:blipFill>
                    <p:spPr>
                      <a:xfrm>
                        <a:off x="3037550" y="5210490"/>
                        <a:ext cx="88920" cy="1342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97">
                    <p14:nvContentPartPr>
                      <p14:cNvPr id="844" name="Ink 843">
                        <a:extLst>
                          <a:ext uri="{FF2B5EF4-FFF2-40B4-BE49-F238E27FC236}">
                            <a16:creationId xmlns:a16="http://schemas.microsoft.com/office/drawing/2014/main" id="{32A66133-20B4-7C67-05A2-E73B8609536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231590" y="5453130"/>
                      <a:ext cx="360" cy="1440"/>
                    </p14:xfrm>
                  </p:contentPart>
                </mc:Choice>
                <mc:Fallback xmlns="">
                  <p:pic>
                    <p:nvPicPr>
                      <p:cNvPr id="211" name="Ink 210">
                        <a:extLst>
                          <a:ext uri="{FF2B5EF4-FFF2-40B4-BE49-F238E27FC236}">
                            <a16:creationId xmlns:a16="http://schemas.microsoft.com/office/drawing/2014/main" id="{4E2C5F24-69FF-9277-28CF-4DF12D68EE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9"/>
                      <a:stretch>
                        <a:fillRect/>
                      </a:stretch>
                    </p:blipFill>
                    <p:spPr>
                      <a:xfrm>
                        <a:off x="3222590" y="5444130"/>
                        <a:ext cx="18000" cy="190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845" name="Group 844">
                <a:extLst>
                  <a:ext uri="{FF2B5EF4-FFF2-40B4-BE49-F238E27FC236}">
                    <a16:creationId xmlns:a16="http://schemas.microsoft.com/office/drawing/2014/main" id="{C12E8BEE-DAA9-216E-603E-42A848444AB7}"/>
                  </a:ext>
                </a:extLst>
              </p:cNvPr>
              <p:cNvGrpSpPr/>
              <p:nvPr/>
            </p:nvGrpSpPr>
            <p:grpSpPr>
              <a:xfrm>
                <a:off x="17673190" y="14805179"/>
                <a:ext cx="2016000" cy="1618200"/>
                <a:chOff x="850550" y="4655370"/>
                <a:chExt cx="2016000" cy="16182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98">
                  <p14:nvContentPartPr>
                    <p14:cNvPr id="846" name="Ink 845">
                      <a:extLst>
                        <a:ext uri="{FF2B5EF4-FFF2-40B4-BE49-F238E27FC236}">
                          <a16:creationId xmlns:a16="http://schemas.microsoft.com/office/drawing/2014/main" id="{1FF463B4-A1CC-59BA-BC79-D0BC528C7A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87390" y="4655370"/>
                    <a:ext cx="64440" cy="54360"/>
                  </p14:xfrm>
                </p:contentPart>
              </mc:Choice>
              <mc:Fallback xmlns="">
                <p:pic>
                  <p:nvPicPr>
                    <p:cNvPr id="224" name="Ink 223">
                      <a:extLst>
                        <a:ext uri="{FF2B5EF4-FFF2-40B4-BE49-F238E27FC236}">
                          <a16:creationId xmlns:a16="http://schemas.microsoft.com/office/drawing/2014/main" id="{397B6EAD-8CBF-AA9F-227C-983FA1385A3D}"/>
                        </a:ext>
                      </a:extLst>
                    </p:cNvPr>
                    <p:cNvPicPr/>
                    <p:nvPr/>
                  </p:nvPicPr>
                  <p:blipFill>
                    <a:blip r:embed="rId511"/>
                    <a:stretch>
                      <a:fillRect/>
                    </a:stretch>
                  </p:blipFill>
                  <p:spPr>
                    <a:xfrm>
                      <a:off x="2378390" y="4646370"/>
                      <a:ext cx="8208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847" name="Group 846">
                  <a:extLst>
                    <a:ext uri="{FF2B5EF4-FFF2-40B4-BE49-F238E27FC236}">
                      <a16:creationId xmlns:a16="http://schemas.microsoft.com/office/drawing/2014/main" id="{C97A9E20-8D8E-80FA-F52E-8341FB42B08F}"/>
                    </a:ext>
                  </a:extLst>
                </p:cNvPr>
                <p:cNvGrpSpPr/>
                <p:nvPr/>
              </p:nvGrpSpPr>
              <p:grpSpPr>
                <a:xfrm>
                  <a:off x="850550" y="4750050"/>
                  <a:ext cx="2016000" cy="1523520"/>
                  <a:chOff x="850550" y="4750050"/>
                  <a:chExt cx="2016000" cy="15235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99">
                    <p14:nvContentPartPr>
                      <p14:cNvPr id="848" name="Ink 847">
                        <a:extLst>
                          <a:ext uri="{FF2B5EF4-FFF2-40B4-BE49-F238E27FC236}">
                            <a16:creationId xmlns:a16="http://schemas.microsoft.com/office/drawing/2014/main" id="{4C175812-10F9-6916-996A-D7302A5F4E8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50550" y="4772010"/>
                      <a:ext cx="1557360" cy="1501560"/>
                    </p14:xfrm>
                  </p:contentPart>
                </mc:Choice>
                <mc:Fallback xmlns="">
                  <p:pic>
                    <p:nvPicPr>
                      <p:cNvPr id="229" name="Ink 228">
                        <a:extLst>
                          <a:ext uri="{FF2B5EF4-FFF2-40B4-BE49-F238E27FC236}">
                            <a16:creationId xmlns:a16="http://schemas.microsoft.com/office/drawing/2014/main" id="{73AA1627-F187-1E25-629E-7816C9DF2D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3"/>
                      <a:stretch>
                        <a:fillRect/>
                      </a:stretch>
                    </p:blipFill>
                    <p:spPr>
                      <a:xfrm>
                        <a:off x="841550" y="4763010"/>
                        <a:ext cx="1575000" cy="15192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00">
                    <p14:nvContentPartPr>
                      <p14:cNvPr id="849" name="Ink 848">
                        <a:extLst>
                          <a:ext uri="{FF2B5EF4-FFF2-40B4-BE49-F238E27FC236}">
                            <a16:creationId xmlns:a16="http://schemas.microsoft.com/office/drawing/2014/main" id="{AC701AD2-6624-B2B1-57A9-22F2CBF6489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355350" y="4750050"/>
                      <a:ext cx="115920" cy="56880"/>
                    </p14:xfrm>
                  </p:contentPart>
                </mc:Choice>
                <mc:Fallback xmlns="">
                  <p:pic>
                    <p:nvPicPr>
                      <p:cNvPr id="230" name="Ink 229">
                        <a:extLst>
                          <a:ext uri="{FF2B5EF4-FFF2-40B4-BE49-F238E27FC236}">
                            <a16:creationId xmlns:a16="http://schemas.microsoft.com/office/drawing/2014/main" id="{B78089F3-3362-093A-038C-F1B4F4F4CA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5"/>
                      <a:stretch>
                        <a:fillRect/>
                      </a:stretch>
                    </p:blipFill>
                    <p:spPr>
                      <a:xfrm>
                        <a:off x="2346350" y="4741107"/>
                        <a:ext cx="133560" cy="7440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01">
                    <p14:nvContentPartPr>
                      <p14:cNvPr id="850" name="Ink 849">
                        <a:extLst>
                          <a:ext uri="{FF2B5EF4-FFF2-40B4-BE49-F238E27FC236}">
                            <a16:creationId xmlns:a16="http://schemas.microsoft.com/office/drawing/2014/main" id="{6282F328-BA97-C860-AE08-535B8857E2B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361830" y="4901970"/>
                      <a:ext cx="504720" cy="304200"/>
                    </p14:xfrm>
                  </p:contentPart>
                </mc:Choice>
                <mc:Fallback xmlns="">
                  <p:pic>
                    <p:nvPicPr>
                      <p:cNvPr id="232" name="Ink 231">
                        <a:extLst>
                          <a:ext uri="{FF2B5EF4-FFF2-40B4-BE49-F238E27FC236}">
                            <a16:creationId xmlns:a16="http://schemas.microsoft.com/office/drawing/2014/main" id="{62DE794E-195E-9427-F0C1-324A3FE123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7"/>
                      <a:stretch>
                        <a:fillRect/>
                      </a:stretch>
                    </p:blipFill>
                    <p:spPr>
                      <a:xfrm>
                        <a:off x="2352836" y="4892970"/>
                        <a:ext cx="522347" cy="3218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851" name="Group 850">
                <a:extLst>
                  <a:ext uri="{FF2B5EF4-FFF2-40B4-BE49-F238E27FC236}">
                    <a16:creationId xmlns:a16="http://schemas.microsoft.com/office/drawing/2014/main" id="{D4B5B26A-C198-4AE4-E250-A7CF29AD0F81}"/>
                  </a:ext>
                </a:extLst>
              </p:cNvPr>
              <p:cNvGrpSpPr/>
              <p:nvPr/>
            </p:nvGrpSpPr>
            <p:grpSpPr>
              <a:xfrm>
                <a:off x="17622430" y="13740411"/>
                <a:ext cx="3165480" cy="2629440"/>
                <a:chOff x="799790" y="3580770"/>
                <a:chExt cx="3165480" cy="26294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02">
                  <p14:nvContentPartPr>
                    <p14:cNvPr id="852" name="Ink 851">
                      <a:extLst>
                        <a:ext uri="{FF2B5EF4-FFF2-40B4-BE49-F238E27FC236}">
                          <a16:creationId xmlns:a16="http://schemas.microsoft.com/office/drawing/2014/main" id="{0EA2C001-C6C8-CD44-25C5-0895D870C4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9790" y="3692010"/>
                    <a:ext cx="2638080" cy="2518200"/>
                  </p14:xfrm>
                </p:contentPart>
              </mc:Choice>
              <mc:Fallback xmlns="">
                <p:pic>
                  <p:nvPicPr>
                    <p:cNvPr id="238" name="Ink 237">
                      <a:extLst>
                        <a:ext uri="{FF2B5EF4-FFF2-40B4-BE49-F238E27FC236}">
                          <a16:creationId xmlns:a16="http://schemas.microsoft.com/office/drawing/2014/main" id="{93877819-DFD3-8EF7-7641-069B9A4627A8}"/>
                        </a:ext>
                      </a:extLst>
                    </p:cNvPr>
                    <p:cNvPicPr/>
                    <p:nvPr/>
                  </p:nvPicPr>
                  <p:blipFill>
                    <a:blip r:embed="rId519"/>
                    <a:stretch>
                      <a:fillRect/>
                    </a:stretch>
                  </p:blipFill>
                  <p:spPr>
                    <a:xfrm>
                      <a:off x="790789" y="3683010"/>
                      <a:ext cx="2655722" cy="2535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3">
                  <p14:nvContentPartPr>
                    <p14:cNvPr id="853" name="Ink 852">
                      <a:extLst>
                        <a:ext uri="{FF2B5EF4-FFF2-40B4-BE49-F238E27FC236}">
                          <a16:creationId xmlns:a16="http://schemas.microsoft.com/office/drawing/2014/main" id="{6D06842C-0C25-F5AD-80F4-FBF241474B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71630" y="3678330"/>
                    <a:ext cx="99000" cy="67320"/>
                  </p14:xfrm>
                </p:contentPart>
              </mc:Choice>
              <mc:Fallback xmlns="">
                <p:pic>
                  <p:nvPicPr>
                    <p:cNvPr id="239" name="Ink 238">
                      <a:extLst>
                        <a:ext uri="{FF2B5EF4-FFF2-40B4-BE49-F238E27FC236}">
                          <a16:creationId xmlns:a16="http://schemas.microsoft.com/office/drawing/2014/main" id="{F20F2E2A-BD77-9593-193C-F9EFEF4027EF}"/>
                        </a:ext>
                      </a:extLst>
                    </p:cNvPr>
                    <p:cNvPicPr/>
                    <p:nvPr/>
                  </p:nvPicPr>
                  <p:blipFill>
                    <a:blip r:embed="rId521"/>
                    <a:stretch>
                      <a:fillRect/>
                    </a:stretch>
                  </p:blipFill>
                  <p:spPr>
                    <a:xfrm>
                      <a:off x="3362630" y="3669282"/>
                      <a:ext cx="116640" cy="8505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4">
                  <p14:nvContentPartPr>
                    <p14:cNvPr id="854" name="Ink 853">
                      <a:extLst>
                        <a:ext uri="{FF2B5EF4-FFF2-40B4-BE49-F238E27FC236}">
                          <a16:creationId xmlns:a16="http://schemas.microsoft.com/office/drawing/2014/main" id="{786B9947-C066-26CF-473F-D49938974C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06110" y="3797130"/>
                    <a:ext cx="659160" cy="343800"/>
                  </p14:xfrm>
                </p:contentPart>
              </mc:Choice>
              <mc:Fallback xmlns="">
                <p:pic>
                  <p:nvPicPr>
                    <p:cNvPr id="241" name="Ink 240">
                      <a:extLst>
                        <a:ext uri="{FF2B5EF4-FFF2-40B4-BE49-F238E27FC236}">
                          <a16:creationId xmlns:a16="http://schemas.microsoft.com/office/drawing/2014/main" id="{C5AAFF56-2B80-A7AB-4213-8837E9E98257}"/>
                        </a:ext>
                      </a:extLst>
                    </p:cNvPr>
                    <p:cNvPicPr/>
                    <p:nvPr/>
                  </p:nvPicPr>
                  <p:blipFill>
                    <a:blip r:embed="rId523"/>
                    <a:stretch>
                      <a:fillRect/>
                    </a:stretch>
                  </p:blipFill>
                  <p:spPr>
                    <a:xfrm>
                      <a:off x="3297110" y="3788130"/>
                      <a:ext cx="676800" cy="361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5">
                  <p14:nvContentPartPr>
                    <p14:cNvPr id="855" name="Ink 854">
                      <a:extLst>
                        <a:ext uri="{FF2B5EF4-FFF2-40B4-BE49-F238E27FC236}">
                          <a16:creationId xmlns:a16="http://schemas.microsoft.com/office/drawing/2014/main" id="{BF6F4021-4985-5C3D-95B3-3421E2783D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54070" y="3580770"/>
                    <a:ext cx="84960" cy="65160"/>
                  </p14:xfrm>
                </p:contentPart>
              </mc:Choice>
              <mc:Fallback xmlns="">
                <p:pic>
                  <p:nvPicPr>
                    <p:cNvPr id="242" name="Ink 241">
                      <a:extLst>
                        <a:ext uri="{FF2B5EF4-FFF2-40B4-BE49-F238E27FC236}">
                          <a16:creationId xmlns:a16="http://schemas.microsoft.com/office/drawing/2014/main" id="{461730A9-CDFA-43A5-AEBD-7C2ABF59119F}"/>
                        </a:ext>
                      </a:extLst>
                    </p:cNvPr>
                    <p:cNvPicPr/>
                    <p:nvPr/>
                  </p:nvPicPr>
                  <p:blipFill>
                    <a:blip r:embed="rId525"/>
                    <a:stretch>
                      <a:fillRect/>
                    </a:stretch>
                  </p:blipFill>
                  <p:spPr>
                    <a:xfrm>
                      <a:off x="3445070" y="3571770"/>
                      <a:ext cx="102600" cy="828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856" name="Group 855">
                <a:extLst>
                  <a:ext uri="{FF2B5EF4-FFF2-40B4-BE49-F238E27FC236}">
                    <a16:creationId xmlns:a16="http://schemas.microsoft.com/office/drawing/2014/main" id="{296953E2-8C0A-CCB6-858D-EEABD4F7CE6A}"/>
                  </a:ext>
                </a:extLst>
              </p:cNvPr>
              <p:cNvGrpSpPr/>
              <p:nvPr/>
            </p:nvGrpSpPr>
            <p:grpSpPr>
              <a:xfrm>
                <a:off x="19310830" y="13897011"/>
                <a:ext cx="3064680" cy="2058480"/>
                <a:chOff x="2514470" y="3724050"/>
                <a:chExt cx="3064680" cy="2058480"/>
              </a:xfrm>
            </p:grpSpPr>
            <p:grpSp>
              <p:nvGrpSpPr>
                <p:cNvPr id="857" name="Group 856">
                  <a:extLst>
                    <a:ext uri="{FF2B5EF4-FFF2-40B4-BE49-F238E27FC236}">
                      <a16:creationId xmlns:a16="http://schemas.microsoft.com/office/drawing/2014/main" id="{F3DD4997-8B97-A0DE-D7C0-19D598139E43}"/>
                    </a:ext>
                  </a:extLst>
                </p:cNvPr>
                <p:cNvGrpSpPr/>
                <p:nvPr/>
              </p:nvGrpSpPr>
              <p:grpSpPr>
                <a:xfrm>
                  <a:off x="2514470" y="3724050"/>
                  <a:ext cx="1060200" cy="962280"/>
                  <a:chOff x="2514470" y="3724050"/>
                  <a:chExt cx="1060200" cy="9622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06">
                    <p14:nvContentPartPr>
                      <p14:cNvPr id="859" name="Ink 858">
                        <a:extLst>
                          <a:ext uri="{FF2B5EF4-FFF2-40B4-BE49-F238E27FC236}">
                            <a16:creationId xmlns:a16="http://schemas.microsoft.com/office/drawing/2014/main" id="{3ECC8C91-6800-4314-E79D-49F7ED8C0B9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514470" y="3724410"/>
                      <a:ext cx="1010520" cy="961920"/>
                    </p14:xfrm>
                  </p:contentPart>
                </mc:Choice>
                <mc:Fallback xmlns="">
                  <p:pic>
                    <p:nvPicPr>
                      <p:cNvPr id="244" name="Ink 243">
                        <a:extLst>
                          <a:ext uri="{FF2B5EF4-FFF2-40B4-BE49-F238E27FC236}">
                            <a16:creationId xmlns:a16="http://schemas.microsoft.com/office/drawing/2014/main" id="{A06B4E0B-1131-6A5F-77FF-9EAF2FB6BB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7"/>
                      <a:stretch>
                        <a:fillRect/>
                      </a:stretch>
                    </p:blipFill>
                    <p:spPr>
                      <a:xfrm>
                        <a:off x="2505473" y="3715410"/>
                        <a:ext cx="1028154" cy="9795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07">
                    <p14:nvContentPartPr>
                      <p14:cNvPr id="860" name="Ink 859">
                        <a:extLst>
                          <a:ext uri="{FF2B5EF4-FFF2-40B4-BE49-F238E27FC236}">
                            <a16:creationId xmlns:a16="http://schemas.microsoft.com/office/drawing/2014/main" id="{0AAC7313-8754-4C6E-5B19-BBD73895C77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479270" y="3724050"/>
                      <a:ext cx="95400" cy="60840"/>
                    </p14:xfrm>
                  </p:contentPart>
                </mc:Choice>
                <mc:Fallback xmlns="">
                  <p:pic>
                    <p:nvPicPr>
                      <p:cNvPr id="245" name="Ink 244">
                        <a:extLst>
                          <a:ext uri="{FF2B5EF4-FFF2-40B4-BE49-F238E27FC236}">
                            <a16:creationId xmlns:a16="http://schemas.microsoft.com/office/drawing/2014/main" id="{858A07E3-E378-9339-D132-F598F22C1D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9"/>
                      <a:stretch>
                        <a:fillRect/>
                      </a:stretch>
                    </p:blipFill>
                    <p:spPr>
                      <a:xfrm>
                        <a:off x="3470270" y="3715050"/>
                        <a:ext cx="113040" cy="7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908">
                  <p14:nvContentPartPr>
                    <p14:cNvPr id="858" name="Ink 857">
                      <a:extLst>
                        <a:ext uri="{FF2B5EF4-FFF2-40B4-BE49-F238E27FC236}">
                          <a16:creationId xmlns:a16="http://schemas.microsoft.com/office/drawing/2014/main" id="{C5816A5D-B75B-3670-101A-D88AE0DA44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77830" y="4089090"/>
                    <a:ext cx="2101320" cy="1693440"/>
                  </p14:xfrm>
                </p:contentPart>
              </mc:Choice>
              <mc:Fallback xmlns="">
                <p:pic>
                  <p:nvPicPr>
                    <p:cNvPr id="247" name="Ink 246">
                      <a:extLst>
                        <a:ext uri="{FF2B5EF4-FFF2-40B4-BE49-F238E27FC236}">
                          <a16:creationId xmlns:a16="http://schemas.microsoft.com/office/drawing/2014/main" id="{5E1567B6-456D-2727-C0CD-77C7B50BB68A}"/>
                        </a:ext>
                      </a:extLst>
                    </p:cNvPr>
                    <p:cNvPicPr/>
                    <p:nvPr/>
                  </p:nvPicPr>
                  <p:blipFill>
                    <a:blip r:embed="rId531"/>
                    <a:stretch>
                      <a:fillRect/>
                    </a:stretch>
                  </p:blipFill>
                  <p:spPr>
                    <a:xfrm>
                      <a:off x="3468830" y="4080090"/>
                      <a:ext cx="2118960" cy="17110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861" name="Group 860">
                <a:extLst>
                  <a:ext uri="{FF2B5EF4-FFF2-40B4-BE49-F238E27FC236}">
                    <a16:creationId xmlns:a16="http://schemas.microsoft.com/office/drawing/2014/main" id="{819BB3AE-957E-C69E-87E2-4D4A4A8A0090}"/>
                  </a:ext>
                </a:extLst>
              </p:cNvPr>
              <p:cNvGrpSpPr/>
              <p:nvPr/>
            </p:nvGrpSpPr>
            <p:grpSpPr>
              <a:xfrm>
                <a:off x="17543950" y="12665241"/>
                <a:ext cx="4316040" cy="3717360"/>
                <a:chOff x="721310" y="2505600"/>
                <a:chExt cx="4316040" cy="3717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09">
                  <p14:nvContentPartPr>
                    <p14:cNvPr id="862" name="Ink 861">
                      <a:extLst>
                        <a:ext uri="{FF2B5EF4-FFF2-40B4-BE49-F238E27FC236}">
                          <a16:creationId xmlns:a16="http://schemas.microsoft.com/office/drawing/2014/main" id="{CF6E1EC1-3626-F1D0-EB0F-A4C3439597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79190" y="2755800"/>
                    <a:ext cx="758160" cy="309240"/>
                  </p14:xfrm>
                </p:contentPart>
              </mc:Choice>
              <mc:Fallback xmlns="">
                <p:pic>
                  <p:nvPicPr>
                    <p:cNvPr id="294" name="Ink 293">
                      <a:extLst>
                        <a:ext uri="{FF2B5EF4-FFF2-40B4-BE49-F238E27FC236}">
                          <a16:creationId xmlns:a16="http://schemas.microsoft.com/office/drawing/2014/main" id="{E72A6BCD-CD58-0D70-92F2-AD0AA97C9A70}"/>
                        </a:ext>
                      </a:extLst>
                    </p:cNvPr>
                    <p:cNvPicPr/>
                    <p:nvPr/>
                  </p:nvPicPr>
                  <p:blipFill>
                    <a:blip r:embed="rId533"/>
                    <a:stretch>
                      <a:fillRect/>
                    </a:stretch>
                  </p:blipFill>
                  <p:spPr>
                    <a:xfrm>
                      <a:off x="4270190" y="2746800"/>
                      <a:ext cx="775800" cy="32688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863" name="Group 862">
                  <a:extLst>
                    <a:ext uri="{FF2B5EF4-FFF2-40B4-BE49-F238E27FC236}">
                      <a16:creationId xmlns:a16="http://schemas.microsoft.com/office/drawing/2014/main" id="{8A58D3C7-CFD1-8F1E-0946-20DC0421B0C8}"/>
                    </a:ext>
                  </a:extLst>
                </p:cNvPr>
                <p:cNvGrpSpPr/>
                <p:nvPr/>
              </p:nvGrpSpPr>
              <p:grpSpPr>
                <a:xfrm>
                  <a:off x="721310" y="2505600"/>
                  <a:ext cx="3878280" cy="3717360"/>
                  <a:chOff x="721310" y="2505600"/>
                  <a:chExt cx="3878280" cy="37173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10">
                    <p14:nvContentPartPr>
                      <p14:cNvPr id="864" name="Ink 863">
                        <a:extLst>
                          <a:ext uri="{FF2B5EF4-FFF2-40B4-BE49-F238E27FC236}">
                            <a16:creationId xmlns:a16="http://schemas.microsoft.com/office/drawing/2014/main" id="{DEB09E1A-44BA-65F3-49C8-FA29FB6A663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21310" y="2579760"/>
                      <a:ext cx="3769560" cy="3643200"/>
                    </p14:xfrm>
                  </p:contentPart>
                </mc:Choice>
                <mc:Fallback xmlns="">
                  <p:pic>
                    <p:nvPicPr>
                      <p:cNvPr id="288" name="Ink 287">
                        <a:extLst>
                          <a:ext uri="{FF2B5EF4-FFF2-40B4-BE49-F238E27FC236}">
                            <a16:creationId xmlns:a16="http://schemas.microsoft.com/office/drawing/2014/main" id="{64E5FFBA-F7B5-3F6C-AA05-37309ED07D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5"/>
                      <a:stretch>
                        <a:fillRect/>
                      </a:stretch>
                    </p:blipFill>
                    <p:spPr>
                      <a:xfrm>
                        <a:off x="712309" y="2570760"/>
                        <a:ext cx="3787202" cy="36608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11">
                    <p14:nvContentPartPr>
                      <p14:cNvPr id="865" name="Ink 864">
                        <a:extLst>
                          <a:ext uri="{FF2B5EF4-FFF2-40B4-BE49-F238E27FC236}">
                            <a16:creationId xmlns:a16="http://schemas.microsoft.com/office/drawing/2014/main" id="{5F286B69-1FE9-25D0-AA7B-A937D6DE345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444790" y="2563920"/>
                      <a:ext cx="82800" cy="61560"/>
                    </p14:xfrm>
                  </p:contentPart>
                </mc:Choice>
                <mc:Fallback xmlns="">
                  <p:pic>
                    <p:nvPicPr>
                      <p:cNvPr id="289" name="Ink 288">
                        <a:extLst>
                          <a:ext uri="{FF2B5EF4-FFF2-40B4-BE49-F238E27FC236}">
                            <a16:creationId xmlns:a16="http://schemas.microsoft.com/office/drawing/2014/main" id="{DC1A707A-AB32-B24B-F5A8-F9B106D359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7"/>
                      <a:stretch>
                        <a:fillRect/>
                      </a:stretch>
                    </p:blipFill>
                    <p:spPr>
                      <a:xfrm>
                        <a:off x="4435790" y="2554920"/>
                        <a:ext cx="100440" cy="792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12">
                    <p14:nvContentPartPr>
                      <p14:cNvPr id="866" name="Ink 865">
                        <a:extLst>
                          <a:ext uri="{FF2B5EF4-FFF2-40B4-BE49-F238E27FC236}">
                            <a16:creationId xmlns:a16="http://schemas.microsoft.com/office/drawing/2014/main" id="{313449D5-C724-5A7F-9DE1-FB365193641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539470" y="2505600"/>
                      <a:ext cx="60120" cy="57240"/>
                    </p14:xfrm>
                  </p:contentPart>
                </mc:Choice>
                <mc:Fallback xmlns="">
                  <p:pic>
                    <p:nvPicPr>
                      <p:cNvPr id="296" name="Ink 295">
                        <a:extLst>
                          <a:ext uri="{FF2B5EF4-FFF2-40B4-BE49-F238E27FC236}">
                            <a16:creationId xmlns:a16="http://schemas.microsoft.com/office/drawing/2014/main" id="{FC36ABCC-BB82-429E-8B91-433AD0F59A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9"/>
                      <a:stretch>
                        <a:fillRect/>
                      </a:stretch>
                    </p:blipFill>
                    <p:spPr>
                      <a:xfrm>
                        <a:off x="4530470" y="2496600"/>
                        <a:ext cx="77760" cy="748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867" name="Group 866">
                <a:extLst>
                  <a:ext uri="{FF2B5EF4-FFF2-40B4-BE49-F238E27FC236}">
                    <a16:creationId xmlns:a16="http://schemas.microsoft.com/office/drawing/2014/main" id="{01942E64-0F8C-C580-5BA0-A81D5B5409C1}"/>
                  </a:ext>
                </a:extLst>
              </p:cNvPr>
              <p:cNvGrpSpPr/>
              <p:nvPr/>
            </p:nvGrpSpPr>
            <p:grpSpPr>
              <a:xfrm>
                <a:off x="19292470" y="12759921"/>
                <a:ext cx="4181400" cy="2169360"/>
                <a:chOff x="2469830" y="2600280"/>
                <a:chExt cx="4181400" cy="2169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13">
                  <p14:nvContentPartPr>
                    <p14:cNvPr id="868" name="Ink 867">
                      <a:extLst>
                        <a:ext uri="{FF2B5EF4-FFF2-40B4-BE49-F238E27FC236}">
                          <a16:creationId xmlns:a16="http://schemas.microsoft.com/office/drawing/2014/main" id="{6803B7E6-3FDF-466B-FDD8-74F6F04C45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69830" y="2621520"/>
                    <a:ext cx="2159640" cy="2001240"/>
                  </p14:xfrm>
                </p:contentPart>
              </mc:Choice>
              <mc:Fallback xmlns="">
                <p:pic>
                  <p:nvPicPr>
                    <p:cNvPr id="301" name="Ink 300">
                      <a:extLst>
                        <a:ext uri="{FF2B5EF4-FFF2-40B4-BE49-F238E27FC236}">
                          <a16:creationId xmlns:a16="http://schemas.microsoft.com/office/drawing/2014/main" id="{623203A3-A3FD-5495-F34B-17457599404D}"/>
                        </a:ext>
                      </a:extLst>
                    </p:cNvPr>
                    <p:cNvPicPr/>
                    <p:nvPr/>
                  </p:nvPicPr>
                  <p:blipFill>
                    <a:blip r:embed="rId541"/>
                    <a:stretch>
                      <a:fillRect/>
                    </a:stretch>
                  </p:blipFill>
                  <p:spPr>
                    <a:xfrm>
                      <a:off x="2460831" y="2612520"/>
                      <a:ext cx="2177277" cy="2018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4">
                  <p14:nvContentPartPr>
                    <p14:cNvPr id="869" name="Ink 868">
                      <a:extLst>
                        <a:ext uri="{FF2B5EF4-FFF2-40B4-BE49-F238E27FC236}">
                          <a16:creationId xmlns:a16="http://schemas.microsoft.com/office/drawing/2014/main" id="{73C95012-2F3E-D4BA-A69F-F8BC755D09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2790" y="2600280"/>
                    <a:ext cx="111600" cy="86040"/>
                  </p14:xfrm>
                </p:contentPart>
              </mc:Choice>
              <mc:Fallback xmlns="">
                <p:pic>
                  <p:nvPicPr>
                    <p:cNvPr id="304" name="Ink 303">
                      <a:extLst>
                        <a:ext uri="{FF2B5EF4-FFF2-40B4-BE49-F238E27FC236}">
                          <a16:creationId xmlns:a16="http://schemas.microsoft.com/office/drawing/2014/main" id="{3A078988-EA7B-EDF4-E033-9A3CE7C6AB2A}"/>
                        </a:ext>
                      </a:extLst>
                    </p:cNvPr>
                    <p:cNvPicPr/>
                    <p:nvPr/>
                  </p:nvPicPr>
                  <p:blipFill>
                    <a:blip r:embed="rId543"/>
                    <a:stretch>
                      <a:fillRect/>
                    </a:stretch>
                  </p:blipFill>
                  <p:spPr>
                    <a:xfrm>
                      <a:off x="4543819" y="2591280"/>
                      <a:ext cx="129183" cy="103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5">
                  <p14:nvContentPartPr>
                    <p14:cNvPr id="870" name="Ink 869">
                      <a:extLst>
                        <a:ext uri="{FF2B5EF4-FFF2-40B4-BE49-F238E27FC236}">
                          <a16:creationId xmlns:a16="http://schemas.microsoft.com/office/drawing/2014/main" id="{06B13942-9BA4-A713-6E8B-72E379E85F9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2590" y="3009600"/>
                    <a:ext cx="2168640" cy="1760040"/>
                  </p14:xfrm>
                </p:contentPart>
              </mc:Choice>
              <mc:Fallback xmlns="">
                <p:pic>
                  <p:nvPicPr>
                    <p:cNvPr id="307" name="Ink 306">
                      <a:extLst>
                        <a:ext uri="{FF2B5EF4-FFF2-40B4-BE49-F238E27FC236}">
                          <a16:creationId xmlns:a16="http://schemas.microsoft.com/office/drawing/2014/main" id="{5E54B195-DAB7-38FB-F3B1-0C7B17C14837}"/>
                        </a:ext>
                      </a:extLst>
                    </p:cNvPr>
                    <p:cNvPicPr/>
                    <p:nvPr/>
                  </p:nvPicPr>
                  <p:blipFill>
                    <a:blip r:embed="rId545"/>
                    <a:stretch>
                      <a:fillRect/>
                    </a:stretch>
                  </p:blipFill>
                  <p:spPr>
                    <a:xfrm>
                      <a:off x="4473590" y="3000600"/>
                      <a:ext cx="2186280" cy="17776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871" name="Group 870">
                <a:extLst>
                  <a:ext uri="{FF2B5EF4-FFF2-40B4-BE49-F238E27FC236}">
                    <a16:creationId xmlns:a16="http://schemas.microsoft.com/office/drawing/2014/main" id="{10D68104-AB7D-A4D7-840D-6D5C3888C4D0}"/>
                  </a:ext>
                </a:extLst>
              </p:cNvPr>
              <p:cNvGrpSpPr/>
              <p:nvPr/>
            </p:nvGrpSpPr>
            <p:grpSpPr>
              <a:xfrm>
                <a:off x="20397310" y="12699081"/>
                <a:ext cx="4240080" cy="3145680"/>
                <a:chOff x="3574670" y="2539440"/>
                <a:chExt cx="4240080" cy="31456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16">
                  <p14:nvContentPartPr>
                    <p14:cNvPr id="872" name="Ink 871">
                      <a:extLst>
                        <a:ext uri="{FF2B5EF4-FFF2-40B4-BE49-F238E27FC236}">
                          <a16:creationId xmlns:a16="http://schemas.microsoft.com/office/drawing/2014/main" id="{36DA5390-4B54-CB85-23D6-F10C19B5CF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574670" y="2559960"/>
                    <a:ext cx="1314720" cy="1040760"/>
                  </p14:xfrm>
                </p:contentPart>
              </mc:Choice>
              <mc:Fallback xmlns="">
                <p:pic>
                  <p:nvPicPr>
                    <p:cNvPr id="310" name="Ink 309">
                      <a:extLst>
                        <a:ext uri="{FF2B5EF4-FFF2-40B4-BE49-F238E27FC236}">
                          <a16:creationId xmlns:a16="http://schemas.microsoft.com/office/drawing/2014/main" id="{A0600420-C125-818C-F539-CD61F3AD8483}"/>
                        </a:ext>
                      </a:extLst>
                    </p:cNvPr>
                    <p:cNvPicPr/>
                    <p:nvPr/>
                  </p:nvPicPr>
                  <p:blipFill>
                    <a:blip r:embed="rId547"/>
                    <a:stretch>
                      <a:fillRect/>
                    </a:stretch>
                  </p:blipFill>
                  <p:spPr>
                    <a:xfrm>
                      <a:off x="3565668" y="2550960"/>
                      <a:ext cx="1332365" cy="1058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7">
                  <p14:nvContentPartPr>
                    <p14:cNvPr id="873" name="Ink 872">
                      <a:extLst>
                        <a:ext uri="{FF2B5EF4-FFF2-40B4-BE49-F238E27FC236}">
                          <a16:creationId xmlns:a16="http://schemas.microsoft.com/office/drawing/2014/main" id="{91826726-BE42-9DF3-8A7D-5E8EA33112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0790" y="2539440"/>
                    <a:ext cx="125280" cy="77040"/>
                  </p14:xfrm>
                </p:contentPart>
              </mc:Choice>
              <mc:Fallback xmlns="">
                <p:pic>
                  <p:nvPicPr>
                    <p:cNvPr id="311" name="Ink 310">
                      <a:extLst>
                        <a:ext uri="{FF2B5EF4-FFF2-40B4-BE49-F238E27FC236}">
                          <a16:creationId xmlns:a16="http://schemas.microsoft.com/office/drawing/2014/main" id="{7A841425-1C67-CD01-A5EF-9FBB013B9448}"/>
                        </a:ext>
                      </a:extLst>
                    </p:cNvPr>
                    <p:cNvPicPr/>
                    <p:nvPr/>
                  </p:nvPicPr>
                  <p:blipFill>
                    <a:blip r:embed="rId549"/>
                    <a:stretch>
                      <a:fillRect/>
                    </a:stretch>
                  </p:blipFill>
                  <p:spPr>
                    <a:xfrm>
                      <a:off x="4651816" y="2530440"/>
                      <a:ext cx="142869" cy="94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8">
                  <p14:nvContentPartPr>
                    <p14:cNvPr id="874" name="Ink 873">
                      <a:extLst>
                        <a:ext uri="{FF2B5EF4-FFF2-40B4-BE49-F238E27FC236}">
                          <a16:creationId xmlns:a16="http://schemas.microsoft.com/office/drawing/2014/main" id="{DCDC3133-02B9-D7C6-622B-8CD7E9361B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38270" y="2742840"/>
                    <a:ext cx="2976480" cy="2942280"/>
                  </p14:xfrm>
                </p:contentPart>
              </mc:Choice>
              <mc:Fallback xmlns="">
                <p:pic>
                  <p:nvPicPr>
                    <p:cNvPr id="326" name="Ink 325">
                      <a:extLst>
                        <a:ext uri="{FF2B5EF4-FFF2-40B4-BE49-F238E27FC236}">
                          <a16:creationId xmlns:a16="http://schemas.microsoft.com/office/drawing/2014/main" id="{7E7A7339-90E7-3E38-6178-1F38761BB137}"/>
                        </a:ext>
                      </a:extLst>
                    </p:cNvPr>
                    <p:cNvPicPr/>
                    <p:nvPr/>
                  </p:nvPicPr>
                  <p:blipFill>
                    <a:blip r:embed="rId551"/>
                    <a:stretch>
                      <a:fillRect/>
                    </a:stretch>
                  </p:blipFill>
                  <p:spPr>
                    <a:xfrm>
                      <a:off x="4829269" y="2733840"/>
                      <a:ext cx="2994122" cy="29599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875" name="Group 874">
                <a:extLst>
                  <a:ext uri="{FF2B5EF4-FFF2-40B4-BE49-F238E27FC236}">
                    <a16:creationId xmlns:a16="http://schemas.microsoft.com/office/drawing/2014/main" id="{F6A346A6-497B-0D54-1366-52A2B5CE0CB1}"/>
                  </a:ext>
                </a:extLst>
              </p:cNvPr>
              <p:cNvGrpSpPr/>
              <p:nvPr/>
            </p:nvGrpSpPr>
            <p:grpSpPr>
              <a:xfrm>
                <a:off x="22017672" y="14406053"/>
                <a:ext cx="2523037" cy="1404417"/>
                <a:chOff x="5195030" y="4246410"/>
                <a:chExt cx="2523037" cy="1404417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19">
                  <p14:nvContentPartPr>
                    <p14:cNvPr id="876" name="Ink 875">
                      <a:extLst>
                        <a:ext uri="{FF2B5EF4-FFF2-40B4-BE49-F238E27FC236}">
                          <a16:creationId xmlns:a16="http://schemas.microsoft.com/office/drawing/2014/main" id="{AAC7981A-FDAA-E6BC-CD3A-C0819733AE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95030" y="4256130"/>
                    <a:ext cx="1242000" cy="969840"/>
                  </p14:xfrm>
                </p:contentPart>
              </mc:Choice>
              <mc:Fallback xmlns="">
                <p:pic>
                  <p:nvPicPr>
                    <p:cNvPr id="118" name="Ink 117">
                      <a:extLst>
                        <a:ext uri="{FF2B5EF4-FFF2-40B4-BE49-F238E27FC236}">
                          <a16:creationId xmlns:a16="http://schemas.microsoft.com/office/drawing/2014/main" id="{D4E4DAF1-2C3D-D0B1-13F1-11478CFE9FDF}"/>
                        </a:ext>
                      </a:extLst>
                    </p:cNvPr>
                    <p:cNvPicPr/>
                    <p:nvPr/>
                  </p:nvPicPr>
                  <p:blipFill>
                    <a:blip r:embed="rId553"/>
                    <a:stretch>
                      <a:fillRect/>
                    </a:stretch>
                  </p:blipFill>
                  <p:spPr>
                    <a:xfrm>
                      <a:off x="5186030" y="4247130"/>
                      <a:ext cx="1259640" cy="987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0">
                  <p14:nvContentPartPr>
                    <p14:cNvPr id="877" name="Ink 876">
                      <a:extLst>
                        <a:ext uri="{FF2B5EF4-FFF2-40B4-BE49-F238E27FC236}">
                          <a16:creationId xmlns:a16="http://schemas.microsoft.com/office/drawing/2014/main" id="{A9872CAC-8EB5-FC61-CD69-1AD18E8B7E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267110" y="4246410"/>
                    <a:ext cx="94680" cy="71640"/>
                  </p14:xfrm>
                </p:contentPart>
              </mc:Choice>
              <mc:Fallback xmlns="">
                <p:pic>
                  <p:nvPicPr>
                    <p:cNvPr id="122" name="Ink 121">
                      <a:extLst>
                        <a:ext uri="{FF2B5EF4-FFF2-40B4-BE49-F238E27FC236}">
                          <a16:creationId xmlns:a16="http://schemas.microsoft.com/office/drawing/2014/main" id="{E1BD5015-7915-3C83-9539-E33AD24ECD3F}"/>
                        </a:ext>
                      </a:extLst>
                    </p:cNvPr>
                    <p:cNvPicPr/>
                    <p:nvPr/>
                  </p:nvPicPr>
                  <p:blipFill>
                    <a:blip r:embed="rId555"/>
                    <a:stretch>
                      <a:fillRect/>
                    </a:stretch>
                  </p:blipFill>
                  <p:spPr>
                    <a:xfrm>
                      <a:off x="6258110" y="4237410"/>
                      <a:ext cx="112320" cy="89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1">
                  <p14:nvContentPartPr>
                    <p14:cNvPr id="878" name="Ink 877">
                      <a:extLst>
                        <a:ext uri="{FF2B5EF4-FFF2-40B4-BE49-F238E27FC236}">
                          <a16:creationId xmlns:a16="http://schemas.microsoft.com/office/drawing/2014/main" id="{6C3FD740-FA77-7B1C-431D-DBAD14462E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434307" y="4377147"/>
                    <a:ext cx="1283760" cy="1273680"/>
                  </p14:xfrm>
                </p:contentPart>
              </mc:Choice>
              <mc:Fallback xmlns="">
                <p:pic>
                  <p:nvPicPr>
                    <p:cNvPr id="342" name="Ink 341">
                      <a:extLst>
                        <a:ext uri="{FF2B5EF4-FFF2-40B4-BE49-F238E27FC236}">
                          <a16:creationId xmlns:a16="http://schemas.microsoft.com/office/drawing/2014/main" id="{8B96732B-3F1E-5A9B-6312-3198D752ED4E}"/>
                        </a:ext>
                      </a:extLst>
                    </p:cNvPr>
                    <p:cNvPicPr/>
                    <p:nvPr/>
                  </p:nvPicPr>
                  <p:blipFill>
                    <a:blip r:embed="rId557"/>
                    <a:stretch>
                      <a:fillRect/>
                    </a:stretch>
                  </p:blipFill>
                  <p:spPr>
                    <a:xfrm>
                      <a:off x="6425310" y="4368147"/>
                      <a:ext cx="1301395" cy="129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880" name="Group 879">
                <a:extLst>
                  <a:ext uri="{FF2B5EF4-FFF2-40B4-BE49-F238E27FC236}">
                    <a16:creationId xmlns:a16="http://schemas.microsoft.com/office/drawing/2014/main" id="{35784DE4-BBA9-3257-6EB3-94752CC1D330}"/>
                  </a:ext>
                </a:extLst>
              </p:cNvPr>
              <p:cNvGrpSpPr/>
              <p:nvPr/>
            </p:nvGrpSpPr>
            <p:grpSpPr>
              <a:xfrm>
                <a:off x="19851176" y="14278253"/>
                <a:ext cx="2618990" cy="1579737"/>
                <a:chOff x="3248677" y="4118610"/>
                <a:chExt cx="2618990" cy="1579737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22">
                  <p14:nvContentPartPr>
                    <p14:cNvPr id="881" name="Ink 880">
                      <a:extLst>
                        <a:ext uri="{FF2B5EF4-FFF2-40B4-BE49-F238E27FC236}">
                          <a16:creationId xmlns:a16="http://schemas.microsoft.com/office/drawing/2014/main" id="{D8813B81-B8E6-E654-ACF9-27704403488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01237" y="4251450"/>
                    <a:ext cx="108720" cy="54000"/>
                  </p14:xfrm>
                </p:contentPart>
              </mc:Choice>
              <mc:Fallback xmlns="">
                <p:pic>
                  <p:nvPicPr>
                    <p:cNvPr id="5" name="Ink 4">
                      <a:extLst>
                        <a:ext uri="{FF2B5EF4-FFF2-40B4-BE49-F238E27FC236}">
                          <a16:creationId xmlns:a16="http://schemas.microsoft.com/office/drawing/2014/main" id="{F90873C7-3D50-092E-137D-B64C229DCDB5}"/>
                        </a:ext>
                      </a:extLst>
                    </p:cNvPr>
                    <p:cNvPicPr/>
                    <p:nvPr/>
                  </p:nvPicPr>
                  <p:blipFill>
                    <a:blip r:embed="rId560"/>
                    <a:stretch>
                      <a:fillRect/>
                    </a:stretch>
                  </p:blipFill>
                  <p:spPr>
                    <a:xfrm>
                      <a:off x="4192237" y="4242450"/>
                      <a:ext cx="126360" cy="71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3">
                  <p14:nvContentPartPr>
                    <p14:cNvPr id="882" name="Ink 881">
                      <a:extLst>
                        <a:ext uri="{FF2B5EF4-FFF2-40B4-BE49-F238E27FC236}">
                          <a16:creationId xmlns:a16="http://schemas.microsoft.com/office/drawing/2014/main" id="{11D86686-E160-BFF8-1F10-E02C475F6C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48677" y="4246050"/>
                    <a:ext cx="1004040" cy="948240"/>
                  </p14:xfrm>
                </p:contentPart>
              </mc:Choice>
              <mc:Fallback xmlns="">
                <p:pic>
                  <p:nvPicPr>
                    <p:cNvPr id="27" name="Ink 26">
                      <a:extLst>
                        <a:ext uri="{FF2B5EF4-FFF2-40B4-BE49-F238E27FC236}">
                          <a16:creationId xmlns:a16="http://schemas.microsoft.com/office/drawing/2014/main" id="{140AB785-983B-32CD-D4FE-590FE7D3EA18}"/>
                        </a:ext>
                      </a:extLst>
                    </p:cNvPr>
                    <p:cNvPicPr/>
                    <p:nvPr/>
                  </p:nvPicPr>
                  <p:blipFill>
                    <a:blip r:embed="rId562"/>
                    <a:stretch>
                      <a:fillRect/>
                    </a:stretch>
                  </p:blipFill>
                  <p:spPr>
                    <a:xfrm>
                      <a:off x="3239677" y="4237050"/>
                      <a:ext cx="1021680" cy="965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4">
                  <p14:nvContentPartPr>
                    <p14:cNvPr id="883" name="Ink 882">
                      <a:extLst>
                        <a:ext uri="{FF2B5EF4-FFF2-40B4-BE49-F238E27FC236}">
                          <a16:creationId xmlns:a16="http://schemas.microsoft.com/office/drawing/2014/main" id="{3EA57D12-B14A-7B95-68BC-8DF66FECD3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13117" y="4118610"/>
                    <a:ext cx="78120" cy="66600"/>
                  </p14:xfrm>
                </p:contentPart>
              </mc:Choice>
              <mc:Fallback xmlns="">
                <p:pic>
                  <p:nvPicPr>
                    <p:cNvPr id="35" name="Ink 34">
                      <a:extLst>
                        <a:ext uri="{FF2B5EF4-FFF2-40B4-BE49-F238E27FC236}">
                          <a16:creationId xmlns:a16="http://schemas.microsoft.com/office/drawing/2014/main" id="{3FCF58E2-C217-47BD-4833-41F5A3BD4210}"/>
                        </a:ext>
                      </a:extLst>
                    </p:cNvPr>
                    <p:cNvPicPr/>
                    <p:nvPr/>
                  </p:nvPicPr>
                  <p:blipFill>
                    <a:blip r:embed="rId564"/>
                    <a:stretch>
                      <a:fillRect/>
                    </a:stretch>
                  </p:blipFill>
                  <p:spPr>
                    <a:xfrm>
                      <a:off x="4204075" y="4109658"/>
                      <a:ext cx="95842" cy="841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5">
                  <p14:nvContentPartPr>
                    <p14:cNvPr id="884" name="Ink 883">
                      <a:extLst>
                        <a:ext uri="{FF2B5EF4-FFF2-40B4-BE49-F238E27FC236}">
                          <a16:creationId xmlns:a16="http://schemas.microsoft.com/office/drawing/2014/main" id="{4FBA29B0-0139-9235-582C-9DD3043C0A4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50187" y="4354467"/>
                    <a:ext cx="1617480" cy="1343880"/>
                  </p14:xfrm>
                </p:contentPart>
              </mc:Choice>
              <mc:Fallback xmlns="">
                <p:pic>
                  <p:nvPicPr>
                    <p:cNvPr id="36" name="Ink 35">
                      <a:extLst>
                        <a:ext uri="{FF2B5EF4-FFF2-40B4-BE49-F238E27FC236}">
                          <a16:creationId xmlns:a16="http://schemas.microsoft.com/office/drawing/2014/main" id="{8404F847-CF79-4EB9-1B70-2F35DC734FA1}"/>
                        </a:ext>
                      </a:extLst>
                    </p:cNvPr>
                    <p:cNvPicPr/>
                    <p:nvPr/>
                  </p:nvPicPr>
                  <p:blipFill>
                    <a:blip r:embed="rId566"/>
                    <a:stretch>
                      <a:fillRect/>
                    </a:stretch>
                  </p:blipFill>
                  <p:spPr>
                    <a:xfrm>
                      <a:off x="4241547" y="4345467"/>
                      <a:ext cx="1635120" cy="13615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57" name="Title 1">
                  <a:extLst>
                    <a:ext uri="{FF2B5EF4-FFF2-40B4-BE49-F238E27FC236}">
                      <a16:creationId xmlns:a16="http://schemas.microsoft.com/office/drawing/2014/main" id="{65AA1183-F40E-3A59-6F29-3C57C8B8303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381892" y="33722343"/>
                  <a:ext cx="2185053" cy="223115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rmAutofit fontScale="97500"/>
                </a:bodyPr>
                <a:lstStyle>
                  <a:lvl1pPr algn="ctr" defTabSz="3027487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19865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400" dirty="0"/>
                    <a:t>CKY tabulation can’t get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for easy cases since it always visits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nodes</a:t>
                  </a:r>
                </a:p>
              </p:txBody>
            </p:sp>
          </mc:Choice>
          <mc:Fallback>
            <p:sp>
              <p:nvSpPr>
                <p:cNvPr id="957" name="Title 1">
                  <a:extLst>
                    <a:ext uri="{FF2B5EF4-FFF2-40B4-BE49-F238E27FC236}">
                      <a16:creationId xmlns:a16="http://schemas.microsoft.com/office/drawing/2014/main" id="{65AA1183-F40E-3A59-6F29-3C57C8B830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1892" y="33722343"/>
                  <a:ext cx="2185053" cy="2231159"/>
                </a:xfrm>
                <a:prstGeom prst="rect">
                  <a:avLst/>
                </a:prstGeom>
                <a:blipFill>
                  <a:blip r:embed="rId926"/>
                  <a:stretch>
                    <a:fillRect l="-4190" b="-60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68" name="Group 1267">
            <a:extLst>
              <a:ext uri="{FF2B5EF4-FFF2-40B4-BE49-F238E27FC236}">
                <a16:creationId xmlns:a16="http://schemas.microsoft.com/office/drawing/2014/main" id="{47B0E624-B0C4-6A08-97B2-54026FBEF670}"/>
              </a:ext>
            </a:extLst>
          </p:cNvPr>
          <p:cNvGrpSpPr/>
          <p:nvPr/>
        </p:nvGrpSpPr>
        <p:grpSpPr>
          <a:xfrm>
            <a:off x="17947214" y="11940705"/>
            <a:ext cx="5463272" cy="4126308"/>
            <a:chOff x="19307246" y="12559669"/>
            <a:chExt cx="3814606" cy="3186277"/>
          </a:xfrm>
        </p:grpSpPr>
        <p:sp>
          <p:nvSpPr>
            <p:cNvPr id="1205" name="TextBox 1204">
              <a:extLst>
                <a:ext uri="{FF2B5EF4-FFF2-40B4-BE49-F238E27FC236}">
                  <a16:creationId xmlns:a16="http://schemas.microsoft.com/office/drawing/2014/main" id="{C7C71F13-CE5F-C06B-6297-55F508EF027D}"/>
                </a:ext>
              </a:extLst>
            </p:cNvPr>
            <p:cNvSpPr txBox="1"/>
            <p:nvPr/>
          </p:nvSpPr>
          <p:spPr>
            <a:xfrm>
              <a:off x="19307246" y="13355006"/>
              <a:ext cx="1567670" cy="1782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Wait to propagate until value</a:t>
              </a:r>
              <a:br>
                <a:rPr lang="en-US" sz="2400" dirty="0"/>
              </a:br>
              <a:r>
                <a:rPr lang="en-US" sz="2400" dirty="0"/>
                <a:t>has converged</a:t>
              </a:r>
              <a:br>
                <a:rPr lang="en-US" sz="2400" dirty="0"/>
              </a:br>
              <a:r>
                <a:rPr lang="en-US" sz="2400" dirty="0"/>
                <a:t>(received all inputs)</a:t>
              </a:r>
            </a:p>
          </p:txBody>
        </p:sp>
        <p:grpSp>
          <p:nvGrpSpPr>
            <p:cNvPr id="1206" name="Group 1205">
              <a:extLst>
                <a:ext uri="{FF2B5EF4-FFF2-40B4-BE49-F238E27FC236}">
                  <a16:creationId xmlns:a16="http://schemas.microsoft.com/office/drawing/2014/main" id="{8C954341-9E09-16E6-DCB9-EA498CB2EB4E}"/>
                </a:ext>
              </a:extLst>
            </p:cNvPr>
            <p:cNvGrpSpPr/>
            <p:nvPr/>
          </p:nvGrpSpPr>
          <p:grpSpPr>
            <a:xfrm>
              <a:off x="20794452" y="12559669"/>
              <a:ext cx="2327400" cy="3186277"/>
              <a:chOff x="2767178" y="1944456"/>
              <a:chExt cx="2327400" cy="3186277"/>
            </a:xfrm>
          </p:grpSpPr>
          <p:sp>
            <p:nvSpPr>
              <p:cNvPr id="1207" name="TextBox 1206">
                <a:extLst>
                  <a:ext uri="{FF2B5EF4-FFF2-40B4-BE49-F238E27FC236}">
                    <a16:creationId xmlns:a16="http://schemas.microsoft.com/office/drawing/2014/main" id="{7AD5F4EF-B1F9-DEB8-C5BB-DF08E412A7CF}"/>
                  </a:ext>
                </a:extLst>
              </p:cNvPr>
              <p:cNvSpPr txBox="1"/>
              <p:nvPr/>
            </p:nvSpPr>
            <p:spPr>
              <a:xfrm>
                <a:off x="3654970" y="2836789"/>
                <a:ext cx="153953" cy="313932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none" lIns="18288" tIns="18288" rIns="18288" bIns="18288" rtlCol="0" anchor="ctr" anchorCtr="1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  <mc:AlternateContent xmlns:mc="http://schemas.openxmlformats.org/markup-compatibility/2006">
            <mc:Choice xmlns:p14="http://schemas.microsoft.com/office/powerpoint/2010/main" Requires="p14">
              <p:contentPart p14:bwMode="auto" r:id="rId927">
                <p14:nvContentPartPr>
                  <p14:cNvPr id="1208" name="Ink 1207">
                    <a:extLst>
                      <a:ext uri="{FF2B5EF4-FFF2-40B4-BE49-F238E27FC236}">
                        <a16:creationId xmlns:a16="http://schemas.microsoft.com/office/drawing/2014/main" id="{1DE93F66-1750-60AB-AF77-1BC87FBDA441}"/>
                      </a:ext>
                    </a:extLst>
                  </p14:cNvPr>
                  <p14:cNvContentPartPr/>
                  <p14:nvPr/>
                </p14:nvContentPartPr>
                <p14:xfrm>
                  <a:off x="3587978" y="3149653"/>
                  <a:ext cx="77040" cy="70200"/>
                </p14:xfrm>
              </p:contentPart>
            </mc:Choice>
            <mc:Fallback>
              <p:pic>
                <p:nvPicPr>
                  <p:cNvPr id="1208" name="Ink 1207">
                    <a:extLst>
                      <a:ext uri="{FF2B5EF4-FFF2-40B4-BE49-F238E27FC236}">
                        <a16:creationId xmlns:a16="http://schemas.microsoft.com/office/drawing/2014/main" id="{1DE93F66-1750-60AB-AF77-1BC87FBDA441}"/>
                      </a:ext>
                    </a:extLst>
                  </p:cNvPr>
                  <p:cNvPicPr/>
                  <p:nvPr/>
                </p:nvPicPr>
                <p:blipFill>
                  <a:blip r:embed="rId928"/>
                  <a:stretch>
                    <a:fillRect/>
                  </a:stretch>
                </p:blipFill>
                <p:spPr>
                  <a:xfrm>
                    <a:off x="3581684" y="3142689"/>
                    <a:ext cx="89376" cy="8385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209" name="Group 1208">
                <a:extLst>
                  <a:ext uri="{FF2B5EF4-FFF2-40B4-BE49-F238E27FC236}">
                    <a16:creationId xmlns:a16="http://schemas.microsoft.com/office/drawing/2014/main" id="{69809940-F71C-87B2-0029-C072BCB10271}"/>
                  </a:ext>
                </a:extLst>
              </p:cNvPr>
              <p:cNvGrpSpPr/>
              <p:nvPr/>
            </p:nvGrpSpPr>
            <p:grpSpPr>
              <a:xfrm>
                <a:off x="3014858" y="3321373"/>
                <a:ext cx="643320" cy="761760"/>
                <a:chOff x="2952750" y="4010580"/>
                <a:chExt cx="643320" cy="7617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29">
                  <p14:nvContentPartPr>
                    <p14:cNvPr id="1261" name="Ink 1260">
                      <a:extLst>
                        <a:ext uri="{FF2B5EF4-FFF2-40B4-BE49-F238E27FC236}">
                          <a16:creationId xmlns:a16="http://schemas.microsoft.com/office/drawing/2014/main" id="{F1BF4F8F-DBEA-E8F7-905E-A97C301E17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55870" y="4495860"/>
                    <a:ext cx="129960" cy="250200"/>
                  </p14:xfrm>
                </p:contentPart>
              </mc:Choice>
              <mc:Fallback xmlns="">
                <p:pic>
                  <p:nvPicPr>
                    <p:cNvPr id="35" name="Ink 34">
                      <a:extLst>
                        <a:ext uri="{FF2B5EF4-FFF2-40B4-BE49-F238E27FC236}">
                          <a16:creationId xmlns:a16="http://schemas.microsoft.com/office/drawing/2014/main" id="{DEE1B6A9-1FB6-E6F3-B8A9-FCEF044788B8}"/>
                        </a:ext>
                      </a:extLst>
                    </p:cNvPr>
                    <p:cNvPicPr/>
                    <p:nvPr/>
                  </p:nvPicPr>
                  <p:blipFill>
                    <a:blip r:embed="rId930"/>
                    <a:stretch>
                      <a:fillRect/>
                    </a:stretch>
                  </p:blipFill>
                  <p:spPr>
                    <a:xfrm>
                      <a:off x="3247230" y="4486860"/>
                      <a:ext cx="147600" cy="267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1">
                  <p14:nvContentPartPr>
                    <p14:cNvPr id="1262" name="Ink 1261">
                      <a:extLst>
                        <a:ext uri="{FF2B5EF4-FFF2-40B4-BE49-F238E27FC236}">
                          <a16:creationId xmlns:a16="http://schemas.microsoft.com/office/drawing/2014/main" id="{9218C5EE-4030-D933-C5F8-5F9AEF8DB5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52750" y="4010580"/>
                    <a:ext cx="581040" cy="761760"/>
                  </p14:xfrm>
                </p:contentPart>
              </mc:Choice>
              <mc:Fallback xmlns="">
                <p:pic>
                  <p:nvPicPr>
                    <p:cNvPr id="31" name="Ink 30">
                      <a:extLst>
                        <a:ext uri="{FF2B5EF4-FFF2-40B4-BE49-F238E27FC236}">
                          <a16:creationId xmlns:a16="http://schemas.microsoft.com/office/drawing/2014/main" id="{1F066CCE-D44A-F17F-DF40-E455497FC754}"/>
                        </a:ext>
                      </a:extLst>
                    </p:cNvPr>
                    <p:cNvPicPr/>
                    <p:nvPr/>
                  </p:nvPicPr>
                  <p:blipFill>
                    <a:blip r:embed="rId932"/>
                    <a:stretch>
                      <a:fillRect/>
                    </a:stretch>
                  </p:blipFill>
                  <p:spPr>
                    <a:xfrm>
                      <a:off x="2943750" y="4001580"/>
                      <a:ext cx="598680" cy="779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3">
                  <p14:nvContentPartPr>
                    <p14:cNvPr id="1263" name="Ink 1262">
                      <a:extLst>
                        <a:ext uri="{FF2B5EF4-FFF2-40B4-BE49-F238E27FC236}">
                          <a16:creationId xmlns:a16="http://schemas.microsoft.com/office/drawing/2014/main" id="{F590BCA9-FBD6-EBB2-C948-34314EB904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29030" y="4021380"/>
                    <a:ext cx="167040" cy="71640"/>
                  </p14:xfrm>
                </p:contentPart>
              </mc:Choice>
              <mc:Fallback xmlns="">
                <p:pic>
                  <p:nvPicPr>
                    <p:cNvPr id="32" name="Ink 31">
                      <a:extLst>
                        <a:ext uri="{FF2B5EF4-FFF2-40B4-BE49-F238E27FC236}">
                          <a16:creationId xmlns:a16="http://schemas.microsoft.com/office/drawing/2014/main" id="{1BACD905-DB8F-06AA-17D7-4D7ED2E05E6F}"/>
                        </a:ext>
                      </a:extLst>
                    </p:cNvPr>
                    <p:cNvPicPr/>
                    <p:nvPr/>
                  </p:nvPicPr>
                  <p:blipFill>
                    <a:blip r:embed="rId934"/>
                    <a:stretch>
                      <a:fillRect/>
                    </a:stretch>
                  </p:blipFill>
                  <p:spPr>
                    <a:xfrm>
                      <a:off x="3420030" y="4012740"/>
                      <a:ext cx="184680" cy="892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210" name="Group 1209">
                <a:extLst>
                  <a:ext uri="{FF2B5EF4-FFF2-40B4-BE49-F238E27FC236}">
                    <a16:creationId xmlns:a16="http://schemas.microsoft.com/office/drawing/2014/main" id="{D5D095CA-B7E1-1B32-C3FE-828CEA78568A}"/>
                  </a:ext>
                </a:extLst>
              </p:cNvPr>
              <p:cNvGrpSpPr/>
              <p:nvPr/>
            </p:nvGrpSpPr>
            <p:grpSpPr>
              <a:xfrm>
                <a:off x="3766898" y="3196813"/>
                <a:ext cx="1153440" cy="1324080"/>
                <a:chOff x="3704790" y="3886020"/>
                <a:chExt cx="1153440" cy="13240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35">
                  <p14:nvContentPartPr>
                    <p14:cNvPr id="1258" name="Ink 1257">
                      <a:extLst>
                        <a:ext uri="{FF2B5EF4-FFF2-40B4-BE49-F238E27FC236}">
                          <a16:creationId xmlns:a16="http://schemas.microsoft.com/office/drawing/2014/main" id="{CDD92A6C-B50F-52D2-2456-94FEE29FB7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85830" y="4144500"/>
                    <a:ext cx="229680" cy="1065600"/>
                  </p14:xfrm>
                </p:contentPart>
              </mc:Choice>
              <mc:Fallback xmlns="">
                <p:pic>
                  <p:nvPicPr>
                    <p:cNvPr id="45" name="Ink 44">
                      <a:extLst>
                        <a:ext uri="{FF2B5EF4-FFF2-40B4-BE49-F238E27FC236}">
                          <a16:creationId xmlns:a16="http://schemas.microsoft.com/office/drawing/2014/main" id="{0A52A1D4-7A49-15AA-B35D-74E84E5CC4AE}"/>
                        </a:ext>
                      </a:extLst>
                    </p:cNvPr>
                    <p:cNvPicPr/>
                    <p:nvPr/>
                  </p:nvPicPr>
                  <p:blipFill>
                    <a:blip r:embed="rId936"/>
                    <a:stretch>
                      <a:fillRect/>
                    </a:stretch>
                  </p:blipFill>
                  <p:spPr>
                    <a:xfrm>
                      <a:off x="4277190" y="4135860"/>
                      <a:ext cx="247320" cy="1083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7">
                  <p14:nvContentPartPr>
                    <p14:cNvPr id="1259" name="Ink 1258">
                      <a:extLst>
                        <a:ext uri="{FF2B5EF4-FFF2-40B4-BE49-F238E27FC236}">
                          <a16:creationId xmlns:a16="http://schemas.microsoft.com/office/drawing/2014/main" id="{90AA39DC-960B-6C26-3F1F-ED3FD08AB9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710190" y="3913020"/>
                    <a:ext cx="1148040" cy="783000"/>
                  </p14:xfrm>
                </p:contentPart>
              </mc:Choice>
              <mc:Fallback xmlns="">
                <p:pic>
                  <p:nvPicPr>
                    <p:cNvPr id="38" name="Ink 37">
                      <a:extLst>
                        <a:ext uri="{FF2B5EF4-FFF2-40B4-BE49-F238E27FC236}">
                          <a16:creationId xmlns:a16="http://schemas.microsoft.com/office/drawing/2014/main" id="{EB50A284-BB1E-FC65-77E5-CF4441E30393}"/>
                        </a:ext>
                      </a:extLst>
                    </p:cNvPr>
                    <p:cNvPicPr/>
                    <p:nvPr/>
                  </p:nvPicPr>
                  <p:blipFill>
                    <a:blip r:embed="rId938"/>
                    <a:stretch>
                      <a:fillRect/>
                    </a:stretch>
                  </p:blipFill>
                  <p:spPr>
                    <a:xfrm>
                      <a:off x="3701190" y="3904020"/>
                      <a:ext cx="1165680" cy="800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9">
                  <p14:nvContentPartPr>
                    <p14:cNvPr id="1260" name="Ink 1259">
                      <a:extLst>
                        <a:ext uri="{FF2B5EF4-FFF2-40B4-BE49-F238E27FC236}">
                          <a16:creationId xmlns:a16="http://schemas.microsoft.com/office/drawing/2014/main" id="{BCEAB5FF-F6BB-7BD3-5534-8EB951A3E8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704790" y="3886020"/>
                    <a:ext cx="96120" cy="108360"/>
                  </p14:xfrm>
                </p:contentPart>
              </mc:Choice>
              <mc:Fallback xmlns="">
                <p:pic>
                  <p:nvPicPr>
                    <p:cNvPr id="40" name="Ink 39">
                      <a:extLst>
                        <a:ext uri="{FF2B5EF4-FFF2-40B4-BE49-F238E27FC236}">
                          <a16:creationId xmlns:a16="http://schemas.microsoft.com/office/drawing/2014/main" id="{A44F65D2-B2C8-2E5E-327F-A6171A80A245}"/>
                        </a:ext>
                      </a:extLst>
                    </p:cNvPr>
                    <p:cNvPicPr/>
                    <p:nvPr/>
                  </p:nvPicPr>
                  <p:blipFill>
                    <a:blip r:embed="rId940"/>
                    <a:stretch>
                      <a:fillRect/>
                    </a:stretch>
                  </p:blipFill>
                  <p:spPr>
                    <a:xfrm>
                      <a:off x="3695790" y="3877020"/>
                      <a:ext cx="113760" cy="126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211" name="Group 1210">
                <a:extLst>
                  <a:ext uri="{FF2B5EF4-FFF2-40B4-BE49-F238E27FC236}">
                    <a16:creationId xmlns:a16="http://schemas.microsoft.com/office/drawing/2014/main" id="{6718FBEC-1DF1-9388-29BE-8B03998A01CF}"/>
                  </a:ext>
                </a:extLst>
              </p:cNvPr>
              <p:cNvGrpSpPr/>
              <p:nvPr/>
            </p:nvGrpSpPr>
            <p:grpSpPr>
              <a:xfrm>
                <a:off x="3691298" y="3319933"/>
                <a:ext cx="297000" cy="1496520"/>
                <a:chOff x="3629190" y="4009140"/>
                <a:chExt cx="297000" cy="14965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41">
                  <p14:nvContentPartPr>
                    <p14:cNvPr id="1256" name="Ink 1255">
                      <a:extLst>
                        <a:ext uri="{FF2B5EF4-FFF2-40B4-BE49-F238E27FC236}">
                          <a16:creationId xmlns:a16="http://schemas.microsoft.com/office/drawing/2014/main" id="{9C44715D-CDC9-43CE-E1BB-ABB9DC0DE5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647550" y="4009140"/>
                    <a:ext cx="278640" cy="149652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25387EDB-E410-4B22-59CC-ABD71C8D9752}"/>
                        </a:ext>
                      </a:extLst>
                    </p:cNvPr>
                    <p:cNvPicPr/>
                    <p:nvPr/>
                  </p:nvPicPr>
                  <p:blipFill>
                    <a:blip r:embed="rId942"/>
                    <a:stretch>
                      <a:fillRect/>
                    </a:stretch>
                  </p:blipFill>
                  <p:spPr>
                    <a:xfrm>
                      <a:off x="3638550" y="4000140"/>
                      <a:ext cx="296280" cy="1514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3">
                  <p14:nvContentPartPr>
                    <p14:cNvPr id="1257" name="Ink 1256">
                      <a:extLst>
                        <a:ext uri="{FF2B5EF4-FFF2-40B4-BE49-F238E27FC236}">
                          <a16:creationId xmlns:a16="http://schemas.microsoft.com/office/drawing/2014/main" id="{424779CE-51D6-C50A-176F-CFE24299D7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629190" y="4014900"/>
                    <a:ext cx="124920" cy="10008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F8BAA9A4-EB38-DE60-8CC3-ECBE1EB41985}"/>
                        </a:ext>
                      </a:extLst>
                    </p:cNvPr>
                    <p:cNvPicPr/>
                    <p:nvPr/>
                  </p:nvPicPr>
                  <p:blipFill>
                    <a:blip r:embed="rId944"/>
                    <a:stretch>
                      <a:fillRect/>
                    </a:stretch>
                  </p:blipFill>
                  <p:spPr>
                    <a:xfrm>
                      <a:off x="3620190" y="4005900"/>
                      <a:ext cx="142560" cy="1177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212" name="Group 1211">
                <a:extLst>
                  <a:ext uri="{FF2B5EF4-FFF2-40B4-BE49-F238E27FC236}">
                    <a16:creationId xmlns:a16="http://schemas.microsoft.com/office/drawing/2014/main" id="{C8641AD3-7231-3B0A-DC50-6E2FD5A682DF}"/>
                  </a:ext>
                </a:extLst>
              </p:cNvPr>
              <p:cNvGrpSpPr/>
              <p:nvPr/>
            </p:nvGrpSpPr>
            <p:grpSpPr>
              <a:xfrm>
                <a:off x="2767178" y="4064053"/>
                <a:ext cx="2327400" cy="1066680"/>
                <a:chOff x="2705070" y="4753260"/>
                <a:chExt cx="2327400" cy="10666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45">
                  <p14:nvContentPartPr>
                    <p14:cNvPr id="1223" name="Ink 1222">
                      <a:extLst>
                        <a:ext uri="{FF2B5EF4-FFF2-40B4-BE49-F238E27FC236}">
                          <a16:creationId xmlns:a16="http://schemas.microsoft.com/office/drawing/2014/main" id="{E78A54DC-ADD0-C824-E1AA-0F7C19D292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06750" y="4753260"/>
                    <a:ext cx="81000" cy="75600"/>
                  </p14:xfrm>
                </p:contentPart>
              </mc:Choice>
              <mc:Fallback xmlns="">
                <p:pic>
                  <p:nvPicPr>
                    <p:cNvPr id="43" name="Ink 42">
                      <a:extLst>
                        <a:ext uri="{FF2B5EF4-FFF2-40B4-BE49-F238E27FC236}">
                          <a16:creationId xmlns:a16="http://schemas.microsoft.com/office/drawing/2014/main" id="{6F51719F-ED59-D8BB-3218-659808BD33E5}"/>
                        </a:ext>
                      </a:extLst>
                    </p:cNvPr>
                    <p:cNvPicPr/>
                    <p:nvPr/>
                  </p:nvPicPr>
                  <p:blipFill>
                    <a:blip r:embed="rId946"/>
                    <a:stretch>
                      <a:fillRect/>
                    </a:stretch>
                  </p:blipFill>
                  <p:spPr>
                    <a:xfrm>
                      <a:off x="4797750" y="4744260"/>
                      <a:ext cx="98640" cy="93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947">
                  <p14:nvContentPartPr>
                    <p14:cNvPr id="1224" name="Ink 1223">
                      <a:extLst>
                        <a:ext uri="{FF2B5EF4-FFF2-40B4-BE49-F238E27FC236}">
                          <a16:creationId xmlns:a16="http://schemas.microsoft.com/office/drawing/2014/main" id="{F80AD4B3-A491-C422-B2AE-8726408B74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03390" y="5256900"/>
                    <a:ext cx="81720" cy="59400"/>
                  </p14:xfrm>
                </p:contentPart>
              </mc:Choice>
              <mc:Fallback xmlns="">
                <p:pic>
                  <p:nvPicPr>
                    <p:cNvPr id="46" name="Ink 45">
                      <a:extLst>
                        <a:ext uri="{FF2B5EF4-FFF2-40B4-BE49-F238E27FC236}">
                          <a16:creationId xmlns:a16="http://schemas.microsoft.com/office/drawing/2014/main" id="{E650A805-87CB-4DC7-50A4-C8E0865D2D94}"/>
                        </a:ext>
                      </a:extLst>
                    </p:cNvPr>
                    <p:cNvPicPr/>
                    <p:nvPr/>
                  </p:nvPicPr>
                  <p:blipFill>
                    <a:blip r:embed="rId948"/>
                    <a:stretch>
                      <a:fillRect/>
                    </a:stretch>
                  </p:blipFill>
                  <p:spPr>
                    <a:xfrm>
                      <a:off x="4185390" y="5238900"/>
                      <a:ext cx="117360" cy="95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9">
                  <p14:nvContentPartPr>
                    <p14:cNvPr id="1225" name="Ink 1224">
                      <a:extLst>
                        <a:ext uri="{FF2B5EF4-FFF2-40B4-BE49-F238E27FC236}">
                          <a16:creationId xmlns:a16="http://schemas.microsoft.com/office/drawing/2014/main" id="{B1E857F3-DA8F-73AC-B196-CD53F9EF33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608310" y="5553180"/>
                    <a:ext cx="2160" cy="3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6253CAA8-6C88-A0C3-775C-DCC128666202}"/>
                        </a:ext>
                      </a:extLst>
                    </p:cNvPr>
                    <p:cNvPicPr/>
                    <p:nvPr/>
                  </p:nvPicPr>
                  <p:blipFill>
                    <a:blip r:embed="rId950"/>
                    <a:stretch>
                      <a:fillRect/>
                    </a:stretch>
                  </p:blipFill>
                  <p:spPr>
                    <a:xfrm>
                      <a:off x="3590310" y="5535180"/>
                      <a:ext cx="378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1">
                  <p14:nvContentPartPr>
                    <p14:cNvPr id="1226" name="Ink 1225">
                      <a:extLst>
                        <a:ext uri="{FF2B5EF4-FFF2-40B4-BE49-F238E27FC236}">
                          <a16:creationId xmlns:a16="http://schemas.microsoft.com/office/drawing/2014/main" id="{C5BFFB37-0B78-BCBF-B2DD-40C87C0CA5B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592470" y="5553180"/>
                    <a:ext cx="63720" cy="5904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7969E932-99D1-911E-4054-7864F2F05056}"/>
                        </a:ext>
                      </a:extLst>
                    </p:cNvPr>
                    <p:cNvPicPr/>
                    <p:nvPr/>
                  </p:nvPicPr>
                  <p:blipFill>
                    <a:blip r:embed="rId952"/>
                    <a:stretch>
                      <a:fillRect/>
                    </a:stretch>
                  </p:blipFill>
                  <p:spPr>
                    <a:xfrm>
                      <a:off x="3574470" y="5535180"/>
                      <a:ext cx="99360" cy="9468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1227" name="Group 1226">
                  <a:extLst>
                    <a:ext uri="{FF2B5EF4-FFF2-40B4-BE49-F238E27FC236}">
                      <a16:creationId xmlns:a16="http://schemas.microsoft.com/office/drawing/2014/main" id="{87B3574B-427E-56A4-8AFB-02EE83607CE7}"/>
                    </a:ext>
                  </a:extLst>
                </p:cNvPr>
                <p:cNvGrpSpPr/>
                <p:nvPr/>
              </p:nvGrpSpPr>
              <p:grpSpPr>
                <a:xfrm>
                  <a:off x="3390870" y="5598900"/>
                  <a:ext cx="505080" cy="221040"/>
                  <a:chOff x="3390870" y="5598900"/>
                  <a:chExt cx="505080" cy="22104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53">
                    <p14:nvContentPartPr>
                      <p14:cNvPr id="1250" name="Ink 1249">
                        <a:extLst>
                          <a:ext uri="{FF2B5EF4-FFF2-40B4-BE49-F238E27FC236}">
                            <a16:creationId xmlns:a16="http://schemas.microsoft.com/office/drawing/2014/main" id="{C9A713C3-7E2D-BA95-C1FA-E412D9A8E7B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390870" y="5670900"/>
                      <a:ext cx="127440" cy="130320"/>
                    </p14:xfrm>
                  </p:contentPart>
                </mc:Choice>
                <mc:Fallback xmlns="">
                  <p:pic>
                    <p:nvPicPr>
                      <p:cNvPr id="91" name="Ink 90">
                        <a:extLst>
                          <a:ext uri="{FF2B5EF4-FFF2-40B4-BE49-F238E27FC236}">
                            <a16:creationId xmlns:a16="http://schemas.microsoft.com/office/drawing/2014/main" id="{CEEAC968-2685-1818-614C-911CADCCEB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54"/>
                      <a:stretch>
                        <a:fillRect/>
                      </a:stretch>
                    </p:blipFill>
                    <p:spPr>
                      <a:xfrm>
                        <a:off x="3381870" y="5661900"/>
                        <a:ext cx="145080" cy="1479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55">
                    <p14:nvContentPartPr>
                      <p14:cNvPr id="1251" name="Ink 1250">
                        <a:extLst>
                          <a:ext uri="{FF2B5EF4-FFF2-40B4-BE49-F238E27FC236}">
                            <a16:creationId xmlns:a16="http://schemas.microsoft.com/office/drawing/2014/main" id="{51B973FF-20C7-AA35-003A-9C6E76966D2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476550" y="5648220"/>
                      <a:ext cx="61920" cy="65160"/>
                    </p14:xfrm>
                  </p:contentPart>
                </mc:Choice>
                <mc:Fallback xmlns="">
                  <p:pic>
                    <p:nvPicPr>
                      <p:cNvPr id="92" name="Ink 91">
                        <a:extLst>
                          <a:ext uri="{FF2B5EF4-FFF2-40B4-BE49-F238E27FC236}">
                            <a16:creationId xmlns:a16="http://schemas.microsoft.com/office/drawing/2014/main" id="{AD09DFA2-80E9-1CB9-C5BD-A7F81F4FF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56"/>
                      <a:stretch>
                        <a:fillRect/>
                      </a:stretch>
                    </p:blipFill>
                    <p:spPr>
                      <a:xfrm>
                        <a:off x="3467550" y="5639220"/>
                        <a:ext cx="79560" cy="828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57">
                    <p14:nvContentPartPr>
                      <p14:cNvPr id="1252" name="Ink 1251">
                        <a:extLst>
                          <a:ext uri="{FF2B5EF4-FFF2-40B4-BE49-F238E27FC236}">
                            <a16:creationId xmlns:a16="http://schemas.microsoft.com/office/drawing/2014/main" id="{262FBF13-BCD3-C328-612E-5147C6D43E5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657630" y="5657580"/>
                      <a:ext cx="360" cy="162360"/>
                    </p14:xfrm>
                  </p:contentPart>
                </mc:Choice>
                <mc:Fallback xmlns="">
                  <p:pic>
                    <p:nvPicPr>
                      <p:cNvPr id="94" name="Ink 93">
                        <a:extLst>
                          <a:ext uri="{FF2B5EF4-FFF2-40B4-BE49-F238E27FC236}">
                            <a16:creationId xmlns:a16="http://schemas.microsoft.com/office/drawing/2014/main" id="{65CF6A0C-7496-72AF-1E0E-2AD3B0AAEA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58"/>
                      <a:stretch>
                        <a:fillRect/>
                      </a:stretch>
                    </p:blipFill>
                    <p:spPr>
                      <a:xfrm>
                        <a:off x="3648630" y="5648940"/>
                        <a:ext cx="18000" cy="180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59">
                    <p14:nvContentPartPr>
                      <p14:cNvPr id="1253" name="Ink 1252">
                        <a:extLst>
                          <a:ext uri="{FF2B5EF4-FFF2-40B4-BE49-F238E27FC236}">
                            <a16:creationId xmlns:a16="http://schemas.microsoft.com/office/drawing/2014/main" id="{C97E02CC-6017-959B-9A68-4CB2FABBD2F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619470" y="5672340"/>
                      <a:ext cx="85320" cy="42840"/>
                    </p14:xfrm>
                  </p:contentPart>
                </mc:Choice>
                <mc:Fallback xmlns="">
                  <p:pic>
                    <p:nvPicPr>
                      <p:cNvPr id="95" name="Ink 94">
                        <a:extLst>
                          <a:ext uri="{FF2B5EF4-FFF2-40B4-BE49-F238E27FC236}">
                            <a16:creationId xmlns:a16="http://schemas.microsoft.com/office/drawing/2014/main" id="{717CA7FB-4DBA-8F0D-F2BA-FC0E8A6766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60"/>
                      <a:stretch>
                        <a:fillRect/>
                      </a:stretch>
                    </p:blipFill>
                    <p:spPr>
                      <a:xfrm>
                        <a:off x="3610470" y="5663340"/>
                        <a:ext cx="102960" cy="60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61">
                    <p14:nvContentPartPr>
                      <p14:cNvPr id="1254" name="Ink 1253">
                        <a:extLst>
                          <a:ext uri="{FF2B5EF4-FFF2-40B4-BE49-F238E27FC236}">
                            <a16:creationId xmlns:a16="http://schemas.microsoft.com/office/drawing/2014/main" id="{488224AA-DD52-4E51-4269-C14FF320756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770670" y="5619780"/>
                      <a:ext cx="125280" cy="133560"/>
                    </p14:xfrm>
                  </p:contentPart>
                </mc:Choice>
                <mc:Fallback xmlns="">
                  <p:pic>
                    <p:nvPicPr>
                      <p:cNvPr id="96" name="Ink 95">
                        <a:extLst>
                          <a:ext uri="{FF2B5EF4-FFF2-40B4-BE49-F238E27FC236}">
                            <a16:creationId xmlns:a16="http://schemas.microsoft.com/office/drawing/2014/main" id="{6FBED512-26FC-B2E2-CCAB-717A7C6D8D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62"/>
                      <a:stretch>
                        <a:fillRect/>
                      </a:stretch>
                    </p:blipFill>
                    <p:spPr>
                      <a:xfrm>
                        <a:off x="3761670" y="5610780"/>
                        <a:ext cx="142920" cy="1512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63">
                    <p14:nvContentPartPr>
                      <p14:cNvPr id="1255" name="Ink 1254">
                        <a:extLst>
                          <a:ext uri="{FF2B5EF4-FFF2-40B4-BE49-F238E27FC236}">
                            <a16:creationId xmlns:a16="http://schemas.microsoft.com/office/drawing/2014/main" id="{A904FCF9-B343-C79D-01E9-CEF703465F3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760950" y="5598900"/>
                      <a:ext cx="66600" cy="97560"/>
                    </p14:xfrm>
                  </p:contentPart>
                </mc:Choice>
                <mc:Fallback xmlns="">
                  <p:pic>
                    <p:nvPicPr>
                      <p:cNvPr id="97" name="Ink 96">
                        <a:extLst>
                          <a:ext uri="{FF2B5EF4-FFF2-40B4-BE49-F238E27FC236}">
                            <a16:creationId xmlns:a16="http://schemas.microsoft.com/office/drawing/2014/main" id="{1615A7E6-26E8-B5AB-06F7-99D83E0AF9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64"/>
                      <a:stretch>
                        <a:fillRect/>
                      </a:stretch>
                    </p:blipFill>
                    <p:spPr>
                      <a:xfrm>
                        <a:off x="3752310" y="5589900"/>
                        <a:ext cx="84240" cy="1152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228" name="Group 1227">
                  <a:extLst>
                    <a:ext uri="{FF2B5EF4-FFF2-40B4-BE49-F238E27FC236}">
                      <a16:creationId xmlns:a16="http://schemas.microsoft.com/office/drawing/2014/main" id="{B717D4A8-A17D-5887-5870-225D8B2C1C5F}"/>
                    </a:ext>
                  </a:extLst>
                </p:cNvPr>
                <p:cNvGrpSpPr/>
                <p:nvPr/>
              </p:nvGrpSpPr>
              <p:grpSpPr>
                <a:xfrm>
                  <a:off x="4143270" y="5353740"/>
                  <a:ext cx="228960" cy="161640"/>
                  <a:chOff x="4143270" y="5353740"/>
                  <a:chExt cx="228960" cy="16164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65">
                    <p14:nvContentPartPr>
                      <p14:cNvPr id="1246" name="Ink 1245">
                        <a:extLst>
                          <a:ext uri="{FF2B5EF4-FFF2-40B4-BE49-F238E27FC236}">
                            <a16:creationId xmlns:a16="http://schemas.microsoft.com/office/drawing/2014/main" id="{0C2F3566-B45A-09BE-50DA-37BC96F1C87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143270" y="5402700"/>
                      <a:ext cx="54000" cy="112680"/>
                    </p14:xfrm>
                  </p:contentPart>
                </mc:Choice>
                <mc:Fallback xmlns="">
                  <p:pic>
                    <p:nvPicPr>
                      <p:cNvPr id="99" name="Ink 98">
                        <a:extLst>
                          <a:ext uri="{FF2B5EF4-FFF2-40B4-BE49-F238E27FC236}">
                            <a16:creationId xmlns:a16="http://schemas.microsoft.com/office/drawing/2014/main" id="{6D965578-18F2-9525-4559-A39563281F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66"/>
                      <a:stretch>
                        <a:fillRect/>
                      </a:stretch>
                    </p:blipFill>
                    <p:spPr>
                      <a:xfrm>
                        <a:off x="4134270" y="5393700"/>
                        <a:ext cx="71640" cy="1303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67">
                    <p14:nvContentPartPr>
                      <p14:cNvPr id="1247" name="Ink 1246">
                        <a:extLst>
                          <a:ext uri="{FF2B5EF4-FFF2-40B4-BE49-F238E27FC236}">
                            <a16:creationId xmlns:a16="http://schemas.microsoft.com/office/drawing/2014/main" id="{A72E846A-EA4D-CB20-E243-F414D45F255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152630" y="5384340"/>
                      <a:ext cx="60120" cy="35280"/>
                    </p14:xfrm>
                  </p:contentPart>
                </mc:Choice>
                <mc:Fallback xmlns="">
                  <p:pic>
                    <p:nvPicPr>
                      <p:cNvPr id="100" name="Ink 99">
                        <a:extLst>
                          <a:ext uri="{FF2B5EF4-FFF2-40B4-BE49-F238E27FC236}">
                            <a16:creationId xmlns:a16="http://schemas.microsoft.com/office/drawing/2014/main" id="{DF8D0EF4-2445-54F3-F4D8-2E2F37F089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68"/>
                      <a:stretch>
                        <a:fillRect/>
                      </a:stretch>
                    </p:blipFill>
                    <p:spPr>
                      <a:xfrm>
                        <a:off x="4143990" y="5375700"/>
                        <a:ext cx="77760" cy="52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69">
                    <p14:nvContentPartPr>
                      <p14:cNvPr id="1248" name="Ink 1247">
                        <a:extLst>
                          <a:ext uri="{FF2B5EF4-FFF2-40B4-BE49-F238E27FC236}">
                            <a16:creationId xmlns:a16="http://schemas.microsoft.com/office/drawing/2014/main" id="{6780CA8C-6569-4DC0-2873-B7C4C168CE5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269990" y="5380380"/>
                      <a:ext cx="102240" cy="106200"/>
                    </p14:xfrm>
                  </p:contentPart>
                </mc:Choice>
                <mc:Fallback xmlns="">
                  <p:pic>
                    <p:nvPicPr>
                      <p:cNvPr id="101" name="Ink 100">
                        <a:extLst>
                          <a:ext uri="{FF2B5EF4-FFF2-40B4-BE49-F238E27FC236}">
                            <a16:creationId xmlns:a16="http://schemas.microsoft.com/office/drawing/2014/main" id="{838CC1F6-6D76-9B8E-D7FD-2377A4D579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70"/>
                      <a:stretch>
                        <a:fillRect/>
                      </a:stretch>
                    </p:blipFill>
                    <p:spPr>
                      <a:xfrm>
                        <a:off x="4260990" y="5371380"/>
                        <a:ext cx="119880" cy="1238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71">
                    <p14:nvContentPartPr>
                      <p14:cNvPr id="1249" name="Ink 1248">
                        <a:extLst>
                          <a:ext uri="{FF2B5EF4-FFF2-40B4-BE49-F238E27FC236}">
                            <a16:creationId xmlns:a16="http://schemas.microsoft.com/office/drawing/2014/main" id="{72A50C1D-E5B6-3EA3-2748-2611D3CA322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276830" y="5353740"/>
                      <a:ext cx="47520" cy="75960"/>
                    </p14:xfrm>
                  </p:contentPart>
                </mc:Choice>
                <mc:Fallback xmlns="">
                  <p:pic>
                    <p:nvPicPr>
                      <p:cNvPr id="102" name="Ink 101">
                        <a:extLst>
                          <a:ext uri="{FF2B5EF4-FFF2-40B4-BE49-F238E27FC236}">
                            <a16:creationId xmlns:a16="http://schemas.microsoft.com/office/drawing/2014/main" id="{D07BA9C4-6962-5464-870C-971568F710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72"/>
                      <a:stretch>
                        <a:fillRect/>
                      </a:stretch>
                    </p:blipFill>
                    <p:spPr>
                      <a:xfrm>
                        <a:off x="4267830" y="5344740"/>
                        <a:ext cx="65160" cy="936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973">
                  <p14:nvContentPartPr>
                    <p14:cNvPr id="1229" name="Ink 1228">
                      <a:extLst>
                        <a:ext uri="{FF2B5EF4-FFF2-40B4-BE49-F238E27FC236}">
                          <a16:creationId xmlns:a16="http://schemas.microsoft.com/office/drawing/2014/main" id="{50631F8A-AAD1-557F-11D1-F53E7CAC80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705070" y="4917780"/>
                    <a:ext cx="145800" cy="121320"/>
                  </p14:xfrm>
                </p:contentPart>
              </mc:Choice>
              <mc:Fallback xmlns="">
                <p:pic>
                  <p:nvPicPr>
                    <p:cNvPr id="111" name="Ink 110">
                      <a:extLst>
                        <a:ext uri="{FF2B5EF4-FFF2-40B4-BE49-F238E27FC236}">
                          <a16:creationId xmlns:a16="http://schemas.microsoft.com/office/drawing/2014/main" id="{F32950A4-28AA-B49B-F647-87D6F769AD8E}"/>
                        </a:ext>
                      </a:extLst>
                    </p:cNvPr>
                    <p:cNvPicPr/>
                    <p:nvPr/>
                  </p:nvPicPr>
                  <p:blipFill>
                    <a:blip r:embed="rId974"/>
                    <a:stretch>
                      <a:fillRect/>
                    </a:stretch>
                  </p:blipFill>
                  <p:spPr>
                    <a:xfrm>
                      <a:off x="2696070" y="4908780"/>
                      <a:ext cx="163440" cy="138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5">
                  <p14:nvContentPartPr>
                    <p14:cNvPr id="1230" name="Ink 1229">
                      <a:extLst>
                        <a:ext uri="{FF2B5EF4-FFF2-40B4-BE49-F238E27FC236}">
                          <a16:creationId xmlns:a16="http://schemas.microsoft.com/office/drawing/2014/main" id="{0121B81E-D6DD-4CF4-93EF-CBB52FFB4F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6150" y="4881780"/>
                    <a:ext cx="97920" cy="109800"/>
                  </p14:xfrm>
                </p:contentPart>
              </mc:Choice>
              <mc:Fallback xmlns="">
                <p:pic>
                  <p:nvPicPr>
                    <p:cNvPr id="119" name="Ink 118">
                      <a:extLst>
                        <a:ext uri="{FF2B5EF4-FFF2-40B4-BE49-F238E27FC236}">
                          <a16:creationId xmlns:a16="http://schemas.microsoft.com/office/drawing/2014/main" id="{4935B852-CAAF-A725-9A12-78CD80EC8542}"/>
                        </a:ext>
                      </a:extLst>
                    </p:cNvPr>
                    <p:cNvPicPr/>
                    <p:nvPr/>
                  </p:nvPicPr>
                  <p:blipFill>
                    <a:blip r:embed="rId976"/>
                    <a:stretch>
                      <a:fillRect/>
                    </a:stretch>
                  </p:blipFill>
                  <p:spPr>
                    <a:xfrm>
                      <a:off x="4677150" y="4872780"/>
                      <a:ext cx="115560" cy="12744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1231" name="Group 1230">
                  <a:extLst>
                    <a:ext uri="{FF2B5EF4-FFF2-40B4-BE49-F238E27FC236}">
                      <a16:creationId xmlns:a16="http://schemas.microsoft.com/office/drawing/2014/main" id="{8263CECE-4010-6EBF-D368-8A6CB1A6B5B2}"/>
                    </a:ext>
                  </a:extLst>
                </p:cNvPr>
                <p:cNvGrpSpPr/>
                <p:nvPr/>
              </p:nvGrpSpPr>
              <p:grpSpPr>
                <a:xfrm>
                  <a:off x="4724310" y="4855500"/>
                  <a:ext cx="308160" cy="86400"/>
                  <a:chOff x="4724310" y="4855500"/>
                  <a:chExt cx="308160" cy="8640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77">
                    <p14:nvContentPartPr>
                      <p14:cNvPr id="1243" name="Ink 1242">
                        <a:extLst>
                          <a:ext uri="{FF2B5EF4-FFF2-40B4-BE49-F238E27FC236}">
                            <a16:creationId xmlns:a16="http://schemas.microsoft.com/office/drawing/2014/main" id="{09AFD34A-23F5-3597-529A-9A1755EC3C7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724310" y="4876740"/>
                      <a:ext cx="83160" cy="65160"/>
                    </p14:xfrm>
                  </p:contentPart>
                </mc:Choice>
                <mc:Fallback xmlns="">
                  <p:pic>
                    <p:nvPicPr>
                      <p:cNvPr id="121" name="Ink 120">
                        <a:extLst>
                          <a:ext uri="{FF2B5EF4-FFF2-40B4-BE49-F238E27FC236}">
                            <a16:creationId xmlns:a16="http://schemas.microsoft.com/office/drawing/2014/main" id="{85BF09B5-BD58-FEC1-FC0F-1FA435D768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78"/>
                      <a:stretch>
                        <a:fillRect/>
                      </a:stretch>
                    </p:blipFill>
                    <p:spPr>
                      <a:xfrm>
                        <a:off x="4715310" y="4867740"/>
                        <a:ext cx="100800" cy="828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79">
                    <p14:nvContentPartPr>
                      <p14:cNvPr id="1244" name="Ink 1243">
                        <a:extLst>
                          <a:ext uri="{FF2B5EF4-FFF2-40B4-BE49-F238E27FC236}">
                            <a16:creationId xmlns:a16="http://schemas.microsoft.com/office/drawing/2014/main" id="{0FADD2CD-1CAD-B71C-2917-9F9D4C8C57C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933830" y="4872420"/>
                      <a:ext cx="98640" cy="65520"/>
                    </p14:xfrm>
                  </p:contentPart>
                </mc:Choice>
                <mc:Fallback xmlns="">
                  <p:pic>
                    <p:nvPicPr>
                      <p:cNvPr id="122" name="Ink 121">
                        <a:extLst>
                          <a:ext uri="{FF2B5EF4-FFF2-40B4-BE49-F238E27FC236}">
                            <a16:creationId xmlns:a16="http://schemas.microsoft.com/office/drawing/2014/main" id="{B372B9D0-BF49-5ECE-59AE-D79733982C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80"/>
                      <a:stretch>
                        <a:fillRect/>
                      </a:stretch>
                    </p:blipFill>
                    <p:spPr>
                      <a:xfrm>
                        <a:off x="4924830" y="4863780"/>
                        <a:ext cx="116280" cy="831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81">
                    <p14:nvContentPartPr>
                      <p14:cNvPr id="1245" name="Ink 1244">
                        <a:extLst>
                          <a:ext uri="{FF2B5EF4-FFF2-40B4-BE49-F238E27FC236}">
                            <a16:creationId xmlns:a16="http://schemas.microsoft.com/office/drawing/2014/main" id="{0F2F60A5-4A6B-EBD4-6F21-19368A9AD45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914750" y="4855500"/>
                      <a:ext cx="75240" cy="68760"/>
                    </p14:xfrm>
                  </p:contentPart>
                </mc:Choice>
                <mc:Fallback xmlns="">
                  <p:pic>
                    <p:nvPicPr>
                      <p:cNvPr id="123" name="Ink 122">
                        <a:extLst>
                          <a:ext uri="{FF2B5EF4-FFF2-40B4-BE49-F238E27FC236}">
                            <a16:creationId xmlns:a16="http://schemas.microsoft.com/office/drawing/2014/main" id="{17CA5110-646B-89B5-22DD-494DE31438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82"/>
                      <a:stretch>
                        <a:fillRect/>
                      </a:stretch>
                    </p:blipFill>
                    <p:spPr>
                      <a:xfrm>
                        <a:off x="4905750" y="4846860"/>
                        <a:ext cx="92880" cy="864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232" name="Group 1231">
                  <a:extLst>
                    <a:ext uri="{FF2B5EF4-FFF2-40B4-BE49-F238E27FC236}">
                      <a16:creationId xmlns:a16="http://schemas.microsoft.com/office/drawing/2014/main" id="{10E9EE9D-DA82-0BF3-D3DE-1126382D0B7D}"/>
                    </a:ext>
                  </a:extLst>
                </p:cNvPr>
                <p:cNvGrpSpPr/>
                <p:nvPr/>
              </p:nvGrpSpPr>
              <p:grpSpPr>
                <a:xfrm>
                  <a:off x="2781390" y="4791420"/>
                  <a:ext cx="1371960" cy="704520"/>
                  <a:chOff x="2781390" y="4791420"/>
                  <a:chExt cx="1371960" cy="7045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83">
                    <p14:nvContentPartPr>
                      <p14:cNvPr id="1233" name="Ink 1232">
                        <a:extLst>
                          <a:ext uri="{FF2B5EF4-FFF2-40B4-BE49-F238E27FC236}">
                            <a16:creationId xmlns:a16="http://schemas.microsoft.com/office/drawing/2014/main" id="{ABB29D90-6EEC-066B-BE23-54DE21BE985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864550" y="4820940"/>
                      <a:ext cx="75240" cy="57240"/>
                    </p14:xfrm>
                  </p:contentPart>
                </mc:Choice>
                <mc:Fallback xmlns="">
                  <p:pic>
                    <p:nvPicPr>
                      <p:cNvPr id="36" name="Ink 35">
                        <a:extLst>
                          <a:ext uri="{FF2B5EF4-FFF2-40B4-BE49-F238E27FC236}">
                            <a16:creationId xmlns:a16="http://schemas.microsoft.com/office/drawing/2014/main" id="{53C2FA15-F175-CB94-AB4F-3E43F7F114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84"/>
                      <a:stretch>
                        <a:fillRect/>
                      </a:stretch>
                    </p:blipFill>
                    <p:spPr>
                      <a:xfrm>
                        <a:off x="2855550" y="4811940"/>
                        <a:ext cx="92880" cy="748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85">
                    <p14:nvContentPartPr>
                      <p14:cNvPr id="1234" name="Ink 1233">
                        <a:extLst>
                          <a:ext uri="{FF2B5EF4-FFF2-40B4-BE49-F238E27FC236}">
                            <a16:creationId xmlns:a16="http://schemas.microsoft.com/office/drawing/2014/main" id="{A1161398-F171-6977-4443-8B965EA96C2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353790" y="4791420"/>
                      <a:ext cx="95760" cy="68760"/>
                    </p14:xfrm>
                  </p:contentPart>
                </mc:Choice>
                <mc:Fallback xmlns="">
                  <p:pic>
                    <p:nvPicPr>
                      <p:cNvPr id="37" name="Ink 36">
                        <a:extLst>
                          <a:ext uri="{FF2B5EF4-FFF2-40B4-BE49-F238E27FC236}">
                            <a16:creationId xmlns:a16="http://schemas.microsoft.com/office/drawing/2014/main" id="{F2C195FE-7DB2-5B0B-B6C7-060BC99F20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86"/>
                      <a:stretch>
                        <a:fillRect/>
                      </a:stretch>
                    </p:blipFill>
                    <p:spPr>
                      <a:xfrm>
                        <a:off x="3344790" y="4782420"/>
                        <a:ext cx="113400" cy="864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87">
                    <p14:nvContentPartPr>
                      <p14:cNvPr id="1235" name="Ink 1234">
                        <a:extLst>
                          <a:ext uri="{FF2B5EF4-FFF2-40B4-BE49-F238E27FC236}">
                            <a16:creationId xmlns:a16="http://schemas.microsoft.com/office/drawing/2014/main" id="{EEECFC58-1F7F-79EA-4F2E-7FA910B0587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441270" y="4928940"/>
                      <a:ext cx="712080" cy="319320"/>
                    </p14:xfrm>
                  </p:contentPart>
                </mc:Choice>
                <mc:Fallback xmlns="">
                  <p:pic>
                    <p:nvPicPr>
                      <p:cNvPr id="51" name="Ink 50">
                        <a:extLst>
                          <a:ext uri="{FF2B5EF4-FFF2-40B4-BE49-F238E27FC236}">
                            <a16:creationId xmlns:a16="http://schemas.microsoft.com/office/drawing/2014/main" id="{3272047F-6AA0-ADD9-BDE2-A7A6325016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88"/>
                      <a:stretch>
                        <a:fillRect/>
                      </a:stretch>
                    </p:blipFill>
                    <p:spPr>
                      <a:xfrm>
                        <a:off x="3432270" y="4920300"/>
                        <a:ext cx="729720" cy="3369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89">
                    <p14:nvContentPartPr>
                      <p14:cNvPr id="1236" name="Ink 1235">
                        <a:extLst>
                          <a:ext uri="{FF2B5EF4-FFF2-40B4-BE49-F238E27FC236}">
                            <a16:creationId xmlns:a16="http://schemas.microsoft.com/office/drawing/2014/main" id="{D02D7EA7-B558-E4B7-B42B-0375117D32C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409950" y="4884660"/>
                      <a:ext cx="138600" cy="125640"/>
                    </p14:xfrm>
                  </p:contentPart>
                </mc:Choice>
                <mc:Fallback xmlns="">
                  <p:pic>
                    <p:nvPicPr>
                      <p:cNvPr id="52" name="Ink 51">
                        <a:extLst>
                          <a:ext uri="{FF2B5EF4-FFF2-40B4-BE49-F238E27FC236}">
                            <a16:creationId xmlns:a16="http://schemas.microsoft.com/office/drawing/2014/main" id="{F5E71B6E-E31C-C643-BFDD-C36ECCBB56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90"/>
                      <a:stretch>
                        <a:fillRect/>
                      </a:stretch>
                    </p:blipFill>
                    <p:spPr>
                      <a:xfrm>
                        <a:off x="3400950" y="4876020"/>
                        <a:ext cx="156240" cy="1432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91">
                    <p14:nvContentPartPr>
                      <p14:cNvPr id="1237" name="Ink 1236">
                        <a:extLst>
                          <a:ext uri="{FF2B5EF4-FFF2-40B4-BE49-F238E27FC236}">
                            <a16:creationId xmlns:a16="http://schemas.microsoft.com/office/drawing/2014/main" id="{8E10F38C-3410-7810-94F7-85999B6280C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781390" y="4914900"/>
                      <a:ext cx="78840" cy="55800"/>
                    </p14:xfrm>
                  </p:contentPart>
                </mc:Choice>
                <mc:Fallback xmlns="">
                  <p:pic>
                    <p:nvPicPr>
                      <p:cNvPr id="113" name="Ink 112">
                        <a:extLst>
                          <a:ext uri="{FF2B5EF4-FFF2-40B4-BE49-F238E27FC236}">
                            <a16:creationId xmlns:a16="http://schemas.microsoft.com/office/drawing/2014/main" id="{4D957ECE-6B9E-E63C-F8B1-59E2744629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92"/>
                      <a:stretch>
                        <a:fillRect/>
                      </a:stretch>
                    </p:blipFill>
                    <p:spPr>
                      <a:xfrm>
                        <a:off x="2772390" y="4905900"/>
                        <a:ext cx="96480" cy="734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93">
                    <p14:nvContentPartPr>
                      <p14:cNvPr id="1238" name="Ink 1237">
                        <a:extLst>
                          <a:ext uri="{FF2B5EF4-FFF2-40B4-BE49-F238E27FC236}">
                            <a16:creationId xmlns:a16="http://schemas.microsoft.com/office/drawing/2014/main" id="{D935BC5F-5A8A-6C29-58CC-1B34CB84FDF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971830" y="4914900"/>
                      <a:ext cx="86040" cy="96480"/>
                    </p14:xfrm>
                  </p:contentPart>
                </mc:Choice>
                <mc:Fallback xmlns="">
                  <p:pic>
                    <p:nvPicPr>
                      <p:cNvPr id="114" name="Ink 113">
                        <a:extLst>
                          <a:ext uri="{FF2B5EF4-FFF2-40B4-BE49-F238E27FC236}">
                            <a16:creationId xmlns:a16="http://schemas.microsoft.com/office/drawing/2014/main" id="{665E0CCA-356D-F3CA-821A-90FF913D0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94"/>
                      <a:stretch>
                        <a:fillRect/>
                      </a:stretch>
                    </p:blipFill>
                    <p:spPr>
                      <a:xfrm>
                        <a:off x="2962830" y="4905900"/>
                        <a:ext cx="103680" cy="1141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95">
                    <p14:nvContentPartPr>
                      <p14:cNvPr id="1239" name="Ink 1238">
                        <a:extLst>
                          <a:ext uri="{FF2B5EF4-FFF2-40B4-BE49-F238E27FC236}">
                            <a16:creationId xmlns:a16="http://schemas.microsoft.com/office/drawing/2014/main" id="{4C495FE8-01EE-0B58-1612-4E2F93AC1D1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943390" y="4906620"/>
                      <a:ext cx="74880" cy="56160"/>
                    </p14:xfrm>
                  </p:contentPart>
                </mc:Choice>
                <mc:Fallback xmlns="">
                  <p:pic>
                    <p:nvPicPr>
                      <p:cNvPr id="115" name="Ink 114">
                        <a:extLst>
                          <a:ext uri="{FF2B5EF4-FFF2-40B4-BE49-F238E27FC236}">
                            <a16:creationId xmlns:a16="http://schemas.microsoft.com/office/drawing/2014/main" id="{6F6FFDCF-79B2-6174-9C6B-6036354D5E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96"/>
                      <a:stretch>
                        <a:fillRect/>
                      </a:stretch>
                    </p:blipFill>
                    <p:spPr>
                      <a:xfrm>
                        <a:off x="2934390" y="4897620"/>
                        <a:ext cx="92520" cy="738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97">
                    <p14:nvContentPartPr>
                      <p14:cNvPr id="1240" name="Ink 1239">
                        <a:extLst>
                          <a:ext uri="{FF2B5EF4-FFF2-40B4-BE49-F238E27FC236}">
                            <a16:creationId xmlns:a16="http://schemas.microsoft.com/office/drawing/2014/main" id="{04FEBAB5-6B5D-A906-CEDB-8E702BCD564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190710" y="4900140"/>
                      <a:ext cx="113760" cy="138600"/>
                    </p14:xfrm>
                  </p:contentPart>
                </mc:Choice>
                <mc:Fallback xmlns="">
                  <p:pic>
                    <p:nvPicPr>
                      <p:cNvPr id="133" name="Ink 132">
                        <a:extLst>
                          <a:ext uri="{FF2B5EF4-FFF2-40B4-BE49-F238E27FC236}">
                            <a16:creationId xmlns:a16="http://schemas.microsoft.com/office/drawing/2014/main" id="{95E2876F-59C6-BAD5-4363-BAC8ABB299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98"/>
                      <a:stretch>
                        <a:fillRect/>
                      </a:stretch>
                    </p:blipFill>
                    <p:spPr>
                      <a:xfrm>
                        <a:off x="3181710" y="4891500"/>
                        <a:ext cx="131400" cy="1562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99">
                    <p14:nvContentPartPr>
                      <p14:cNvPr id="1241" name="Ink 1240">
                        <a:extLst>
                          <a:ext uri="{FF2B5EF4-FFF2-40B4-BE49-F238E27FC236}">
                            <a16:creationId xmlns:a16="http://schemas.microsoft.com/office/drawing/2014/main" id="{76D13602-336B-BD7B-BC23-87CA7B9D936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238590" y="4882140"/>
                      <a:ext cx="95040" cy="60840"/>
                    </p14:xfrm>
                  </p:contentPart>
                </mc:Choice>
                <mc:Fallback xmlns="">
                  <p:pic>
                    <p:nvPicPr>
                      <p:cNvPr id="134" name="Ink 133">
                        <a:extLst>
                          <a:ext uri="{FF2B5EF4-FFF2-40B4-BE49-F238E27FC236}">
                            <a16:creationId xmlns:a16="http://schemas.microsoft.com/office/drawing/2014/main" id="{6497DA59-6E20-63A2-E127-2EE5E43F76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00"/>
                      <a:stretch>
                        <a:fillRect/>
                      </a:stretch>
                    </p:blipFill>
                    <p:spPr>
                      <a:xfrm>
                        <a:off x="3229590" y="4873140"/>
                        <a:ext cx="112680" cy="7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001">
                    <p14:nvContentPartPr>
                      <p14:cNvPr id="1242" name="Ink 1241">
                        <a:extLst>
                          <a:ext uri="{FF2B5EF4-FFF2-40B4-BE49-F238E27FC236}">
                            <a16:creationId xmlns:a16="http://schemas.microsoft.com/office/drawing/2014/main" id="{43D61D8E-4D4E-A652-2B15-8D013A84F8B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575550" y="5063940"/>
                      <a:ext cx="82800" cy="432000"/>
                    </p14:xfrm>
                  </p:contentPart>
                </mc:Choice>
                <mc:Fallback xmlns="">
                  <p:pic>
                    <p:nvPicPr>
                      <p:cNvPr id="136" name="Ink 135">
                        <a:extLst>
                          <a:ext uri="{FF2B5EF4-FFF2-40B4-BE49-F238E27FC236}">
                            <a16:creationId xmlns:a16="http://schemas.microsoft.com/office/drawing/2014/main" id="{0D7B9B66-4562-6C73-1091-ADCCC396C3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02"/>
                      <a:stretch>
                        <a:fillRect/>
                      </a:stretch>
                    </p:blipFill>
                    <p:spPr>
                      <a:xfrm>
                        <a:off x="3566910" y="5055300"/>
                        <a:ext cx="100440" cy="4496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1213" name="Group 1212">
                <a:extLst>
                  <a:ext uri="{FF2B5EF4-FFF2-40B4-BE49-F238E27FC236}">
                    <a16:creationId xmlns:a16="http://schemas.microsoft.com/office/drawing/2014/main" id="{92749C28-42B1-B6FA-771A-376B2D14A74B}"/>
                  </a:ext>
                </a:extLst>
              </p:cNvPr>
              <p:cNvGrpSpPr/>
              <p:nvPr/>
            </p:nvGrpSpPr>
            <p:grpSpPr>
              <a:xfrm>
                <a:off x="3076778" y="1944456"/>
                <a:ext cx="1390320" cy="1119517"/>
                <a:chOff x="3014670" y="2633663"/>
                <a:chExt cx="1390320" cy="1119517"/>
              </a:xfrm>
            </p:grpSpPr>
            <p:grpSp>
              <p:nvGrpSpPr>
                <p:cNvPr id="1215" name="Group 1214">
                  <a:extLst>
                    <a:ext uri="{FF2B5EF4-FFF2-40B4-BE49-F238E27FC236}">
                      <a16:creationId xmlns:a16="http://schemas.microsoft.com/office/drawing/2014/main" id="{6D45FBA9-B261-E876-BC13-1233BBC6DC92}"/>
                    </a:ext>
                  </a:extLst>
                </p:cNvPr>
                <p:cNvGrpSpPr/>
                <p:nvPr/>
              </p:nvGrpSpPr>
              <p:grpSpPr>
                <a:xfrm>
                  <a:off x="3048150" y="2956500"/>
                  <a:ext cx="409680" cy="777600"/>
                  <a:chOff x="3048150" y="2956500"/>
                  <a:chExt cx="409680" cy="77760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003">
                    <p14:nvContentPartPr>
                      <p14:cNvPr id="1221" name="Ink 1220">
                        <a:extLst>
                          <a:ext uri="{FF2B5EF4-FFF2-40B4-BE49-F238E27FC236}">
                            <a16:creationId xmlns:a16="http://schemas.microsoft.com/office/drawing/2014/main" id="{96710CA2-EE43-DACD-BABD-D84357B0126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142470" y="2972700"/>
                      <a:ext cx="315360" cy="761400"/>
                    </p14:xfrm>
                  </p:contentPart>
                </mc:Choice>
                <mc:Fallback xmlns="">
                  <p:pic>
                    <p:nvPicPr>
                      <p:cNvPr id="144" name="Ink 143">
                        <a:extLst>
                          <a:ext uri="{FF2B5EF4-FFF2-40B4-BE49-F238E27FC236}">
                            <a16:creationId xmlns:a16="http://schemas.microsoft.com/office/drawing/2014/main" id="{BC39052E-F029-DCEC-8FC9-74E3840E1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04"/>
                      <a:stretch>
                        <a:fillRect/>
                      </a:stretch>
                    </p:blipFill>
                    <p:spPr>
                      <a:xfrm>
                        <a:off x="3133470" y="2963700"/>
                        <a:ext cx="333000" cy="7790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005">
                    <p14:nvContentPartPr>
                      <p14:cNvPr id="1222" name="Ink 1221">
                        <a:extLst>
                          <a:ext uri="{FF2B5EF4-FFF2-40B4-BE49-F238E27FC236}">
                            <a16:creationId xmlns:a16="http://schemas.microsoft.com/office/drawing/2014/main" id="{36770AE1-B809-22C9-D13B-D6934F02458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48150" y="2956500"/>
                      <a:ext cx="185400" cy="82440"/>
                    </p14:xfrm>
                  </p:contentPart>
                </mc:Choice>
                <mc:Fallback xmlns="">
                  <p:pic>
                    <p:nvPicPr>
                      <p:cNvPr id="145" name="Ink 144">
                        <a:extLst>
                          <a:ext uri="{FF2B5EF4-FFF2-40B4-BE49-F238E27FC236}">
                            <a16:creationId xmlns:a16="http://schemas.microsoft.com/office/drawing/2014/main" id="{49BF9F4A-1549-785A-8149-2C51978636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06"/>
                      <a:stretch>
                        <a:fillRect/>
                      </a:stretch>
                    </p:blipFill>
                    <p:spPr>
                      <a:xfrm>
                        <a:off x="3039150" y="2947500"/>
                        <a:ext cx="203040" cy="1000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1007">
                  <p14:nvContentPartPr>
                    <p14:cNvPr id="1216" name="Ink 1215">
                      <a:extLst>
                        <a:ext uri="{FF2B5EF4-FFF2-40B4-BE49-F238E27FC236}">
                          <a16:creationId xmlns:a16="http://schemas.microsoft.com/office/drawing/2014/main" id="{0053A319-39BE-D30B-ADC1-AD85C12739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14670" y="3410100"/>
                    <a:ext cx="234000" cy="326520"/>
                  </p14:xfrm>
                </p:contentPart>
              </mc:Choice>
              <mc:Fallback xmlns="">
                <p:pic>
                  <p:nvPicPr>
                    <p:cNvPr id="147" name="Ink 146">
                      <a:extLst>
                        <a:ext uri="{FF2B5EF4-FFF2-40B4-BE49-F238E27FC236}">
                          <a16:creationId xmlns:a16="http://schemas.microsoft.com/office/drawing/2014/main" id="{11DC9817-6D39-D8FC-1A27-526BE044D942}"/>
                        </a:ext>
                      </a:extLst>
                    </p:cNvPr>
                    <p:cNvPicPr/>
                    <p:nvPr/>
                  </p:nvPicPr>
                  <p:blipFill>
                    <a:blip r:embed="rId1008"/>
                    <a:stretch>
                      <a:fillRect/>
                    </a:stretch>
                  </p:blipFill>
                  <p:spPr>
                    <a:xfrm>
                      <a:off x="3005670" y="3401100"/>
                      <a:ext cx="251640" cy="34416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1217" name="Group 1216">
                  <a:extLst>
                    <a:ext uri="{FF2B5EF4-FFF2-40B4-BE49-F238E27FC236}">
                      <a16:creationId xmlns:a16="http://schemas.microsoft.com/office/drawing/2014/main" id="{F2F4C0F4-4CB9-B0FF-0357-A04929954BF0}"/>
                    </a:ext>
                  </a:extLst>
                </p:cNvPr>
                <p:cNvGrpSpPr/>
                <p:nvPr/>
              </p:nvGrpSpPr>
              <p:grpSpPr>
                <a:xfrm>
                  <a:off x="3647910" y="2633663"/>
                  <a:ext cx="757080" cy="1119517"/>
                  <a:chOff x="3647910" y="2947140"/>
                  <a:chExt cx="757080" cy="80604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009">
                    <p14:nvContentPartPr>
                      <p14:cNvPr id="1218" name="Ink 1217">
                        <a:extLst>
                          <a:ext uri="{FF2B5EF4-FFF2-40B4-BE49-F238E27FC236}">
                            <a16:creationId xmlns:a16="http://schemas.microsoft.com/office/drawing/2014/main" id="{0CAAAC6E-F40F-3001-0D11-AC5D5A7854B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647910" y="2958660"/>
                      <a:ext cx="702000" cy="794520"/>
                    </p14:xfrm>
                  </p:contentPart>
                </mc:Choice>
                <mc:Fallback xmlns="">
                  <p:pic>
                    <p:nvPicPr>
                      <p:cNvPr id="149" name="Ink 148">
                        <a:extLst>
                          <a:ext uri="{FF2B5EF4-FFF2-40B4-BE49-F238E27FC236}">
                            <a16:creationId xmlns:a16="http://schemas.microsoft.com/office/drawing/2014/main" id="{043338F2-1E41-1E7F-A312-4491A51B34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10"/>
                      <a:stretch>
                        <a:fillRect/>
                      </a:stretch>
                    </p:blipFill>
                    <p:spPr>
                      <a:xfrm>
                        <a:off x="3638910" y="2952179"/>
                        <a:ext cx="719640" cy="80722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011">
                    <p14:nvContentPartPr>
                      <p14:cNvPr id="1219" name="Ink 1218">
                        <a:extLst>
                          <a:ext uri="{FF2B5EF4-FFF2-40B4-BE49-F238E27FC236}">
                            <a16:creationId xmlns:a16="http://schemas.microsoft.com/office/drawing/2014/main" id="{3E236DCA-BB1D-B0BF-E45A-F442FFFC4C4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251630" y="2947140"/>
                      <a:ext cx="153360" cy="122760"/>
                    </p14:xfrm>
                  </p:contentPart>
                </mc:Choice>
                <mc:Fallback xmlns="">
                  <p:pic>
                    <p:nvPicPr>
                      <p:cNvPr id="150" name="Ink 149">
                        <a:extLst>
                          <a:ext uri="{FF2B5EF4-FFF2-40B4-BE49-F238E27FC236}">
                            <a16:creationId xmlns:a16="http://schemas.microsoft.com/office/drawing/2014/main" id="{0EAE5E26-6FD5-2299-C397-3224F1E624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12"/>
                      <a:stretch>
                        <a:fillRect/>
                      </a:stretch>
                    </p:blipFill>
                    <p:spPr>
                      <a:xfrm>
                        <a:off x="4242630" y="2940652"/>
                        <a:ext cx="171000" cy="135477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013">
                    <p14:nvContentPartPr>
                      <p14:cNvPr id="1220" name="Ink 1219">
                        <a:extLst>
                          <a:ext uri="{FF2B5EF4-FFF2-40B4-BE49-F238E27FC236}">
                            <a16:creationId xmlns:a16="http://schemas.microsoft.com/office/drawing/2014/main" id="{FB51DD3A-A599-11A4-0EA0-6967A96E265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104224" y="3314700"/>
                      <a:ext cx="54720" cy="316800"/>
                    </p14:xfrm>
                  </p:contentPart>
                </mc:Choice>
                <mc:Fallback xmlns="">
                  <p:pic>
                    <p:nvPicPr>
                      <p:cNvPr id="152" name="Ink 151">
                        <a:extLst>
                          <a:ext uri="{FF2B5EF4-FFF2-40B4-BE49-F238E27FC236}">
                            <a16:creationId xmlns:a16="http://schemas.microsoft.com/office/drawing/2014/main" id="{16EB2532-DB9F-A7AB-A89B-D32626E7F6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14"/>
                      <a:stretch>
                        <a:fillRect/>
                      </a:stretch>
                    </p:blipFill>
                    <p:spPr>
                      <a:xfrm>
                        <a:off x="4095224" y="3308219"/>
                        <a:ext cx="72360" cy="32950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sp>
            <p:nvSpPr>
              <p:cNvPr id="1214" name="TextBox 1213">
                <a:extLst>
                  <a:ext uri="{FF2B5EF4-FFF2-40B4-BE49-F238E27FC236}">
                    <a16:creationId xmlns:a16="http://schemas.microsoft.com/office/drawing/2014/main" id="{CD02C7C4-F9D7-3AD5-9EA0-EA59869FA23D}"/>
                  </a:ext>
                </a:extLst>
              </p:cNvPr>
              <p:cNvSpPr txBox="1"/>
              <p:nvPr/>
            </p:nvSpPr>
            <p:spPr>
              <a:xfrm>
                <a:off x="3654970" y="2836789"/>
                <a:ext cx="323871" cy="313932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none" lIns="18288" tIns="18288" rIns="18288" bIns="18288" rtlCol="0" anchor="ctr" anchorCtr="1">
                <a:spAutoFit/>
              </a:bodyPr>
              <a:lstStyle/>
              <a:p>
                <a:r>
                  <a:rPr lang="en-US" strike="sngStrike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</a:rPr>
                  <a:t> 6</a:t>
                </a:r>
              </a:p>
            </p:txBody>
          </p:sp>
        </p:grpSp>
        <p:sp>
          <p:nvSpPr>
            <p:cNvPr id="1264" name="TextBox 1263">
              <a:extLst>
                <a:ext uri="{FF2B5EF4-FFF2-40B4-BE49-F238E27FC236}">
                  <a16:creationId xmlns:a16="http://schemas.microsoft.com/office/drawing/2014/main" id="{17560A73-6C43-0F5D-9F4C-DB8E30769156}"/>
                </a:ext>
              </a:extLst>
            </p:cNvPr>
            <p:cNvSpPr txBox="1"/>
            <p:nvPr/>
          </p:nvSpPr>
          <p:spPr>
            <a:xfrm>
              <a:off x="21682244" y="13452111"/>
              <a:ext cx="556318" cy="31371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r>
                <a:rPr lang="en-US" sz="2400" strike="sngStrike" dirty="0">
                  <a:solidFill>
                    <a:srgbClr val="FF0000"/>
                  </a:solidFill>
                </a:rPr>
                <a:t>1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strike="sngStrike" dirty="0">
                  <a:solidFill>
                    <a:srgbClr val="FF0000"/>
                  </a:solidFill>
                </a:rPr>
                <a:t>6</a:t>
              </a:r>
              <a:r>
                <a:rPr lang="en-US" sz="2400" dirty="0">
                  <a:solidFill>
                    <a:srgbClr val="FF0000"/>
                  </a:solidFill>
                </a:rPr>
                <a:t> 10</a:t>
              </a:r>
            </a:p>
          </p:txBody>
        </p:sp>
      </p:grpSp>
      <p:cxnSp>
        <p:nvCxnSpPr>
          <p:cNvPr id="1265" name="Straight Arrow Connector 1264">
            <a:extLst>
              <a:ext uri="{FF2B5EF4-FFF2-40B4-BE49-F238E27FC236}">
                <a16:creationId xmlns:a16="http://schemas.microsoft.com/office/drawing/2014/main" id="{9D95574C-BE09-9FEA-D3BB-D2FFB2A960EF}"/>
              </a:ext>
            </a:extLst>
          </p:cNvPr>
          <p:cNvCxnSpPr>
            <a:cxnSpLocks/>
          </p:cNvCxnSpPr>
          <p:nvPr/>
        </p:nvCxnSpPr>
        <p:spPr>
          <a:xfrm flipH="1" flipV="1">
            <a:off x="16896426" y="5545746"/>
            <a:ext cx="1661617" cy="198514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Straight Arrow Connector 1268">
            <a:extLst>
              <a:ext uri="{FF2B5EF4-FFF2-40B4-BE49-F238E27FC236}">
                <a16:creationId xmlns:a16="http://schemas.microsoft.com/office/drawing/2014/main" id="{6D87E1D8-9DB4-5180-B763-D5B26F1BDD03}"/>
              </a:ext>
            </a:extLst>
          </p:cNvPr>
          <p:cNvCxnSpPr>
            <a:cxnSpLocks/>
          </p:cNvCxnSpPr>
          <p:nvPr/>
        </p:nvCxnSpPr>
        <p:spPr>
          <a:xfrm flipH="1">
            <a:off x="16927248" y="15039596"/>
            <a:ext cx="1381701" cy="129158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2" name="Group 1271">
            <a:extLst>
              <a:ext uri="{FF2B5EF4-FFF2-40B4-BE49-F238E27FC236}">
                <a16:creationId xmlns:a16="http://schemas.microsoft.com/office/drawing/2014/main" id="{1EACC797-9D11-15A7-B0AA-F0F5ACD2B2DE}"/>
              </a:ext>
            </a:extLst>
          </p:cNvPr>
          <p:cNvGrpSpPr/>
          <p:nvPr/>
        </p:nvGrpSpPr>
        <p:grpSpPr>
          <a:xfrm>
            <a:off x="8771593" y="17254176"/>
            <a:ext cx="8465465" cy="4627716"/>
            <a:chOff x="370911" y="2182971"/>
            <a:chExt cx="8465465" cy="4627716"/>
          </a:xfrm>
        </p:grpSpPr>
        <p:sp>
          <p:nvSpPr>
            <p:cNvPr id="1273" name="TextBox 1272">
              <a:extLst>
                <a:ext uri="{FF2B5EF4-FFF2-40B4-BE49-F238E27FC236}">
                  <a16:creationId xmlns:a16="http://schemas.microsoft.com/office/drawing/2014/main" id="{90DD6BBF-7074-B073-D66C-CF7BD64C0210}"/>
                </a:ext>
              </a:extLst>
            </p:cNvPr>
            <p:cNvSpPr txBox="1"/>
            <p:nvPr/>
          </p:nvSpPr>
          <p:spPr>
            <a:xfrm>
              <a:off x="370911" y="6349022"/>
              <a:ext cx="859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serve</a:t>
              </a:r>
            </a:p>
          </p:txBody>
        </p:sp>
        <p:sp>
          <p:nvSpPr>
            <p:cNvPr id="1274" name="TextBox 1273">
              <a:extLst>
                <a:ext uri="{FF2B5EF4-FFF2-40B4-BE49-F238E27FC236}">
                  <a16:creationId xmlns:a16="http://schemas.microsoft.com/office/drawing/2014/main" id="{41FA28C7-18D7-9E77-9D2D-CF9C8AD6BFE1}"/>
                </a:ext>
              </a:extLst>
            </p:cNvPr>
            <p:cNvSpPr txBox="1"/>
            <p:nvPr/>
          </p:nvSpPr>
          <p:spPr>
            <a:xfrm>
              <a:off x="1575413" y="6349022"/>
              <a:ext cx="6038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red</a:t>
              </a:r>
            </a:p>
          </p:txBody>
        </p:sp>
        <p:sp>
          <p:nvSpPr>
            <p:cNvPr id="1275" name="TextBox 1274">
              <a:extLst>
                <a:ext uri="{FF2B5EF4-FFF2-40B4-BE49-F238E27FC236}">
                  <a16:creationId xmlns:a16="http://schemas.microsoft.com/office/drawing/2014/main" id="{9CFF7116-A1E0-C89D-7484-B630FAA1A031}"/>
                </a:ext>
              </a:extLst>
            </p:cNvPr>
            <p:cNvSpPr txBox="1"/>
            <p:nvPr/>
          </p:nvSpPr>
          <p:spPr>
            <a:xfrm>
              <a:off x="2502628" y="6349022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onion</a:t>
              </a:r>
            </a:p>
          </p:txBody>
        </p:sp>
        <p:sp>
          <p:nvSpPr>
            <p:cNvPr id="1276" name="TextBox 1275">
              <a:extLst>
                <a:ext uri="{FF2B5EF4-FFF2-40B4-BE49-F238E27FC236}">
                  <a16:creationId xmlns:a16="http://schemas.microsoft.com/office/drawing/2014/main" id="{8A6712D1-219A-5A85-898A-67CCCCD3CCB4}"/>
                </a:ext>
              </a:extLst>
            </p:cNvPr>
            <p:cNvSpPr txBox="1"/>
            <p:nvPr/>
          </p:nvSpPr>
          <p:spPr>
            <a:xfrm>
              <a:off x="3581742" y="6349022"/>
              <a:ext cx="898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sauce</a:t>
              </a:r>
            </a:p>
          </p:txBody>
        </p:sp>
        <p:sp>
          <p:nvSpPr>
            <p:cNvPr id="1277" name="TextBox 1276">
              <a:extLst>
                <a:ext uri="{FF2B5EF4-FFF2-40B4-BE49-F238E27FC236}">
                  <a16:creationId xmlns:a16="http://schemas.microsoft.com/office/drawing/2014/main" id="{36425E4A-DC67-4BB0-B284-D1D8DC1EC4F5}"/>
                </a:ext>
              </a:extLst>
            </p:cNvPr>
            <p:cNvSpPr txBox="1"/>
            <p:nvPr/>
          </p:nvSpPr>
          <p:spPr>
            <a:xfrm>
              <a:off x="4735973" y="6349022"/>
              <a:ext cx="742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over</a:t>
              </a:r>
            </a:p>
          </p:txBody>
        </p:sp>
        <p:sp>
          <p:nvSpPr>
            <p:cNvPr id="1278" name="TextBox 1277">
              <a:extLst>
                <a:ext uri="{FF2B5EF4-FFF2-40B4-BE49-F238E27FC236}">
                  <a16:creationId xmlns:a16="http://schemas.microsoft.com/office/drawing/2014/main" id="{CF16792B-5E0B-4C8E-5984-1655B93C8647}"/>
                </a:ext>
              </a:extLst>
            </p:cNvPr>
            <p:cNvSpPr txBox="1"/>
            <p:nvPr/>
          </p:nvSpPr>
          <p:spPr>
            <a:xfrm>
              <a:off x="5755614" y="6349022"/>
              <a:ext cx="8570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pasta</a:t>
              </a:r>
            </a:p>
          </p:txBody>
        </p:sp>
        <p:sp>
          <p:nvSpPr>
            <p:cNvPr id="1279" name="TextBox 1278">
              <a:extLst>
                <a:ext uri="{FF2B5EF4-FFF2-40B4-BE49-F238E27FC236}">
                  <a16:creationId xmlns:a16="http://schemas.microsoft.com/office/drawing/2014/main" id="{0AE078C3-01E5-B496-8039-90099B60DDDD}"/>
                </a:ext>
              </a:extLst>
            </p:cNvPr>
            <p:cNvSpPr txBox="1"/>
            <p:nvPr/>
          </p:nvSpPr>
          <p:spPr>
            <a:xfrm>
              <a:off x="6891217" y="6349022"/>
              <a:ext cx="7393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with</a:t>
              </a:r>
            </a:p>
          </p:txBody>
        </p:sp>
        <p:sp>
          <p:nvSpPr>
            <p:cNvPr id="1280" name="TextBox 1279">
              <a:extLst>
                <a:ext uri="{FF2B5EF4-FFF2-40B4-BE49-F238E27FC236}">
                  <a16:creationId xmlns:a16="http://schemas.microsoft.com/office/drawing/2014/main" id="{C7767AA7-6C8A-4D69-8B54-FC60F7B257AF}"/>
                </a:ext>
              </a:extLst>
            </p:cNvPr>
            <p:cNvSpPr txBox="1"/>
            <p:nvPr/>
          </p:nvSpPr>
          <p:spPr>
            <a:xfrm>
              <a:off x="7838794" y="6349022"/>
              <a:ext cx="997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capers</a:t>
              </a:r>
            </a:p>
          </p:txBody>
        </p:sp>
        <p:grpSp>
          <p:nvGrpSpPr>
            <p:cNvPr id="1281" name="Group 1280">
              <a:extLst>
                <a:ext uri="{FF2B5EF4-FFF2-40B4-BE49-F238E27FC236}">
                  <a16:creationId xmlns:a16="http://schemas.microsoft.com/office/drawing/2014/main" id="{4A592516-0F3D-1456-5ADF-30685839F3FA}"/>
                </a:ext>
              </a:extLst>
            </p:cNvPr>
            <p:cNvGrpSpPr/>
            <p:nvPr/>
          </p:nvGrpSpPr>
          <p:grpSpPr>
            <a:xfrm>
              <a:off x="766670" y="6267090"/>
              <a:ext cx="7603200" cy="77040"/>
              <a:chOff x="766670" y="6267090"/>
              <a:chExt cx="7603200" cy="77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15">
                <p14:nvContentPartPr>
                  <p14:cNvPr id="1408" name="Ink 1407">
                    <a:extLst>
                      <a:ext uri="{FF2B5EF4-FFF2-40B4-BE49-F238E27FC236}">
                        <a16:creationId xmlns:a16="http://schemas.microsoft.com/office/drawing/2014/main" id="{9E31AE11-494F-4AA0-1F25-61145D2B0722}"/>
                      </a:ext>
                    </a:extLst>
                  </p14:cNvPr>
                  <p14:cNvContentPartPr/>
                  <p14:nvPr/>
                </p14:nvContentPartPr>
                <p14:xfrm>
                  <a:off x="766670" y="6273930"/>
                  <a:ext cx="59400" cy="5220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EF464DC4-E0F0-E4E0-7B38-642454E756D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757670" y="6264992"/>
                    <a:ext cx="77040" cy="69719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409" name="Group 1408">
                <a:extLst>
                  <a:ext uri="{FF2B5EF4-FFF2-40B4-BE49-F238E27FC236}">
                    <a16:creationId xmlns:a16="http://schemas.microsoft.com/office/drawing/2014/main" id="{DF839C57-2665-2DB7-0DE3-A8BAC13A0B22}"/>
                  </a:ext>
                </a:extLst>
              </p:cNvPr>
              <p:cNvGrpSpPr/>
              <p:nvPr/>
            </p:nvGrpSpPr>
            <p:grpSpPr>
              <a:xfrm>
                <a:off x="1834790" y="6267090"/>
                <a:ext cx="75600" cy="70920"/>
                <a:chOff x="1834790" y="6267090"/>
                <a:chExt cx="75600" cy="709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016">
                  <p14:nvContentPartPr>
                    <p14:cNvPr id="1421" name="Ink 1420">
                      <a:extLst>
                        <a:ext uri="{FF2B5EF4-FFF2-40B4-BE49-F238E27FC236}">
                          <a16:creationId xmlns:a16="http://schemas.microsoft.com/office/drawing/2014/main" id="{7DB37FD9-EF19-88C4-BEFB-70C79C15CC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4790" y="6267090"/>
                    <a:ext cx="75600" cy="70920"/>
                  </p14:xfrm>
                </p:contentPart>
              </mc:Choice>
              <mc:Fallback xmlns="">
                <p:pic>
                  <p:nvPicPr>
                    <p:cNvPr id="6" name="Ink 5">
                      <a:extLst>
                        <a:ext uri="{FF2B5EF4-FFF2-40B4-BE49-F238E27FC236}">
                          <a16:creationId xmlns:a16="http://schemas.microsoft.com/office/drawing/2014/main" id="{08504E7D-D499-8D9D-FA18-883E778D3344}"/>
                        </a:ext>
                      </a:extLst>
                    </p:cNvPr>
                    <p:cNvPicPr/>
                    <p:nvPr/>
                  </p:nvPicPr>
                  <p:blipFill>
                    <a:blip r:embed="rId1017"/>
                    <a:stretch>
                      <a:fillRect/>
                    </a:stretch>
                  </p:blipFill>
                  <p:spPr>
                    <a:xfrm>
                      <a:off x="1825790" y="6258135"/>
                      <a:ext cx="93240" cy="8847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8">
                  <p14:nvContentPartPr>
                    <p14:cNvPr id="1422" name="Ink 1421">
                      <a:extLst>
                        <a:ext uri="{FF2B5EF4-FFF2-40B4-BE49-F238E27FC236}">
                          <a16:creationId xmlns:a16="http://schemas.microsoft.com/office/drawing/2014/main" id="{3B8B6354-FBA5-CDEF-825E-A371962582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42710" y="6296970"/>
                    <a:ext cx="50040" cy="40680"/>
                  </p14:xfrm>
                </p:contentPart>
              </mc:Choice>
              <mc:Fallback xmlns="">
                <p:pic>
                  <p:nvPicPr>
                    <p:cNvPr id="15" name="Ink 14">
                      <a:extLst>
                        <a:ext uri="{FF2B5EF4-FFF2-40B4-BE49-F238E27FC236}">
                          <a16:creationId xmlns:a16="http://schemas.microsoft.com/office/drawing/2014/main" id="{568991AE-AB9F-05F1-273D-E2EACB26C14D}"/>
                        </a:ext>
                      </a:extLst>
                    </p:cNvPr>
                    <p:cNvPicPr/>
                    <p:nvPr/>
                  </p:nvPicPr>
                  <p:blipFill>
                    <a:blip r:embed="rId1019"/>
                    <a:stretch>
                      <a:fillRect/>
                    </a:stretch>
                  </p:blipFill>
                  <p:spPr>
                    <a:xfrm>
                      <a:off x="1833710" y="6287970"/>
                      <a:ext cx="67680" cy="58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020">
                <p14:nvContentPartPr>
                  <p14:cNvPr id="1410" name="Ink 1409">
                    <a:extLst>
                      <a:ext uri="{FF2B5EF4-FFF2-40B4-BE49-F238E27FC236}">
                        <a16:creationId xmlns:a16="http://schemas.microsoft.com/office/drawing/2014/main" id="{9EB484C5-77FC-E68F-7CE8-5BAAE43955BE}"/>
                      </a:ext>
                    </a:extLst>
                  </p14:cNvPr>
                  <p14:cNvContentPartPr/>
                  <p14:nvPr/>
                </p14:nvContentPartPr>
                <p14:xfrm>
                  <a:off x="2913350" y="6278250"/>
                  <a:ext cx="81720" cy="6228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FC799059-3C7C-DD1E-AD4B-60D616583587}"/>
                      </a:ext>
                    </a:extLst>
                  </p:cNvPr>
                  <p:cNvPicPr/>
                  <p:nvPr/>
                </p:nvPicPr>
                <p:blipFill>
                  <a:blip r:embed="rId1021"/>
                  <a:stretch>
                    <a:fillRect/>
                  </a:stretch>
                </p:blipFill>
                <p:spPr>
                  <a:xfrm>
                    <a:off x="2904350" y="6269250"/>
                    <a:ext cx="99360" cy="7992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411" name="Group 1410">
                <a:extLst>
                  <a:ext uri="{FF2B5EF4-FFF2-40B4-BE49-F238E27FC236}">
                    <a16:creationId xmlns:a16="http://schemas.microsoft.com/office/drawing/2014/main" id="{876E88A6-3C1B-1A8E-A6E5-1A1BA0D45676}"/>
                  </a:ext>
                </a:extLst>
              </p:cNvPr>
              <p:cNvGrpSpPr/>
              <p:nvPr/>
            </p:nvGrpSpPr>
            <p:grpSpPr>
              <a:xfrm>
                <a:off x="3994430" y="6279330"/>
                <a:ext cx="81000" cy="64080"/>
                <a:chOff x="3994430" y="6279330"/>
                <a:chExt cx="81000" cy="640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022">
                  <p14:nvContentPartPr>
                    <p14:cNvPr id="1418" name="Ink 1417">
                      <a:extLst>
                        <a:ext uri="{FF2B5EF4-FFF2-40B4-BE49-F238E27FC236}">
                          <a16:creationId xmlns:a16="http://schemas.microsoft.com/office/drawing/2014/main" id="{C057FDB1-0DEC-A87D-FAC7-5C3866B50D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94430" y="6279330"/>
                    <a:ext cx="81000" cy="64080"/>
                  </p14:xfrm>
                </p:contentPart>
              </mc:Choice>
              <mc:Fallback xmlns="">
                <p:pic>
                  <p:nvPicPr>
                    <p:cNvPr id="18" name="Ink 17">
                      <a:extLst>
                        <a:ext uri="{FF2B5EF4-FFF2-40B4-BE49-F238E27FC236}">
                          <a16:creationId xmlns:a16="http://schemas.microsoft.com/office/drawing/2014/main" id="{FFA535EE-A77A-7C8C-891F-DEC6E6E9E5C0}"/>
                        </a:ext>
                      </a:extLst>
                    </p:cNvPr>
                    <p:cNvPicPr/>
                    <p:nvPr/>
                  </p:nvPicPr>
                  <p:blipFill>
                    <a:blip r:embed="rId1023"/>
                    <a:stretch>
                      <a:fillRect/>
                    </a:stretch>
                  </p:blipFill>
                  <p:spPr>
                    <a:xfrm>
                      <a:off x="3985430" y="6270330"/>
                      <a:ext cx="98640" cy="81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4">
                  <p14:nvContentPartPr>
                    <p14:cNvPr id="1419" name="Ink 1418">
                      <a:extLst>
                        <a:ext uri="{FF2B5EF4-FFF2-40B4-BE49-F238E27FC236}">
                          <a16:creationId xmlns:a16="http://schemas.microsoft.com/office/drawing/2014/main" id="{85850A1C-398D-3ED0-D1F5-BBECC52437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008470" y="6286170"/>
                    <a:ext cx="53640" cy="44640"/>
                  </p14:xfrm>
                </p:contentPart>
              </mc:Choice>
              <mc:Fallback xmlns="">
                <p:pic>
                  <p:nvPicPr>
                    <p:cNvPr id="19" name="Ink 18">
                      <a:extLst>
                        <a:ext uri="{FF2B5EF4-FFF2-40B4-BE49-F238E27FC236}">
                          <a16:creationId xmlns:a16="http://schemas.microsoft.com/office/drawing/2014/main" id="{6EC18BDC-6DB3-F81E-0654-2BFFC16D2515}"/>
                        </a:ext>
                      </a:extLst>
                    </p:cNvPr>
                    <p:cNvPicPr/>
                    <p:nvPr/>
                  </p:nvPicPr>
                  <p:blipFill>
                    <a:blip r:embed="rId1025"/>
                    <a:stretch>
                      <a:fillRect/>
                    </a:stretch>
                  </p:blipFill>
                  <p:spPr>
                    <a:xfrm>
                      <a:off x="3999470" y="6277170"/>
                      <a:ext cx="71280" cy="62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6">
                  <p14:nvContentPartPr>
                    <p14:cNvPr id="1420" name="Ink 1419">
                      <a:extLst>
                        <a:ext uri="{FF2B5EF4-FFF2-40B4-BE49-F238E27FC236}">
                          <a16:creationId xmlns:a16="http://schemas.microsoft.com/office/drawing/2014/main" id="{619F41A4-B1B2-D592-B61F-B40FC1402D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006310" y="6309210"/>
                    <a:ext cx="56880" cy="28080"/>
                  </p14:xfrm>
                </p:contentPart>
              </mc:Choice>
              <mc:Fallback xmlns="">
                <p:pic>
                  <p:nvPicPr>
                    <p:cNvPr id="21" name="Ink 20">
                      <a:extLst>
                        <a:ext uri="{FF2B5EF4-FFF2-40B4-BE49-F238E27FC236}">
                          <a16:creationId xmlns:a16="http://schemas.microsoft.com/office/drawing/2014/main" id="{9C9E129D-00A6-41D5-CBD5-9EBB8F9C9F23}"/>
                        </a:ext>
                      </a:extLst>
                    </p:cNvPr>
                    <p:cNvPicPr/>
                    <p:nvPr/>
                  </p:nvPicPr>
                  <p:blipFill>
                    <a:blip r:embed="rId1027"/>
                    <a:stretch>
                      <a:fillRect/>
                    </a:stretch>
                  </p:blipFill>
                  <p:spPr>
                    <a:xfrm>
                      <a:off x="3997310" y="6300210"/>
                      <a:ext cx="74520" cy="457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028">
                <p14:nvContentPartPr>
                  <p14:cNvPr id="1412" name="Ink 1411">
                    <a:extLst>
                      <a:ext uri="{FF2B5EF4-FFF2-40B4-BE49-F238E27FC236}">
                        <a16:creationId xmlns:a16="http://schemas.microsoft.com/office/drawing/2014/main" id="{3B395DC6-18E1-09A1-DC2A-8338262EEEA3}"/>
                      </a:ext>
                    </a:extLst>
                  </p14:cNvPr>
                  <p14:cNvContentPartPr/>
                  <p14:nvPr/>
                </p14:nvContentPartPr>
                <p14:xfrm>
                  <a:off x="5065790" y="6279690"/>
                  <a:ext cx="77760" cy="597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2EE0C283-24FB-A6F1-4BAE-61145D73C868}"/>
                      </a:ext>
                    </a:extLst>
                  </p:cNvPr>
                  <p:cNvPicPr/>
                  <p:nvPr/>
                </p:nvPicPr>
                <p:blipFill>
                  <a:blip r:embed="rId1029"/>
                  <a:stretch>
                    <a:fillRect/>
                  </a:stretch>
                </p:blipFill>
                <p:spPr>
                  <a:xfrm>
                    <a:off x="5056790" y="6270690"/>
                    <a:ext cx="95400" cy="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0">
                <p14:nvContentPartPr>
                  <p14:cNvPr id="1413" name="Ink 1412">
                    <a:extLst>
                      <a:ext uri="{FF2B5EF4-FFF2-40B4-BE49-F238E27FC236}">
                        <a16:creationId xmlns:a16="http://schemas.microsoft.com/office/drawing/2014/main" id="{64065BE4-8B09-708A-0DF9-162C5DFF5D19}"/>
                      </a:ext>
                    </a:extLst>
                  </p14:cNvPr>
                  <p14:cNvContentPartPr/>
                  <p14:nvPr/>
                </p14:nvContentPartPr>
                <p14:xfrm>
                  <a:off x="5079830" y="6317850"/>
                  <a:ext cx="39960" cy="26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30DD23AF-165C-C310-977E-F7F4108C9D2E}"/>
                      </a:ext>
                    </a:extLst>
                  </p:cNvPr>
                  <p:cNvPicPr/>
                  <p:nvPr/>
                </p:nvPicPr>
                <p:blipFill>
                  <a:blip r:embed="rId1031"/>
                  <a:stretch>
                    <a:fillRect/>
                  </a:stretch>
                </p:blipFill>
                <p:spPr>
                  <a:xfrm>
                    <a:off x="5070910" y="6308972"/>
                    <a:ext cx="57443" cy="436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2">
                <p14:nvContentPartPr>
                  <p14:cNvPr id="1414" name="Ink 1413">
                    <a:extLst>
                      <a:ext uri="{FF2B5EF4-FFF2-40B4-BE49-F238E27FC236}">
                        <a16:creationId xmlns:a16="http://schemas.microsoft.com/office/drawing/2014/main" id="{9BD2B6BD-F86A-1717-7437-A4495CBAB6C0}"/>
                      </a:ext>
                    </a:extLst>
                  </p14:cNvPr>
                  <p14:cNvContentPartPr/>
                  <p14:nvPr/>
                </p14:nvContentPartPr>
                <p14:xfrm>
                  <a:off x="5096030" y="6317850"/>
                  <a:ext cx="36000" cy="201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6694E1BA-000B-4DEA-08A5-A13B833A8712}"/>
                      </a:ext>
                    </a:extLst>
                  </p:cNvPr>
                  <p:cNvPicPr/>
                  <p:nvPr/>
                </p:nvPicPr>
                <p:blipFill>
                  <a:blip r:embed="rId1033"/>
                  <a:stretch>
                    <a:fillRect/>
                  </a:stretch>
                </p:blipFill>
                <p:spPr>
                  <a:xfrm>
                    <a:off x="5087030" y="6309008"/>
                    <a:ext cx="53640" cy="374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4">
                <p14:nvContentPartPr>
                  <p14:cNvPr id="1415" name="Ink 1414">
                    <a:extLst>
                      <a:ext uri="{FF2B5EF4-FFF2-40B4-BE49-F238E27FC236}">
                        <a16:creationId xmlns:a16="http://schemas.microsoft.com/office/drawing/2014/main" id="{D2A1B4B3-7D0E-B1FD-2DCE-FF9C34B11948}"/>
                      </a:ext>
                    </a:extLst>
                  </p14:cNvPr>
                  <p14:cNvContentPartPr/>
                  <p14:nvPr/>
                </p14:nvContentPartPr>
                <p14:xfrm>
                  <a:off x="6157670" y="6279690"/>
                  <a:ext cx="65520" cy="5292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3DD017A3-FD5B-C203-4FB7-2F36ACE4C351}"/>
                      </a:ext>
                    </a:extLst>
                  </p:cNvPr>
                  <p:cNvPicPr/>
                  <p:nvPr/>
                </p:nvPicPr>
                <p:blipFill>
                  <a:blip r:embed="rId1035"/>
                  <a:stretch>
                    <a:fillRect/>
                  </a:stretch>
                </p:blipFill>
                <p:spPr>
                  <a:xfrm>
                    <a:off x="6148719" y="6270690"/>
                    <a:ext cx="83064" cy="7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6">
                <p14:nvContentPartPr>
                  <p14:cNvPr id="1416" name="Ink 1415">
                    <a:extLst>
                      <a:ext uri="{FF2B5EF4-FFF2-40B4-BE49-F238E27FC236}">
                        <a16:creationId xmlns:a16="http://schemas.microsoft.com/office/drawing/2014/main" id="{F0AFE313-EF15-58DC-B248-E637698095CA}"/>
                      </a:ext>
                    </a:extLst>
                  </p14:cNvPr>
                  <p14:cNvContentPartPr/>
                  <p14:nvPr/>
                </p14:nvContentPartPr>
                <p14:xfrm>
                  <a:off x="7224710" y="6285450"/>
                  <a:ext cx="66240" cy="525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97C7E42F-63E0-E464-43A6-97A6D7ADEDE6}"/>
                      </a:ext>
                    </a:extLst>
                  </p:cNvPr>
                  <p:cNvPicPr/>
                  <p:nvPr/>
                </p:nvPicPr>
                <p:blipFill>
                  <a:blip r:embed="rId1037"/>
                  <a:stretch>
                    <a:fillRect/>
                  </a:stretch>
                </p:blipFill>
                <p:spPr>
                  <a:xfrm>
                    <a:off x="7215710" y="6276450"/>
                    <a:ext cx="8388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8">
                <p14:nvContentPartPr>
                  <p14:cNvPr id="1417" name="Ink 1416">
                    <a:extLst>
                      <a:ext uri="{FF2B5EF4-FFF2-40B4-BE49-F238E27FC236}">
                        <a16:creationId xmlns:a16="http://schemas.microsoft.com/office/drawing/2014/main" id="{9552A90B-2041-921C-1196-B97ED814B502}"/>
                      </a:ext>
                    </a:extLst>
                  </p14:cNvPr>
                  <p14:cNvContentPartPr/>
                  <p14:nvPr/>
                </p14:nvContentPartPr>
                <p14:xfrm>
                  <a:off x="8293910" y="6280770"/>
                  <a:ext cx="75960" cy="568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2898E85D-0D5B-C4D0-4F23-637E4CC87AD7}"/>
                      </a:ext>
                    </a:extLst>
                  </p:cNvPr>
                  <p:cNvPicPr/>
                  <p:nvPr/>
                </p:nvPicPr>
                <p:blipFill>
                  <a:blip r:embed="rId1039"/>
                  <a:stretch>
                    <a:fillRect/>
                  </a:stretch>
                </p:blipFill>
                <p:spPr>
                  <a:xfrm>
                    <a:off x="8284910" y="6271713"/>
                    <a:ext cx="93600" cy="7463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1282" name="Ink 1281">
                  <a:extLst>
                    <a:ext uri="{FF2B5EF4-FFF2-40B4-BE49-F238E27FC236}">
                      <a16:creationId xmlns:a16="http://schemas.microsoft.com/office/drawing/2014/main" id="{D7DAA30A-54DB-0072-6A5E-B802C8FB11CD}"/>
                    </a:ext>
                  </a:extLst>
                </p14:cNvPr>
                <p14:cNvContentPartPr/>
                <p14:nvPr/>
              </p14:nvContentPartPr>
              <p14:xfrm>
                <a:off x="2381630" y="5732850"/>
                <a:ext cx="69120" cy="67320"/>
              </p14:xfrm>
            </p:contentPart>
          </mc:Choice>
          <mc:Fallback>
            <p:pic>
              <p:nvPicPr>
                <p:cNvPr id="1282" name="Ink 1281">
                  <a:extLst>
                    <a:ext uri="{FF2B5EF4-FFF2-40B4-BE49-F238E27FC236}">
                      <a16:creationId xmlns:a16="http://schemas.microsoft.com/office/drawing/2014/main" id="{D7DAA30A-54DB-0072-6A5E-B802C8FB11CD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2372630" y="5723850"/>
                  <a:ext cx="86760" cy="84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83" name="Group 1282">
              <a:extLst>
                <a:ext uri="{FF2B5EF4-FFF2-40B4-BE49-F238E27FC236}">
                  <a16:creationId xmlns:a16="http://schemas.microsoft.com/office/drawing/2014/main" id="{65B25866-E4C2-F888-9592-DCBDF6DAB1A6}"/>
                </a:ext>
              </a:extLst>
            </p:cNvPr>
            <p:cNvGrpSpPr/>
            <p:nvPr/>
          </p:nvGrpSpPr>
          <p:grpSpPr>
            <a:xfrm>
              <a:off x="1936310" y="5826450"/>
              <a:ext cx="969840" cy="443880"/>
              <a:chOff x="1936310" y="5826450"/>
              <a:chExt cx="969840" cy="443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42">
                <p14:nvContentPartPr>
                  <p14:cNvPr id="1405" name="Ink 1404">
                    <a:extLst>
                      <a:ext uri="{FF2B5EF4-FFF2-40B4-BE49-F238E27FC236}">
                        <a16:creationId xmlns:a16="http://schemas.microsoft.com/office/drawing/2014/main" id="{17EB5779-CA9B-278D-0E15-B5CA8B72F47A}"/>
                      </a:ext>
                    </a:extLst>
                  </p14:cNvPr>
                  <p14:cNvContentPartPr/>
                  <p14:nvPr/>
                </p14:nvContentPartPr>
                <p14:xfrm>
                  <a:off x="1936310" y="5841210"/>
                  <a:ext cx="475560" cy="4262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CDCA7C0D-EDF4-2291-D45E-C66978BCD1F7}"/>
                      </a:ext>
                    </a:extLst>
                  </p:cNvPr>
                  <p:cNvPicPr/>
                  <p:nvPr/>
                </p:nvPicPr>
                <p:blipFill>
                  <a:blip r:embed="rId1043"/>
                  <a:stretch>
                    <a:fillRect/>
                  </a:stretch>
                </p:blipFill>
                <p:spPr>
                  <a:xfrm>
                    <a:off x="1927303" y="5832210"/>
                    <a:ext cx="493213" cy="44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4">
                <p14:nvContentPartPr>
                  <p14:cNvPr id="1406" name="Ink 1405">
                    <a:extLst>
                      <a:ext uri="{FF2B5EF4-FFF2-40B4-BE49-F238E27FC236}">
                        <a16:creationId xmlns:a16="http://schemas.microsoft.com/office/drawing/2014/main" id="{0030F97D-72E3-54C4-D604-586F147A9B6D}"/>
                      </a:ext>
                    </a:extLst>
                  </p14:cNvPr>
                  <p14:cNvContentPartPr/>
                  <p14:nvPr/>
                </p14:nvContentPartPr>
                <p14:xfrm>
                  <a:off x="2352470" y="5826450"/>
                  <a:ext cx="135720" cy="53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4F6FA69-A293-26C5-58A4-B0477D685B33}"/>
                      </a:ext>
                    </a:extLst>
                  </p:cNvPr>
                  <p:cNvPicPr/>
                  <p:nvPr/>
                </p:nvPicPr>
                <p:blipFill>
                  <a:blip r:embed="rId1045"/>
                  <a:stretch>
                    <a:fillRect/>
                  </a:stretch>
                </p:blipFill>
                <p:spPr>
                  <a:xfrm>
                    <a:off x="2343470" y="5817450"/>
                    <a:ext cx="153360" cy="7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6">
                <p14:nvContentPartPr>
                  <p14:cNvPr id="1407" name="Ink 1406">
                    <a:extLst>
                      <a:ext uri="{FF2B5EF4-FFF2-40B4-BE49-F238E27FC236}">
                        <a16:creationId xmlns:a16="http://schemas.microsoft.com/office/drawing/2014/main" id="{5D07375B-727A-28BD-DE5A-FBBA5C20BC1E}"/>
                      </a:ext>
                    </a:extLst>
                  </p14:cNvPr>
                  <p14:cNvContentPartPr/>
                  <p14:nvPr/>
                </p14:nvContentPartPr>
                <p14:xfrm>
                  <a:off x="2393510" y="5924370"/>
                  <a:ext cx="512640" cy="3459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A0F76EF0-DB79-BB2B-8FC0-6EB631E16D1F}"/>
                      </a:ext>
                    </a:extLst>
                  </p:cNvPr>
                  <p:cNvPicPr/>
                  <p:nvPr/>
                </p:nvPicPr>
                <p:blipFill>
                  <a:blip r:embed="rId1047"/>
                  <a:stretch>
                    <a:fillRect/>
                  </a:stretch>
                </p:blipFill>
                <p:spPr>
                  <a:xfrm>
                    <a:off x="2384510" y="5915370"/>
                    <a:ext cx="530280" cy="3636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1284" name="Ink 1283">
                  <a:extLst>
                    <a:ext uri="{FF2B5EF4-FFF2-40B4-BE49-F238E27FC236}">
                      <a16:creationId xmlns:a16="http://schemas.microsoft.com/office/drawing/2014/main" id="{3BE5E5E4-1826-BB36-9C6D-4BD001DB65CD}"/>
                    </a:ext>
                  </a:extLst>
                </p14:cNvPr>
                <p14:cNvContentPartPr/>
                <p14:nvPr/>
              </p14:nvContentPartPr>
              <p14:xfrm>
                <a:off x="3456950" y="5734290"/>
                <a:ext cx="74880" cy="63000"/>
              </p14:xfrm>
            </p:contentPart>
          </mc:Choice>
          <mc:Fallback>
            <p:pic>
              <p:nvPicPr>
                <p:cNvPr id="1284" name="Ink 1283">
                  <a:extLst>
                    <a:ext uri="{FF2B5EF4-FFF2-40B4-BE49-F238E27FC236}">
                      <a16:creationId xmlns:a16="http://schemas.microsoft.com/office/drawing/2014/main" id="{3BE5E5E4-1826-BB36-9C6D-4BD001DB65CD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3447950" y="5725341"/>
                  <a:ext cx="92520" cy="805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85" name="Group 1284">
              <a:extLst>
                <a:ext uri="{FF2B5EF4-FFF2-40B4-BE49-F238E27FC236}">
                  <a16:creationId xmlns:a16="http://schemas.microsoft.com/office/drawing/2014/main" id="{EADC3AF4-D76B-F6E3-FE89-6565B5ACF126}"/>
                </a:ext>
              </a:extLst>
            </p:cNvPr>
            <p:cNvGrpSpPr/>
            <p:nvPr/>
          </p:nvGrpSpPr>
          <p:grpSpPr>
            <a:xfrm>
              <a:off x="3003350" y="5849490"/>
              <a:ext cx="987480" cy="450720"/>
              <a:chOff x="3003350" y="5849490"/>
              <a:chExt cx="987480" cy="450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50">
                <p14:nvContentPartPr>
                  <p14:cNvPr id="1402" name="Ink 1401">
                    <a:extLst>
                      <a:ext uri="{FF2B5EF4-FFF2-40B4-BE49-F238E27FC236}">
                        <a16:creationId xmlns:a16="http://schemas.microsoft.com/office/drawing/2014/main" id="{1FC4DA9B-E274-2A5F-954F-3F4D9B8EA54F}"/>
                      </a:ext>
                    </a:extLst>
                  </p14:cNvPr>
                  <p14:cNvContentPartPr/>
                  <p14:nvPr/>
                </p14:nvContentPartPr>
                <p14:xfrm>
                  <a:off x="3003350" y="5852370"/>
                  <a:ext cx="480600" cy="4276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25AD657D-8B0E-50B1-DE17-BBA3F68015CB}"/>
                      </a:ext>
                    </a:extLst>
                  </p:cNvPr>
                  <p:cNvPicPr/>
                  <p:nvPr/>
                </p:nvPicPr>
                <p:blipFill>
                  <a:blip r:embed="rId1051"/>
                  <a:stretch>
                    <a:fillRect/>
                  </a:stretch>
                </p:blipFill>
                <p:spPr>
                  <a:xfrm>
                    <a:off x="2994357" y="5843370"/>
                    <a:ext cx="498227" cy="44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2">
                <p14:nvContentPartPr>
                  <p14:cNvPr id="1403" name="Ink 1402">
                    <a:extLst>
                      <a:ext uri="{FF2B5EF4-FFF2-40B4-BE49-F238E27FC236}">
                        <a16:creationId xmlns:a16="http://schemas.microsoft.com/office/drawing/2014/main" id="{9B542282-18AB-B20B-9D66-05C61579D082}"/>
                      </a:ext>
                    </a:extLst>
                  </p14:cNvPr>
                  <p14:cNvContentPartPr/>
                  <p14:nvPr/>
                </p14:nvContentPartPr>
                <p14:xfrm>
                  <a:off x="3409430" y="5849490"/>
                  <a:ext cx="135720" cy="5616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556CCF67-5670-43A7-6EBA-E1355473BD46}"/>
                      </a:ext>
                    </a:extLst>
                  </p:cNvPr>
                  <p:cNvPicPr/>
                  <p:nvPr/>
                </p:nvPicPr>
                <p:blipFill>
                  <a:blip r:embed="rId1053"/>
                  <a:stretch>
                    <a:fillRect/>
                  </a:stretch>
                </p:blipFill>
                <p:spPr>
                  <a:xfrm>
                    <a:off x="3400430" y="5840490"/>
                    <a:ext cx="153360" cy="7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4">
                <p14:nvContentPartPr>
                  <p14:cNvPr id="1404" name="Ink 1403">
                    <a:extLst>
                      <a:ext uri="{FF2B5EF4-FFF2-40B4-BE49-F238E27FC236}">
                        <a16:creationId xmlns:a16="http://schemas.microsoft.com/office/drawing/2014/main" id="{28853028-370C-5FEE-79C0-53983C028E77}"/>
                      </a:ext>
                    </a:extLst>
                  </p14:cNvPr>
                  <p14:cNvContentPartPr/>
                  <p14:nvPr/>
                </p14:nvContentPartPr>
                <p14:xfrm>
                  <a:off x="3473150" y="5924010"/>
                  <a:ext cx="517680" cy="3762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C8F138F4-FA66-C341-6681-38D66D51BF1C}"/>
                      </a:ext>
                    </a:extLst>
                  </p:cNvPr>
                  <p:cNvPicPr/>
                  <p:nvPr/>
                </p:nvPicPr>
                <p:blipFill>
                  <a:blip r:embed="rId1055"/>
                  <a:stretch>
                    <a:fillRect/>
                  </a:stretch>
                </p:blipFill>
                <p:spPr>
                  <a:xfrm>
                    <a:off x="3464150" y="5915010"/>
                    <a:ext cx="535320" cy="393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1286" name="Ink 1285">
                  <a:extLst>
                    <a:ext uri="{FF2B5EF4-FFF2-40B4-BE49-F238E27FC236}">
                      <a16:creationId xmlns:a16="http://schemas.microsoft.com/office/drawing/2014/main" id="{5E04445B-35EE-08BE-12CB-48CE8B890A12}"/>
                    </a:ext>
                  </a:extLst>
                </p14:cNvPr>
                <p14:cNvContentPartPr/>
                <p14:nvPr/>
              </p14:nvContentPartPr>
              <p14:xfrm>
                <a:off x="2914070" y="5192980"/>
                <a:ext cx="77760" cy="69120"/>
              </p14:xfrm>
            </p:contentPart>
          </mc:Choice>
          <mc:Fallback>
            <p:pic>
              <p:nvPicPr>
                <p:cNvPr id="1286" name="Ink 1285">
                  <a:extLst>
                    <a:ext uri="{FF2B5EF4-FFF2-40B4-BE49-F238E27FC236}">
                      <a16:creationId xmlns:a16="http://schemas.microsoft.com/office/drawing/2014/main" id="{5E04445B-35EE-08BE-12CB-48CE8B890A12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2905070" y="5183980"/>
                  <a:ext cx="95400" cy="86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87" name="Group 1286">
              <a:extLst>
                <a:ext uri="{FF2B5EF4-FFF2-40B4-BE49-F238E27FC236}">
                  <a16:creationId xmlns:a16="http://schemas.microsoft.com/office/drawing/2014/main" id="{01B477F6-A597-3683-2243-4623B22C6658}"/>
                </a:ext>
              </a:extLst>
            </p:cNvPr>
            <p:cNvGrpSpPr/>
            <p:nvPr/>
          </p:nvGrpSpPr>
          <p:grpSpPr>
            <a:xfrm>
              <a:off x="1879430" y="5291490"/>
              <a:ext cx="1548720" cy="950530"/>
              <a:chOff x="1879430" y="5291490"/>
              <a:chExt cx="1548720" cy="95053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58">
                <p14:nvContentPartPr>
                  <p14:cNvPr id="1399" name="Ink 1398">
                    <a:extLst>
                      <a:ext uri="{FF2B5EF4-FFF2-40B4-BE49-F238E27FC236}">
                        <a16:creationId xmlns:a16="http://schemas.microsoft.com/office/drawing/2014/main" id="{BC93C02B-6237-A0BE-9EBB-BF91B9F95104}"/>
                      </a:ext>
                    </a:extLst>
                  </p14:cNvPr>
                  <p14:cNvContentPartPr/>
                  <p14:nvPr/>
                </p14:nvContentPartPr>
                <p14:xfrm>
                  <a:off x="2876270" y="5291490"/>
                  <a:ext cx="137880" cy="5544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607A2316-6C6E-6C6E-1E2A-8C007E01B570}"/>
                      </a:ext>
                    </a:extLst>
                  </p:cNvPr>
                  <p:cNvPicPr/>
                  <p:nvPr/>
                </p:nvPicPr>
                <p:blipFill>
                  <a:blip r:embed="rId1059"/>
                  <a:stretch>
                    <a:fillRect/>
                  </a:stretch>
                </p:blipFill>
                <p:spPr>
                  <a:xfrm>
                    <a:off x="2867246" y="5282490"/>
                    <a:ext cx="155566" cy="7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0">
                <p14:nvContentPartPr>
                  <p14:cNvPr id="1400" name="Ink 1399">
                    <a:extLst>
                      <a:ext uri="{FF2B5EF4-FFF2-40B4-BE49-F238E27FC236}">
                        <a16:creationId xmlns:a16="http://schemas.microsoft.com/office/drawing/2014/main" id="{1EE13BB2-08D6-5D38-297C-B257E77FAC39}"/>
                      </a:ext>
                    </a:extLst>
                  </p14:cNvPr>
                  <p14:cNvContentPartPr/>
                  <p14:nvPr/>
                </p14:nvContentPartPr>
                <p14:xfrm>
                  <a:off x="1879430" y="5300260"/>
                  <a:ext cx="1063440" cy="94176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2C8541AB-85C5-487B-A7C0-A56FDEC5BF3A}"/>
                      </a:ext>
                    </a:extLst>
                  </p:cNvPr>
                  <p:cNvPicPr/>
                  <p:nvPr/>
                </p:nvPicPr>
                <p:blipFill>
                  <a:blip r:embed="rId1061"/>
                  <a:stretch>
                    <a:fillRect/>
                  </a:stretch>
                </p:blipFill>
                <p:spPr>
                  <a:xfrm>
                    <a:off x="1870430" y="5291263"/>
                    <a:ext cx="1081080" cy="9593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2">
                <p14:nvContentPartPr>
                  <p14:cNvPr id="1401" name="Ink 1400">
                    <a:extLst>
                      <a:ext uri="{FF2B5EF4-FFF2-40B4-BE49-F238E27FC236}">
                        <a16:creationId xmlns:a16="http://schemas.microsoft.com/office/drawing/2014/main" id="{F337EC16-B5DE-080C-7C21-83E52B163890}"/>
                      </a:ext>
                    </a:extLst>
                  </p14:cNvPr>
                  <p14:cNvContentPartPr/>
                  <p14:nvPr/>
                </p14:nvContentPartPr>
                <p14:xfrm>
                  <a:off x="2920550" y="5410060"/>
                  <a:ext cx="507600" cy="34992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9ABE925E-64C8-F999-622C-B40BACC1F3D9}"/>
                      </a:ext>
                    </a:extLst>
                  </p:cNvPr>
                  <p:cNvPicPr/>
                  <p:nvPr/>
                </p:nvPicPr>
                <p:blipFill>
                  <a:blip r:embed="rId1063"/>
                  <a:stretch>
                    <a:fillRect/>
                  </a:stretch>
                </p:blipFill>
                <p:spPr>
                  <a:xfrm>
                    <a:off x="2911544" y="5401060"/>
                    <a:ext cx="525253" cy="3675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1288" name="Ink 1287">
                  <a:extLst>
                    <a:ext uri="{FF2B5EF4-FFF2-40B4-BE49-F238E27FC236}">
                      <a16:creationId xmlns:a16="http://schemas.microsoft.com/office/drawing/2014/main" id="{FCB3AF29-A7CB-D248-4DD7-5B5E266B7467}"/>
                    </a:ext>
                  </a:extLst>
                </p14:cNvPr>
                <p14:cNvContentPartPr/>
                <p14:nvPr/>
              </p14:nvContentPartPr>
              <p14:xfrm>
                <a:off x="5619110" y="5738610"/>
                <a:ext cx="65880" cy="59040"/>
              </p14:xfrm>
            </p:contentPart>
          </mc:Choice>
          <mc:Fallback>
            <p:pic>
              <p:nvPicPr>
                <p:cNvPr id="1288" name="Ink 1287">
                  <a:extLst>
                    <a:ext uri="{FF2B5EF4-FFF2-40B4-BE49-F238E27FC236}">
                      <a16:creationId xmlns:a16="http://schemas.microsoft.com/office/drawing/2014/main" id="{FCB3AF29-A7CB-D248-4DD7-5B5E266B7467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5610110" y="5729610"/>
                  <a:ext cx="83520" cy="76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89" name="Group 1288">
              <a:extLst>
                <a:ext uri="{FF2B5EF4-FFF2-40B4-BE49-F238E27FC236}">
                  <a16:creationId xmlns:a16="http://schemas.microsoft.com/office/drawing/2014/main" id="{C090237A-C187-494B-D4D9-982690252E85}"/>
                </a:ext>
              </a:extLst>
            </p:cNvPr>
            <p:cNvGrpSpPr/>
            <p:nvPr/>
          </p:nvGrpSpPr>
          <p:grpSpPr>
            <a:xfrm>
              <a:off x="5155790" y="5843730"/>
              <a:ext cx="1007280" cy="442800"/>
              <a:chOff x="5155790" y="5843730"/>
              <a:chExt cx="1007280" cy="442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66">
                <p14:nvContentPartPr>
                  <p14:cNvPr id="1396" name="Ink 1395">
                    <a:extLst>
                      <a:ext uri="{FF2B5EF4-FFF2-40B4-BE49-F238E27FC236}">
                        <a16:creationId xmlns:a16="http://schemas.microsoft.com/office/drawing/2014/main" id="{B2203A9D-1CBC-0B05-9466-CDDEC4CAE019}"/>
                      </a:ext>
                    </a:extLst>
                  </p14:cNvPr>
                  <p14:cNvContentPartPr/>
                  <p14:nvPr/>
                </p14:nvContentPartPr>
                <p14:xfrm>
                  <a:off x="5155790" y="5851290"/>
                  <a:ext cx="480960" cy="4352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9DC4B7DA-7B65-1B6D-42A1-67C1E1FF4C09}"/>
                      </a:ext>
                    </a:extLst>
                  </p:cNvPr>
                  <p:cNvPicPr/>
                  <p:nvPr/>
                </p:nvPicPr>
                <p:blipFill>
                  <a:blip r:embed="rId1067"/>
                  <a:stretch>
                    <a:fillRect/>
                  </a:stretch>
                </p:blipFill>
                <p:spPr>
                  <a:xfrm>
                    <a:off x="5146783" y="5842297"/>
                    <a:ext cx="498613" cy="4528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8">
                <p14:nvContentPartPr>
                  <p14:cNvPr id="1397" name="Ink 1396">
                    <a:extLst>
                      <a:ext uri="{FF2B5EF4-FFF2-40B4-BE49-F238E27FC236}">
                        <a16:creationId xmlns:a16="http://schemas.microsoft.com/office/drawing/2014/main" id="{39EE7C8E-A457-C131-8371-7651CD1BA5A9}"/>
                      </a:ext>
                    </a:extLst>
                  </p14:cNvPr>
                  <p14:cNvContentPartPr/>
                  <p14:nvPr/>
                </p14:nvContentPartPr>
                <p14:xfrm>
                  <a:off x="5584190" y="5843730"/>
                  <a:ext cx="115200" cy="4428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54E47166-02E5-7DDF-83B8-EA8D5E59E263}"/>
                      </a:ext>
                    </a:extLst>
                  </p:cNvPr>
                  <p:cNvPicPr/>
                  <p:nvPr/>
                </p:nvPicPr>
                <p:blipFill>
                  <a:blip r:embed="rId1069"/>
                  <a:stretch>
                    <a:fillRect/>
                  </a:stretch>
                </p:blipFill>
                <p:spPr>
                  <a:xfrm>
                    <a:off x="5575190" y="5834730"/>
                    <a:ext cx="13284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0">
                <p14:nvContentPartPr>
                  <p14:cNvPr id="1398" name="Ink 1397">
                    <a:extLst>
                      <a:ext uri="{FF2B5EF4-FFF2-40B4-BE49-F238E27FC236}">
                        <a16:creationId xmlns:a16="http://schemas.microsoft.com/office/drawing/2014/main" id="{34DA93FB-23E6-3B4F-B954-07F8CEBC3D22}"/>
                      </a:ext>
                    </a:extLst>
                  </p14:cNvPr>
                  <p14:cNvContentPartPr/>
                  <p14:nvPr/>
                </p14:nvContentPartPr>
                <p14:xfrm>
                  <a:off x="5606870" y="5962170"/>
                  <a:ext cx="556200" cy="30276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6942BBB1-2A95-4E40-E374-8A734AC772EC}"/>
                      </a:ext>
                    </a:extLst>
                  </p:cNvPr>
                  <p:cNvPicPr/>
                  <p:nvPr/>
                </p:nvPicPr>
                <p:blipFill>
                  <a:blip r:embed="rId1071"/>
                  <a:stretch>
                    <a:fillRect/>
                  </a:stretch>
                </p:blipFill>
                <p:spPr>
                  <a:xfrm>
                    <a:off x="5597870" y="5953170"/>
                    <a:ext cx="573840" cy="3204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1290" name="Ink 1289">
                  <a:extLst>
                    <a:ext uri="{FF2B5EF4-FFF2-40B4-BE49-F238E27FC236}">
                      <a16:creationId xmlns:a16="http://schemas.microsoft.com/office/drawing/2014/main" id="{164DA063-0BA2-F216-F31B-43E709D4105A}"/>
                    </a:ext>
                  </a:extLst>
                </p14:cNvPr>
                <p14:cNvContentPartPr/>
                <p14:nvPr/>
              </p14:nvContentPartPr>
              <p14:xfrm>
                <a:off x="7766510" y="5734290"/>
                <a:ext cx="76320" cy="61560"/>
              </p14:xfrm>
            </p:contentPart>
          </mc:Choice>
          <mc:Fallback>
            <p:pic>
              <p:nvPicPr>
                <p:cNvPr id="1290" name="Ink 1289">
                  <a:extLst>
                    <a:ext uri="{FF2B5EF4-FFF2-40B4-BE49-F238E27FC236}">
                      <a16:creationId xmlns:a16="http://schemas.microsoft.com/office/drawing/2014/main" id="{164DA063-0BA2-F216-F31B-43E709D4105A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7757552" y="5725290"/>
                  <a:ext cx="93877" cy="79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91" name="Group 1290">
              <a:extLst>
                <a:ext uri="{FF2B5EF4-FFF2-40B4-BE49-F238E27FC236}">
                  <a16:creationId xmlns:a16="http://schemas.microsoft.com/office/drawing/2014/main" id="{AA0F6EC0-11B7-3E6D-1EC6-3099E51013C5}"/>
                </a:ext>
              </a:extLst>
            </p:cNvPr>
            <p:cNvGrpSpPr/>
            <p:nvPr/>
          </p:nvGrpSpPr>
          <p:grpSpPr>
            <a:xfrm>
              <a:off x="7314710" y="5845170"/>
              <a:ext cx="985320" cy="441360"/>
              <a:chOff x="7314710" y="5845170"/>
              <a:chExt cx="985320" cy="441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74">
                <p14:nvContentPartPr>
                  <p14:cNvPr id="1393" name="Ink 1392">
                    <a:extLst>
                      <a:ext uri="{FF2B5EF4-FFF2-40B4-BE49-F238E27FC236}">
                        <a16:creationId xmlns:a16="http://schemas.microsoft.com/office/drawing/2014/main" id="{AD2DFC9B-59D5-1568-5997-A37C46540717}"/>
                      </a:ext>
                    </a:extLst>
                  </p14:cNvPr>
                  <p14:cNvContentPartPr/>
                  <p14:nvPr/>
                </p14:nvContentPartPr>
                <p14:xfrm>
                  <a:off x="7314710" y="5845170"/>
                  <a:ext cx="490680" cy="44136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084EBB47-3741-8E38-2BF8-CC2E6B3175DF}"/>
                      </a:ext>
                    </a:extLst>
                  </p:cNvPr>
                  <p:cNvPicPr/>
                  <p:nvPr/>
                </p:nvPicPr>
                <p:blipFill>
                  <a:blip r:embed="rId1075"/>
                  <a:stretch>
                    <a:fillRect/>
                  </a:stretch>
                </p:blipFill>
                <p:spPr>
                  <a:xfrm>
                    <a:off x="7305710" y="5836177"/>
                    <a:ext cx="508320" cy="4589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6">
                <p14:nvContentPartPr>
                  <p14:cNvPr id="1394" name="Ink 1393">
                    <a:extLst>
                      <a:ext uri="{FF2B5EF4-FFF2-40B4-BE49-F238E27FC236}">
                        <a16:creationId xmlns:a16="http://schemas.microsoft.com/office/drawing/2014/main" id="{6D2E69CF-5ACA-011F-03C2-FE233D16A244}"/>
                      </a:ext>
                    </a:extLst>
                  </p14:cNvPr>
                  <p14:cNvContentPartPr/>
                  <p14:nvPr/>
                </p14:nvContentPartPr>
                <p14:xfrm>
                  <a:off x="7740230" y="5848770"/>
                  <a:ext cx="117720" cy="3780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A303CA3D-4815-423C-8D95-280819609A2D}"/>
                      </a:ext>
                    </a:extLst>
                  </p:cNvPr>
                  <p:cNvPicPr/>
                  <p:nvPr/>
                </p:nvPicPr>
                <p:blipFill>
                  <a:blip r:embed="rId1077"/>
                  <a:stretch>
                    <a:fillRect/>
                  </a:stretch>
                </p:blipFill>
                <p:spPr>
                  <a:xfrm>
                    <a:off x="7731230" y="5839770"/>
                    <a:ext cx="135360" cy="5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8">
                <p14:nvContentPartPr>
                  <p14:cNvPr id="1395" name="Ink 1394">
                    <a:extLst>
                      <a:ext uri="{FF2B5EF4-FFF2-40B4-BE49-F238E27FC236}">
                        <a16:creationId xmlns:a16="http://schemas.microsoft.com/office/drawing/2014/main" id="{8E472781-8176-1257-59ED-05383CCEB23D}"/>
                      </a:ext>
                    </a:extLst>
                  </p14:cNvPr>
                  <p14:cNvContentPartPr/>
                  <p14:nvPr/>
                </p14:nvContentPartPr>
                <p14:xfrm>
                  <a:off x="7803590" y="5924370"/>
                  <a:ext cx="496440" cy="34236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95DC2639-4AE5-55AB-18B3-27CC9D9EDAB3}"/>
                      </a:ext>
                    </a:extLst>
                  </p:cNvPr>
                  <p:cNvPicPr/>
                  <p:nvPr/>
                </p:nvPicPr>
                <p:blipFill>
                  <a:blip r:embed="rId1079"/>
                  <a:stretch>
                    <a:fillRect/>
                  </a:stretch>
                </p:blipFill>
                <p:spPr>
                  <a:xfrm>
                    <a:off x="7794597" y="5915370"/>
                    <a:ext cx="514067" cy="360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1292" name="Ink 1291">
                  <a:extLst>
                    <a:ext uri="{FF2B5EF4-FFF2-40B4-BE49-F238E27FC236}">
                      <a16:creationId xmlns:a16="http://schemas.microsoft.com/office/drawing/2014/main" id="{60B2ED69-0740-9810-E091-DAB8CAFE5569}"/>
                    </a:ext>
                  </a:extLst>
                </p14:cNvPr>
                <p14:cNvContentPartPr/>
                <p14:nvPr/>
              </p14:nvContentPartPr>
              <p14:xfrm>
                <a:off x="7225070" y="5197890"/>
                <a:ext cx="75240" cy="68400"/>
              </p14:xfrm>
            </p:contentPart>
          </mc:Choice>
          <mc:Fallback>
            <p:pic>
              <p:nvPicPr>
                <p:cNvPr id="1292" name="Ink 1291">
                  <a:extLst>
                    <a:ext uri="{FF2B5EF4-FFF2-40B4-BE49-F238E27FC236}">
                      <a16:creationId xmlns:a16="http://schemas.microsoft.com/office/drawing/2014/main" id="{60B2ED69-0740-9810-E091-DAB8CAFE5569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7216027" y="5188890"/>
                  <a:ext cx="92965" cy="86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93" name="Group 1292">
              <a:extLst>
                <a:ext uri="{FF2B5EF4-FFF2-40B4-BE49-F238E27FC236}">
                  <a16:creationId xmlns:a16="http://schemas.microsoft.com/office/drawing/2014/main" id="{3473FECF-A895-DE47-F832-70DAE19259EA}"/>
                </a:ext>
              </a:extLst>
            </p:cNvPr>
            <p:cNvGrpSpPr/>
            <p:nvPr/>
          </p:nvGrpSpPr>
          <p:grpSpPr>
            <a:xfrm>
              <a:off x="6248030" y="5297610"/>
              <a:ext cx="1510920" cy="988920"/>
              <a:chOff x="6248030" y="5297610"/>
              <a:chExt cx="1510920" cy="9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82">
                <p14:nvContentPartPr>
                  <p14:cNvPr id="1390" name="Ink 1389">
                    <a:extLst>
                      <a:ext uri="{FF2B5EF4-FFF2-40B4-BE49-F238E27FC236}">
                        <a16:creationId xmlns:a16="http://schemas.microsoft.com/office/drawing/2014/main" id="{2EC4D228-4972-6ABF-380E-F63B6FAE582D}"/>
                      </a:ext>
                    </a:extLst>
                  </p14:cNvPr>
                  <p14:cNvContentPartPr/>
                  <p14:nvPr/>
                </p14:nvContentPartPr>
                <p14:xfrm>
                  <a:off x="6248030" y="5335770"/>
                  <a:ext cx="1017000" cy="9507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FD4C5A41-5619-6E15-F61A-B2183FD37A1B}"/>
                      </a:ext>
                    </a:extLst>
                  </p:cNvPr>
                  <p:cNvPicPr/>
                  <p:nvPr/>
                </p:nvPicPr>
                <p:blipFill>
                  <a:blip r:embed="rId1083"/>
                  <a:stretch>
                    <a:fillRect/>
                  </a:stretch>
                </p:blipFill>
                <p:spPr>
                  <a:xfrm>
                    <a:off x="6239027" y="5326770"/>
                    <a:ext cx="1034646" cy="96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4">
                <p14:nvContentPartPr>
                  <p14:cNvPr id="1391" name="Ink 1390">
                    <a:extLst>
                      <a:ext uri="{FF2B5EF4-FFF2-40B4-BE49-F238E27FC236}">
                        <a16:creationId xmlns:a16="http://schemas.microsoft.com/office/drawing/2014/main" id="{EF78A105-9E05-657E-AAD6-FE344A1FFD31}"/>
                      </a:ext>
                    </a:extLst>
                  </p14:cNvPr>
                  <p14:cNvContentPartPr/>
                  <p14:nvPr/>
                </p14:nvContentPartPr>
                <p14:xfrm>
                  <a:off x="7218230" y="5297610"/>
                  <a:ext cx="117720" cy="5580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1A3D4835-BCEB-65D0-9671-AA255FA98328}"/>
                      </a:ext>
                    </a:extLst>
                  </p:cNvPr>
                  <p:cNvPicPr/>
                  <p:nvPr/>
                </p:nvPicPr>
                <p:blipFill>
                  <a:blip r:embed="rId1085"/>
                  <a:stretch>
                    <a:fillRect/>
                  </a:stretch>
                </p:blipFill>
                <p:spPr>
                  <a:xfrm>
                    <a:off x="7209202" y="5288610"/>
                    <a:ext cx="135414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6">
                <p14:nvContentPartPr>
                  <p14:cNvPr id="1392" name="Ink 1391">
                    <a:extLst>
                      <a:ext uri="{FF2B5EF4-FFF2-40B4-BE49-F238E27FC236}">
                        <a16:creationId xmlns:a16="http://schemas.microsoft.com/office/drawing/2014/main" id="{09214D69-B914-FA86-6CD8-C2648CDEB08A}"/>
                      </a:ext>
                    </a:extLst>
                  </p14:cNvPr>
                  <p14:cNvContentPartPr/>
                  <p14:nvPr/>
                </p14:nvContentPartPr>
                <p14:xfrm>
                  <a:off x="7244870" y="5429010"/>
                  <a:ext cx="514080" cy="2865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BFE92089-1A43-F520-E1FC-215ED77618D5}"/>
                      </a:ext>
                    </a:extLst>
                  </p:cNvPr>
                  <p:cNvPicPr/>
                  <p:nvPr/>
                </p:nvPicPr>
                <p:blipFill>
                  <a:blip r:embed="rId1087"/>
                  <a:stretch>
                    <a:fillRect/>
                  </a:stretch>
                </p:blipFill>
                <p:spPr>
                  <a:xfrm>
                    <a:off x="7235870" y="5420010"/>
                    <a:ext cx="531720" cy="3042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1294" name="Ink 1293">
                  <a:extLst>
                    <a:ext uri="{FF2B5EF4-FFF2-40B4-BE49-F238E27FC236}">
                      <a16:creationId xmlns:a16="http://schemas.microsoft.com/office/drawing/2014/main" id="{6F3E62DC-3828-3B96-DC7B-93D8CF16844D}"/>
                    </a:ext>
                  </a:extLst>
                </p14:cNvPr>
                <p14:cNvContentPartPr/>
                <p14:nvPr/>
              </p14:nvContentPartPr>
              <p14:xfrm>
                <a:off x="5077310" y="5194650"/>
                <a:ext cx="73080" cy="65520"/>
              </p14:xfrm>
            </p:contentPart>
          </mc:Choice>
          <mc:Fallback>
            <p:pic>
              <p:nvPicPr>
                <p:cNvPr id="1294" name="Ink 1293">
                  <a:extLst>
                    <a:ext uri="{FF2B5EF4-FFF2-40B4-BE49-F238E27FC236}">
                      <a16:creationId xmlns:a16="http://schemas.microsoft.com/office/drawing/2014/main" id="{6F3E62DC-3828-3B96-DC7B-93D8CF16844D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5068310" y="5185650"/>
                  <a:ext cx="90720" cy="83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95" name="Group 1294">
              <a:extLst>
                <a:ext uri="{FF2B5EF4-FFF2-40B4-BE49-F238E27FC236}">
                  <a16:creationId xmlns:a16="http://schemas.microsoft.com/office/drawing/2014/main" id="{E516F2F3-9BF8-ACFB-E94A-CBEE73CE4003}"/>
                </a:ext>
              </a:extLst>
            </p:cNvPr>
            <p:cNvGrpSpPr/>
            <p:nvPr/>
          </p:nvGrpSpPr>
          <p:grpSpPr>
            <a:xfrm>
              <a:off x="4095590" y="5299770"/>
              <a:ext cx="1501920" cy="967680"/>
              <a:chOff x="4095590" y="5299770"/>
              <a:chExt cx="1501920" cy="967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90">
                <p14:nvContentPartPr>
                  <p14:cNvPr id="1387" name="Ink 1386">
                    <a:extLst>
                      <a:ext uri="{FF2B5EF4-FFF2-40B4-BE49-F238E27FC236}">
                        <a16:creationId xmlns:a16="http://schemas.microsoft.com/office/drawing/2014/main" id="{D3FCBA3E-3E22-7AA4-61CD-4BD65711F879}"/>
                      </a:ext>
                    </a:extLst>
                  </p14:cNvPr>
                  <p14:cNvContentPartPr/>
                  <p14:nvPr/>
                </p14:nvContentPartPr>
                <p14:xfrm>
                  <a:off x="4095590" y="5310930"/>
                  <a:ext cx="997560" cy="95652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A055D1AD-5A80-CA89-277E-F7372E1EEAB4}"/>
                      </a:ext>
                    </a:extLst>
                  </p:cNvPr>
                  <p:cNvPicPr/>
                  <p:nvPr/>
                </p:nvPicPr>
                <p:blipFill>
                  <a:blip r:embed="rId1091"/>
                  <a:stretch>
                    <a:fillRect/>
                  </a:stretch>
                </p:blipFill>
                <p:spPr>
                  <a:xfrm>
                    <a:off x="4086593" y="5301930"/>
                    <a:ext cx="1015194" cy="97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2">
                <p14:nvContentPartPr>
                  <p14:cNvPr id="1388" name="Ink 1387">
                    <a:extLst>
                      <a:ext uri="{FF2B5EF4-FFF2-40B4-BE49-F238E27FC236}">
                        <a16:creationId xmlns:a16="http://schemas.microsoft.com/office/drawing/2014/main" id="{37B14606-47BD-74BF-0071-8B7376891BAF}"/>
                      </a:ext>
                    </a:extLst>
                  </p14:cNvPr>
                  <p14:cNvContentPartPr/>
                  <p14:nvPr/>
                </p14:nvContentPartPr>
                <p14:xfrm>
                  <a:off x="5041310" y="5299770"/>
                  <a:ext cx="143640" cy="3708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72F2BDAE-5B81-A889-9AF9-5822C0AB63B3}"/>
                      </a:ext>
                    </a:extLst>
                  </p:cNvPr>
                  <p:cNvPicPr/>
                  <p:nvPr/>
                </p:nvPicPr>
                <p:blipFill>
                  <a:blip r:embed="rId1093"/>
                  <a:stretch>
                    <a:fillRect/>
                  </a:stretch>
                </p:blipFill>
                <p:spPr>
                  <a:xfrm>
                    <a:off x="5032310" y="5290770"/>
                    <a:ext cx="16128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4">
                <p14:nvContentPartPr>
                  <p14:cNvPr id="1389" name="Ink 1388">
                    <a:extLst>
                      <a:ext uri="{FF2B5EF4-FFF2-40B4-BE49-F238E27FC236}">
                        <a16:creationId xmlns:a16="http://schemas.microsoft.com/office/drawing/2014/main" id="{1CDBF846-0A6B-498D-BA68-CCF4165660A2}"/>
                      </a:ext>
                    </a:extLst>
                  </p14:cNvPr>
                  <p14:cNvContentPartPr/>
                  <p14:nvPr/>
                </p14:nvContentPartPr>
                <p14:xfrm>
                  <a:off x="5060390" y="5429010"/>
                  <a:ext cx="537120" cy="29196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AC113BCF-0B8F-1F8C-0A32-8BD46B74E13E}"/>
                      </a:ext>
                    </a:extLst>
                  </p:cNvPr>
                  <p:cNvPicPr/>
                  <p:nvPr/>
                </p:nvPicPr>
                <p:blipFill>
                  <a:blip r:embed="rId1095"/>
                  <a:stretch>
                    <a:fillRect/>
                  </a:stretch>
                </p:blipFill>
                <p:spPr>
                  <a:xfrm>
                    <a:off x="5051390" y="5420010"/>
                    <a:ext cx="554760" cy="309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96" name="Group 1295">
              <a:extLst>
                <a:ext uri="{FF2B5EF4-FFF2-40B4-BE49-F238E27FC236}">
                  <a16:creationId xmlns:a16="http://schemas.microsoft.com/office/drawing/2014/main" id="{26F506D5-404E-2F1F-8EC4-6CEA709F073B}"/>
                </a:ext>
              </a:extLst>
            </p:cNvPr>
            <p:cNvGrpSpPr/>
            <p:nvPr/>
          </p:nvGrpSpPr>
          <p:grpSpPr>
            <a:xfrm>
              <a:off x="5111510" y="4775250"/>
              <a:ext cx="2074680" cy="1473480"/>
              <a:chOff x="5111510" y="4775250"/>
              <a:chExt cx="2074680" cy="1473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96">
                <p14:nvContentPartPr>
                  <p14:cNvPr id="1384" name="Ink 1383">
                    <a:extLst>
                      <a:ext uri="{FF2B5EF4-FFF2-40B4-BE49-F238E27FC236}">
                        <a16:creationId xmlns:a16="http://schemas.microsoft.com/office/drawing/2014/main" id="{D424A673-8BC3-1074-519D-916A242BE401}"/>
                      </a:ext>
                    </a:extLst>
                  </p14:cNvPr>
                  <p14:cNvContentPartPr/>
                  <p14:nvPr/>
                </p14:nvContentPartPr>
                <p14:xfrm>
                  <a:off x="6711710" y="4775250"/>
                  <a:ext cx="137520" cy="7596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4F71DB28-8AAE-7250-A808-A766B43B7FF4}"/>
                      </a:ext>
                    </a:extLst>
                  </p:cNvPr>
                  <p:cNvPicPr/>
                  <p:nvPr/>
                </p:nvPicPr>
                <p:blipFill>
                  <a:blip r:embed="rId1097"/>
                  <a:stretch>
                    <a:fillRect/>
                  </a:stretch>
                </p:blipFill>
                <p:spPr>
                  <a:xfrm>
                    <a:off x="6702710" y="4766250"/>
                    <a:ext cx="155160" cy="9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8">
                <p14:nvContentPartPr>
                  <p14:cNvPr id="1385" name="Ink 1384">
                    <a:extLst>
                      <a:ext uri="{FF2B5EF4-FFF2-40B4-BE49-F238E27FC236}">
                        <a16:creationId xmlns:a16="http://schemas.microsoft.com/office/drawing/2014/main" id="{685AD586-3870-CFCD-09B2-6A88F3BAB397}"/>
                      </a:ext>
                    </a:extLst>
                  </p14:cNvPr>
                  <p14:cNvContentPartPr/>
                  <p14:nvPr/>
                </p14:nvContentPartPr>
                <p14:xfrm>
                  <a:off x="5111510" y="4786770"/>
                  <a:ext cx="1652400" cy="146196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6367C26C-5E0D-9890-83F2-D9A7117A5DB7}"/>
                      </a:ext>
                    </a:extLst>
                  </p:cNvPr>
                  <p:cNvPicPr/>
                  <p:nvPr/>
                </p:nvPicPr>
                <p:blipFill>
                  <a:blip r:embed="rId1099"/>
                  <a:stretch>
                    <a:fillRect/>
                  </a:stretch>
                </p:blipFill>
                <p:spPr>
                  <a:xfrm>
                    <a:off x="5102510" y="4777770"/>
                    <a:ext cx="1670040" cy="147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0">
                <p14:nvContentPartPr>
                  <p14:cNvPr id="1386" name="Ink 1385">
                    <a:extLst>
                      <a:ext uri="{FF2B5EF4-FFF2-40B4-BE49-F238E27FC236}">
                        <a16:creationId xmlns:a16="http://schemas.microsoft.com/office/drawing/2014/main" id="{F8923E83-7A5E-F629-FED9-AB22B24A22DC}"/>
                      </a:ext>
                    </a:extLst>
                  </p14:cNvPr>
                  <p14:cNvContentPartPr/>
                  <p14:nvPr/>
                </p14:nvContentPartPr>
                <p14:xfrm>
                  <a:off x="6768950" y="4946250"/>
                  <a:ext cx="417240" cy="22284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70A5AA5E-72B5-0C04-CD66-333F0305819C}"/>
                      </a:ext>
                    </a:extLst>
                  </p:cNvPr>
                  <p:cNvPicPr/>
                  <p:nvPr/>
                </p:nvPicPr>
                <p:blipFill>
                  <a:blip r:embed="rId1101"/>
                  <a:stretch>
                    <a:fillRect/>
                  </a:stretch>
                </p:blipFill>
                <p:spPr>
                  <a:xfrm>
                    <a:off x="6759950" y="4937250"/>
                    <a:ext cx="434880" cy="240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1297" name="Ink 1296">
                  <a:extLst>
                    <a:ext uri="{FF2B5EF4-FFF2-40B4-BE49-F238E27FC236}">
                      <a16:creationId xmlns:a16="http://schemas.microsoft.com/office/drawing/2014/main" id="{117A5428-DFC6-E336-E221-919FFE3FD01C}"/>
                    </a:ext>
                  </a:extLst>
                </p14:cNvPr>
                <p14:cNvContentPartPr/>
                <p14:nvPr/>
              </p14:nvContentPartPr>
              <p14:xfrm>
                <a:off x="6684350" y="4660410"/>
                <a:ext cx="90360" cy="64440"/>
              </p14:xfrm>
            </p:contentPart>
          </mc:Choice>
          <mc:Fallback>
            <p:pic>
              <p:nvPicPr>
                <p:cNvPr id="1297" name="Ink 1296">
                  <a:extLst>
                    <a:ext uri="{FF2B5EF4-FFF2-40B4-BE49-F238E27FC236}">
                      <a16:creationId xmlns:a16="http://schemas.microsoft.com/office/drawing/2014/main" id="{117A5428-DFC6-E336-E221-919FFE3FD01C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6675350" y="4651410"/>
                  <a:ext cx="108000" cy="820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98" name="Group 1297">
              <a:extLst>
                <a:ext uri="{FF2B5EF4-FFF2-40B4-BE49-F238E27FC236}">
                  <a16:creationId xmlns:a16="http://schemas.microsoft.com/office/drawing/2014/main" id="{11F899CD-5478-2A2C-E786-269125B4933B}"/>
                </a:ext>
              </a:extLst>
            </p:cNvPr>
            <p:cNvGrpSpPr/>
            <p:nvPr/>
          </p:nvGrpSpPr>
          <p:grpSpPr>
            <a:xfrm>
              <a:off x="4038350" y="4225170"/>
              <a:ext cx="2620440" cy="1998000"/>
              <a:chOff x="4038350" y="4225170"/>
              <a:chExt cx="2620440" cy="1998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04">
                <p14:nvContentPartPr>
                  <p14:cNvPr id="1380" name="Ink 1379">
                    <a:extLst>
                      <a:ext uri="{FF2B5EF4-FFF2-40B4-BE49-F238E27FC236}">
                        <a16:creationId xmlns:a16="http://schemas.microsoft.com/office/drawing/2014/main" id="{2CFC5B1F-1E73-2C51-0970-9C48CB15C996}"/>
                      </a:ext>
                    </a:extLst>
                  </p14:cNvPr>
                  <p14:cNvContentPartPr/>
                  <p14:nvPr/>
                </p14:nvContentPartPr>
                <p14:xfrm>
                  <a:off x="4038350" y="4275570"/>
                  <a:ext cx="2097360" cy="194760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D4C21259-16D4-B6D9-E595-AFB84CAEF768}"/>
                      </a:ext>
                    </a:extLst>
                  </p:cNvPr>
                  <p:cNvPicPr/>
                  <p:nvPr/>
                </p:nvPicPr>
                <p:blipFill>
                  <a:blip r:embed="rId1105"/>
                  <a:stretch>
                    <a:fillRect/>
                  </a:stretch>
                </p:blipFill>
                <p:spPr>
                  <a:xfrm>
                    <a:off x="4029350" y="4266570"/>
                    <a:ext cx="2115000" cy="196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6">
                <p14:nvContentPartPr>
                  <p14:cNvPr id="1381" name="Ink 1380">
                    <a:extLst>
                      <a:ext uri="{FF2B5EF4-FFF2-40B4-BE49-F238E27FC236}">
                        <a16:creationId xmlns:a16="http://schemas.microsoft.com/office/drawing/2014/main" id="{94268697-B5B5-F58D-1E27-A828A937E494}"/>
                      </a:ext>
                    </a:extLst>
                  </p14:cNvPr>
                  <p14:cNvContentPartPr/>
                  <p14:nvPr/>
                </p14:nvContentPartPr>
                <p14:xfrm>
                  <a:off x="6057590" y="4374930"/>
                  <a:ext cx="601200" cy="28008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9F0DD897-E32B-3702-D79C-39B50861D0B3}"/>
                      </a:ext>
                    </a:extLst>
                  </p:cNvPr>
                  <p:cNvPicPr/>
                  <p:nvPr/>
                </p:nvPicPr>
                <p:blipFill>
                  <a:blip r:embed="rId1107"/>
                  <a:stretch>
                    <a:fillRect/>
                  </a:stretch>
                </p:blipFill>
                <p:spPr>
                  <a:xfrm>
                    <a:off x="6048590" y="4365930"/>
                    <a:ext cx="618840" cy="29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8">
                <p14:nvContentPartPr>
                  <p14:cNvPr id="1382" name="Ink 1381">
                    <a:extLst>
                      <a:ext uri="{FF2B5EF4-FFF2-40B4-BE49-F238E27FC236}">
                        <a16:creationId xmlns:a16="http://schemas.microsoft.com/office/drawing/2014/main" id="{C77FF3A5-B5FA-1F54-D5AC-343E866BD616}"/>
                      </a:ext>
                    </a:extLst>
                  </p14:cNvPr>
                  <p14:cNvContentPartPr/>
                  <p14:nvPr/>
                </p14:nvContentPartPr>
                <p14:xfrm>
                  <a:off x="6133910" y="4235970"/>
                  <a:ext cx="31320" cy="4428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224A4C41-5703-9D23-E39A-AA6D6D81BDB8}"/>
                      </a:ext>
                    </a:extLst>
                  </p:cNvPr>
                  <p:cNvPicPr/>
                  <p:nvPr/>
                </p:nvPicPr>
                <p:blipFill>
                  <a:blip r:embed="rId1109"/>
                  <a:stretch>
                    <a:fillRect/>
                  </a:stretch>
                </p:blipFill>
                <p:spPr>
                  <a:xfrm>
                    <a:off x="6124910" y="4226970"/>
                    <a:ext cx="4896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0">
                <p14:nvContentPartPr>
                  <p14:cNvPr id="1383" name="Ink 1382">
                    <a:extLst>
                      <a:ext uri="{FF2B5EF4-FFF2-40B4-BE49-F238E27FC236}">
                        <a16:creationId xmlns:a16="http://schemas.microsoft.com/office/drawing/2014/main" id="{69D9719B-929A-0ADB-25B5-EAD549980781}"/>
                      </a:ext>
                    </a:extLst>
                  </p14:cNvPr>
                  <p14:cNvContentPartPr/>
                  <p14:nvPr/>
                </p14:nvContentPartPr>
                <p14:xfrm>
                  <a:off x="6102230" y="4225170"/>
                  <a:ext cx="123120" cy="5616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E73BF463-6DEF-7E6C-B3E0-7F3E64E1B32C}"/>
                      </a:ext>
                    </a:extLst>
                  </p:cNvPr>
                  <p:cNvPicPr/>
                  <p:nvPr/>
                </p:nvPicPr>
                <p:blipFill>
                  <a:blip r:embed="rId1111"/>
                  <a:stretch>
                    <a:fillRect/>
                  </a:stretch>
                </p:blipFill>
                <p:spPr>
                  <a:xfrm>
                    <a:off x="6093256" y="4216112"/>
                    <a:ext cx="140709" cy="7391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1299" name="Ink 1298">
                  <a:extLst>
                    <a:ext uri="{FF2B5EF4-FFF2-40B4-BE49-F238E27FC236}">
                      <a16:creationId xmlns:a16="http://schemas.microsoft.com/office/drawing/2014/main" id="{4D495611-5385-64E2-CB26-47E58A1EC699}"/>
                    </a:ext>
                  </a:extLst>
                </p14:cNvPr>
                <p14:cNvContentPartPr/>
                <p14:nvPr/>
              </p14:nvContentPartPr>
              <p14:xfrm>
                <a:off x="6145790" y="4120770"/>
                <a:ext cx="84960" cy="71280"/>
              </p14:xfrm>
            </p:contentPart>
          </mc:Choice>
          <mc:Fallback>
            <p:pic>
              <p:nvPicPr>
                <p:cNvPr id="1299" name="Ink 1298">
                  <a:extLst>
                    <a:ext uri="{FF2B5EF4-FFF2-40B4-BE49-F238E27FC236}">
                      <a16:creationId xmlns:a16="http://schemas.microsoft.com/office/drawing/2014/main" id="{4D495611-5385-64E2-CB26-47E58A1EC699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6136790" y="4111770"/>
                  <a:ext cx="102600" cy="88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00" name="Group 1299">
              <a:extLst>
                <a:ext uri="{FF2B5EF4-FFF2-40B4-BE49-F238E27FC236}">
                  <a16:creationId xmlns:a16="http://schemas.microsoft.com/office/drawing/2014/main" id="{9AD49CDA-A5BF-6963-8143-A6A654511585}"/>
                </a:ext>
              </a:extLst>
            </p:cNvPr>
            <p:cNvGrpSpPr/>
            <p:nvPr/>
          </p:nvGrpSpPr>
          <p:grpSpPr>
            <a:xfrm>
              <a:off x="2940710" y="3171090"/>
              <a:ext cx="3761280" cy="1991880"/>
              <a:chOff x="2940710" y="3171090"/>
              <a:chExt cx="3761280" cy="1991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14">
                <p14:nvContentPartPr>
                  <p14:cNvPr id="1377" name="Ink 1376">
                    <a:extLst>
                      <a:ext uri="{FF2B5EF4-FFF2-40B4-BE49-F238E27FC236}">
                        <a16:creationId xmlns:a16="http://schemas.microsoft.com/office/drawing/2014/main" id="{8EFB87D2-EE6A-CE6B-C48D-FC37823D03C6}"/>
                      </a:ext>
                    </a:extLst>
                  </p14:cNvPr>
                  <p14:cNvContentPartPr/>
                  <p14:nvPr/>
                </p14:nvContentPartPr>
                <p14:xfrm>
                  <a:off x="5009990" y="3171090"/>
                  <a:ext cx="111240" cy="7308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92FA9DA8-938F-00A1-AFA6-B1763F3F939C}"/>
                      </a:ext>
                    </a:extLst>
                  </p:cNvPr>
                  <p:cNvPicPr/>
                  <p:nvPr/>
                </p:nvPicPr>
                <p:blipFill>
                  <a:blip r:embed="rId1115"/>
                  <a:stretch>
                    <a:fillRect/>
                  </a:stretch>
                </p:blipFill>
                <p:spPr>
                  <a:xfrm>
                    <a:off x="5000990" y="3162134"/>
                    <a:ext cx="128880" cy="90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6">
                <p14:nvContentPartPr>
                  <p14:cNvPr id="1378" name="Ink 1377">
                    <a:extLst>
                      <a:ext uri="{FF2B5EF4-FFF2-40B4-BE49-F238E27FC236}">
                        <a16:creationId xmlns:a16="http://schemas.microsoft.com/office/drawing/2014/main" id="{16F38ED0-E323-35C0-DA3D-D8C3156D4FBD}"/>
                      </a:ext>
                    </a:extLst>
                  </p14:cNvPr>
                  <p14:cNvContentPartPr/>
                  <p14:nvPr/>
                </p14:nvContentPartPr>
                <p14:xfrm>
                  <a:off x="4940150" y="3326970"/>
                  <a:ext cx="1761840" cy="127980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4CFE6A8D-961D-9CA3-F54E-7F25F860137E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931150" y="3317967"/>
                    <a:ext cx="1779480" cy="12974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7">
                <p14:nvContentPartPr>
                  <p14:cNvPr id="1379" name="Ink 1378">
                    <a:extLst>
                      <a:ext uri="{FF2B5EF4-FFF2-40B4-BE49-F238E27FC236}">
                        <a16:creationId xmlns:a16="http://schemas.microsoft.com/office/drawing/2014/main" id="{13FD2A98-4A0D-0232-858C-3FCDB336392E}"/>
                      </a:ext>
                    </a:extLst>
                  </p14:cNvPr>
                  <p14:cNvContentPartPr/>
                  <p14:nvPr/>
                </p14:nvContentPartPr>
                <p14:xfrm>
                  <a:off x="2940710" y="3189810"/>
                  <a:ext cx="2134800" cy="1973160"/>
                </p14:xfrm>
              </p:contentPart>
            </mc:Choice>
            <mc:Fallback xmlns=""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A10568BD-57E1-19B5-36AE-D1C6C74F99A1}"/>
                      </a:ext>
                    </a:extLst>
                  </p:cNvPr>
                  <p:cNvPicPr/>
                  <p:nvPr/>
                </p:nvPicPr>
                <p:blipFill>
                  <a:blip r:embed="rId1118"/>
                  <a:stretch>
                    <a:fillRect/>
                  </a:stretch>
                </p:blipFill>
                <p:spPr>
                  <a:xfrm>
                    <a:off x="2931710" y="3180810"/>
                    <a:ext cx="2152440" cy="1990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119">
              <p14:nvContentPartPr>
                <p14:cNvPr id="1301" name="Ink 1300">
                  <a:extLst>
                    <a:ext uri="{FF2B5EF4-FFF2-40B4-BE49-F238E27FC236}">
                      <a16:creationId xmlns:a16="http://schemas.microsoft.com/office/drawing/2014/main" id="{5D67030E-C560-FEB6-3990-5069C9422359}"/>
                    </a:ext>
                  </a:extLst>
                </p14:cNvPr>
                <p14:cNvContentPartPr/>
                <p14:nvPr/>
              </p14:nvContentPartPr>
              <p14:xfrm>
                <a:off x="5080910" y="3040770"/>
                <a:ext cx="69480" cy="65880"/>
              </p14:xfrm>
            </p:contentPart>
          </mc:Choice>
          <mc:Fallback>
            <p:pic>
              <p:nvPicPr>
                <p:cNvPr id="1301" name="Ink 1300">
                  <a:extLst>
                    <a:ext uri="{FF2B5EF4-FFF2-40B4-BE49-F238E27FC236}">
                      <a16:creationId xmlns:a16="http://schemas.microsoft.com/office/drawing/2014/main" id="{5D67030E-C560-FEB6-3990-5069C9422359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5071956" y="3031770"/>
                  <a:ext cx="87029" cy="83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02" name="Group 1301">
              <a:extLst>
                <a:ext uri="{FF2B5EF4-FFF2-40B4-BE49-F238E27FC236}">
                  <a16:creationId xmlns:a16="http://schemas.microsoft.com/office/drawing/2014/main" id="{8CD0B0BC-9EF0-F3DC-3E13-BB620B7B6738}"/>
                </a:ext>
              </a:extLst>
            </p:cNvPr>
            <p:cNvGrpSpPr/>
            <p:nvPr/>
          </p:nvGrpSpPr>
          <p:grpSpPr>
            <a:xfrm>
              <a:off x="4108190" y="3185130"/>
              <a:ext cx="3660480" cy="2495160"/>
              <a:chOff x="4108190" y="3185130"/>
              <a:chExt cx="3660480" cy="249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21">
                <p14:nvContentPartPr>
                  <p14:cNvPr id="1374" name="Ink 1373">
                    <a:extLst>
                      <a:ext uri="{FF2B5EF4-FFF2-40B4-BE49-F238E27FC236}">
                        <a16:creationId xmlns:a16="http://schemas.microsoft.com/office/drawing/2014/main" id="{2FBE321A-2AD7-2210-7232-71AB28D22719}"/>
                      </a:ext>
                    </a:extLst>
                  </p14:cNvPr>
                  <p14:cNvContentPartPr/>
                  <p14:nvPr/>
                </p14:nvContentPartPr>
                <p14:xfrm>
                  <a:off x="5193590" y="3185130"/>
                  <a:ext cx="63720" cy="91440"/>
                </p14:xfrm>
              </p:contentPart>
            </mc:Choice>
            <mc:Fallback xmlns="">
              <p:pic>
                <p:nvPicPr>
                  <p:cNvPr id="176" name="Ink 175">
                    <a:extLst>
                      <a:ext uri="{FF2B5EF4-FFF2-40B4-BE49-F238E27FC236}">
                        <a16:creationId xmlns:a16="http://schemas.microsoft.com/office/drawing/2014/main" id="{3690FA6F-E9C9-CC60-31A8-D9F49C4879D0}"/>
                      </a:ext>
                    </a:extLst>
                  </p:cNvPr>
                  <p:cNvPicPr/>
                  <p:nvPr/>
                </p:nvPicPr>
                <p:blipFill>
                  <a:blip r:embed="rId1122"/>
                  <a:stretch>
                    <a:fillRect/>
                  </a:stretch>
                </p:blipFill>
                <p:spPr>
                  <a:xfrm>
                    <a:off x="5184590" y="3176130"/>
                    <a:ext cx="81360" cy="10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3">
                <p14:nvContentPartPr>
                  <p14:cNvPr id="1375" name="Ink 1374">
                    <a:extLst>
                      <a:ext uri="{FF2B5EF4-FFF2-40B4-BE49-F238E27FC236}">
                        <a16:creationId xmlns:a16="http://schemas.microsoft.com/office/drawing/2014/main" id="{3F034D57-8AAD-3A62-4F2B-CF3BE1C66AAC}"/>
                      </a:ext>
                    </a:extLst>
                  </p14:cNvPr>
                  <p14:cNvContentPartPr/>
                  <p14:nvPr/>
                </p14:nvContentPartPr>
                <p14:xfrm>
                  <a:off x="4108190" y="3202770"/>
                  <a:ext cx="1283040" cy="93132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FFFE78FC-BE43-CD66-8488-EE664ABA954A}"/>
                      </a:ext>
                    </a:extLst>
                  </p:cNvPr>
                  <p:cNvPicPr/>
                  <p:nvPr/>
                </p:nvPicPr>
                <p:blipFill>
                  <a:blip r:embed="rId1124"/>
                  <a:stretch>
                    <a:fillRect/>
                  </a:stretch>
                </p:blipFill>
                <p:spPr>
                  <a:xfrm>
                    <a:off x="4099190" y="3193770"/>
                    <a:ext cx="1300680" cy="94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5">
                <p14:nvContentPartPr>
                  <p14:cNvPr id="1376" name="Ink 1375">
                    <a:extLst>
                      <a:ext uri="{FF2B5EF4-FFF2-40B4-BE49-F238E27FC236}">
                        <a16:creationId xmlns:a16="http://schemas.microsoft.com/office/drawing/2014/main" id="{0E4EB94D-F914-A8D3-C940-EE5712A77106}"/>
                      </a:ext>
                    </a:extLst>
                  </p14:cNvPr>
                  <p14:cNvContentPartPr/>
                  <p14:nvPr/>
                </p14:nvContentPartPr>
                <p14:xfrm>
                  <a:off x="5359190" y="3320850"/>
                  <a:ext cx="2409480" cy="2359440"/>
                </p14:xfrm>
              </p:contentPart>
            </mc:Choice>
            <mc:Fallback xmlns="">
              <p:pic>
                <p:nvPicPr>
                  <p:cNvPr id="194" name="Ink 193">
                    <a:extLst>
                      <a:ext uri="{FF2B5EF4-FFF2-40B4-BE49-F238E27FC236}">
                        <a16:creationId xmlns:a16="http://schemas.microsoft.com/office/drawing/2014/main" id="{9D351630-12BF-F02A-5137-D103537DBCBB}"/>
                      </a:ext>
                    </a:extLst>
                  </p:cNvPr>
                  <p:cNvPicPr/>
                  <p:nvPr/>
                </p:nvPicPr>
                <p:blipFill>
                  <a:blip r:embed="rId1126"/>
                  <a:stretch>
                    <a:fillRect/>
                  </a:stretch>
                </p:blipFill>
                <p:spPr>
                  <a:xfrm>
                    <a:off x="5350190" y="3311850"/>
                    <a:ext cx="2427120" cy="2377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03" name="Group 1302">
              <a:extLst>
                <a:ext uri="{FF2B5EF4-FFF2-40B4-BE49-F238E27FC236}">
                  <a16:creationId xmlns:a16="http://schemas.microsoft.com/office/drawing/2014/main" id="{E7C46FC6-33CE-EEAE-214A-2FE9A3A2CAA3}"/>
                </a:ext>
              </a:extLst>
            </p:cNvPr>
            <p:cNvGrpSpPr/>
            <p:nvPr/>
          </p:nvGrpSpPr>
          <p:grpSpPr>
            <a:xfrm>
              <a:off x="2476310" y="5219490"/>
              <a:ext cx="1035360" cy="533520"/>
              <a:chOff x="2476310" y="5219490"/>
              <a:chExt cx="1035360" cy="533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27">
                <p14:nvContentPartPr>
                  <p14:cNvPr id="1369" name="Ink 1368">
                    <a:extLst>
                      <a:ext uri="{FF2B5EF4-FFF2-40B4-BE49-F238E27FC236}">
                        <a16:creationId xmlns:a16="http://schemas.microsoft.com/office/drawing/2014/main" id="{B8704F8D-67FA-A69F-5E24-71B7EA7A7376}"/>
                      </a:ext>
                    </a:extLst>
                  </p14:cNvPr>
                  <p14:cNvContentPartPr/>
                  <p14:nvPr/>
                </p14:nvContentPartPr>
                <p14:xfrm>
                  <a:off x="2476310" y="5300850"/>
                  <a:ext cx="757440" cy="452160"/>
                </p14:xfrm>
              </p:contentPart>
            </mc:Choice>
            <mc:Fallback xmlns="">
              <p:pic>
                <p:nvPicPr>
                  <p:cNvPr id="209" name="Ink 208">
                    <a:extLst>
                      <a:ext uri="{FF2B5EF4-FFF2-40B4-BE49-F238E27FC236}">
                        <a16:creationId xmlns:a16="http://schemas.microsoft.com/office/drawing/2014/main" id="{D43ED20F-6675-C861-BD88-311EE7852CE3}"/>
                      </a:ext>
                    </a:extLst>
                  </p:cNvPr>
                  <p:cNvPicPr/>
                  <p:nvPr/>
                </p:nvPicPr>
                <p:blipFill>
                  <a:blip r:embed="rId1128"/>
                  <a:stretch>
                    <a:fillRect/>
                  </a:stretch>
                </p:blipFill>
                <p:spPr>
                  <a:xfrm>
                    <a:off x="2467310" y="5291857"/>
                    <a:ext cx="775080" cy="469786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370" name="Group 1369">
                <a:extLst>
                  <a:ext uri="{FF2B5EF4-FFF2-40B4-BE49-F238E27FC236}">
                    <a16:creationId xmlns:a16="http://schemas.microsoft.com/office/drawing/2014/main" id="{2D7A000F-B6BB-F2F9-F312-17DD4914B696}"/>
                  </a:ext>
                </a:extLst>
              </p:cNvPr>
              <p:cNvGrpSpPr/>
              <p:nvPr/>
            </p:nvGrpSpPr>
            <p:grpSpPr>
              <a:xfrm>
                <a:off x="3046550" y="5219490"/>
                <a:ext cx="465120" cy="457560"/>
                <a:chOff x="3046550" y="5219490"/>
                <a:chExt cx="465120" cy="457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129">
                  <p14:nvContentPartPr>
                    <p14:cNvPr id="1371" name="Ink 1370">
                      <a:extLst>
                        <a:ext uri="{FF2B5EF4-FFF2-40B4-BE49-F238E27FC236}">
                          <a16:creationId xmlns:a16="http://schemas.microsoft.com/office/drawing/2014/main" id="{159C62EE-754E-7B08-397C-9F06BFF15C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71390" y="5259810"/>
                    <a:ext cx="440280" cy="417240"/>
                  </p14:xfrm>
                </p:contentPart>
              </mc:Choice>
              <mc:Fallback xmlns="">
                <p:pic>
                  <p:nvPicPr>
                    <p:cNvPr id="206" name="Ink 205">
                      <a:extLst>
                        <a:ext uri="{FF2B5EF4-FFF2-40B4-BE49-F238E27FC236}">
                          <a16:creationId xmlns:a16="http://schemas.microsoft.com/office/drawing/2014/main" id="{41950303-ACF1-E205-D096-F836443BA836}"/>
                        </a:ext>
                      </a:extLst>
                    </p:cNvPr>
                    <p:cNvPicPr/>
                    <p:nvPr/>
                  </p:nvPicPr>
                  <p:blipFill>
                    <a:blip r:embed="rId1130"/>
                    <a:stretch>
                      <a:fillRect/>
                    </a:stretch>
                  </p:blipFill>
                  <p:spPr>
                    <a:xfrm>
                      <a:off x="3062397" y="5250810"/>
                      <a:ext cx="457906" cy="434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1">
                  <p14:nvContentPartPr>
                    <p14:cNvPr id="1372" name="Ink 1371">
                      <a:extLst>
                        <a:ext uri="{FF2B5EF4-FFF2-40B4-BE49-F238E27FC236}">
                          <a16:creationId xmlns:a16="http://schemas.microsoft.com/office/drawing/2014/main" id="{C4931D06-1AAC-5BE4-1BE1-3D6C40323F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46550" y="5219490"/>
                    <a:ext cx="71280" cy="116640"/>
                  </p14:xfrm>
                </p:contentPart>
              </mc:Choice>
              <mc:Fallback xmlns="">
                <p:pic>
                  <p:nvPicPr>
                    <p:cNvPr id="207" name="Ink 206">
                      <a:extLst>
                        <a:ext uri="{FF2B5EF4-FFF2-40B4-BE49-F238E27FC236}">
                          <a16:creationId xmlns:a16="http://schemas.microsoft.com/office/drawing/2014/main" id="{18DB1E63-7D31-119F-ABF5-A1A7AF3F45CC}"/>
                        </a:ext>
                      </a:extLst>
                    </p:cNvPr>
                    <p:cNvPicPr/>
                    <p:nvPr/>
                  </p:nvPicPr>
                  <p:blipFill>
                    <a:blip r:embed="rId1132"/>
                    <a:stretch>
                      <a:fillRect/>
                    </a:stretch>
                  </p:blipFill>
                  <p:spPr>
                    <a:xfrm>
                      <a:off x="3037550" y="5210490"/>
                      <a:ext cx="88920" cy="134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3">
                  <p14:nvContentPartPr>
                    <p14:cNvPr id="1373" name="Ink 1372">
                      <a:extLst>
                        <a:ext uri="{FF2B5EF4-FFF2-40B4-BE49-F238E27FC236}">
                          <a16:creationId xmlns:a16="http://schemas.microsoft.com/office/drawing/2014/main" id="{DF09037F-C8DF-E89C-6870-1E6EAA40E4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31590" y="5453130"/>
                    <a:ext cx="360" cy="1440"/>
                  </p14:xfrm>
                </p:contentPart>
              </mc:Choice>
              <mc:Fallback xmlns="">
                <p:pic>
                  <p:nvPicPr>
                    <p:cNvPr id="211" name="Ink 210">
                      <a:extLst>
                        <a:ext uri="{FF2B5EF4-FFF2-40B4-BE49-F238E27FC236}">
                          <a16:creationId xmlns:a16="http://schemas.microsoft.com/office/drawing/2014/main" id="{4E2C5F24-69FF-9277-28CF-4DF12D68EEB6}"/>
                        </a:ext>
                      </a:extLst>
                    </p:cNvPr>
                    <p:cNvPicPr/>
                    <p:nvPr/>
                  </p:nvPicPr>
                  <p:blipFill>
                    <a:blip r:embed="rId1134"/>
                    <a:stretch>
                      <a:fillRect/>
                    </a:stretch>
                  </p:blipFill>
                  <p:spPr>
                    <a:xfrm>
                      <a:off x="3222590" y="5444130"/>
                      <a:ext cx="18000" cy="190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135">
              <p14:nvContentPartPr>
                <p14:cNvPr id="1304" name="Ink 1303">
                  <a:extLst>
                    <a:ext uri="{FF2B5EF4-FFF2-40B4-BE49-F238E27FC236}">
                      <a16:creationId xmlns:a16="http://schemas.microsoft.com/office/drawing/2014/main" id="{083EC782-64B6-456F-847A-3B3C3FD4310E}"/>
                    </a:ext>
                  </a:extLst>
                </p14:cNvPr>
                <p14:cNvContentPartPr/>
                <p14:nvPr/>
              </p14:nvContentPartPr>
              <p14:xfrm>
                <a:off x="2387390" y="4645538"/>
                <a:ext cx="64440" cy="54360"/>
              </p14:xfrm>
            </p:contentPart>
          </mc:Choice>
          <mc:Fallback>
            <p:pic>
              <p:nvPicPr>
                <p:cNvPr id="1304" name="Ink 1303">
                  <a:extLst>
                    <a:ext uri="{FF2B5EF4-FFF2-40B4-BE49-F238E27FC236}">
                      <a16:creationId xmlns:a16="http://schemas.microsoft.com/office/drawing/2014/main" id="{083EC782-64B6-456F-847A-3B3C3FD4310E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2378390" y="4636538"/>
                  <a:ext cx="8208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05" name="Group 1304">
              <a:extLst>
                <a:ext uri="{FF2B5EF4-FFF2-40B4-BE49-F238E27FC236}">
                  <a16:creationId xmlns:a16="http://schemas.microsoft.com/office/drawing/2014/main" id="{0888BE50-55E8-F951-CB27-70C8ABDEDA18}"/>
                </a:ext>
              </a:extLst>
            </p:cNvPr>
            <p:cNvGrpSpPr/>
            <p:nvPr/>
          </p:nvGrpSpPr>
          <p:grpSpPr>
            <a:xfrm>
              <a:off x="850550" y="4740218"/>
              <a:ext cx="2016000" cy="1523520"/>
              <a:chOff x="850550" y="4750050"/>
              <a:chExt cx="2016000" cy="1523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37">
                <p14:nvContentPartPr>
                  <p14:cNvPr id="1366" name="Ink 1365">
                    <a:extLst>
                      <a:ext uri="{FF2B5EF4-FFF2-40B4-BE49-F238E27FC236}">
                        <a16:creationId xmlns:a16="http://schemas.microsoft.com/office/drawing/2014/main" id="{6ABAD418-5C92-7EFB-7905-06573CEC5C97}"/>
                      </a:ext>
                    </a:extLst>
                  </p14:cNvPr>
                  <p14:cNvContentPartPr/>
                  <p14:nvPr/>
                </p14:nvContentPartPr>
                <p14:xfrm>
                  <a:off x="850550" y="4772010"/>
                  <a:ext cx="1557360" cy="1501560"/>
                </p14:xfrm>
              </p:contentPart>
            </mc:Choice>
            <mc:Fallback xmlns="">
              <p:pic>
                <p:nvPicPr>
                  <p:cNvPr id="229" name="Ink 228">
                    <a:extLst>
                      <a:ext uri="{FF2B5EF4-FFF2-40B4-BE49-F238E27FC236}">
                        <a16:creationId xmlns:a16="http://schemas.microsoft.com/office/drawing/2014/main" id="{73AA1627-F187-1E25-629E-7816C9DF2D28}"/>
                      </a:ext>
                    </a:extLst>
                  </p:cNvPr>
                  <p:cNvPicPr/>
                  <p:nvPr/>
                </p:nvPicPr>
                <p:blipFill>
                  <a:blip r:embed="rId1138"/>
                  <a:stretch>
                    <a:fillRect/>
                  </a:stretch>
                </p:blipFill>
                <p:spPr>
                  <a:xfrm>
                    <a:off x="841550" y="4763010"/>
                    <a:ext cx="1575000" cy="151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9">
                <p14:nvContentPartPr>
                  <p14:cNvPr id="1367" name="Ink 1366">
                    <a:extLst>
                      <a:ext uri="{FF2B5EF4-FFF2-40B4-BE49-F238E27FC236}">
                        <a16:creationId xmlns:a16="http://schemas.microsoft.com/office/drawing/2014/main" id="{E04800A6-7362-38C7-E04F-88F320CC7E3A}"/>
                      </a:ext>
                    </a:extLst>
                  </p14:cNvPr>
                  <p14:cNvContentPartPr/>
                  <p14:nvPr/>
                </p14:nvContentPartPr>
                <p14:xfrm>
                  <a:off x="2355350" y="4750050"/>
                  <a:ext cx="115920" cy="56880"/>
                </p14:xfrm>
              </p:contentPart>
            </mc:Choice>
            <mc:Fallback xmlns="">
              <p:pic>
                <p:nvPicPr>
                  <p:cNvPr id="230" name="Ink 229">
                    <a:extLst>
                      <a:ext uri="{FF2B5EF4-FFF2-40B4-BE49-F238E27FC236}">
                        <a16:creationId xmlns:a16="http://schemas.microsoft.com/office/drawing/2014/main" id="{B78089F3-3362-093A-038C-F1B4F4F4CA72}"/>
                      </a:ext>
                    </a:extLst>
                  </p:cNvPr>
                  <p:cNvPicPr/>
                  <p:nvPr/>
                </p:nvPicPr>
                <p:blipFill>
                  <a:blip r:embed="rId1140"/>
                  <a:stretch>
                    <a:fillRect/>
                  </a:stretch>
                </p:blipFill>
                <p:spPr>
                  <a:xfrm>
                    <a:off x="2346350" y="4741107"/>
                    <a:ext cx="133560" cy="744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1">
                <p14:nvContentPartPr>
                  <p14:cNvPr id="1368" name="Ink 1367">
                    <a:extLst>
                      <a:ext uri="{FF2B5EF4-FFF2-40B4-BE49-F238E27FC236}">
                        <a16:creationId xmlns:a16="http://schemas.microsoft.com/office/drawing/2014/main" id="{CF24402A-E0D4-F74F-4ADC-2918446B65E7}"/>
                      </a:ext>
                    </a:extLst>
                  </p14:cNvPr>
                  <p14:cNvContentPartPr/>
                  <p14:nvPr/>
                </p14:nvContentPartPr>
                <p14:xfrm>
                  <a:off x="2361830" y="4901970"/>
                  <a:ext cx="504720" cy="304200"/>
                </p14:xfrm>
              </p:contentPart>
            </mc:Choice>
            <mc:Fallback xmlns="">
              <p:pic>
                <p:nvPicPr>
                  <p:cNvPr id="232" name="Ink 231">
                    <a:extLst>
                      <a:ext uri="{FF2B5EF4-FFF2-40B4-BE49-F238E27FC236}">
                        <a16:creationId xmlns:a16="http://schemas.microsoft.com/office/drawing/2014/main" id="{62DE794E-195E-9427-F0C1-324A3FE1231E}"/>
                      </a:ext>
                    </a:extLst>
                  </p:cNvPr>
                  <p:cNvPicPr/>
                  <p:nvPr/>
                </p:nvPicPr>
                <p:blipFill>
                  <a:blip r:embed="rId1142"/>
                  <a:stretch>
                    <a:fillRect/>
                  </a:stretch>
                </p:blipFill>
                <p:spPr>
                  <a:xfrm>
                    <a:off x="2352836" y="4892970"/>
                    <a:ext cx="522347" cy="3218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06" name="Group 1305">
              <a:extLst>
                <a:ext uri="{FF2B5EF4-FFF2-40B4-BE49-F238E27FC236}">
                  <a16:creationId xmlns:a16="http://schemas.microsoft.com/office/drawing/2014/main" id="{F10ACE01-7C29-A9AA-DE02-05974C058DAE}"/>
                </a:ext>
              </a:extLst>
            </p:cNvPr>
            <p:cNvGrpSpPr/>
            <p:nvPr/>
          </p:nvGrpSpPr>
          <p:grpSpPr>
            <a:xfrm>
              <a:off x="799790" y="3678330"/>
              <a:ext cx="3165480" cy="2531880"/>
              <a:chOff x="799790" y="3678330"/>
              <a:chExt cx="3165480" cy="2531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43">
                <p14:nvContentPartPr>
                  <p14:cNvPr id="1363" name="Ink 1362">
                    <a:extLst>
                      <a:ext uri="{FF2B5EF4-FFF2-40B4-BE49-F238E27FC236}">
                        <a16:creationId xmlns:a16="http://schemas.microsoft.com/office/drawing/2014/main" id="{D8A33D4B-D292-B864-CFF7-B6E5F45D8E4B}"/>
                      </a:ext>
                    </a:extLst>
                  </p14:cNvPr>
                  <p14:cNvContentPartPr/>
                  <p14:nvPr/>
                </p14:nvContentPartPr>
                <p14:xfrm>
                  <a:off x="799790" y="3692010"/>
                  <a:ext cx="2638080" cy="2518200"/>
                </p14:xfrm>
              </p:contentPart>
            </mc:Choice>
            <mc:Fallback xmlns="">
              <p:pic>
                <p:nvPicPr>
                  <p:cNvPr id="238" name="Ink 237">
                    <a:extLst>
                      <a:ext uri="{FF2B5EF4-FFF2-40B4-BE49-F238E27FC236}">
                        <a16:creationId xmlns:a16="http://schemas.microsoft.com/office/drawing/2014/main" id="{93877819-DFD3-8EF7-7641-069B9A4627A8}"/>
                      </a:ext>
                    </a:extLst>
                  </p:cNvPr>
                  <p:cNvPicPr/>
                  <p:nvPr/>
                </p:nvPicPr>
                <p:blipFill>
                  <a:blip r:embed="rId1144"/>
                  <a:stretch>
                    <a:fillRect/>
                  </a:stretch>
                </p:blipFill>
                <p:spPr>
                  <a:xfrm>
                    <a:off x="790789" y="3683010"/>
                    <a:ext cx="2655722" cy="253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5">
                <p14:nvContentPartPr>
                  <p14:cNvPr id="1364" name="Ink 1363">
                    <a:extLst>
                      <a:ext uri="{FF2B5EF4-FFF2-40B4-BE49-F238E27FC236}">
                        <a16:creationId xmlns:a16="http://schemas.microsoft.com/office/drawing/2014/main" id="{F6B99B01-CCBD-9651-C901-0B71D289250B}"/>
                      </a:ext>
                    </a:extLst>
                  </p14:cNvPr>
                  <p14:cNvContentPartPr/>
                  <p14:nvPr/>
                </p14:nvContentPartPr>
                <p14:xfrm>
                  <a:off x="3371630" y="3678330"/>
                  <a:ext cx="99000" cy="67320"/>
                </p14:xfrm>
              </p:contentPart>
            </mc:Choice>
            <mc:Fallback xmlns="">
              <p:pic>
                <p:nvPicPr>
                  <p:cNvPr id="239" name="Ink 238">
                    <a:extLst>
                      <a:ext uri="{FF2B5EF4-FFF2-40B4-BE49-F238E27FC236}">
                        <a16:creationId xmlns:a16="http://schemas.microsoft.com/office/drawing/2014/main" id="{F20F2E2A-BD77-9593-193C-F9EFEF4027EF}"/>
                      </a:ext>
                    </a:extLst>
                  </p:cNvPr>
                  <p:cNvPicPr/>
                  <p:nvPr/>
                </p:nvPicPr>
                <p:blipFill>
                  <a:blip r:embed="rId1146"/>
                  <a:stretch>
                    <a:fillRect/>
                  </a:stretch>
                </p:blipFill>
                <p:spPr>
                  <a:xfrm>
                    <a:off x="3362630" y="3669282"/>
                    <a:ext cx="116640" cy="85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7">
                <p14:nvContentPartPr>
                  <p14:cNvPr id="1365" name="Ink 1364">
                    <a:extLst>
                      <a:ext uri="{FF2B5EF4-FFF2-40B4-BE49-F238E27FC236}">
                        <a16:creationId xmlns:a16="http://schemas.microsoft.com/office/drawing/2014/main" id="{0A87C25B-6A46-8DB6-5301-BAA8327CC8B0}"/>
                      </a:ext>
                    </a:extLst>
                  </p14:cNvPr>
                  <p14:cNvContentPartPr/>
                  <p14:nvPr/>
                </p14:nvContentPartPr>
                <p14:xfrm>
                  <a:off x="3306110" y="3797130"/>
                  <a:ext cx="659160" cy="343800"/>
                </p14:xfrm>
              </p:contentPart>
            </mc:Choice>
            <mc:Fallback xmlns="">
              <p:pic>
                <p:nvPicPr>
                  <p:cNvPr id="241" name="Ink 240">
                    <a:extLst>
                      <a:ext uri="{FF2B5EF4-FFF2-40B4-BE49-F238E27FC236}">
                        <a16:creationId xmlns:a16="http://schemas.microsoft.com/office/drawing/2014/main" id="{C5AAFF56-2B80-A7AB-4213-8837E9E98257}"/>
                      </a:ext>
                    </a:extLst>
                  </p:cNvPr>
                  <p:cNvPicPr/>
                  <p:nvPr/>
                </p:nvPicPr>
                <p:blipFill>
                  <a:blip r:embed="rId1148"/>
                  <a:stretch>
                    <a:fillRect/>
                  </a:stretch>
                </p:blipFill>
                <p:spPr>
                  <a:xfrm>
                    <a:off x="3297110" y="3788130"/>
                    <a:ext cx="676800" cy="3614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149">
              <p14:nvContentPartPr>
                <p14:cNvPr id="1307" name="Ink 1306">
                  <a:extLst>
                    <a:ext uri="{FF2B5EF4-FFF2-40B4-BE49-F238E27FC236}">
                      <a16:creationId xmlns:a16="http://schemas.microsoft.com/office/drawing/2014/main" id="{DC09EE63-34A1-8617-F8E5-9EB4348A7E51}"/>
                    </a:ext>
                  </a:extLst>
                </p14:cNvPr>
                <p14:cNvContentPartPr/>
                <p14:nvPr/>
              </p14:nvContentPartPr>
              <p14:xfrm>
                <a:off x="3454070" y="3580770"/>
                <a:ext cx="84960" cy="65160"/>
              </p14:xfrm>
            </p:contentPart>
          </mc:Choice>
          <mc:Fallback>
            <p:pic>
              <p:nvPicPr>
                <p:cNvPr id="1307" name="Ink 1306">
                  <a:extLst>
                    <a:ext uri="{FF2B5EF4-FFF2-40B4-BE49-F238E27FC236}">
                      <a16:creationId xmlns:a16="http://schemas.microsoft.com/office/drawing/2014/main" id="{DC09EE63-34A1-8617-F8E5-9EB4348A7E51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3445070" y="3571770"/>
                  <a:ext cx="102600" cy="828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08" name="Group 1307">
              <a:extLst>
                <a:ext uri="{FF2B5EF4-FFF2-40B4-BE49-F238E27FC236}">
                  <a16:creationId xmlns:a16="http://schemas.microsoft.com/office/drawing/2014/main" id="{6CE29CE6-A11A-FAB9-8CAE-6849B3F8577E}"/>
                </a:ext>
              </a:extLst>
            </p:cNvPr>
            <p:cNvGrpSpPr/>
            <p:nvPr/>
          </p:nvGrpSpPr>
          <p:grpSpPr>
            <a:xfrm>
              <a:off x="2488190" y="3737370"/>
              <a:ext cx="3064680" cy="2058480"/>
              <a:chOff x="2514470" y="3724050"/>
              <a:chExt cx="3064680" cy="2058480"/>
            </a:xfrm>
          </p:grpSpPr>
          <p:grpSp>
            <p:nvGrpSpPr>
              <p:cNvPr id="1359" name="Group 1358">
                <a:extLst>
                  <a:ext uri="{FF2B5EF4-FFF2-40B4-BE49-F238E27FC236}">
                    <a16:creationId xmlns:a16="http://schemas.microsoft.com/office/drawing/2014/main" id="{E4328DF8-1E6E-70C4-5639-010A419612C8}"/>
                  </a:ext>
                </a:extLst>
              </p:cNvPr>
              <p:cNvGrpSpPr/>
              <p:nvPr/>
            </p:nvGrpSpPr>
            <p:grpSpPr>
              <a:xfrm>
                <a:off x="2514470" y="3724050"/>
                <a:ext cx="1060200" cy="962280"/>
                <a:chOff x="2514470" y="3724050"/>
                <a:chExt cx="1060200" cy="9622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151">
                  <p14:nvContentPartPr>
                    <p14:cNvPr id="1361" name="Ink 1360">
                      <a:extLst>
                        <a:ext uri="{FF2B5EF4-FFF2-40B4-BE49-F238E27FC236}">
                          <a16:creationId xmlns:a16="http://schemas.microsoft.com/office/drawing/2014/main" id="{CC2D4353-30F9-9326-7CFB-66F853EED0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514470" y="3724410"/>
                    <a:ext cx="1010520" cy="961920"/>
                  </p14:xfrm>
                </p:contentPart>
              </mc:Choice>
              <mc:Fallback xmlns="">
                <p:pic>
                  <p:nvPicPr>
                    <p:cNvPr id="244" name="Ink 243">
                      <a:extLst>
                        <a:ext uri="{FF2B5EF4-FFF2-40B4-BE49-F238E27FC236}">
                          <a16:creationId xmlns:a16="http://schemas.microsoft.com/office/drawing/2014/main" id="{A06B4E0B-1131-6A5F-77FF-9EAF2FB6BB32}"/>
                        </a:ext>
                      </a:extLst>
                    </p:cNvPr>
                    <p:cNvPicPr/>
                    <p:nvPr/>
                  </p:nvPicPr>
                  <p:blipFill>
                    <a:blip r:embed="rId1152"/>
                    <a:stretch>
                      <a:fillRect/>
                    </a:stretch>
                  </p:blipFill>
                  <p:spPr>
                    <a:xfrm>
                      <a:off x="2505473" y="3715410"/>
                      <a:ext cx="1028154" cy="979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3">
                  <p14:nvContentPartPr>
                    <p14:cNvPr id="1362" name="Ink 1361">
                      <a:extLst>
                        <a:ext uri="{FF2B5EF4-FFF2-40B4-BE49-F238E27FC236}">
                          <a16:creationId xmlns:a16="http://schemas.microsoft.com/office/drawing/2014/main" id="{8A9B1A07-667F-18EC-C1B0-A98E7960F43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79270" y="3724050"/>
                    <a:ext cx="95400" cy="60840"/>
                  </p14:xfrm>
                </p:contentPart>
              </mc:Choice>
              <mc:Fallback xmlns="">
                <p:pic>
                  <p:nvPicPr>
                    <p:cNvPr id="245" name="Ink 244">
                      <a:extLst>
                        <a:ext uri="{FF2B5EF4-FFF2-40B4-BE49-F238E27FC236}">
                          <a16:creationId xmlns:a16="http://schemas.microsoft.com/office/drawing/2014/main" id="{858A07E3-E378-9339-D132-F598F22C1DB0}"/>
                        </a:ext>
                      </a:extLst>
                    </p:cNvPr>
                    <p:cNvPicPr/>
                    <p:nvPr/>
                  </p:nvPicPr>
                  <p:blipFill>
                    <a:blip r:embed="rId1154"/>
                    <a:stretch>
                      <a:fillRect/>
                    </a:stretch>
                  </p:blipFill>
                  <p:spPr>
                    <a:xfrm>
                      <a:off x="3470270" y="3715050"/>
                      <a:ext cx="113040" cy="784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155">
                <p14:nvContentPartPr>
                  <p14:cNvPr id="1360" name="Ink 1359">
                    <a:extLst>
                      <a:ext uri="{FF2B5EF4-FFF2-40B4-BE49-F238E27FC236}">
                        <a16:creationId xmlns:a16="http://schemas.microsoft.com/office/drawing/2014/main" id="{395633EF-3FD8-A1B3-7C39-0242C8933C96}"/>
                      </a:ext>
                    </a:extLst>
                  </p14:cNvPr>
                  <p14:cNvContentPartPr/>
                  <p14:nvPr/>
                </p14:nvContentPartPr>
                <p14:xfrm>
                  <a:off x="3477830" y="4089090"/>
                  <a:ext cx="2101320" cy="1693440"/>
                </p14:xfrm>
              </p:contentPart>
            </mc:Choice>
            <mc:Fallback xmlns="">
              <p:pic>
                <p:nvPicPr>
                  <p:cNvPr id="247" name="Ink 246">
                    <a:extLst>
                      <a:ext uri="{FF2B5EF4-FFF2-40B4-BE49-F238E27FC236}">
                        <a16:creationId xmlns:a16="http://schemas.microsoft.com/office/drawing/2014/main" id="{5E1567B6-456D-2727-C0CD-77C7B50BB68A}"/>
                      </a:ext>
                    </a:extLst>
                  </p:cNvPr>
                  <p:cNvPicPr/>
                  <p:nvPr/>
                </p:nvPicPr>
                <p:blipFill>
                  <a:blip r:embed="rId1156"/>
                  <a:stretch>
                    <a:fillRect/>
                  </a:stretch>
                </p:blipFill>
                <p:spPr>
                  <a:xfrm>
                    <a:off x="3468830" y="4080090"/>
                    <a:ext cx="2118960" cy="1711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09" name="Group 1308">
              <a:extLst>
                <a:ext uri="{FF2B5EF4-FFF2-40B4-BE49-F238E27FC236}">
                  <a16:creationId xmlns:a16="http://schemas.microsoft.com/office/drawing/2014/main" id="{4A86C0A5-A3C9-2A58-41C7-04B6535E8FAE}"/>
                </a:ext>
              </a:extLst>
            </p:cNvPr>
            <p:cNvGrpSpPr/>
            <p:nvPr/>
          </p:nvGrpSpPr>
          <p:grpSpPr>
            <a:xfrm>
              <a:off x="721310" y="2563920"/>
              <a:ext cx="4316040" cy="3659040"/>
              <a:chOff x="721310" y="2563920"/>
              <a:chExt cx="4316040" cy="365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57">
                <p14:nvContentPartPr>
                  <p14:cNvPr id="1356" name="Ink 1355">
                    <a:extLst>
                      <a:ext uri="{FF2B5EF4-FFF2-40B4-BE49-F238E27FC236}">
                        <a16:creationId xmlns:a16="http://schemas.microsoft.com/office/drawing/2014/main" id="{553FB2AF-A388-B631-8E1E-55BCDE2FB386}"/>
                      </a:ext>
                    </a:extLst>
                  </p14:cNvPr>
                  <p14:cNvContentPartPr/>
                  <p14:nvPr/>
                </p14:nvContentPartPr>
                <p14:xfrm>
                  <a:off x="4279190" y="2755800"/>
                  <a:ext cx="758160" cy="309240"/>
                </p14:xfrm>
              </p:contentPart>
            </mc:Choice>
            <mc:Fallback xmlns="">
              <p:pic>
                <p:nvPicPr>
                  <p:cNvPr id="294" name="Ink 293">
                    <a:extLst>
                      <a:ext uri="{FF2B5EF4-FFF2-40B4-BE49-F238E27FC236}">
                        <a16:creationId xmlns:a16="http://schemas.microsoft.com/office/drawing/2014/main" id="{E72A6BCD-CD58-0D70-92F2-AD0AA97C9A70}"/>
                      </a:ext>
                    </a:extLst>
                  </p:cNvPr>
                  <p:cNvPicPr/>
                  <p:nvPr/>
                </p:nvPicPr>
                <p:blipFill>
                  <a:blip r:embed="rId1158"/>
                  <a:stretch>
                    <a:fillRect/>
                  </a:stretch>
                </p:blipFill>
                <p:spPr>
                  <a:xfrm>
                    <a:off x="4270190" y="2746800"/>
                    <a:ext cx="775800" cy="32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9">
                <p14:nvContentPartPr>
                  <p14:cNvPr id="1357" name="Ink 1356">
                    <a:extLst>
                      <a:ext uri="{FF2B5EF4-FFF2-40B4-BE49-F238E27FC236}">
                        <a16:creationId xmlns:a16="http://schemas.microsoft.com/office/drawing/2014/main" id="{E61708E8-265B-0A93-D9D0-8D6C02432A59}"/>
                      </a:ext>
                    </a:extLst>
                  </p14:cNvPr>
                  <p14:cNvContentPartPr/>
                  <p14:nvPr/>
                </p14:nvContentPartPr>
                <p14:xfrm>
                  <a:off x="721310" y="2579760"/>
                  <a:ext cx="3769560" cy="3643200"/>
                </p14:xfrm>
              </p:contentPart>
            </mc:Choice>
            <mc:Fallback xmlns="">
              <p:pic>
                <p:nvPicPr>
                  <p:cNvPr id="288" name="Ink 287">
                    <a:extLst>
                      <a:ext uri="{FF2B5EF4-FFF2-40B4-BE49-F238E27FC236}">
                        <a16:creationId xmlns:a16="http://schemas.microsoft.com/office/drawing/2014/main" id="{64E5FFBA-F7B5-3F6C-AA05-37309ED07DBC}"/>
                      </a:ext>
                    </a:extLst>
                  </p:cNvPr>
                  <p:cNvPicPr/>
                  <p:nvPr/>
                </p:nvPicPr>
                <p:blipFill>
                  <a:blip r:embed="rId1160"/>
                  <a:stretch>
                    <a:fillRect/>
                  </a:stretch>
                </p:blipFill>
                <p:spPr>
                  <a:xfrm>
                    <a:off x="712309" y="2570760"/>
                    <a:ext cx="3787202" cy="366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1">
                <p14:nvContentPartPr>
                  <p14:cNvPr id="1358" name="Ink 1357">
                    <a:extLst>
                      <a:ext uri="{FF2B5EF4-FFF2-40B4-BE49-F238E27FC236}">
                        <a16:creationId xmlns:a16="http://schemas.microsoft.com/office/drawing/2014/main" id="{8E3CC7D9-491C-8E6C-9B25-289D3DA150A0}"/>
                      </a:ext>
                    </a:extLst>
                  </p14:cNvPr>
                  <p14:cNvContentPartPr/>
                  <p14:nvPr/>
                </p14:nvContentPartPr>
                <p14:xfrm>
                  <a:off x="4444790" y="2563920"/>
                  <a:ext cx="82800" cy="61560"/>
                </p14:xfrm>
              </p:contentPart>
            </mc:Choice>
            <mc:Fallback xmlns="">
              <p:pic>
                <p:nvPicPr>
                  <p:cNvPr id="289" name="Ink 288">
                    <a:extLst>
                      <a:ext uri="{FF2B5EF4-FFF2-40B4-BE49-F238E27FC236}">
                        <a16:creationId xmlns:a16="http://schemas.microsoft.com/office/drawing/2014/main" id="{DC1A707A-AB32-B24B-F5A8-F9B106D359A2}"/>
                      </a:ext>
                    </a:extLst>
                  </p:cNvPr>
                  <p:cNvPicPr/>
                  <p:nvPr/>
                </p:nvPicPr>
                <p:blipFill>
                  <a:blip r:embed="rId1162"/>
                  <a:stretch>
                    <a:fillRect/>
                  </a:stretch>
                </p:blipFill>
                <p:spPr>
                  <a:xfrm>
                    <a:off x="4435790" y="2554920"/>
                    <a:ext cx="100440" cy="792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163">
              <p14:nvContentPartPr>
                <p14:cNvPr id="1310" name="Ink 1309">
                  <a:extLst>
                    <a:ext uri="{FF2B5EF4-FFF2-40B4-BE49-F238E27FC236}">
                      <a16:creationId xmlns:a16="http://schemas.microsoft.com/office/drawing/2014/main" id="{01CA1703-D8E2-2100-2F5C-C034268E240C}"/>
                    </a:ext>
                  </a:extLst>
                </p14:cNvPr>
                <p14:cNvContentPartPr/>
                <p14:nvPr/>
              </p14:nvContentPartPr>
              <p14:xfrm>
                <a:off x="4539470" y="2505600"/>
                <a:ext cx="60120" cy="57240"/>
              </p14:xfrm>
            </p:contentPart>
          </mc:Choice>
          <mc:Fallback>
            <p:pic>
              <p:nvPicPr>
                <p:cNvPr id="1310" name="Ink 1309">
                  <a:extLst>
                    <a:ext uri="{FF2B5EF4-FFF2-40B4-BE49-F238E27FC236}">
                      <a16:creationId xmlns:a16="http://schemas.microsoft.com/office/drawing/2014/main" id="{01CA1703-D8E2-2100-2F5C-C034268E240C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4530470" y="2496600"/>
                  <a:ext cx="77760" cy="74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11" name="Group 1310">
              <a:extLst>
                <a:ext uri="{FF2B5EF4-FFF2-40B4-BE49-F238E27FC236}">
                  <a16:creationId xmlns:a16="http://schemas.microsoft.com/office/drawing/2014/main" id="{A657BFFB-7D25-98D6-0385-5A2DD38B01F5}"/>
                </a:ext>
              </a:extLst>
            </p:cNvPr>
            <p:cNvGrpSpPr/>
            <p:nvPr/>
          </p:nvGrpSpPr>
          <p:grpSpPr>
            <a:xfrm>
              <a:off x="2469830" y="2600280"/>
              <a:ext cx="4181400" cy="2169360"/>
              <a:chOff x="2469830" y="2600280"/>
              <a:chExt cx="4181400" cy="2169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65">
                <p14:nvContentPartPr>
                  <p14:cNvPr id="1353" name="Ink 1352">
                    <a:extLst>
                      <a:ext uri="{FF2B5EF4-FFF2-40B4-BE49-F238E27FC236}">
                        <a16:creationId xmlns:a16="http://schemas.microsoft.com/office/drawing/2014/main" id="{DA063F00-FE93-E780-ADD1-6485A19085DE}"/>
                      </a:ext>
                    </a:extLst>
                  </p14:cNvPr>
                  <p14:cNvContentPartPr/>
                  <p14:nvPr/>
                </p14:nvContentPartPr>
                <p14:xfrm>
                  <a:off x="2469830" y="2621520"/>
                  <a:ext cx="2159640" cy="2001240"/>
                </p14:xfrm>
              </p:contentPart>
            </mc:Choice>
            <mc:Fallback xmlns="">
              <p:pic>
                <p:nvPicPr>
                  <p:cNvPr id="301" name="Ink 300">
                    <a:extLst>
                      <a:ext uri="{FF2B5EF4-FFF2-40B4-BE49-F238E27FC236}">
                        <a16:creationId xmlns:a16="http://schemas.microsoft.com/office/drawing/2014/main" id="{623203A3-A3FD-5495-F34B-17457599404D}"/>
                      </a:ext>
                    </a:extLst>
                  </p:cNvPr>
                  <p:cNvPicPr/>
                  <p:nvPr/>
                </p:nvPicPr>
                <p:blipFill>
                  <a:blip r:embed="rId1166"/>
                  <a:stretch>
                    <a:fillRect/>
                  </a:stretch>
                </p:blipFill>
                <p:spPr>
                  <a:xfrm>
                    <a:off x="2460831" y="2612520"/>
                    <a:ext cx="2177277" cy="201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7">
                <p14:nvContentPartPr>
                  <p14:cNvPr id="1354" name="Ink 1353">
                    <a:extLst>
                      <a:ext uri="{FF2B5EF4-FFF2-40B4-BE49-F238E27FC236}">
                        <a16:creationId xmlns:a16="http://schemas.microsoft.com/office/drawing/2014/main" id="{816CEC1C-D017-B8F6-D0A4-235741077B79}"/>
                      </a:ext>
                    </a:extLst>
                  </p14:cNvPr>
                  <p14:cNvContentPartPr/>
                  <p14:nvPr/>
                </p14:nvContentPartPr>
                <p14:xfrm>
                  <a:off x="4552790" y="2600280"/>
                  <a:ext cx="111600" cy="86040"/>
                </p14:xfrm>
              </p:contentPart>
            </mc:Choice>
            <mc:Fallback xmlns="">
              <p:pic>
                <p:nvPicPr>
                  <p:cNvPr id="304" name="Ink 303">
                    <a:extLst>
                      <a:ext uri="{FF2B5EF4-FFF2-40B4-BE49-F238E27FC236}">
                        <a16:creationId xmlns:a16="http://schemas.microsoft.com/office/drawing/2014/main" id="{3A078988-EA7B-EDF4-E033-9A3CE7C6AB2A}"/>
                      </a:ext>
                    </a:extLst>
                  </p:cNvPr>
                  <p:cNvPicPr/>
                  <p:nvPr/>
                </p:nvPicPr>
                <p:blipFill>
                  <a:blip r:embed="rId1168"/>
                  <a:stretch>
                    <a:fillRect/>
                  </a:stretch>
                </p:blipFill>
                <p:spPr>
                  <a:xfrm>
                    <a:off x="4543819" y="2591280"/>
                    <a:ext cx="129183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9">
                <p14:nvContentPartPr>
                  <p14:cNvPr id="1355" name="Ink 1354">
                    <a:extLst>
                      <a:ext uri="{FF2B5EF4-FFF2-40B4-BE49-F238E27FC236}">
                        <a16:creationId xmlns:a16="http://schemas.microsoft.com/office/drawing/2014/main" id="{2CDB2451-AD23-6B90-9175-44698206DC61}"/>
                      </a:ext>
                    </a:extLst>
                  </p14:cNvPr>
                  <p14:cNvContentPartPr/>
                  <p14:nvPr/>
                </p14:nvContentPartPr>
                <p14:xfrm>
                  <a:off x="4482590" y="3009600"/>
                  <a:ext cx="2168640" cy="1760040"/>
                </p14:xfrm>
              </p:contentPart>
            </mc:Choice>
            <mc:Fallback xmlns="">
              <p:pic>
                <p:nvPicPr>
                  <p:cNvPr id="307" name="Ink 306">
                    <a:extLst>
                      <a:ext uri="{FF2B5EF4-FFF2-40B4-BE49-F238E27FC236}">
                        <a16:creationId xmlns:a16="http://schemas.microsoft.com/office/drawing/2014/main" id="{5E54B195-DAB7-38FB-F3B1-0C7B17C14837}"/>
                      </a:ext>
                    </a:extLst>
                  </p:cNvPr>
                  <p:cNvPicPr/>
                  <p:nvPr/>
                </p:nvPicPr>
                <p:blipFill>
                  <a:blip r:embed="rId1170"/>
                  <a:stretch>
                    <a:fillRect/>
                  </a:stretch>
                </p:blipFill>
                <p:spPr>
                  <a:xfrm>
                    <a:off x="4473590" y="3000600"/>
                    <a:ext cx="2186280" cy="1777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12" name="Group 1311">
              <a:extLst>
                <a:ext uri="{FF2B5EF4-FFF2-40B4-BE49-F238E27FC236}">
                  <a16:creationId xmlns:a16="http://schemas.microsoft.com/office/drawing/2014/main" id="{CADD1623-A644-46D6-0166-EFBC523B303C}"/>
                </a:ext>
              </a:extLst>
            </p:cNvPr>
            <p:cNvGrpSpPr/>
            <p:nvPr/>
          </p:nvGrpSpPr>
          <p:grpSpPr>
            <a:xfrm>
              <a:off x="3574670" y="2539440"/>
              <a:ext cx="4240080" cy="3145680"/>
              <a:chOff x="3574670" y="2539440"/>
              <a:chExt cx="4240080" cy="3145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71">
                <p14:nvContentPartPr>
                  <p14:cNvPr id="1350" name="Ink 1349">
                    <a:extLst>
                      <a:ext uri="{FF2B5EF4-FFF2-40B4-BE49-F238E27FC236}">
                        <a16:creationId xmlns:a16="http://schemas.microsoft.com/office/drawing/2014/main" id="{2BC8A42A-702B-2585-A389-C3757C39804F}"/>
                      </a:ext>
                    </a:extLst>
                  </p14:cNvPr>
                  <p14:cNvContentPartPr/>
                  <p14:nvPr/>
                </p14:nvContentPartPr>
                <p14:xfrm>
                  <a:off x="3574670" y="2559960"/>
                  <a:ext cx="1314720" cy="1040760"/>
                </p14:xfrm>
              </p:contentPart>
            </mc:Choice>
            <mc:Fallback xmlns="">
              <p:pic>
                <p:nvPicPr>
                  <p:cNvPr id="310" name="Ink 309">
                    <a:extLst>
                      <a:ext uri="{FF2B5EF4-FFF2-40B4-BE49-F238E27FC236}">
                        <a16:creationId xmlns:a16="http://schemas.microsoft.com/office/drawing/2014/main" id="{A0600420-C125-818C-F539-CD61F3AD8483}"/>
                      </a:ext>
                    </a:extLst>
                  </p:cNvPr>
                  <p:cNvPicPr/>
                  <p:nvPr/>
                </p:nvPicPr>
                <p:blipFill>
                  <a:blip r:embed="rId1172"/>
                  <a:stretch>
                    <a:fillRect/>
                  </a:stretch>
                </p:blipFill>
                <p:spPr>
                  <a:xfrm>
                    <a:off x="3565668" y="2550960"/>
                    <a:ext cx="1332365" cy="105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3">
                <p14:nvContentPartPr>
                  <p14:cNvPr id="1351" name="Ink 1350">
                    <a:extLst>
                      <a:ext uri="{FF2B5EF4-FFF2-40B4-BE49-F238E27FC236}">
                        <a16:creationId xmlns:a16="http://schemas.microsoft.com/office/drawing/2014/main" id="{8FE0D54A-BBB8-A058-973B-DA054397384B}"/>
                      </a:ext>
                    </a:extLst>
                  </p14:cNvPr>
                  <p14:cNvContentPartPr/>
                  <p14:nvPr/>
                </p14:nvContentPartPr>
                <p14:xfrm>
                  <a:off x="4660790" y="2539440"/>
                  <a:ext cx="125280" cy="77040"/>
                </p14:xfrm>
              </p:contentPart>
            </mc:Choice>
            <mc:Fallback xmlns="">
              <p:pic>
                <p:nvPicPr>
                  <p:cNvPr id="311" name="Ink 310">
                    <a:extLst>
                      <a:ext uri="{FF2B5EF4-FFF2-40B4-BE49-F238E27FC236}">
                        <a16:creationId xmlns:a16="http://schemas.microsoft.com/office/drawing/2014/main" id="{7A841425-1C67-CD01-A5EF-9FBB013B9448}"/>
                      </a:ext>
                    </a:extLst>
                  </p:cNvPr>
                  <p:cNvPicPr/>
                  <p:nvPr/>
                </p:nvPicPr>
                <p:blipFill>
                  <a:blip r:embed="rId1174"/>
                  <a:stretch>
                    <a:fillRect/>
                  </a:stretch>
                </p:blipFill>
                <p:spPr>
                  <a:xfrm>
                    <a:off x="4651816" y="2530440"/>
                    <a:ext cx="142869" cy="9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5">
                <p14:nvContentPartPr>
                  <p14:cNvPr id="1352" name="Ink 1351">
                    <a:extLst>
                      <a:ext uri="{FF2B5EF4-FFF2-40B4-BE49-F238E27FC236}">
                        <a16:creationId xmlns:a16="http://schemas.microsoft.com/office/drawing/2014/main" id="{1E3BE131-7A74-6DA6-63FF-72F90D7DD784}"/>
                      </a:ext>
                    </a:extLst>
                  </p14:cNvPr>
                  <p14:cNvContentPartPr/>
                  <p14:nvPr/>
                </p14:nvContentPartPr>
                <p14:xfrm>
                  <a:off x="4838270" y="2742840"/>
                  <a:ext cx="2976480" cy="2942280"/>
                </p14:xfrm>
              </p:contentPart>
            </mc:Choice>
            <mc:Fallback xmlns="">
              <p:pic>
                <p:nvPicPr>
                  <p:cNvPr id="326" name="Ink 325">
                    <a:extLst>
                      <a:ext uri="{FF2B5EF4-FFF2-40B4-BE49-F238E27FC236}">
                        <a16:creationId xmlns:a16="http://schemas.microsoft.com/office/drawing/2014/main" id="{7E7A7339-90E7-3E38-6178-1F38761BB137}"/>
                      </a:ext>
                    </a:extLst>
                  </p:cNvPr>
                  <p:cNvPicPr/>
                  <p:nvPr/>
                </p:nvPicPr>
                <p:blipFill>
                  <a:blip r:embed="rId1176"/>
                  <a:stretch>
                    <a:fillRect/>
                  </a:stretch>
                </p:blipFill>
                <p:spPr>
                  <a:xfrm>
                    <a:off x="4829269" y="2733840"/>
                    <a:ext cx="2994122" cy="2959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13" name="Group 1312">
              <a:extLst>
                <a:ext uri="{FF2B5EF4-FFF2-40B4-BE49-F238E27FC236}">
                  <a16:creationId xmlns:a16="http://schemas.microsoft.com/office/drawing/2014/main" id="{FFF5CF43-2504-4951-1D3D-1387BE6BC77A}"/>
                </a:ext>
              </a:extLst>
            </p:cNvPr>
            <p:cNvGrpSpPr/>
            <p:nvPr/>
          </p:nvGrpSpPr>
          <p:grpSpPr>
            <a:xfrm>
              <a:off x="5195032" y="4246412"/>
              <a:ext cx="2523037" cy="1404417"/>
              <a:chOff x="5195030" y="4246410"/>
              <a:chExt cx="2523037" cy="140441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77">
                <p14:nvContentPartPr>
                  <p14:cNvPr id="1347" name="Ink 1346">
                    <a:extLst>
                      <a:ext uri="{FF2B5EF4-FFF2-40B4-BE49-F238E27FC236}">
                        <a16:creationId xmlns:a16="http://schemas.microsoft.com/office/drawing/2014/main" id="{73C4D455-0114-AD49-B3C2-79E2047ACB87}"/>
                      </a:ext>
                    </a:extLst>
                  </p14:cNvPr>
                  <p14:cNvContentPartPr/>
                  <p14:nvPr/>
                </p14:nvContentPartPr>
                <p14:xfrm>
                  <a:off x="5195030" y="4256130"/>
                  <a:ext cx="1242000" cy="9698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D4E4DAF1-2C3D-D0B1-13F1-11478CFE9FDF}"/>
                      </a:ext>
                    </a:extLst>
                  </p:cNvPr>
                  <p:cNvPicPr/>
                  <p:nvPr/>
                </p:nvPicPr>
                <p:blipFill>
                  <a:blip r:embed="rId1178"/>
                  <a:stretch>
                    <a:fillRect/>
                  </a:stretch>
                </p:blipFill>
                <p:spPr>
                  <a:xfrm>
                    <a:off x="5186030" y="4247130"/>
                    <a:ext cx="1259640" cy="98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9">
                <p14:nvContentPartPr>
                  <p14:cNvPr id="1348" name="Ink 1347">
                    <a:extLst>
                      <a:ext uri="{FF2B5EF4-FFF2-40B4-BE49-F238E27FC236}">
                        <a16:creationId xmlns:a16="http://schemas.microsoft.com/office/drawing/2014/main" id="{E5BC5849-5855-6ABE-E342-FDA6F39EADB4}"/>
                      </a:ext>
                    </a:extLst>
                  </p14:cNvPr>
                  <p14:cNvContentPartPr/>
                  <p14:nvPr/>
                </p14:nvContentPartPr>
                <p14:xfrm>
                  <a:off x="6267110" y="4246410"/>
                  <a:ext cx="94680" cy="7164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E1BD5015-7915-3C83-9539-E33AD24ECD3F}"/>
                      </a:ext>
                    </a:extLst>
                  </p:cNvPr>
                  <p:cNvPicPr/>
                  <p:nvPr/>
                </p:nvPicPr>
                <p:blipFill>
                  <a:blip r:embed="rId1180"/>
                  <a:stretch>
                    <a:fillRect/>
                  </a:stretch>
                </p:blipFill>
                <p:spPr>
                  <a:xfrm>
                    <a:off x="6258110" y="4237410"/>
                    <a:ext cx="112320" cy="8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1">
                <p14:nvContentPartPr>
                  <p14:cNvPr id="1349" name="Ink 1348">
                    <a:extLst>
                      <a:ext uri="{FF2B5EF4-FFF2-40B4-BE49-F238E27FC236}">
                        <a16:creationId xmlns:a16="http://schemas.microsoft.com/office/drawing/2014/main" id="{3CA8C004-C40D-B53C-59C4-936CD2F38645}"/>
                      </a:ext>
                    </a:extLst>
                  </p14:cNvPr>
                  <p14:cNvContentPartPr/>
                  <p14:nvPr/>
                </p14:nvContentPartPr>
                <p14:xfrm>
                  <a:off x="6434307" y="4377147"/>
                  <a:ext cx="1283760" cy="1273680"/>
                </p14:xfrm>
              </p:contentPart>
            </mc:Choice>
            <mc:Fallback xmlns="">
              <p:pic>
                <p:nvPicPr>
                  <p:cNvPr id="342" name="Ink 341">
                    <a:extLst>
                      <a:ext uri="{FF2B5EF4-FFF2-40B4-BE49-F238E27FC236}">
                        <a16:creationId xmlns:a16="http://schemas.microsoft.com/office/drawing/2014/main" id="{8B96732B-3F1E-5A9B-6312-3198D752ED4E}"/>
                      </a:ext>
                    </a:extLst>
                  </p:cNvPr>
                  <p:cNvPicPr/>
                  <p:nvPr/>
                </p:nvPicPr>
                <p:blipFill>
                  <a:blip r:embed="rId1182"/>
                  <a:stretch>
                    <a:fillRect/>
                  </a:stretch>
                </p:blipFill>
                <p:spPr>
                  <a:xfrm>
                    <a:off x="6425310" y="4368147"/>
                    <a:ext cx="1301395" cy="1291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183">
              <p14:nvContentPartPr>
                <p14:cNvPr id="1314" name="Ink 1313">
                  <a:extLst>
                    <a:ext uri="{FF2B5EF4-FFF2-40B4-BE49-F238E27FC236}">
                      <a16:creationId xmlns:a16="http://schemas.microsoft.com/office/drawing/2014/main" id="{A599540F-754C-E5CC-6908-B3839603BEBA}"/>
                    </a:ext>
                  </a:extLst>
                </p14:cNvPr>
                <p14:cNvContentPartPr/>
                <p14:nvPr/>
              </p14:nvContentPartPr>
              <p14:xfrm>
                <a:off x="3992976" y="4118612"/>
                <a:ext cx="78120" cy="66600"/>
              </p14:xfrm>
            </p:contentPart>
          </mc:Choice>
          <mc:Fallback>
            <p:pic>
              <p:nvPicPr>
                <p:cNvPr id="1314" name="Ink 1313">
                  <a:extLst>
                    <a:ext uri="{FF2B5EF4-FFF2-40B4-BE49-F238E27FC236}">
                      <a16:creationId xmlns:a16="http://schemas.microsoft.com/office/drawing/2014/main" id="{A599540F-754C-E5CC-6908-B3839603BEBA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3983934" y="4109660"/>
                  <a:ext cx="95842" cy="8414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15" name="Group 1314">
              <a:extLst>
                <a:ext uri="{FF2B5EF4-FFF2-40B4-BE49-F238E27FC236}">
                  <a16:creationId xmlns:a16="http://schemas.microsoft.com/office/drawing/2014/main" id="{A6B906EA-96C2-D9A7-BBF5-7F4B49BBCD7E}"/>
                </a:ext>
              </a:extLst>
            </p:cNvPr>
            <p:cNvGrpSpPr/>
            <p:nvPr/>
          </p:nvGrpSpPr>
          <p:grpSpPr>
            <a:xfrm>
              <a:off x="3028536" y="4246052"/>
              <a:ext cx="2618990" cy="1452297"/>
              <a:chOff x="3028536" y="4246052"/>
              <a:chExt cx="2618990" cy="145229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85">
                <p14:nvContentPartPr>
                  <p14:cNvPr id="1344" name="Ink 1343">
                    <a:extLst>
                      <a:ext uri="{FF2B5EF4-FFF2-40B4-BE49-F238E27FC236}">
                        <a16:creationId xmlns:a16="http://schemas.microsoft.com/office/drawing/2014/main" id="{8BE368A6-0033-7DEB-2FF4-8E24250000F9}"/>
                      </a:ext>
                    </a:extLst>
                  </p14:cNvPr>
                  <p14:cNvContentPartPr/>
                  <p14:nvPr/>
                </p14:nvContentPartPr>
                <p14:xfrm>
                  <a:off x="3981096" y="4251452"/>
                  <a:ext cx="108720" cy="5400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F90873C7-3D50-092E-137D-B64C229DCDB5}"/>
                      </a:ext>
                    </a:extLst>
                  </p:cNvPr>
                  <p:cNvPicPr/>
                  <p:nvPr/>
                </p:nvPicPr>
                <p:blipFill>
                  <a:blip r:embed="rId1186"/>
                  <a:stretch>
                    <a:fillRect/>
                  </a:stretch>
                </p:blipFill>
                <p:spPr>
                  <a:xfrm>
                    <a:off x="3972096" y="4242452"/>
                    <a:ext cx="126360" cy="7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7">
                <p14:nvContentPartPr>
                  <p14:cNvPr id="1345" name="Ink 1344">
                    <a:extLst>
                      <a:ext uri="{FF2B5EF4-FFF2-40B4-BE49-F238E27FC236}">
                        <a16:creationId xmlns:a16="http://schemas.microsoft.com/office/drawing/2014/main" id="{4B2EEE33-FFA4-8CE1-D719-1923A0427D66}"/>
                      </a:ext>
                    </a:extLst>
                  </p14:cNvPr>
                  <p14:cNvContentPartPr/>
                  <p14:nvPr/>
                </p14:nvContentPartPr>
                <p14:xfrm>
                  <a:off x="3028536" y="4246052"/>
                  <a:ext cx="1004040" cy="9482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140AB785-983B-32CD-D4FE-590FE7D3EA18}"/>
                      </a:ext>
                    </a:extLst>
                  </p:cNvPr>
                  <p:cNvPicPr/>
                  <p:nvPr/>
                </p:nvPicPr>
                <p:blipFill>
                  <a:blip r:embed="rId1188"/>
                  <a:stretch>
                    <a:fillRect/>
                  </a:stretch>
                </p:blipFill>
                <p:spPr>
                  <a:xfrm>
                    <a:off x="3019536" y="4237052"/>
                    <a:ext cx="1021680" cy="96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9">
                <p14:nvContentPartPr>
                  <p14:cNvPr id="1346" name="Ink 1345">
                    <a:extLst>
                      <a:ext uri="{FF2B5EF4-FFF2-40B4-BE49-F238E27FC236}">
                        <a16:creationId xmlns:a16="http://schemas.microsoft.com/office/drawing/2014/main" id="{CCF44320-0206-6BCB-A5C4-BECC3D33C66B}"/>
                      </a:ext>
                    </a:extLst>
                  </p14:cNvPr>
                  <p14:cNvContentPartPr/>
                  <p14:nvPr/>
                </p14:nvContentPartPr>
                <p14:xfrm>
                  <a:off x="4030046" y="4354469"/>
                  <a:ext cx="1617480" cy="13438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404F847-CF79-4EB9-1B70-2F35DC734FA1}"/>
                      </a:ext>
                    </a:extLst>
                  </p:cNvPr>
                  <p:cNvPicPr/>
                  <p:nvPr/>
                </p:nvPicPr>
                <p:blipFill>
                  <a:blip r:embed="rId1190"/>
                  <a:stretch>
                    <a:fillRect/>
                  </a:stretch>
                </p:blipFill>
                <p:spPr>
                  <a:xfrm>
                    <a:off x="4021044" y="4345469"/>
                    <a:ext cx="1635124" cy="1361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316" name="TextBox 1315">
              <a:extLst>
                <a:ext uri="{FF2B5EF4-FFF2-40B4-BE49-F238E27FC236}">
                  <a16:creationId xmlns:a16="http://schemas.microsoft.com/office/drawing/2014/main" id="{CE1CB5C4-FBCD-3BD8-6A7A-FB9FBD3B65DF}"/>
                </a:ext>
              </a:extLst>
            </p:cNvPr>
            <p:cNvSpPr txBox="1"/>
            <p:nvPr/>
          </p:nvSpPr>
          <p:spPr>
            <a:xfrm>
              <a:off x="2551663" y="5416974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17" name="TextBox 1316">
              <a:extLst>
                <a:ext uri="{FF2B5EF4-FFF2-40B4-BE49-F238E27FC236}">
                  <a16:creationId xmlns:a16="http://schemas.microsoft.com/office/drawing/2014/main" id="{DE69D402-2C29-AC74-D327-35765BAB0F12}"/>
                </a:ext>
              </a:extLst>
            </p:cNvPr>
            <p:cNvSpPr txBox="1"/>
            <p:nvPr/>
          </p:nvSpPr>
          <p:spPr>
            <a:xfrm>
              <a:off x="3576130" y="5383107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18" name="TextBox 1317">
              <a:extLst>
                <a:ext uri="{FF2B5EF4-FFF2-40B4-BE49-F238E27FC236}">
                  <a16:creationId xmlns:a16="http://schemas.microsoft.com/office/drawing/2014/main" id="{DCA33464-2E08-2FE7-34B5-6A26B0F5F862}"/>
                </a:ext>
              </a:extLst>
            </p:cNvPr>
            <p:cNvSpPr txBox="1"/>
            <p:nvPr/>
          </p:nvSpPr>
          <p:spPr>
            <a:xfrm>
              <a:off x="5259231" y="4866168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1319" name="TextBox 1318">
              <a:extLst>
                <a:ext uri="{FF2B5EF4-FFF2-40B4-BE49-F238E27FC236}">
                  <a16:creationId xmlns:a16="http://schemas.microsoft.com/office/drawing/2014/main" id="{25AC18C2-92B5-25F8-4103-854B9FCBF8B5}"/>
                </a:ext>
              </a:extLst>
            </p:cNvPr>
            <p:cNvSpPr txBox="1"/>
            <p:nvPr/>
          </p:nvSpPr>
          <p:spPr>
            <a:xfrm>
              <a:off x="5801033" y="5409918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320" name="TextBox 1319">
              <a:extLst>
                <a:ext uri="{FF2B5EF4-FFF2-40B4-BE49-F238E27FC236}">
                  <a16:creationId xmlns:a16="http://schemas.microsoft.com/office/drawing/2014/main" id="{642496A4-8409-7B6C-43F4-49531DB41A28}"/>
                </a:ext>
              </a:extLst>
            </p:cNvPr>
            <p:cNvSpPr txBox="1"/>
            <p:nvPr/>
          </p:nvSpPr>
          <p:spPr>
            <a:xfrm>
              <a:off x="6875999" y="4333733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321" name="TextBox 1320">
              <a:extLst>
                <a:ext uri="{FF2B5EF4-FFF2-40B4-BE49-F238E27FC236}">
                  <a16:creationId xmlns:a16="http://schemas.microsoft.com/office/drawing/2014/main" id="{B787F997-7A13-D58E-E3EE-BBB3EB3E7303}"/>
                </a:ext>
              </a:extLst>
            </p:cNvPr>
            <p:cNvSpPr txBox="1"/>
            <p:nvPr/>
          </p:nvSpPr>
          <p:spPr>
            <a:xfrm>
              <a:off x="7933785" y="5409918"/>
              <a:ext cx="153953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322" name="TextBox 1321">
              <a:extLst>
                <a:ext uri="{FF2B5EF4-FFF2-40B4-BE49-F238E27FC236}">
                  <a16:creationId xmlns:a16="http://schemas.microsoft.com/office/drawing/2014/main" id="{76DEBFF9-8CD7-26B0-F2F6-3D92336267D3}"/>
                </a:ext>
              </a:extLst>
            </p:cNvPr>
            <p:cNvSpPr txBox="1"/>
            <p:nvPr/>
          </p:nvSpPr>
          <p:spPr>
            <a:xfrm>
              <a:off x="7384370" y="4891565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1323" name="TextBox 1322">
              <a:extLst>
                <a:ext uri="{FF2B5EF4-FFF2-40B4-BE49-F238E27FC236}">
                  <a16:creationId xmlns:a16="http://schemas.microsoft.com/office/drawing/2014/main" id="{C45FCFE6-EE5E-D363-51C5-F89DFCFFE1E5}"/>
                </a:ext>
              </a:extLst>
            </p:cNvPr>
            <p:cNvSpPr txBox="1"/>
            <p:nvPr/>
          </p:nvSpPr>
          <p:spPr>
            <a:xfrm>
              <a:off x="951563" y="5933706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24" name="TextBox 1323">
              <a:extLst>
                <a:ext uri="{FF2B5EF4-FFF2-40B4-BE49-F238E27FC236}">
                  <a16:creationId xmlns:a16="http://schemas.microsoft.com/office/drawing/2014/main" id="{6F5451E5-BCA6-0AEE-5A5B-F95319DF917E}"/>
                </a:ext>
              </a:extLst>
            </p:cNvPr>
            <p:cNvSpPr txBox="1"/>
            <p:nvPr/>
          </p:nvSpPr>
          <p:spPr>
            <a:xfrm>
              <a:off x="8469992" y="5933706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25" name="TextBox 1324">
              <a:extLst>
                <a:ext uri="{FF2B5EF4-FFF2-40B4-BE49-F238E27FC236}">
                  <a16:creationId xmlns:a16="http://schemas.microsoft.com/office/drawing/2014/main" id="{F845409E-64D5-8524-B885-5F7079F99292}"/>
                </a:ext>
              </a:extLst>
            </p:cNvPr>
            <p:cNvSpPr txBox="1"/>
            <p:nvPr/>
          </p:nvSpPr>
          <p:spPr>
            <a:xfrm>
              <a:off x="2025624" y="5933706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26" name="TextBox 1325">
              <a:extLst>
                <a:ext uri="{FF2B5EF4-FFF2-40B4-BE49-F238E27FC236}">
                  <a16:creationId xmlns:a16="http://schemas.microsoft.com/office/drawing/2014/main" id="{CA9C9A2A-78E8-F598-31FD-E55C0C7E4964}"/>
                </a:ext>
              </a:extLst>
            </p:cNvPr>
            <p:cNvSpPr txBox="1"/>
            <p:nvPr/>
          </p:nvSpPr>
          <p:spPr>
            <a:xfrm>
              <a:off x="3099686" y="5933706"/>
              <a:ext cx="153953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27" name="TextBox 1326">
              <a:extLst>
                <a:ext uri="{FF2B5EF4-FFF2-40B4-BE49-F238E27FC236}">
                  <a16:creationId xmlns:a16="http://schemas.microsoft.com/office/drawing/2014/main" id="{5C8AA5F0-A58B-9B1C-4B98-4059C76B06DF}"/>
                </a:ext>
              </a:extLst>
            </p:cNvPr>
            <p:cNvSpPr txBox="1"/>
            <p:nvPr/>
          </p:nvSpPr>
          <p:spPr>
            <a:xfrm>
              <a:off x="4173746" y="5933706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28" name="TextBox 1327">
              <a:extLst>
                <a:ext uri="{FF2B5EF4-FFF2-40B4-BE49-F238E27FC236}">
                  <a16:creationId xmlns:a16="http://schemas.microsoft.com/office/drawing/2014/main" id="{92BF2201-2988-129F-ACCE-DA5AE45EA945}"/>
                </a:ext>
              </a:extLst>
            </p:cNvPr>
            <p:cNvSpPr txBox="1"/>
            <p:nvPr/>
          </p:nvSpPr>
          <p:spPr>
            <a:xfrm>
              <a:off x="5247808" y="5933706"/>
              <a:ext cx="153953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29" name="TextBox 1328">
              <a:extLst>
                <a:ext uri="{FF2B5EF4-FFF2-40B4-BE49-F238E27FC236}">
                  <a16:creationId xmlns:a16="http://schemas.microsoft.com/office/drawing/2014/main" id="{D0E9F8D8-6BAA-5E8F-92B2-6C263C912923}"/>
                </a:ext>
              </a:extLst>
            </p:cNvPr>
            <p:cNvSpPr txBox="1"/>
            <p:nvPr/>
          </p:nvSpPr>
          <p:spPr>
            <a:xfrm>
              <a:off x="6321868" y="5933706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30" name="TextBox 1329">
              <a:extLst>
                <a:ext uri="{FF2B5EF4-FFF2-40B4-BE49-F238E27FC236}">
                  <a16:creationId xmlns:a16="http://schemas.microsoft.com/office/drawing/2014/main" id="{DEAB99CC-67B0-1E5D-690B-0810FC595379}"/>
                </a:ext>
              </a:extLst>
            </p:cNvPr>
            <p:cNvSpPr txBox="1"/>
            <p:nvPr/>
          </p:nvSpPr>
          <p:spPr>
            <a:xfrm>
              <a:off x="7395929" y="5933706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31" name="TextBox 1330">
              <a:extLst>
                <a:ext uri="{FF2B5EF4-FFF2-40B4-BE49-F238E27FC236}">
                  <a16:creationId xmlns:a16="http://schemas.microsoft.com/office/drawing/2014/main" id="{4ECED212-5806-20F5-9205-6911CB5F040B}"/>
                </a:ext>
              </a:extLst>
            </p:cNvPr>
            <p:cNvSpPr txBox="1"/>
            <p:nvPr/>
          </p:nvSpPr>
          <p:spPr>
            <a:xfrm>
              <a:off x="2558559" y="4350092"/>
              <a:ext cx="153953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>
                  <a:solidFill>
                    <a:srgbClr val="FF3399"/>
                  </a:solidFill>
                </a:rPr>
                <a:t>2</a:t>
              </a:r>
            </a:p>
          </p:txBody>
        </p:sp>
        <p:sp>
          <p:nvSpPr>
            <p:cNvPr id="1332" name="TextBox 1331">
              <a:extLst>
                <a:ext uri="{FF2B5EF4-FFF2-40B4-BE49-F238E27FC236}">
                  <a16:creationId xmlns:a16="http://schemas.microsoft.com/office/drawing/2014/main" id="{26C5F950-ED43-FDFB-8F7B-6A1E566F2423}"/>
                </a:ext>
              </a:extLst>
            </p:cNvPr>
            <p:cNvSpPr txBox="1"/>
            <p:nvPr/>
          </p:nvSpPr>
          <p:spPr>
            <a:xfrm>
              <a:off x="3652432" y="3258238"/>
              <a:ext cx="153953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r>
                <a:rPr lang="en-US" dirty="0">
                  <a:solidFill>
                    <a:srgbClr val="FF3399"/>
                  </a:solidFill>
                </a:rPr>
                <a:t>2</a:t>
              </a:r>
            </a:p>
          </p:txBody>
        </p:sp>
        <p:sp>
          <p:nvSpPr>
            <p:cNvPr id="1333" name="TextBox 1332">
              <a:extLst>
                <a:ext uri="{FF2B5EF4-FFF2-40B4-BE49-F238E27FC236}">
                  <a16:creationId xmlns:a16="http://schemas.microsoft.com/office/drawing/2014/main" id="{07DC4D66-3003-EAD4-6276-7BBDEF60A748}"/>
                </a:ext>
              </a:extLst>
            </p:cNvPr>
            <p:cNvSpPr txBox="1"/>
            <p:nvPr/>
          </p:nvSpPr>
          <p:spPr>
            <a:xfrm>
              <a:off x="4669187" y="2182971"/>
              <a:ext cx="153953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r>
                <a:rPr lang="en-US" dirty="0">
                  <a:solidFill>
                    <a:srgbClr val="FF3399"/>
                  </a:solidFill>
                </a:rPr>
                <a:t>4</a:t>
              </a:r>
            </a:p>
          </p:txBody>
        </p:sp>
        <p:sp>
          <p:nvSpPr>
            <p:cNvPr id="1334" name="TextBox 1333">
              <a:extLst>
                <a:ext uri="{FF2B5EF4-FFF2-40B4-BE49-F238E27FC236}">
                  <a16:creationId xmlns:a16="http://schemas.microsoft.com/office/drawing/2014/main" id="{18DEB500-EFFC-DCDE-B002-805AEFB77598}"/>
                </a:ext>
              </a:extLst>
            </p:cNvPr>
            <p:cNvSpPr txBox="1"/>
            <p:nvPr/>
          </p:nvSpPr>
          <p:spPr>
            <a:xfrm>
              <a:off x="3076598" y="4841240"/>
              <a:ext cx="153953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35" name="TextBox 1334">
              <a:extLst>
                <a:ext uri="{FF2B5EF4-FFF2-40B4-BE49-F238E27FC236}">
                  <a16:creationId xmlns:a16="http://schemas.microsoft.com/office/drawing/2014/main" id="{9412C08E-ED3C-C9D5-F4B3-4279AE2001F9}"/>
                </a:ext>
              </a:extLst>
            </p:cNvPr>
            <p:cNvSpPr txBox="1"/>
            <p:nvPr/>
          </p:nvSpPr>
          <p:spPr>
            <a:xfrm>
              <a:off x="3075278" y="4832764"/>
              <a:ext cx="323871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r>
                <a:rPr lang="en-US" strike="sngStrike" dirty="0">
                  <a:solidFill>
                    <a:srgbClr val="FF0000"/>
                  </a:solidFill>
                </a:rPr>
                <a:t>1</a:t>
              </a:r>
              <a:r>
                <a:rPr lang="en-US" dirty="0">
                  <a:solidFill>
                    <a:srgbClr val="FF0000"/>
                  </a:solidFill>
                </a:rPr>
                <a:t> 2</a:t>
              </a:r>
            </a:p>
          </p:txBody>
        </p:sp>
        <p:sp>
          <p:nvSpPr>
            <p:cNvPr id="1336" name="TextBox 1335">
              <a:extLst>
                <a:ext uri="{FF2B5EF4-FFF2-40B4-BE49-F238E27FC236}">
                  <a16:creationId xmlns:a16="http://schemas.microsoft.com/office/drawing/2014/main" id="{6BC04FF0-9D0C-B9BF-D62B-547EF3E9896C}"/>
                </a:ext>
              </a:extLst>
            </p:cNvPr>
            <p:cNvSpPr txBox="1"/>
            <p:nvPr/>
          </p:nvSpPr>
          <p:spPr>
            <a:xfrm>
              <a:off x="3652432" y="3258238"/>
              <a:ext cx="323871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r>
                <a:rPr lang="en-US" strike="sngStrike" dirty="0">
                  <a:solidFill>
                    <a:srgbClr val="FF3399"/>
                  </a:solidFill>
                </a:rPr>
                <a:t>2</a:t>
              </a:r>
              <a:r>
                <a:rPr lang="en-US" dirty="0">
                  <a:solidFill>
                    <a:srgbClr val="FF3399"/>
                  </a:solidFill>
                </a:rPr>
                <a:t> 4</a:t>
              </a:r>
            </a:p>
          </p:txBody>
        </p:sp>
        <p:sp>
          <p:nvSpPr>
            <p:cNvPr id="1337" name="TextBox 1336">
              <a:extLst>
                <a:ext uri="{FF2B5EF4-FFF2-40B4-BE49-F238E27FC236}">
                  <a16:creationId xmlns:a16="http://schemas.microsoft.com/office/drawing/2014/main" id="{8110CD74-4E1B-1CC7-588D-4230CEC4C9A3}"/>
                </a:ext>
              </a:extLst>
            </p:cNvPr>
            <p:cNvSpPr txBox="1"/>
            <p:nvPr/>
          </p:nvSpPr>
          <p:spPr>
            <a:xfrm>
              <a:off x="4669187" y="2182971"/>
              <a:ext cx="323871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r>
                <a:rPr lang="en-US" strike="sngStrike" dirty="0">
                  <a:solidFill>
                    <a:srgbClr val="FF3399"/>
                  </a:solidFill>
                </a:rPr>
                <a:t>4</a:t>
              </a:r>
              <a:r>
                <a:rPr lang="en-US" dirty="0">
                  <a:solidFill>
                    <a:srgbClr val="FF3399"/>
                  </a:solidFill>
                </a:rPr>
                <a:t> 6</a:t>
              </a:r>
            </a:p>
          </p:txBody>
        </p:sp>
        <p:sp>
          <p:nvSpPr>
            <p:cNvPr id="1338" name="TextBox 1337">
              <a:extLst>
                <a:ext uri="{FF2B5EF4-FFF2-40B4-BE49-F238E27FC236}">
                  <a16:creationId xmlns:a16="http://schemas.microsoft.com/office/drawing/2014/main" id="{F26A310D-046D-8179-23AA-A06565BB72DF}"/>
                </a:ext>
              </a:extLst>
            </p:cNvPr>
            <p:cNvSpPr txBox="1"/>
            <p:nvPr/>
          </p:nvSpPr>
          <p:spPr>
            <a:xfrm>
              <a:off x="6134473" y="3770792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1339" name="TextBox 1338">
              <a:extLst>
                <a:ext uri="{FF2B5EF4-FFF2-40B4-BE49-F238E27FC236}">
                  <a16:creationId xmlns:a16="http://schemas.microsoft.com/office/drawing/2014/main" id="{CDC1447D-CA44-B837-092C-C3D73954EE67}"/>
                </a:ext>
              </a:extLst>
            </p:cNvPr>
            <p:cNvSpPr txBox="1"/>
            <p:nvPr/>
          </p:nvSpPr>
          <p:spPr>
            <a:xfrm>
              <a:off x="6134475" y="3770792"/>
              <a:ext cx="323871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r>
                <a:rPr lang="en-US" strike="sngStrike" dirty="0">
                  <a:solidFill>
                    <a:srgbClr val="0070C0"/>
                  </a:solidFill>
                </a:rPr>
                <a:t>1</a:t>
              </a:r>
              <a:r>
                <a:rPr lang="en-US" dirty="0">
                  <a:solidFill>
                    <a:srgbClr val="0070C0"/>
                  </a:solidFill>
                </a:rPr>
                <a:t> 2</a:t>
              </a:r>
            </a:p>
          </p:txBody>
        </p:sp>
        <p:sp>
          <p:nvSpPr>
            <p:cNvPr id="1340" name="TextBox 1339">
              <a:extLst>
                <a:ext uri="{FF2B5EF4-FFF2-40B4-BE49-F238E27FC236}">
                  <a16:creationId xmlns:a16="http://schemas.microsoft.com/office/drawing/2014/main" id="{7E9E259D-C5CA-E40B-C59E-5C272A9DB8CD}"/>
                </a:ext>
              </a:extLst>
            </p:cNvPr>
            <p:cNvSpPr txBox="1"/>
            <p:nvPr/>
          </p:nvSpPr>
          <p:spPr>
            <a:xfrm>
              <a:off x="5259233" y="2715630"/>
              <a:ext cx="153953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2</a:t>
              </a:r>
            </a:p>
          </p:txBody>
        </p:sp>
        <p:sp>
          <p:nvSpPr>
            <p:cNvPr id="1341" name="TextBox 1340">
              <a:extLst>
                <a:ext uri="{FF2B5EF4-FFF2-40B4-BE49-F238E27FC236}">
                  <a16:creationId xmlns:a16="http://schemas.microsoft.com/office/drawing/2014/main" id="{98F63A87-0270-EBDE-E611-59FF22A9686E}"/>
                </a:ext>
              </a:extLst>
            </p:cNvPr>
            <p:cNvSpPr txBox="1"/>
            <p:nvPr/>
          </p:nvSpPr>
          <p:spPr>
            <a:xfrm>
              <a:off x="5259233" y="2715630"/>
              <a:ext cx="323871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r>
                <a:rPr lang="en-US" strike="sngStrike" dirty="0">
                  <a:solidFill>
                    <a:srgbClr val="00B0F0"/>
                  </a:solidFill>
                </a:rPr>
                <a:t>2</a:t>
              </a:r>
              <a:r>
                <a:rPr lang="en-US" dirty="0">
                  <a:solidFill>
                    <a:srgbClr val="00B0F0"/>
                  </a:solidFill>
                </a:rPr>
                <a:t> 4</a:t>
              </a:r>
            </a:p>
          </p:txBody>
        </p:sp>
        <p:sp>
          <p:nvSpPr>
            <p:cNvPr id="1342" name="TextBox 1341">
              <a:extLst>
                <a:ext uri="{FF2B5EF4-FFF2-40B4-BE49-F238E27FC236}">
                  <a16:creationId xmlns:a16="http://schemas.microsoft.com/office/drawing/2014/main" id="{5743CE1D-4B5C-60FF-5E22-98326D613EC1}"/>
                </a:ext>
              </a:extLst>
            </p:cNvPr>
            <p:cNvSpPr txBox="1"/>
            <p:nvPr/>
          </p:nvSpPr>
          <p:spPr>
            <a:xfrm>
              <a:off x="4200900" y="3799367"/>
              <a:ext cx="153953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1343" name="TextBox 1342">
              <a:extLst>
                <a:ext uri="{FF2B5EF4-FFF2-40B4-BE49-F238E27FC236}">
                  <a16:creationId xmlns:a16="http://schemas.microsoft.com/office/drawing/2014/main" id="{6D97B2F9-DA69-6CF7-CA9A-C5484D58C35B}"/>
                </a:ext>
              </a:extLst>
            </p:cNvPr>
            <p:cNvSpPr txBox="1"/>
            <p:nvPr/>
          </p:nvSpPr>
          <p:spPr>
            <a:xfrm>
              <a:off x="4669187" y="2182971"/>
              <a:ext cx="610808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r>
                <a:rPr lang="en-US" strike="sngStrike" dirty="0">
                  <a:solidFill>
                    <a:srgbClr val="FF3399"/>
                  </a:solidFill>
                </a:rPr>
                <a:t>4</a:t>
              </a:r>
              <a:r>
                <a:rPr lang="en-US" dirty="0">
                  <a:solidFill>
                    <a:srgbClr val="FF3399"/>
                  </a:solidFill>
                </a:rPr>
                <a:t> </a:t>
              </a:r>
              <a:r>
                <a:rPr lang="en-US" strike="sngStrike" dirty="0">
                  <a:solidFill>
                    <a:srgbClr val="FF3399"/>
                  </a:solidFill>
                </a:rPr>
                <a:t>6</a:t>
              </a:r>
              <a:r>
                <a:rPr lang="en-US" dirty="0">
                  <a:solidFill>
                    <a:srgbClr val="FF3399"/>
                  </a:solidFill>
                </a:rPr>
                <a:t> 10</a:t>
              </a:r>
            </a:p>
          </p:txBody>
        </p:sp>
      </p:grpSp>
      <p:grpSp>
        <p:nvGrpSpPr>
          <p:cNvPr id="1426" name="Group 1425">
            <a:extLst>
              <a:ext uri="{FF2B5EF4-FFF2-40B4-BE49-F238E27FC236}">
                <a16:creationId xmlns:a16="http://schemas.microsoft.com/office/drawing/2014/main" id="{AE9D1C73-5AEA-69F8-C72B-B593F70BFCEB}"/>
              </a:ext>
            </a:extLst>
          </p:cNvPr>
          <p:cNvGrpSpPr/>
          <p:nvPr/>
        </p:nvGrpSpPr>
        <p:grpSpPr>
          <a:xfrm>
            <a:off x="17755017" y="32280794"/>
            <a:ext cx="7549075" cy="10180545"/>
            <a:chOff x="18349609" y="32457775"/>
            <a:chExt cx="7549075" cy="10180545"/>
          </a:xfrm>
        </p:grpSpPr>
        <p:sp>
          <p:nvSpPr>
            <p:cNvPr id="1423" name="Content Placeholder 2">
              <a:extLst>
                <a:ext uri="{FF2B5EF4-FFF2-40B4-BE49-F238E27FC236}">
                  <a16:creationId xmlns:a16="http://schemas.microsoft.com/office/drawing/2014/main" id="{6ED5AA14-B8EF-5AE5-F922-81494B52BB7B}"/>
                </a:ext>
              </a:extLst>
            </p:cNvPr>
            <p:cNvSpPr txBox="1">
              <a:spLocks/>
            </p:cNvSpPr>
            <p:nvPr/>
          </p:nvSpPr>
          <p:spPr>
            <a:xfrm>
              <a:off x="18349609" y="33239894"/>
              <a:ext cx="7547338" cy="939842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100"/>
                </a:spcBef>
              </a:pPr>
              <a:r>
                <a:rPr lang="en-US" sz="3000" dirty="0"/>
                <a:t>Unweighted deduction</a:t>
              </a:r>
            </a:p>
            <a:p>
              <a:pPr marL="1512888" lvl="1" indent="-657225" algn="l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dirty="0"/>
                <a:t>Prolog (</a:t>
              </a:r>
              <a:r>
                <a:rPr lang="en-US" sz="2400" dirty="0" err="1"/>
                <a:t>Colmerauer</a:t>
              </a:r>
              <a:r>
                <a:rPr lang="en-US" sz="2400" dirty="0"/>
                <a:t> &amp; Roussel 1972), </a:t>
              </a:r>
              <a:r>
                <a:rPr lang="en-US" sz="2400" dirty="0" err="1"/>
                <a:t>Datalog</a:t>
              </a:r>
              <a:r>
                <a:rPr lang="en-US" sz="2400" dirty="0"/>
                <a:t> (</a:t>
              </a:r>
              <a:r>
                <a:rPr lang="en-US" sz="2400" dirty="0" err="1"/>
                <a:t>Ceri</a:t>
              </a:r>
              <a:r>
                <a:rPr lang="en-US" sz="2400" dirty="0"/>
                <a:t> et al. 1990)</a:t>
              </a:r>
            </a:p>
            <a:p>
              <a:pPr marL="1512888" lvl="1" indent="-657225" algn="l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dirty="0"/>
                <a:t>Parsing as Deduction (Pereira &amp; Warren 1983; </a:t>
              </a:r>
              <a:r>
                <a:rPr lang="en-US" sz="2400" dirty="0" err="1"/>
                <a:t>Sikkel</a:t>
              </a:r>
              <a:r>
                <a:rPr lang="en-US" sz="2400" dirty="0"/>
                <a:t> 1993; </a:t>
              </a:r>
              <a:r>
                <a:rPr lang="en-US" sz="2400" dirty="0" err="1"/>
                <a:t>Shieber</a:t>
              </a:r>
              <a:r>
                <a:rPr lang="en-US" sz="2400" dirty="0"/>
                <a:t>, </a:t>
              </a:r>
              <a:r>
                <a:rPr lang="en-US" sz="2400" dirty="0" err="1"/>
                <a:t>Schabes</a:t>
              </a:r>
              <a:r>
                <a:rPr lang="en-US" sz="2400" dirty="0"/>
                <a:t>, &amp; Pereira 1995)</a:t>
              </a:r>
            </a:p>
            <a:p>
              <a:pPr marL="1512888" lvl="1" indent="-657225" algn="l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dirty="0"/>
                <a:t>Transformations of deduction systems (e.g., </a:t>
              </a:r>
              <a:r>
                <a:rPr lang="en-US" sz="2400" dirty="0" err="1"/>
                <a:t>Beeri</a:t>
              </a:r>
              <a:r>
                <a:rPr lang="en-US" sz="2400" dirty="0"/>
                <a:t> &amp; Ramakrishnan 1991)</a:t>
              </a:r>
            </a:p>
            <a:p>
              <a:pPr marL="1512888" lvl="1" indent="-657225" algn="l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dirty="0"/>
                <a:t>Static analysis of deduction systems (McAllester, 2002; Vieira et al. 2021, 2022)</a:t>
              </a:r>
            </a:p>
            <a:p>
              <a:pPr algn="l">
                <a:lnSpc>
                  <a:spcPct val="100000"/>
                </a:lnSpc>
                <a:spcBef>
                  <a:spcPts val="100"/>
                </a:spcBef>
              </a:pPr>
              <a:r>
                <a:rPr lang="en-US" sz="3000" dirty="0"/>
                <a:t>Weighted deduction</a:t>
              </a:r>
            </a:p>
            <a:p>
              <a:pPr marL="1512888" lvl="1" indent="-657225" algn="l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dirty="0"/>
                <a:t>Min-weighted deduction (</a:t>
              </a:r>
              <a:r>
                <a:rPr lang="en-US" sz="2400" dirty="0" err="1"/>
                <a:t>Nederhof</a:t>
              </a:r>
              <a:r>
                <a:rPr lang="en-US" sz="2400" dirty="0"/>
                <a:t> 2003)</a:t>
              </a:r>
            </a:p>
            <a:p>
              <a:pPr marL="1512888" lvl="1" indent="-657225" algn="l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dirty="0"/>
                <a:t>Probability-weighted deduction (Sato 1995)</a:t>
              </a:r>
            </a:p>
            <a:p>
              <a:pPr marL="1512888" lvl="1" indent="-657225" algn="l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dirty="0"/>
                <a:t>Semiring-weighted deduction (Goodman 1999; Eisner et al. 2005)</a:t>
              </a:r>
            </a:p>
            <a:p>
              <a:pPr marL="1512888" lvl="1" indent="-657225" algn="l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dirty="0"/>
                <a:t>Generalized weighted deduction (Filardo &amp; Eisner 2011)</a:t>
              </a:r>
            </a:p>
            <a:p>
              <a:pPr marL="1512888" lvl="1" indent="-657225" algn="l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dirty="0"/>
                <a:t>Transformations of deduction systems (Eisner &amp; Blatz 2007)</a:t>
              </a:r>
            </a:p>
            <a:p>
              <a:pPr algn="l">
                <a:lnSpc>
                  <a:spcPct val="100000"/>
                </a:lnSpc>
                <a:spcBef>
                  <a:spcPts val="100"/>
                </a:spcBef>
              </a:pPr>
              <a:r>
                <a:rPr lang="en-US" sz="3000" dirty="0"/>
                <a:t>Graph algorithms</a:t>
              </a:r>
            </a:p>
            <a:p>
              <a:pPr marL="1512888" lvl="1" indent="-598488" algn="l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dirty="0"/>
                <a:t>Topological sorting (Kahn 1962)</a:t>
              </a:r>
            </a:p>
            <a:p>
              <a:pPr marL="1512888" lvl="1" indent="-598488" algn="l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dirty="0"/>
                <a:t>Discovery &amp; </a:t>
              </a:r>
              <a:r>
                <a:rPr lang="en-US" sz="2400" dirty="0" err="1"/>
                <a:t>toposorting</a:t>
              </a:r>
              <a:r>
                <a:rPr lang="en-US" sz="2400" dirty="0"/>
                <a:t> of strongly connected components (</a:t>
              </a:r>
              <a:r>
                <a:rPr lang="en-US" sz="2400" dirty="0" err="1"/>
                <a:t>Tarjan</a:t>
              </a:r>
              <a:r>
                <a:rPr lang="en-US" sz="2400" dirty="0"/>
                <a:t> 1972)</a:t>
              </a:r>
            </a:p>
            <a:p>
              <a:pPr marL="1512888" lvl="1" indent="-598488" algn="l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dirty="0"/>
                <a:t>Solving strongly connected components (e.g., Lehmann 1977)</a:t>
              </a:r>
            </a:p>
          </p:txBody>
        </p:sp>
        <p:sp>
          <p:nvSpPr>
            <p:cNvPr id="1425" name="Rectangle 1424">
              <a:extLst>
                <a:ext uri="{FF2B5EF4-FFF2-40B4-BE49-F238E27FC236}">
                  <a16:creationId xmlns:a16="http://schemas.microsoft.com/office/drawing/2014/main" id="{AA9934E3-1199-1BCA-3ACE-48A8DBBE421C}"/>
                </a:ext>
              </a:extLst>
            </p:cNvPr>
            <p:cNvSpPr/>
            <p:nvPr/>
          </p:nvSpPr>
          <p:spPr>
            <a:xfrm>
              <a:off x="18349609" y="32457775"/>
              <a:ext cx="7549075" cy="77733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Key references</a:t>
              </a:r>
            </a:p>
          </p:txBody>
        </p:sp>
      </p:grpSp>
      <p:grpSp>
        <p:nvGrpSpPr>
          <p:cNvPr id="1428" name="Group 1427">
            <a:extLst>
              <a:ext uri="{FF2B5EF4-FFF2-40B4-BE49-F238E27FC236}">
                <a16:creationId xmlns:a16="http://schemas.microsoft.com/office/drawing/2014/main" id="{1AEB1751-D44F-25DC-4E9C-74F036217E34}"/>
              </a:ext>
            </a:extLst>
          </p:cNvPr>
          <p:cNvGrpSpPr/>
          <p:nvPr/>
        </p:nvGrpSpPr>
        <p:grpSpPr>
          <a:xfrm>
            <a:off x="17696807" y="16441054"/>
            <a:ext cx="7581021" cy="9888853"/>
            <a:chOff x="476072" y="16066698"/>
            <a:chExt cx="8120268" cy="5271190"/>
          </a:xfrm>
        </p:grpSpPr>
        <p:sp>
          <p:nvSpPr>
            <p:cNvPr id="1429" name="Rectangle 1428">
              <a:extLst>
                <a:ext uri="{FF2B5EF4-FFF2-40B4-BE49-F238E27FC236}">
                  <a16:creationId xmlns:a16="http://schemas.microsoft.com/office/drawing/2014/main" id="{AB01BFA4-3F8F-3ADE-5A63-B9597333AA1E}"/>
                </a:ext>
              </a:extLst>
            </p:cNvPr>
            <p:cNvSpPr/>
            <p:nvPr/>
          </p:nvSpPr>
          <p:spPr>
            <a:xfrm>
              <a:off x="476072" y="16066698"/>
              <a:ext cx="8117461" cy="424951"/>
            </a:xfrm>
            <a:prstGeom prst="rect">
              <a:avLst/>
            </a:prstGeom>
            <a:solidFill>
              <a:srgbClr val="FFCCFF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Multiple low-space forward passes</a:t>
              </a:r>
            </a:p>
          </p:txBody>
        </p:sp>
        <p:sp>
          <p:nvSpPr>
            <p:cNvPr id="1430" name="Rectangle 1429">
              <a:extLst>
                <a:ext uri="{FF2B5EF4-FFF2-40B4-BE49-F238E27FC236}">
                  <a16:creationId xmlns:a16="http://schemas.microsoft.com/office/drawing/2014/main" id="{27B0921A-A6F0-9A88-3B42-EB99B575FCE4}"/>
                </a:ext>
              </a:extLst>
            </p:cNvPr>
            <p:cNvSpPr/>
            <p:nvPr/>
          </p:nvSpPr>
          <p:spPr>
            <a:xfrm>
              <a:off x="476073" y="16066698"/>
              <a:ext cx="8120267" cy="527119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4" name="TextBox 1433">
            <a:extLst>
              <a:ext uri="{FF2B5EF4-FFF2-40B4-BE49-F238E27FC236}">
                <a16:creationId xmlns:a16="http://schemas.microsoft.com/office/drawing/2014/main" id="{EB9E777B-85E2-3C2A-32CA-C827AF69D061}"/>
              </a:ext>
            </a:extLst>
          </p:cNvPr>
          <p:cNvSpPr txBox="1"/>
          <p:nvPr/>
        </p:nvSpPr>
        <p:spPr>
          <a:xfrm>
            <a:off x="17784948" y="17409438"/>
            <a:ext cx="7487493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DE00DE"/>
                </a:solidFill>
              </a:rPr>
              <a:t>Unweighted forward chaining followed by weighted forward chaining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First pass discovers graph, finding all nodes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For space efficiency, don’t store the hyperedges, but each node does store its count of in-hyperedges (</a:t>
            </a:r>
            <a:r>
              <a:rPr lang="en-US" sz="2800" dirty="0" err="1"/>
              <a:t>Alg</a:t>
            </a:r>
            <a:r>
              <a:rPr lang="en-US" sz="2800" dirty="0"/>
              <a:t> 4)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Second pass decrements this counter as it finds the same hyperedges again (</a:t>
            </a:r>
            <a:r>
              <a:rPr lang="en-US" sz="2800" dirty="0" err="1"/>
              <a:t>Alg</a:t>
            </a:r>
            <a:r>
              <a:rPr lang="en-US" sz="2800" dirty="0"/>
              <a:t> 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Node is pushed onto the agenda only when its counter reaches 0 (weight converged)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Kahn 1962 but on an unmaterialized graph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DE00DE"/>
                </a:solidFill>
              </a:rPr>
              <a:t>Unweighted forward chaining followed by </a:t>
            </a:r>
            <a:r>
              <a:rPr lang="en-US" sz="3200" dirty="0" err="1">
                <a:solidFill>
                  <a:srgbClr val="DE00DE"/>
                </a:solidFill>
              </a:rPr>
              <a:t>toposorted</a:t>
            </a:r>
            <a:r>
              <a:rPr lang="en-US" sz="3200" dirty="0">
                <a:solidFill>
                  <a:srgbClr val="DE00DE"/>
                </a:solidFill>
              </a:rPr>
              <a:t> SCC decomposition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Needed for cyclic case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First pass as above (without the counting)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On second pass, use </a:t>
            </a:r>
            <a:r>
              <a:rPr lang="en-US" sz="2800" dirty="0" err="1"/>
              <a:t>Tarjan’s</a:t>
            </a:r>
            <a:r>
              <a:rPr lang="en-US" sz="2800" dirty="0"/>
              <a:t> (1972) algorithm to enumerate all SCCs in (reverse) topologically sorted order (</a:t>
            </a:r>
            <a:r>
              <a:rPr lang="en-US" sz="2800" dirty="0" err="1"/>
              <a:t>Alg</a:t>
            </a:r>
            <a:r>
              <a:rPr lang="en-US" sz="2800" dirty="0"/>
              <a:t> 8)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Derive each SCC only from SCCs that have already converged (</a:t>
            </a:r>
            <a:r>
              <a:rPr lang="en-US" sz="2800" dirty="0" err="1"/>
              <a:t>Alg</a:t>
            </a:r>
            <a:r>
              <a:rPr lang="en-US" sz="2800" dirty="0"/>
              <a:t> 6)</a:t>
            </a:r>
          </a:p>
        </p:txBody>
      </p:sp>
      <p:sp>
        <p:nvSpPr>
          <p:cNvPr id="1437" name="Star: 10 Points 1436">
            <a:extLst>
              <a:ext uri="{FF2B5EF4-FFF2-40B4-BE49-F238E27FC236}">
                <a16:creationId xmlns:a16="http://schemas.microsoft.com/office/drawing/2014/main" id="{E4FCE8D6-12F2-4FE3-439A-E9E297AC39F5}"/>
              </a:ext>
            </a:extLst>
          </p:cNvPr>
          <p:cNvSpPr/>
          <p:nvPr/>
        </p:nvSpPr>
        <p:spPr>
          <a:xfrm>
            <a:off x="18150801" y="3004801"/>
            <a:ext cx="6422970" cy="3182851"/>
          </a:xfrm>
          <a:prstGeom prst="star10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See algorithm animations and dialogue in the talk video!</a:t>
            </a:r>
          </a:p>
        </p:txBody>
      </p:sp>
    </p:spTree>
    <p:extLst>
      <p:ext uri="{BB962C8B-B14F-4D97-AF65-F5344CB8AC3E}">
        <p14:creationId xmlns:p14="http://schemas.microsoft.com/office/powerpoint/2010/main" val="52763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8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534</TotalTime>
  <Words>1125</Words>
  <Application>Microsoft Office PowerPoint</Application>
  <PresentationFormat>Custom</PresentationFormat>
  <Paragraphs>211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Eisner</dc:creator>
  <cp:lastModifiedBy>Jason Eisner</cp:lastModifiedBy>
  <cp:revision>42</cp:revision>
  <cp:lastPrinted>2023-06-22T12:15:26Z</cp:lastPrinted>
  <dcterms:created xsi:type="dcterms:W3CDTF">2023-06-21T13:03:20Z</dcterms:created>
  <dcterms:modified xsi:type="dcterms:W3CDTF">2023-06-22T12:20:34Z</dcterms:modified>
</cp:coreProperties>
</file>