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804" r:id="rId2"/>
  </p:sldMasterIdLst>
  <p:notesMasterIdLst>
    <p:notesMasterId r:id="rId101"/>
  </p:notesMasterIdLst>
  <p:handoutMasterIdLst>
    <p:handoutMasterId r:id="rId102"/>
  </p:handoutMasterIdLst>
  <p:sldIdLst>
    <p:sldId id="256" r:id="rId3"/>
    <p:sldId id="258" r:id="rId4"/>
    <p:sldId id="257" r:id="rId5"/>
    <p:sldId id="259" r:id="rId6"/>
    <p:sldId id="260" r:id="rId7"/>
    <p:sldId id="354" r:id="rId8"/>
    <p:sldId id="355" r:id="rId9"/>
    <p:sldId id="306" r:id="rId10"/>
    <p:sldId id="305" r:id="rId11"/>
    <p:sldId id="363" r:id="rId12"/>
    <p:sldId id="261" r:id="rId13"/>
    <p:sldId id="262" r:id="rId14"/>
    <p:sldId id="356" r:id="rId15"/>
    <p:sldId id="263" r:id="rId16"/>
    <p:sldId id="274" r:id="rId17"/>
    <p:sldId id="264" r:id="rId18"/>
    <p:sldId id="357" r:id="rId19"/>
    <p:sldId id="268" r:id="rId20"/>
    <p:sldId id="269" r:id="rId21"/>
    <p:sldId id="266" r:id="rId22"/>
    <p:sldId id="367" r:id="rId23"/>
    <p:sldId id="270" r:id="rId24"/>
    <p:sldId id="271" r:id="rId25"/>
    <p:sldId id="265" r:id="rId26"/>
    <p:sldId id="273" r:id="rId27"/>
    <p:sldId id="279" r:id="rId28"/>
    <p:sldId id="277" r:id="rId29"/>
    <p:sldId id="278" r:id="rId30"/>
    <p:sldId id="368" r:id="rId31"/>
    <p:sldId id="369" r:id="rId32"/>
    <p:sldId id="323" r:id="rId33"/>
    <p:sldId id="276" r:id="rId34"/>
    <p:sldId id="1533" r:id="rId35"/>
    <p:sldId id="291" r:id="rId36"/>
    <p:sldId id="289" r:id="rId37"/>
    <p:sldId id="292" r:id="rId38"/>
    <p:sldId id="280" r:id="rId39"/>
    <p:sldId id="371" r:id="rId40"/>
    <p:sldId id="1508" r:id="rId41"/>
    <p:sldId id="1509" r:id="rId42"/>
    <p:sldId id="1524" r:id="rId43"/>
    <p:sldId id="1528" r:id="rId44"/>
    <p:sldId id="1529" r:id="rId45"/>
    <p:sldId id="1090" r:id="rId46"/>
    <p:sldId id="1091" r:id="rId47"/>
    <p:sldId id="324" r:id="rId48"/>
    <p:sldId id="365" r:id="rId49"/>
    <p:sldId id="325" r:id="rId50"/>
    <p:sldId id="331" r:id="rId51"/>
    <p:sldId id="339" r:id="rId52"/>
    <p:sldId id="327" r:id="rId53"/>
    <p:sldId id="296" r:id="rId54"/>
    <p:sldId id="351" r:id="rId55"/>
    <p:sldId id="352" r:id="rId56"/>
    <p:sldId id="370" r:id="rId57"/>
    <p:sldId id="353" r:id="rId58"/>
    <p:sldId id="330" r:id="rId59"/>
    <p:sldId id="1532" r:id="rId60"/>
    <p:sldId id="1530" r:id="rId61"/>
    <p:sldId id="1531" r:id="rId62"/>
    <p:sldId id="1534" r:id="rId63"/>
    <p:sldId id="1535" r:id="rId64"/>
    <p:sldId id="326" r:id="rId65"/>
    <p:sldId id="328" r:id="rId66"/>
    <p:sldId id="332" r:id="rId67"/>
    <p:sldId id="329" r:id="rId68"/>
    <p:sldId id="338" r:id="rId69"/>
    <p:sldId id="297" r:id="rId70"/>
    <p:sldId id="334" r:id="rId71"/>
    <p:sldId id="285" r:id="rId72"/>
    <p:sldId id="340" r:id="rId73"/>
    <p:sldId id="345" r:id="rId74"/>
    <p:sldId id="348" r:id="rId75"/>
    <p:sldId id="346" r:id="rId76"/>
    <p:sldId id="349" r:id="rId77"/>
    <p:sldId id="344" r:id="rId78"/>
    <p:sldId id="350" r:id="rId79"/>
    <p:sldId id="300" r:id="rId80"/>
    <p:sldId id="336" r:id="rId81"/>
    <p:sldId id="335" r:id="rId82"/>
    <p:sldId id="337" r:id="rId83"/>
    <p:sldId id="282" r:id="rId84"/>
    <p:sldId id="299" r:id="rId85"/>
    <p:sldId id="364" r:id="rId86"/>
    <p:sldId id="301" r:id="rId87"/>
    <p:sldId id="303" r:id="rId88"/>
    <p:sldId id="304" r:id="rId89"/>
    <p:sldId id="284" r:id="rId90"/>
    <p:sldId id="288" r:id="rId91"/>
    <p:sldId id="302" r:id="rId92"/>
    <p:sldId id="341" r:id="rId93"/>
    <p:sldId id="298" r:id="rId94"/>
    <p:sldId id="1536" r:id="rId95"/>
    <p:sldId id="342" r:id="rId96"/>
    <p:sldId id="360" r:id="rId97"/>
    <p:sldId id="362" r:id="rId98"/>
    <p:sldId id="361" r:id="rId99"/>
    <p:sldId id="358" r:id="rId100"/>
  </p:sldIdLst>
  <p:sldSz cx="9144000" cy="6858000" type="screen4x3"/>
  <p:notesSz cx="7302500" cy="9588500"/>
  <p:defaultTextStyle>
    <a:defPPr>
      <a:defRPr lang="en-US"/>
    </a:defPPr>
    <a:lvl1pPr algn="l" rtl="0" eaLnBrk="0" fontAlgn="base" hangingPunct="0">
      <a:spcBef>
        <a:spcPct val="0"/>
      </a:spcBef>
      <a:spcAft>
        <a:spcPct val="0"/>
      </a:spcAft>
      <a:defRPr sz="1600" kern="1200">
        <a:solidFill>
          <a:schemeClr val="tx1"/>
        </a:solidFill>
        <a:latin typeface="Courier New" panose="02070309020205020404" pitchFamily="49" charset="0"/>
        <a:ea typeface="+mn-ea"/>
        <a:cs typeface="+mn-cs"/>
      </a:defRPr>
    </a:lvl1pPr>
    <a:lvl2pPr marL="457200" algn="l" rtl="0" eaLnBrk="0" fontAlgn="base" hangingPunct="0">
      <a:spcBef>
        <a:spcPct val="0"/>
      </a:spcBef>
      <a:spcAft>
        <a:spcPct val="0"/>
      </a:spcAft>
      <a:defRPr sz="1600" kern="1200">
        <a:solidFill>
          <a:schemeClr val="tx1"/>
        </a:solidFill>
        <a:latin typeface="Courier New" panose="02070309020205020404" pitchFamily="49" charset="0"/>
        <a:ea typeface="+mn-ea"/>
        <a:cs typeface="+mn-cs"/>
      </a:defRPr>
    </a:lvl2pPr>
    <a:lvl3pPr marL="914400" algn="l" rtl="0" eaLnBrk="0" fontAlgn="base" hangingPunct="0">
      <a:spcBef>
        <a:spcPct val="0"/>
      </a:spcBef>
      <a:spcAft>
        <a:spcPct val="0"/>
      </a:spcAft>
      <a:defRPr sz="1600" kern="1200">
        <a:solidFill>
          <a:schemeClr val="tx1"/>
        </a:solidFill>
        <a:latin typeface="Courier New" panose="02070309020205020404" pitchFamily="49" charset="0"/>
        <a:ea typeface="+mn-ea"/>
        <a:cs typeface="+mn-cs"/>
      </a:defRPr>
    </a:lvl3pPr>
    <a:lvl4pPr marL="1371600" algn="l" rtl="0" eaLnBrk="0" fontAlgn="base" hangingPunct="0">
      <a:spcBef>
        <a:spcPct val="0"/>
      </a:spcBef>
      <a:spcAft>
        <a:spcPct val="0"/>
      </a:spcAft>
      <a:defRPr sz="1600" kern="1200">
        <a:solidFill>
          <a:schemeClr val="tx1"/>
        </a:solidFill>
        <a:latin typeface="Courier New" panose="02070309020205020404" pitchFamily="49" charset="0"/>
        <a:ea typeface="+mn-ea"/>
        <a:cs typeface="+mn-cs"/>
      </a:defRPr>
    </a:lvl4pPr>
    <a:lvl5pPr marL="1828800" algn="l" rtl="0" eaLnBrk="0" fontAlgn="base" hangingPunct="0">
      <a:spcBef>
        <a:spcPct val="0"/>
      </a:spcBef>
      <a:spcAft>
        <a:spcPct val="0"/>
      </a:spcAft>
      <a:defRPr sz="1600" kern="1200">
        <a:solidFill>
          <a:schemeClr val="tx1"/>
        </a:solidFill>
        <a:latin typeface="Courier New" panose="02070309020205020404" pitchFamily="49" charset="0"/>
        <a:ea typeface="+mn-ea"/>
        <a:cs typeface="+mn-cs"/>
      </a:defRPr>
    </a:lvl5pPr>
    <a:lvl6pPr marL="2286000" algn="l" defTabSz="914400" rtl="0" eaLnBrk="1" latinLnBrk="0" hangingPunct="1">
      <a:defRPr sz="1600" kern="1200">
        <a:solidFill>
          <a:schemeClr val="tx1"/>
        </a:solidFill>
        <a:latin typeface="Courier New" panose="02070309020205020404" pitchFamily="49" charset="0"/>
        <a:ea typeface="+mn-ea"/>
        <a:cs typeface="+mn-cs"/>
      </a:defRPr>
    </a:lvl6pPr>
    <a:lvl7pPr marL="2743200" algn="l" defTabSz="914400" rtl="0" eaLnBrk="1" latinLnBrk="0" hangingPunct="1">
      <a:defRPr sz="1600" kern="1200">
        <a:solidFill>
          <a:schemeClr val="tx1"/>
        </a:solidFill>
        <a:latin typeface="Courier New" panose="02070309020205020404" pitchFamily="49" charset="0"/>
        <a:ea typeface="+mn-ea"/>
        <a:cs typeface="+mn-cs"/>
      </a:defRPr>
    </a:lvl7pPr>
    <a:lvl8pPr marL="3200400" algn="l" defTabSz="914400" rtl="0" eaLnBrk="1" latinLnBrk="0" hangingPunct="1">
      <a:defRPr sz="1600" kern="1200">
        <a:solidFill>
          <a:schemeClr val="tx1"/>
        </a:solidFill>
        <a:latin typeface="Courier New" panose="02070309020205020404" pitchFamily="49" charset="0"/>
        <a:ea typeface="+mn-ea"/>
        <a:cs typeface="+mn-cs"/>
      </a:defRPr>
    </a:lvl8pPr>
    <a:lvl9pPr marL="3657600" algn="l" defTabSz="914400" rtl="0" eaLnBrk="1" latinLnBrk="0" hangingPunct="1">
      <a:defRPr sz="1600" kern="1200">
        <a:solidFill>
          <a:schemeClr val="tx1"/>
        </a:solidFill>
        <a:latin typeface="Courier New" panose="02070309020205020404" pitchFamily="49" charset="0"/>
        <a:ea typeface="+mn-ea"/>
        <a:cs typeface="+mn-cs"/>
      </a:defRPr>
    </a:lvl9pPr>
  </p:defaultTextStyle>
  <p:extLst>
    <p:ext uri="{521415D9-36F7-43E2-AB2F-B90AF26B5E84}">
      <p14:sectionLst xmlns:p14="http://schemas.microsoft.com/office/powerpoint/2010/main">
        <p14:section name="Default Section" id="{4DEA75C0-28BC-43D2-9F39-83E69520373C}">
          <p14:sldIdLst>
            <p14:sldId id="256"/>
            <p14:sldId id="258"/>
            <p14:sldId id="257"/>
            <p14:sldId id="259"/>
            <p14:sldId id="260"/>
            <p14:sldId id="354"/>
            <p14:sldId id="355"/>
            <p14:sldId id="306"/>
            <p14:sldId id="305"/>
            <p14:sldId id="363"/>
            <p14:sldId id="261"/>
            <p14:sldId id="262"/>
            <p14:sldId id="356"/>
            <p14:sldId id="263"/>
            <p14:sldId id="274"/>
            <p14:sldId id="264"/>
            <p14:sldId id="357"/>
            <p14:sldId id="268"/>
            <p14:sldId id="269"/>
            <p14:sldId id="266"/>
            <p14:sldId id="367"/>
            <p14:sldId id="270"/>
            <p14:sldId id="271"/>
            <p14:sldId id="265"/>
            <p14:sldId id="273"/>
            <p14:sldId id="279"/>
            <p14:sldId id="277"/>
            <p14:sldId id="278"/>
            <p14:sldId id="368"/>
            <p14:sldId id="369"/>
            <p14:sldId id="323"/>
            <p14:sldId id="276"/>
            <p14:sldId id="1533"/>
            <p14:sldId id="291"/>
            <p14:sldId id="289"/>
            <p14:sldId id="292"/>
            <p14:sldId id="280"/>
            <p14:sldId id="371"/>
            <p14:sldId id="1508"/>
            <p14:sldId id="1509"/>
            <p14:sldId id="1524"/>
            <p14:sldId id="1528"/>
            <p14:sldId id="1529"/>
            <p14:sldId id="1090"/>
            <p14:sldId id="1091"/>
            <p14:sldId id="324"/>
            <p14:sldId id="365"/>
            <p14:sldId id="325"/>
            <p14:sldId id="331"/>
            <p14:sldId id="339"/>
            <p14:sldId id="327"/>
            <p14:sldId id="296"/>
            <p14:sldId id="351"/>
            <p14:sldId id="352"/>
            <p14:sldId id="370"/>
            <p14:sldId id="353"/>
            <p14:sldId id="330"/>
            <p14:sldId id="1532"/>
            <p14:sldId id="1530"/>
            <p14:sldId id="1531"/>
            <p14:sldId id="1534"/>
            <p14:sldId id="1535"/>
            <p14:sldId id="326"/>
            <p14:sldId id="328"/>
            <p14:sldId id="332"/>
            <p14:sldId id="329"/>
            <p14:sldId id="338"/>
            <p14:sldId id="297"/>
            <p14:sldId id="334"/>
            <p14:sldId id="285"/>
            <p14:sldId id="340"/>
            <p14:sldId id="345"/>
            <p14:sldId id="348"/>
            <p14:sldId id="346"/>
            <p14:sldId id="349"/>
            <p14:sldId id="344"/>
            <p14:sldId id="350"/>
            <p14:sldId id="300"/>
            <p14:sldId id="336"/>
            <p14:sldId id="335"/>
            <p14:sldId id="337"/>
            <p14:sldId id="282"/>
            <p14:sldId id="299"/>
            <p14:sldId id="364"/>
            <p14:sldId id="301"/>
            <p14:sldId id="303"/>
            <p14:sldId id="304"/>
            <p14:sldId id="284"/>
            <p14:sldId id="288"/>
            <p14:sldId id="302"/>
            <p14:sldId id="341"/>
            <p14:sldId id="298"/>
            <p14:sldId id="1536"/>
            <p14:sldId id="342"/>
            <p14:sldId id="360"/>
            <p14:sldId id="362"/>
            <p14:sldId id="361"/>
            <p14:sldId id="358"/>
          </p14:sldIdLst>
        </p14:section>
        <p14:section name="Untitled Section" id="{0D7DCEB9-AAFF-4F4B-8478-A744C4736C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19">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9E3FF"/>
    <a:srgbClr val="FF8B8B"/>
    <a:srgbClr val="D9D9D9"/>
    <a:srgbClr val="FFE6E1"/>
    <a:srgbClr val="EBF7FF"/>
    <a:srgbClr val="FF33CC"/>
    <a:srgbClr val="FFFFFF"/>
    <a:srgbClr val="FF0000"/>
    <a:srgbClr val="CC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5814" autoAdjust="0"/>
  </p:normalViewPr>
  <p:slideViewPr>
    <p:cSldViewPr>
      <p:cViewPr varScale="1">
        <p:scale>
          <a:sx n="127" d="100"/>
          <a:sy n="127" d="100"/>
        </p:scale>
        <p:origin x="300" y="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6342"/>
    </p:cViewPr>
  </p:sorterViewPr>
  <p:notesViewPr>
    <p:cSldViewPr>
      <p:cViewPr varScale="1">
        <p:scale>
          <a:sx n="103" d="100"/>
          <a:sy n="103" d="100"/>
        </p:scale>
        <p:origin x="-2484" y="-90"/>
      </p:cViewPr>
      <p:guideLst>
        <p:guide orient="horz" pos="3019"/>
        <p:guide pos="23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9C3BED4-18C9-49EE-A2AA-878105BF4648}"/>
              </a:ext>
            </a:extLst>
          </p:cNvPr>
          <p:cNvSpPr>
            <a:spLocks noGrp="1" noChangeArrowheads="1"/>
          </p:cNvSpPr>
          <p:nvPr>
            <p:ph type="hdr" sz="quarter"/>
          </p:nvPr>
        </p:nvSpPr>
        <p:spPr bwMode="auto">
          <a:xfrm>
            <a:off x="0" y="0"/>
            <a:ext cx="3184525" cy="473075"/>
          </a:xfrm>
          <a:prstGeom prst="rect">
            <a:avLst/>
          </a:prstGeom>
          <a:noFill/>
          <a:ln w="9525">
            <a:noFill/>
            <a:miter lim="800000"/>
            <a:headEnd/>
            <a:tailEnd/>
          </a:ln>
          <a:effectLst/>
        </p:spPr>
        <p:txBody>
          <a:bodyPr vert="horz" wrap="square" lIns="94796" tIns="47398" rIns="94796" bIns="47398" numCol="1" anchor="t" anchorCtr="0" compatLnSpc="1">
            <a:prstTxWarp prst="textNoShape">
              <a:avLst/>
            </a:prstTxWarp>
          </a:bodyPr>
          <a:lstStyle>
            <a:lvl1pPr algn="l" defTabSz="947738">
              <a:defRPr sz="1200">
                <a:latin typeface="Times New Roman" pitchFamily="18" charset="0"/>
              </a:defRPr>
            </a:lvl1pPr>
          </a:lstStyle>
          <a:p>
            <a:pPr>
              <a:defRPr/>
            </a:pPr>
            <a:endParaRPr lang="en-US" dirty="0"/>
          </a:p>
        </p:txBody>
      </p:sp>
      <p:sp>
        <p:nvSpPr>
          <p:cNvPr id="43011" name="Rectangle 3">
            <a:extLst>
              <a:ext uri="{FF2B5EF4-FFF2-40B4-BE49-F238E27FC236}">
                <a16:creationId xmlns:a16="http://schemas.microsoft.com/office/drawing/2014/main" id="{E2E4CD46-FE0C-498E-B868-63F535C218FD}"/>
              </a:ext>
            </a:extLst>
          </p:cNvPr>
          <p:cNvSpPr>
            <a:spLocks noGrp="1" noChangeArrowheads="1"/>
          </p:cNvSpPr>
          <p:nvPr>
            <p:ph type="dt" sz="quarter" idx="1"/>
          </p:nvPr>
        </p:nvSpPr>
        <p:spPr bwMode="auto">
          <a:xfrm>
            <a:off x="4138613" y="0"/>
            <a:ext cx="3182937" cy="473075"/>
          </a:xfrm>
          <a:prstGeom prst="rect">
            <a:avLst/>
          </a:prstGeom>
          <a:noFill/>
          <a:ln w="9525">
            <a:noFill/>
            <a:miter lim="800000"/>
            <a:headEnd/>
            <a:tailEnd/>
          </a:ln>
          <a:effectLst/>
        </p:spPr>
        <p:txBody>
          <a:bodyPr vert="horz" wrap="square" lIns="94796" tIns="47398" rIns="94796" bIns="47398" numCol="1" anchor="t" anchorCtr="0" compatLnSpc="1">
            <a:prstTxWarp prst="textNoShape">
              <a:avLst/>
            </a:prstTxWarp>
          </a:bodyPr>
          <a:lstStyle>
            <a:lvl1pPr algn="r" defTabSz="947738">
              <a:defRPr sz="1200">
                <a:latin typeface="Times New Roman" pitchFamily="18" charset="0"/>
              </a:defRPr>
            </a:lvl1pPr>
          </a:lstStyle>
          <a:p>
            <a:pPr>
              <a:defRPr/>
            </a:pPr>
            <a:endParaRPr lang="en-US" dirty="0"/>
          </a:p>
        </p:txBody>
      </p:sp>
      <p:sp>
        <p:nvSpPr>
          <p:cNvPr id="43012" name="Rectangle 4">
            <a:extLst>
              <a:ext uri="{FF2B5EF4-FFF2-40B4-BE49-F238E27FC236}">
                <a16:creationId xmlns:a16="http://schemas.microsoft.com/office/drawing/2014/main" id="{0FBC08D2-BB5F-4713-96C2-74B84364E0CB}"/>
              </a:ext>
            </a:extLst>
          </p:cNvPr>
          <p:cNvSpPr>
            <a:spLocks noGrp="1" noChangeArrowheads="1"/>
          </p:cNvSpPr>
          <p:nvPr>
            <p:ph type="ftr" sz="quarter" idx="2"/>
          </p:nvPr>
        </p:nvSpPr>
        <p:spPr bwMode="auto">
          <a:xfrm>
            <a:off x="0" y="9129713"/>
            <a:ext cx="3184525" cy="473075"/>
          </a:xfrm>
          <a:prstGeom prst="rect">
            <a:avLst/>
          </a:prstGeom>
          <a:noFill/>
          <a:ln w="9525">
            <a:noFill/>
            <a:miter lim="800000"/>
            <a:headEnd/>
            <a:tailEnd/>
          </a:ln>
          <a:effectLst/>
        </p:spPr>
        <p:txBody>
          <a:bodyPr vert="horz" wrap="square" lIns="94796" tIns="47398" rIns="94796" bIns="47398" numCol="1" anchor="b" anchorCtr="0" compatLnSpc="1">
            <a:prstTxWarp prst="textNoShape">
              <a:avLst/>
            </a:prstTxWarp>
          </a:bodyPr>
          <a:lstStyle>
            <a:lvl1pPr algn="l" defTabSz="947738">
              <a:defRPr sz="1200">
                <a:latin typeface="Times New Roman" pitchFamily="18" charset="0"/>
              </a:defRPr>
            </a:lvl1pPr>
          </a:lstStyle>
          <a:p>
            <a:pPr>
              <a:defRPr/>
            </a:pPr>
            <a:endParaRPr lang="en-US" dirty="0"/>
          </a:p>
        </p:txBody>
      </p:sp>
      <p:sp>
        <p:nvSpPr>
          <p:cNvPr id="43013" name="Rectangle 5">
            <a:extLst>
              <a:ext uri="{FF2B5EF4-FFF2-40B4-BE49-F238E27FC236}">
                <a16:creationId xmlns:a16="http://schemas.microsoft.com/office/drawing/2014/main" id="{11BE4C4C-A17D-469C-8EC4-966D3557AA63}"/>
              </a:ext>
            </a:extLst>
          </p:cNvPr>
          <p:cNvSpPr>
            <a:spLocks noGrp="1" noChangeArrowheads="1"/>
          </p:cNvSpPr>
          <p:nvPr>
            <p:ph type="sldNum" sz="quarter" idx="3"/>
          </p:nvPr>
        </p:nvSpPr>
        <p:spPr bwMode="auto">
          <a:xfrm>
            <a:off x="4138613" y="9129713"/>
            <a:ext cx="3182937" cy="473075"/>
          </a:xfrm>
          <a:prstGeom prst="rect">
            <a:avLst/>
          </a:prstGeom>
          <a:noFill/>
          <a:ln w="9525">
            <a:noFill/>
            <a:miter lim="800000"/>
            <a:headEnd/>
            <a:tailEnd/>
          </a:ln>
          <a:effectLst/>
        </p:spPr>
        <p:txBody>
          <a:bodyPr vert="horz" wrap="square" lIns="94796" tIns="47398" rIns="94796" bIns="47398" numCol="1" anchor="b" anchorCtr="0" compatLnSpc="1">
            <a:prstTxWarp prst="textNoShape">
              <a:avLst/>
            </a:prstTxWarp>
          </a:bodyPr>
          <a:lstStyle>
            <a:lvl1pPr algn="r" defTabSz="947738">
              <a:defRPr sz="1200">
                <a:latin typeface="Times New Roman" panose="02020603050405020304" pitchFamily="18" charset="0"/>
              </a:defRPr>
            </a:lvl1pPr>
          </a:lstStyle>
          <a:p>
            <a:pPr>
              <a:defRPr/>
            </a:pPr>
            <a:fld id="{94BE06F0-1A4D-4752-A6D8-A9A599448F4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17.641"/>
    </inkml:context>
    <inkml:brush xml:id="br0">
      <inkml:brushProperty name="width" value="0.035" units="cm"/>
      <inkml:brushProperty name="height" value="0.035" units="cm"/>
      <inkml:brushProperty name="color" value="#333333"/>
    </inkml:brush>
  </inkml:definitions>
  <inkml:trace contextRef="#ctx0" brushRef="#br0">3 52 24575,'-2'-11'0,"2"2"0,14 3 0,8 4 0,0 0 0,28 1 0,-32 2 0,1-1 0,-1-1 0,0-1 0,25-6 0,-32 6 0,-1-1 0,1 1 0,0 1 0,0 0 0,0 0 0,0 1 0,0 0 0,0 1 0,0 1 0,20 5 0,20 1 0,1-2 0,0-2 0,-1-3 0,56-5 0,8 1 0,-90 5 0,30-2 0,-52 1 0,-1-2 0,1 1 0,0 0 0,0-1 0,0 1 0,-1-1 0,1 0 0,0 0 0,-1 0 0,1 0 0,0 0 0,-1-1 0,5-2 0,-6-3-1365,-7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7.044"/>
    </inkml:context>
    <inkml:brush xml:id="br0">
      <inkml:brushProperty name="width" value="0.035" units="cm"/>
      <inkml:brushProperty name="height" value="0.035" units="cm"/>
      <inkml:brushProperty name="color" value="#333333"/>
    </inkml:brush>
  </inkml:definitions>
  <inkml:trace contextRef="#ctx0" brushRef="#br0">0 1 24575,'1'0'0,"0"1"0,0-1 0,0 1 0,0-1 0,0 1 0,0 0 0,0 0 0,0-1 0,0 1 0,0 0 0,-1 0 0,1 0 0,0 0 0,-1 0 0,1 0 0,-1 0 0,1 0 0,-1 0 0,1 0 0,-1 0 0,0 1 0,0-1 0,1 0 0,-1 0 0,0 2 0,5 37 0,-4-34 0,3 255 0,-6-196 0,2 1 0,3 0 0,22 127 0,-22-183 0,0-1 0,0 1 0,1-1 0,0 0 0,1 0 0,-1 0 0,2-1 0,-1 0 0,10 11 0,-13-17 0,0 0 0,0 1 0,1-1 0,-1 0 0,1 0 0,-1-1 0,1 1 0,-1-1 0,1 1 0,0-1 0,0 0 0,0 0 0,0 0 0,0 0 0,0 0 0,0-1 0,0 1 0,0-1 0,0 0 0,0 0 0,0 0 0,0 0 0,0-1 0,0 1 0,0-1 0,0 0 0,0 0 0,0 0 0,0 0 0,0 0 0,0-1 0,-1 1 0,4-3 0,0-1 9,0 0 1,0 0-1,0-1 0,0 0 0,-1 0 1,0 0-1,0 0 0,-1-1 0,0 0 0,0 0 1,0 0-1,2-9 0,-1 3-221,-1 1 0,-1-1 0,-1 1-1,1-1 1,-2 0 0,0-23 0,-4-9-6614</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038"/>
    </inkml:context>
    <inkml:brush xml:id="br0">
      <inkml:brushProperty name="width" value="0.035" units="cm"/>
      <inkml:brushProperty name="height" value="0.035" units="cm"/>
      <inkml:brushProperty name="color" value="#333333"/>
    </inkml:brush>
  </inkml:definitions>
  <inkml:trace contextRef="#ctx0" brushRef="#br0">0 889 24575,'2'-24'0,"0"0"0,2 1 0,9-32 0,1-8 0,125-553 0,-137 609 0,1-4 0,1 1 0,-1-1 0,2 0 0,5-9 0,-10 19 0,1 0 0,-1 0 0,1 0 0,-1 0 0,1 1 0,0-1 0,-1 0 0,1 0 0,0 1 0,0-1 0,-1 0 0,1 1 0,0-1 0,0 1 0,0-1 0,0 1 0,0 0 0,0-1 0,0 1 0,0 0 0,0 0 0,1-1 0,-1 2 0,1-1 0,-1 1 0,0 0 0,1-1 0,-1 1 0,0 0 0,0 0 0,1 0 0,-1 0 0,0 0 0,0 0 0,0 0 0,0 0 0,0 0 0,0 1 0,0-1 0,-1 0 0,1 1 0,1 2 0,12 28 0,-2 1 0,-1 0 0,-1 1 0,10 69 0,0-7 0,11 11 0,-17-60 0,10 49 0,-23-92-45,-1-1-1,0 1 1,1 0-1,-1-1 1,-1 1-1,1-1 1,0 1-1,-1-1 1,0 1-1,0-1 1,0 1-1,0-1 1,0 0-1,-1 0 1,0 1-1,1-1 1,-1 0-1,0 0 1,-1-1-1,1 1 1,0 0-1,-1-1 1,0 1-1,1-1 0,-1 0 1,0 0-1,0 0 1,0 0-1,-4 1 1,-14 8-6781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427"/>
    </inkml:context>
    <inkml:brush xml:id="br0">
      <inkml:brushProperty name="width" value="0.035" units="cm"/>
      <inkml:brushProperty name="height" value="0.035" units="cm"/>
      <inkml:brushProperty name="color" value="#333333"/>
    </inkml:brush>
  </inkml:definitions>
  <inkml:trace contextRef="#ctx0" brushRef="#br0">1 257 24575,'0'-20'0,"0"-11"0,5-1 0,1 0 0,0 1 0,5 6 0,-1 1 0,3 6 0,5 5 0,4 5 0,3 0 0,3 0 0,1 2 0,-5 6 0,-5 9 0,-7 3-8191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756"/>
    </inkml:context>
    <inkml:brush xml:id="br0">
      <inkml:brushProperty name="width" value="0.035" units="cm"/>
      <inkml:brushProperty name="height" value="0.035" units="cm"/>
      <inkml:brushProperty name="color" value="#333333"/>
    </inkml:brush>
  </inkml:definitions>
  <inkml:trace contextRef="#ctx0" brushRef="#br0">0 7 24575,'5'-5'0,"2"4"0,-1 11 0,-1 14 0,-2 8 0,-1 9 0,0 7 0,-2 1 0,0-4 0,0-4 0,0-4 0,-1-9-8191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5.405"/>
    </inkml:context>
    <inkml:brush xml:id="br0">
      <inkml:brushProperty name="width" value="0.035" units="cm"/>
      <inkml:brushProperty name="height" value="0.035" units="cm"/>
      <inkml:brushProperty name="color" value="#333333"/>
    </inkml:brush>
  </inkml:definitions>
  <inkml:trace contextRef="#ctx0" brushRef="#br0">1 56 24575,'0'-22'0,"-1"-7"0,2 24 0,0 13 0,27 779 0,-28-783 0,0-34-1365,0-3-5461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5.797"/>
    </inkml:context>
    <inkml:brush xml:id="br0">
      <inkml:brushProperty name="width" value="0.035" units="cm"/>
      <inkml:brushProperty name="height" value="0.035" units="cm"/>
      <inkml:brushProperty name="color" value="#333333"/>
    </inkml:brush>
  </inkml:definitions>
  <inkml:trace contextRef="#ctx0" brushRef="#br0">0 69 24575,'6'0'0,"-1"0"0,1 1 0,0 0 0,-1 0 0,1 0 0,-1 0 0,1 1 0,-1 0 0,0 1 0,0-1 0,0 1 0,0 0 0,0 0 0,0 0 0,-1 1 0,0-1 0,5 6 0,4 6 0,-1 0 0,-1 2 0,17 28 0,-22-31 0,2-1 0,-1-1 0,2 0 0,0 0 0,0 0 0,1-1 0,17 15 0,-25-25 0,0 0 0,0 1 0,-1-1 0,1 0 0,0 0 0,0-1 0,0 1 0,0 0 0,1-1 0,-1 1 0,0-1 0,0 0 0,0 1 0,0-1 0,0 0 0,1 0 0,-1-1 0,0 1 0,0 0 0,0-1 0,0 1 0,0-1 0,0 0 0,0 0 0,0 0 0,0 0 0,0 0 0,0 0 0,-1 0 0,1 0 0,0-1 0,-1 1 0,1-1 0,-1 1 0,1-1 0,-1 0 0,0 0 0,2-2 0,5-8 0,-1-1 0,0 1 0,-1-1 0,7-20 0,15-73 0,-21 76 0,17-49 0,-24 79-2,0 0 0,0 0 0,0 0 0,0 0 0,0 0 0,0 0 0,1 0 0,-1 1 0,0-1 0,0 0 1,0 0-1,0 0 0,0 0 0,0 0 0,0 0 0,0 0 0,1 0 0,-1 0 0,0 0 0,0 0 0,0 0 0,0 0 0,0 0 0,0 0 0,1 0 0,-1 0 0,0 0 0,0 0 0,0 0 0,0 0 0,0 0 0,0 0 0,0 0 0,1 0 0,-1 0 0,0 0 0,0 0 0,0 0 0,0 17-1286,-3 17-5538</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6.422"/>
    </inkml:context>
    <inkml:brush xml:id="br0">
      <inkml:brushProperty name="width" value="0.035" units="cm"/>
      <inkml:brushProperty name="height" value="0.035" units="cm"/>
      <inkml:brushProperty name="color" value="#333333"/>
    </inkml:brush>
  </inkml:definitions>
  <inkml:trace contextRef="#ctx0" brushRef="#br0">0 58 24575,'0'-20'0,"0"-1"0,0 7 0,0 12 0,0 15 0,0 21 0,0 20 0,0 10 0,0 9 0,0 2 0,0-1 0,0-4 0,0-9 0,0-19 0,0-22 0,0-20 0,0-9-8191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6.811"/>
    </inkml:context>
    <inkml:brush xml:id="br0">
      <inkml:brushProperty name="width" value="0.035" units="cm"/>
      <inkml:brushProperty name="height" value="0.035" units="cm"/>
      <inkml:brushProperty name="color" value="#333333"/>
    </inkml:brush>
  </inkml:definitions>
  <inkml:trace contextRef="#ctx0" brushRef="#br0">0 347 24575,'30'-35'0,"19"-16"0,7-5 0,4 3 0,-4 5 0,-6 6 0,-7 9 0,-5 12 0,-10 13 0,-9 8-8191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1.744"/>
    </inkml:context>
    <inkml:brush xml:id="br0">
      <inkml:brushProperty name="width" value="0.035" units="cm"/>
      <inkml:brushProperty name="height" value="0.035" units="cm"/>
      <inkml:brushProperty name="color" value="#333333"/>
    </inkml:brush>
  </inkml:definitions>
  <inkml:trace contextRef="#ctx0" brushRef="#br0">143 320 24575,'0'612'0,"-3"-646"0,-1 1 0,-2 0 0,-13-44 0,4 19 0,-19-72 0,15 63 0,3-1 0,-10-86 0,26 142 0,0 1 0,1-1 0,0 0 0,0 0 0,2 1 0,-1-1 0,1 1 0,1 0 0,0-1 0,1 2 0,0-1 0,1 1 0,0-1 0,8-10 0,-8 13 0,0 0 0,1 1 0,0-1 0,1 1 0,-1 0 0,1 1 0,0 0 0,1 0 0,-1 1 0,1 0 0,0 1 0,1-1 0,-1 2 0,1-1 0,0 1 0,16-2 0,-23 4 0,0 1 0,1 0 0,-1 0 0,0 0 0,0 0 0,1 1 0,-1-1 0,0 1 0,0 0 0,0 0 0,1 0 0,-1 0 0,0 0 0,-1 1 0,1 0 0,0-1 0,0 1 0,-1 0 0,4 3 0,-2 0 0,0 0 0,0-1 0,-1 1 0,0 1 0,0-1 0,0 0 0,-1 1 0,1-1 0,2 12 0,-1 6 0,0 1 0,-1 0 0,-1-1 0,-2 31 0,-4-11 0,-1 1 0,-2-1 0,-13 46 0,8-39 0,11-46 0,1 0 0,-1-1 0,1 1 0,0 0 0,0 0 0,0-1 0,1 1 0,-1 0 0,1-1 0,0 1 0,0 0 0,0-1 0,1 1 0,-1-1 0,1 0 0,0 1 0,3 3 0,4 5 0,0 0 0,2-1 0,12 12 0,-13-15 0,0 1 0,-1 1 0,13 18 0,-15-16 0,-1 1 0,-1 0 0,0 1 0,-1-1 0,0 1 0,-1 0 0,0-1 0,-1 2 0,-1-1 0,0 0 0,-1 0 0,-1 0 0,0 0 0,0 0 0,-2 0 0,0 0 0,-6 18 0,5-20 0,0-1 0,0 0 0,-1 0 0,0 0 0,-1-1 0,0 0 0,-1 0 0,0 0 0,-1-1 0,0 0 0,0 0 0,-1-1 0,0 0 0,0-1 0,-1 0 0,0 0 0,0-1 0,-1 0 0,0-1 0,-20 7 0,27-11-76,-1 1 1,0-1-1,1-1 0,-1 1 0,0-1 0,0 1 0,0-1 0,1-1 1,-1 1-1,0-1 0,0 0 0,1 0 0,-1 0 0,1-1 1,-1 1-1,1-1 0,-6-3 0,-9-10-6750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2.074"/>
    </inkml:context>
    <inkml:brush xml:id="br0">
      <inkml:brushProperty name="width" value="0.035" units="cm"/>
      <inkml:brushProperty name="height" value="0.035" units="cm"/>
      <inkml:brushProperty name="color" value="#333333"/>
    </inkml:brush>
  </inkml:definitions>
  <inkml:trace contextRef="#ctx0" brushRef="#br0">1 0 24575,'0'35'0,"0"21"0,0 11 0,0 5 0,0-6 0,0-9 0,0-9 0,0-13-8191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060"/>
    </inkml:context>
    <inkml:brush xml:id="br0">
      <inkml:brushProperty name="width" value="0.035" units="cm"/>
      <inkml:brushProperty name="height" value="0.035" units="cm"/>
      <inkml:brushProperty name="color" value="#333333"/>
    </inkml:brush>
  </inkml:definitions>
  <inkml:trace contextRef="#ctx0" brushRef="#br0">49 747 24575,'-27'42'0,"27"-41"0,-1 0 0,1-1 0,-1 1 0,1-1 0,-1 1 0,1-1 0,-1 1 0,1 0 0,-1-1 0,0 0 0,1 1 0,-1-1 0,0 1 0,1-1 0,-1 0 0,0 0 0,0 1 0,1-1 0,-1 0 0,-1 0 0,1 0 0,0-1 0,1 0 0,-1 0 0,1 1 0,-1-1 0,1 0 0,-1 0 0,1 0 0,-1 0 0,1 1 0,0-1 0,-1 0 0,1 0 0,0 0 0,0 0 0,0 0 0,0 0 0,0 0 0,0 0 0,0 0 0,0 0 0,0-2 0,4-44 0,2-1 0,1 1 0,3 0 0,18-53 0,-9 31 0,7-35 0,-13 41 0,4 1 0,41-102 0,-57 162 0,-1 1 0,1-1 0,0 1 0,0-1 0,-1 1 0,1-1 0,0 1 0,0 0 0,0-1 0,0 1 0,1 0 0,-1 0 0,0 0 0,0 0 0,1 0 0,-1 0 0,3-1 0,-4 2 0,1 0 0,0 0 0,0 0 0,0 0 0,-1 0 0,1 1 0,0-1 0,-1 0 0,1 0 0,0 1 0,-1-1 0,1 0 0,0 1 0,-1-1 0,1 1 0,0-1 0,-1 1 0,1-1 0,-1 1 0,1 0 0,-1-1 0,1 1 0,-1-1 0,0 1 0,1 1 0,4 8 0,-1 0 0,0 0 0,5 22 0,-7-24 0,139 602 0,-139-602-195,-1-1 0,0 0 0,0 0 0,-1 0 0,0 1 0,-1 7 0,-4 3-6631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7.405"/>
    </inkml:context>
    <inkml:brush xml:id="br0">
      <inkml:brushProperty name="width" value="0.035" units="cm"/>
      <inkml:brushProperty name="height" value="0.035" units="cm"/>
      <inkml:brushProperty name="color" value="#333333"/>
    </inkml:brush>
  </inkml:definitions>
  <inkml:trace contextRef="#ctx0" brushRef="#br0">1 235 24575,'24'-10'0,"19"-8"0,12-11 0,6-11 0,3-8 0,-5-1 0,-12 8-8191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422"/>
    </inkml:context>
    <inkml:brush xml:id="br0">
      <inkml:brushProperty name="width" value="0.035" units="cm"/>
      <inkml:brushProperty name="height" value="0.035" units="cm"/>
      <inkml:brushProperty name="color" value="#333333"/>
    </inkml:brush>
  </inkml:definitions>
  <inkml:trace contextRef="#ctx0" brushRef="#br0">0 169 24575,'25'-15'0,"13"-10"0,5-5 0,6-3 0,-2 4 0,-3 7 0,-9 7-8191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810"/>
    </inkml:context>
    <inkml:brush xml:id="br0">
      <inkml:brushProperty name="width" value="0.035" units="cm"/>
      <inkml:brushProperty name="height" value="0.035" units="cm"/>
      <inkml:brushProperty name="color" value="#333333"/>
    </inkml:brush>
  </inkml:definitions>
  <inkml:trace contextRef="#ctx0" brushRef="#br0">0 84 24575,'25'-20'0,"39"-26"0,-60 44 0,0 0 0,0-1 0,1 1 0,-1 1 0,1-1 0,-1 1 0,1 0 0,0 0 0,0 0 0,-1 0 0,1 1 0,9 0 0,-11 0 0,-1 1 0,0-1 0,0 1 0,0 0 0,0-1 0,0 1 0,0 0 0,0 0 0,0 0 0,-1 0 0,1 1 0,0-1 0,-1 0 0,1 1 0,0-1 0,-1 1 0,0 0 0,1-1 0,-1 1 0,1 2 0,0 0 0,0 1 0,0 0 0,-1-1 0,1 1 0,-1 0 0,0 0 0,-1 0 0,1 7 0,-1 5 0,-1 1 0,-1-1 0,-8 33 0,-66 178 0,51-159 0,23-64 0,0 0 0,0 0 0,1 0 0,0 0 0,0 0 0,0 1 0,0-1 0,1 8 0,1-11 0,-1-1 0,0 1 0,1-1 0,-1 1 0,1-1 0,0 0 0,-1 1 0,1-1 0,0 1 0,0-1 0,0 0 0,0 0 0,0 1 0,0-1 0,0 0 0,0 0 0,1 0 0,-1 0 0,0-1 0,1 1 0,-1 0 0,1 0 0,-1-1 0,0 1 0,1-1 0,0 1 0,-1-1 0,1 0 0,-1 0 0,1 1 0,1-1 0,19 1 0,1 0 0,-1-2 0,25-3 0,-29 2 0,0 0 0,1 1 0,-1 1 0,1 1 0,26 5 0,-42-6-76,-1 1 1,0-1-1,1 1 0,-1 0 0,0 0 0,0 0 0,0 1 0,0-1 1,0 0-1,0 1 0,0 0 0,0-1 0,0 1 0,-1 0 1,1 0-1,-1 0 0,2 2 0,5 14-6750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6.623"/>
    </inkml:context>
    <inkml:brush xml:id="br0">
      <inkml:brushProperty name="width" value="0.035" units="cm"/>
      <inkml:brushProperty name="height" value="0.035" units="cm"/>
      <inkml:brushProperty name="color" value="#333333"/>
    </inkml:brush>
  </inkml:definitions>
  <inkml:trace contextRef="#ctx0" brushRef="#br0">1 1 24575,'5'0'0,"1"5"0,0 11 0,-1 13 0,-1 12 0,3 14 0,1 6 0,-1 9 0,-2-3 0,-1-2 0,-2-9 0,-1-7 0,-1-8 0,-5-11 0,-2-10-8191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026"/>
    </inkml:context>
    <inkml:brush xml:id="br0">
      <inkml:brushProperty name="width" value="0.035" units="cm"/>
      <inkml:brushProperty name="height" value="0.035" units="cm"/>
      <inkml:brushProperty name="color" value="#333333"/>
    </inkml:brush>
  </inkml:definitions>
  <inkml:trace contextRef="#ctx0" brushRef="#br0">1 196 24575,'25'-10'0,"23"-9"0,13-5 0,11-4 0,4-2 0,-7-1 0,-10 5 0,-9 7 0,-15 11 0,-12 12 0,-10 6-8191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554"/>
    </inkml:context>
    <inkml:brush xml:id="br0">
      <inkml:brushProperty name="width" value="0.035" units="cm"/>
      <inkml:brushProperty name="height" value="0.035" units="cm"/>
      <inkml:brushProperty name="color" value="#333333"/>
    </inkml:brush>
  </inkml:definitions>
  <inkml:trace contextRef="#ctx0" brushRef="#br0">1 39 24575,'5'-20'0,"1"3"0,5 15 0,1 23 0,-2 27 0,-2 25 0,-4 16 0,-1 2 0,-2-5 0,0-11 0,-7-18 0,-1-25 0,0-17-8191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883"/>
    </inkml:context>
    <inkml:brush xml:id="br0">
      <inkml:brushProperty name="width" value="0.035" units="cm"/>
      <inkml:brushProperty name="height" value="0.035" units="cm"/>
      <inkml:brushProperty name="color" value="#333333"/>
    </inkml:brush>
  </inkml:definitions>
  <inkml:trace contextRef="#ctx0" brushRef="#br0">1 223 24575,'29'-4'0,"21"-8"0,10-11 0,7-11 0,-5-6 0,-7 5 0,-8 3 0,-7 7 0,-11 7-8191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8.492"/>
    </inkml:context>
    <inkml:brush xml:id="br0">
      <inkml:brushProperty name="width" value="0.035" units="cm"/>
      <inkml:brushProperty name="height" value="0.035" units="cm"/>
      <inkml:brushProperty name="color" value="#333333"/>
    </inkml:brush>
  </inkml:definitions>
  <inkml:trace contextRef="#ctx0" brushRef="#br0">1 0 24575,'0'10'0,"0"13"0,0 13 0,0 15 0,0 9 0,0 9 0,0 7 0,0 2 0,0-4 0,0-8 0,0-12 0,0-23 0,0-24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8.836"/>
    </inkml:context>
    <inkml:brush xml:id="br0">
      <inkml:brushProperty name="width" value="0.035" units="cm"/>
      <inkml:brushProperty name="height" value="0.035" units="cm"/>
      <inkml:brushProperty name="color" value="#333333"/>
    </inkml:brush>
  </inkml:definitions>
  <inkml:trace contextRef="#ctx0" brushRef="#br0">0 98 24575,'20'0'0,"16"-10"0,8-8 0,5-1 0,0-3 0,-3 3 0,-10 10 0,-11 16 0,-10 11 0,-7 4-8191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3.728"/>
    </inkml:context>
    <inkml:brush xml:id="br0">
      <inkml:brushProperty name="width" value="0.035" units="cm"/>
      <inkml:brushProperty name="height" value="0.035" units="cm"/>
      <inkml:brushProperty name="color" value="#333333"/>
    </inkml:brush>
  </inkml:definitions>
  <inkml:trace contextRef="#ctx0" brushRef="#br0">0 1205 24575,'1'-5'0,"-1"1"0,1 0 0,0 0 0,0-1 0,0 1 0,1 0 0,0 0 0,-1 0 0,1 1 0,1-1 0,3-5 0,36-41 0,-20 25 0,43-53 0,171-199 0,-175 213 0,2 2 0,78-57 0,-43 54 0,-62 43 0,45-37 0,85-57 0,-120 87 0,-1-1 0,75-69 0,-65 47 0,-46 48 49,-12 13-1463,-7 5-5412</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4.184"/>
    </inkml:context>
    <inkml:brush xml:id="br0">
      <inkml:brushProperty name="width" value="0.035" units="cm"/>
      <inkml:brushProperty name="height" value="0.035" units="cm"/>
      <inkml:brushProperty name="color" value="#333333"/>
    </inkml:brush>
  </inkml:definitions>
  <inkml:trace contextRef="#ctx0" brushRef="#br0">1 32 24575,'0'-2'0,"1"1"0,-1 0 0,1-1 0,0 1 0,-1 0 0,1 0 0,0 0 0,0 0 0,0 0 0,0 0 0,0 0 0,0 0 0,0 0 0,0 0 0,0 0 0,0 0 0,0 1 0,0-1 0,1 1 0,-1-1 0,0 1 0,1-1 0,-1 1 0,0 0 0,1-1 0,-1 1 0,3 0 0,44-5 0,-43 4 0,13 0 0,10 0 0,54 2 0,-76-1 0,0 1 0,0 0 0,0 0 0,0 0 0,-1 1 0,1 0 0,0 0 0,-1 0 0,1 1 0,-1-1 0,0 1 0,0 1 0,0-1 0,0 1 0,6 6 0,-9-7 0,-1 0 0,1 0 0,0 0 0,-1 0 0,1 1 0,-1-1 0,0 1 0,0-1 0,0 1 0,-1-1 0,1 1 0,-1-1 0,0 1 0,0 0 0,0-1 0,-1 1 0,1-1 0,-1 1 0,-2 6 0,-3 9 0,0-1 0,-16 30 0,1-2 0,14-23-341,0 0 0,2 1-1,-3 43 1,5-22-6485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7.751"/>
    </inkml:context>
    <inkml:brush xml:id="br0">
      <inkml:brushProperty name="width" value="0.035" units="cm"/>
      <inkml:brushProperty name="height" value="0.035" units="cm"/>
      <inkml:brushProperty name="color" value="#333333"/>
    </inkml:brush>
  </inkml:definitions>
  <inkml:trace contextRef="#ctx0" brushRef="#br0">1 0 24575,'30'66'0,"-23"-46"0,2-1 0,0 0 0,1 0 0,1-1 0,0 0 0,2-1 0,23 26 0,-34-41-3,0 0 0,0 0-1,0 0 1,0 0 0,1-1-1,-1 1 1,0-1-1,1 1 1,0-1 0,-1 0-1,1 0 1,0 0 0,-1 0-1,1-1 1,0 1 0,0-1-1,0 1 1,0-1 0,0 0-1,-1 0 1,1 0 0,0-1-1,4 0 1,-4-1 15,0 0 1,0 0-1,1 0 1,-1 0-1,0-1 1,-1 1-1,1-1 1,0 0-1,-1 1 1,0-1-1,1-1 1,-1 1-1,0 0 1,-1 0-1,3-5 1,4-13-310,-1 0 0,0-1 0,-2 0 0,5-32 0,-3-7-6529</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6.397"/>
    </inkml:context>
    <inkml:brush xml:id="br0">
      <inkml:brushProperty name="width" value="0.035" units="cm"/>
      <inkml:brushProperty name="height" value="0.035" units="cm"/>
      <inkml:brushProperty name="color" value="#333333"/>
    </inkml:brush>
  </inkml:definitions>
  <inkml:trace contextRef="#ctx0" brushRef="#br0">0 130 24575,'0'-3'0,"1"0"0,-1 0 0,1 0 0,-1 0 0,1 0 0,0 0 0,0 1 0,1-1 0,-1 0 0,0 1 0,1-1 0,0 1 0,-1-1 0,1 1 0,0 0 0,0 0 0,0 0 0,1 0 0,-1 0 0,0 0 0,1 1 0,-1-1 0,1 1 0,0 0 0,3-2 0,9-3 0,1 1 0,-1 0 0,24-3 0,-21 5 0,49-10 0,137-6 0,73 19 0,-150 2 0,-102 0 0,0 1 0,35 8 0,-33-6 0,45 5 0,-64-10 0,1 0 0,0 0 0,-1-1 0,1 0 0,-1 0 0,1-1 0,-1 0 0,0-1 0,11-5 0,-18 8 1,-1 0 0,0 0-1,0 0 1,0 0 0,1 0-1,-1 0 1,0 0 0,0 0-1,0 0 1,1 0 0,-1 0-1,0 0 1,0 0 0,0 0-1,1 0 1,-1-1 0,0 1-1,0 0 1,0 0-1,0 0 1,0 0 0,1-1-1,-1 1 1,0 0 0,0 0-1,0 0 1,0 0 0,0-1-1,0 1 1,0 0 0,0 0-1,0 0 1,1-1 0,-1 1-1,0 0 1,0 0 0,0 0-1,0-1 1,0 1 0,0 0-1,-1 0 1,1-1 0,0 1-1,0 0 1,0 0 0,0 0-1,0-1 1,0 1 0,0 0-1,0 0 1,0 0 0,0 0-1,-1-1 1,1 1 0,0 0-1,0 0 1,0 0 0,0 0-1,-1 0 1,1-1 0,-14-5-618,10 4-172,-14-6-6037</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6.757"/>
    </inkml:context>
    <inkml:brush xml:id="br0">
      <inkml:brushProperty name="width" value="0.035" units="cm"/>
      <inkml:brushProperty name="height" value="0.035" units="cm"/>
      <inkml:brushProperty name="color" value="#333333"/>
    </inkml:brush>
  </inkml:definitions>
  <inkml:trace contextRef="#ctx0" brushRef="#br0">5 8 24575,'-5'-6'0,"8"5"0,14 7 0,24 14 0,-33-17 0,0 1 0,-1 0 0,1 1 0,-1 0 0,0 0 0,-1 1 0,1-1 0,-1 1 0,0 1 0,0-1 0,-1 1 0,0 0 0,0 1 0,-1-1 0,0 1 0,0 0 0,-1 0 0,0 0 0,0 0 0,-1 0 0,0 1 0,0-1 0,-1 1 0,0-1 0,0 1 0,-1 0 0,-1-1 0,1 1 0,-4 13 0,-3 9 23,-1 1 0,-1-1 0,-28 57 1,-1 8-1482,28-65-5368</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8.249"/>
    </inkml:context>
    <inkml:brush xml:id="br0">
      <inkml:brushProperty name="width" value="0.035" units="cm"/>
      <inkml:brushProperty name="height" value="0.035" units="cm"/>
      <inkml:brushProperty name="color" value="#333333"/>
    </inkml:brush>
  </inkml:definitions>
  <inkml:trace contextRef="#ctx0" brushRef="#br0">0 20 24575,'2'-2'0,"0"0"0,0 0 0,-1 1 0,1-1 0,0 0 0,0 1 0,1-1 0,-1 1 0,0 0 0,0 0 0,4-2 0,-5 4 0,0-1 0,0 1 0,0-1 0,0 1 0,0-1 0,0 1 0,0 0 0,0 0 0,0-1 0,0 1 0,0 0 0,0 0 0,-1 0 0,1 0 0,0 0 0,-1 0 0,1 0 0,-1 0 0,1 0 0,-1 0 0,1 1 0,-1-1 0,0 0 0,1 0 0,-1 0 0,0 1 0,0-1 0,0 2 0,7 39 0,-1 1 0,-2 0 0,-2 0 0,-5 56 0,1-16 0,0 452 0,-3-556-1365,-1 10-5461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8.641"/>
    </inkml:context>
    <inkml:brush xml:id="br0">
      <inkml:brushProperty name="width" value="0.035" units="cm"/>
      <inkml:brushProperty name="height" value="0.035" units="cm"/>
      <inkml:brushProperty name="color" value="#333333"/>
    </inkml:brush>
  </inkml:definitions>
  <inkml:trace contextRef="#ctx0" brushRef="#br0">1 1 24575,'0'0'-8191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9.456"/>
    </inkml:context>
    <inkml:brush xml:id="br0">
      <inkml:brushProperty name="width" value="0.035" units="cm"/>
      <inkml:brushProperty name="height" value="0.035" units="cm"/>
      <inkml:brushProperty name="color" value="#333333"/>
    </inkml:brush>
  </inkml:definitions>
  <inkml:trace contextRef="#ctx0" brushRef="#br0">0 90 24575,'5'-27'0,"-5"22"0,1 0 0,-1-1 0,1 1 0,1 0 0,-1 0 0,1-1 0,0 1 0,0 0 0,0 1 0,4-7 0,-6 11 0,1 0 0,-1 0 0,0 0 0,1 0 0,-1 0 0,0-1 0,1 2 0,-1-1 0,0 0 0,1 0 0,-1 0 0,0 0 0,1 0 0,-1 0 0,0 0 0,1 0 0,-1 0 0,0 1 0,1-1 0,-1 0 0,0 0 0,0 0 0,1 1 0,-1-1 0,0 0 0,0 0 0,1 1 0,-1-1 0,0 0 0,0 0 0,0 1 0,1-1 0,-1 0 0,0 1 0,0-1 0,0 0 0,0 1 0,0-1 0,0 0 0,0 1 0,7 17 0,12 72 0,-13-60 0,1 1 0,1-1 0,22 53 0,-29-80 0,0 0 0,1 0 0,-1 0 0,1 0 0,0-1 0,0 1 0,0-1 0,0 0 0,0 1 0,0-1 0,1 0 0,-1 0 0,1 0 0,0-1 0,0 1 0,3 1 0,-4-2 0,0-1 0,0 0 0,0 0 0,0 0 0,0 0 0,0 0 0,0 0 0,0-1 0,0 1 0,-1-1 0,1 1 0,0-1 0,0 0 0,0 0 0,-1 0 0,1 0 0,0 0 0,-1 0 0,1 0 0,-1 0 0,1 0 0,-1-1 0,0 1 0,0-1 0,1 1 0,-1-1 0,0 0 0,1-1 0,11-19 0,0 0 0,10-27 0,-15 31 0,0 1 0,1 1 0,0-1 0,2 1 0,12-15 0,-23 31-20,0 1-1,0-1 1,0 1 0,0-1-1,0 0 1,0 1 0,0-1-1,0 1 1,0-1-1,0 0 1,1 1 0,-1-1-1,0 0 1,0 1 0,0-1-1,1 0 1,-1 1-1,0-1 1,0 0 0,1 0-1,-1 1 1,0-1 0,0 0-1,1 0 1,-1 1-1,0-1 1,1 0 0,-1 0-1,1 0 1,-1 0 0,0 1-1,1-1 1,-1 0-1,0 0 1,1 0 0,-1 0-1,1 0 1,-1 0-1,0 0 1,1 0 0,-1 0-1,0 0 1,1 0 0,-1 0-1,1-1 1,-1 1-1,0 0 1,1 0 0,-1 0-1,0 0 1,1-1 0,-1 1-1,0 0 1,1 0-1,-1 0 1,0-1 0,0 1-1,1 0 1,-1-1 0,0 1-1,0 0 1,1-1-1,-1 1 1,0 0 0,0-1-1,0 0 1,1 19-6806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0.345"/>
    </inkml:context>
    <inkml:brush xml:id="br0">
      <inkml:brushProperty name="width" value="0.035" units="cm"/>
      <inkml:brushProperty name="height" value="0.035" units="cm"/>
      <inkml:brushProperty name="color" value="#333333"/>
    </inkml:brush>
  </inkml:definitions>
  <inkml:trace contextRef="#ctx0" brushRef="#br0">0 14 24575,'0'-5'0,"6"-2"0,0 6 0,1 7 0,-2 14 0,-1 12 0,3 16 0,0 15 0,0 11 0,-2 9 0,-2 4 0,-1 3 0,-1-4 0,-1-12 0,0-14 0,0-21 0,0-18-8191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0.704"/>
    </inkml:context>
    <inkml:brush xml:id="br0">
      <inkml:brushProperty name="width" value="0.035" units="cm"/>
      <inkml:brushProperty name="height" value="0.035" units="cm"/>
      <inkml:brushProperty name="color" value="#333333"/>
    </inkml:brush>
  </inkml:definitions>
  <inkml:trace contextRef="#ctx0" brushRef="#br0">1 88 24575,'5'1'0,"0"-1"0,1 1 0,-1 0 0,0 1 0,0-1 0,0 1 0,0 0 0,0 1 0,0-1 0,-1 1 0,1 0 0,-1 0 0,0 0 0,0 1 0,7 6 0,6 8 0,-1 2 0,16 23 0,-6-8 0,-18-24 0,-1-2 0,0 0 0,0-1 0,0 0 0,1 0 0,13 9 0,-20-16 0,1 1 0,0-1 0,-1-1 0,1 1 0,0 0 0,0 0 0,0-1 0,0 1 0,-1-1 0,1 1 0,0-1 0,0 0 0,0 0 0,0 1 0,0-2 0,0 1 0,0 0 0,0 0 0,0-1 0,0 1 0,0-1 0,0 1 0,0-1 0,-1 0 0,1 0 0,0 0 0,0 0 0,-1 0 0,1 0 0,-1 0 0,1 0 0,-1-1 0,1 1 0,-1-1 0,0 1 0,2-4 0,11-16 0,-1-1 0,-1 0 0,-2-1 0,0-1 0,12-41 0,16-37 0,-29 85-1365,-3 12-5461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4.402"/>
    </inkml:context>
    <inkml:brush xml:id="br0">
      <inkml:brushProperty name="width" value="0.035" units="cm"/>
      <inkml:brushProperty name="height" value="0.035" units="cm"/>
      <inkml:brushProperty name="color" value="#333333"/>
    </inkml:brush>
  </inkml:definitions>
  <inkml:trace contextRef="#ctx0" brushRef="#br0">1 1 24575,'5'44'0,"1"35"0,0 19 0,-1 3 0,-1-6 0,-2-10 0,-1-28 0,0-35 0,-1-30 0,0-14-8191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4.870"/>
    </inkml:context>
    <inkml:brush xml:id="br0">
      <inkml:brushProperty name="width" value="0.035" units="cm"/>
      <inkml:brushProperty name="height" value="0.035" units="cm"/>
      <inkml:brushProperty name="color" value="#333333"/>
    </inkml:brush>
  </inkml:definitions>
  <inkml:trace contextRef="#ctx0" brushRef="#br0">0 120 24575,'55'-29'0,"72"-32"0,-112 55 0,1 1 0,1 0 0,-1 1 0,0 1 0,1 0 0,20 0 0,-34 3 0,-1 0 0,1 0 0,-1 0 0,1 0 0,-1 0 0,1 1 0,-1-1 0,0 1 0,1 0 0,-1 0 0,0 0 0,0 0 0,1 0 0,-1 0 0,0 0 0,0 1 0,0-1 0,0 1 0,-1-1 0,1 1 0,0 0 0,1 3 0,-1-2 0,0 1 0,0 0 0,-1 0 0,1 0 0,-1 1 0,0-1 0,0 0 0,-1 0 0,1 0 0,-1 1 0,-1 7 0,-1 7 0,-1 0 0,0-1 0,-2 1 0,-11 29 0,2-15 0,-2-1 0,-27 41 0,22-39 0,-25 54 0,46-86 0,-1 0 0,0-1 0,1 1 0,-1 0 0,1-1 0,-1 1 0,1 0 0,0 0 0,0-1 0,0 1 0,0 0 0,0 0 0,0-1 0,1 1 0,-1 0 0,0-1 0,1 1 0,-1 0 0,1-1 0,0 1 0,0 0 0,-1-1 0,1 1 0,0-1 0,0 0 0,1 1 0,-1-1 0,0 0 0,2 2 0,4 2 0,1 0 0,-1 0 0,1-1 0,0 0 0,8 2 0,21 12 0,-31-13 0,0 1 0,0-1 0,-1 1 0,0 0 0,0 1 0,0-1 0,-1 1 0,0 0 0,0 0 0,0 0 0,-1 1 0,-1-1 0,1 1 0,-1 0 0,0-1 0,-1 1 0,0 0 0,0 0 0,0 0 0,-1 0 0,-2 15 0,0-1 0,-1 1 0,-2-1 0,0 0 0,-1 0 0,-1 0 0,-14 30 0,18-46 0,0 0 0,0 0 0,-1 0 0,0-1 0,0 1 0,0-1 0,0 0 0,-1 0 0,0 0 0,-8 6 0,10-10 0,1 1 0,0-1 0,0 0 0,-1-1 0,1 1 0,-1 0 0,1 0 0,0-1 0,-1 0 0,1 1 0,-1-1 0,1 0 0,-1 0 0,1-1 0,-1 1 0,1 0 0,-1-1 0,1 1 0,-1-1 0,1 0 0,0 0 0,-1 0 0,1 0 0,0 0 0,0-1 0,0 1 0,0-1 0,0 1 0,0-1 0,-3-3 0,-3-3-151,-1-2-1,2 1 0,-1-1 0,1 0 1,1-1-1,-1 0 0,2 0 1,-9-23-1,1-5-6674</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5.295"/>
    </inkml:context>
    <inkml:brush xml:id="br0">
      <inkml:brushProperty name="width" value="0.035" units="cm"/>
      <inkml:brushProperty name="height" value="0.035" units="cm"/>
      <inkml:brushProperty name="color" value="#333333"/>
    </inkml:brush>
  </inkml:definitions>
  <inkml:trace contextRef="#ctx0" brushRef="#br0">1 53 24575,'6'-6'0,"0"1"0,0 0 0,1 0 0,-1 1 0,1 0 0,0 0 0,0 1 0,1 0 0,-1 0 0,1 0 0,0 1 0,-1 0 0,1 1 0,0 0 0,0 0 0,9 1 0,-12 0 0,-1 0 0,0 0 0,0 1 0,0 0 0,0 0 0,0 0 0,0 0 0,0 1 0,0-1 0,0 1 0,0 0 0,-1 0 0,1 0 0,-1 1 0,1-1 0,-1 1 0,0 0 0,0 0 0,0 0 0,-1 0 0,1 1 0,-1-1 0,0 1 0,0-1 0,0 1 0,0 0 0,0 0 0,-1 0 0,0 0 0,0 0 0,1 6 0,0 1 0,-1 1 0,0 0 0,-1 0 0,-1 0 0,1 0 0,-2 0 0,0-1 0,0 1 0,-6 16 0,-5 6 0,-30 57 0,29-65 0,1 1 0,1 0 0,-12 43 0,23-66 0,0 0 0,0 1 0,0-1 0,1 1 0,0-1 0,0 1 0,0-1 0,0 1 0,1-1 0,0 0 0,0 1 0,0-1 0,0 0 0,1 1 0,0-1 0,0 0 0,2 4 0,0-3 0,0 1 0,1-1 0,-1-1 0,1 1 0,0-1 0,0 1 0,0-1 0,1-1 0,0 1 0,8 3 0,6 1 0,0-1 0,0 0 0,1-2 0,-1 0 0,1-2 0,23 2 0,46-2-1365,-55-4-5461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8.113"/>
    </inkml:context>
    <inkml:brush xml:id="br0">
      <inkml:brushProperty name="width" value="0.035" units="cm"/>
      <inkml:brushProperty name="height" value="0.035" units="cm"/>
      <inkml:brushProperty name="color" value="#333333"/>
    </inkml:brush>
  </inkml:definitions>
  <inkml:trace contextRef="#ctx0" brushRef="#br0">92 1 24575,'-10'44'0,"-3"31"0,-5 16 0,1 8 0,4 3 0,3-7 0,4-15 0,3-10 0,1-13 0,2-16-8191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1.902"/>
    </inkml:context>
    <inkml:brush xml:id="br0">
      <inkml:brushProperty name="width" value="0.035" units="cm"/>
      <inkml:brushProperty name="height" value="0.035" units="cm"/>
      <inkml:brushProperty name="color" value="#333333"/>
    </inkml:brush>
  </inkml:definitions>
  <inkml:trace contextRef="#ctx0" brushRef="#br0">1 12 24575,'0'-1'0,"1"0"0,-1 1 0,1-1 0,-1 0 0,1 0 0,0 1 0,-1-1 0,1 0 0,0 1 0,0-1 0,0 1 0,-1-1 0,1 1 0,0-1 0,0 1 0,0-1 0,0 1 0,0 0 0,0 0 0,0-1 0,0 1 0,0 0 0,0 0 0,0 0 0,0 0 0,0 0 0,0 0 0,0 1 0,0-1 0,0 0 0,0 0 0,0 1 0,-1-1 0,1 0 0,0 1 0,0-1 0,0 1 0,0-1 0,0 1 0,-1 0 0,1-1 0,0 1 0,-1 0 0,1-1 0,0 1 0,-1 0 0,1 0 0,-1 0 0,1 0 0,-1-1 0,1 3 0,3 6 0,-1 0 0,0 0 0,0 1 0,2 12 0,-4-15 0,12 68 0,5 133 0,-18 81 0,-1-149 0,-1 302 0,2-554-1365,0 67-5461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2.247"/>
    </inkml:context>
    <inkml:brush xml:id="br0">
      <inkml:brushProperty name="width" value="0.035" units="cm"/>
      <inkml:brushProperty name="height" value="0.035" units="cm"/>
      <inkml:brushProperty name="color" value="#333333"/>
    </inkml:brush>
  </inkml:definitions>
  <inkml:trace contextRef="#ctx0" brushRef="#br0">1 212 24575,'3'1'0,"0"1"0,0-1 0,0 1 0,-1 0 0,1 0 0,0 0 0,-1 1 0,1-1 0,-1 0 0,0 1 0,0 0 0,0 0 0,0-1 0,0 1 0,-1 0 0,3 6 0,4 4 0,0-1 0,5 8 0,0-1 0,1 0 0,1-1 0,0-1 0,2 0 0,24 19 0,-39-34 0,1 0 0,-1 0 0,1-1 0,0 1 0,0-1 0,0 0 0,0 1 0,0-1 0,0-1 0,0 1 0,0 0 0,0-1 0,0 1 0,0-1 0,1 0 0,-1 0 0,0 0 0,0-1 0,0 1 0,0-1 0,0 0 0,1 0 0,-1 0 0,-1 0 0,1 0 0,0 0 0,0-1 0,0 0 0,-1 1 0,1-1 0,-1 0 0,1 0 0,-1-1 0,0 1 0,4-5 0,4-7 0,-1 0 0,-1-1 0,0-1 0,0 1 0,6-24 0,-9 26 0,63-198-941,-64 199 517,15-53-6402</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3.559"/>
    </inkml:context>
    <inkml:brush xml:id="br0">
      <inkml:brushProperty name="width" value="0.035" units="cm"/>
      <inkml:brushProperty name="height" value="0.035" units="cm"/>
      <inkml:brushProperty name="color" value="#333333"/>
    </inkml:brush>
  </inkml:definitions>
  <inkml:trace contextRef="#ctx0" brushRef="#br0">1 60 24575,'0'-1'0,"1"-1"0,-1 1 0,0 0 0,1 0 0,-1 0 0,1 0 0,-1 0 0,1 1 0,-1-1 0,1 0 0,0 0 0,0 0 0,-1 0 0,1 1 0,0-1 0,0 0 0,0 1 0,0-1 0,0 1 0,0-1 0,0 1 0,0-1 0,0 1 0,0 0 0,0-1 0,0 1 0,2 0 0,34-6 0,-33 6 0,1130-33 0,-1133 33-56,-13 0 196,-20 0-1589,6 0-5377</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3.905"/>
    </inkml:context>
    <inkml:brush xml:id="br0">
      <inkml:brushProperty name="width" value="0.035" units="cm"/>
      <inkml:brushProperty name="height" value="0.035" units="cm"/>
      <inkml:brushProperty name="color" value="#333333"/>
    </inkml:brush>
  </inkml:definitions>
  <inkml:trace contextRef="#ctx0" brushRef="#br0">6 1 24575,'-1'0'0,"1"0"0,0 0 0,-1 1 0,1-1 0,0 0 0,0 0 0,-1 0 0,1 1 0,0-1 0,-1 0 0,1 0 0,0 1 0,0-1 0,0 0 0,-1 1 0,1-1 0,0 0 0,0 1 0,0-1 0,0 0 0,0 1 0,-1-1 0,1 0 0,0 1 0,0-1 0,0 1 0,0-1 0,0 0 0,0 1 0,0-1 0,0 0 0,0 1 0,1-1 0,-1 0 0,0 1 0,0-1 0,0 0 0,0 1 0,0-1 0,1 0 0,-1 1 0,0-1 0,0 0 0,0 1 0,1-1 0,-1 0 0,0 0 0,1 1 0,-1-1 0,0 0 0,1 0 0,13 20 0,-1-6 0,2 0 0,-1-2 0,2 0 0,0-1 0,0 0 0,24 11 0,-17-10 0,-1 1 0,0 2 0,33 28 0,-50-38 0,0-1 0,-1 1 0,1 1 0,-1-1 0,0 1 0,-1 0 0,1 0 0,-1 0 0,-1 0 0,1 0 0,-1 1 0,0-1 0,0 1 0,-1-1 0,0 1 0,0 0 0,0 0 0,-1 10 0,-1-8-3,-1 0 0,1 1 0,-1-1 0,-1 0 0,0 0 0,0-1 0,-1 1 0,-8 13 0,-47 63 138,43-65-626,1 1 0,-20 36 0,23-31-6335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6.352"/>
    </inkml:context>
    <inkml:brush xml:id="br0">
      <inkml:brushProperty name="width" value="0.035" units="cm"/>
      <inkml:brushProperty name="height" value="0.035" units="cm"/>
      <inkml:brushProperty name="color" value="#333333"/>
    </inkml:brush>
  </inkml:definitions>
  <inkml:trace contextRef="#ctx0" brushRef="#br0">1 1374 24575,'338'-351'0,"-48"49"0,-173 184 0,373-348 0,-304 335 0,-177 125 0,-63 46-1365,22-13-5461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6.760"/>
    </inkml:context>
    <inkml:brush xml:id="br0">
      <inkml:brushProperty name="width" value="0.035" units="cm"/>
      <inkml:brushProperty name="height" value="0.035" units="cm"/>
      <inkml:brushProperty name="color" value="#333333"/>
    </inkml:brush>
  </inkml:definitions>
  <inkml:trace contextRef="#ctx0" brushRef="#br0">11 126 24575,'-2'-5'0,"0"0"0,1 0 0,-1 0 0,1-1 0,0 1 0,1 0 0,-1-1 0,1 1 0,0 0 0,0-1 0,2-7 0,-1 10 0,0 1 0,0-1 0,1 1 0,-1 0 0,1-1 0,-1 1 0,1 0 0,0 0 0,0 0 0,0 0 0,0 0 0,0 0 0,0 1 0,1-1 0,-1 1 0,0 0 0,1-1 0,-1 1 0,1 0 0,0 0 0,-1 1 0,1-1 0,0 0 0,3 1 0,50-7 0,-1 2 0,1 3 0,89 8 0,-135-5 0,0-1 0,0 2 0,0-1 0,0 1 0,-1 0 0,1 1 0,-1 1 0,1-1 0,-1 1 0,9 6 0,-14-7 0,0 0 0,0 1 0,0-1 0,-1 1 0,0 0 0,1 0 0,-1 0 0,-1 0 0,1 1 0,-1-1 0,1 1 0,-1-1 0,-1 1 0,1 0 0,-1 0 0,1 0 0,-1 0 0,-1 0 0,1 0 0,-1 0 0,0 7 0,-2 16 0,-1 0 0,-1 0 0,-1-1 0,-16 46 0,12-46 0,2 0 0,0 1 0,2 1 0,-2 35 0,11-31-1365,5-9-5461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4.998"/>
    </inkml:context>
    <inkml:brush xml:id="br0">
      <inkml:brushProperty name="width" value="0.035" units="cm"/>
      <inkml:brushProperty name="height" value="0.035" units="cm"/>
      <inkml:brushProperty name="color" value="#333333"/>
    </inkml:brush>
  </inkml:definitions>
  <inkml:trace contextRef="#ctx0" brushRef="#br0">1 116 24575,'456'-31'0,"-150"5"0,76-6 0,-88 5 0,-268 28 0,0 0 0,0 2 0,-1 1 0,1 1 0,-1 1 0,0 1 0,-1 1 0,32 15 0,-22-9 0,2-1 0,65 13 0,-87-24 0,-10-2 0,0 0 0,0 1 0,0-1 0,0 1 0,0 0 0,0 0 0,-1 1 0,1-1 0,0 1 0,-1-1 0,7 5 0,-8 1-1365,-8-3-5461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5.368"/>
    </inkml:context>
    <inkml:brush xml:id="br0">
      <inkml:brushProperty name="width" value="0.035" units="cm"/>
      <inkml:brushProperty name="height" value="0.035" units="cm"/>
      <inkml:brushProperty name="color" value="#333333"/>
    </inkml:brush>
  </inkml:definitions>
  <inkml:trace contextRef="#ctx0" brushRef="#br0">39 1 24575,'12'6'0,"-1"2"0,0-1 0,0 2 0,0-1 0,-1 2 0,-1-1 0,14 18 0,2 6 0,24 42 0,-41-62 0,-1 0 0,0 1 0,-1 0 0,0 0 0,-1 1 0,-1 0 0,0-1 0,2 25 0,-5-27 0,-1 0 0,0 0 0,-1 0 0,-1 0 0,0 0 0,0 0 0,-1 0 0,-1 0 0,0-1 0,0 1 0,-8 13 0,-20 28-22,-2-1 0,-52 61 1,29-40-1279,36-45-5526</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7.589"/>
    </inkml:context>
    <inkml:brush xml:id="br0">
      <inkml:brushProperty name="width" value="0.035" units="cm"/>
      <inkml:brushProperty name="height" value="0.035" units="cm"/>
      <inkml:brushProperty name="color" value="#333333"/>
    </inkml:brush>
  </inkml:definitions>
  <inkml:trace contextRef="#ctx0" brushRef="#br0">1 1177 24575,'30'-19'0,"24"-18"0,24-21 0,27-21 0,32-27 0,26-20 0,16-9 0,-3 0 0,-21 16 0,-28 20 0,-24 21 0,-21 19 0,-19 15 0,-15 9 0,-21 11 0,-20 10 0,-16 7 0,-7 4-8191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7.931"/>
    </inkml:context>
    <inkml:brush xml:id="br0">
      <inkml:brushProperty name="width" value="0.035" units="cm"/>
      <inkml:brushProperty name="height" value="0.035" units="cm"/>
      <inkml:brushProperty name="color" value="#333333"/>
    </inkml:brush>
  </inkml:definitions>
  <inkml:trace contextRef="#ctx0" brushRef="#br0">1 9 24575,'17'-3'0,"0"1"0,1 0 0,-1 1 0,1 1 0,-1 0 0,1 1 0,-1 1 0,26 7 0,-7-4 0,16 3 0,-1-3 0,0 3 0,0 3 0,90 30 0,-135-39 0,0 1 0,-1 0 0,0 0 0,1 0 0,-1 1 0,0 0 0,-1 0 0,1 0 0,-1 0 0,0 1 0,0 0 0,0 0 0,-1 0 0,1 0 0,-1 0 0,-1 1 0,1 0 0,-1-1 0,0 1 0,0 0 0,0 0 0,-1 0 0,0 0 0,0 0 0,-1 1 0,0 9 0,-2 13 0,-1 0 0,-1 0 0,-2-1 0,-13 43 0,1-6 0,9-18-1365,3-6-5461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1.205"/>
    </inkml:context>
    <inkml:brush xml:id="br0">
      <inkml:brushProperty name="width" value="0.035" units="cm"/>
      <inkml:brushProperty name="height" value="0.035" units="cm"/>
      <inkml:brushProperty name="color" value="#333333"/>
    </inkml:brush>
  </inkml:definitions>
  <inkml:trace contextRef="#ctx0" brushRef="#br0">60 0 24575,'-1'0'0,"0"1"0,0-1 0,0 0 0,1 1 0,-1-1 0,0 0 0,0 1 0,0-1 0,0 1 0,0-1 0,1 1 0,-1 0 0,0-1 0,0 1 0,1 0 0,-1-1 0,1 1 0,-1 0 0,0 0 0,1 0 0,0 0 0,-1-1 0,1 1 0,-1 0 0,1 0 0,0 0 0,-1 1 0,-5 33 0,5-25 0,-15 92 0,5 1 0,4 0 0,9 131 0,-2-225 0,1 1 0,0-1 0,1 0 0,0 0 0,0 0 0,1 0 0,5 11 0,-6-17 0,-1 1 0,2-1 0,-1 0 0,0-1 0,0 1 0,1 0 0,-1-1 0,1 1 0,0-1 0,0 0 0,0 0 0,0 0 0,0 0 0,0-1 0,1 1 0,-1-1 0,0 0 0,1 0 0,-1 0 0,1 0 0,5 0 0,1 0 24,-1 0 0,1-1 0,0 0 0,12-2 0,-20 2-83,0 0-1,0 0 1,0-1-1,1 1 1,-1-1 0,0 0-1,0 0 1,0 1-1,0-1 1,0 0 0,0-1-1,0 1 1,-1 0-1,1 0 1,0-1 0,-1 1-1,1-1 1,-1 0-1,1 1 1,-1-1 0,0 0-1,0 0 1,0 0-1,2-3 1,-2-8-6767</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2.418"/>
    </inkml:context>
    <inkml:brush xml:id="br0">
      <inkml:brushProperty name="width" value="0.035" units="cm"/>
      <inkml:brushProperty name="height" value="0.035" units="cm"/>
      <inkml:brushProperty name="color" value="#333333"/>
    </inkml:brush>
  </inkml:definitions>
  <inkml:trace contextRef="#ctx0" brushRef="#br0">0 1462 24575,'49'-58'0,"3"3"0,2 2 0,98-75 0,-44 38 0,72-73 0,-86 74 0,168-122 0,-215 182 0,1 3 0,68-28 0,24-10 0,-97 40 0,-2-1 0,0-2 0,-1-2 0,-2-2 0,-1-1 0,33-37 0,-48 47 0,2 1 0,49-33 0,21-19 0,-74 49 120,-17 14-321,-16 11-1083,-3 6-5542</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2.822"/>
    </inkml:context>
    <inkml:brush xml:id="br0">
      <inkml:brushProperty name="width" value="0.035" units="cm"/>
      <inkml:brushProperty name="height" value="0.035" units="cm"/>
      <inkml:brushProperty name="color" value="#333333"/>
    </inkml:brush>
  </inkml:definitions>
  <inkml:trace contextRef="#ctx0" brushRef="#br0">1 63 24575,'2'-5'0,"1"1"0,0 0 0,0 1 0,0-1 0,1 0 0,0 1 0,-1 0 0,1 0 0,0 0 0,0 0 0,1 0 0,-1 1 0,0 0 0,1 0 0,0 0 0,-1 1 0,1-1 0,0 1 0,7-1 0,12-1 0,0 1 0,42 1 0,-44 2 0,8-2 0,-13 0 0,-1 1 0,1 1 0,-1 0 0,33 7 0,-45-7 0,0 1 0,0-1 0,0 1 0,-1 0 0,1 0 0,0 0 0,-1 0 0,1 1 0,-1-1 0,0 1 0,0 0 0,0 0 0,0 0 0,0 0 0,-1 1 0,1-1 0,-1 1 0,0-1 0,0 1 0,0 0 0,-1 0 0,1 0 0,-1 0 0,1 6 0,0 3 10,-1 0-1,-1 0 0,-1-1 1,1 1-1,-2 0 1,0 0-1,0-1 0,-1 1 1,-1-1-1,0 0 1,-8 17-1,4-9-502,1 1 1,-8 37-1,12-33-6333</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3.431"/>
    </inkml:context>
    <inkml:brush xml:id="br0">
      <inkml:brushProperty name="width" value="0.035" units="cm"/>
      <inkml:brushProperty name="height" value="0.035" units="cm"/>
      <inkml:brushProperty name="color" value="#333333"/>
    </inkml:brush>
  </inkml:definitions>
  <inkml:trace contextRef="#ctx0" brushRef="#br0">0 120 24575,'25'0'0,"18"0"0,12-5 0,11-6 0,4-7 0,1 0 0,-3-2 0,-7-3 0,-9 4 0,-19 13 0,-19 14 0,-13 5-8191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3.808"/>
    </inkml:context>
    <inkml:brush xml:id="br0">
      <inkml:brushProperty name="width" value="0.035" units="cm"/>
      <inkml:brushProperty name="height" value="0.035" units="cm"/>
      <inkml:brushProperty name="color" value="#333333"/>
    </inkml:brush>
  </inkml:definitions>
  <inkml:trace contextRef="#ctx0" brushRef="#br0">261 0 24575,'24'111'0,"30"200"0,-51-279 0,-1 0 0,-2 0 0,-1 0 0,-1 0 0,-2 0 0,-2 0 0,-13 48 0,17-73 0,-1 0 0,0-1 0,0 1 0,0 0 0,-1-1 0,0 0 0,0 0 0,-1 0 0,-5 5 0,9-9 0,-1-1 0,0 1 0,1-1 0,-1 0 0,0 0 0,0 0 0,0 0 0,0 0 0,0 0 0,0-1 0,0 1 0,0-1 0,-1 1 0,1-1 0,0 0 0,0 0 0,0 0 0,0 0 0,-1 0 0,1 0 0,0-1 0,0 1 0,0-1 0,0 1 0,0-1 0,0 0 0,0 0 0,0 0 0,0 0 0,0 0 0,0 0 0,1-1 0,-4-1 0,-6-7 0,0 0 0,0-1 0,1 0 0,1-1 0,-16-24 0,-36-74 0,26 45 0,7 14-1365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150"/>
    </inkml:context>
    <inkml:brush xml:id="br0">
      <inkml:brushProperty name="width" value="0.035" units="cm"/>
      <inkml:brushProperty name="height" value="0.035" units="cm"/>
      <inkml:brushProperty name="color" value="#333333"/>
    </inkml:brush>
  </inkml:definitions>
  <inkml:trace contextRef="#ctx0" brushRef="#br0">59 70 24575,'-2'-5'0,"-3"-5"0,0 0 0,0 0 0,-1 1 0,-11-15 0,17 24 0,0 0 0,-1 0 0,1 0 0,0-1 0,0 1 0,0 0 0,0 0 0,-1 0 0,1 0 0,0 0 0,0 0 0,0 0 0,-1-1 0,1 1 0,0 0 0,0 0 0,0 0 0,-1 0 0,1 0 0,0 0 0,0 0 0,0 0 0,-1 0 0,1 0 0,0 0 0,0 0 0,0 0 0,-1 0 0,1 0 0,0 1 0,0-1 0,0 0 0,-1 0 0,1 0 0,0 0 0,0 0 0,0 0 0,-1 0 0,1 1 0,0-1 0,0 0 0,0 0 0,0 0 0,0 0 0,-1 1 0,1-1 0,0 0 0,0 0 0,0 1 0,-5 16 0,1 23 0,3 643 0,2-660 0,26 433 0,-25-442-41,-1-17 143,0-20-1528,-1-3-5400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541"/>
    </inkml:context>
    <inkml:brush xml:id="br0">
      <inkml:brushProperty name="width" value="0.035" units="cm"/>
      <inkml:brushProperty name="height" value="0.035" units="cm"/>
      <inkml:brushProperty name="color" value="#333333"/>
    </inkml:brush>
  </inkml:definitions>
  <inkml:trace contextRef="#ctx0" brushRef="#br0">0 193 24575,'16'18'0,"-1"1"0,-1 0 0,19 36 0,-24-39 0,0 0 0,0-1 0,2 0 0,0-1 0,1 0 0,0-1 0,23 20 0,-32-31 0,-1 0 0,1 0 0,0-1 0,0 1 0,-1-1 0,1 0 0,0 0 0,0 0 0,0 0 0,0 0 0,0-1 0,0 1 0,0-1 0,1 0 0,-1 0 0,0 0 0,0 0 0,0 0 0,0-1 0,4-1 0,-2 0 0,0 0 0,-1 0 0,1-1 0,-1 0 0,0 0 0,0 0 0,0 0 0,0-1 0,-1 1 0,1-1 0,3-6 0,4-5 0,-2 0 0,0-1 0,-1 0 0,-1 0 0,0-1 0,4-18 0,38-214 0,-42 228-1365,0 10-5461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994"/>
    </inkml:context>
    <inkml:brush xml:id="br0">
      <inkml:brushProperty name="width" value="0.035" units="cm"/>
      <inkml:brushProperty name="height" value="0.035" units="cm"/>
      <inkml:brushProperty name="color" value="#333333"/>
    </inkml:brush>
  </inkml:definitions>
  <inkml:trace contextRef="#ctx0" brushRef="#br0">12 20 24575,'0'-10'0,"0"1"0,0 8 0,0 14 0,0 14 0,0 13 0,0 9 0,0 2 0,0 1 0,0-2 0,0-5 0,0-6 0,0-4 0,0-3 0,-5-2 0,-2-6-8191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6.321"/>
    </inkml:context>
    <inkml:brush xml:id="br0">
      <inkml:brushProperty name="width" value="0.035" units="cm"/>
      <inkml:brushProperty name="height" value="0.035" units="cm"/>
      <inkml:brushProperty name="color" value="#333333"/>
    </inkml:brush>
  </inkml:definitions>
  <inkml:trace contextRef="#ctx0" brushRef="#br0">0 118 24575,'25'-10'0,"13"-3"0,5-5 0,1 2 0,2-3 0,-2 3 0,-3 4 0,-3 3 0,-9 5-8191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7.217"/>
    </inkml:context>
    <inkml:brush xml:id="br0">
      <inkml:brushProperty name="width" value="0.035" units="cm"/>
      <inkml:brushProperty name="height" value="0.035" units="cm"/>
      <inkml:brushProperty name="color" value="#333333"/>
    </inkml:brush>
  </inkml:definitions>
  <inkml:trace contextRef="#ctx0" brushRef="#br0">1 37 24575,'23'-8'0,"1"1"0,0 0 0,1 2 0,0 1 0,-1 1 0,1 1 0,0 1 0,26 3 0,28 6 0,92 21 0,-24-3 0,96-2 0,-13-2 0,-228-21-24,15 1 73,1 1 0,31 10 0,-46-12-117,0 0 1,0 0-1,0 0 1,0 1-1,0-1 0,0 1 1,0 0-1,0 0 0,0 0 1,-1 0-1,1 0 0,-1 1 1,0-1-1,0 1 0,1-1 1,-2 1-1,1 0 1,0 0-1,-1 0 0,1 0 1,1 6-1,-2 13-6758</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9.589"/>
    </inkml:context>
    <inkml:brush xml:id="br0">
      <inkml:brushProperty name="width" value="0.035" units="cm"/>
      <inkml:brushProperty name="height" value="0.035" units="cm"/>
      <inkml:brushProperty name="color" value="#333333"/>
    </inkml:brush>
  </inkml:definitions>
  <inkml:trace contextRef="#ctx0" brushRef="#br0">0 4 24575,'1'-1'0,"-1"1"0,0 0 0,1 0 0,-1-1 0,1 1 0,-1 0 0,1-1 0,-1 1 0,1 0 0,-1 0 0,1 0 0,-1 0 0,1-1 0,-1 1 0,1 0 0,-1 0 0,1 0 0,-1 0 0,1 0 0,-1 0 0,1 0 0,-1 0 0,1 1 0,-1-1 0,1 0 0,-1 0 0,1 0 0,-1 0 0,0 1 0,1-1 0,0 1 0,15 16 0,9 30 0,-23-42 0,69 139 0,72 168 0,-142-308 0,1 0 0,0 1 0,-1-1 0,0 0 0,0 0 0,-1 1 0,1-1 0,-1 0 0,0 1 0,0-1 0,-1 9 0,0-11 0,0 1 0,0 0 0,-1-1 0,1 1 0,-1-1 0,0 0 0,0 1 0,0-1 0,0 0 0,0 0 0,0 0 0,0-1 0,-1 1 0,1 0 0,-1-1 0,1 1 0,-1-1 0,0 0 0,-3 1 0,-14 8-151,0 1-1,0 0 0,1 2 0,0 0 1,1 1-1,1 1 0,0 1 1,-28 35-1,30-30-6674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1.566"/>
    </inkml:context>
    <inkml:brush xml:id="br0">
      <inkml:brushProperty name="width" value="0.035" units="cm"/>
      <inkml:brushProperty name="height" value="0.035" units="cm"/>
      <inkml:brushProperty name="color" value="#333333"/>
    </inkml:brush>
  </inkml:definitions>
  <inkml:trace contextRef="#ctx0" brushRef="#br0">1 148 24575,'10'-5'0,"8"-6"0,6-2 0,9 1 0,4-1 0,0 1 0,-1-3 0,-1 2 0,-7-2 0,-4 1 0,0-2 0,-4 7 0,-11 10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6.377"/>
    </inkml:context>
    <inkml:brush xml:id="br0">
      <inkml:brushProperty name="width" value="0.035" units="cm"/>
      <inkml:brushProperty name="height" value="0.035" units="cm"/>
      <inkml:brushProperty name="color" value="#333333"/>
    </inkml:brush>
  </inkml:definitions>
  <inkml:trace contextRef="#ctx0" brushRef="#br0">165 153 24575,'0'5'-4973,"0"6"4973,-4 2 2314,-8-1-2314,-6-4 846,0-7-846,-2-4 437,3-7-437,3-6 1376,5-6-1376,-1-3 0,1-3 0,2-2 0,-3 5 0,1 1 0,2 5-8191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7.141"/>
    </inkml:context>
    <inkml:brush xml:id="br0">
      <inkml:brushProperty name="width" value="0.035" units="cm"/>
      <inkml:brushProperty name="height" value="0.035" units="cm"/>
      <inkml:brushProperty name="color" value="#333333"/>
    </inkml:brush>
  </inkml:definitions>
  <inkml:trace contextRef="#ctx0" brushRef="#br0">0 0 24575,'6'0'0,"0"0"-8191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7.828"/>
    </inkml:context>
    <inkml:brush xml:id="br0">
      <inkml:brushProperty name="width" value="0.035" units="cm"/>
      <inkml:brushProperty name="height" value="0.035" units="cm"/>
      <inkml:brushProperty name="color" value="#333333"/>
    </inkml:brush>
  </inkml:definitions>
  <inkml:trace contextRef="#ctx0" brushRef="#br0">1 1786 24575,'20'-32'0,"1"-2"0,1 0 0,2 2 0,1 0 0,1 2 0,2 1 0,55-45 0,237-169 0,-11-13 0,486-520 0,-747 723 0,74-107 0,-173 206-1365,26-20-5461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9.783"/>
    </inkml:context>
    <inkml:brush xml:id="br0">
      <inkml:brushProperty name="width" value="0.035" units="cm"/>
      <inkml:brushProperty name="height" value="0.035" units="cm"/>
      <inkml:brushProperty name="color" value="#333333"/>
    </inkml:brush>
  </inkml:definitions>
  <inkml:trace contextRef="#ctx0" brushRef="#br0">2 32 24575,'-1'-11'0,"2"1"0,18 5 0,62 0 0,101 5 0,-82 2 0,-99-2 0,9-1 0,-1 1 0,1 1 0,0 0 0,0 0 0,0 1 0,13 4 0,-20-5 0,-1 0 0,1 1 0,-1-1 0,0 1 0,1-1 0,-1 1 0,0 0 0,0 0 0,0 0 0,0 0 0,0 0 0,-1 1 0,1-1 0,-1 1 0,1-1 0,-1 1 0,0-1 0,0 1 0,0 0 0,0-1 0,-1 1 0,1 0 0,-1 0 0,1 0 0,-1-1 0,0 1 0,0 3 0,-3 23 0,0-1 0,-2 1 0,-1-1 0,-1 0 0,-21 52 0,2-4 0,4-3 0,-23 140 0,43-178-1365,5-10-5461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0.376"/>
    </inkml:context>
    <inkml:brush xml:id="br0">
      <inkml:brushProperty name="width" value="0.035" units="cm"/>
      <inkml:brushProperty name="height" value="0.035" units="cm"/>
      <inkml:brushProperty name="color" value="#333333"/>
    </inkml:brush>
  </inkml:definitions>
  <inkml:trace contextRef="#ctx0" brushRef="#br0">1 1 24575,'5'40'0,"1"27"0,0 18 0,-1 10 0,-1-3 0,-7-11 0,-2-9 0,-1-23 0,6-38 0,3-37 0,0-29 0,1-5-8191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0.764"/>
    </inkml:context>
    <inkml:brush xml:id="br0">
      <inkml:brushProperty name="width" value="0.035" units="cm"/>
      <inkml:brushProperty name="height" value="0.035" units="cm"/>
      <inkml:brushProperty name="color" value="#333333"/>
    </inkml:brush>
  </inkml:definitions>
  <inkml:trace contextRef="#ctx0" brushRef="#br0">1 181 24575,'22'-27'0,"54"-60"0,-68 79 0,0 1 0,1 0 0,-1 0 0,1 0 0,1 2 0,-1-1 0,21-8 0,-27 13 0,1 0 0,0 0 0,-1 0 0,1 0 0,0 1 0,0 0 0,-1-1 0,1 1 0,0 1 0,0-1 0,0 0 0,-1 1 0,1 0 0,0 0 0,-1 0 0,1 0 0,5 4 0,-4-2 0,0 0 0,0 1 0,-1-1 0,1 1 0,-1 1 0,0-1 0,0 0 0,0 1 0,-1 0 0,5 7 0,-2 1 0,1 0 0,-2 1 0,0 0 0,0 0 0,-2 0 0,1 0 0,-2 0 0,2 22 0,-4-27 0,0 0 0,0 0 0,-1-1 0,0 1 0,-1-1 0,0 1 0,0-1 0,-1 0 0,0 1 0,0-1 0,-1 0 0,0-1 0,0 1 0,-1-1 0,0 0 0,0 0 0,-1 0 0,0-1 0,0 0 0,-1 0 0,1 0 0,-1-1 0,0 0 0,-1-1 0,1 1 0,-1-1 0,0-1 0,0 1 0,0-2 0,0 1 0,-1-1 0,1 0 0,-1 0 0,-11-1 0,-3 1 0,18-2 0,0-1 0,0 2 0,0-1 0,1 1 0,-1-1 0,0 1 0,0 1 0,0-1 0,0 1 0,-6 3 0,11-5 0,-1 1 0,1 0 0,0-1 0,0 1 0,0 0 0,0-1 0,0 1 0,0-1 0,0 1 0,0 0 0,0-1 0,0 1 0,0 0 0,0-1 0,0 1 0,0 0 0,1-1 0,-1 1 0,0-1 0,0 1 0,1 0 0,-1-1 0,1 1 0,-1-1 0,0 1 0,1-1 0,-1 1 0,1-1 0,-1 0 0,1 1 0,-1-1 0,1 1 0,-1-1 0,1 0 0,0 1 0,26 20 0,-22-17 0,43 31 0,-1-1 0,70 66 0,-105-88 0,0 1 0,-1 1 0,0-1 0,-1 2 0,-1-1 0,0 2 0,-1-1 0,-1 1 0,0 0 0,4 18 0,11 53-1365,-18-62-5461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1.173"/>
    </inkml:context>
    <inkml:brush xml:id="br0">
      <inkml:brushProperty name="width" value="0.035" units="cm"/>
      <inkml:brushProperty name="height" value="0.035" units="cm"/>
      <inkml:brushProperty name="color" value="#333333"/>
    </inkml:brush>
  </inkml:definitions>
  <inkml:trace contextRef="#ctx0" brushRef="#br0">0 0 24575,'0'5'0,"5"6"0,2 12 0,-1 7 0,0 8 0,-3 2 0,0 5 0,-2 0 0,-1 1 0,0-1 0,0-9-8191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2.785"/>
    </inkml:context>
    <inkml:brush xml:id="br0">
      <inkml:brushProperty name="width" value="0.035" units="cm"/>
      <inkml:brushProperty name="height" value="0.035" units="cm"/>
      <inkml:brushProperty name="color" value="#333333"/>
    </inkml:brush>
  </inkml:definitions>
  <inkml:trace contextRef="#ctx0" brushRef="#br0">0 58 24575,'45'-3'0,"-1"-1"0,47-11 0,8-1 0,-7 5 0,141 2 0,-187 11 0,-1 1 0,0 3 0,0 2 0,0 1 0,49 19 0,-63-17 0,146 46 0,-145-49 0,0-2 0,1-1 0,55 2 0,-63-7 0,3 2 0,0-2 0,0-1 0,-1-1 0,1-1 0,-1-2 0,32-9 0,-49 9-1365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3.128"/>
    </inkml:context>
    <inkml:brush xml:id="br0">
      <inkml:brushProperty name="width" value="0.035" units="cm"/>
      <inkml:brushProperty name="height" value="0.035" units="cm"/>
      <inkml:brushProperty name="color" value="#333333"/>
    </inkml:brush>
  </inkml:definitions>
  <inkml:trace contextRef="#ctx0" brushRef="#br0">34 0 24575,'2'6'0,"0"-1"0,0 0 0,0 1 0,0-1 0,1 0 0,0-1 0,0 1 0,0 0 0,0-1 0,1 0 0,0 1 0,6 4 0,5 8 0,2 3 0,-1 1 0,-1 1 0,-1 1 0,14 29 0,-23-42 0,-2 0 0,1 0 0,-2 1 0,1-1 0,-1 1 0,-1 0 0,0-1 0,0 1 0,-1 0 0,-1 0 0,0-1 0,0 1 0,-4 14 0,-2-1 17,-1-1 0,-1 0 0,-1-1 0,-18 31 0,-60 81-702,66-102-80,-2 1-6061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3.585"/>
    </inkml:context>
    <inkml:brush xml:id="br0">
      <inkml:brushProperty name="width" value="0.035" units="cm"/>
      <inkml:brushProperty name="height" value="0.035" units="cm"/>
      <inkml:brushProperty name="color" value="#333333"/>
    </inkml:brush>
  </inkml:definitions>
  <inkml:trace contextRef="#ctx0" brushRef="#br0">29 0 24575,'0'40'0,"0"28"0,0 17 0,0 14 0,-5 5 0,-1-5 0,0-9 0,1-16 0,1-24 0,2-37 0,5-29 0,4-13-8191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2.257"/>
    </inkml:context>
    <inkml:brush xml:id="br0">
      <inkml:brushProperty name="width" value="0.035" units="cm"/>
      <inkml:brushProperty name="height" value="0.035" units="cm"/>
      <inkml:brushProperty name="color" value="#333333"/>
    </inkml:brush>
  </inkml:definitions>
  <inkml:trace contextRef="#ctx0" brushRef="#br0">31 0 24575,'-5'0'0,"-2"5"0,1 7 0,1 6 0,1 4 0,2 10 0,1 3 0,0 1 0,1 0 0,0-2 0,1-1 0,-1-12 0,0-14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4.012"/>
    </inkml:context>
    <inkml:brush xml:id="br0">
      <inkml:brushProperty name="width" value="0.035" units="cm"/>
      <inkml:brushProperty name="height" value="0.035" units="cm"/>
      <inkml:brushProperty name="color" value="#333333"/>
    </inkml:brush>
  </inkml:definitions>
  <inkml:trace contextRef="#ctx0" brushRef="#br0">1 10 24575,'13'-3'0,"1"1"0,-1 0 0,1 1 0,0 0 0,0 1 0,0 0 0,0 2 0,-1-1 0,1 2 0,-1-1 0,1 2 0,-1 0 0,16 7 0,-23-8 0,0 0 0,0 1 0,0-1 0,-1 1 0,0 0 0,0 0 0,0 1 0,0-1 0,-1 1 0,1 0 0,-1 1 0,-1-1 0,1 1 0,-1-1 0,0 1 0,0 0 0,0 0 0,-1 1 0,0-1 0,0 0 0,-1 1 0,0-1 0,0 1 0,0 0 0,-1-1 0,0 1 0,0-1 0,-1 1 0,-1 9 0,-1 0 0,-1 0 0,-1 0 0,0 0 0,0-1 0,-2 0 0,0 0 0,-1 0 0,0-1 0,-12 16 0,-4-1 0,0-1 0,-56 47 0,78-73 0,0 0 0,-1 0 0,1 0 0,0 0 0,0 0 0,1 1 0,-1-1 0,0 0 0,1 1 0,0 0 0,-1-1 0,1 1 0,0 0 0,0-1 0,1 1 0,-1 0 0,0 0 0,1 0 0,0 0 0,0-1 0,0 1 0,0 0 0,0 0 0,0 0 0,1 0 0,-1 0 0,1 0 0,0-1 0,0 1 0,0 0 0,0-1 0,1 1 0,-1-1 0,0 1 0,4 4 0,7 6 0,0 1 0,0-2 0,1 1 0,27 18 0,-14-10 0,-7-6 0,-1 2 0,0 0 0,-1 0 0,-1 2 0,0 0 0,-2 1 0,0 1 0,20 40 0,-31-46-1365,-3-2-5461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4.438"/>
    </inkml:context>
    <inkml:brush xml:id="br0">
      <inkml:brushProperty name="width" value="0.035" units="cm"/>
      <inkml:brushProperty name="height" value="0.035" units="cm"/>
      <inkml:brushProperty name="color" value="#333333"/>
    </inkml:brush>
  </inkml:definitions>
  <inkml:trace contextRef="#ctx0" brushRef="#br0">3 15 24575,'9'-4'0,"0"2"0,1-1 0,-1 1 0,0 0 0,1 1 0,-1 0 0,1 1 0,-1 0 0,1 1 0,9 1 0,-15-1 0,-1 0 0,0 0 0,1 1 0,-1-1 0,0 1 0,0 0 0,0 0 0,0 0 0,0 0 0,0 0 0,0 1 0,-1-1 0,1 1 0,-1 0 0,0 0 0,0 0 0,0 0 0,0 0 0,-1 0 0,1 0 0,-1 1 0,1-1 0,-1 0 0,0 1 0,-1-1 0,1 1 0,-1 0 0,1-1 0,-1 5 0,0 6 0,1-1 0,-2 0 0,0 1 0,-1-1 0,0 0 0,-1 0 0,0 0 0,-9 22 0,-5 3 0,-33 53 0,35-67 0,0 1 0,2 1 0,1 0 0,2 1 0,-11 36 0,20-59-4,0 0 0,1 0 0,0 0-1,-1 0 1,1 0 0,0 0 0,1 1-1,-1-1 1,1 0 0,0 0 0,0 0-1,0-1 1,1 1 0,-1 0 0,1 0 0,0-1-1,0 1 1,4 5 0,-1-3 24,1-1 0,-1 1 0,1-1 0,0-1 0,0 1 0,1-1 0,-1 0 0,1 0 0,10 3 0,8 2-317,0-1 0,1-1 0,0-1 0,46 3 0,-31-6-6529</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5.336"/>
    </inkml:context>
    <inkml:brush xml:id="br0">
      <inkml:brushProperty name="width" value="0.035" units="cm"/>
      <inkml:brushProperty name="height" value="0.035" units="cm"/>
      <inkml:brushProperty name="color" value="#333333"/>
    </inkml:brush>
  </inkml:definitions>
  <inkml:trace contextRef="#ctx0" brushRef="#br0">1 1 24575,'116'119'0,"104"96"0,339 194 0,-264-206 0,-236-160 0,-3 2 0,-1 2 0,54 62 0,-85-81 0,0 1 0,-2 1 0,-2 1 0,0 1 0,-2 1 0,-2 1 0,22 64 0,-30-74-73,9 42-1219,-16-53-5534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5.828"/>
    </inkml:context>
    <inkml:brush xml:id="br0">
      <inkml:brushProperty name="width" value="0.035" units="cm"/>
      <inkml:brushProperty name="height" value="0.035" units="cm"/>
      <inkml:brushProperty name="color" value="#333333"/>
    </inkml:brush>
  </inkml:definitions>
  <inkml:trace contextRef="#ctx0" brushRef="#br0">169 0 24575,'2'1'0,"1"-1"0,0 1 0,0 0 0,-1 0 0,1 0 0,-1 0 0,1 1 0,-1-1 0,1 1 0,-1 0 0,0-1 0,0 1 0,4 4 0,28 32 0,-27-29 0,12 13 0,-2 1 0,-1 0 0,-1 2 0,0-1 0,-2 2 0,-1 0 0,-1 0 0,8 33 0,-18-54 0,0 0 0,0-1 0,0 1 0,-1 0 0,0 0 0,0 0 0,0 0 0,0-1 0,-1 1 0,0 0 0,0 0 0,0-1 0,-1 1 0,1-1 0,-1 1 0,0-1 0,0 1 0,-1-1 0,1 0 0,-1 0 0,0 0 0,-4 4 0,-6 4 0,-1-1 0,0-1 0,0 1 0,-30 14 0,-27 19 0,50-27-151,1 1-1,0 0 0,2 1 0,0 2 1,1-1-1,1 2 0,2 0 1,-16 30-1,17-23-6674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8.300"/>
    </inkml:context>
    <inkml:brush xml:id="br0">
      <inkml:brushProperty name="width" value="0.035" units="cm"/>
      <inkml:brushProperty name="height" value="0.035" units="cm"/>
      <inkml:brushProperty name="color" value="#333333"/>
    </inkml:brush>
  </inkml:definitions>
  <inkml:trace contextRef="#ctx0" brushRef="#br0">53 1 24575,'-4'24'0,"-3"24"0,1 24 0,1 18 0,1 10 0,2 2 0,-4-1 0,-1-7 0,0-16 0,2-30 0,7-34 0,3-34 0,0-13-8191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8.706"/>
    </inkml:context>
    <inkml:brush xml:id="br0">
      <inkml:brushProperty name="width" value="0.035" units="cm"/>
      <inkml:brushProperty name="height" value="0.035" units="cm"/>
      <inkml:brushProperty name="color" value="#333333"/>
    </inkml:brush>
  </inkml:definitions>
  <inkml:trace contextRef="#ctx0" brushRef="#br0">1 50 24575,'25'-10'0,"1"1"0,1 1 0,-1 1 0,1 2 0,1 1 0,-1 0 0,0 2 0,1 2 0,51 4 0,-73-3 0,-1 0 0,1 0 0,0 0 0,-1 1 0,0 0 0,1 0 0,-1 0 0,0 1 0,0 0 0,0 0 0,0 0 0,-1 0 0,1 1 0,-1 0 0,0 0 0,0 0 0,0 0 0,-1 1 0,1-1 0,-1 1 0,0 0 0,-1 0 0,1 0 0,-1 0 0,0 1 0,0-1 0,0 1 0,-1-1 0,0 1 0,0-1 0,-1 1 0,1 9 0,-2 1 0,0 0 0,-2 1 0,1-1 0,-2 0 0,0 0 0,-1-1 0,-1 1 0,0-1 0,-1 0 0,-11 17 0,2-8 0,-2-1 0,-1-1 0,0-1 0,-2 0 0,-32 25 0,-22 22 0,72-66 0,0 1 0,0 0 0,1 0 0,-1 0 0,1 0 0,0 0 0,0 0 0,0 1 0,0-1 0,1 1 0,-1-1 0,1 1 0,0 0 0,0-1 0,0 1 0,0 0 0,1 0 0,0 0 0,0 5 0,1-2 0,1-1 0,0 1 0,0-1 0,0 0 0,1 0 0,0 0 0,0 0 0,1 0 0,0 0 0,6 6 0,11 13 1,2-1 0,1-2 1,1 0-1,0-1 0,47 27 0,12 12-1373,-66-46-5454</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9.143"/>
    </inkml:context>
    <inkml:brush xml:id="br0">
      <inkml:brushProperty name="width" value="0.035" units="cm"/>
      <inkml:brushProperty name="height" value="0.035" units="cm"/>
      <inkml:brushProperty name="color" value="#333333"/>
    </inkml:brush>
  </inkml:definitions>
  <inkml:trace contextRef="#ctx0" brushRef="#br0">268 17 24575,'8'-4'0,"0"2"0,0-1 0,0 1 0,1 0 0,-1 1 0,1 0 0,-1 0 0,1 1 0,-1 0 0,11 1 0,-16 0 0,0-1 0,0 1 0,0 0 0,0 0 0,0 0 0,0 0 0,0 1 0,-1-1 0,1 1 0,0 0 0,-1 0 0,1 0 0,-1 0 0,0 0 0,0 0 0,0 0 0,0 1 0,0-1 0,0 1 0,-1 0 0,1 0 0,-1-1 0,0 1 0,0 0 0,0 0 0,0 0 0,0 0 0,0 0 0,-1 0 0,1 7 0,-2 0 0,1 1 0,-2-1 0,1 1 0,-1-1 0,-1 0 0,0 0 0,0 0 0,-1 0 0,0 0 0,-1-1 0,-9 14 0,8-11 0,-1 0 0,1 0 0,1 1 0,0 0 0,1 0 0,-3 14 0,7-23 0,0 0 0,-1 1 0,1-1 0,1 0 0,-1 0 0,1 0 0,-1 0 0,1 0 0,0 0 0,1 0 0,-1 0 0,1 0 0,3 6 0,35 40 0,-34-46 0,-1 1 0,0 0 0,-1 0 0,0 1 0,1 0 0,-2-1 0,1 1 0,-1 0 0,0 1 0,0-1 0,0 1 0,2 12 0,-5-16 0,0 0 0,0 0 0,-1 0 0,0 0 0,1 0 0,-1-1 0,0 1 0,-1 0 0,1 0 0,0-1 0,-1 1 0,1 0 0,-1-1 0,0 0 0,0 1 0,0-1 0,0 0 0,0 0 0,-1 0 0,1 0 0,-1 0 0,1-1 0,-1 1 0,1-1 0,-1 0 0,0 0 0,0 0 0,-6 2 0,-4 1 0,0 0 0,0-1 0,-1 0 0,1-1 0,-17 1 0,7-4-151,0-2-1,0 0 0,0-1 0,1-1 1,-1-2-1,1 0 0,0-1 1,-24-13-1,-30-16-6674</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1.080"/>
    </inkml:context>
    <inkml:brush xml:id="br0">
      <inkml:brushProperty name="width" value="0.035" units="cm"/>
      <inkml:brushProperty name="height" value="0.035" units="cm"/>
      <inkml:brushProperty name="color" value="#333333"/>
    </inkml:brush>
  </inkml:definitions>
  <inkml:trace contextRef="#ctx0" brushRef="#br0">61 0 24575,'0'5'0,"0"12"0,-5 12 0,-2 22 0,0 17 0,2 11 0,2 8 0,-5 4 0,1-4 0,0-7 0,2-12 0,2-12 0,1-21 0,1-22 0,1-17 0,0-8-8191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7.916"/>
    </inkml:context>
    <inkml:brush xml:id="br0">
      <inkml:brushProperty name="width" value="0.035" units="cm"/>
      <inkml:brushProperty name="height" value="0.035" units="cm"/>
      <inkml:brushProperty name="color" value="#333333"/>
    </inkml:brush>
  </inkml:definitions>
  <inkml:trace contextRef="#ctx0" brushRef="#br0">0 1 24575,'15'0'0,"15"0"0,12 0 0,4 0 0,4 0 0,-1 0 0,0 0 0,-3 0 0,-3 0 0,-16 0 0,-16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9.053"/>
    </inkml:context>
    <inkml:brush xml:id="br0">
      <inkml:brushProperty name="width" value="0.035" units="cm"/>
      <inkml:brushProperty name="height" value="0.035" units="cm"/>
      <inkml:brushProperty name="color" value="#333333"/>
    </inkml:brush>
  </inkml:definitions>
  <inkml:trace contextRef="#ctx0" brushRef="#br0">0 1 24575,'21'35'0,"1"0"0,42 51 0,-32-44 0,85 98 0,200 186 0,-13-17 0,-42 23 0,-176-218 0,37 31 0,-121-143 10,0 0 0,-1 0 0,1 0 0,0-1 0,0 1 0,0 0 0,1-1 0,-1 0 0,0 0 0,0 1 0,6 0 0,-8-2-13,0 0-1,0 0 1,0 0-1,0 0 1,0 0-1,0 0 1,1 0-1,-1 0 1,0 0-1,0 0 1,0 0-1,0 0 1,0 0-1,0 0 1,1 0 0,-1 0-1,0 0 1,0 0-1,0 0 1,0 0-1,0 0 1,0 0-1,0 0 1,0 0-1,1 0 1,-1 0-1,0-1 1,0 1-1,0 0 1,0 0 0,0 0-1,0 0 1,0 0-1,0 0 1,0 0-1,0-1 1,0 1-1,0 0 1,0 0-1,0 0 1,0 0-1,0 0 1,0 0-1,0-1 1,0 1 0,0 0-1,0 0 1,0 0-1,0 0 1,0 0-1,0 0 1,0 0-1,0-1 1,0 1-1,0 0 1,0 0-1,0 0 1,-13-16-1281,-3 1-5542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9.640"/>
    </inkml:context>
    <inkml:brush xml:id="br0">
      <inkml:brushProperty name="width" value="0.035" units="cm"/>
      <inkml:brushProperty name="height" value="0.035" units="cm"/>
      <inkml:brushProperty name="color" value="#333333"/>
    </inkml:brush>
  </inkml:definitions>
  <inkml:trace contextRef="#ctx0" brushRef="#br0">387 136 24575,'-13'0'0,"0"-2"0,0 0 0,-16-4 0,23 4 0,0 0 0,1 1 0,-1-1 0,0 1 0,0 0 0,1 1 0,-1-1 0,0 1 0,0 0 0,0 1 0,0-1 0,0 1 0,0 1 0,1-1 0,-1 1 0,0 0 0,1 0 0,-1 0 0,1 1 0,0 0 0,-6 4 0,1 2 0,0 1 0,0 1 0,1-1 0,0 2 0,1-1 0,0 1 0,1 0 0,1 1 0,0-1 0,0 1 0,-5 23 0,-3 16 0,-12 92 0,18-93 0,-30 331 0,37-306 0,3 1 0,3-1 0,16 78 0,-10-107 0,2 0 0,1 0 0,3-1 0,29 55 0,-30-69 0,2-1 0,1-1 0,2 0 0,0-2 0,2 0 0,40 36 0,-40-46 0,0 0 0,2-1 0,0-2 0,51 23 0,116 34 0,-99-39 0,-79-28 0,4 2 0,1-1 0,0 0 0,24 3 0,-38-8 0,1 0 0,-1-1 0,0 0 0,0 0 0,0 0 0,0-1 0,0 0 0,1 0 0,-1 0 0,0 0 0,-1-1 0,1 0 0,0 0 0,0 0 0,-1-1 0,1 0 0,5-4 0,7-8 0,-1-2 0,-1 1 0,0-2 0,-1 0 0,12-21 0,53-105 0,-64 116 0,-13 24 0,19-34 0,-1-2 0,-2 0 0,-2-2 0,-1 1 0,10-53 0,-24 70 0,-1-1 0,-1 0 0,-1 1 0,-1-1 0,-1 1 0,-2 0 0,-13-40 0,-1-8 0,-128-432 0,123 437 0,-3 1 0,-3 2 0,-3 1 0,-2 2 0,-60-78 0,80 120 0,0 0 0,-2 2 0,0 0 0,-1 0 0,0 2 0,-1 0 0,-1 2 0,-40-20 0,46 26 0,-1 1 0,0 1 0,0 0 0,0 1 0,-1 1 0,1 1 0,-1 0 0,0 1 0,1 1 0,-1 0 0,0 2 0,1 0 0,-32 7 0,42-7 9,0 0-1,0 0 1,0 1-1,1 0 1,-1 0-1,0 0 1,1 1-1,0 0 1,0 0-1,0 0 0,0 1 1,1-1-1,-5 8 1,0 0-306,1 1 0,0 0 1,1 1-1,-7 19 0,-4 15-6529</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9.616"/>
    </inkml:context>
    <inkml:brush xml:id="br0">
      <inkml:brushProperty name="width" value="0.035" units="cm"/>
      <inkml:brushProperty name="height" value="0.035" units="cm"/>
      <inkml:brushProperty name="color" value="#333333"/>
    </inkml:brush>
  </inkml:definitions>
  <inkml:trace contextRef="#ctx0" brushRef="#br0">0 428 24575,'1'-1'0,"-1"0"0,0-1 0,1 1 0,-1 0 0,1 0 0,-1 0 0,1 0 0,-1 0 0,1 0 0,0 0 0,-1 0 0,1 0 0,0 0 0,0 0 0,0 1 0,0-1 0,0 0 0,0 0 0,0 1 0,0-1 0,0 1 0,0-1 0,0 1 0,0-1 0,0 1 0,0 0 0,0 0 0,1-1 0,-1 1 0,0 0 0,0 0 0,0 0 0,1 0 0,1 1 0,46 3 0,-46-4 0,48 8 0,0-2 0,1-2 0,55-4 0,-102 0 0,0-1 0,0 0 0,0 0 0,0 0 0,0 0 0,0-1 0,0 0 0,-1 0 0,1 0 0,-1-1 0,1 1 0,-1-1 0,0 0 0,0 0 0,0 0 0,-1-1 0,1 0 0,-1 1 0,0-1 0,0-1 0,0 1 0,0 0 0,-1-1 0,0 1 0,1-1 0,0-5 0,4-12 0,-2 0 0,0-1 0,-1 0 0,0-36 0,1 4 0,-1 32-114,3-37 357,-6 57-337,-1 0 1,0-1 0,0 1-1,-1 0 1,1 0 0,0 0-1,-1 0 1,0 0-1,0 1 1,0-1 0,0 0-1,0 0 1,-1 0 0,1 1-1,-3-4 1,-8-2-6733</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0.396"/>
    </inkml:context>
    <inkml:brush xml:id="br0">
      <inkml:brushProperty name="width" value="0.035" units="cm"/>
      <inkml:brushProperty name="height" value="0.035" units="cm"/>
      <inkml:brushProperty name="color" value="#333333"/>
    </inkml:brush>
  </inkml:definitions>
  <inkml:trace contextRef="#ctx0" brushRef="#br0">0 45 24575,'0'-2'0,"0"0"0,1 0 0,-1 1 0,0-1 0,1 0 0,-1 0 0,1 1 0,-1-1 0,1 0 0,0 1 0,0-1 0,-1 1 0,1-1 0,0 1 0,1-1 0,-1 1 0,0 0 0,0 0 0,1-1 0,-1 1 0,0 0 0,1 0 0,-1 0 0,1 0 0,-1 1 0,1-1 0,0 0 0,-1 1 0,1-1 0,0 1 0,0-1 0,-1 1 0,4 0 0,7-1 0,0 0 0,0 1 0,0 0 0,12 3 0,-10-2 0,116 11 0,419 15 0,-536-27-105,63-6 343,-72 6-345,0-1 0,1 0 0,-1 0 0,0 0 0,0 0 0,0-1 0,0 0 0,0 1 0,0-2 0,-1 1 0,1 0 0,-1-1 0,7-5 0,-5-2-6719</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0.832"/>
    </inkml:context>
    <inkml:brush xml:id="br0">
      <inkml:brushProperty name="width" value="0.035" units="cm"/>
      <inkml:brushProperty name="height" value="0.035" units="cm"/>
      <inkml:brushProperty name="color" value="#333333"/>
    </inkml:brush>
  </inkml:definitions>
  <inkml:trace contextRef="#ctx0" brushRef="#br0">1 0 24575,'2'8'0,"0"-1"0,1 1 0,0-1 0,0 0 0,1 0 0,0-1 0,0 1 0,1-1 0,5 7 0,-4-5 0,18 24 0,-11-15 0,0 0 0,-2 1 0,14 26 0,-22-36 0,0-1 0,-1 0 0,0 0 0,0 1 0,0 0 0,-1-1 0,0 1 0,-1 0 0,0-1 0,0 1 0,-1 0 0,0-1 0,-2 11 0,-3 2 18,-1 0 0,-1 0 1,-1-1-1,-21 34 0,-6 15-1474,24-42-5370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5.467"/>
    </inkml:context>
    <inkml:brush xml:id="br0">
      <inkml:brushProperty name="width" value="0.035" units="cm"/>
      <inkml:brushProperty name="height" value="0.035" units="cm"/>
      <inkml:brushProperty name="color" value="#333333"/>
    </inkml:brush>
  </inkml:definitions>
  <inkml:trace contextRef="#ctx0" brushRef="#br0">11 1223 24575,'-8'6'0,"6"-11"0,8-14 0,7-5 0,2 0 0,1 2 0,38-42 0,67-54 0,-99 97 0,471-391 0,-60 56 0,-423 346-87,20-15-233,-1-2 1,-1-2-1,27-36 1,-50 58-6507</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7.913"/>
    </inkml:context>
    <inkml:brush xml:id="br0">
      <inkml:brushProperty name="width" value="0.035" units="cm"/>
      <inkml:brushProperty name="height" value="0.035" units="cm"/>
      <inkml:brushProperty name="color" value="#333333"/>
    </inkml:brush>
  </inkml:definitions>
  <inkml:trace contextRef="#ctx0" brushRef="#br0">11 35 24575,'-1'-1'0,"0"0"0,0 0 0,0 0 0,0-1 0,1 1 0,-1 0 0,0 0 0,0-1 0,1 1 0,-1 0 0,1-1 0,-1 1 0,1-1 0,0 1 0,-1 0 0,1-3 0,0 3 0,0 0 0,1 1 0,-1-1 0,0 1 0,0-1 0,1 1 0,-1-1 0,0 1 0,1-1 0,-1 1 0,1-1 0,-1 1 0,1 0 0,-1-1 0,0 1 0,1-1 0,-1 1 0,1 0 0,0 0 0,-1-1 0,1 1 0,-1 0 0,1 0 0,-1 0 0,1-1 0,0 1 0,-1 0 0,1 0 0,-1 0 0,1 0 0,0 0 0,-1 0 0,1 0 0,-1 1 0,1-1 0,-1 0 0,1 0 0,0 0 0,-1 0 0,1 1 0,-1-1 0,1 1 0,25 6 0,-1 2 0,0 1 0,0 2 0,-1 0 0,-1 1 0,0 1 0,24 20 0,-43-30 0,0 0 0,-1 0 0,1 0 0,-1 0 0,0 0 0,-1 1 0,1-1 0,-1 1 0,0 0 0,0-1 0,0 1 0,-1 0 0,1 0 0,-1 0 0,-1 1 0,1-1 0,-1 0 0,1 0 0,-2 0 0,1 1 0,0-1 0,-1 0 0,-2 6 0,-2 12 0,-2 0 0,-1 0 0,-18 37 0,19-47 0,-58 129-1365,50-106-5461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1.141"/>
    </inkml:context>
    <inkml:brush xml:id="br0">
      <inkml:brushProperty name="width" value="0.035" units="cm"/>
      <inkml:brushProperty name="height" value="0.035" units="cm"/>
      <inkml:brushProperty name="color" value="#333333"/>
    </inkml:brush>
  </inkml:definitions>
  <inkml:trace contextRef="#ctx0" brushRef="#br0">51 1 24575,'-5'0'0,"-7"0"0,-1 4 0,2 13 0,2 12 0,8 12 0,5 13 0,0 13 0,1 5 0,-2 0 0,0-2 0,-1-9 0,-1-18 0,-1-33 0,0-27 0,0-11-8191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1.472"/>
    </inkml:context>
    <inkml:brush xml:id="br0">
      <inkml:brushProperty name="width" value="0.035" units="cm"/>
      <inkml:brushProperty name="height" value="0.035" units="cm"/>
      <inkml:brushProperty name="color" value="#333333"/>
    </inkml:brush>
  </inkml:definitions>
  <inkml:trace contextRef="#ctx0" brushRef="#br0">137 113 24575,'-10'1'0,"0"1"0,0-2 0,0 1 0,0-1 0,0-1 0,-13-1 0,20 2 0,1-1 0,-1 1 0,1-1 0,0 1 0,-1-1 0,1 0 0,0 1 0,0-1 0,-1 0 0,1-1 0,0 1 0,0 0 0,0-1 0,0 1 0,0-1 0,1 1 0,-1-1 0,0 0 0,1 0 0,-1 0 0,1 0 0,0 0 0,0 0 0,-1 0 0,1-1 0,1 1 0,-1 0 0,0 0 0,0-1 0,1 1 0,-1-4 0,2 3 0,-1 0 0,1 1 0,-1-1 0,1 0 0,0 1 0,0-1 0,0 1 0,0-1 0,0 1 0,1-1 0,-1 1 0,1 0 0,0 0 0,0 0 0,-1 0 0,1 0 0,1 0 0,-1 0 0,0 1 0,0-1 0,1 1 0,-1 0 0,0-1 0,1 1 0,-1 0 0,1 0 0,0 1 0,-1-1 0,1 0 0,0 1 0,3-1 0,1 0 0,0 0 0,0 0 0,0 1 0,1 0 0,-1 0 0,0 0 0,0 1 0,0 0 0,0 1 0,14 4 0,-14-2 0,-1 0 0,1 0 0,-1 1 0,0 0 0,-1 0 0,1 1 0,-1 0 0,0 0 0,0 0 0,-1 0 0,1 1 0,-2 0 0,1-1 0,-1 2 0,0-1 0,0 0 0,-1 0 0,0 1 0,0 0 0,-1-1 0,1 10 0,-1-7 0,0 0 0,-1 0 0,0 0 0,0 0 0,-1-1 0,0 1 0,-1 0 0,0-1 0,-1 1 0,0-1 0,-1 0 0,1 1 0,-2-2 0,1 1 0,-1 0 0,-8 9 0,12-16 3,0 0 0,-1 0-1,1 0 1,-1-1 0,1 1-1,-1 0 1,0-1 0,0 0-1,1 1 1,-1-1 0,0 0-1,0 0 1,0 0-1,-1 0 1,1 0 0,0 0-1,0 0 1,0-1 0,-1 1-1,1-1 1,0 0 0,-1 0-1,1 0 1,0 0 0,-1 0-1,1 0 1,0 0 0,0-1-1,-1 1 1,1-1 0,0 0-1,0 0 1,0 0 0,-1 0-1,1 0 1,0 0 0,1 0-1,-1-1 1,0 1 0,0-1-1,0 1 1,1-1 0,-1 0-1,-1-3 1,-5-4-189,1-1 1,1-1-1,0 1 0,0-1 1,1 0-1,1 0 1,-4-15-1,-2-10-6640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2.790"/>
    </inkml:context>
    <inkml:brush xml:id="br0">
      <inkml:brushProperty name="width" value="0.035" units="cm"/>
      <inkml:brushProperty name="height" value="0.035" units="cm"/>
      <inkml:brushProperty name="color" value="#333333"/>
    </inkml:brush>
  </inkml:definitions>
  <inkml:trace contextRef="#ctx0" brushRef="#br0">33 103 24575,'0'247'0,"-23"-334"0,18 44 0,2-1 0,2 0 0,4-45 0,-3 87 0,0 1 0,0-1 0,0 0 0,0 0 0,0 0 0,1 1 0,-1-1 0,1 0 0,-1 1 0,1-1 0,-1 0 0,1 1 0,0-1 0,0 0 0,0 1 0,0-1 0,0 1 0,0 0 0,0-1 0,1 1 0,-1 0 0,0 0 0,1 0 0,-1 0 0,1 0 0,-1 0 0,3-1 0,-2 2 0,-1 1 0,1-1 0,-1 1 0,1-1 0,-1 1 0,0 0 0,1-1 0,-1 1 0,0 0 0,1 0 0,-1 0 0,0 0 0,0 0 0,0 0 0,0 0 0,0 1 0,0-1 0,0 0 0,0 0 0,-1 1 0,1-1 0,0 1 0,-1-1 0,1 1 0,-1-1 0,0 1 0,1-1 0,-1 1 0,0-1 0,0 1 0,0 2 0,8 55 0,-7-43 0,1-1 0,0 0 0,1 0 0,1 0 0,1 0 0,9 23 0,-6-23 0,3 7 0,16 43 0,-25-59 0,0 0 0,-1 0 0,1 0 0,-1 0 0,-1 0 0,1 0 0,-1 0 0,0 0 0,0 0 0,-1 0 0,0 0 0,0 0 0,-2 6 0,2-9-38,-1-1 0,1 0 0,-1 1 1,1-1-1,-1 0 0,0 0 0,0 0 0,0 0 0,0 0 0,0-1 0,0 1 0,0-1 0,-1 1 0,1-1 0,-1 0 0,1 0 1,-1 0-1,1 0 0,-1 0 0,0-1 0,1 1 0,-1-1 0,0 1 0,1-1 0,-1 0 0,0 0 0,0-1 0,1 1 0,-1 0 1,0-1-1,1 0 0,-1 1 0,0-1 0,1 0 0,-3-2 0,-2-4-6788</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3.360"/>
    </inkml:context>
    <inkml:brush xml:id="br0">
      <inkml:brushProperty name="width" value="0.035" units="cm"/>
      <inkml:brushProperty name="height" value="0.035" units="cm"/>
      <inkml:brushProperty name="color" value="#333333"/>
    </inkml:brush>
  </inkml:definitions>
  <inkml:trace contextRef="#ctx0" brushRef="#br0">91 0 24575,'-10'45'0,"-8"29"0,-1 18 0,3 12 0,4 4 0,3 3 0,5-2 0,2-5 0,1-10 0,7-11 0,1-10 0,5-13 0,0-10 0,4-15 0,3-13 0,-1-10-8191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4.536"/>
    </inkml:context>
    <inkml:brush xml:id="br0">
      <inkml:brushProperty name="width" value="0.035" units="cm"/>
      <inkml:brushProperty name="height" value="0.035" units="cm"/>
      <inkml:brushProperty name="color" value="#333333"/>
    </inkml:brush>
  </inkml:definitions>
  <inkml:trace contextRef="#ctx0" brushRef="#br0">82 206 24575,'-6'56'0,"2"1"0,7 103 0,1-58 0,-2 3 0,-10-188 0,-21-101 0,-14-110 0,42 283 0,1 1 0,1-1 0,-1 0 0,2 1 0,-1 0 0,5-15 0,-5 23 0,-1 0 0,1 0 0,-1 0 0,1 1 0,-1-1 0,1 0 0,0 1 0,0-1 0,0 1 0,0-1 0,0 1 0,0-1 0,1 1 0,-1 0 0,0-1 0,1 1 0,-1 0 0,1 0 0,-1 0 0,1 0 0,0 0 0,-1 0 0,1 1 0,0-1 0,-1 1 0,1-1 0,0 1 0,0-1 0,0 1 0,0 0 0,-1 0 0,1 0 0,0 0 0,0 0 0,0 0 0,0 1 0,-1-1 0,1 1 0,0-1 0,0 1 0,-1 0 0,1-1 0,0 1 0,1 1 0,4 3 0,-1-1 0,1 1 0,-1 0 0,-1 0 0,1 1 0,-1 0 0,0 0 0,0 0 0,0 0 0,-1 1 0,0 0 0,0 0 0,-1 0 0,0 0 0,0 1 0,-1-1 0,2 10 0,1 4 0,-1 0 0,-1 1 0,-1-1 0,-1 1 0,-1 25 0,-9 10 0,6-50 0,2 0 0,-1 0 0,1 1 0,0-1 0,1 1 0,0-1 0,0 1 0,0-1 0,1 0 0,0 1 0,1-1 0,4 13 0,-2-7 0,0 0 0,0 0 0,-1 0 0,-1 0 0,0 0 0,0 27 0,-2-35 0,0-1 0,0 0 0,0 1 0,-1-1 0,0 0 0,0 1 0,0-1 0,0 0 0,-1 0 0,0 0 0,1 0 0,-2 0 0,1 0 0,0-1 0,-1 1 0,1-1 0,-1 1 0,0-1 0,0 0 0,-1 0 0,1 0 0,-1-1 0,1 1 0,-1-1 0,-4 2 0,6-3 4,0 0 0,0-1 0,0 0 0,0 1 0,0-1-1,0 0 1,1 0 0,-1 0 0,0 0 0,0 0 0,0-1 0,0 1-1,0 0 1,0-1 0,0 0 0,0 1 0,1-1 0,-1 0 0,0 0 0,0 0-1,1 0 1,-1 0 0,1 0 0,-1-1 0,1 1 0,-1 0 0,1-1-1,0 1 1,0-1 0,-2-3 0,1 3-72,1 0 1,-1-1-1,1 1 1,0-1-1,0 1 1,0-1-1,0 1 1,0-1-1,1 1 1,-1-1-1,1 0 1,-1 1-1,1-1 1,0 0-1,0 0 1,1 1-1,-1-1 1,0 0-1,1 1 1,0-1-1,1-4 1,8-7-6759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0.452"/>
    </inkml:context>
    <inkml:brush xml:id="br0">
      <inkml:brushProperty name="width" value="0.035" units="cm"/>
      <inkml:brushProperty name="height" value="0.035" units="cm"/>
      <inkml:brushProperty name="color" value="#333333"/>
    </inkml:brush>
  </inkml:definitions>
  <inkml:trace contextRef="#ctx0" brushRef="#br0">1 0 24575,'0'10'0,"4"8"0,3 12 0,-1 9 0,-1 9 0,-1 6 0,-2 9 0,-1 8 0,-1 2 0,0-1 0,0-3 0,0-8 0,0-10 0,0-9 0,-1-20 0,1-25 0,0-22 0,0-6-8191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4.868"/>
    </inkml:context>
    <inkml:brush xml:id="br0">
      <inkml:brushProperty name="width" value="0.035" units="cm"/>
      <inkml:brushProperty name="height" value="0.035" units="cm"/>
      <inkml:brushProperty name="color" value="#333333"/>
    </inkml:brush>
  </inkml:definitions>
  <inkml:trace contextRef="#ctx0" brushRef="#br0">0 1 24575,'0'35'0,"0"16"0,0 5 0,5-3 0,2-5 0,-1-5 0,-1-11-8191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200"/>
    </inkml:context>
    <inkml:brush xml:id="br0">
      <inkml:brushProperty name="width" value="0.035" units="cm"/>
      <inkml:brushProperty name="height" value="0.035" units="cm"/>
      <inkml:brushProperty name="color" value="#333333"/>
    </inkml:brush>
  </inkml:definitions>
  <inkml:trace contextRef="#ctx0" brushRef="#br0">0 0 24575,'0'45'0,"0"24"0,0 16 0,0 8 0,5 3 0,2 1 0,4 3 0,1-6 0,-2-18-8191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547"/>
    </inkml:context>
    <inkml:brush xml:id="br0">
      <inkml:brushProperty name="width" value="0.035" units="cm"/>
      <inkml:brushProperty name="height" value="0.035" units="cm"/>
      <inkml:brushProperty name="color" value="#333333"/>
    </inkml:brush>
  </inkml:definitions>
  <inkml:trace contextRef="#ctx0" brushRef="#br0">0 966 24575,'52'-724'0,"-47"677"0,-5 28 0,2 0 0,0 0 0,1 0 0,1 1 0,1 0 0,0 0 0,16-35 0,-21 53 0,0-1 0,1 0 0,-1 1 0,0-1 0,0 1 0,1-1 0,-1 1 0,0-1 0,1 1 0,-1-1 0,0 1 0,1-1 0,-1 1 0,1-1 0,-1 1 0,1 0 0,-1-1 0,1 1 0,-1 0 0,1-1 0,-1 1 0,1 0 0,-1 0 0,1-1 0,0 1 0,-1 0 0,1 0 0,-1 0 0,1 0 0,0 0 0,-1 0 0,1 0 0,-1 0 0,1 0 0,0 0 0,-1 0 0,1 0 0,-1 1 0,1-1 0,-1 0 0,1 0 0,0 1 0,15 24 0,5 31 0,-3 1 0,17 96 0,-11-43 0,58 189-1365,-63-233-5461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927"/>
    </inkml:context>
    <inkml:brush xml:id="br0">
      <inkml:brushProperty name="width" value="0.035" units="cm"/>
      <inkml:brushProperty name="height" value="0.035" units="cm"/>
      <inkml:brushProperty name="color" value="#333333"/>
    </inkml:brush>
  </inkml:definitions>
  <inkml:trace contextRef="#ctx0" brushRef="#br0">1 12 24575,'24'0'0,"19"-5"0,2-2-8191</inkml:trace>
  <inkml:trace contextRef="#ctx0" brushRef="#br0" timeOffset="1">380 187 24575,'0'35'0,"0"16"0,5 5 0,2-8-8191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6.290"/>
    </inkml:context>
    <inkml:brush xml:id="br0">
      <inkml:brushProperty name="width" value="0.035" units="cm"/>
      <inkml:brushProperty name="height" value="0.035" units="cm"/>
      <inkml:brushProperty name="color" value="#333333"/>
    </inkml:brush>
  </inkml:definitions>
  <inkml:trace contextRef="#ctx0" brushRef="#br0">0 0 24575,'15'30'0,"10"20"0,6 20 0,2 15 0,-4 12 0,-2 9 0,-6 1 0,-6-1 0,-11-5 0,-11-10 0,-9-15 0,-3-15 0,3-19-8191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7.691"/>
    </inkml:context>
    <inkml:brush xml:id="br0">
      <inkml:brushProperty name="width" value="0.035" units="cm"/>
      <inkml:brushProperty name="height" value="0.035" units="cm"/>
      <inkml:brushProperty name="color" value="#333333"/>
    </inkml:brush>
  </inkml:definitions>
  <inkml:trace contextRef="#ctx0" brushRef="#br0">91 241 24575,'-7'19'0,"1"1"0,1-1 0,1 1 0,1 0 0,0 0 0,2 0 0,0 0 0,2 22 0,-1 2 0,-2 3 0,3 184 0,4-206 0,-5-25 0,0 0 0,0 0 0,0 1 0,0-1 0,0 0 0,1 0 0,-1 0 0,0 0 0,0 1 0,0-1 0,0 0 0,0 0 0,0 0 0,0 0 0,0 1 0,1-1 0,-1 0 0,0 0 0,0 0 0,0 0 0,0 0 0,1 1 0,-1-1 0,0 0 0,0 0 0,0 0 0,0 0 0,1 0 0,-1 0 0,0 0 0,0 0 0,0 0 0,1 0 0,-1 0 0,0 0 0,0 0 0,0 0 0,1 0 0,-1 0 0,0 0 0,0 0 0,0 0 0,1 0 0,-1 0 0,0 0 0,0-1 0,2-1 0,-1 0 0,0-1 0,1 1 0,-1-1 0,-1 0 0,1 1 0,0-1 0,0 0 0,-1 1 0,0-1 0,1 0 0,-1-4 0,-2-43 0,-1 1 0,-2 0 0,-3 0 0,-16-60 0,12 64 0,2-2 0,2 1 0,2-1 0,2 0 0,2-51 0,3 92 0,0 1 0,1 0 0,-1 0 0,1 0 0,0 0 0,0 0 0,0 0 0,1 0 0,0 1 0,0-1 0,0 1 0,0 0 0,1 0 0,0 0 0,0 0 0,0 1 0,0-1 0,0 1 0,1 0 0,-1 0 0,1 1 0,0 0 0,0-1 0,6-1 0,-2 1 0,0 0 0,0 1 0,0 0 0,0 0 0,0 1 0,0 0 0,1 0 0,-1 1 0,0 1 0,0-1 0,1 2 0,-1-1 0,12 4 0,-17-3 0,-1 0 0,0 0 0,0 0 0,0 0 0,0 0 0,-1 0 0,1 1 0,-1 0 0,1-1 0,-1 1 0,0 0 0,0 0 0,0 0 0,0 0 0,-1 0 0,1 1 0,-1-1 0,0 0 0,0 1 0,0-1 0,0 1 0,-1-1 0,1 1 0,-1 0 0,0-1 0,0 1 0,0-1 0,-2 7 0,2-2 0,-1-1 0,0 1 0,-1 0 0,0 0 0,0-1 0,-1 1 0,0-1 0,0 1 0,0-1 0,-1 0 0,-9 12 0,9-15 9,0 0-1,-1-1 1,1 0-1,-1 0 1,1-1 0,-1 1-1,0-1 1,0 0-1,0 0 1,0 0-1,0-1 1,-1 0-1,-7 1 1,11-1-42,0-1 0,1 0 0,-1 0 0,0 0 0,0 0 0,1 0 0,-1 0 0,0 0 0,1-1 0,-1 1 0,0-1 0,1 1 0,-1-1 0,1 1 0,-1-1 0,1 0 0,-1 0 0,1 0 0,-1 0 0,1 0 0,0 0 0,0 0 0,-1 0 0,1-1 0,0 1 0,0 0 0,0-1 0,0 1 0,1-1 0,-1 1 0,0-1 0,0 1 0,1-1 0,-1 0 0,1 1 0,0-1 0,-1 0 0,1 1 0,0-1 0,0 0 0,0 1 0,0-1 0,0 0 0,1-2 0,4-19-6793</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3.931"/>
    </inkml:context>
    <inkml:brush xml:id="br0">
      <inkml:brushProperty name="width" value="0.035" units="cm"/>
      <inkml:brushProperty name="height" value="0.035" units="cm"/>
      <inkml:brushProperty name="color" value="#333333"/>
    </inkml:brush>
  </inkml:definitions>
  <inkml:trace contextRef="#ctx0" brushRef="#br0">29 243 24575,'-1'-1'0,"-1"1"0,1-1 0,-1 0 0,1 1 0,0-1 0,-1 0 0,1 0 0,0 0 0,0 0 0,0 0 0,-1 0 0,1-1 0,1 1 0,-1 0 0,0-1 0,0 1 0,0 0 0,1-1 0,-1 1 0,0-1 0,1 1 0,0-1 0,-1 1 0,1-1 0,0 1 0,0-1 0,0-2 0,-4-45 0,4 37 0,2 0 0,0 0 0,0 0 0,1 1 0,0-1 0,1 1 0,1-1 0,-1 1 0,2 0 0,10-16 0,-16 26 0,1 0 0,-1 1 0,1-1 0,0 0 0,-1 0 0,1 0 0,0 0 0,-1 1 0,1-1 0,0 0 0,0 0 0,0 1 0,0-1 0,0 1 0,0-1 0,0 1 0,0-1 0,0 1 0,0 0 0,0-1 0,0 1 0,0 0 0,0 0 0,0 0 0,0 0 0,0 0 0,2 0 0,-1 1 0,-1 0 0,1 0 0,-1 0 0,1 0 0,-1 0 0,1 0 0,-1 1 0,0-1 0,0 0 0,0 1 0,0-1 0,0 1 0,0 0 0,0-1 0,1 3 0,4 10 0,-1 1 0,0 0 0,3 17 0,-6-22 0,18 91-1365,-16-73-5461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4.310"/>
    </inkml:context>
    <inkml:brush xml:id="br0">
      <inkml:brushProperty name="width" value="0.035" units="cm"/>
      <inkml:brushProperty name="height" value="0.035" units="cm"/>
      <inkml:brushProperty name="color" value="#333333"/>
    </inkml:brush>
  </inkml:definitions>
  <inkml:trace contextRef="#ctx0" brushRef="#br0">0 185 24575,'0'-5'0,"0"-7"0,5-1 0,2-3 0,4-4 0,1-4 0,3 2 0,-1 1 0,2 3 0,-1 0 0,-4 2-8191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4.836"/>
    </inkml:context>
    <inkml:brush xml:id="br0">
      <inkml:brushProperty name="width" value="0.035" units="cm"/>
      <inkml:brushProperty name="height" value="0.035" units="cm"/>
      <inkml:brushProperty name="color" value="#333333"/>
    </inkml:brush>
  </inkml:definitions>
  <inkml:trace contextRef="#ctx0" brushRef="#br0">89 0 24575,'-2'1'0,"1"-1"0,-1 1 0,0 0 0,1-1 0,-1 1 0,1 0 0,-1 0 0,1 0 0,-1 0 0,1 0 0,0 0 0,-1 0 0,1 1 0,0-1 0,0 0 0,0 1 0,0-1 0,0 1 0,0-1 0,0 1 0,1-1 0,-1 1 0,0 2 0,-13 42 0,-4 54 0,4 1 0,4 0 0,8 191 0,2-280 24,2 1 0,-1-1 0,1 0 0,6 17 0,-6-24-130,-1 0 0,1 0 0,1-1 0,-1 1 0,1-1 0,0 1-1,0-1 1,0 0 0,0 0 0,1-1 0,-1 1 0,1-1 0,4 4 0,14 5-6720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5.802"/>
    </inkml:context>
    <inkml:brush xml:id="br0">
      <inkml:brushProperty name="width" value="0.035" units="cm"/>
      <inkml:brushProperty name="height" value="0.035" units="cm"/>
      <inkml:brushProperty name="color" value="#333333"/>
    </inkml:brush>
  </inkml:definitions>
  <inkml:trace contextRef="#ctx0" brushRef="#br0">31 387 24575,'-1'-1'0,"-1"1"0,1 0 0,0-1 0,0 0 0,-1 1 0,1-1 0,0 0 0,0 0 0,0 0 0,0 1 0,0-1 0,0 0 0,0 0 0,0-1 0,0 1 0,1 0 0,-1 0 0,0 0 0,1-1 0,-1 1 0,1 0 0,-1 0 0,1-1 0,-1 1 0,1 0 0,0-1 0,0-2 0,-6-43 0,6 41 0,-1-15 0,1-1 0,1 0 0,1 1 0,1-1 0,9-32 0,-6 22 0,8-33 0,-14 62 0,1 1 0,0-1 0,0 0 0,0 1 0,0-1 0,1 1 0,-1 0 0,1-1 0,-1 1 0,1 0 0,0 0 0,0 0 0,0 0 0,0 0 0,0 0 0,1 0 0,3-2 0,-5 4 0,0 0 0,1 0 0,-1-1 0,0 1 0,0 0 0,0 0 0,0 0 0,0 0 0,1 0 0,-1 0 0,0 1 0,0-1 0,0 0 0,0 1 0,0-1 0,0 0 0,0 1 0,0-1 0,0 1 0,0 0 0,0-1 0,0 1 0,0 0 0,0 0 0,0-1 0,-1 1 0,1 0 0,0 0 0,-1 0 0,1 0 0,-1 0 0,1 0 0,-1 0 0,1 0 0,-1 0 0,1 0 0,-1 2 0,11 44 0,-11-47 0,3 32 53,-3 61 1,-1-65-545,1 1 1,6 50-1,0-52-6335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0.841"/>
    </inkml:context>
    <inkml:brush xml:id="br0">
      <inkml:brushProperty name="width" value="0.035" units="cm"/>
      <inkml:brushProperty name="height" value="0.035" units="cm"/>
      <inkml:brushProperty name="color" value="#333333"/>
    </inkml:brush>
  </inkml:definitions>
  <inkml:trace contextRef="#ctx0" brushRef="#br0">1 170 24575,'45'37'0,"74"44"0,-105-72 0,1-1 0,1-1 0,-1 0 0,1-1 0,1 0 0,-1-2 0,1 0 0,0 0 0,28 1 0,-41-5 0,-1 0 0,1 0 0,-1-1 0,1 1 0,-1-1 0,1 0 0,-1 0 0,0 0 0,1-1 0,-1 1 0,0-1 0,0 1 0,0-1 0,0 0 0,0 0 0,0-1 0,3-3 0,-2 1 0,1-1 0,-1 1 0,-1-1 0,1 0 0,-1 0 0,0-1 0,0 1 0,2-10 0,1-9 0,-1 0 0,-1 0 0,1-42 0,-3-17-1365,-3 52-5461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7.868"/>
    </inkml:context>
    <inkml:brush xml:id="br0">
      <inkml:brushProperty name="width" value="0.035" units="cm"/>
      <inkml:brushProperty name="height" value="0.035" units="cm"/>
      <inkml:brushProperty name="color" value="#333333"/>
    </inkml:brush>
  </inkml:definitions>
  <inkml:trace contextRef="#ctx0" brushRef="#br0">0 683 24575,'19'-252'0,"17"-128"0,-36 376 0,1 0 0,-1 1 0,1-1 0,0 0 0,1 1 0,-1-1 0,1 0 0,-1 1 0,1 0 0,0-1 0,3-3 0,-4 7 0,-1 0 0,1-1 0,-1 1 0,0-1 0,1 1 0,-1 0 0,1 0 0,-1-1 0,1 1 0,-1 0 0,1 0 0,-1 0 0,1 0 0,-1-1 0,1 1 0,-1 0 0,1 0 0,-1 0 0,1 0 0,0 0 0,-1 0 0,1 0 0,-1 1 0,1-1 0,-1 0 0,1 0 0,-1 0 0,1 0 0,0 1 0,0 0 0,1 1 0,0-1 0,-1 1 0,1-1 0,-1 1 0,0 0 0,1-1 0,-1 1 0,0 0 0,0 0 0,1 3 0,12 31 0,-1 1 0,-2-1 0,-2 2 0,-1-1 0,4 70 0,-7 194 0,-5-273-1365,-1-11-5461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232"/>
    </inkml:context>
    <inkml:brush xml:id="br0">
      <inkml:brushProperty name="width" value="0.035" units="cm"/>
      <inkml:brushProperty name="height" value="0.035" units="cm"/>
      <inkml:brushProperty name="color" value="#333333"/>
    </inkml:brush>
  </inkml:definitions>
  <inkml:trace contextRef="#ctx0" brushRef="#br0">0 337 24575,'15'-40'0,"5"-17"0,4-5 0,3 3 0,2 7 0,0 13 0,-4 12-8191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565"/>
    </inkml:context>
    <inkml:brush xml:id="br0">
      <inkml:brushProperty name="width" value="0.035" units="cm"/>
      <inkml:brushProperty name="height" value="0.035" units="cm"/>
      <inkml:brushProperty name="color" value="#333333"/>
    </inkml:brush>
  </inkml:definitions>
  <inkml:trace contextRef="#ctx0" brushRef="#br0">1 1 24575,'6'4'0,"0"0"0,0 0 0,-1 0 0,1 1 0,-1 0 0,0 0 0,0 0 0,0 1 0,-1 0 0,0 0 0,0 0 0,-1 0 0,1 1 0,-1-1 0,-1 1 0,1 0 0,-1 0 0,0 0 0,1 11 0,1 13 0,-1 1 0,-1 0 0,-3 34 0,1-42 0,-4 12 0,2-28 0,1 0 0,0 0 0,1 1 0,0-1 0,1 9 0,-1-15 0,1 0 0,-1 0 0,1 0 0,-1 0 0,1 0 0,0 0 0,0 0 0,0-1 0,0 1 0,0 0 0,0-1 0,0 1 0,1-1 0,-1 1 0,1-1 0,-1 1 0,1-1 0,-1 0 0,1 0 0,0 0 0,-1 0 0,1 0 0,0 0 0,0-1 0,3 2 0,18 5-1365,0-1-5461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930"/>
    </inkml:context>
    <inkml:brush xml:id="br0">
      <inkml:brushProperty name="width" value="0.035" units="cm"/>
      <inkml:brushProperty name="height" value="0.035" units="cm"/>
      <inkml:brushProperty name="color" value="#333333"/>
    </inkml:brush>
  </inkml:definitions>
  <inkml:trace contextRef="#ctx0" brushRef="#br0">1 1 24575,'0'45'0,"0"24"0,0 16 0,5 8 0,1-2 0,1-7 0,-2-12 0,-1-13 0,-2-13 0,-1-13-8191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9.805"/>
    </inkml:context>
    <inkml:brush xml:id="br0">
      <inkml:brushProperty name="width" value="0.035" units="cm"/>
      <inkml:brushProperty name="height" value="0.035" units="cm"/>
      <inkml:brushProperty name="color" value="#333333"/>
    </inkml:brush>
  </inkml:definitions>
  <inkml:trace contextRef="#ctx0" brushRef="#br0">30 121 24575,'0'450'0,"-16"-669"0,8 151 0,3 0 0,5-88 0,0 154 0,0-1 0,0 1 0,0-1 0,1 1 0,-1-1 0,1 1 0,-1 0 0,1-1 0,0 1 0,0 0 0,0-1 0,0 1 0,0 0 0,1 0 0,-1 0 0,1 0 0,-1 0 0,1 0 0,0 1 0,-1-1 0,1 0 0,0 1 0,0 0 0,0-1 0,0 1 0,1 0 0,-1 0 0,0 0 0,0 0 0,1 0 0,-1 1 0,1-1 0,-1 1 0,3-1 0,-1 1 0,-1 1 0,1-1 0,-1 1 0,1-1 0,-1 1 0,1 0 0,-1 1 0,1-1 0,-1 0 0,0 1 0,0 0 0,0 0 0,0 0 0,0 0 0,0 0 0,-1 1 0,1-1 0,-1 1 0,1-1 0,-1 1 0,0 0 0,3 6 0,0 0 0,-1 1 0,-1 0 0,0-1 0,0 2 0,-1-1 0,0 0 0,-1 0 0,0 1 0,0-1 0,-1 1 0,-1-1 0,0 0 0,0 1 0,-1-1 0,0 0 0,-1 0 0,0 0 0,-1 0 0,0 0 0,0-1 0,-12 18 0,14-24 0,-1 0 0,1 0 0,0 1 0,0-1 0,0 0 0,1 1 0,-1-1 0,1 1 0,0 0 0,0 0 0,0-1 0,0 1 0,1 0 0,0 0 0,0 7 0,1-7 0,1 1 0,0-1 0,0 1 0,0-1 0,1 0 0,-1 0 0,1 0 0,0-1 0,0 1 0,1-1 0,-1 1 0,7 4 0,-2-1 0,-1 1 0,0 0 0,0 0 0,-1 1 0,0-1 0,-1 2 0,0-1 0,0 0 0,-1 1 0,0 0 0,0 0 0,-1 0 0,3 20 0,-5-23 0,-1 0 0,1 0 0,-1 1 0,-1-1 0,1 0 0,-1 0 0,0 0 0,-1 0 0,0 0 0,0 0 0,0 0 0,-1 0 0,0-1 0,0 1 0,-1-1 0,0 0 0,0 0 0,0 0 0,-1-1 0,0 1 0,-7 5 0,9-9 7,0 1-1,0-1 0,0 0 0,0 0 1,0-1-1,0 1 0,0-1 1,-1 0-1,1 1 0,0-1 1,-1-1-1,1 1 0,-1 0 0,1-1 1,-1 0-1,0 0 0,1 0 1,-5-1-1,6 1-52,-1-1-1,1 0 1,0 1-1,0-1 1,0 0 0,1 0-1,-1 0 1,0-1-1,0 1 1,1 0 0,-1-1-1,0 1 1,1-1-1,-1 1 1,1-1-1,0 0 1,0 0 0,-1 0-1,1 1 1,0-1-1,1 0 1,-1 0 0,0 0-1,1-1 1,-1 1-1,1 0 1,-1 0 0,1 0-1,0 0 1,0 0-1,0-3 1,1-14-6780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0.153"/>
    </inkml:context>
    <inkml:brush xml:id="br0">
      <inkml:brushProperty name="width" value="0.035" units="cm"/>
      <inkml:brushProperty name="height" value="0.035" units="cm"/>
      <inkml:brushProperty name="color" value="#333333"/>
    </inkml:brush>
  </inkml:definitions>
  <inkml:trace contextRef="#ctx0" brushRef="#br0">1 1 24575,'4'29'0,"3"16"0,-1-1-8191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0.487"/>
    </inkml:context>
    <inkml:brush xml:id="br0">
      <inkml:brushProperty name="width" value="0.035" units="cm"/>
      <inkml:brushProperty name="height" value="0.035" units="cm"/>
      <inkml:brushProperty name="color" value="#333333"/>
    </inkml:brush>
  </inkml:definitions>
  <inkml:trace contextRef="#ctx0" brushRef="#br0">20 0 24575,'10'45'0,"3"24"0,0 16 0,-3 8 0,-3 3 0,-2 1 0,-3-2 0,-6-7 0,-7-4 0,-8-6 0,-4-6 0,1-16-8191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1.979"/>
    </inkml:context>
    <inkml:brush xml:id="br0">
      <inkml:brushProperty name="width" value="0.035" units="cm"/>
      <inkml:brushProperty name="height" value="0.035" units="cm"/>
      <inkml:brushProperty name="color" value="#333333"/>
    </inkml:brush>
  </inkml:definitions>
  <inkml:trace contextRef="#ctx0" brushRef="#br0">31 205 24575,'0'636'0,"-13"-860"0,0 38 0,11 124 0,-1-103 0,4 141 0,1 0 0,1 0 0,1 0 0,11-36 0,-15 58 0,1-1 0,-1 1 0,1 0 0,0 0 0,-1-1 0,1 1 0,0 0 0,1 0 0,-1 0 0,0 0 0,1 0 0,-1 0 0,1 0 0,-1 0 0,1 1 0,0-1 0,0 1 0,0-1 0,0 1 0,0 0 0,0-1 0,0 1 0,0 0 0,0 1 0,0-1 0,1 0 0,-1 0 0,0 1 0,5-1 0,-4 2 0,1 0 0,-1 0 0,1 0 0,-1 1 0,0-1 0,0 1 0,0 0 0,0 0 0,0 0 0,0 0 0,0 1 0,-1-1 0,1 1 0,-1-1 0,0 1 0,1 0 0,-1 0 0,3 6 0,3 6 0,-1 0 0,0 1 0,-1 0 0,-1 0 0,5 23 0,-8-28 0,0 0 0,-1 1 0,0-1 0,0 0 0,-1 0 0,-1 1 0,0-1 0,-5 22 0,5-30-34,0 0 0,-1-1 0,1 1 0,-1-1 0,0 1-1,0-1 1,1 0 0,-2 0 0,1 1 0,0-1 0,0-1 0,-1 1 0,1 0-1,-1-1 1,1 1 0,-1-1 0,0 0 0,0 0 0,1 0 0,-1 0-1,0 0 1,0-1 0,0 1 0,0-1 0,0 0 0,0 0 0,0 0 0,0 0-1,0 0 1,0-1 0,0 1 0,0-1 0,1 0 0,-1 0 0,0 0 0,0 0-1,1 0 1,-1-1 0,-4-3 0,-13-9-6792</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2.770"/>
    </inkml:context>
    <inkml:brush xml:id="br0">
      <inkml:brushProperty name="width" value="0.035" units="cm"/>
      <inkml:brushProperty name="height" value="0.035" units="cm"/>
      <inkml:brushProperty name="color" value="#333333"/>
    </inkml:brush>
  </inkml:definitions>
  <inkml:trace contextRef="#ctx0" brushRef="#br0">23 249 24575,'-1'0'0,"0"1"0,0-1 0,-1 0 0,1 1 0,0-1 0,0 1 0,0 0 0,0-1 0,0 1 0,0 0 0,0-1 0,0 1 0,0 0 0,0 0 0,1 0 0,-1 0 0,0 0 0,0 0 0,1 0 0,-1 0 0,1 0 0,-1 0 0,1 0 0,-1 1 0,1-1 0,0 0 0,0 0 0,-1 0 0,1 1 0,0-1 0,0 0 0,0 0 0,0 1 0,1 1 0,3 46 0,-3-48 0,8 40 0,-4-33 0,-2-28 0,-5-91 0,0 82 0,1 1 0,1-1 0,1 1 0,2-1 0,10-47 0,-13 74 0,1 1 0,-1-1 0,0 0 0,1 1 0,-1-1 0,1 1 0,-1-1 0,1 1 0,0-1 0,0 1 0,0 0 0,0-1 0,0 1 0,0 0 0,0 0 0,0 0 0,0-1 0,0 1 0,1 0 0,-1 0 0,0 1 0,3-2 0,-3 2 0,1 0 0,-1 0 0,0 1 0,0-1 0,0 1 0,0-1 0,0 1 0,1 0 0,-1-1 0,0 1 0,0 0 0,0 0 0,-1-1 0,1 1 0,0 0 0,0 0 0,0 0 0,-1 0 0,1 0 0,0 0 0,0 2 0,4 6 0,-1 0 0,-1 0 0,1 0 0,-1 0 0,-1 0 0,3 12 0,-5-11 0,-1 1 0,0-1 0,0 0 0,-1 0 0,0-1 0,0 1 0,-1 0 0,-5 10 0,3-9 0,2 1 0,-1 0 0,-3 22 0,7-30 0,0 1 0,0 0 0,0-1 0,1 1 0,-1-1 0,1 1 0,0-1 0,0 0 0,1 1 0,-1-1 0,1 0 0,0 0 0,0 0 0,4 6 0,1 0 0,0 0 0,-1 1 0,0 1 0,-1-1 0,0 1 0,4 16 0,-8-26 0,-1 1 0,1-1 0,-1 1 0,1-1 0,-1 1 0,0 0 0,0-1 0,0 1 0,0 0 0,-1-1 0,1 1 0,-1-1 0,1 1 0,-1-1 0,0 1 0,0-1 0,0 1 0,0-1 0,-1 0 0,1 1 0,-1-1 0,1 0 0,-1 0 0,0 0 0,0 0 0,0-1 0,0 1 0,0 0 0,0-1 0,0 1 0,0-1 0,-1 0 0,1 0 0,-1 0 0,1 0 0,-5 1 0,5-1-68,0-1 0,0 1-1,1-1 1,-1 0 0,0 0 0,0 0-1,0 0 1,0 0 0,0 0 0,0 0-1,0 0 1,1-1 0,-1 1 0,0-1-1,0 0 1,0 1 0,1-1-1,-1 0 1,-2-1 0,-9-10-6758</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3.230"/>
    </inkml:context>
    <inkml:brush xml:id="br0">
      <inkml:brushProperty name="width" value="0.035" units="cm"/>
      <inkml:brushProperty name="height" value="0.035" units="cm"/>
      <inkml:brushProperty name="color" value="#333333"/>
    </inkml:brush>
  </inkml:definitions>
  <inkml:trace contextRef="#ctx0" brushRef="#br0">85 1 24575,'-10'29'0,"-8"21"0,-2 16 0,4 17 0,3 9 0,5 4 0,9 0 0,3-6 0,7-8 0,1-14 0,4-12 0,-1-12 0,1-8 0,4-10 0,-2-10-8191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18.627"/>
    </inkml:context>
    <inkml:brush xml:id="br0">
      <inkml:brushProperty name="width" value="0.035" units="cm"/>
      <inkml:brushProperty name="height" value="0.035" units="cm"/>
      <inkml:brushProperty name="color" value="#333333"/>
    </inkml:brush>
  </inkml:definitions>
  <inkml:trace contextRef="#ctx0" brushRef="#br0">15 1 24575,'3'28'0,"1"0"0,2 1 0,0-2 0,2 1 0,1-1 0,17 35 0,-10-23 0,7 11 0,-16-37 0,-1-1 0,-1 1 0,7 20 0,-11-27 0,0-1 0,-1 0 0,1 1 0,-1-1 0,0 0 0,0 1 0,-1-1 0,1 0 0,-1 1 0,0-1 0,-1 0 0,-3 10 0,-11 18 0,-2-1 0,-21 30 0,-18 33 0,50-76-1365,5-6-5461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1.673"/>
    </inkml:context>
    <inkml:brush xml:id="br0">
      <inkml:brushProperty name="width" value="0.035" units="cm"/>
      <inkml:brushProperty name="height" value="0.035" units="cm"/>
      <inkml:brushProperty name="color" value="#333333"/>
    </inkml:brush>
  </inkml:definitions>
  <inkml:trace contextRef="#ctx0" brushRef="#br0">1 135 24575,'0'12'0,"0"29"0,6 49 0,-5-79 0,1 0 0,0 0 0,1 0 0,0-1 0,1 0 0,0 1 0,0-1 0,1 0 0,10 15 0,-14-24 0,0 1 0,1 0 0,-1-1 0,0 1 0,0-1 0,1 1 0,-1-1 0,1 1 0,-1-1 0,1 0 0,0 0 0,-1 0 0,1 0 0,0 0 0,0 0 0,0 0 0,0-1 0,0 1 0,0-1 0,0 1 0,0-1 0,0 0 0,0 0 0,0 1 0,0-2 0,0 1 0,0 0 0,0 0 0,3-1 0,1-3 0,1 1 0,-1-1 0,-1 1 0,1-2 0,-1 1 0,1-1 0,4-5 0,-6 6 0,-1 0 0,1 1 0,0-1 0,0 1 0,0 0 0,0 0 0,1 0 0,-1 1 0,1 0 0,7-3 0,-10 5 0,-1 0 0,1 0 0,-1 0 0,0 0 0,1 1 0,-1-1 0,0 0 0,1 1 0,-1-1 0,0 1 0,0 0 0,0-1 0,1 1 0,-1 0 0,0 0 0,0 0 0,0 0 0,0 0 0,0 0 0,0 0 0,-1 0 0,1 0 0,0 0 0,0 0 0,-1 1 0,1 1 0,17 43 0,-8-20 0,-10-25 0,1 0 0,-1 0 0,1 0 0,-1 0 0,1 0 0,0 0 0,-1 0 0,1 0 0,0 0 0,0-1 0,0 1 0,-1 0 0,1 0 0,0-1 0,0 1 0,0-1 0,0 1 0,0-1 0,0 1 0,0-1 0,0 1 0,0-1 0,1 0 0,-1 0 0,0 0 0,2 1 0,-2-2 0,1 0 0,0 1 0,-1-1 0,1 0 0,-1 0 0,0 0 0,1 0 0,-1 0 0,0 0 0,0 0 0,1-1 0,-1 1 0,0 0 0,0-1 0,1-2 0,4-7 0,0-2 0,0 1 0,4-17 0,-9 27 0,15-61 0,-2 0 0,7-72 0,-6 30 0,-14 101-2,0 6-52,-1 9-1255,0 12-5517</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4.247"/>
    </inkml:context>
    <inkml:brush xml:id="br0">
      <inkml:brushProperty name="width" value="0.035" units="cm"/>
      <inkml:brushProperty name="height" value="0.035" units="cm"/>
      <inkml:brushProperty name="color" value="#333333"/>
    </inkml:brush>
  </inkml:definitions>
  <inkml:trace contextRef="#ctx0" brushRef="#br0">62 195 24575,'-4'15'0,"1"1"0,1 0 0,0 0 0,1 0 0,0 0 0,2 0 0,2 19 0,-1-14 0,-2 1 0,-2 36 0,-4-41 0,-3-24 0,-5-32 0,5-9 0,2-1 0,2 0 0,2-1 0,5-68 0,-1 109 0,0-1 0,1 1 0,0-1 0,0 1 0,1 0 0,6-14 0,-9 21 0,1 1 0,-1 0 0,1 0 0,0 0 0,0 0 0,-1 0 0,1-1 0,0 1 0,0 0 0,0 1 0,0-1 0,0 0 0,0 0 0,0 0 0,1 1 0,-1-1 0,0 0 0,0 1 0,1-1 0,-1 1 0,2-1 0,-2 2 0,1-1 0,0 0 0,0 1 0,0 0 0,-1-1 0,1 1 0,0 0 0,0 0 0,-1 0 0,1 0 0,-1 0 0,1 0 0,-1 0 0,0 1 0,1-1 0,-1 1 0,0-1 0,0 1 0,0-1 0,1 3 0,4 5 0,-1 0 0,0 0 0,-1 0 0,0 1 0,0 0 0,-1 0 0,0 0 0,-1 0 0,0 0 0,-1 1 0,0-1 0,-1 0 0,-1 19 0,-3 8 0,-2 0 0,-14 50 0,20-85 0,-1 5 0,0 0 0,1 1 0,-1-1 0,2 1 0,-1-1 0,1 1 0,0-1 0,1 0 0,0 1 0,0-1 0,0 0 0,1 0 0,0 0 0,0-1 0,8 11 0,-6-6 0,1-1 0,-1 1 0,-1 0 0,0 1 0,3 16 0,-5-16 0,0 1 0,-1-1 0,-1 0 0,0 1 0,-1-1 0,0 1 0,-5 16 0,5-25 0,0 1 0,-1-1 0,1 0 0,-1 0 0,0 1 0,0-1 0,0-1 0,-1 1 0,0 0 0,1-1 0,-1 1 0,-1-1 0,1 0 0,0 0 0,-1 0 0,1 0 0,-1-1 0,0 1 0,0-1 0,0 0 0,0 0 0,0 0 0,-6 1 0,8-3-31,0 1 0,0-1 0,0 0 0,0 1 0,0-1 0,0 0 0,0 0 0,0 0 0,1-1 0,-1 1 0,0 0 0,0-1 0,0 1 0,0-1 0,0 0 0,0 1 0,1-1 0,-1 0 0,0 0 0,1 0 0,-1-1 0,1 1 0,-1 0 0,1 0-1,-1-1 1,1 1 0,0-1 0,0 1 0,0-1 0,0 0 0,0 1 0,0-1 0,0 0 0,0 0 0,1 0 0,-1 1 0,1-1 0,-1 0 0,1 0 0,0 0 0,0 0 0,0 0 0,0-3 0,2-18-6795</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4.660"/>
    </inkml:context>
    <inkml:brush xml:id="br0">
      <inkml:brushProperty name="width" value="0.035" units="cm"/>
      <inkml:brushProperty name="height" value="0.035" units="cm"/>
      <inkml:brushProperty name="color" value="#333333"/>
    </inkml:brush>
  </inkml:definitions>
  <inkml:trace contextRef="#ctx0" brushRef="#br0">0 7 24575,'25'-5'0,"8"4"0,-1 6 0,-6 8 0,-13 11 0,-9 7 0,-9 2 0,-4 2 0,-6-6 0,0-3 0,7-5 0,11-7 0,8-6 0,9 2 0,5-2 0,4-2 0,-4-2-8191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5.043"/>
    </inkml:context>
    <inkml:brush xml:id="br0">
      <inkml:brushProperty name="width" value="0.035" units="cm"/>
      <inkml:brushProperty name="height" value="0.035" units="cm"/>
      <inkml:brushProperty name="color" value="#333333"/>
    </inkml:brush>
  </inkml:definitions>
  <inkml:trace contextRef="#ctx0" brushRef="#br0">26 0 24575,'0'45'0,"0"24"0,0 16 0,0 8 0,0 3 0,-5 0 0,-1-1 0,0-7 0,1-8 0,1-18-8191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7.603"/>
    </inkml:context>
    <inkml:brush xml:id="br0">
      <inkml:brushProperty name="width" value="0.035" units="cm"/>
      <inkml:brushProperty name="height" value="0.035" units="cm"/>
      <inkml:brushProperty name="color" value="#333333"/>
    </inkml:brush>
  </inkml:definitions>
  <inkml:trace contextRef="#ctx0" brushRef="#br0">1 576 24575,'2'-48'0,"1"-1"0,21-91 0,38-90 0,-53 197 0,-5 21 0,-3 5 0,1 0 0,0 0 0,1 0 0,-1 0 0,1 1 0,8-12 0,-11 17 0,0 1 0,1 0 0,-1-1 0,0 1 0,0 0 0,1-1 0,-1 1 0,0 0 0,1 0 0,-1 0 0,1-1 0,-1 1 0,0 0 0,1 0 0,-1 0 0,0 0 0,1 0 0,-1 0 0,1-1 0,-1 1 0,1 0 0,-1 0 0,0 0 0,1 1 0,-1-1 0,1 0 0,-1 0 0,0 0 0,1 0 0,-1 0 0,1 0 0,-1 0 0,0 1 0,1-1 0,-1 0 0,0 0 0,1 1 0,-1-1 0,0 0 0,0 0 0,1 1 0,-1-1 0,0 0 0,1 1 0,-1-1 0,0 0 0,0 1 0,0-1 0,1 1 0,9 22 0,-10-22 0,30 104 0,-5 1 0,-4 1 0,6 115 0,-19-132-1365,-9-108-5461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7.953"/>
    </inkml:context>
    <inkml:brush xml:id="br0">
      <inkml:brushProperty name="width" value="0.035" units="cm"/>
      <inkml:brushProperty name="height" value="0.035" units="cm"/>
      <inkml:brushProperty name="color" value="#333333"/>
    </inkml:brush>
  </inkml:definitions>
  <inkml:trace contextRef="#ctx0" brushRef="#br0">1 103 24575,'10'-15'0,"8"-10"0,6 0 0,4 3 0,-2 6-8191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8.287"/>
    </inkml:context>
    <inkml:brush xml:id="br0">
      <inkml:brushProperty name="width" value="0.035" units="cm"/>
      <inkml:brushProperty name="height" value="0.035" units="cm"/>
      <inkml:brushProperty name="color" value="#333333"/>
    </inkml:brush>
  </inkml:definitions>
  <inkml:trace contextRef="#ctx0" brushRef="#br0">0 0 24575,'5'3'0,"-1"0"0,0 0 0,0 0 0,0 0 0,-1 1 0,1 0 0,-1-1 0,0 1 0,0 1 0,0-1 0,-1 0 0,1 1 0,-1-1 0,0 1 0,0 0 0,-1-1 0,1 1 0,-1 0 0,0 0 0,0 0 0,-1 0 0,0 0 0,0 0 0,0 0 0,-1 10 0,-2 10 0,-2 0 0,0-1 0,-15 42 0,19-63 0,0 1 0,-1-1 0,1 0 0,0 1 0,0-1 0,1 0 0,-1 1 0,1-1 0,0 1 0,-1-1 0,2 1 0,-1-1 0,0 1 0,1-1 0,-1 1 0,1-1 0,0 0 0,2 6 0,-1-7 0,0 0 0,0 0 0,1 0 0,-1 0 0,1 0 0,-1 0 0,1 0 0,-1-1 0,1 0 0,0 1 0,0-1 0,0 0 0,-1 0 0,1 0 0,0-1 0,0 1 0,0-1 0,1 0 0,-1 1 0,4-2 0,21 2-1365,-2-2-5461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8.616"/>
    </inkml:context>
    <inkml:brush xml:id="br0">
      <inkml:brushProperty name="width" value="0.035" units="cm"/>
      <inkml:brushProperty name="height" value="0.035" units="cm"/>
      <inkml:brushProperty name="color" value="#333333"/>
    </inkml:brush>
  </inkml:definitions>
  <inkml:trace contextRef="#ctx0" brushRef="#br0">1 0 24575,'20'30'0,"11"24"0,6 19 0,-4 16 0,-2 13 0,-7 4 0,-7 3 0,-6 4 0,-11-2 0,-5-11 0,-1-22-8191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2.875"/>
    </inkml:context>
    <inkml:brush xml:id="br0">
      <inkml:brushProperty name="width" value="0.035" units="cm"/>
      <inkml:brushProperty name="height" value="0.035" units="cm"/>
      <inkml:brushProperty name="color" value="#333333"/>
    </inkml:brush>
  </inkml:definitions>
  <inkml:trace contextRef="#ctx0" brushRef="#br0">30 0 24575,'-5'0'0,"-1"5"0,-1 7 0,2 6 0,2 5 0,1 3 0,1 8 0,0 2 0,1 1 0,0-1 0,1-2 0,-1-2 0,0-6-8191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3.254"/>
    </inkml:context>
    <inkml:brush xml:id="br0">
      <inkml:brushProperty name="width" value="0.035" units="cm"/>
      <inkml:brushProperty name="height" value="0.035" units="cm"/>
      <inkml:brushProperty name="color" value="#333333"/>
    </inkml:brush>
  </inkml:definitions>
  <inkml:trace contextRef="#ctx0" brushRef="#br0">54 1 24575,'-5'15'0,"-2"15"0,1 7 0,1 7 0,1 2 0,2-3 0,-4-4 0,-1-2 0,1-4 0,1-7-8191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3.701"/>
    </inkml:context>
    <inkml:brush xml:id="br0">
      <inkml:brushProperty name="width" value="0.035" units="cm"/>
      <inkml:brushProperty name="height" value="0.035" units="cm"/>
      <inkml:brushProperty name="color" value="#333333"/>
    </inkml:brush>
  </inkml:definitions>
  <inkml:trace contextRef="#ctx0" brushRef="#br0">0 0 24575,'10'40'0,"8"23"0,1 6 0,3-5 0,2-12 0,2-15 0,1-19 0,2-18 0,0-18 0,-4-17 0,-2-6 0,0-7 0,2 0 0,-5 3 0,1 4 0,-4 9-8191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2.027"/>
    </inkml:context>
    <inkml:brush xml:id="br0">
      <inkml:brushProperty name="width" value="0.035" units="cm"/>
      <inkml:brushProperty name="height" value="0.035" units="cm"/>
      <inkml:brushProperty name="color" value="#333333"/>
    </inkml:brush>
  </inkml:definitions>
  <inkml:trace contextRef="#ctx0" brushRef="#br0">0 0 24575,'0'5'0,"0"12"0,0 7 0,0 10 0,0 4 0,0 6 0,0 0 0,0-2 0,0-14 0,0-11-8191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2.492"/>
    </inkml:context>
    <inkml:brush xml:id="br0">
      <inkml:brushProperty name="width" value="0.035" units="cm"/>
      <inkml:brushProperty name="height" value="0.035" units="cm"/>
      <inkml:brushProperty name="color" value="#333333"/>
    </inkml:brush>
  </inkml:definitions>
  <inkml:trace contextRef="#ctx0" brushRef="#br0">32 1 24575,'-5'0'0,"-2"5"0,1 11 0,0 14 0,3 11 0,0 13 0,2 8 0,1 8 0,0 2 0,0-1 0,0-3 0,1-8 0,-1-4 0,0-7 0,0-11-8191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4.702"/>
    </inkml:context>
    <inkml:brush xml:id="br0">
      <inkml:brushProperty name="width" value="0.035" units="cm"/>
      <inkml:brushProperty name="height" value="0.035" units="cm"/>
      <inkml:brushProperty name="color" value="#333333"/>
    </inkml:brush>
  </inkml:definitions>
  <inkml:trace contextRef="#ctx0" brushRef="#br0">199 0 24575,'-18'7'0,"1"1"0,0 0 0,1 1 0,0 1 0,-16 12 0,28-19 0,0 0 0,1 0 0,-1 1 0,1-1 0,0 1 0,0 0 0,0-1 0,0 1 0,1 1 0,-1-1 0,1 0 0,0 1 0,1-1 0,-1 1 0,1-1 0,0 1 0,0 0 0,0-1 0,0 1 0,1 0 0,0 0 0,0 0 0,0-1 0,2 10 0,4 2 0,0 0 0,0 0 0,2 0 0,0-1 0,1-1 0,12 17 0,-11-17 0,-1 0 0,0 0 0,-1 1 0,-1 0 0,0 0 0,-1 0 0,5 20 0,-10-29 0,1 1 0,-1 0 0,-1 0 0,1 0 0,-1 0 0,0 0 0,-1 0 0,1 0 0,-3 7 0,2-11 0,0-1 0,0 1 0,0-1 0,-1 0 0,1 1 0,-1-1 0,1 0 0,-1 0 0,0 0 0,0 0 0,0 0 0,0 0 0,0 0 0,0-1 0,0 1 0,-1-1 0,1 1 0,-1-1 0,1 0 0,-1 0 0,1 0 0,-1-1 0,0 1 0,1-1 0,-5 1 0,2 1-76,-1-1 1,1-1-1,0 1 0,-1-1 0,1 0 0,0 0 0,-1 0 0,1-1 1,0 1-1,-1-1 0,1-1 0,0 1 0,0-1 0,0 0 1,0 0-1,0 0 0,-6-5 0,-3-7-6750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5.054"/>
    </inkml:context>
    <inkml:brush xml:id="br0">
      <inkml:brushProperty name="width" value="0.035" units="cm"/>
      <inkml:brushProperty name="height" value="0.035" units="cm"/>
      <inkml:brushProperty name="color" value="#333333"/>
    </inkml:brush>
  </inkml:definitions>
  <inkml:trace contextRef="#ctx0" brushRef="#br0">1 39 24575,'20'19'0,"11"7"0,6-1 0,1-4 0,-6-12 0,-3-17 0,-6-11 0,-8-8 0,-6-10 0,0 2 0,4 22 0,0 38 0,2 34 0,-1 28 0,-3-2-8191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5.843"/>
    </inkml:context>
    <inkml:brush xml:id="br0">
      <inkml:brushProperty name="width" value="0.035" units="cm"/>
      <inkml:brushProperty name="height" value="0.035" units="cm"/>
      <inkml:brushProperty name="color" value="#333333"/>
    </inkml:brush>
  </inkml:definitions>
  <inkml:trace contextRef="#ctx0" brushRef="#br0">108 1416 24575,'-1'2'0,"0"0"0,0 0 0,-1 0 0,1 0 0,0-1 0,-1 1 0,0 0 0,1-1 0,-1 1 0,0-1 0,0 1 0,0-1 0,0 0 0,0 0 0,0 0 0,0 0 0,-1 0 0,1-1 0,0 1 0,0-1 0,-4 1 0,3-2 0,1 0 0,0 0 0,0 0 0,0-1 0,0 1 0,0-1 0,0 1 0,0-1 0,0 0 0,0 1 0,1-1 0,-1 0 0,1 0 0,0 0 0,-1-1 0,1 1 0,0 0 0,0 0 0,0-1 0,1 1 0,-1-1 0,0-2 0,-7-21 0,2-1 0,0 0 0,2-1 0,1 0 0,1-39 0,13-145 0,-10 197 0,25-205 0,-20 189 0,0 1 0,2-1 0,2 1 0,25-55 0,-33 80 0,1 0 0,0 0 0,0 0 0,1 1 0,-1 0 0,1 0 0,8-7 0,-11 10 0,-1 1 0,1-1 0,0 0 0,0 1 0,0-1 0,0 1 0,0-1 0,0 1 0,0 0 0,0 0 0,0-1 0,0 1 0,0 0 0,0 0 0,0 0 0,0 0 0,1 0 0,-1 0 0,0 0 0,0 0 0,0 1 0,0-1 0,0 0 0,0 1 0,0-1 0,0 0 0,0 1 0,0-1 0,0 1 0,-1 0 0,1-1 0,0 1 0,0 0 0,0-1 0,-1 1 0,1 0 0,0 0 0,-1 0 0,1 0 0,-1 0 0,1 0 0,-1 0 0,1 0 0,0 1 0,4 11 0,0 0 0,-1 0 0,0 0 0,-1 1 0,-1-1 0,0 1 0,0 24 0,-2-8 0,-1 1 0,-7 44 0,-10-2 0,17-69 0,-1 0 0,1-1 0,-1 1 0,1 0 0,-1-1 0,0 1 0,0-1 0,-1 0 0,1 0 0,-1 0 0,1 0 0,-1 0 0,0 0 0,0-1 0,-6 5 0,9-7 0,-1 0 0,1 0 0,-1 1 0,0-1 0,1 0 0,-1 0 0,1 0 0,-1 0 0,1 0 0,-1 0 0,1 0 0,-1 0 0,0 0 0,1 0 0,-1 0 0,1 0 0,-1 0 0,1 0 0,-1-1 0,1 1 0,-1 0 0,1 0 0,-1-1 0,1 1 0,-1 0 0,1-1 0,-1 1 0,1 0 0,-1-1 0,1 1 0,0-1 0,-1 0 0,-6-22 0,7-25 0,2 41 0,0-1 0,0 0 0,1 0 0,0 1 0,0-1 0,1 1 0,0 0 0,0 0 0,1 1 0,-1-1 0,2 1 0,-1 0 0,12-10 0,4-1 0,1 2 0,45-25 0,-45 28 0,-1-1 0,1 0 0,23-22 0,-41 31 0,-1 0 0,1 0 0,-1 0 0,0 0 0,-1-1 0,1 1 0,-1-1 0,1 0 0,-1 0 0,-1 1 0,1-1 0,-1-1 0,0 1 0,0 0 0,0 0 0,-1-6 0,0 7 0,0 0 0,0-1 0,0 1 0,-1 0 0,0 0 0,0 0 0,0 0 0,0 0 0,0 0 0,-1 1 0,0-1 0,0 0 0,0 1 0,0-1 0,0 1 0,-1 0 0,0 0 0,1 0 0,-1 0 0,-6-4 0,9 6 0,-1 0 0,0 1 0,0-1 0,0 1 0,0-1 0,1 1 0,-1-1 0,0 1 0,0 0 0,0 0 0,0-1 0,0 1 0,0 0 0,0 0 0,0 0 0,0 0 0,0 0 0,0 0 0,0 0 0,0 0 0,0 0 0,0 1 0,0-1 0,0 0 0,0 1 0,0-1 0,0 0 0,1 1 0,-1-1 0,0 1 0,0 0 0,0-1 0,1 1 0,-1 0 0,0-1 0,1 1 0,-1 0 0,0 0 0,1-1 0,-1 1 0,1 0 0,-1 0 0,1 0 0,0 0 0,-1 0 0,1 0 0,0 0 0,0 0 0,0 0 0,-1 0 0,1 1 0,-2 6 0,1 0 0,0 0 0,0 0 0,1 0 0,0 9 0,2 8 0,1 0 0,12 49 0,-12-63 0,0-1 0,1 0 0,0 0 0,1 0 0,0 0 0,1-1 0,0 1 0,0-2 0,11 13 0,-15-19 0,0 0 0,0 0 0,0 0 0,0 0 0,0 0 0,1 0 0,-1-1 0,1 1 0,-1-1 0,1 1 0,-1-1 0,1 0 0,0 0 0,0-1 0,0 1 0,-1 0 0,1-1 0,0 0 0,0 1 0,3-2 0,-3 1 0,0-1 0,-1 0 0,1 0 0,-1-1 0,1 1 0,-1-1 0,1 1 0,-1-1 0,0 0 0,0 0 0,0 0 0,0 0 0,0 0 0,0 0 0,-1 0 0,4-5 0,4-11 0,-1 0 0,-1 0 0,-1-1 0,8-33 0,-11 37 0,18-71 0,-9 29 0,37-100 0,-48 155 0,0 0 0,-1 0 0,1 0 0,0 0 0,1 0 0,-1 0 0,0 0 0,0 0 0,1 0 0,-1 1 0,1-1 0,0 1 0,2-3 0,-3 4 0,-1 0 0,1 0 0,-1-1 0,1 1 0,0 0 0,-1 0 0,1 0 0,-1 0 0,1 0 0,0 1 0,-1-1 0,1 0 0,-1 0 0,1 0 0,-1 0 0,1 1 0,-1-1 0,1 0 0,-1 0 0,1 1 0,-1-1 0,1 1 0,-1-1 0,1 0 0,-1 1 0,1-1 0,-1 1 0,0-1 0,1 1 0,-1-1 0,0 1 0,5 8 0,-1 0 0,0 0 0,-1 0 0,4 15 0,-4-14 0,6 23 0,14 47 0,-21-74 0,0 0 0,1-1 0,0 1 0,0-1 0,0 1 0,1-1 0,0 0 0,-1 0 0,2-1 0,4 6 0,-8-10 0,0 1 0,1 0 0,-1-1 0,0 1 0,0-1 0,0 1 0,0-1 0,1 0 0,-1 1 0,0-1 0,0 0 0,1 0 0,-1 0 0,0 0 0,0 0 0,1 0 0,-1 0 0,0 0 0,0-1 0,0 1 0,1 0 0,-1-1 0,0 1 0,0-1 0,0 1 0,0-1 0,0 0 0,0 1 0,0-1 0,0 0 0,0 0 0,0 0 0,0 0 0,0 0 0,0 0 0,-1 0 0,1 0 0,0 0 0,-1 0 0,1 0 0,0-2 0,23-54 0,-24 56 0,21-80 0,-3-1 0,10-116 0,-27 192-110,5-31 354,-6 36-294,0 0 0,0 1 0,0-1 0,0 0 0,1 0 0,-1 0 0,0 0 0,1 0 0,-1 0 0,0 0 0,1 1 0,-1-1 0,1 0 0,-1 0 0,1 1 0,0-1 0,-1 0 0,1 1 1,0-1-1,-1 0 0,1 1 0,0-1 0,0 1 0,0-1 0,-1 1 0,1 0 0,0-1 0,0 1 0,2-1 0,8 6-6776</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220"/>
    </inkml:context>
    <inkml:brush xml:id="br0">
      <inkml:brushProperty name="width" value="0.035" units="cm"/>
      <inkml:brushProperty name="height" value="0.035" units="cm"/>
      <inkml:brushProperty name="color" value="#333333"/>
    </inkml:brush>
  </inkml:definitions>
  <inkml:trace contextRef="#ctx0" brushRef="#br0">0 0 24575,'5'35'0,"1"16"0,1 10 0,3-1 0,5-11 0,0-13-8191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569"/>
    </inkml:context>
    <inkml:brush xml:id="br0">
      <inkml:brushProperty name="width" value="0.035" units="cm"/>
      <inkml:brushProperty name="height" value="0.035" units="cm"/>
      <inkml:brushProperty name="color" value="#333333"/>
    </inkml:brush>
  </inkml:definitions>
  <inkml:trace contextRef="#ctx0" brushRef="#br0">52 0 24575,'-13'109'0,"2"154"0,5-59 0,-3-165 0,2-29 0,2-26 0,5 9 0,0 0 0,0 0 0,1 1 0,0-1 0,0 0 0,0 0 0,1 1 0,0-1 0,0 1 0,1-1 0,0 1 0,0 0 0,0 0 0,1 0 0,0 1 0,0-1 0,8-7 0,6-5 0,1 1 0,1 1 0,31-19 0,8-7 0,-54 37 0,-1 0 0,1 0 0,-1 0 0,0-1 0,0 1 0,0-1 0,-1 0 0,0 0 0,0 0 0,-1 0 0,1-1 0,-1 1 0,-1-1 0,1 0 0,-1 1 0,0-12 0,0-7 0,-1-1 0,-1 1 0,-5-26 0,6 49 0,0-1 0,-1 1 0,1 0 0,-1-1 0,1 1 0,-1-1 0,0 1 0,0 0 0,0 0 0,0-1 0,0 1 0,-2-2 0,3 4 0,0 0 0,-1-1 0,1 1 0,0 0 0,-1 0 0,1 0 0,-1 0 0,1 0 0,0 0 0,-1-1 0,1 1 0,-1 0 0,1 0 0,-1 0 0,1 0 0,0 1 0,-1-1 0,1 0 0,-1 0 0,1 0 0,0 0 0,-1 0 0,1 0 0,0 1 0,-1-1 0,1 0 0,-1 0 0,1 1 0,0-1 0,0 0 0,-1 0 0,1 1 0,0-1 0,-1 0 0,1 1 0,0-1 0,0 0 0,-1 1 0,-2 4 0,0 1 0,1-1 0,-1 0 0,1 1 0,0-1 0,0 1 0,1 0 0,-2 9 0,2 2 0,0 1 0,1 0 0,1-1 0,0 1 0,2-1 0,0 1 0,0-1 0,2 0 0,7 18 0,-8-25 0,0-1 0,0 1 0,1-1 0,0 0 0,1 0 0,0-1 0,0 1 0,1-2 0,0 1 0,0 0 0,1-1 0,0-1 0,0 1 0,1-1 0,-1-1 0,19 9 0,-24-13 0,1 1-1,0-1 0,0 0 1,0 0-1,0-1 1,0 1-1,0-1 0,0 0 1,0 0-1,0 0 1,0-1-1,0 1 0,-1-1 1,1 0-1,0 0 1,0 0-1,0-1 0,-1 1 1,1-1-1,-1 0 0,1 0 1,-1 0-1,0 0 1,1-1-1,-1 1 0,-1-1 1,1 0-1,0 0 1,-1 0-1,1 0 0,-1-1 1,2-3-1,7-11-1100,-2 0 0,0-1 0,-1 0 0,9-34 0,-16 49 738,19-67-1940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920"/>
    </inkml:context>
    <inkml:brush xml:id="br0">
      <inkml:brushProperty name="width" value="0.035" units="cm"/>
      <inkml:brushProperty name="height" value="0.035" units="cm"/>
      <inkml:brushProperty name="color" value="#333333"/>
    </inkml:brush>
  </inkml:definitions>
  <inkml:trace contextRef="#ctx0" brushRef="#br0">1 101 24575,'10'-19'0,"8"-8"0,6 2 0,4 5 0,-3 10 0,0 18 0,-5 17 0,-6 19 0,-5 32 0,-4 22 0,-8 15 0,-4-11-8191</inkml:trace>
  <inkml:trace contextRef="#ctx0" brushRef="#br0" timeOffset="1">176 1386 24575,'0'-10'0,"0"-13"0,0-3-8191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6:10.001"/>
    </inkml:context>
    <inkml:brush xml:id="br0">
      <inkml:brushProperty name="width" value="0.035" units="cm"/>
      <inkml:brushProperty name="height" value="0.035" units="cm"/>
      <inkml:brushProperty name="color" value="#333333"/>
    </inkml:brush>
  </inkml:definitions>
  <inkml:trace contextRef="#ctx0" brushRef="#br0">1 0 24575,'5'0'0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091"/>
    </inkml:context>
    <inkml:brush xml:id="br0">
      <inkml:brushProperty name="width" value="0.035" units="cm"/>
      <inkml:brushProperty name="height" value="0.035" units="cm"/>
      <inkml:brushProperty name="color" value="#333333"/>
    </inkml:brush>
  </inkml:definitions>
  <inkml:trace contextRef="#ctx0" brushRef="#br0">1 818 24575,'3'21'0,"5"-17"0,-6-5 0,-1 0 0,1 0 0,-1 0 0,1-1 0,-1 1 0,0-1 0,1 1 0,-1 0 0,0-1 0,0 0 0,0 1 0,0-1 0,0 0 0,-1 0 0,1 1 0,0-3 0,21-67 0,16-82 0,-8 23 0,-22 99 0,26-94 0,52-128 0,-84 247 0,1 0 0,-1 1 0,2 0 0,-1-1 0,0 1 0,6-5 0,-9 9 0,1 1 0,-1-1 0,1 0 0,0 1 0,-1-1 0,1 0 0,0 1 0,0-1 0,-1 1 0,1-1 0,0 1 0,0 0 0,0-1 0,0 1 0,0 0 0,0-1 0,-1 1 0,1 0 0,0 0 0,0 0 0,0 0 0,0 0 0,0 0 0,0 0 0,0 0 0,0 0 0,0 1 0,0-1 0,0 0 0,-1 0 0,1 1 0,0-1 0,0 1 0,0-1 0,0 1 0,-1-1 0,1 1 0,0-1 0,-1 1 0,1 0 0,0 0 0,-1-1 0,1 1 0,-1 0 0,1 0 0,-1-1 0,1 3 0,4 5 0,-1 0 0,0 0 0,0 1 0,-1 0 0,-1-1 0,1 1 0,1 12 0,6 74 0,-6-40 0,9 87 0,11 72 0,-24-204-43,-5-11 115,-9-17-475,8 10-588,-17-18-5835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449"/>
    </inkml:context>
    <inkml:brush xml:id="br0">
      <inkml:brushProperty name="width" value="0.035" units="cm"/>
      <inkml:brushProperty name="height" value="0.035" units="cm"/>
      <inkml:brushProperty name="color" value="#333333"/>
    </inkml:brush>
  </inkml:definitions>
  <inkml:trace contextRef="#ctx0" brushRef="#br0">0 162 24575,'10'-10'0,"9"-8"0,5-6 0,4 1 0,-3-1 0,-1 5 0,1-1 0,1 4 0,-4 10 0,-6 5-8191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2.557"/>
    </inkml:context>
    <inkml:brush xml:id="br0">
      <inkml:brushProperty name="width" value="0.035" units="cm"/>
      <inkml:brushProperty name="height" value="0.035" units="cm"/>
      <inkml:brushProperty name="color" value="#333333"/>
    </inkml:brush>
  </inkml:definitions>
  <inkml:trace contextRef="#ctx0" brushRef="#br0">104 174 24575,'-23'61'0,"4"1"0,2 1 0,2 0 0,4 1 0,2 0 0,0 76 0,9-95 0,3 1 0,1-1 0,2-1 0,2 1 0,2-1 0,2 0 0,2-1 0,2-1 0,34 67 0,-28-72 0,0-1 0,3-1 0,1-2 0,1 0 0,2-2 0,1 0 0,2-3 0,0 0 0,69 43 0,-68-52 0,0-1 0,2-1 0,0-2 0,0-2 0,1-1 0,1-1 0,0-3 0,1-1 0,-1-1 0,1-2 0,50-2 0,-73-2 0,1-1 0,-1-1 0,1 0 0,-1-1 0,0-1 0,0 0 0,-1-2 0,1 1 0,-1-1 0,0-1 0,0-1 0,-1 0 0,0-1 0,20-17 0,-20 13 0,-1-1 0,0 0 0,-1-1 0,0 0 0,-1-1 0,-1 0 0,-1-1 0,0 1 0,-1-2 0,-1 1 0,0-1 0,3-19 0,0-19 0,-1 0 0,-3-1 0,-3 1 0,-2-1 0,-14-109 0,-3 64 0,-4 1 0,-46-133 0,49 183 0,-1 0 0,-3 2 0,-54-90 0,66 123 0,-1 1 0,0-1 0,-1 2 0,-1-1 0,-1 2 0,0 0 0,0 1 0,-1 0 0,-1 1 0,1 0 0,-2 2 0,0 0 0,0 0 0,-29-8 0,35 14 10,-1 1 0,0 0 0,0 1 0,1 0 0,-1 1 0,0 0 0,0 1 0,0 1 0,1 0 0,-1 0 0,-21 8 0,16-3-196,0 0 1,1 1-1,0 1 0,1 0 1,0 1-1,1 1 1,-14 13-1,-20 23-6640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873"/>
    </inkml:context>
    <inkml:brush xml:id="br0">
      <inkml:brushProperty name="width" value="0.035" units="cm"/>
      <inkml:brushProperty name="height" value="0.035" units="cm"/>
      <inkml:brushProperty name="color" value="#333333"/>
    </inkml:brush>
  </inkml:definitions>
  <inkml:trace contextRef="#ctx0" brushRef="#br0">0 1 24575,'0'5'0,"0"6"0,0 12 0,0 6 0,0 9 0,0 8 0,0 0 0,0-2 0,0-3 0,0-5 0,0-12 0,0-16 0,0-14 0,0-16 0,0-10 0,0 2-8191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7.074"/>
    </inkml:context>
    <inkml:brush xml:id="br0">
      <inkml:brushProperty name="width" value="0.035" units="cm"/>
      <inkml:brushProperty name="height" value="0.035" units="cm"/>
      <inkml:brushProperty name="color" value="#333333"/>
    </inkml:brush>
  </inkml:definitions>
  <inkml:trace contextRef="#ctx0" brushRef="#br0">0 88 24575,'1'-1'0,"-1"-1"0,1 1 0,-1 0 0,1 0 0,0 0 0,-1-1 0,1 1 0,0 0 0,0 0 0,0 0 0,0 0 0,0 0 0,0 0 0,0 1 0,0-1 0,0 0 0,0 0 0,1 1 0,-1-1 0,0 1 0,0-1 0,1 1 0,-1-1 0,0 1 0,1 0 0,-1 0 0,3 0 0,43-6 0,-41 6 0,155-4 0,-98 5 0,0-4 0,0-2 0,63-13 0,-49 5 0,0 4 0,0 2 0,106 6 0,-175 1 0,-2 0 54,-11 0-1473,-6 0-5407</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7.575"/>
    </inkml:context>
    <inkml:brush xml:id="br0">
      <inkml:brushProperty name="width" value="0.035" units="cm"/>
      <inkml:brushProperty name="height" value="0.035" units="cm"/>
      <inkml:brushProperty name="color" value="#333333"/>
    </inkml:brush>
  </inkml:definitions>
  <inkml:trace contextRef="#ctx0" brushRef="#br0">7 9 24575,'-6'-9'0,"14"11"0,16 14 0,13 24 0,115 117 0,-147-152 6,-1-1-1,0 0 1,0 1-1,0 0 0,0 0 1,-1 0-1,0 0 1,0 0-1,0 1 1,-1-1-1,0 1 1,0 0-1,0 0 0,-1 0 1,0-1-1,0 2 1,0-1-1,-1 0 1,0 0-1,0 0 1,-2 9-1,-2 2-217,0-1 0,-1-1 0,-1 1-1,0-1 1,-1 0 0,-14 23 0,6-13-6614</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8.398"/>
    </inkml:context>
    <inkml:brush xml:id="br0">
      <inkml:brushProperty name="width" value="0.035" units="cm"/>
      <inkml:brushProperty name="height" value="0.035" units="cm"/>
      <inkml:brushProperty name="color" value="#333333"/>
    </inkml:brush>
  </inkml:definitions>
  <inkml:trace contextRef="#ctx0" brushRef="#br0">28 210 24575,'11'53'0,"-2"1"0,-3 1 0,-2-1 0,-5 82 0,-4-103 0,-1-25 0,0-20 0,-8-60 0,3 0 0,-3-139 0,14 199 0,0 0 0,1 0 0,0 0 0,1 0 0,1 0 0,0 0 0,0 1 0,1-1 0,0 1 0,9-15 0,-9 19 0,1 1 0,-1 0 0,1 0 0,1 0 0,-1 0 0,1 1 0,0 0 0,0 0 0,0 1 0,1-1 0,0 1 0,0 1 0,0-1 0,0 1 0,0 1 0,15-5 0,-14 5 0,0 1 0,-1-1 0,1 1 0,0 0 0,0 1 0,0 0 0,0 0 0,0 1 0,15 3 0,-20-3 0,-1 0 0,1 0 0,0 1 0,0-1 0,-1 1 0,1 0 0,-1 0 0,1 0 0,-1 0 0,0 0 0,0 0 0,0 1 0,0-1 0,0 1 0,-1-1 0,1 1 0,-1 0 0,1 0 0,-1-1 0,0 1 0,0 0 0,0 0 0,-1 0 0,1 0 0,-1 0 0,0 1 0,0 5 0,1 4 0,-2 0 0,1 0 0,-2 0 0,0 0 0,0-1 0,-1 1 0,-8 19 0,-4 4 0,-23 40 0,24-52 0,2 0 0,1 0 0,0 1 0,-10 43 0,20-64 0,1 1 0,-1 0 0,1 0 0,0-1 0,0 1 0,1 0 0,-1-1 0,1 1 0,0 0 0,1-1 0,-1 1 0,1-1 0,0 1 0,0-1 0,0 0 0,0 0 0,1 0 0,5 7 0,5 3 0,0-1 0,1 0 0,24 17 0,16 16 0,-44-37 0,-2 1 0,1 0 0,-1 0 0,-1 1 0,0 0 0,0 0 0,-1 0 0,-1 1 0,7 20 0,-10-24 0,0 1 0,-1-1 0,0 0 0,-1 1 0,0-1 0,0 1 0,-1-1 0,0 1 0,0-1 0,-1 0 0,0 0 0,0 0 0,-1 0 0,0 0 0,-8 13 0,5-10 0,-1 0 0,0-1 0,-1 0 0,0-1 0,-1 0 0,0 0 0,0-1 0,-1 0 0,0 0 0,-15 8 0,22-14 0,0 0 0,0-1 0,0 1 0,0-1 0,0 1 0,-1-1 0,1 0 0,0 0 0,-1-1 0,1 1 0,0-1 0,-1 0 0,1 0 0,-1 0 0,1 0 0,0 0 0,-1-1 0,1 1 0,-1-1 0,1 0 0,0 0 0,0 0 0,0-1 0,0 1 0,0-1 0,0 0 0,0 1 0,0-1 0,0-1 0,1 1 0,-1 0 0,1-1 0,0 1 0,0-1 0,-1 0 0,2 1 0,-1-1 0,0 0 0,1 0 0,-1 0 0,-1-6 0,-2-3-151,1 0-1,0-1 0,1 1 0,1-1 1,0 1-1,0-1 0,1 0 1,2-24-1,3 3-6674</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8.742"/>
    </inkml:context>
    <inkml:brush xml:id="br0">
      <inkml:brushProperty name="width" value="0.035" units="cm"/>
      <inkml:brushProperty name="height" value="0.035" units="cm"/>
      <inkml:brushProperty name="color" value="#333333"/>
    </inkml:brush>
  </inkml:definitions>
  <inkml:trace contextRef="#ctx0" brushRef="#br0">0 1 24575,'5'24'0,"2"19"0,-1 7 0,-1 4 0,-1-1 0,-2-1 0,0-3 0,-2-11-8191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9.614"/>
    </inkml:context>
    <inkml:brush xml:id="br0">
      <inkml:brushProperty name="width" value="0.035" units="cm"/>
      <inkml:brushProperty name="height" value="0.035" units="cm"/>
      <inkml:brushProperty name="color" value="#333333"/>
    </inkml:brush>
  </inkml:definitions>
  <inkml:trace contextRef="#ctx0" brushRef="#br0">1 203 24575,'0'-3'0,"1"0"0,-1 0 0,1 0 0,0 0 0,0 0 0,0 0 0,0 0 0,0 0 0,1 0 0,-1 0 0,1 0 0,0 1 0,0-1 0,0 1 0,0-1 0,0 1 0,0 0 0,1 0 0,-1 0 0,1 0 0,0 0 0,0 0 0,-1 1 0,1 0 0,6-3 0,7-2 0,0 1 0,1 1 0,26-5 0,-32 8 0,73-15 0,73-13 0,218-12 0,-357 41 0,-12 1 0,-1-1 0,1 0 0,-1 0 0,1-1 0,0 1 0,-1-1 0,1 0 0,-1-1 0,1 0 0,-1 1 0,5-4 0,-9 5-24,-1-1-1,0 1 1,0 0-1,0-1 1,0 1-1,0 0 1,0-1-1,0 1 1,0 0-1,0-1 1,0 1-1,0 0 1,0-1-1,0 1 1,-1 0-1,1-1 1,0 1-1,0 0 1,0-1-1,0 1 1,-1 0-1,1-1 0,0 1 1,0 0-1,0 0 1,-1-1-1,1 1 1,0 0-1,-1 0 1,1 0-1,0-1 1,0 1-1,-1 0 1,1 0-1,0 0 1,-1 0-1,1 0 1,0 0-1,-1 0 1,1 0-1,0-1 1,-1 1-1,1 0 1,0 0-1,-1 0 1,1 1-1,-1-1 1,1 0-1,-1 0 1,1 0-116,-16-4-6686</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9.957"/>
    </inkml:context>
    <inkml:brush xml:id="br0">
      <inkml:brushProperty name="width" value="0.035" units="cm"/>
      <inkml:brushProperty name="height" value="0.035" units="cm"/>
      <inkml:brushProperty name="color" value="#333333"/>
    </inkml:brush>
  </inkml:definitions>
  <inkml:trace contextRef="#ctx0" brushRef="#br0">0 0 24575,'4'1'0,"-1"-1"0,1 1 0,-1 0 0,1 0 0,-1 1 0,0-1 0,0 1 0,1-1 0,-1 1 0,0 0 0,0 0 0,0 0 0,-1 1 0,4 2 0,37 43 0,-35-38 0,1 1 0,-1 0 0,0 1 0,0 0 0,-1 0 0,-1 1 0,0 0 0,0 0 0,-2 0 0,1 1 0,2 18 0,-5-21 0,-1 0 0,-1-1 0,0 1 0,0 0 0,-1 0 0,-1 0 0,1-1 0,-2 1 0,1 0 0,-2-1 0,1 0 0,-1 0 0,-1 0 0,-5 10 0,-41 65-1365,37-66-5461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0.563"/>
    </inkml:context>
    <inkml:brush xml:id="br0">
      <inkml:brushProperty name="width" value="0.035" units="cm"/>
      <inkml:brushProperty name="height" value="0.035" units="cm"/>
      <inkml:brushProperty name="color" value="#333333"/>
    </inkml:brush>
  </inkml:definitions>
  <inkml:trace contextRef="#ctx0" brushRef="#br0">0 812 24575,'5'-7'0,"0"1"0,-1-1 0,-1-1 0,1 1 0,-1-1 0,0 1 0,-1-1 0,1 0 0,1-15 0,7-19 0,40-114 0,27-73 0,-58 181 0,1 1 0,44-71 0,-59 107 0,1 1 0,1 0 0,0 0 0,18-16 0,-24 24 0,-1 1 0,0 0 0,1-1 0,-1 1 0,1 0 0,-1 0 0,1 0 0,-1 0 0,1 1 0,0-1 0,-1 0 0,1 1 0,0-1 0,0 1 0,-1-1 0,1 1 0,0 0 0,0 0 0,0 0 0,0 0 0,-1 0 0,1 0 0,0 0 0,0 1 0,0-1 0,-1 1 0,1-1 0,0 1 0,-1 0 0,1 0 0,0-1 0,-1 1 0,1 0 0,-1 1 0,1-1 0,-1 0 0,0 0 0,1 1 0,-1-1 0,0 0 0,0 1 0,2 2 0,4 9 0,0 1 0,-1-1 0,0 1 0,-1 0 0,-1 0 0,0 1 0,3 24 0,6 114 0,-11-127 0,-1 8-95,6 66-328,-5 1-1,-14 129 1,4-191-6403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0.922"/>
    </inkml:context>
    <inkml:brush xml:id="br0">
      <inkml:brushProperty name="width" value="0.035" units="cm"/>
      <inkml:brushProperty name="height" value="0.035" units="cm"/>
      <inkml:brushProperty name="color" value="#333333"/>
    </inkml:brush>
  </inkml:definitions>
  <inkml:trace contextRef="#ctx0" brushRef="#br0">1 84 24575,'25'-9'0,"13"-10"0,10 0 0,1 3 0,-1 4 0,-10 4-8191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1.284"/>
    </inkml:context>
    <inkml:brush xml:id="br0">
      <inkml:brushProperty name="width" value="0.035" units="cm"/>
      <inkml:brushProperty name="height" value="0.035" units="cm"/>
      <inkml:brushProperty name="color" value="#333333"/>
    </inkml:brush>
  </inkml:definitions>
  <inkml:trace contextRef="#ctx0" brushRef="#br0">17 0 24575,'19'24'0,"0"0"0,-2 2 0,0-1 0,22 51 0,-35-66 0,0 1 0,-1-1 0,0 1 0,-1 0 0,0 0 0,-1 0 0,0 0 0,-1 0 0,0 0 0,0 0 0,-1 0 0,-1 0 0,0 0 0,0 0 0,-1 0 0,-7 15 0,-2-3 0,0 1 0,-2-2 0,-30 38 0,12-17 0,31-41 0,-1-1 0,1 1 0,0-1 0,0 1 0,0 0 0,0-1 0,0 1 0,0 0 0,0 0 0,0 0 0,1 0 0,-1 0 0,1 0 0,0 0 0,-1 0 0,1 0 0,0 0 0,0 0 0,0 0 0,0 0 0,1-1 0,-1 1 0,1 3 0,1-3 0,-1 0 0,1 0 0,0-1 0,0 1 0,0 0 0,0-1 0,0 1 0,1-1 0,-1 0 0,0 0 0,1 0 0,-1 0 0,0 0 0,1-1 0,-1 1 0,1 0 0,4-1 0,62 12-682,92 3-1,-131-14-6143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3.651"/>
    </inkml:context>
    <inkml:brush xml:id="br0">
      <inkml:brushProperty name="width" value="0.035" units="cm"/>
      <inkml:brushProperty name="height" value="0.035" units="cm"/>
      <inkml:brushProperty name="color" value="#333333"/>
    </inkml:brush>
  </inkml:definitions>
  <inkml:trace contextRef="#ctx0" brushRef="#br0">1 62 24575,'15'0'0,"14"0"0,19 0 0,14 0 0,13 0 0,12 0 0,8 0 0,6 0 0,2 0 0,-8-6 0,-4 0 0,-13-6 0,-15 1 0,-13 1 0,-20 3 0,-20 2 0,-17 2 0,-7 2-8191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1.691"/>
    </inkml:context>
    <inkml:brush xml:id="br0">
      <inkml:brushProperty name="width" value="0.035" units="cm"/>
      <inkml:brushProperty name="height" value="0.035" units="cm"/>
      <inkml:brushProperty name="color" value="#333333"/>
    </inkml:brush>
  </inkml:definitions>
  <inkml:trace contextRef="#ctx0" brushRef="#br0">0 89 24575,'368'-29'0,"-65"1"0,-126 27 0,-83 2 0,167-20 0,-241 12-76,-36 4 266,-34 1-1669,22 2-5347</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2.066"/>
    </inkml:context>
    <inkml:brush xml:id="br0">
      <inkml:brushProperty name="width" value="0.035" units="cm"/>
      <inkml:brushProperty name="height" value="0.035" units="cm"/>
      <inkml:brushProperty name="color" value="#333333"/>
    </inkml:brush>
  </inkml:definitions>
  <inkml:trace contextRef="#ctx0" brushRef="#br0">1 0 24575,'0'10'0,"5"8"0,6 6 0,7 4 0,5 2 0,4 1 0,1 0 0,-3 5 0,-6 1 0,-6 0 0,-6 2 0,-8 1 0,-10 3 0,-7-1 0,-1-3 0,-2-7 0,2-10-8191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3.006"/>
    </inkml:context>
    <inkml:brush xml:id="br0">
      <inkml:brushProperty name="width" value="0.035" units="cm"/>
      <inkml:brushProperty name="height" value="0.035" units="cm"/>
      <inkml:brushProperty name="color" value="#333333"/>
    </inkml:brush>
  </inkml:definitions>
  <inkml:trace contextRef="#ctx0" brushRef="#br0">0 40 24575,'23'332'0,"-16"-178"0,3-102 0,-10-52 0,0 0 0,-1 1 0,1-1 0,0 0 0,0 0 0,0 0 0,0 1 0,0-1 0,0 0 0,0 0 0,1 0 0,-1 0 0,0 1 0,0-1 0,0 0 0,0 0 0,0 0 0,0 0 0,0 0 0,0 1 0,0-1 0,0 0 0,0 0 0,1 0 0,-1 0 0,0 0 0,0 1 0,0-1 0,0 0 0,0 0 0,1 0 0,-1 0 0,0 0 0,0 0 0,0 0 0,0 0 0,1 0 0,-1 0 0,0 0 0,0 0 0,0 0 0,0 0 0,1 0 0,-1 0 0,0 0 0,0 0 0,0 0 0,0 0 0,1 0 0,-1 0 0,0 0 0,0 0 0,0 0 0,0 0 0,1 0 0,-1 0 0,0 0 0,0-1 0,6-26 0,0-241 0,-5 72 0,-1 191 0,0-1 0,1 1 0,0 0 0,-1-1 0,2 1 0,-1 0 0,1 0 0,0 0 0,0 0 0,0 0 0,4-7 0,-4 10 0,0 0 0,0 1 0,0-1 0,0 0 0,0 1 0,0-1 0,0 1 0,1 0 0,-1-1 0,0 1 0,1 0 0,-1 1 0,1-1 0,-1 0 0,1 1 0,0-1 0,-1 1 0,1 0 0,-1 0 0,1 0 0,0 0 0,-1 0 0,1 1 0,-1-1 0,4 2 0,1-1 0,0 1 0,1-1 0,-1 2 0,0-1 0,0 1 0,-1 0 0,1 0 0,-1 1 0,1 0 0,-1 0 0,0 0 0,-1 1 0,1 0 0,-1 0 0,0 0 0,0 1 0,0 0 0,-1 0 0,0 0 0,0 0 0,-1 1 0,0 0 0,0-1 0,0 1 0,-1 0 0,0 0 0,0 1 0,-1-1 0,0 0 0,0 1 0,-1-1 0,0 0 0,0 1 0,0-1 0,-1 0 0,0 1 0,-5 12 0,-26 59 0,25-64 0,0 1 0,0-1 0,2 1 0,-6 27 0,10-38 0,0 1 0,1-1 0,0 1 0,0-1 0,1 0 0,-1 1 0,1-1 0,0 1 0,1-1 0,-1 0 0,1 0 0,0 0 0,0 0 0,1 0 0,0 0 0,-1 0 0,2-1 0,4 7 0,30 30 0,-23-25 0,1 1 0,-2 0 0,0 1 0,-2 0 0,14 25 0,-24-38 0,1 1 0,-1-1 0,-1 1 0,1-1 0,-1 1 0,0-1 0,0 1 0,-1 0 0,1-1 0,-1 1 0,0 0 0,-1-1 0,0 1 0,0 0 0,0-1 0,0 1 0,-1-1 0,0 1 0,0-1 0,0 0 0,-1 0 0,0 0 0,0 0 0,0 0 0,-7 7 0,1-3 0,0 0 0,0-1 0,-1 0 0,0-1 0,0 0 0,-1 0 0,0-1 0,0 0 0,-19 6 0,25-10 0,1-1 0,-1 1 0,0-1 0,0-1 0,0 1 0,0-1 0,0 0 0,-1 0 0,1 0 0,0 0 0,-8-3 0,10 2 0,0 0 0,0 0 0,0-1 0,0 1 0,1-1 0,-1 0 0,0 0 0,1 0 0,0 0 0,-1 0 0,1-1 0,0 1 0,0 0 0,0-1 0,0 0 0,1 0 0,-1 1 0,1-1 0,0 0 0,-2-3 0,2 2-124,0 0 0,0 0 0,0 0 0,0 0 0,1-1 0,-1 1-1,1 0 1,0 0 0,0 0 0,2-7 0,4-9-6702</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3.490"/>
    </inkml:context>
    <inkml:brush xml:id="br0">
      <inkml:brushProperty name="width" value="0.035" units="cm"/>
      <inkml:brushProperty name="height" value="0.035" units="cm"/>
      <inkml:brushProperty name="color" value="#333333"/>
    </inkml:brush>
  </inkml:definitions>
  <inkml:trace contextRef="#ctx0" brushRef="#br0">0 23 24575,'14'-4'0,"5"-1"0,0 1 0,1 0 0,-1 1 0,31 0 0,-46 3 0,-1 0 0,1 0 0,0 1 0,-1-1 0,1 1 0,-1-1 0,1 1 0,-1 0 0,1 1 0,-1-1 0,1 1 0,-1-1 0,0 1 0,0 0 0,0 0 0,0 0 0,0 1 0,-1-1 0,1 1 0,-1-1 0,1 1 0,-1 0 0,0 0 0,0 0 0,0 0 0,0 1 0,-1-1 0,1 0 0,-1 1 0,0-1 0,1 5 0,0 3 0,-1 0 0,0-1 0,-1 1 0,0 0 0,-1 0 0,0 0 0,0-1 0,-1 1 0,-1 0 0,0-1 0,-6 16 0,-7 9 0,-40 64 0,36-66 0,-21 47 0,40-78 0,0 1 0,0-1 0,0 1 0,0-1 0,1 1 0,-1-1 0,1 1 0,0 0 0,0-1 0,0 1 0,0 0 0,0-1 0,1 6 0,-1-7 0,1 0 0,-1 1 0,1-1 0,0 0 0,-1 0 0,1 0 0,0 0 0,0 0 0,0 0 0,0 0 0,0 0 0,0 0 0,0 0 0,0 0 0,0-1 0,0 1 0,0 0 0,1-1 0,-1 1 0,1 0 0,3 0 0,-1-1 0,0 1 0,1-1 0,-1 0 0,0 0 0,1 0 0,-1 0 0,0-1 0,1 0 0,-1 0 0,0 0 0,0 0 0,1-1 0,-1 1 0,4-3 0,3-4-114,0 1 1,0-1-1,-1-1 0,0 0 0,0-1 1,-1 0-1,0 0 0,-1 0 0,0-1 1,-1-1-1,7-14 0,6-13-6712</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038"/>
    </inkml:context>
    <inkml:brush xml:id="br0">
      <inkml:brushProperty name="width" value="0.035" units="cm"/>
      <inkml:brushProperty name="height" value="0.035" units="cm"/>
      <inkml:brushProperty name="color" value="#333333"/>
    </inkml:brush>
  </inkml:definitions>
  <inkml:trace contextRef="#ctx0" brushRef="#br0">0 889 24575,'2'-24'0,"0"0"0,2 1 0,9-32 0,1-8 0,125-553 0,-137 609 0,1-4 0,1 1 0,-1-1 0,2 0 0,5-9 0,-10 19 0,1 0 0,-1 0 0,1 0 0,-1 0 0,1 1 0,0-1 0,-1 0 0,1 0 0,0 1 0,0-1 0,-1 0 0,1 1 0,0-1 0,0 1 0,0-1 0,0 1 0,0 0 0,0-1 0,0 1 0,0 0 0,0 0 0,1-1 0,-1 2 0,1-1 0,-1 1 0,0 0 0,1-1 0,-1 1 0,0 0 0,0 0 0,1 0 0,-1 0 0,0 0 0,0 0 0,0 0 0,0 0 0,0 0 0,0 1 0,0-1 0,-1 0 0,1 1 0,1 2 0,12 28 0,-2 1 0,-1 0 0,-1 1 0,10 69 0,0-7 0,11 11 0,-17-60 0,10 49 0,-23-92-45,-1-1-1,0 1 1,1 0-1,-1-1 1,-1 1-1,1-1 1,0 1-1,-1-1 1,0 1-1,0-1 1,0 1-1,0-1 1,0 0-1,-1 0 1,0 1-1,1-1 1,-1 0-1,0 0 1,-1-1-1,1 1 1,0 0-1,-1-1 1,0 1-1,1-1 0,-1 0 1,0 0-1,0 0 1,0 0-1,-4 1 1,-14 8-6781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427"/>
    </inkml:context>
    <inkml:brush xml:id="br0">
      <inkml:brushProperty name="width" value="0.035" units="cm"/>
      <inkml:brushProperty name="height" value="0.035" units="cm"/>
      <inkml:brushProperty name="color" value="#333333"/>
    </inkml:brush>
  </inkml:definitions>
  <inkml:trace contextRef="#ctx0" brushRef="#br0">1 257 24575,'0'-20'0,"0"-11"0,5-1 0,1 0 0,0 1 0,5 6 0,-1 1 0,3 6 0,5 5 0,4 5 0,3 0 0,3 0 0,1 2 0,-5 6 0,-5 9 0,-7 3-8191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0.756"/>
    </inkml:context>
    <inkml:brush xml:id="br0">
      <inkml:brushProperty name="width" value="0.035" units="cm"/>
      <inkml:brushProperty name="height" value="0.035" units="cm"/>
      <inkml:brushProperty name="color" value="#333333"/>
    </inkml:brush>
  </inkml:definitions>
  <inkml:trace contextRef="#ctx0" brushRef="#br0">0 7 24575,'5'-5'0,"2"4"0,-1 11 0,-1 14 0,-2 8 0,-1 9 0,0 7 0,-2 1 0,0-4 0,0-4 0,0-4 0,-1-9-8191</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5.405"/>
    </inkml:context>
    <inkml:brush xml:id="br0">
      <inkml:brushProperty name="width" value="0.035" units="cm"/>
      <inkml:brushProperty name="height" value="0.035" units="cm"/>
      <inkml:brushProperty name="color" value="#333333"/>
    </inkml:brush>
  </inkml:definitions>
  <inkml:trace contextRef="#ctx0" brushRef="#br0">1 56 24575,'0'-22'0,"-1"-7"0,2 24 0,0 13 0,27 779 0,-28-783 0,0-34-1365,0-3-5461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5.797"/>
    </inkml:context>
    <inkml:brush xml:id="br0">
      <inkml:brushProperty name="width" value="0.035" units="cm"/>
      <inkml:brushProperty name="height" value="0.035" units="cm"/>
      <inkml:brushProperty name="color" value="#333333"/>
    </inkml:brush>
  </inkml:definitions>
  <inkml:trace contextRef="#ctx0" brushRef="#br0">0 69 24575,'6'0'0,"-1"0"0,1 1 0,0 0 0,-1 0 0,1 0 0,-1 0 0,1 1 0,-1 0 0,0 1 0,0-1 0,0 1 0,0 0 0,0 0 0,0 0 0,-1 1 0,0-1 0,5 6 0,4 6 0,-1 0 0,-1 2 0,17 28 0,-22-31 0,2-1 0,-1-1 0,2 0 0,0 0 0,0 0 0,1-1 0,17 15 0,-25-25 0,0 0 0,0 1 0,-1-1 0,1 0 0,0 0 0,0-1 0,0 1 0,0 0 0,1-1 0,-1 1 0,0-1 0,0 0 0,0 1 0,0-1 0,0 0 0,1 0 0,-1-1 0,0 1 0,0 0 0,0-1 0,0 1 0,0-1 0,0 0 0,0 0 0,0 0 0,0 0 0,0 0 0,0 0 0,-1 0 0,1 0 0,0-1 0,-1 1 0,1-1 0,-1 1 0,1-1 0,-1 0 0,0 0 0,2-2 0,5-8 0,-1-1 0,0 1 0,-1-1 0,7-20 0,15-73 0,-21 76 0,17-49 0,-24 79-2,0 0 0,0 0 0,0 0 0,0 0 0,0 0 0,0 0 0,1 0 0,-1 1 0,0-1 0,0 0 1,0 0-1,0 0 0,0 0 0,0 0 0,0 0 0,0 0 0,1 0 0,-1 0 0,0 0 0,0 0 0,0 0 0,0 0 0,0 0 0,0 0 0,1 0 0,-1 0 0,0 0 0,0 0 0,0 0 0,0 0 0,0 0 0,0 0 0,0 0 0,1 0 0,-1 0 0,0 0 0,0 0 0,0 0 0,0 17-1286,-3 17-5538</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6.422"/>
    </inkml:context>
    <inkml:brush xml:id="br0">
      <inkml:brushProperty name="width" value="0.035" units="cm"/>
      <inkml:brushProperty name="height" value="0.035" units="cm"/>
      <inkml:brushProperty name="color" value="#333333"/>
    </inkml:brush>
  </inkml:definitions>
  <inkml:trace contextRef="#ctx0" brushRef="#br0">0 58 24575,'0'-20'0,"0"-1"0,0 7 0,0 12 0,0 15 0,0 21 0,0 20 0,0 10 0,0 9 0,0 2 0,0-1 0,0-4 0,0-9 0,0-19 0,0-22 0,0-20 0,0-9-8191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4.025"/>
    </inkml:context>
    <inkml:brush xml:id="br0">
      <inkml:brushProperty name="width" value="0.035" units="cm"/>
      <inkml:brushProperty name="height" value="0.035" units="cm"/>
      <inkml:brushProperty name="color" value="#333333"/>
    </inkml:brush>
  </inkml:definitions>
  <inkml:trace contextRef="#ctx0" brushRef="#br0">0 0 24575,'0'20'0,"5"11"0,7 6 0,5 1 0,6 4 0,-1 1 0,0-3 0,-3-3 0,-5-3 0,-5-2 0,-4-2 0,-3 0 0,-7-2 0,-2 1 0,-5-6 0,0 0 0,1-6-8191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56.811"/>
    </inkml:context>
    <inkml:brush xml:id="br0">
      <inkml:brushProperty name="width" value="0.035" units="cm"/>
      <inkml:brushProperty name="height" value="0.035" units="cm"/>
      <inkml:brushProperty name="color" value="#333333"/>
    </inkml:brush>
  </inkml:definitions>
  <inkml:trace contextRef="#ctx0" brushRef="#br0">0 347 24575,'30'-35'0,"19"-16"0,7-5 0,4 3 0,-4 5 0,-6 6 0,-7 9 0,-5 12 0,-10 13 0,-9 8-8191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1.744"/>
    </inkml:context>
    <inkml:brush xml:id="br0">
      <inkml:brushProperty name="width" value="0.035" units="cm"/>
      <inkml:brushProperty name="height" value="0.035" units="cm"/>
      <inkml:brushProperty name="color" value="#333333"/>
    </inkml:brush>
  </inkml:definitions>
  <inkml:trace contextRef="#ctx0" brushRef="#br0">143 320 24575,'0'612'0,"-3"-646"0,-1 1 0,-2 0 0,-13-44 0,4 19 0,-19-72 0,15 63 0,3-1 0,-10-86 0,26 142 0,0 1 0,1-1 0,0 0 0,0 0 0,2 1 0,-1-1 0,1 1 0,1 0 0,0-1 0,1 2 0,0-1 0,1 1 0,0-1 0,8-10 0,-8 13 0,0 0 0,1 1 0,0-1 0,1 1 0,-1 0 0,1 1 0,0 0 0,1 0 0,-1 1 0,1 0 0,0 1 0,1-1 0,-1 2 0,1-1 0,0 1 0,16-2 0,-23 4 0,0 1 0,1 0 0,-1 0 0,0 0 0,0 0 0,1 1 0,-1-1 0,0 1 0,0 0 0,0 0 0,1 0 0,-1 0 0,0 0 0,-1 1 0,1 0 0,0-1 0,0 1 0,-1 0 0,4 3 0,-2 0 0,0 0 0,0-1 0,-1 1 0,0 1 0,0-1 0,0 0 0,-1 1 0,1-1 0,2 12 0,-1 6 0,0 1 0,-1 0 0,-1-1 0,-2 31 0,-4-11 0,-1 1 0,-2-1 0,-13 46 0,8-39 0,11-46 0,1 0 0,-1-1 0,1 1 0,0 0 0,0 0 0,0-1 0,1 1 0,-1 0 0,1-1 0,0 1 0,0 0 0,0-1 0,1 1 0,-1-1 0,1 0 0,0 1 0,3 3 0,4 5 0,0 0 0,2-1 0,12 12 0,-13-15 0,0 1 0,-1 1 0,13 18 0,-15-16 0,-1 1 0,-1 0 0,0 1 0,-1-1 0,0 1 0,-1 0 0,0-1 0,-1 2 0,-1-1 0,0 0 0,-1 0 0,-1 0 0,0 0 0,0 0 0,-2 0 0,0 0 0,-6 18 0,5-20 0,0-1 0,0 0 0,-1 0 0,0 0 0,-1-1 0,0 0 0,-1 0 0,0 0 0,-1-1 0,0 0 0,0 0 0,-1-1 0,0 0 0,0-1 0,-1 0 0,0 0 0,0-1 0,-1 0 0,0-1 0,-20 7 0,27-11-76,-1 1 1,0-1-1,1-1 0,-1 1 0,0-1 0,0 1 0,0-1 0,1-1 1,-1 1-1,0-1 0,0 0 0,1 0 0,-1 0 0,1-1 1,-1 1-1,1-1 0,-6-3 0,-9-10-6750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2.074"/>
    </inkml:context>
    <inkml:brush xml:id="br0">
      <inkml:brushProperty name="width" value="0.035" units="cm"/>
      <inkml:brushProperty name="height" value="0.035" units="cm"/>
      <inkml:brushProperty name="color" value="#333333"/>
    </inkml:brush>
  </inkml:definitions>
  <inkml:trace contextRef="#ctx0" brushRef="#br0">1 0 24575,'0'35'0,"0"21"0,0 11 0,0 5 0,0-6 0,0-9 0,0-9 0,0-13-8191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060"/>
    </inkml:context>
    <inkml:brush xml:id="br0">
      <inkml:brushProperty name="width" value="0.035" units="cm"/>
      <inkml:brushProperty name="height" value="0.035" units="cm"/>
      <inkml:brushProperty name="color" value="#333333"/>
    </inkml:brush>
  </inkml:definitions>
  <inkml:trace contextRef="#ctx0" brushRef="#br0">49 747 24575,'-27'42'0,"27"-41"0,-1 0 0,1-1 0,-1 1 0,1-1 0,-1 1 0,1-1 0,-1 1 0,1 0 0,-1-1 0,0 0 0,1 1 0,-1-1 0,0 1 0,1-1 0,-1 0 0,0 0 0,0 1 0,1-1 0,-1 0 0,-1 0 0,1 0 0,0-1 0,1 0 0,-1 0 0,1 1 0,-1-1 0,1 0 0,-1 0 0,1 0 0,-1 0 0,1 1 0,0-1 0,-1 0 0,1 0 0,0 0 0,0 0 0,0 0 0,0 0 0,0 0 0,0 0 0,0 0 0,0 0 0,0-2 0,4-44 0,2-1 0,1 1 0,3 0 0,18-53 0,-9 31 0,7-35 0,-13 41 0,4 1 0,41-102 0,-57 162 0,-1 1 0,1-1 0,0 1 0,0-1 0,-1 1 0,1-1 0,0 1 0,0 0 0,0-1 0,0 1 0,1 0 0,-1 0 0,0 0 0,0 0 0,1 0 0,-1 0 0,3-1 0,-4 2 0,1 0 0,0 0 0,0 0 0,0 0 0,-1 0 0,1 1 0,0-1 0,-1 0 0,1 0 0,0 1 0,-1-1 0,1 0 0,0 1 0,-1-1 0,1 1 0,0-1 0,-1 1 0,1-1 0,-1 1 0,1 0 0,-1-1 0,1 1 0,-1-1 0,0 1 0,1 1 0,4 8 0,-1 0 0,0 0 0,5 22 0,-7-24 0,139 602 0,-139-602-195,-1-1 0,0 0 0,0 0 0,-1 0 0,0 1 0,-1 7 0,-4 3-6631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422"/>
    </inkml:context>
    <inkml:brush xml:id="br0">
      <inkml:brushProperty name="width" value="0.035" units="cm"/>
      <inkml:brushProperty name="height" value="0.035" units="cm"/>
      <inkml:brushProperty name="color" value="#333333"/>
    </inkml:brush>
  </inkml:definitions>
  <inkml:trace contextRef="#ctx0" brushRef="#br0">0 169 24575,'25'-15'0,"13"-10"0,5-5 0,6-3 0,-2 4 0,-3 7 0,-9 7-8191</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3.810"/>
    </inkml:context>
    <inkml:brush xml:id="br0">
      <inkml:brushProperty name="width" value="0.035" units="cm"/>
      <inkml:brushProperty name="height" value="0.035" units="cm"/>
      <inkml:brushProperty name="color" value="#333333"/>
    </inkml:brush>
  </inkml:definitions>
  <inkml:trace contextRef="#ctx0" brushRef="#br0">0 84 24575,'25'-20'0,"39"-26"0,-60 44 0,0 0 0,0-1 0,1 1 0,-1 1 0,1-1 0,-1 1 0,1 0 0,0 0 0,0 0 0,-1 0 0,1 1 0,9 0 0,-11 0 0,-1 1 0,0-1 0,0 1 0,0 0 0,0-1 0,0 1 0,0 0 0,0 0 0,0 0 0,-1 0 0,1 1 0,0-1 0,-1 0 0,1 1 0,0-1 0,-1 1 0,0 0 0,1-1 0,-1 1 0,1 2 0,0 0 0,0 1 0,0 0 0,-1-1 0,1 1 0,-1 0 0,0 0 0,-1 0 0,1 7 0,-1 5 0,-1 1 0,-1-1 0,-8 33 0,-66 178 0,51-159 0,23-64 0,0 0 0,0 0 0,1 0 0,0 0 0,0 0 0,0 1 0,0-1 0,1 8 0,1-11 0,-1-1 0,0 1 0,1-1 0,-1 1 0,1-1 0,0 0 0,-1 1 0,1-1 0,0 1 0,0-1 0,0 0 0,0 0 0,0 1 0,0-1 0,0 0 0,0 0 0,1 0 0,-1 0 0,0-1 0,1 1 0,-1 0 0,1 0 0,-1-1 0,0 1 0,1-1 0,0 1 0,-1-1 0,1 0 0,-1 0 0,1 1 0,1-1 0,19 1 0,1 0 0,-1-2 0,25-3 0,-29 2 0,0 0 0,1 1 0,-1 1 0,1 1 0,26 5 0,-42-6-76,-1 1 1,0-1-1,1 1 0,-1 0 0,0 0 0,0 0 0,0 1 0,0-1 1,0 0-1,0 1 0,0 0 0,0-1 0,0 1 0,-1 0 1,1 0-1,-1 0 0,2 2 0,5 14-6750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6.623"/>
    </inkml:context>
    <inkml:brush xml:id="br0">
      <inkml:brushProperty name="width" value="0.035" units="cm"/>
      <inkml:brushProperty name="height" value="0.035" units="cm"/>
      <inkml:brushProperty name="color" value="#333333"/>
    </inkml:brush>
  </inkml:definitions>
  <inkml:trace contextRef="#ctx0" brushRef="#br0">1 1 24575,'5'0'0,"1"5"0,0 11 0,-1 13 0,-1 12 0,3 14 0,1 6 0,-1 9 0,-2-3 0,-1-2 0,-2-9 0,-1-7 0,-1-8 0,-5-11 0,-2-10-8191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026"/>
    </inkml:context>
    <inkml:brush xml:id="br0">
      <inkml:brushProperty name="width" value="0.035" units="cm"/>
      <inkml:brushProperty name="height" value="0.035" units="cm"/>
      <inkml:brushProperty name="color" value="#333333"/>
    </inkml:brush>
  </inkml:definitions>
  <inkml:trace contextRef="#ctx0" brushRef="#br0">1 196 24575,'25'-10'0,"23"-9"0,13-5 0,11-4 0,4-2 0,-7-1 0,-10 5 0,-9 7 0,-15 11 0,-12 12 0,-10 6-8191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554"/>
    </inkml:context>
    <inkml:brush xml:id="br0">
      <inkml:brushProperty name="width" value="0.035" units="cm"/>
      <inkml:brushProperty name="height" value="0.035" units="cm"/>
      <inkml:brushProperty name="color" value="#333333"/>
    </inkml:brush>
  </inkml:definitions>
  <inkml:trace contextRef="#ctx0" brushRef="#br0">1 39 24575,'5'-20'0,"1"3"0,5 15 0,1 23 0,-2 27 0,-2 25 0,-4 16 0,-1 2 0,-2-5 0,0-11 0,-7-18 0,-1-25 0,0-17-8191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7.883"/>
    </inkml:context>
    <inkml:brush xml:id="br0">
      <inkml:brushProperty name="width" value="0.035" units="cm"/>
      <inkml:brushProperty name="height" value="0.035" units="cm"/>
      <inkml:brushProperty name="color" value="#333333"/>
    </inkml:brush>
  </inkml:definitions>
  <inkml:trace contextRef="#ctx0" brushRef="#br0">1 223 24575,'29'-4'0,"21"-8"0,10-11 0,7-11 0,-5-6 0,-7 5 0,-8 3 0,-7 7 0,-11 7-8191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3.182"/>
    </inkml:context>
    <inkml:brush xml:id="br0">
      <inkml:brushProperty name="width" value="0.035" units="cm"/>
      <inkml:brushProperty name="height" value="0.035" units="cm"/>
      <inkml:brushProperty name="color" value="#333333"/>
    </inkml:brush>
  </inkml:definitions>
  <inkml:trace contextRef="#ctx0" brushRef="#br0">59 0 24575,'-26'172'0,"-6"339"0,32-492 0,1 0 0,1 1 0,0-1 0,2 0 0,10 34 0,-13-49 0,1 0 0,-1 0 0,1 0 0,0 0 0,0 0 0,0 0 0,1 0 0,-1 0 0,1-1 0,0 0 0,0 1 0,0-1 0,1 0 0,-1 0 0,1-1 0,-1 1 0,1-1 0,0 0 0,0 0 0,0 0 0,0 0 0,0-1 0,1 1 0,-1-1 0,0 0 0,1-1 0,-1 1 0,1-1 0,-1 0 0,1 0 0,4-1 0,0-1 0,0 0 0,-1-1 0,1 0 0,-1-1 0,0 0 0,0 0 0,0 0 0,-1-1 0,0-1 0,0 1 0,0-1 0,0 0 0,-1-1 0,0 1 0,5-8 0,2-3 0,-1-1 0,0 1 0,-2-2 0,0 0 0,9-25 0,-16 37-170,0 0-1,-1-1 0,0 1 1,-1-1-1,0 1 0,0-1 1,0-11-1,-5-4-6655</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8.492"/>
    </inkml:context>
    <inkml:brush xml:id="br0">
      <inkml:brushProperty name="width" value="0.035" units="cm"/>
      <inkml:brushProperty name="height" value="0.035" units="cm"/>
      <inkml:brushProperty name="color" value="#333333"/>
    </inkml:brush>
  </inkml:definitions>
  <inkml:trace contextRef="#ctx0" brushRef="#br0">1 0 24575,'0'10'0,"0"13"0,0 13 0,0 15 0,0 9 0,0 9 0,0 7 0,0 2 0,0-4 0,0-8 0,0-12 0,0-23 0,0-24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8.836"/>
    </inkml:context>
    <inkml:brush xml:id="br0">
      <inkml:brushProperty name="width" value="0.035" units="cm"/>
      <inkml:brushProperty name="height" value="0.035" units="cm"/>
      <inkml:brushProperty name="color" value="#333333"/>
    </inkml:brush>
  </inkml:definitions>
  <inkml:trace contextRef="#ctx0" brushRef="#br0">0 98 24575,'20'0'0,"16"-10"0,8-8 0,5-1 0,0-3 0,-3 3 0,-10 10 0,-11 16 0,-10 11 0,-7 4-8191</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3.728"/>
    </inkml:context>
    <inkml:brush xml:id="br0">
      <inkml:brushProperty name="width" value="0.035" units="cm"/>
      <inkml:brushProperty name="height" value="0.035" units="cm"/>
      <inkml:brushProperty name="color" value="#333333"/>
    </inkml:brush>
  </inkml:definitions>
  <inkml:trace contextRef="#ctx0" brushRef="#br0">0 1205 24575,'1'-5'0,"-1"1"0,1 0 0,0 0 0,0-1 0,0 1 0,1 0 0,0 0 0,-1 0 0,1 1 0,1-1 0,3-5 0,36-41 0,-20 25 0,43-53 0,171-199 0,-175 213 0,2 2 0,78-57 0,-43 54 0,-62 43 0,45-37 0,85-57 0,-120 87 0,-1-1 0,75-69 0,-65 47 0,-46 48 49,-12 13-1463,-7 5-5412</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4.184"/>
    </inkml:context>
    <inkml:brush xml:id="br0">
      <inkml:brushProperty name="width" value="0.035" units="cm"/>
      <inkml:brushProperty name="height" value="0.035" units="cm"/>
      <inkml:brushProperty name="color" value="#333333"/>
    </inkml:brush>
  </inkml:definitions>
  <inkml:trace contextRef="#ctx0" brushRef="#br0">1 32 24575,'0'-2'0,"1"1"0,-1 0 0,1-1 0,0 1 0,-1 0 0,1 0 0,0 0 0,0 0 0,0 0 0,0 0 0,0 0 0,0 0 0,0 0 0,0 0 0,0 0 0,0 0 0,0 1 0,0-1 0,1 1 0,-1-1 0,0 1 0,1-1 0,-1 1 0,0 0 0,1-1 0,-1 1 0,3 0 0,44-5 0,-43 4 0,13 0 0,10 0 0,54 2 0,-76-1 0,0 1 0,0 0 0,0 0 0,0 0 0,-1 1 0,1 0 0,0 0 0,-1 0 0,1 1 0,-1-1 0,0 1 0,0 1 0,0-1 0,0 1 0,6 6 0,-9-7 0,-1 0 0,1 0 0,0 0 0,-1 0 0,1 1 0,-1-1 0,0 1 0,0-1 0,0 1 0,-1-1 0,1 1 0,-1-1 0,0 1 0,0 0 0,0-1 0,-1 1 0,1-1 0,-1 1 0,-2 6 0,-3 9 0,0-1 0,-16 30 0,1-2 0,14-23-341,0 0 0,2 1-1,-3 43 1,5-22-6485</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6.397"/>
    </inkml:context>
    <inkml:brush xml:id="br0">
      <inkml:brushProperty name="width" value="0.035" units="cm"/>
      <inkml:brushProperty name="height" value="0.035" units="cm"/>
      <inkml:brushProperty name="color" value="#333333"/>
    </inkml:brush>
  </inkml:definitions>
  <inkml:trace contextRef="#ctx0" brushRef="#br0">0 130 24575,'0'-3'0,"1"0"0,-1 0 0,1 0 0,-1 0 0,1 0 0,0 0 0,0 1 0,1-1 0,-1 0 0,0 1 0,1-1 0,0 1 0,-1-1 0,1 1 0,0 0 0,0 0 0,0 0 0,1 0 0,-1 0 0,0 0 0,1 1 0,-1-1 0,1 1 0,0 0 0,3-2 0,9-3 0,1 1 0,-1 0 0,24-3 0,-21 5 0,49-10 0,137-6 0,73 19 0,-150 2 0,-102 0 0,0 1 0,35 8 0,-33-6 0,45 5 0,-64-10 0,1 0 0,0 0 0,-1-1 0,1 0 0,-1 0 0,1-1 0,-1 0 0,0-1 0,11-5 0,-18 8 1,-1 0 0,0 0-1,0 0 1,0 0 0,1 0-1,-1 0 1,0 0 0,0 0-1,0 0 1,1 0 0,-1 0-1,0 0 1,0 0 0,0 0-1,1 0 1,-1-1 0,0 1-1,0 0 1,0 0-1,0 0 1,0 0 0,1-1-1,-1 1 1,0 0 0,0 0-1,0 0 1,0 0 0,0-1-1,0 1 1,0 0 0,0 0-1,0 0 1,1-1 0,-1 1-1,0 0 1,0 0 0,0 0-1,0-1 1,0 1 0,0 0-1,-1 0 1,1-1 0,0 1-1,0 0 1,0 0 0,0 0-1,0-1 1,0 1 0,0 0-1,0 0 1,0 0 0,0 0-1,-1-1 1,1 1 0,0 0-1,0 0 1,0 0 0,0 0-1,-1 0 1,1-1 0,-14-5-618,10 4-172,-14-6-6037</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6.757"/>
    </inkml:context>
    <inkml:brush xml:id="br0">
      <inkml:brushProperty name="width" value="0.035" units="cm"/>
      <inkml:brushProperty name="height" value="0.035" units="cm"/>
      <inkml:brushProperty name="color" value="#333333"/>
    </inkml:brush>
  </inkml:definitions>
  <inkml:trace contextRef="#ctx0" brushRef="#br0">5 8 24575,'-5'-6'0,"8"5"0,14 7 0,24 14 0,-33-17 0,0 1 0,-1 0 0,1 1 0,-1 0 0,0 0 0,-1 1 0,1-1 0,-1 1 0,0 1 0,0-1 0,-1 1 0,0 0 0,0 1 0,-1-1 0,0 1 0,0 0 0,-1 0 0,0 0 0,0 0 0,-1 0 0,0 1 0,0-1 0,-1 1 0,0-1 0,0 1 0,-1 0 0,-1-1 0,1 1 0,-4 13 0,-3 9 23,-1 1 0,-1-1 0,-28 57 1,-1 8-1482,28-65-5368</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8.249"/>
    </inkml:context>
    <inkml:brush xml:id="br0">
      <inkml:brushProperty name="width" value="0.035" units="cm"/>
      <inkml:brushProperty name="height" value="0.035" units="cm"/>
      <inkml:brushProperty name="color" value="#333333"/>
    </inkml:brush>
  </inkml:definitions>
  <inkml:trace contextRef="#ctx0" brushRef="#br0">0 20 24575,'2'-2'0,"0"0"0,0 0 0,-1 1 0,1-1 0,0 0 0,0 1 0,1-1 0,-1 1 0,0 0 0,0 0 0,4-2 0,-5 4 0,0-1 0,0 1 0,0-1 0,0 1 0,0-1 0,0 1 0,0 0 0,0 0 0,0-1 0,0 1 0,0 0 0,0 0 0,-1 0 0,1 0 0,0 0 0,-1 0 0,1 0 0,-1 0 0,1 0 0,-1 0 0,1 1 0,-1-1 0,0 0 0,1 0 0,-1 0 0,0 1 0,0-1 0,0 2 0,7 39 0,-1 1 0,-2 0 0,-2 0 0,-5 56 0,1-16 0,0 452 0,-3-556-1365,-1 10-5461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8.641"/>
    </inkml:context>
    <inkml:brush xml:id="br0">
      <inkml:brushProperty name="width" value="0.035" units="cm"/>
      <inkml:brushProperty name="height" value="0.035" units="cm"/>
      <inkml:brushProperty name="color" value="#333333"/>
    </inkml:brush>
  </inkml:definitions>
  <inkml:trace contextRef="#ctx0" brushRef="#br0">1 1 24575,'0'0'-8191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59.456"/>
    </inkml:context>
    <inkml:brush xml:id="br0">
      <inkml:brushProperty name="width" value="0.035" units="cm"/>
      <inkml:brushProperty name="height" value="0.035" units="cm"/>
      <inkml:brushProperty name="color" value="#333333"/>
    </inkml:brush>
  </inkml:definitions>
  <inkml:trace contextRef="#ctx0" brushRef="#br0">0 90 24575,'5'-27'0,"-5"22"0,1 0 0,-1-1 0,1 1 0,1 0 0,-1 0 0,1-1 0,0 1 0,0 0 0,0 1 0,4-7 0,-6 11 0,1 0 0,-1 0 0,0 0 0,1 0 0,-1 0 0,0-1 0,1 2 0,-1-1 0,0 0 0,1 0 0,-1 0 0,0 0 0,1 0 0,-1 0 0,0 0 0,1 0 0,-1 0 0,0 1 0,1-1 0,-1 0 0,0 0 0,0 0 0,1 1 0,-1-1 0,0 0 0,0 0 0,1 1 0,-1-1 0,0 0 0,0 0 0,0 1 0,1-1 0,-1 0 0,0 1 0,0-1 0,0 0 0,0 1 0,0-1 0,0 0 0,0 1 0,7 17 0,12 72 0,-13-60 0,1 1 0,1-1 0,22 53 0,-29-80 0,0 0 0,1 0 0,-1 0 0,1 0 0,0-1 0,0 1 0,0-1 0,0 0 0,0 1 0,0-1 0,1 0 0,-1 0 0,1 0 0,0-1 0,0 1 0,3 1 0,-4-2 0,0-1 0,0 0 0,0 0 0,0 0 0,0 0 0,0 0 0,0 0 0,0-1 0,0 1 0,-1-1 0,1 1 0,0-1 0,0 0 0,0 0 0,-1 0 0,1 0 0,0 0 0,-1 0 0,1 0 0,-1 0 0,1 0 0,-1-1 0,0 1 0,0-1 0,1 1 0,-1-1 0,0 0 0,1-1 0,11-19 0,0 0 0,10-27 0,-15 31 0,0 1 0,1 1 0,0-1 0,2 1 0,12-15 0,-23 31-20,0 1-1,0-1 1,0 1 0,0-1-1,0 0 1,0 1 0,0-1-1,0 1 1,0-1-1,0 0 1,1 1 0,-1-1-1,0 0 1,0 1 0,0-1-1,1 0 1,-1 1-1,0-1 1,0 0 0,1 0-1,-1 1 1,0-1 0,0 0-1,1 0 1,-1 1-1,0-1 1,1 0 0,-1 0-1,1 0 1,-1 0 0,0 1-1,1-1 1,-1 0-1,0 0 1,1 0 0,-1 0-1,1 0 1,-1 0-1,0 0 1,1 0 0,-1 0-1,0 0 1,1 0 0,-1 0-1,1-1 1,-1 1-1,0 0 1,1 0 0,-1 0-1,0 0 1,1-1 0,-1 1-1,0 0 1,1 0-1,-1 0 1,0-1 0,0 1-1,1 0 1,-1-1 0,0 1-1,0 0 1,1-1-1,-1 1 1,0 0 0,0-1-1,0 0 1,1 19-6806</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0.345"/>
    </inkml:context>
    <inkml:brush xml:id="br0">
      <inkml:brushProperty name="width" value="0.035" units="cm"/>
      <inkml:brushProperty name="height" value="0.035" units="cm"/>
      <inkml:brushProperty name="color" value="#333333"/>
    </inkml:brush>
  </inkml:definitions>
  <inkml:trace contextRef="#ctx0" brushRef="#br0">0 14 24575,'0'-5'0,"6"-2"0,0 6 0,1 7 0,-2 14 0,-1 12 0,3 16 0,0 15 0,0 11 0,-2 9 0,-2 4 0,-1 3 0,-1-4 0,-1-12 0,0-14 0,0-21 0,0-18-8191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3.558"/>
    </inkml:context>
    <inkml:brush xml:id="br0">
      <inkml:brushProperty name="width" value="0.035" units="cm"/>
      <inkml:brushProperty name="height" value="0.035" units="cm"/>
      <inkml:brushProperty name="color" value="#333333"/>
    </inkml:brush>
  </inkml:definitions>
  <inkml:trace contextRef="#ctx0" brushRef="#br0">0 118 24575,'25'-10'0,"13"-8"0,5-1 0,0-2 0,-2 2 0,-3 4 0,-3 5 0,-8 5-8191</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0.704"/>
    </inkml:context>
    <inkml:brush xml:id="br0">
      <inkml:brushProperty name="width" value="0.035" units="cm"/>
      <inkml:brushProperty name="height" value="0.035" units="cm"/>
      <inkml:brushProperty name="color" value="#333333"/>
    </inkml:brush>
  </inkml:definitions>
  <inkml:trace contextRef="#ctx0" brushRef="#br0">1 88 24575,'5'1'0,"0"-1"0,1 1 0,-1 0 0,0 1 0,0-1 0,0 1 0,0 0 0,0 1 0,0-1 0,-1 1 0,1 0 0,-1 0 0,0 0 0,0 1 0,7 6 0,6 8 0,-1 2 0,16 23 0,-6-8 0,-18-24 0,-1-2 0,0 0 0,0-1 0,0 0 0,1 0 0,13 9 0,-20-16 0,1 1 0,0-1 0,-1-1 0,1 1 0,0 0 0,0 0 0,0-1 0,0 1 0,-1-1 0,1 1 0,0-1 0,0 0 0,0 0 0,0 1 0,0-2 0,0 1 0,0 0 0,0 0 0,0-1 0,0 1 0,0-1 0,0 1 0,0-1 0,-1 0 0,1 0 0,0 0 0,0 0 0,-1 0 0,1 0 0,-1 0 0,1 0 0,-1-1 0,1 1 0,-1-1 0,0 1 0,2-4 0,11-16 0,-1-1 0,-1 0 0,-2-1 0,0-1 0,12-41 0,16-37 0,-29 85-1365,-3 12-5461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4.402"/>
    </inkml:context>
    <inkml:brush xml:id="br0">
      <inkml:brushProperty name="width" value="0.035" units="cm"/>
      <inkml:brushProperty name="height" value="0.035" units="cm"/>
      <inkml:brushProperty name="color" value="#333333"/>
    </inkml:brush>
  </inkml:definitions>
  <inkml:trace contextRef="#ctx0" brushRef="#br0">1 1 24575,'5'44'0,"1"35"0,0 19 0,-1 3 0,-1-6 0,-2-10 0,-1-28 0,0-35 0,-1-30 0,0-14-8191</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4.870"/>
    </inkml:context>
    <inkml:brush xml:id="br0">
      <inkml:brushProperty name="width" value="0.035" units="cm"/>
      <inkml:brushProperty name="height" value="0.035" units="cm"/>
      <inkml:brushProperty name="color" value="#333333"/>
    </inkml:brush>
  </inkml:definitions>
  <inkml:trace contextRef="#ctx0" brushRef="#br0">0 120 24575,'55'-29'0,"72"-32"0,-112 55 0,1 1 0,1 0 0,-1 1 0,0 1 0,1 0 0,20 0 0,-34 3 0,-1 0 0,1 0 0,-1 0 0,1 0 0,-1 0 0,1 1 0,-1-1 0,0 1 0,1 0 0,-1 0 0,0 0 0,0 0 0,1 0 0,-1 0 0,0 0 0,0 1 0,0-1 0,0 1 0,-1-1 0,1 1 0,0 0 0,1 3 0,-1-2 0,0 1 0,0 0 0,-1 0 0,1 0 0,-1 1 0,0-1 0,0 0 0,-1 0 0,1 0 0,-1 1 0,-1 7 0,-1 7 0,-1 0 0,0-1 0,-2 1 0,-11 29 0,2-15 0,-2-1 0,-27 41 0,22-39 0,-25 54 0,46-86 0,-1 0 0,0-1 0,1 1 0,-1 0 0,1-1 0,-1 1 0,1 0 0,0 0 0,0-1 0,0 1 0,0 0 0,0 0 0,0-1 0,1 1 0,-1 0 0,0-1 0,1 1 0,-1 0 0,1-1 0,0 1 0,0 0 0,-1-1 0,1 1 0,0-1 0,0 0 0,1 1 0,-1-1 0,0 0 0,2 2 0,4 2 0,1 0 0,-1 0 0,1-1 0,0 0 0,8 2 0,21 12 0,-31-13 0,0 1 0,0-1 0,-1 1 0,0 0 0,0 1 0,0-1 0,-1 1 0,0 0 0,0 0 0,0 0 0,-1 1 0,-1-1 0,1 1 0,-1 0 0,0-1 0,-1 1 0,0 0 0,0 0 0,0 0 0,-1 0 0,-2 15 0,0-1 0,-1 1 0,-2-1 0,0 0 0,-1 0 0,-1 0 0,-14 30 0,18-46 0,0 0 0,0 0 0,-1 0 0,0-1 0,0 1 0,0-1 0,0 0 0,-1 0 0,0 0 0,-8 6 0,10-10 0,1 1 0,0-1 0,0 0 0,-1-1 0,1 1 0,-1 0 0,1 0 0,0-1 0,-1 0 0,1 1 0,-1-1 0,1 0 0,-1 0 0,1-1 0,-1 1 0,1 0 0,-1-1 0,1 1 0,-1-1 0,1 0 0,0 0 0,-1 0 0,1 0 0,0 0 0,0-1 0,0 1 0,0-1 0,0 1 0,0-1 0,-3-3 0,-3-3-151,-1-2-1,2 1 0,-1-1 0,1 0 1,1-1-1,-1 0 0,2 0 1,-9-23-1,1-5-6674</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8:35.295"/>
    </inkml:context>
    <inkml:brush xml:id="br0">
      <inkml:brushProperty name="width" value="0.035" units="cm"/>
      <inkml:brushProperty name="height" value="0.035" units="cm"/>
      <inkml:brushProperty name="color" value="#333333"/>
    </inkml:brush>
  </inkml:definitions>
  <inkml:trace contextRef="#ctx0" brushRef="#br0">1 53 24575,'6'-6'0,"0"1"0,0 0 0,1 0 0,-1 1 0,1 0 0,0 0 0,0 1 0,1 0 0,-1 0 0,1 0 0,0 1 0,-1 0 0,1 1 0,0 0 0,0 0 0,9 1 0,-12 0 0,-1 0 0,0 0 0,0 1 0,0 0 0,0 0 0,0 0 0,0 0 0,0 1 0,0-1 0,0 1 0,0 0 0,-1 0 0,1 0 0,-1 1 0,1-1 0,-1 1 0,0 0 0,0 0 0,0 0 0,-1 0 0,1 1 0,-1-1 0,0 1 0,0-1 0,0 1 0,0 0 0,0 0 0,-1 0 0,0 0 0,0 0 0,1 6 0,0 1 0,-1 1 0,0 0 0,-1 0 0,-1 0 0,1 0 0,-2 0 0,0-1 0,0 1 0,-6 16 0,-5 6 0,-30 57 0,29-65 0,1 1 0,1 0 0,-12 43 0,23-66 0,0 0 0,0 1 0,0-1 0,1 1 0,0-1 0,0 1 0,0-1 0,0 1 0,1-1 0,0 0 0,0 1 0,0-1 0,0 0 0,1 1 0,0-1 0,0 0 0,2 4 0,0-3 0,0 1 0,1-1 0,-1-1 0,1 1 0,0-1 0,0 1 0,0-1 0,1-1 0,0 1 0,8 3 0,6 1 0,0-1 0,0 0 0,1-2 0,-1 0 0,1-2 0,23 2 0,46-2-1365,-55-4-5461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1.902"/>
    </inkml:context>
    <inkml:brush xml:id="br0">
      <inkml:brushProperty name="width" value="0.035" units="cm"/>
      <inkml:brushProperty name="height" value="0.035" units="cm"/>
      <inkml:brushProperty name="color" value="#333333"/>
    </inkml:brush>
  </inkml:definitions>
  <inkml:trace contextRef="#ctx0" brushRef="#br0">1 12 24575,'0'-1'0,"1"0"0,-1 1 0,1-1 0,-1 0 0,1 0 0,0 1 0,-1-1 0,1 0 0,0 1 0,0-1 0,0 1 0,-1-1 0,1 1 0,0-1 0,0 1 0,0-1 0,0 1 0,0 0 0,0 0 0,0-1 0,0 1 0,0 0 0,0 0 0,0 0 0,0 0 0,0 0 0,0 0 0,0 1 0,0-1 0,0 0 0,0 0 0,0 1 0,-1-1 0,1 0 0,0 1 0,0-1 0,0 1 0,0-1 0,0 1 0,-1 0 0,1-1 0,0 1 0,-1 0 0,1-1 0,0 1 0,-1 0 0,1 0 0,-1 0 0,1 0 0,-1-1 0,1 3 0,3 6 0,-1 0 0,0 0 0,0 1 0,2 12 0,-4-15 0,12 68 0,5 133 0,-18 81 0,-1-149 0,-1 302 0,2-554-1365,0 67-5461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2.247"/>
    </inkml:context>
    <inkml:brush xml:id="br0">
      <inkml:brushProperty name="width" value="0.035" units="cm"/>
      <inkml:brushProperty name="height" value="0.035" units="cm"/>
      <inkml:brushProperty name="color" value="#333333"/>
    </inkml:brush>
  </inkml:definitions>
  <inkml:trace contextRef="#ctx0" brushRef="#br0">1 212 24575,'3'1'0,"0"1"0,0-1 0,0 1 0,-1 0 0,1 0 0,0 0 0,-1 1 0,1-1 0,-1 0 0,0 1 0,0 0 0,0 0 0,0-1 0,0 1 0,-1 0 0,3 6 0,4 4 0,0-1 0,5 8 0,0-1 0,1 0 0,1-1 0,0-1 0,2 0 0,24 19 0,-39-34 0,1 0 0,-1 0 0,1-1 0,0 1 0,0-1 0,0 0 0,0 1 0,0-1 0,0-1 0,0 1 0,0 0 0,0-1 0,0 1 0,0-1 0,1 0 0,-1 0 0,0 0 0,0-1 0,0 1 0,0-1 0,0 0 0,1 0 0,-1 0 0,-1 0 0,1 0 0,0 0 0,0-1 0,0 0 0,-1 1 0,1-1 0,-1 0 0,1 0 0,-1-1 0,0 1 0,4-5 0,4-7 0,-1 0 0,-1-1 0,0-1 0,0 1 0,6-24 0,-9 26 0,63-198-941,-64 199 517,15-53-6402</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3.559"/>
    </inkml:context>
    <inkml:brush xml:id="br0">
      <inkml:brushProperty name="width" value="0.035" units="cm"/>
      <inkml:brushProperty name="height" value="0.035" units="cm"/>
      <inkml:brushProperty name="color" value="#333333"/>
    </inkml:brush>
  </inkml:definitions>
  <inkml:trace contextRef="#ctx0" brushRef="#br0">1 60 24575,'0'-1'0,"1"-1"0,-1 1 0,0 0 0,1 0 0,-1 0 0,1 0 0,-1 0 0,1 1 0,-1-1 0,1 0 0,0 0 0,0 0 0,-1 0 0,1 1 0,0-1 0,0 0 0,0 1 0,0-1 0,0 1 0,0-1 0,0 1 0,0-1 0,0 1 0,0 0 0,0-1 0,0 1 0,2 0 0,34-6 0,-33 6 0,1130-33 0,-1133 33-56,-13 0 196,-20 0-1589,6 0-5377</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3.905"/>
    </inkml:context>
    <inkml:brush xml:id="br0">
      <inkml:brushProperty name="width" value="0.035" units="cm"/>
      <inkml:brushProperty name="height" value="0.035" units="cm"/>
      <inkml:brushProperty name="color" value="#333333"/>
    </inkml:brush>
  </inkml:definitions>
  <inkml:trace contextRef="#ctx0" brushRef="#br0">6 1 24575,'-1'0'0,"1"0"0,0 0 0,-1 1 0,1-1 0,0 0 0,0 0 0,-1 0 0,1 1 0,0-1 0,-1 0 0,1 0 0,0 1 0,0-1 0,0 0 0,-1 1 0,1-1 0,0 0 0,0 1 0,0-1 0,0 0 0,0 1 0,-1-1 0,1 0 0,0 1 0,0-1 0,0 1 0,0-1 0,0 0 0,0 1 0,0-1 0,0 0 0,0 1 0,1-1 0,-1 0 0,0 1 0,0-1 0,0 0 0,0 1 0,0-1 0,1 0 0,-1 1 0,0-1 0,0 0 0,0 1 0,1-1 0,-1 0 0,0 0 0,1 1 0,-1-1 0,0 0 0,1 0 0,13 20 0,-1-6 0,2 0 0,-1-2 0,2 0 0,0-1 0,0 0 0,24 11 0,-17-10 0,-1 1 0,0 2 0,33 28 0,-50-38 0,0-1 0,-1 1 0,1 1 0,-1-1 0,0 1 0,-1 0 0,1 0 0,-1 0 0,-1 0 0,1 0 0,-1 1 0,0-1 0,0 1 0,-1-1 0,0 1 0,0 0 0,0 0 0,-1 10 0,-1-8-3,-1 0 0,1 1 0,-1-1 0,-1 0 0,0 0 0,0-1 0,-1 1 0,-8 13 0,-47 63 138,43-65-626,1 1 0,-20 36 0,23-31-6335</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6.352"/>
    </inkml:context>
    <inkml:brush xml:id="br0">
      <inkml:brushProperty name="width" value="0.035" units="cm"/>
      <inkml:brushProperty name="height" value="0.035" units="cm"/>
      <inkml:brushProperty name="color" value="#333333"/>
    </inkml:brush>
  </inkml:definitions>
  <inkml:trace contextRef="#ctx0" brushRef="#br0">1 1374 24575,'338'-351'0,"-48"49"0,-173 184 0,373-348 0,-304 335 0,-177 125 0,-63 46-1365,22-13-5461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6.760"/>
    </inkml:context>
    <inkml:brush xml:id="br0">
      <inkml:brushProperty name="width" value="0.035" units="cm"/>
      <inkml:brushProperty name="height" value="0.035" units="cm"/>
      <inkml:brushProperty name="color" value="#333333"/>
    </inkml:brush>
  </inkml:definitions>
  <inkml:trace contextRef="#ctx0" brushRef="#br0">11 126 24575,'-2'-5'0,"0"0"0,1 0 0,-1 0 0,1-1 0,0 1 0,1 0 0,-1-1 0,1 1 0,0 0 0,0-1 0,2-7 0,-1 10 0,0 1 0,0-1 0,1 1 0,-1 0 0,1-1 0,-1 1 0,1 0 0,0 0 0,0 0 0,0 0 0,0 0 0,0 0 0,0 1 0,1-1 0,-1 1 0,0 0 0,1-1 0,-1 1 0,1 0 0,0 0 0,-1 1 0,1-1 0,0 0 0,3 1 0,50-7 0,-1 2 0,1 3 0,89 8 0,-135-5 0,0-1 0,0 2 0,0-1 0,0 1 0,-1 0 0,1 1 0,-1 1 0,1-1 0,-1 1 0,9 6 0,-14-7 0,0 0 0,0 1 0,0-1 0,-1 1 0,0 0 0,1 0 0,-1 0 0,-1 0 0,1 1 0,-1-1 0,1 1 0,-1-1 0,-1 1 0,1 0 0,-1 0 0,1 0 0,-1 0 0,-1 0 0,1 0 0,-1 0 0,0 7 0,-2 16 0,-1 0 0,-1 0 0,-1-1 0,-16 46 0,12-46 0,2 0 0,0 1 0,2 1 0,-2 35 0,11-31-1365,5-9-5461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3.889"/>
    </inkml:context>
    <inkml:brush xml:id="br0">
      <inkml:brushProperty name="width" value="0.035" units="cm"/>
      <inkml:brushProperty name="height" value="0.035" units="cm"/>
      <inkml:brushProperty name="color" value="#333333"/>
    </inkml:brush>
  </inkml:definitions>
  <inkml:trace contextRef="#ctx0" brushRef="#br0">0 1 24575,'6'-1'0,"-1"1"0,1 0 0,-1 1 0,1-1 0,-1 1 0,1 0 0,-1 1 0,1-1 0,-1 1 0,0 0 0,0 0 0,0 1 0,0-1 0,6 6 0,-8-5 0,0 1 0,0 0 0,0 0 0,0 0 0,-1 0 0,1 0 0,-1 0 0,0 1 0,0-1 0,-1 1 0,0 0 0,1-1 0,-2 1 0,1 0 0,0 0 0,-1 0 0,0 5 0,-1 10 0,-1 0 0,-1 0 0,0-1 0,-2 1 0,0-1 0,-1 0 0,-10 21 0,-14 50 0,29-88 0,1 0 0,-1 0 0,1 0 0,-1 0 0,1 1 0,0-1 0,0 0 0,0 1 0,0-1 0,0 0 0,1 0 0,-1 0 0,1 1 0,-1-1 0,1 0 0,0 0 0,0 0 0,0 0 0,0 0 0,0 0 0,0 0 0,3 3 0,-1-3 0,0 0 0,0 0 0,0 0 0,0 0 0,0 0 0,0-1 0,1 1 0,-1-1 0,1 0 0,-1 0 0,1 0 0,6 0 0,4 0 0,1 0 0,-1-1 0,1-1 0,-1-1 0,0 0 0,19-5 0,-28 6-195,1-1 0,-1 0 0,1 0 0,-1-1 0,0 0 0,8-4 0,1-6-6631</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4.998"/>
    </inkml:context>
    <inkml:brush xml:id="br0">
      <inkml:brushProperty name="width" value="0.035" units="cm"/>
      <inkml:brushProperty name="height" value="0.035" units="cm"/>
      <inkml:brushProperty name="color" value="#333333"/>
    </inkml:brush>
  </inkml:definitions>
  <inkml:trace contextRef="#ctx0" brushRef="#br0">1 116 24575,'456'-31'0,"-150"5"0,76-6 0,-88 5 0,-268 28 0,0 0 0,0 2 0,-1 1 0,1 1 0,-1 1 0,0 1 0,-1 1 0,32 15 0,-22-9 0,2-1 0,65 13 0,-87-24 0,-10-2 0,0 0 0,0 1 0,0-1 0,0 1 0,0 0 0,0 0 0,-1 1 0,1-1 0,0 1 0,-1-1 0,7 5 0,-8 1-1365,-8-3-5461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5.368"/>
    </inkml:context>
    <inkml:brush xml:id="br0">
      <inkml:brushProperty name="width" value="0.035" units="cm"/>
      <inkml:brushProperty name="height" value="0.035" units="cm"/>
      <inkml:brushProperty name="color" value="#333333"/>
    </inkml:brush>
  </inkml:definitions>
  <inkml:trace contextRef="#ctx0" brushRef="#br0">39 1 24575,'12'6'0,"-1"2"0,0-1 0,0 2 0,0-1 0,-1 2 0,-1-1 0,14 18 0,2 6 0,24 42 0,-41-62 0,-1 0 0,0 1 0,-1 0 0,0 0 0,-1 1 0,-1 0 0,0-1 0,2 25 0,-5-27 0,-1 0 0,0 0 0,-1 0 0,-1 0 0,0 0 0,0 0 0,-1 0 0,-1 0 0,0-1 0,0 1 0,-8 13 0,-20 28-22,-2-1 0,-52 61 1,29-40-1279,36-45-5526</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7.589"/>
    </inkml:context>
    <inkml:brush xml:id="br0">
      <inkml:brushProperty name="width" value="0.035" units="cm"/>
      <inkml:brushProperty name="height" value="0.035" units="cm"/>
      <inkml:brushProperty name="color" value="#333333"/>
    </inkml:brush>
  </inkml:definitions>
  <inkml:trace contextRef="#ctx0" brushRef="#br0">1 1177 24575,'30'-19'0,"24"-18"0,24-21 0,27-21 0,32-27 0,26-20 0,16-9 0,-3 0 0,-21 16 0,-28 20 0,-24 21 0,-21 19 0,-19 15 0,-15 9 0,-21 11 0,-20 10 0,-16 7 0,-7 4-8191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9:07.931"/>
    </inkml:context>
    <inkml:brush xml:id="br0">
      <inkml:brushProperty name="width" value="0.035" units="cm"/>
      <inkml:brushProperty name="height" value="0.035" units="cm"/>
      <inkml:brushProperty name="color" value="#333333"/>
    </inkml:brush>
  </inkml:definitions>
  <inkml:trace contextRef="#ctx0" brushRef="#br0">1 9 24575,'17'-3'0,"0"1"0,1 0 0,-1 1 0,1 1 0,-1 0 0,1 1 0,-1 1 0,26 7 0,-7-4 0,16 3 0,-1-3 0,0 3 0,0 3 0,90 30 0,-135-39 0,0 1 0,-1 0 0,0 0 0,1 0 0,-1 1 0,0 0 0,-1 0 0,1 0 0,-1 0 0,0 1 0,0 0 0,0 0 0,-1 0 0,1 0 0,-1 0 0,-1 1 0,1 0 0,-1-1 0,0 1 0,0 0 0,0 0 0,-1 0 0,0 0 0,0 0 0,-1 1 0,0 9 0,-2 13 0,-1 0 0,-1 0 0,-2-1 0,-13 43 0,1-6 0,9-18-1365,3-6-5461</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2.418"/>
    </inkml:context>
    <inkml:brush xml:id="br0">
      <inkml:brushProperty name="width" value="0.035" units="cm"/>
      <inkml:brushProperty name="height" value="0.035" units="cm"/>
      <inkml:brushProperty name="color" value="#333333"/>
    </inkml:brush>
  </inkml:definitions>
  <inkml:trace contextRef="#ctx0" brushRef="#br0">0 1462 24575,'49'-58'0,"3"3"0,2 2 0,98-75 0,-44 38 0,72-73 0,-86 74 0,168-122 0,-215 182 0,1 3 0,68-28 0,24-10 0,-97 40 0,-2-1 0,0-2 0,-1-2 0,-2-2 0,-1-1 0,33-37 0,-48 47 0,2 1 0,49-33 0,21-19 0,-74 49 120,-17 14-321,-16 11-1083,-3 6-5542</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2.822"/>
    </inkml:context>
    <inkml:brush xml:id="br0">
      <inkml:brushProperty name="width" value="0.035" units="cm"/>
      <inkml:brushProperty name="height" value="0.035" units="cm"/>
      <inkml:brushProperty name="color" value="#333333"/>
    </inkml:brush>
  </inkml:definitions>
  <inkml:trace contextRef="#ctx0" brushRef="#br0">1 63 24575,'2'-5'0,"1"1"0,0 0 0,0 1 0,0-1 0,1 0 0,0 1 0,-1 0 0,1 0 0,0 0 0,0 0 0,1 0 0,-1 1 0,0 0 0,1 0 0,0 0 0,-1 1 0,1-1 0,0 1 0,7-1 0,12-1 0,0 1 0,42 1 0,-44 2 0,8-2 0,-13 0 0,-1 1 0,1 1 0,-1 0 0,33 7 0,-45-7 0,0 1 0,0-1 0,0 1 0,-1 0 0,1 0 0,0 0 0,-1 0 0,1 1 0,-1-1 0,0 1 0,0 0 0,0 0 0,0 0 0,0 0 0,-1 1 0,1-1 0,-1 1 0,0-1 0,0 1 0,0 0 0,-1 0 0,1 0 0,-1 0 0,1 6 0,0 3 10,-1 0-1,-1 0 0,-1-1 1,1 1-1,-2 0 1,0 0-1,0-1 0,-1 1 1,-1-1-1,0 0 1,-8 17-1,4-9-502,1 1 1,-8 37-1,12-33-6333</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3.431"/>
    </inkml:context>
    <inkml:brush xml:id="br0">
      <inkml:brushProperty name="width" value="0.035" units="cm"/>
      <inkml:brushProperty name="height" value="0.035" units="cm"/>
      <inkml:brushProperty name="color" value="#333333"/>
    </inkml:brush>
  </inkml:definitions>
  <inkml:trace contextRef="#ctx0" brushRef="#br0">0 120 24575,'25'0'0,"18"0"0,12-5 0,11-6 0,4-7 0,1 0 0,-3-2 0,-7-3 0,-9 4 0,-19 13 0,-19 14 0,-13 5-8191</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3.808"/>
    </inkml:context>
    <inkml:brush xml:id="br0">
      <inkml:brushProperty name="width" value="0.035" units="cm"/>
      <inkml:brushProperty name="height" value="0.035" units="cm"/>
      <inkml:brushProperty name="color" value="#333333"/>
    </inkml:brush>
  </inkml:definitions>
  <inkml:trace contextRef="#ctx0" brushRef="#br0">261 0 24575,'24'111'0,"30"200"0,-51-279 0,-1 0 0,-2 0 0,-1 0 0,-1 0 0,-2 0 0,-2 0 0,-13 48 0,17-73 0,-1 0 0,0-1 0,0 1 0,0 0 0,-1-1 0,0 0 0,0 0 0,-1 0 0,-5 5 0,9-9 0,-1-1 0,0 1 0,1-1 0,-1 0 0,0 0 0,0 0 0,0 0 0,0 0 0,0 0 0,0-1 0,0 1 0,0-1 0,-1 1 0,1-1 0,0 0 0,0 0 0,0 0 0,0 0 0,-1 0 0,1 0 0,0-1 0,0 1 0,0-1 0,0 1 0,0-1 0,0 0 0,0 0 0,0 0 0,0 0 0,0 0 0,0 0 0,1-1 0,-4-1 0,-6-7 0,0 0 0,0-1 0,1 0 0,1-1 0,-16-24 0,-36-74 0,26 45 0,7 14-1365</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150"/>
    </inkml:context>
    <inkml:brush xml:id="br0">
      <inkml:brushProperty name="width" value="0.035" units="cm"/>
      <inkml:brushProperty name="height" value="0.035" units="cm"/>
      <inkml:brushProperty name="color" value="#333333"/>
    </inkml:brush>
  </inkml:definitions>
  <inkml:trace contextRef="#ctx0" brushRef="#br0">59 70 24575,'-2'-5'0,"-3"-5"0,0 0 0,0 0 0,-1 1 0,-11-15 0,17 24 0,0 0 0,-1 0 0,1 0 0,0-1 0,0 1 0,0 0 0,0 0 0,-1 0 0,1 0 0,0 0 0,0 0 0,0 0 0,-1-1 0,1 1 0,0 0 0,0 0 0,0 0 0,-1 0 0,1 0 0,0 0 0,0 0 0,0 0 0,-1 0 0,1 0 0,0 0 0,0 0 0,0 0 0,-1 0 0,1 0 0,0 1 0,0-1 0,0 0 0,-1 0 0,1 0 0,0 0 0,0 0 0,0 0 0,-1 0 0,1 1 0,0-1 0,0 0 0,0 0 0,0 0 0,0 0 0,-1 1 0,1-1 0,0 0 0,0 0 0,0 1 0,-5 16 0,1 23 0,3 643 0,2-660 0,26 433 0,-25-442-41,-1-17 143,0-20-1528,-1-3-5400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541"/>
    </inkml:context>
    <inkml:brush xml:id="br0">
      <inkml:brushProperty name="width" value="0.035" units="cm"/>
      <inkml:brushProperty name="height" value="0.035" units="cm"/>
      <inkml:brushProperty name="color" value="#333333"/>
    </inkml:brush>
  </inkml:definitions>
  <inkml:trace contextRef="#ctx0" brushRef="#br0">0 193 24575,'16'18'0,"-1"1"0,-1 0 0,19 36 0,-24-39 0,0 0 0,0-1 0,2 0 0,0-1 0,1 0 0,0-1 0,23 20 0,-32-31 0,-1 0 0,1 0 0,0-1 0,0 1 0,-1-1 0,1 0 0,0 0 0,0 0 0,0 0 0,0 0 0,0-1 0,0 1 0,0-1 0,1 0 0,-1 0 0,0 0 0,0 0 0,0 0 0,0-1 0,4-1 0,-2 0 0,0 0 0,-1 0 0,1-1 0,-1 0 0,0 0 0,0 0 0,0 0 0,0-1 0,-1 1 0,1-1 0,3-6 0,4-5 0,-2 0 0,0-1 0,-1 0 0,-1 0 0,0-1 0,4-18 0,38-214 0,-42 228-1365,0 10-5461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4.665"/>
    </inkml:context>
    <inkml:brush xml:id="br0">
      <inkml:brushProperty name="width" value="0.035" units="cm"/>
      <inkml:brushProperty name="height" value="0.035" units="cm"/>
      <inkml:brushProperty name="color" value="#333333"/>
    </inkml:brush>
  </inkml:definitions>
  <inkml:trace contextRef="#ctx0" brushRef="#br0">266 124 24575,'-14'8'0,"-1"0"0,2 1 0,-1 1 0,1 0 0,0 1 0,1 0 0,1 1 0,0 0 0,-12 17 0,9-9 0,2 1 0,1 0 0,0 0 0,2 1 0,-12 39 0,6 3 0,3 0 0,3 1 0,-1 114 0,8-84 0,4 1 0,4-1 0,5 0 0,3-1 0,5 0 0,4-1 0,37 96 0,-37-134 0,2 0 0,2-1 0,3-2 0,2-1 0,43 50 0,-44-64 0,2-1 0,1-2 0,2-1 0,1-2 0,1-2 0,83 47 0,-87-57 0,1-2 0,1-2 0,1-1 0,0-2 0,0-1 0,1-2 0,0-2 0,1-1 0,53 1 0,-73-7 0,0-1 0,0 0 0,0-2 0,-1 0 0,1-1 0,-1-1 0,0 0 0,0-2 0,-1 0 0,0-1 0,0 0 0,-1-2 0,0 0 0,0 0 0,-1-2 0,-1 0 0,0-1 0,0 0 0,-2-1 0,1 0 0,14-23 0,-4-3 0,-2-1 0,-1 0 0,-3-2 0,-1 0 0,-2-1 0,16-89 0,13-281 0,-39-69-832,-9 403 736,-4 1 0,-3 0 0,-4 1 0,-28-82 0,36 135 96,-1 1 0,-1 0 0,-1 1 0,-1 0 0,-1 0 0,-1 1 0,-1 1 0,-1 0 0,-1 2 0,-1-1 0,0 2 0,-1 1 0,-2 0 0,1 1 0,-2 2 0,0 0 0,0 1 0,-1 1 0,-1 1 0,0 1 0,-1 2 0,-29-8 0,11 7 53,0 1 0,0 3-1,-1 1 1,0 2 0,1 2-1,-1 2 1,-72 13 0,85-9-93,1 1 1,0 2-1,0 1 1,1 1-1,0 1 0,1 2 1,1 1-1,0 1 1,1 1-1,1 1 1,-35 33-1,3 10-6786</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5.994"/>
    </inkml:context>
    <inkml:brush xml:id="br0">
      <inkml:brushProperty name="width" value="0.035" units="cm"/>
      <inkml:brushProperty name="height" value="0.035" units="cm"/>
      <inkml:brushProperty name="color" value="#333333"/>
    </inkml:brush>
  </inkml:definitions>
  <inkml:trace contextRef="#ctx0" brushRef="#br0">12 20 24575,'0'-10'0,"0"1"0,0 8 0,0 14 0,0 14 0,0 13 0,0 9 0,0 2 0,0 1 0,0-2 0,0-5 0,0-6 0,0-4 0,0-3 0,-5-2 0,-2-6-8191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6.321"/>
    </inkml:context>
    <inkml:brush xml:id="br0">
      <inkml:brushProperty name="width" value="0.035" units="cm"/>
      <inkml:brushProperty name="height" value="0.035" units="cm"/>
      <inkml:brushProperty name="color" value="#333333"/>
    </inkml:brush>
  </inkml:definitions>
  <inkml:trace contextRef="#ctx0" brushRef="#br0">0 118 24575,'25'-10'0,"13"-3"0,5-5 0,1 2 0,2-3 0,-2 3 0,-3 4 0,-3 3 0,-9 5-8191</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7.217"/>
    </inkml:context>
    <inkml:brush xml:id="br0">
      <inkml:brushProperty name="width" value="0.035" units="cm"/>
      <inkml:brushProperty name="height" value="0.035" units="cm"/>
      <inkml:brushProperty name="color" value="#333333"/>
    </inkml:brush>
  </inkml:definitions>
  <inkml:trace contextRef="#ctx0" brushRef="#br0">1 37 24575,'23'-8'0,"1"1"0,0 0 0,1 2 0,0 1 0,-1 1 0,1 1 0,0 1 0,26 3 0,28 6 0,92 21 0,-24-3 0,96-2 0,-13-2 0,-228-21-24,15 1 73,1 1 0,31 10 0,-46-12-117,0 0 1,0 0-1,0 0 1,0 1-1,0-1 0,0 1 1,0 0-1,0 0 0,0 0 1,-1 0-1,1 0 0,-1 1 1,0-1-1,0 1 0,1-1 1,-2 1-1,1 0 1,0 0-1,-1 0 0,1 0 1,1 6-1,-2 13-6758</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19.589"/>
    </inkml:context>
    <inkml:brush xml:id="br0">
      <inkml:brushProperty name="width" value="0.035" units="cm"/>
      <inkml:brushProperty name="height" value="0.035" units="cm"/>
      <inkml:brushProperty name="color" value="#333333"/>
    </inkml:brush>
  </inkml:definitions>
  <inkml:trace contextRef="#ctx0" brushRef="#br0">0 4 24575,'1'-1'0,"-1"1"0,0 0 0,1 0 0,-1-1 0,1 1 0,-1 0 0,1-1 0,-1 1 0,1 0 0,-1 0 0,1 0 0,-1 0 0,1-1 0,-1 1 0,1 0 0,-1 0 0,1 0 0,-1 0 0,1 0 0,-1 0 0,1 0 0,-1 0 0,1 1 0,-1-1 0,1 0 0,-1 0 0,1 0 0,-1 0 0,0 1 0,1-1 0,0 1 0,15 16 0,9 30 0,-23-42 0,69 139 0,72 168 0,-142-308 0,1 0 0,0 1 0,-1-1 0,0 0 0,0 0 0,-1 1 0,1-1 0,-1 0 0,0 1 0,0-1 0,-1 9 0,0-11 0,0 1 0,0 0 0,-1-1 0,1 1 0,-1-1 0,0 0 0,0 1 0,0-1 0,0 0 0,0 0 0,0 0 0,0-1 0,-1 1 0,1 0 0,-1-1 0,1 1 0,-1-1 0,0 0 0,-3 1 0,-14 8-151,0 1-1,0 0 0,1 2 0,0 0 1,1 1-1,1 1 0,0 1 1,-28 35-1,30-30-6674</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6.377"/>
    </inkml:context>
    <inkml:brush xml:id="br0">
      <inkml:brushProperty name="width" value="0.035" units="cm"/>
      <inkml:brushProperty name="height" value="0.035" units="cm"/>
      <inkml:brushProperty name="color" value="#333333"/>
    </inkml:brush>
  </inkml:definitions>
  <inkml:trace contextRef="#ctx0" brushRef="#br0">165 153 24575,'0'5'-4973,"0"6"4973,-4 2 2314,-8-1-2314,-6-4 846,0-7-846,-2-4 437,3-7-437,3-6 1376,5-6-1376,-1-3 0,1-3 0,2-2 0,-3 5 0,1 1 0,2 5-8191</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7.141"/>
    </inkml:context>
    <inkml:brush xml:id="br0">
      <inkml:brushProperty name="width" value="0.035" units="cm"/>
      <inkml:brushProperty name="height" value="0.035" units="cm"/>
      <inkml:brushProperty name="color" value="#333333"/>
    </inkml:brush>
  </inkml:definitions>
  <inkml:trace contextRef="#ctx0" brushRef="#br0">0 0 24575,'6'0'0,"0"0"-8191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7.828"/>
    </inkml:context>
    <inkml:brush xml:id="br0">
      <inkml:brushProperty name="width" value="0.035" units="cm"/>
      <inkml:brushProperty name="height" value="0.035" units="cm"/>
      <inkml:brushProperty name="color" value="#333333"/>
    </inkml:brush>
  </inkml:definitions>
  <inkml:trace contextRef="#ctx0" brushRef="#br0">1 1786 24575,'20'-32'0,"1"-2"0,1 0 0,2 2 0,1 0 0,1 2 0,2 1 0,55-45 0,237-169 0,-11-13 0,486-520 0,-747 723 0,74-107 0,-173 206-1365,26-20-5461</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39.783"/>
    </inkml:context>
    <inkml:brush xml:id="br0">
      <inkml:brushProperty name="width" value="0.035" units="cm"/>
      <inkml:brushProperty name="height" value="0.035" units="cm"/>
      <inkml:brushProperty name="color" value="#333333"/>
    </inkml:brush>
  </inkml:definitions>
  <inkml:trace contextRef="#ctx0" brushRef="#br0">2 32 24575,'-1'-11'0,"2"1"0,18 5 0,62 0 0,101 5 0,-82 2 0,-99-2 0,9-1 0,-1 1 0,1 1 0,0 0 0,0 0 0,0 1 0,13 4 0,-20-5 0,-1 0 0,1 1 0,-1-1 0,0 1 0,1-1 0,-1 1 0,0 0 0,0 0 0,0 0 0,0 0 0,0 0 0,-1 1 0,1-1 0,-1 1 0,1-1 0,-1 1 0,0-1 0,0 1 0,0 0 0,0-1 0,-1 1 0,1 0 0,-1 0 0,1 0 0,-1-1 0,0 1 0,0 3 0,-3 23 0,0-1 0,-2 1 0,-1-1 0,-1 0 0,-21 52 0,2-4 0,4-3 0,-23 140 0,43-178-1365,5-10-5461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0.376"/>
    </inkml:context>
    <inkml:brush xml:id="br0">
      <inkml:brushProperty name="width" value="0.035" units="cm"/>
      <inkml:brushProperty name="height" value="0.035" units="cm"/>
      <inkml:brushProperty name="color" value="#333333"/>
    </inkml:brush>
  </inkml:definitions>
  <inkml:trace contextRef="#ctx0" brushRef="#br0">1 1 24575,'5'40'0,"1"27"0,0 18 0,-1 10 0,-1-3 0,-7-11 0,-2-9 0,-1-23 0,6-38 0,3-37 0,0-29 0,1-5-8191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0.764"/>
    </inkml:context>
    <inkml:brush xml:id="br0">
      <inkml:brushProperty name="width" value="0.035" units="cm"/>
      <inkml:brushProperty name="height" value="0.035" units="cm"/>
      <inkml:brushProperty name="color" value="#333333"/>
    </inkml:brush>
  </inkml:definitions>
  <inkml:trace contextRef="#ctx0" brushRef="#br0">1 181 24575,'22'-27'0,"54"-60"0,-68 79 0,0 1 0,1 0 0,-1 0 0,1 0 0,1 2 0,-1-1 0,21-8 0,-27 13 0,1 0 0,0 0 0,-1 0 0,1 0 0,0 1 0,0 0 0,-1-1 0,1 1 0,0 1 0,0-1 0,0 0 0,-1 1 0,1 0 0,0 0 0,-1 0 0,1 0 0,5 4 0,-4-2 0,0 0 0,0 1 0,-1-1 0,1 1 0,-1 1 0,0-1 0,0 0 0,0 1 0,-1 0 0,5 7 0,-2 1 0,1 0 0,-2 1 0,0 0 0,0 0 0,-2 0 0,1 0 0,-2 0 0,2 22 0,-4-27 0,0 0 0,0 0 0,-1-1 0,0 1 0,-1-1 0,0 1 0,0-1 0,-1 0 0,0 1 0,0-1 0,-1 0 0,0-1 0,0 1 0,-1-1 0,0 0 0,0 0 0,-1 0 0,0-1 0,0 0 0,-1 0 0,1 0 0,-1-1 0,0 0 0,-1-1 0,1 1 0,-1-1 0,0-1 0,0 1 0,0-2 0,0 1 0,-1-1 0,1 0 0,-1 0 0,-11-1 0,-3 1 0,18-2 0,0-1 0,0 2 0,0-1 0,1 1 0,-1-1 0,0 1 0,0 1 0,0-1 0,0 1 0,-6 3 0,11-5 0,-1 1 0,1 0 0,0-1 0,0 1 0,0 0 0,0-1 0,0 1 0,0-1 0,0 1 0,0 0 0,0-1 0,0 1 0,0 0 0,0-1 0,0 1 0,0 0 0,1-1 0,-1 1 0,0-1 0,0 1 0,1 0 0,-1-1 0,1 1 0,-1-1 0,0 1 0,1-1 0,-1 1 0,1-1 0,-1 0 0,1 1 0,-1-1 0,1 1 0,-1-1 0,1 0 0,0 1 0,26 20 0,-22-17 0,43 31 0,-1-1 0,70 66 0,-105-88 0,0 1 0,-1 1 0,0-1 0,-1 2 0,-1-1 0,0 2 0,-1-1 0,-1 1 0,0 0 0,4 18 0,11 53-1365,-18-62-5461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5.604"/>
    </inkml:context>
    <inkml:brush xml:id="br0">
      <inkml:brushProperty name="width" value="0.035" units="cm"/>
      <inkml:brushProperty name="height" value="0.035" units="cm"/>
      <inkml:brushProperty name="color" value="#333333"/>
    </inkml:brush>
  </inkml:definitions>
  <inkml:trace contextRef="#ctx0" brushRef="#br0">31 1 24575,'0'19'0,"0"18"0,0 11 0,0 8 0,0 5 0,-5 1 0,-2 0 0,1 5 0,1 1 0,1-2 0,2-6 0,0-5 0,2-5 0,0-12-8191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1.173"/>
    </inkml:context>
    <inkml:brush xml:id="br0">
      <inkml:brushProperty name="width" value="0.035" units="cm"/>
      <inkml:brushProperty name="height" value="0.035" units="cm"/>
      <inkml:brushProperty name="color" value="#333333"/>
    </inkml:brush>
  </inkml:definitions>
  <inkml:trace contextRef="#ctx0" brushRef="#br0">0 0 24575,'0'5'0,"5"6"0,2 12 0,-1 7 0,0 8 0,-3 2 0,0 5 0,-2 0 0,-1 1 0,0-1 0,0-9-8191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2.785"/>
    </inkml:context>
    <inkml:brush xml:id="br0">
      <inkml:brushProperty name="width" value="0.035" units="cm"/>
      <inkml:brushProperty name="height" value="0.035" units="cm"/>
      <inkml:brushProperty name="color" value="#333333"/>
    </inkml:brush>
  </inkml:definitions>
  <inkml:trace contextRef="#ctx0" brushRef="#br0">0 58 24575,'45'-3'0,"-1"-1"0,47-11 0,8-1 0,-7 5 0,141 2 0,-187 11 0,-1 1 0,0 3 0,0 2 0,0 1 0,49 19 0,-63-17 0,146 46 0,-145-49 0,0-2 0,1-1 0,55 2 0,-63-7 0,3 2 0,0-2 0,0-1 0,-1-1 0,1-1 0,-1-2 0,32-9 0,-49 9-1365</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3.128"/>
    </inkml:context>
    <inkml:brush xml:id="br0">
      <inkml:brushProperty name="width" value="0.035" units="cm"/>
      <inkml:brushProperty name="height" value="0.035" units="cm"/>
      <inkml:brushProperty name="color" value="#333333"/>
    </inkml:brush>
  </inkml:definitions>
  <inkml:trace contextRef="#ctx0" brushRef="#br0">34 0 24575,'2'6'0,"0"-1"0,0 0 0,0 1 0,0-1 0,1 0 0,0-1 0,0 1 0,0 0 0,0-1 0,1 0 0,0 1 0,6 4 0,5 8 0,2 3 0,-1 1 0,-1 1 0,-1 1 0,14 29 0,-23-42 0,-2 0 0,1 0 0,-2 1 0,1-1 0,-1 1 0,-1 0 0,0-1 0,0 1 0,-1 0 0,-1 0 0,0-1 0,0 1 0,-4 14 0,-2-1 17,-1-1 0,-1 0 0,-1-1 0,-18 31 0,-60 81-702,66-102-80,-2 1-6061</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3.585"/>
    </inkml:context>
    <inkml:brush xml:id="br0">
      <inkml:brushProperty name="width" value="0.035" units="cm"/>
      <inkml:brushProperty name="height" value="0.035" units="cm"/>
      <inkml:brushProperty name="color" value="#333333"/>
    </inkml:brush>
  </inkml:definitions>
  <inkml:trace contextRef="#ctx0" brushRef="#br0">29 0 24575,'0'40'0,"0"28"0,0 17 0,0 14 0,-5 5 0,-1-5 0,0-9 0,1-16 0,1-24 0,2-37 0,5-29 0,4-13-8191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4.012"/>
    </inkml:context>
    <inkml:brush xml:id="br0">
      <inkml:brushProperty name="width" value="0.035" units="cm"/>
      <inkml:brushProperty name="height" value="0.035" units="cm"/>
      <inkml:brushProperty name="color" value="#333333"/>
    </inkml:brush>
  </inkml:definitions>
  <inkml:trace contextRef="#ctx0" brushRef="#br0">1 10 24575,'13'-3'0,"1"1"0,-1 0 0,1 1 0,0 0 0,0 1 0,0 0 0,0 2 0,-1-1 0,1 2 0,-1-1 0,1 2 0,-1 0 0,16 7 0,-23-8 0,0 0 0,0 1 0,0-1 0,-1 1 0,0 0 0,0 0 0,0 1 0,0-1 0,-1 1 0,1 0 0,-1 1 0,-1-1 0,1 1 0,-1-1 0,0 1 0,0 0 0,0 0 0,-1 1 0,0-1 0,0 0 0,-1 1 0,0-1 0,0 1 0,0 0 0,-1-1 0,0 1 0,0-1 0,-1 1 0,-1 9 0,-1 0 0,-1 0 0,-1 0 0,0 0 0,0-1 0,-2 0 0,0 0 0,-1 0 0,0-1 0,-12 16 0,-4-1 0,0-1 0,-56 47 0,78-73 0,0 0 0,-1 0 0,1 0 0,0 0 0,0 0 0,1 1 0,-1-1 0,0 0 0,1 1 0,0 0 0,-1-1 0,1 1 0,0 0 0,0-1 0,1 1 0,-1 0 0,0 0 0,1 0 0,0 0 0,0-1 0,0 1 0,0 0 0,0 0 0,0 0 0,1 0 0,-1 0 0,1 0 0,0-1 0,0 1 0,0 0 0,0-1 0,1 1 0,-1-1 0,0 1 0,4 4 0,7 6 0,0 1 0,0-2 0,1 1 0,27 18 0,-14-10 0,-7-6 0,-1 2 0,0 0 0,-1 0 0,-1 2 0,0 0 0,-2 1 0,0 1 0,20 40 0,-31-46-1365,-3-2-5461</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4.438"/>
    </inkml:context>
    <inkml:brush xml:id="br0">
      <inkml:brushProperty name="width" value="0.035" units="cm"/>
      <inkml:brushProperty name="height" value="0.035" units="cm"/>
      <inkml:brushProperty name="color" value="#333333"/>
    </inkml:brush>
  </inkml:definitions>
  <inkml:trace contextRef="#ctx0" brushRef="#br0">3 15 24575,'9'-4'0,"0"2"0,1-1 0,-1 1 0,0 0 0,1 1 0,-1 0 0,1 1 0,-1 0 0,1 1 0,9 1 0,-15-1 0,-1 0 0,0 0 0,1 1 0,-1-1 0,0 1 0,0 0 0,0 0 0,0 0 0,0 0 0,0 0 0,0 1 0,-1-1 0,1 1 0,-1 0 0,0 0 0,0 0 0,0 0 0,0 0 0,-1 0 0,1 0 0,-1 1 0,1-1 0,-1 0 0,0 1 0,-1-1 0,1 1 0,-1 0 0,1-1 0,-1 5 0,0 6 0,1-1 0,-2 0 0,0 1 0,-1-1 0,0 0 0,-1 0 0,0 0 0,-9 22 0,-5 3 0,-33 53 0,35-67 0,0 1 0,2 1 0,1 0 0,2 1 0,-11 36 0,20-59-4,0 0 0,1 0 0,0 0-1,-1 0 1,1 0 0,0 0 0,1 1-1,-1-1 1,1 0 0,0 0 0,0 0-1,0-1 1,1 1 0,-1 0 0,1 0 0,0-1-1,0 1 1,4 5 0,-1-3 24,1-1 0,-1 1 0,1-1 0,0-1 0,0 1 0,1-1 0,-1 0 0,1 0 0,10 3 0,8 2-317,0-1 0,1-1 0,0-1 0,46 3 0,-31-6-6529</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5.336"/>
    </inkml:context>
    <inkml:brush xml:id="br0">
      <inkml:brushProperty name="width" value="0.035" units="cm"/>
      <inkml:brushProperty name="height" value="0.035" units="cm"/>
      <inkml:brushProperty name="color" value="#333333"/>
    </inkml:brush>
  </inkml:definitions>
  <inkml:trace contextRef="#ctx0" brushRef="#br0">1 1 24575,'116'119'0,"104"96"0,339 194 0,-264-206 0,-236-160 0,-3 2 0,-1 2 0,54 62 0,-85-81 0,0 1 0,-2 1 0,-2 1 0,0 1 0,-2 1 0,-2 1 0,22 64 0,-30-74-73,9 42-1219,-16-53-5534</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5.828"/>
    </inkml:context>
    <inkml:brush xml:id="br0">
      <inkml:brushProperty name="width" value="0.035" units="cm"/>
      <inkml:brushProperty name="height" value="0.035" units="cm"/>
      <inkml:brushProperty name="color" value="#333333"/>
    </inkml:brush>
  </inkml:definitions>
  <inkml:trace contextRef="#ctx0" brushRef="#br0">169 0 24575,'2'1'0,"1"-1"0,0 1 0,0 0 0,-1 0 0,1 0 0,-1 0 0,1 1 0,-1-1 0,1 1 0,-1 0 0,0-1 0,0 1 0,4 4 0,28 32 0,-27-29 0,12 13 0,-2 1 0,-1 0 0,-1 2 0,0-1 0,-2 2 0,-1 0 0,-1 0 0,8 33 0,-18-54 0,0 0 0,0-1 0,0 1 0,-1 0 0,0 0 0,0 0 0,0 0 0,0-1 0,-1 1 0,0 0 0,0 0 0,0-1 0,-1 1 0,1-1 0,-1 1 0,0-1 0,0 1 0,-1-1 0,1 0 0,-1 0 0,0 0 0,-4 4 0,-6 4 0,-1-1 0,0-1 0,0 1 0,-30 14 0,-27 19 0,50-27-151,1 1-1,0 0 0,2 1 0,0 2 1,1-1-1,1 2 0,2 0 1,-16 30-1,17-23-6674</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8.300"/>
    </inkml:context>
    <inkml:brush xml:id="br0">
      <inkml:brushProperty name="width" value="0.035" units="cm"/>
      <inkml:brushProperty name="height" value="0.035" units="cm"/>
      <inkml:brushProperty name="color" value="#333333"/>
    </inkml:brush>
  </inkml:definitions>
  <inkml:trace contextRef="#ctx0" brushRef="#br0">53 1 24575,'-4'24'0,"-3"24"0,1 24 0,1 18 0,1 10 0,2 2 0,-4-1 0,-1-7 0,0-16 0,2-30 0,7-34 0,3-34 0,0-13-8191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8.706"/>
    </inkml:context>
    <inkml:brush xml:id="br0">
      <inkml:brushProperty name="width" value="0.035" units="cm"/>
      <inkml:brushProperty name="height" value="0.035" units="cm"/>
      <inkml:brushProperty name="color" value="#333333"/>
    </inkml:brush>
  </inkml:definitions>
  <inkml:trace contextRef="#ctx0" brushRef="#br0">1 50 24575,'25'-10'0,"1"1"0,1 1 0,-1 1 0,1 2 0,1 1 0,-1 0 0,0 2 0,1 2 0,51 4 0,-73-3 0,-1 0 0,1 0 0,0 0 0,-1 1 0,0 0 0,1 0 0,-1 0 0,0 1 0,0 0 0,0 0 0,0 0 0,-1 0 0,1 1 0,-1 0 0,0 0 0,0 0 0,0 0 0,-1 1 0,1-1 0,-1 1 0,0 0 0,-1 0 0,1 0 0,-1 0 0,0 1 0,0-1 0,0 1 0,-1-1 0,0 1 0,0-1 0,-1 1 0,1 9 0,-2 1 0,0 0 0,-2 1 0,1-1 0,-2 0 0,0 0 0,-1-1 0,-1 1 0,0-1 0,-1 0 0,-11 17 0,2-8 0,-2-1 0,-1-1 0,0-1 0,-2 0 0,-32 25 0,-22 22 0,72-66 0,0 1 0,0 0 0,1 0 0,-1 0 0,1 0 0,0 0 0,0 0 0,0 1 0,0-1 0,1 1 0,-1-1 0,1 1 0,0 0 0,0-1 0,0 1 0,0 0 0,1 0 0,0 0 0,0 5 0,1-2 0,1-1 0,0 1 0,0-1 0,0 0 0,1 0 0,0 0 0,0 0 0,1 0 0,0 0 0,6 6 0,11 13 1,2-1 0,1-2 1,1 0-1,0-1 0,47 27 0,12 12-1373,-66-46-5454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19.914"/>
    </inkml:context>
    <inkml:brush xml:id="br0">
      <inkml:brushProperty name="width" value="0.035" units="cm"/>
      <inkml:brushProperty name="height" value="0.035" units="cm"/>
      <inkml:brushProperty name="color" value="#333333"/>
    </inkml:brush>
  </inkml:definitions>
  <inkml:trace contextRef="#ctx0" brushRef="#br0">0 129 24575,'67'-2'0,"-1"-3"0,0-3 0,106-27 0,-72 13 0,0 4 0,2 4 0,195 0 0,-267 15 0,42-2 0,-61-3-1365,-6-3-5461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5.950"/>
    </inkml:context>
    <inkml:brush xml:id="br0">
      <inkml:brushProperty name="width" value="0.035" units="cm"/>
      <inkml:brushProperty name="height" value="0.035" units="cm"/>
      <inkml:brushProperty name="color" value="#333333"/>
    </inkml:brush>
  </inkml:definitions>
  <inkml:trace contextRef="#ctx0" brushRef="#br0">0 45 24575,'36'44'0,"61"57"0,-80-86 0,0 0 0,1-1 0,1-1 0,0 0 0,1-2 0,32 15 0,-49-25 0,0 0 0,0 1 0,0-1 0,0 0 0,0 0 0,0 0 0,1-1 0,-1 1 0,0-1 0,0 0 0,1 0 0,-1 0 0,0 0 0,0-1 0,0 1 0,1-1 0,-1 0 0,0 0 0,0 0 0,0 0 0,0 0 0,0-1 0,0 1 0,-1-1 0,1 0 0,0 0 0,-1 0 0,1 0 0,-1 0 0,0 0 0,0-1 0,0 1 0,0-1 0,0 0 0,-1 0 0,1 1 0,-1-1 0,1 0 0,-1 0 0,0 0 0,0-1 0,-1 1 0,1 0 0,0-5 0,22-162-515,-20 144-335,1-13-5976</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49.143"/>
    </inkml:context>
    <inkml:brush xml:id="br0">
      <inkml:brushProperty name="width" value="0.035" units="cm"/>
      <inkml:brushProperty name="height" value="0.035" units="cm"/>
      <inkml:brushProperty name="color" value="#333333"/>
    </inkml:brush>
  </inkml:definitions>
  <inkml:trace contextRef="#ctx0" brushRef="#br0">268 17 24575,'8'-4'0,"0"2"0,0-1 0,0 1 0,1 0 0,-1 1 0,1 0 0,-1 0 0,1 1 0,-1 0 0,11 1 0,-16 0 0,0-1 0,0 1 0,0 0 0,0 0 0,0 0 0,0 0 0,0 1 0,-1-1 0,1 1 0,0 0 0,-1 0 0,1 0 0,-1 0 0,0 0 0,0 0 0,0 0 0,0 1 0,0-1 0,0 1 0,-1 0 0,1 0 0,-1-1 0,0 1 0,0 0 0,0 0 0,0 0 0,0 0 0,0 0 0,-1 0 0,1 7 0,-2 0 0,1 1 0,-2-1 0,1 1 0,-1-1 0,-1 0 0,0 0 0,0 0 0,-1 0 0,0 0 0,-1-1 0,-9 14 0,8-11 0,-1 0 0,1 0 0,1 1 0,0 0 0,1 0 0,-3 14 0,7-23 0,0 0 0,-1 1 0,1-1 0,1 0 0,-1 0 0,1 0 0,-1 0 0,1 0 0,0 0 0,1 0 0,-1 0 0,1 0 0,3 6 0,35 40 0,-34-46 0,-1 1 0,0 0 0,-1 0 0,0 1 0,1 0 0,-2-1 0,1 1 0,-1 0 0,0 1 0,0-1 0,0 1 0,2 12 0,-5-16 0,0 0 0,0 0 0,-1 0 0,0 0 0,1 0 0,-1-1 0,0 1 0,-1 0 0,1 0 0,0-1 0,-1 1 0,1 0 0,-1-1 0,0 0 0,0 1 0,0-1 0,0 0 0,0 0 0,-1 0 0,1 0 0,-1 0 0,1-1 0,-1 1 0,1-1 0,-1 0 0,0 0 0,0 0 0,-6 2 0,-4 1 0,0 0 0,0-1 0,-1 0 0,1-1 0,-17 1 0,7-4-151,0-2-1,0 0 0,0-1 0,1-1 1,-1-2-1,1 0 0,0-1 1,-24-13-1,-30-16-6674</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1.080"/>
    </inkml:context>
    <inkml:brush xml:id="br0">
      <inkml:brushProperty name="width" value="0.035" units="cm"/>
      <inkml:brushProperty name="height" value="0.035" units="cm"/>
      <inkml:brushProperty name="color" value="#333333"/>
    </inkml:brush>
  </inkml:definitions>
  <inkml:trace contextRef="#ctx0" brushRef="#br0">61 0 24575,'0'5'0,"0"12"0,-5 12 0,-2 22 0,0 17 0,2 11 0,2 8 0,-5 4 0,1-4 0,0-7 0,2-12 0,2-12 0,1-21 0,1-22 0,1-17 0,0-8-8191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7.916"/>
    </inkml:context>
    <inkml:brush xml:id="br0">
      <inkml:brushProperty name="width" value="0.035" units="cm"/>
      <inkml:brushProperty name="height" value="0.035" units="cm"/>
      <inkml:brushProperty name="color" value="#333333"/>
    </inkml:brush>
  </inkml:definitions>
  <inkml:trace contextRef="#ctx0" brushRef="#br0">0 1 24575,'15'0'0,"15"0"0,12 0 0,4 0 0,4 0 0,-1 0 0,0 0 0,-3 0 0,-3 0 0,-16 0 0,-16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9.053"/>
    </inkml:context>
    <inkml:brush xml:id="br0">
      <inkml:brushProperty name="width" value="0.035" units="cm"/>
      <inkml:brushProperty name="height" value="0.035" units="cm"/>
      <inkml:brushProperty name="color" value="#333333"/>
    </inkml:brush>
  </inkml:definitions>
  <inkml:trace contextRef="#ctx0" brushRef="#br0">0 1 24575,'21'35'0,"1"0"0,42 51 0,-32-44 0,85 98 0,200 186 0,-13-17 0,-42 23 0,-176-218 0,37 31 0,-121-143 10,0 0 0,-1 0 0,1 0 0,0-1 0,0 1 0,0 0 0,1-1 0,-1 0 0,0 0 0,0 1 0,6 0 0,-8-2-13,0 0-1,0 0 1,0 0-1,0 0 1,0 0-1,0 0 1,1 0-1,-1 0 1,0 0-1,0 0 1,0 0-1,0 0 1,0 0-1,0 0 1,1 0 0,-1 0-1,0 0 1,0 0-1,0 0 1,0 0-1,0 0 1,0 0-1,0 0 1,0 0-1,1 0 1,-1 0-1,0-1 1,0 1-1,0 0 1,0 0 0,0 0-1,0 0 1,0 0-1,0 0 1,0 0-1,0-1 1,0 1-1,0 0 1,0 0-1,0 0 1,0 0-1,0 0 1,0 0-1,0-1 1,0 1 0,0 0-1,0 0 1,0 0-1,0 0 1,0 0-1,0 0 1,0 0-1,0-1 1,0 1-1,0 0 1,0 0-1,0 0 1,-13-16-1281,-3 1-5542</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0:59.616"/>
    </inkml:context>
    <inkml:brush xml:id="br0">
      <inkml:brushProperty name="width" value="0.035" units="cm"/>
      <inkml:brushProperty name="height" value="0.035" units="cm"/>
      <inkml:brushProperty name="color" value="#333333"/>
    </inkml:brush>
  </inkml:definitions>
  <inkml:trace contextRef="#ctx0" brushRef="#br0">0 428 24575,'1'-1'0,"-1"0"0,0-1 0,1 1 0,-1 0 0,1 0 0,-1 0 0,1 0 0,-1 0 0,1 0 0,0 0 0,-1 0 0,1 0 0,0 0 0,0 0 0,0 1 0,0-1 0,0 0 0,0 0 0,0 1 0,0-1 0,0 1 0,0-1 0,0 1 0,0-1 0,0 1 0,0 0 0,0 0 0,1-1 0,-1 1 0,0 0 0,0 0 0,0 0 0,1 0 0,1 1 0,46 3 0,-46-4 0,48 8 0,0-2 0,1-2 0,55-4 0,-102 0 0,0-1 0,0 0 0,0 0 0,0 0 0,0 0 0,0-1 0,0 0 0,-1 0 0,1 0 0,-1-1 0,1 1 0,-1-1 0,0 0 0,0 0 0,0 0 0,-1-1 0,1 0 0,-1 1 0,0-1 0,0-1 0,0 1 0,0 0 0,-1-1 0,0 1 0,1-1 0,0-5 0,4-12 0,-2 0 0,0-1 0,-1 0 0,0-36 0,1 4 0,-1 32-114,3-37 357,-6 57-337,-1 0 1,0-1 0,0 1-1,-1 0 1,1 0 0,0 0-1,-1 0 1,0 0-1,0 1 1,0-1 0,0 0-1,0 0 1,-1 0 0,1 1-1,-3-4 1,-8-2-6733</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0.396"/>
    </inkml:context>
    <inkml:brush xml:id="br0">
      <inkml:brushProperty name="width" value="0.035" units="cm"/>
      <inkml:brushProperty name="height" value="0.035" units="cm"/>
      <inkml:brushProperty name="color" value="#333333"/>
    </inkml:brush>
  </inkml:definitions>
  <inkml:trace contextRef="#ctx0" brushRef="#br0">0 45 24575,'0'-2'0,"0"0"0,1 0 0,-1 1 0,0-1 0,1 0 0,-1 0 0,1 1 0,-1-1 0,1 0 0,0 1 0,0-1 0,-1 1 0,1-1 0,0 1 0,1-1 0,-1 1 0,0 0 0,0 0 0,1-1 0,-1 1 0,0 0 0,1 0 0,-1 0 0,1 0 0,-1 1 0,1-1 0,0 0 0,-1 1 0,1-1 0,0 1 0,0-1 0,-1 1 0,4 0 0,7-1 0,0 0 0,0 1 0,0 0 0,12 3 0,-10-2 0,116 11 0,419 15 0,-536-27-105,63-6 343,-72 6-345,0-1 0,1 0 0,-1 0 0,0 0 0,0 0 0,0-1 0,0 0 0,0 1 0,0-2 0,-1 1 0,1 0 0,-1-1 0,7-5 0,-5-2-6719</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0.832"/>
    </inkml:context>
    <inkml:brush xml:id="br0">
      <inkml:brushProperty name="width" value="0.035" units="cm"/>
      <inkml:brushProperty name="height" value="0.035" units="cm"/>
      <inkml:brushProperty name="color" value="#333333"/>
    </inkml:brush>
  </inkml:definitions>
  <inkml:trace contextRef="#ctx0" brushRef="#br0">1 0 24575,'2'8'0,"0"-1"0,1 1 0,0-1 0,0 0 0,1 0 0,0-1 0,0 1 0,1-1 0,5 7 0,-4-5 0,18 24 0,-11-15 0,0 0 0,-2 1 0,14 26 0,-22-36 0,0-1 0,-1 0 0,0 0 0,0 1 0,0 0 0,-1-1 0,0 1 0,-1 0 0,0-1 0,0 1 0,-1 0 0,0-1 0,-2 11 0,-3 2 18,-1 0 0,-1 0 1,-1-1-1,-21 34 0,-6 15-1474,24-42-5370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5.467"/>
    </inkml:context>
    <inkml:brush xml:id="br0">
      <inkml:brushProperty name="width" value="0.035" units="cm"/>
      <inkml:brushProperty name="height" value="0.035" units="cm"/>
      <inkml:brushProperty name="color" value="#333333"/>
    </inkml:brush>
  </inkml:definitions>
  <inkml:trace contextRef="#ctx0" brushRef="#br0">11 1223 24575,'-8'6'0,"6"-11"0,8-14 0,7-5 0,2 0 0,1 2 0,38-42 0,67-54 0,-99 97 0,471-391 0,-60 56 0,-423 346-87,20-15-233,-1-2 1,-1-2-1,27-36 1,-50 58-6507</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1:07.913"/>
    </inkml:context>
    <inkml:brush xml:id="br0">
      <inkml:brushProperty name="width" value="0.035" units="cm"/>
      <inkml:brushProperty name="height" value="0.035" units="cm"/>
      <inkml:brushProperty name="color" value="#333333"/>
    </inkml:brush>
  </inkml:definitions>
  <inkml:trace contextRef="#ctx0" brushRef="#br0">11 35 24575,'-1'-1'0,"0"0"0,0 0 0,0 0 0,0-1 0,1 1 0,-1 0 0,0 0 0,0-1 0,1 1 0,-1 0 0,1-1 0,-1 1 0,1-1 0,0 1 0,-1 0 0,1-3 0,0 3 0,0 0 0,1 1 0,-1-1 0,0 1 0,0-1 0,1 1 0,-1-1 0,0 1 0,1-1 0,-1 1 0,1-1 0,-1 1 0,1 0 0,-1-1 0,0 1 0,1-1 0,-1 1 0,1 0 0,0 0 0,-1-1 0,1 1 0,-1 0 0,1 0 0,-1 0 0,1-1 0,0 1 0,-1 0 0,1 0 0,-1 0 0,1 0 0,0 0 0,-1 0 0,1 0 0,-1 1 0,1-1 0,-1 0 0,1 0 0,0 0 0,-1 0 0,1 1 0,-1-1 0,1 1 0,25 6 0,-1 2 0,0 1 0,0 2 0,-1 0 0,-1 1 0,0 1 0,24 20 0,-43-30 0,0 0 0,-1 0 0,1 0 0,-1 0 0,0 0 0,-1 1 0,1-1 0,-1 1 0,0 0 0,0-1 0,0 1 0,-1 0 0,1 0 0,-1 0 0,-1 1 0,1-1 0,-1 0 0,1 0 0,-2 0 0,1 1 0,0-1 0,-1 0 0,-2 6 0,-2 12 0,-2 0 0,-1 0 0,-18 37 0,19-47 0,-58 129-1365,50-106-5461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1.141"/>
    </inkml:context>
    <inkml:brush xml:id="br0">
      <inkml:brushProperty name="width" value="0.035" units="cm"/>
      <inkml:brushProperty name="height" value="0.035" units="cm"/>
      <inkml:brushProperty name="color" value="#333333"/>
    </inkml:brush>
  </inkml:definitions>
  <inkml:trace contextRef="#ctx0" brushRef="#br0">51 1 24575,'-5'0'0,"-7"0"0,-1 4 0,2 13 0,2 12 0,8 12 0,5 13 0,0 13 0,1 5 0,-2 0 0,0-2 0,-1-9 0,-1-18 0,-1-33 0,0-27 0,0-11-8191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49.790"/>
    </inkml:context>
    <inkml:brush xml:id="br0">
      <inkml:brushProperty name="width" value="0.035" units="cm"/>
      <inkml:brushProperty name="height" value="0.035" units="cm"/>
      <inkml:brushProperty name="color" value="#333333"/>
    </inkml:brush>
  </inkml:definitions>
  <inkml:trace contextRef="#ctx0" brushRef="#br0">1 306 24575,'1'24'0,"2"1"0,1-1 0,12 41 0,-6-22 0,-3-14 0,1-1 0,14 33 0,-19-52 0,1-1 0,0 0 0,1 0 0,0 0 0,0 0 0,1-1 0,0 0 0,0 0 0,0 0 0,1-1 0,9 7 0,-13-11 0,-1-1 0,1 1 0,-1-1 0,1 0 0,0 1 0,0-1 0,0-1 0,0 1 0,-1 0 0,1-1 0,0 1 0,0-1 0,0 0 0,1 0 0,-1 0 0,0 0 0,0-1 0,0 1 0,3-2 0,-1 0 0,-1 0 0,1 0 0,-1-1 0,1 1 0,-1-1 0,0 0 0,0 0 0,0-1 0,0 1 0,4-7 0,6-9 0,-1 0 0,-1-1 0,-1 0 0,9-22 0,-12 25 0,4 1 0,-12 16 0,0 0 0,0 0 0,1 0 0,-1 0 0,0 0 0,1 0 0,-1 0 0,0 0 0,0 0 0,1 0 0,-1 0 0,0 1 0,0-1 0,1 0 0,-1 0 0,0 0 0,0 0 0,1 1 0,-1-1 0,0 0 0,0 0 0,0 0 0,1 1 0,-1-1 0,0 0 0,0 0 0,0 1 0,0-1 0,0 0 0,0 0 0,0 1 0,1-1 0,-1 0 0,0 1 0,0-1 0,0 0 0,5 46 0,-2-21 0,-3-22 0,1-1 0,-1 0 0,1 1 0,0-1 0,0 0 0,0 1 0,1-1 0,-1 0 0,0 0 0,1 0 0,1 2 0,-2-3 0,0-1 0,-1 0 0,1 1 0,-1-1 0,1 1 0,0-1 0,-1 0 0,1 0 0,0 1 0,-1-1 0,1 0 0,0 0 0,-1 0 0,1 0 0,0 0 0,0 0 0,-1 0 0,1 0 0,0 0 0,-1 0 0,1 0 0,0 0 0,0 0 0,-1-1 0,2 1 0,1-2 0,0 0 0,0-1 0,-1 1 0,1-1 0,-1 1 0,1-1 0,-1 0 0,0 0 0,0 0 0,0 0 0,0 0 0,-1 0 0,3-6 0,18-55 0,-3 0 0,-3-2 0,-2 0 0,8-119 0,-20 161-455,-1 0 0,-3-35 0,-3 25-6371</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1.472"/>
    </inkml:context>
    <inkml:brush xml:id="br0">
      <inkml:brushProperty name="width" value="0.035" units="cm"/>
      <inkml:brushProperty name="height" value="0.035" units="cm"/>
      <inkml:brushProperty name="color" value="#333333"/>
    </inkml:brush>
  </inkml:definitions>
  <inkml:trace contextRef="#ctx0" brushRef="#br0">137 113 24575,'-10'1'0,"0"1"0,0-2 0,0 1 0,0-1 0,0-1 0,-13-1 0,20 2 0,1-1 0,-1 1 0,1-1 0,0 1 0,-1-1 0,1 0 0,0 1 0,0-1 0,-1 0 0,1-1 0,0 1 0,0 0 0,0-1 0,0 1 0,0-1 0,1 1 0,-1-1 0,0 0 0,1 0 0,-1 0 0,1 0 0,0 0 0,0 0 0,-1 0 0,1-1 0,1 1 0,-1 0 0,0 0 0,0-1 0,1 1 0,-1-4 0,2 3 0,-1 0 0,1 1 0,-1-1 0,1 0 0,0 1 0,0-1 0,0 1 0,0-1 0,0 1 0,1-1 0,-1 1 0,1 0 0,0 0 0,0 0 0,-1 0 0,1 0 0,1 0 0,-1 0 0,0 1 0,0-1 0,1 1 0,-1 0 0,0-1 0,1 1 0,-1 0 0,1 0 0,0 1 0,-1-1 0,1 0 0,0 1 0,3-1 0,1 0 0,0 0 0,0 0 0,0 1 0,1 0 0,-1 0 0,0 0 0,0 1 0,0 0 0,0 1 0,14 4 0,-14-2 0,-1 0 0,1 0 0,-1 1 0,0 0 0,-1 0 0,1 1 0,-1 0 0,0 0 0,0 0 0,-1 0 0,1 1 0,-2 0 0,1-1 0,-1 2 0,0-1 0,0 0 0,-1 0 0,0 1 0,0 0 0,-1-1 0,1 10 0,-1-7 0,0 0 0,-1 0 0,0 0 0,0 0 0,-1-1 0,0 1 0,-1 0 0,0-1 0,-1 1 0,0-1 0,-1 0 0,1 1 0,-2-2 0,1 1 0,-1 0 0,-8 9 0,12-16 3,0 0 0,-1 0-1,1 0 1,-1-1 0,1 1-1,-1 0 1,0-1 0,0 0-1,1 1 1,-1-1 0,0 0-1,0 0 1,0 0-1,-1 0 1,1 0 0,0 0-1,0 0 1,0-1 0,-1 1-1,1-1 1,0 0 0,-1 0-1,1 0 1,0 0 0,-1 0-1,1 0 1,0 0 0,0-1-1,-1 1 1,1-1 0,0 0-1,0 0 1,0 0 0,-1 0-1,1 0 1,0 0 0,1 0-1,-1-1 1,0 1 0,0-1-1,0 1 1,1-1 0,-1 0-1,-1-3 1,-5-4-189,1-1 1,1-1-1,0 1 0,0-1 1,1 0-1,1 0 1,-4-15-1,-2-10-6640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2.790"/>
    </inkml:context>
    <inkml:brush xml:id="br0">
      <inkml:brushProperty name="width" value="0.035" units="cm"/>
      <inkml:brushProperty name="height" value="0.035" units="cm"/>
      <inkml:brushProperty name="color" value="#333333"/>
    </inkml:brush>
  </inkml:definitions>
  <inkml:trace contextRef="#ctx0" brushRef="#br0">33 103 24575,'0'247'0,"-23"-334"0,18 44 0,2-1 0,2 0 0,4-45 0,-3 87 0,0 1 0,0-1 0,0 0 0,0 0 0,0 0 0,1 1 0,-1-1 0,1 0 0,-1 1 0,1-1 0,-1 0 0,1 1 0,0-1 0,0 0 0,0 1 0,0-1 0,0 1 0,0 0 0,0-1 0,1 1 0,-1 0 0,0 0 0,1 0 0,-1 0 0,1 0 0,-1 0 0,3-1 0,-2 2 0,-1 1 0,1-1 0,-1 1 0,1-1 0,-1 1 0,0 0 0,1-1 0,-1 1 0,0 0 0,1 0 0,-1 0 0,0 0 0,0 0 0,0 0 0,0 0 0,0 1 0,0-1 0,0 0 0,0 0 0,-1 1 0,1-1 0,0 1 0,-1-1 0,1 1 0,-1-1 0,0 1 0,1-1 0,-1 1 0,0-1 0,0 1 0,0 2 0,8 55 0,-7-43 0,1-1 0,0 0 0,1 0 0,1 0 0,1 0 0,9 23 0,-6-23 0,3 7 0,16 43 0,-25-59 0,0 0 0,-1 0 0,1 0 0,-1 0 0,-1 0 0,1 0 0,-1 0 0,0 0 0,0 0 0,-1 0 0,0 0 0,0 0 0,-2 6 0,2-9-38,-1-1 0,1 0 0,-1 1 1,1-1-1,-1 0 0,0 0 0,0 0 0,0 0 0,0 0 0,0-1 0,0 1 0,0-1 0,-1 1 0,1-1 0,-1 0 0,1 0 1,-1 0-1,1 0 0,-1 0 0,0-1 0,1 1 0,-1-1 0,0 1 0,1-1 0,-1 0 0,0 0 0,0-1 0,1 1 0,-1 0 1,0-1-1,1 0 0,-1 1 0,0-1 0,1 0 0,-3-2 0,-2-4-6788</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3.360"/>
    </inkml:context>
    <inkml:brush xml:id="br0">
      <inkml:brushProperty name="width" value="0.035" units="cm"/>
      <inkml:brushProperty name="height" value="0.035" units="cm"/>
      <inkml:brushProperty name="color" value="#333333"/>
    </inkml:brush>
  </inkml:definitions>
  <inkml:trace contextRef="#ctx0" brushRef="#br0">91 0 24575,'-10'45'0,"-8"29"0,-1 18 0,3 12 0,4 4 0,3 3 0,5-2 0,2-5 0,1-10 0,7-11 0,1-10 0,5-13 0,0-10 0,4-15 0,3-13 0,-1-10-8191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4.536"/>
    </inkml:context>
    <inkml:brush xml:id="br0">
      <inkml:brushProperty name="width" value="0.035" units="cm"/>
      <inkml:brushProperty name="height" value="0.035" units="cm"/>
      <inkml:brushProperty name="color" value="#333333"/>
    </inkml:brush>
  </inkml:definitions>
  <inkml:trace contextRef="#ctx0" brushRef="#br0">82 206 24575,'-6'56'0,"2"1"0,7 103 0,1-58 0,-2 3 0,-10-188 0,-21-101 0,-14-110 0,42 283 0,1 1 0,1-1 0,-1 0 0,2 1 0,-1 0 0,5-15 0,-5 23 0,-1 0 0,1 0 0,-1 0 0,1 1 0,-1-1 0,1 0 0,0 1 0,0-1 0,0 1 0,0-1 0,0 1 0,0-1 0,1 1 0,-1 0 0,0-1 0,1 1 0,-1 0 0,1 0 0,-1 0 0,1 0 0,0 0 0,-1 0 0,1 1 0,0-1 0,-1 1 0,1-1 0,0 1 0,0-1 0,0 1 0,0 0 0,-1 0 0,1 0 0,0 0 0,0 0 0,0 0 0,0 1 0,-1-1 0,1 1 0,0-1 0,0 1 0,-1 0 0,1-1 0,0 1 0,1 1 0,4 3 0,-1-1 0,1 1 0,-1 0 0,-1 0 0,1 1 0,-1 0 0,0 0 0,0 0 0,0 0 0,-1 1 0,0 0 0,0 0 0,-1 0 0,0 0 0,0 1 0,-1-1 0,2 10 0,1 4 0,-1 0 0,-1 1 0,-1-1 0,-1 1 0,-1 25 0,-9 10 0,6-50 0,2 0 0,-1 0 0,1 1 0,0-1 0,1 1 0,0-1 0,0 1 0,0-1 0,1 0 0,0 1 0,1-1 0,4 13 0,-2-7 0,0 0 0,0 0 0,-1 0 0,-1 0 0,0 0 0,0 27 0,-2-35 0,0-1 0,0 0 0,0 1 0,-1-1 0,0 0 0,0 1 0,0-1 0,0 0 0,-1 0 0,0 0 0,1 0 0,-2 0 0,1 0 0,0-1 0,-1 1 0,1-1 0,-1 1 0,0-1 0,0 0 0,-1 0 0,1 0 0,-1-1 0,1 1 0,-1-1 0,-4 2 0,6-3 4,0 0 0,0-1 0,0 0 0,0 1 0,0-1-1,0 0 1,1 0 0,-1 0 0,0 0 0,0 0 0,0-1 0,0 1-1,0 0 1,0-1 0,0 0 0,0 1 0,1-1 0,-1 0 0,0 0 0,0 0-1,1 0 1,-1 0 0,1 0 0,-1-1 0,1 1 0,-1 0 0,1-1-1,0 1 1,0-1 0,-2-3 0,1 3-72,1 0 1,-1-1-1,1 1 1,0-1-1,0 1 1,0-1-1,0 1 1,0-1-1,1 1 1,-1-1-1,1 0 1,-1 1-1,1-1 1,0 0-1,0 0 1,1 1-1,-1-1 1,0 0-1,1 1 1,0-1-1,1-4 1,8-7-6759</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4.868"/>
    </inkml:context>
    <inkml:brush xml:id="br0">
      <inkml:brushProperty name="width" value="0.035" units="cm"/>
      <inkml:brushProperty name="height" value="0.035" units="cm"/>
      <inkml:brushProperty name="color" value="#333333"/>
    </inkml:brush>
  </inkml:definitions>
  <inkml:trace contextRef="#ctx0" brushRef="#br0">0 1 24575,'0'35'0,"0"16"0,0 5 0,5-3 0,2-5 0,-1-5 0,-1-11-8191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200"/>
    </inkml:context>
    <inkml:brush xml:id="br0">
      <inkml:brushProperty name="width" value="0.035" units="cm"/>
      <inkml:brushProperty name="height" value="0.035" units="cm"/>
      <inkml:brushProperty name="color" value="#333333"/>
    </inkml:brush>
  </inkml:definitions>
  <inkml:trace contextRef="#ctx0" brushRef="#br0">0 0 24575,'0'45'0,"0"24"0,0 16 0,0 8 0,5 3 0,2 1 0,4 3 0,1-6 0,-2-18-8191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547"/>
    </inkml:context>
    <inkml:brush xml:id="br0">
      <inkml:brushProperty name="width" value="0.035" units="cm"/>
      <inkml:brushProperty name="height" value="0.035" units="cm"/>
      <inkml:brushProperty name="color" value="#333333"/>
    </inkml:brush>
  </inkml:definitions>
  <inkml:trace contextRef="#ctx0" brushRef="#br0">0 966 24575,'52'-724'0,"-47"677"0,-5 28 0,2 0 0,0 0 0,1 0 0,1 1 0,1 0 0,0 0 0,16-35 0,-21 53 0,0-1 0,1 0 0,-1 1 0,0-1 0,0 1 0,1-1 0,-1 1 0,0-1 0,1 1 0,-1-1 0,0 1 0,1-1 0,-1 1 0,1-1 0,-1 1 0,1 0 0,-1-1 0,1 1 0,-1 0 0,1-1 0,-1 1 0,1 0 0,-1 0 0,1-1 0,0 1 0,-1 0 0,1 0 0,-1 0 0,1 0 0,0 0 0,-1 0 0,1 0 0,-1 0 0,1 0 0,0 0 0,-1 0 0,1 0 0,-1 1 0,1-1 0,-1 0 0,1 0 0,0 1 0,15 24 0,5 31 0,-3 1 0,17 96 0,-11-43 0,58 189-1365,-63-233-5461</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5.927"/>
    </inkml:context>
    <inkml:brush xml:id="br0">
      <inkml:brushProperty name="width" value="0.035" units="cm"/>
      <inkml:brushProperty name="height" value="0.035" units="cm"/>
      <inkml:brushProperty name="color" value="#333333"/>
    </inkml:brush>
  </inkml:definitions>
  <inkml:trace contextRef="#ctx0" brushRef="#br0">1 12 24575,'24'0'0,"19"-5"0,2-2-8191</inkml:trace>
  <inkml:trace contextRef="#ctx0" brushRef="#br0" timeOffset="1">380 187 24575,'0'35'0,"0"16"0,5 5 0,2-8-8191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6.290"/>
    </inkml:context>
    <inkml:brush xml:id="br0">
      <inkml:brushProperty name="width" value="0.035" units="cm"/>
      <inkml:brushProperty name="height" value="0.035" units="cm"/>
      <inkml:brushProperty name="color" value="#333333"/>
    </inkml:brush>
  </inkml:definitions>
  <inkml:trace contextRef="#ctx0" brushRef="#br0">0 0 24575,'15'30'0,"10"20"0,6 20 0,2 15 0,-4 12 0,-2 9 0,-6 1 0,-6-1 0,-11-5 0,-11-10 0,-9-15 0,-3-15 0,3-19-8191</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17.691"/>
    </inkml:context>
    <inkml:brush xml:id="br0">
      <inkml:brushProperty name="width" value="0.035" units="cm"/>
      <inkml:brushProperty name="height" value="0.035" units="cm"/>
      <inkml:brushProperty name="color" value="#333333"/>
    </inkml:brush>
  </inkml:definitions>
  <inkml:trace contextRef="#ctx0" brushRef="#br0">91 241 24575,'-7'19'0,"1"1"0,1-1 0,1 1 0,1 0 0,0 0 0,2 0 0,0 0 0,2 22 0,-1 2 0,-2 3 0,3 184 0,4-206 0,-5-25 0,0 0 0,0 0 0,0 1 0,0-1 0,0 0 0,1 0 0,-1 0 0,0 0 0,0 1 0,0-1 0,0 0 0,0 0 0,0 0 0,0 0 0,0 1 0,1-1 0,-1 0 0,0 0 0,0 0 0,0 0 0,0 0 0,1 1 0,-1-1 0,0 0 0,0 0 0,0 0 0,0 0 0,1 0 0,-1 0 0,0 0 0,0 0 0,0 0 0,1 0 0,-1 0 0,0 0 0,0 0 0,0 0 0,1 0 0,-1 0 0,0 0 0,0 0 0,0 0 0,1 0 0,-1 0 0,0 0 0,0-1 0,2-1 0,-1 0 0,0-1 0,1 1 0,-1-1 0,-1 0 0,1 1 0,0-1 0,0 0 0,-1 1 0,0-1 0,1 0 0,-1-4 0,-2-43 0,-1 1 0,-2 0 0,-3 0 0,-16-60 0,12 64 0,2-2 0,2 1 0,2-1 0,2 0 0,2-51 0,3 92 0,0 1 0,1 0 0,-1 0 0,1 0 0,0 0 0,0 0 0,0 0 0,1 0 0,0 1 0,0-1 0,0 1 0,0 0 0,1 0 0,0 0 0,0 0 0,0 1 0,0-1 0,0 1 0,1 0 0,-1 0 0,1 1 0,0 0 0,0-1 0,6-1 0,-2 1 0,0 0 0,0 1 0,0 0 0,0 0 0,0 1 0,0 0 0,1 0 0,-1 1 0,0 1 0,0-1 0,1 2 0,-1-1 0,12 4 0,-17-3 0,-1 0 0,0 0 0,0 0 0,0 0 0,0 0 0,-1 0 0,1 1 0,-1 0 0,1-1 0,-1 1 0,0 0 0,0 0 0,0 0 0,0 0 0,-1 0 0,1 1 0,-1-1 0,0 0 0,0 1 0,0-1 0,0 1 0,-1-1 0,1 1 0,-1 0 0,0-1 0,0 1 0,0-1 0,-2 7 0,2-2 0,-1-1 0,0 1 0,-1 0 0,0 0 0,0-1 0,-1 1 0,0-1 0,0 1 0,0-1 0,-1 0 0,-9 12 0,9-15 9,0 0-1,-1-1 1,1 0-1,-1 0 1,1-1 0,-1 1-1,0-1 1,0 0-1,0 0 1,0 0-1,0-1 1,-1 0-1,-7 1 1,11-1-42,0-1 0,1 0 0,-1 0 0,0 0 0,0 0 0,1 0 0,-1 0 0,0 0 0,1-1 0,-1 1 0,0-1 0,1 1 0,-1-1 0,1 1 0,-1-1 0,1 0 0,-1 0 0,1 0 0,-1 0 0,1 0 0,0 0 0,0 0 0,-1 0 0,1-1 0,0 1 0,0 0 0,0-1 0,0 1 0,1-1 0,-1 1 0,0-1 0,0 1 0,1-1 0,-1 0 0,1 1 0,0-1 0,-1 0 0,1 1 0,0-1 0,0 0 0,0 1 0,0-1 0,0 0 0,1-2 0,4-19-6793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50.305"/>
    </inkml:context>
    <inkml:brush xml:id="br0">
      <inkml:brushProperty name="width" value="0.035" units="cm"/>
      <inkml:brushProperty name="height" value="0.035" units="cm"/>
      <inkml:brushProperty name="color" value="#333333"/>
    </inkml:brush>
  </inkml:definitions>
  <inkml:trace contextRef="#ctx0" brushRef="#br0">0 22 24575,'7'0'0,"-1"-1"0,1 0 0,-1 0 0,1-1 0,10-4 0,-13 4 0,-1 1 0,0-1 0,1 1 0,-1 0 0,1 0 0,0 0 0,-1 1 0,1-1 0,0 1 0,-1 0 0,1 0 0,0 0 0,-1 0 0,1 1 0,0 0 0,-1 0 0,1 0 0,-1 0 0,1 0 0,5 3 0,-4 0 0,-1-1 0,-1 1 0,1 0 0,0 0 0,-1 0 0,0 0 0,0 0 0,0 1 0,-1-1 0,1 1 0,-1 0 0,0 0 0,0 0 0,-1 0 0,0 0 0,1 0 0,-2 0 0,1 1 0,-1-1 0,1 0 0,-2 9 0,0 3 0,0 1 0,-2-1 0,0 0 0,0 0 0,-9 21 0,-10 13 0,16-41 0,1 0 0,0 1 0,1 0 0,0 0 0,1 0 0,-4 21 0,7-30 0,0 1 0,0-1 0,0 0 0,1 1 0,-1-1 0,0 1 0,1-1 0,0 0 0,0 0 0,-1 1 0,1-1 0,1 0 0,-1 0 0,0 0 0,2 3 0,0-2 0,0-1 0,0 1 0,0-1 0,0 1 0,1-1 0,-1 0 0,1-1 0,-1 1 0,1 0 0,0-1 0,-1 0 0,6 1 0,2 0-80,0-2 0,0 1-1,0-1 1,0-1 0,0 0-1,0 0 1,-1-1 0,1-1-1,0 0 1,-1 0 0,1-1 0,-1 0-1,0-1 1,-1 0 0,1-1-1,10-8 1,-2 1-6746</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3.931"/>
    </inkml:context>
    <inkml:brush xml:id="br0">
      <inkml:brushProperty name="width" value="0.035" units="cm"/>
      <inkml:brushProperty name="height" value="0.035" units="cm"/>
      <inkml:brushProperty name="color" value="#333333"/>
    </inkml:brush>
  </inkml:definitions>
  <inkml:trace contextRef="#ctx0" brushRef="#br0">29 243 24575,'-1'-1'0,"-1"1"0,1-1 0,-1 0 0,1 1 0,0-1 0,-1 0 0,1 0 0,0 0 0,0 0 0,0 0 0,-1 0 0,1-1 0,1 1 0,-1 0 0,0-1 0,0 1 0,0 0 0,1-1 0,-1 1 0,0-1 0,1 1 0,0-1 0,-1 1 0,1-1 0,0 1 0,0-1 0,0-2 0,-4-45 0,4 37 0,2 0 0,0 0 0,0 0 0,1 1 0,0-1 0,1 1 0,1-1 0,-1 1 0,2 0 0,10-16 0,-16 26 0,1 0 0,-1 1 0,1-1 0,0 0 0,-1 0 0,1 0 0,0 0 0,-1 1 0,1-1 0,0 0 0,0 0 0,0 1 0,0-1 0,0 1 0,0-1 0,0 1 0,0-1 0,0 1 0,0 0 0,0-1 0,0 1 0,0 0 0,0 0 0,0 0 0,0 0 0,0 0 0,2 0 0,-1 1 0,-1 0 0,1 0 0,-1 0 0,1 0 0,-1 0 0,1 0 0,-1 1 0,0-1 0,0 0 0,0 1 0,0-1 0,0 1 0,0 0 0,0-1 0,1 3 0,4 10 0,-1 1 0,0 0 0,3 17 0,-6-22 0,18 91-1365,-16-73-5461</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4.310"/>
    </inkml:context>
    <inkml:brush xml:id="br0">
      <inkml:brushProperty name="width" value="0.035" units="cm"/>
      <inkml:brushProperty name="height" value="0.035" units="cm"/>
      <inkml:brushProperty name="color" value="#333333"/>
    </inkml:brush>
  </inkml:definitions>
  <inkml:trace contextRef="#ctx0" brushRef="#br0">0 185 24575,'0'-5'0,"0"-7"0,5-1 0,2-3 0,4-4 0,1-4 0,3 2 0,-1 1 0,2 3 0,-1 0 0,-4 2-8191</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4.836"/>
    </inkml:context>
    <inkml:brush xml:id="br0">
      <inkml:brushProperty name="width" value="0.035" units="cm"/>
      <inkml:brushProperty name="height" value="0.035" units="cm"/>
      <inkml:brushProperty name="color" value="#333333"/>
    </inkml:brush>
  </inkml:definitions>
  <inkml:trace contextRef="#ctx0" brushRef="#br0">89 0 24575,'-2'1'0,"1"-1"0,-1 1 0,0 0 0,1-1 0,-1 1 0,1 0 0,-1 0 0,1 0 0,-1 0 0,1 0 0,0 0 0,-1 0 0,1 1 0,0-1 0,0 0 0,0 1 0,0-1 0,0 1 0,0-1 0,0 1 0,1-1 0,-1 1 0,0 2 0,-13 42 0,-4 54 0,4 1 0,4 0 0,8 191 0,2-280 24,2 1 0,-1-1 0,1 0 0,6 17 0,-6-24-130,-1 0 0,1 0 0,1-1 0,-1 1 0,1-1 0,0 1-1,0-1 1,0 0 0,0 0 0,1-1 0,-1 1 0,1-1 0,4 4 0,14 5-6720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5.802"/>
    </inkml:context>
    <inkml:brush xml:id="br0">
      <inkml:brushProperty name="width" value="0.035" units="cm"/>
      <inkml:brushProperty name="height" value="0.035" units="cm"/>
      <inkml:brushProperty name="color" value="#333333"/>
    </inkml:brush>
  </inkml:definitions>
  <inkml:trace contextRef="#ctx0" brushRef="#br0">31 387 24575,'-1'-1'0,"-1"1"0,1 0 0,0-1 0,0 0 0,-1 1 0,1-1 0,0 0 0,0 0 0,0 0 0,0 1 0,0-1 0,0 0 0,0 0 0,0-1 0,0 1 0,1 0 0,-1 0 0,0 0 0,1-1 0,-1 1 0,1 0 0,-1 0 0,1-1 0,-1 1 0,1 0 0,0-1 0,0-2 0,-6-43 0,6 41 0,-1-15 0,1-1 0,1 0 0,1 1 0,1-1 0,9-32 0,-6 22 0,8-33 0,-14 62 0,1 1 0,0-1 0,0 0 0,0 1 0,0-1 0,1 1 0,-1 0 0,1-1 0,-1 1 0,1 0 0,0 0 0,0 0 0,0 0 0,0 0 0,0 0 0,1 0 0,3-2 0,-5 4 0,0 0 0,1 0 0,-1-1 0,0 1 0,0 0 0,0 0 0,0 0 0,0 0 0,1 0 0,-1 0 0,0 1 0,0-1 0,0 0 0,0 1 0,0-1 0,0 0 0,0 1 0,0-1 0,0 1 0,0 0 0,0-1 0,0 1 0,0 0 0,0 0 0,0-1 0,-1 1 0,1 0 0,0 0 0,-1 0 0,1 0 0,-1 0 0,1 0 0,-1 0 0,1 0 0,-1 0 0,1 0 0,-1 2 0,11 44 0,-11-47 0,3 32 53,-3 61 1,-1-65-545,1 1 1,6 50-1,0-52-6335</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7.868"/>
    </inkml:context>
    <inkml:brush xml:id="br0">
      <inkml:brushProperty name="width" value="0.035" units="cm"/>
      <inkml:brushProperty name="height" value="0.035" units="cm"/>
      <inkml:brushProperty name="color" value="#333333"/>
    </inkml:brush>
  </inkml:definitions>
  <inkml:trace contextRef="#ctx0" brushRef="#br0">0 683 24575,'19'-252'0,"17"-128"0,-36 376 0,1 0 0,-1 1 0,1-1 0,0 0 0,1 1 0,-1-1 0,1 0 0,-1 1 0,1 0 0,0-1 0,3-3 0,-4 7 0,-1 0 0,1-1 0,-1 1 0,0-1 0,1 1 0,-1 0 0,1 0 0,-1-1 0,1 1 0,-1 0 0,1 0 0,-1 0 0,1 0 0,-1-1 0,1 1 0,-1 0 0,1 0 0,-1 0 0,1 0 0,0 0 0,-1 0 0,1 0 0,-1 1 0,1-1 0,-1 0 0,1 0 0,-1 0 0,1 0 0,0 1 0,0 0 0,1 1 0,0-1 0,-1 1 0,1-1 0,-1 1 0,0 0 0,1-1 0,-1 1 0,0 0 0,0 0 0,1 3 0,12 31 0,-1 1 0,-2-1 0,-2 2 0,-1-1 0,4 70 0,-7 194 0,-5-273-1365,-1-11-5461</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232"/>
    </inkml:context>
    <inkml:brush xml:id="br0">
      <inkml:brushProperty name="width" value="0.035" units="cm"/>
      <inkml:brushProperty name="height" value="0.035" units="cm"/>
      <inkml:brushProperty name="color" value="#333333"/>
    </inkml:brush>
  </inkml:definitions>
  <inkml:trace contextRef="#ctx0" brushRef="#br0">0 337 24575,'15'-40'0,"5"-17"0,4-5 0,3 3 0,2 7 0,0 13 0,-4 12-8191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565"/>
    </inkml:context>
    <inkml:brush xml:id="br0">
      <inkml:brushProperty name="width" value="0.035" units="cm"/>
      <inkml:brushProperty name="height" value="0.035" units="cm"/>
      <inkml:brushProperty name="color" value="#333333"/>
    </inkml:brush>
  </inkml:definitions>
  <inkml:trace contextRef="#ctx0" brushRef="#br0">1 1 24575,'6'4'0,"0"0"0,0 0 0,-1 0 0,1 1 0,-1 0 0,0 0 0,0 0 0,0 1 0,-1 0 0,0 0 0,0 0 0,-1 0 0,1 1 0,-1-1 0,-1 1 0,1 0 0,-1 0 0,0 0 0,1 11 0,1 13 0,-1 1 0,-1 0 0,-3 34 0,1-42 0,-4 12 0,2-28 0,1 0 0,0 0 0,1 1 0,0-1 0,1 9 0,-1-15 0,1 0 0,-1 0 0,1 0 0,-1 0 0,1 0 0,0 0 0,0 0 0,0-1 0,0 1 0,0 0 0,0-1 0,0 1 0,1-1 0,-1 1 0,1-1 0,-1 1 0,1-1 0,-1 0 0,1 0 0,0 0 0,-1 0 0,1 0 0,0 0 0,0-1 0,3 2 0,18 5-1365,0-1-5461</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8.930"/>
    </inkml:context>
    <inkml:brush xml:id="br0">
      <inkml:brushProperty name="width" value="0.035" units="cm"/>
      <inkml:brushProperty name="height" value="0.035" units="cm"/>
      <inkml:brushProperty name="color" value="#333333"/>
    </inkml:brush>
  </inkml:definitions>
  <inkml:trace contextRef="#ctx0" brushRef="#br0">1 1 24575,'0'45'0,"0"24"0,0 16 0,5 8 0,1-2 0,1-7 0,-2-12 0,-1-13 0,-2-13 0,-1-13-8191</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29.805"/>
    </inkml:context>
    <inkml:brush xml:id="br0">
      <inkml:brushProperty name="width" value="0.035" units="cm"/>
      <inkml:brushProperty name="height" value="0.035" units="cm"/>
      <inkml:brushProperty name="color" value="#333333"/>
    </inkml:brush>
  </inkml:definitions>
  <inkml:trace contextRef="#ctx0" brushRef="#br0">30 121 24575,'0'450'0,"-16"-669"0,8 151 0,3 0 0,5-88 0,0 154 0,0-1 0,0 1 0,0-1 0,1 1 0,-1-1 0,1 1 0,-1 0 0,1-1 0,0 1 0,0 0 0,0-1 0,0 1 0,0 0 0,1 0 0,-1 0 0,1 0 0,-1 0 0,1 0 0,0 1 0,-1-1 0,1 0 0,0 1 0,0 0 0,0-1 0,0 1 0,1 0 0,-1 0 0,0 0 0,0 0 0,1 0 0,-1 1 0,1-1 0,-1 1 0,3-1 0,-1 1 0,-1 1 0,1-1 0,-1 1 0,1-1 0,-1 1 0,1 0 0,-1 1 0,1-1 0,-1 0 0,0 1 0,0 0 0,0 0 0,0 0 0,0 0 0,0 0 0,-1 1 0,1-1 0,-1 1 0,1-1 0,-1 1 0,0 0 0,3 6 0,0 0 0,-1 1 0,-1 0 0,0-1 0,0 2 0,-1-1 0,0 0 0,-1 0 0,0 1 0,0-1 0,-1 1 0,-1-1 0,0 0 0,0 1 0,-1-1 0,0 0 0,-1 0 0,0 0 0,-1 0 0,0 0 0,0-1 0,-12 18 0,14-24 0,-1 0 0,1 0 0,0 1 0,0-1 0,0 0 0,1 1 0,-1-1 0,1 1 0,0 0 0,0 0 0,0-1 0,0 1 0,1 0 0,0 0 0,0 7 0,1-7 0,1 1 0,0-1 0,0 1 0,0-1 0,1 0 0,-1 0 0,1 0 0,0-1 0,0 1 0,1-1 0,-1 1 0,7 4 0,-2-1 0,-1 1 0,0 0 0,0 0 0,-1 1 0,0-1 0,-1 2 0,0-1 0,0 0 0,-1 1 0,0 0 0,0 0 0,-1 0 0,3 20 0,-5-23 0,-1 0 0,1 0 0,-1 1 0,-1-1 0,1 0 0,-1 0 0,0 0 0,-1 0 0,0 0 0,0 0 0,0 0 0,-1 0 0,0-1 0,0 1 0,-1-1 0,0 0 0,0 0 0,0 0 0,-1-1 0,0 1 0,-7 5 0,9-9 7,0 1-1,0-1 0,0 0 0,0 0 1,0-1-1,0 1 0,0-1 1,-1 0-1,1 1 0,0-1 1,-1-1-1,1 1 0,-1 0 0,1-1 1,-1 0-1,0 0 0,1 0 1,-5-1-1,6 1-52,-1-1-1,1 0 1,0 1-1,0-1 1,0 0 0,1 0-1,-1 0 1,0-1-1,0 1 1,1 0 0,-1-1-1,0 1 1,1-1-1,-1 1 1,1-1-1,0 0 1,0 0 0,-1 0-1,1 1 1,0-1-1,1 0 1,-1 0 0,0 0-1,1-1 1,-1 1-1,1 0 1,-1 0 0,1 0-1,0 0 1,0 0-1,0-3 1,1-14-6780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0.153"/>
    </inkml:context>
    <inkml:brush xml:id="br0">
      <inkml:brushProperty name="width" value="0.035" units="cm"/>
      <inkml:brushProperty name="height" value="0.035" units="cm"/>
      <inkml:brushProperty name="color" value="#333333"/>
    </inkml:brush>
  </inkml:definitions>
  <inkml:trace contextRef="#ctx0" brushRef="#br0">1 1 24575,'4'29'0,"3"16"0,-1-1-8191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56.254"/>
    </inkml:context>
    <inkml:brush xml:id="br0">
      <inkml:brushProperty name="width" value="0.035" units="cm"/>
      <inkml:brushProperty name="height" value="0.035" units="cm"/>
      <inkml:brushProperty name="color" value="#333333"/>
    </inkml:brush>
  </inkml:definitions>
  <inkml:trace contextRef="#ctx0" brushRef="#br0">527 102 24575,'-43'0'0,"1"1"0,-1 1 0,1 3 0,-43 10 0,73-12 0,1 0 0,0 1 0,0 0 0,0 1 0,0 0 0,1 1 0,0 0 0,0 1 0,0 0 0,1 0 0,0 1 0,1 0 0,0 1 0,0 0 0,0 0 0,1 0 0,1 1 0,0 0 0,-8 18 0,2 2 0,2 2 0,0-1 0,-7 52 0,-3 101 0,14-114 0,1 4 0,3-1 0,12 112 0,44 143 0,-45-291 0,3 0 0,1 0 0,1-1 0,2 0 0,34 54 0,123 152 0,-164-232 0,1 0 0,0 0 0,0-1 0,1 0 0,0-1 0,0 0 0,1-1 0,0 0 0,0-1 0,1 0 0,-1-1 0,1 0 0,1-1 0,-1-1 0,20 3 0,18-1 0,-1-2 0,99-6 0,-40-2 0,-93 5 0,0-1 0,-1 0 0,1-2 0,0 0 0,0 0 0,-1-2 0,0 0 0,0 0 0,0-2 0,-1 0 0,0 0 0,0-1 0,0-1 0,-1 0 0,-1-1 0,0-1 0,0 0 0,-1 0 0,0-1 0,-1-1 0,0 1 0,-1-2 0,-1 1 0,0-1 0,-1 0 0,10-30 0,49-234 0,-14 44 0,-46 207 0,-1-1 0,-2 0 0,0 0 0,-2 0 0,-2 0 0,0 0 0,-2 0 0,-1 1 0,-8-31 0,-10-27 0,-54-127 0,56 162 0,-3 1 0,-1 1 0,-3 1 0,-1 2 0,-3 0 0,-45-51 0,54 73 0,-1 0 0,-1 1 0,-1 2 0,0 0 0,-2 2 0,0 1 0,-1 1 0,0 1 0,-2 2 0,1 0 0,-59-14 0,72 23-78,-5-2 130,-1 2 0,0 0 0,-44-2 0,60 6-127,0 0 1,0 1-1,0 0 0,0 0 0,0 0 1,0 1-1,1 0 0,-1 0 0,0 1 1,1-1-1,0 1 0,-1 0 0,1 0 0,0 1 1,1 0-1,-1 0 0,1 0 0,-1 0 1,-3 6-1,-16 25-6751</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0.487"/>
    </inkml:context>
    <inkml:brush xml:id="br0">
      <inkml:brushProperty name="width" value="0.035" units="cm"/>
      <inkml:brushProperty name="height" value="0.035" units="cm"/>
      <inkml:brushProperty name="color" value="#333333"/>
    </inkml:brush>
  </inkml:definitions>
  <inkml:trace contextRef="#ctx0" brushRef="#br0">20 0 24575,'10'45'0,"3"24"0,0 16 0,-3 8 0,-3 3 0,-2 1 0,-3-2 0,-6-7 0,-7-4 0,-8-6 0,-4-6 0,1-16-8191</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1.979"/>
    </inkml:context>
    <inkml:brush xml:id="br0">
      <inkml:brushProperty name="width" value="0.035" units="cm"/>
      <inkml:brushProperty name="height" value="0.035" units="cm"/>
      <inkml:brushProperty name="color" value="#333333"/>
    </inkml:brush>
  </inkml:definitions>
  <inkml:trace contextRef="#ctx0" brushRef="#br0">31 205 24575,'0'636'0,"-13"-860"0,0 38 0,11 124 0,-1-103 0,4 141 0,1 0 0,1 0 0,1 0 0,11-36 0,-15 58 0,1-1 0,-1 1 0,1 0 0,0 0 0,-1-1 0,1 1 0,0 0 0,1 0 0,-1 0 0,0 0 0,1 0 0,-1 0 0,1 0 0,-1 0 0,1 1 0,0-1 0,0 1 0,0-1 0,0 1 0,0 0 0,0-1 0,0 1 0,0 0 0,0 1 0,0-1 0,1 0 0,-1 0 0,0 1 0,5-1 0,-4 2 0,1 0 0,-1 0 0,1 0 0,-1 1 0,0-1 0,0 1 0,0 0 0,0 0 0,0 0 0,0 0 0,0 1 0,-1-1 0,1 1 0,-1-1 0,0 1 0,1 0 0,-1 0 0,3 6 0,3 6 0,-1 0 0,0 1 0,-1 0 0,-1 0 0,5 23 0,-8-28 0,0 0 0,-1 1 0,0-1 0,0 0 0,-1 0 0,-1 1 0,0-1 0,-5 22 0,5-30-34,0 0 0,-1-1 0,1 1 0,-1-1 0,0 1-1,0-1 1,1 0 0,-2 0 0,1 1 0,0-1 0,0-1 0,-1 1 0,1 0-1,-1-1 1,1 1 0,-1-1 0,0 0 0,0 0 0,1 0 0,-1 0-1,0 0 1,0-1 0,0 1 0,0-1 0,0 0 0,0 0 0,0 0 0,0 0-1,0 0 1,0-1 0,0 1 0,0-1 0,1 0 0,-1 0 0,0 0 0,0 0-1,1 0 1,-1-1 0,-4-3 0,-13-9-6792</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2.770"/>
    </inkml:context>
    <inkml:brush xml:id="br0">
      <inkml:brushProperty name="width" value="0.035" units="cm"/>
      <inkml:brushProperty name="height" value="0.035" units="cm"/>
      <inkml:brushProperty name="color" value="#333333"/>
    </inkml:brush>
  </inkml:definitions>
  <inkml:trace contextRef="#ctx0" brushRef="#br0">23 249 24575,'-1'0'0,"0"1"0,0-1 0,-1 0 0,1 1 0,0-1 0,0 1 0,0 0 0,0-1 0,0 1 0,0 0 0,0-1 0,0 1 0,0 0 0,0 0 0,1 0 0,-1 0 0,0 0 0,0 0 0,1 0 0,-1 0 0,1 0 0,-1 0 0,1 0 0,-1 1 0,1-1 0,0 0 0,0 0 0,-1 0 0,1 1 0,0-1 0,0 0 0,0 0 0,0 1 0,1 1 0,3 46 0,-3-48 0,8 40 0,-4-33 0,-2-28 0,-5-91 0,0 82 0,1 1 0,1-1 0,1 1 0,2-1 0,10-47 0,-13 74 0,1 1 0,-1-1 0,0 0 0,1 1 0,-1-1 0,1 1 0,-1-1 0,1 1 0,0-1 0,0 1 0,0 0 0,0-1 0,0 1 0,0 0 0,0 0 0,0 0 0,0-1 0,0 1 0,1 0 0,-1 0 0,0 1 0,3-2 0,-3 2 0,1 0 0,-1 0 0,0 1 0,0-1 0,0 1 0,0-1 0,0 1 0,1 0 0,-1-1 0,0 1 0,0 0 0,0 0 0,-1-1 0,1 1 0,0 0 0,0 0 0,0 0 0,-1 0 0,1 0 0,0 0 0,0 2 0,4 6 0,-1 0 0,-1 0 0,1 0 0,-1 0 0,-1 0 0,3 12 0,-5-11 0,-1 1 0,0-1 0,0 0 0,-1 0 0,0-1 0,0 1 0,-1 0 0,-5 10 0,3-9 0,2 1 0,-1 0 0,-3 22 0,7-30 0,0 1 0,0 0 0,0-1 0,1 1 0,-1-1 0,1 1 0,0-1 0,0 0 0,1 1 0,-1-1 0,1 0 0,0 0 0,0 0 0,4 6 0,1 0 0,0 0 0,-1 1 0,0 1 0,-1-1 0,0 1 0,4 16 0,-8-26 0,-1 1 0,1-1 0,-1 1 0,1-1 0,-1 1 0,0 0 0,0-1 0,0 1 0,0 0 0,-1-1 0,1 1 0,-1-1 0,1 1 0,-1-1 0,0 1 0,0-1 0,0 1 0,0-1 0,-1 0 0,1 1 0,-1-1 0,1 0 0,-1 0 0,0 0 0,0 0 0,0-1 0,0 1 0,0 0 0,0-1 0,0 1 0,0-1 0,-1 0 0,1 0 0,-1 0 0,1 0 0,-5 1 0,5-1-68,0-1 0,0 1-1,1-1 1,-1 0 0,0 0 0,0 0-1,0 0 1,0 0 0,0 0 0,0 0-1,0 0 1,1-1 0,-1 1 0,0-1-1,0 0 1,0 1 0,1-1-1,-1 0 1,-2-1 0,-9-10-6758</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3.230"/>
    </inkml:context>
    <inkml:brush xml:id="br0">
      <inkml:brushProperty name="width" value="0.035" units="cm"/>
      <inkml:brushProperty name="height" value="0.035" units="cm"/>
      <inkml:brushProperty name="color" value="#333333"/>
    </inkml:brush>
  </inkml:definitions>
  <inkml:trace contextRef="#ctx0" brushRef="#br0">85 1 24575,'-10'29'0,"-8"21"0,-2 16 0,4 17 0,3 9 0,5 4 0,9 0 0,3-6 0,7-8 0,1-14 0,4-12 0,-1-12 0,1-8 0,4-10 0,-2-10-8191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4.247"/>
    </inkml:context>
    <inkml:brush xml:id="br0">
      <inkml:brushProperty name="width" value="0.035" units="cm"/>
      <inkml:brushProperty name="height" value="0.035" units="cm"/>
      <inkml:brushProperty name="color" value="#333333"/>
    </inkml:brush>
  </inkml:definitions>
  <inkml:trace contextRef="#ctx0" brushRef="#br0">62 195 24575,'-4'15'0,"1"1"0,1 0 0,0 0 0,1 0 0,0 0 0,2 0 0,2 19 0,-1-14 0,-2 1 0,-2 36 0,-4-41 0,-3-24 0,-5-32 0,5-9 0,2-1 0,2 0 0,2-1 0,5-68 0,-1 109 0,0-1 0,1 1 0,0-1 0,0 1 0,1 0 0,6-14 0,-9 21 0,1 1 0,-1 0 0,1 0 0,0 0 0,0 0 0,-1 0 0,1-1 0,0 1 0,0 0 0,0 1 0,0-1 0,0 0 0,0 0 0,0 0 0,1 1 0,-1-1 0,0 0 0,0 1 0,1-1 0,-1 1 0,2-1 0,-2 2 0,1-1 0,0 0 0,0 1 0,0 0 0,-1-1 0,1 1 0,0 0 0,0 0 0,-1 0 0,1 0 0,-1 0 0,1 0 0,-1 0 0,0 1 0,1-1 0,-1 1 0,0-1 0,0 1 0,0-1 0,1 3 0,4 5 0,-1 0 0,0 0 0,-1 0 0,0 1 0,0 0 0,-1 0 0,0 0 0,-1 0 0,0 0 0,-1 1 0,0-1 0,-1 0 0,-1 19 0,-3 8 0,-2 0 0,-14 50 0,20-85 0,-1 5 0,0 0 0,1 1 0,-1-1 0,2 1 0,-1-1 0,1 1 0,0-1 0,1 0 0,0 1 0,0-1 0,0 0 0,1 0 0,0 0 0,0-1 0,8 11 0,-6-6 0,1-1 0,-1 1 0,-1 0 0,0 1 0,3 16 0,-5-16 0,0 1 0,-1-1 0,-1 0 0,0 1 0,-1-1 0,0 1 0,-5 16 0,5-25 0,0 1 0,-1-1 0,1 0 0,-1 0 0,0 1 0,0-1 0,0-1 0,-1 1 0,0 0 0,1-1 0,-1 1 0,-1-1 0,1 0 0,0 0 0,-1 0 0,1 0 0,-1-1 0,0 1 0,0-1 0,0 0 0,0 0 0,0 0 0,-6 1 0,8-3-31,0 1 0,0-1 0,0 0 0,0 1 0,0-1 0,0 0 0,0 0 0,0 0 0,1-1 0,-1 1 0,0 0 0,0-1 0,0 1 0,0-1 0,0 0 0,0 1 0,1-1 0,-1 0 0,0 0 0,1 0 0,-1-1 0,1 1 0,-1 0 0,1 0-1,-1-1 1,1 1 0,0-1 0,0 1 0,0-1 0,0 0 0,0 1 0,0-1 0,0 0 0,0 0 0,1 0 0,-1 1 0,1-1 0,-1 0 0,1 0 0,0 0 0,0 0 0,0 0 0,0-3 0,2-18-6795</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4.660"/>
    </inkml:context>
    <inkml:brush xml:id="br0">
      <inkml:brushProperty name="width" value="0.035" units="cm"/>
      <inkml:brushProperty name="height" value="0.035" units="cm"/>
      <inkml:brushProperty name="color" value="#333333"/>
    </inkml:brush>
  </inkml:definitions>
  <inkml:trace contextRef="#ctx0" brushRef="#br0">0 7 24575,'25'-5'0,"8"4"0,-1 6 0,-6 8 0,-13 11 0,-9 7 0,-9 2 0,-4 2 0,-6-6 0,0-3 0,7-5 0,11-7 0,8-6 0,9 2 0,5-2 0,4-2 0,-4-2-8191</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5.043"/>
    </inkml:context>
    <inkml:brush xml:id="br0">
      <inkml:brushProperty name="width" value="0.035" units="cm"/>
      <inkml:brushProperty name="height" value="0.035" units="cm"/>
      <inkml:brushProperty name="color" value="#333333"/>
    </inkml:brush>
  </inkml:definitions>
  <inkml:trace contextRef="#ctx0" brushRef="#br0">26 0 24575,'0'45'0,"0"24"0,0 16 0,0 8 0,0 3 0,-5 0 0,-1-1 0,0-7 0,1-8 0,1-18-8191</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7.603"/>
    </inkml:context>
    <inkml:brush xml:id="br0">
      <inkml:brushProperty name="width" value="0.035" units="cm"/>
      <inkml:brushProperty name="height" value="0.035" units="cm"/>
      <inkml:brushProperty name="color" value="#333333"/>
    </inkml:brush>
  </inkml:definitions>
  <inkml:trace contextRef="#ctx0" brushRef="#br0">1 576 24575,'2'-48'0,"1"-1"0,21-91 0,38-90 0,-53 197 0,-5 21 0,-3 5 0,1 0 0,0 0 0,1 0 0,-1 0 0,1 1 0,8-12 0,-11 17 0,0 1 0,1 0 0,-1-1 0,0 1 0,0 0 0,1-1 0,-1 1 0,0 0 0,1 0 0,-1 0 0,1-1 0,-1 1 0,0 0 0,1 0 0,-1 0 0,0 0 0,1 0 0,-1 0 0,1-1 0,-1 1 0,1 0 0,-1 0 0,0 0 0,1 1 0,-1-1 0,1 0 0,-1 0 0,0 0 0,1 0 0,-1 0 0,1 0 0,-1 0 0,0 1 0,1-1 0,-1 0 0,0 0 0,1 1 0,-1-1 0,0 0 0,0 0 0,1 1 0,-1-1 0,0 0 0,1 1 0,-1-1 0,0 0 0,0 1 0,0-1 0,1 1 0,9 22 0,-10-22 0,30 104 0,-5 1 0,-4 1 0,6 115 0,-19-132-1365,-9-108-5461</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7.953"/>
    </inkml:context>
    <inkml:brush xml:id="br0">
      <inkml:brushProperty name="width" value="0.035" units="cm"/>
      <inkml:brushProperty name="height" value="0.035" units="cm"/>
      <inkml:brushProperty name="color" value="#333333"/>
    </inkml:brush>
  </inkml:definitions>
  <inkml:trace contextRef="#ctx0" brushRef="#br0">1 103 24575,'10'-15'0,"8"-10"0,6 0 0,4 3 0,-2 6-8191</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8.287"/>
    </inkml:context>
    <inkml:brush xml:id="br0">
      <inkml:brushProperty name="width" value="0.035" units="cm"/>
      <inkml:brushProperty name="height" value="0.035" units="cm"/>
      <inkml:brushProperty name="color" value="#333333"/>
    </inkml:brush>
  </inkml:definitions>
  <inkml:trace contextRef="#ctx0" brushRef="#br0">0 0 24575,'5'3'0,"-1"0"0,0 0 0,0 0 0,0 0 0,-1 1 0,1 0 0,-1-1 0,0 1 0,0 1 0,0-1 0,-1 0 0,1 1 0,-1-1 0,0 1 0,0 0 0,-1-1 0,1 1 0,-1 0 0,0 0 0,0 0 0,-1 0 0,0 0 0,0 0 0,0 0 0,-1 10 0,-2 10 0,-2 0 0,0-1 0,-15 42 0,19-63 0,0 1 0,-1-1 0,1 0 0,0 1 0,0-1 0,1 0 0,-1 1 0,1-1 0,0 1 0,-1-1 0,2 1 0,-1-1 0,0 1 0,1-1 0,-1 1 0,1-1 0,0 0 0,2 6 0,-1-7 0,0 0 0,0 0 0,1 0 0,-1 0 0,1 0 0,-1 0 0,1 0 0,-1-1 0,1 0 0,0 1 0,0-1 0,0 0 0,-1 0 0,1 0 0,0-1 0,0 1 0,0-1 0,1 0 0,-1 1 0,4-2 0,21 2-1365,-2-2-5461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58.111"/>
    </inkml:context>
    <inkml:brush xml:id="br0">
      <inkml:brushProperty name="width" value="0.035" units="cm"/>
      <inkml:brushProperty name="height" value="0.035" units="cm"/>
      <inkml:brushProperty name="color" value="#333333"/>
    </inkml:brush>
  </inkml:definitions>
  <inkml:trace contextRef="#ctx0" brushRef="#br0">0 345 24575,'19'49'0,"-8"5"0,13 58 0,-20-99 0,1 0 0,-1 0 0,2 0 0,0-1 0,15 22 0,-20-32 0,0 0 0,0 0 0,0 0 0,0 0 0,1 0 0,-1-1 0,1 1 0,-1-1 0,1 1 0,0-1 0,0 0 0,0 1 0,0-1 0,-1 0 0,1 0 0,1 0 0,-1-1 0,0 1 0,0 0 0,0-1 0,0 1 0,0-1 0,1 0 0,-1 0 0,0 0 0,0 0 0,0 0 0,1 0 0,-1-1 0,0 1 0,0-1 0,3 0 0,3-3 0,-1-1 0,0 0 0,0 0 0,-1-1 0,1 0 0,10-12 0,16-14 0,-32 31 0,0 1 0,-1-1 0,1 1 0,0-1 0,0 1 0,0-1 0,-1 1 0,1 0 0,0-1 0,0 1 0,0 0 0,0 0 0,0 0 0,0 0 0,0 0 0,-1 0 0,1 0 0,0 0 0,0 0 0,0 0 0,0 0 0,0 1 0,0-1 0,0 0 0,-1 1 0,1-1 0,0 0 0,0 1 0,0-1 0,-1 1 0,1 0 0,0-1 0,-1 1 0,1-1 0,0 1 0,-1 0 0,1 0 0,-1-1 0,1 1 0,-1 0 0,1 0 0,-1-1 0,1 2 0,15 45 0,-13-37 0,-1-2 0,1-1 0,-1 0 0,1-1 0,0 1 0,8 11 0,-10-16 0,0-2 0,-1 1 0,1 0 0,0 0 0,0 0 0,0 0 0,0 0 0,0-1 0,0 1 0,0 0 0,0-1 0,0 1 0,0-1 0,0 1 0,1-1 0,-1 1 0,0-1 0,0 0 0,0 0 0,1 0 0,-1 1 0,0-1 0,0-1 0,1 1 0,-1 0 0,0 0 0,0 0 0,0 0 0,1-1 0,-1 1 0,0-1 0,0 1 0,0-1 0,0 1 0,0-1 0,0 0 0,0 1 0,0-1 0,0 0 0,0 0 0,0 0 0,0 0 0,0 0 0,0-1 0,9-10 0,0 0 0,-1 0 0,0-1 0,-1 0 0,-1-1 0,0 0 0,8-24 0,28-112 0,-35 117 0,21-89 0,17-159 0,-48 273-1365</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3:38.616"/>
    </inkml:context>
    <inkml:brush xml:id="br0">
      <inkml:brushProperty name="width" value="0.035" units="cm"/>
      <inkml:brushProperty name="height" value="0.035" units="cm"/>
      <inkml:brushProperty name="color" value="#333333"/>
    </inkml:brush>
  </inkml:definitions>
  <inkml:trace contextRef="#ctx0" brushRef="#br0">1 0 24575,'20'30'0,"11"24"0,6 19 0,-4 16 0,-2 13 0,-7 4 0,-7 3 0,-6 4 0,-11-2 0,-5-11 0,-1-22-8191</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2.875"/>
    </inkml:context>
    <inkml:brush xml:id="br0">
      <inkml:brushProperty name="width" value="0.035" units="cm"/>
      <inkml:brushProperty name="height" value="0.035" units="cm"/>
      <inkml:brushProperty name="color" value="#333333"/>
    </inkml:brush>
  </inkml:definitions>
  <inkml:trace contextRef="#ctx0" brushRef="#br0">30 0 24575,'-5'0'0,"-1"5"0,-1 7 0,2 6 0,2 5 0,1 3 0,1 8 0,0 2 0,1 1 0,0-1 0,1-2 0,-1-2 0,0-6-8191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3.254"/>
    </inkml:context>
    <inkml:brush xml:id="br0">
      <inkml:brushProperty name="width" value="0.035" units="cm"/>
      <inkml:brushProperty name="height" value="0.035" units="cm"/>
      <inkml:brushProperty name="color" value="#333333"/>
    </inkml:brush>
  </inkml:definitions>
  <inkml:trace contextRef="#ctx0" brushRef="#br0">54 1 24575,'-5'15'0,"-2"15"0,1 7 0,1 7 0,1 2 0,2-3 0,-4-4 0,-1-2 0,1-4 0,1-7-8191</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3.701"/>
    </inkml:context>
    <inkml:brush xml:id="br0">
      <inkml:brushProperty name="width" value="0.035" units="cm"/>
      <inkml:brushProperty name="height" value="0.035" units="cm"/>
      <inkml:brushProperty name="color" value="#333333"/>
    </inkml:brush>
  </inkml:definitions>
  <inkml:trace contextRef="#ctx0" brushRef="#br0">0 0 24575,'10'40'0,"8"23"0,1 6 0,3-5 0,2-12 0,2-15 0,1-19 0,2-18 0,0-18 0,-4-17 0,-2-6 0,0-7 0,2 0 0,-5 3 0,1 4 0,-4 9-8191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2.492"/>
    </inkml:context>
    <inkml:brush xml:id="br0">
      <inkml:brushProperty name="width" value="0.035" units="cm"/>
      <inkml:brushProperty name="height" value="0.035" units="cm"/>
      <inkml:brushProperty name="color" value="#333333"/>
    </inkml:brush>
  </inkml:definitions>
  <inkml:trace contextRef="#ctx0" brushRef="#br0">32 1 24575,'-5'0'0,"-2"5"0,1 11 0,0 14 0,3 11 0,0 13 0,2 8 0,1 8 0,0 2 0,0-1 0,0-3 0,1-8 0,-1-4 0,0-7 0,0-11-8191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4.702"/>
    </inkml:context>
    <inkml:brush xml:id="br0">
      <inkml:brushProperty name="width" value="0.035" units="cm"/>
      <inkml:brushProperty name="height" value="0.035" units="cm"/>
      <inkml:brushProperty name="color" value="#333333"/>
    </inkml:brush>
  </inkml:definitions>
  <inkml:trace contextRef="#ctx0" brushRef="#br0">199 0 24575,'-18'7'0,"1"1"0,0 0 0,1 1 0,0 1 0,-16 12 0,28-19 0,0 0 0,1 0 0,-1 1 0,1-1 0,0 1 0,0 0 0,0-1 0,0 1 0,1 1 0,-1-1 0,1 0 0,0 1 0,1-1 0,-1 1 0,1-1 0,0 1 0,0 0 0,0-1 0,0 1 0,1 0 0,0 0 0,0 0 0,0-1 0,2 10 0,4 2 0,0 0 0,0 0 0,2 0 0,0-1 0,1-1 0,12 17 0,-11-17 0,-1 0 0,0 0 0,-1 1 0,-1 0 0,0 0 0,-1 0 0,5 20 0,-10-29 0,1 1 0,-1 0 0,-1 0 0,1 0 0,-1 0 0,0 0 0,-1 0 0,1 0 0,-3 7 0,2-11 0,0-1 0,0 1 0,0-1 0,-1 0 0,1 1 0,-1-1 0,1 0 0,-1 0 0,0 0 0,0 0 0,0 0 0,0 0 0,0 0 0,0-1 0,0 1 0,-1-1 0,1 1 0,-1-1 0,1 0 0,-1 0 0,1 0 0,-1-1 0,0 1 0,1-1 0,-5 1 0,2 1-76,-1-1 1,1-1-1,0 1 0,-1-1 0,1 0 0,0 0 0,-1 0 0,1-1 1,0 1-1,-1-1 0,1-1 0,0 1 0,0-1 0,0 0 1,0 0-1,0 0 0,-6-5 0,-3-7-6750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5.054"/>
    </inkml:context>
    <inkml:brush xml:id="br0">
      <inkml:brushProperty name="width" value="0.035" units="cm"/>
      <inkml:brushProperty name="height" value="0.035" units="cm"/>
      <inkml:brushProperty name="color" value="#333333"/>
    </inkml:brush>
  </inkml:definitions>
  <inkml:trace contextRef="#ctx0" brushRef="#br0">1 39 24575,'20'19'0,"11"7"0,6-1 0,1-4 0,-6-12 0,-3-17 0,-6-11 0,-8-8 0,-6-10 0,0 2 0,4 22 0,0 38 0,2 34 0,-1 28 0,-3-2-8191</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5.843"/>
    </inkml:context>
    <inkml:brush xml:id="br0">
      <inkml:brushProperty name="width" value="0.035" units="cm"/>
      <inkml:brushProperty name="height" value="0.035" units="cm"/>
      <inkml:brushProperty name="color" value="#333333"/>
    </inkml:brush>
  </inkml:definitions>
  <inkml:trace contextRef="#ctx0" brushRef="#br0">108 1416 24575,'-1'2'0,"0"0"0,0 0 0,-1 0 0,1 0 0,0-1 0,-1 1 0,0 0 0,1-1 0,-1 1 0,0-1 0,0 1 0,0-1 0,0 0 0,0 0 0,0 0 0,0 0 0,-1 0 0,1-1 0,0 1 0,0-1 0,-4 1 0,3-2 0,1 0 0,0 0 0,0 0 0,0-1 0,0 1 0,0-1 0,0 1 0,0-1 0,0 0 0,0 1 0,1-1 0,-1 0 0,1 0 0,0 0 0,-1-1 0,1 1 0,0 0 0,0 0 0,0-1 0,1 1 0,-1-1 0,0-2 0,-7-21 0,2-1 0,0 0 0,2-1 0,1 0 0,1-39 0,13-145 0,-10 197 0,25-205 0,-20 189 0,0 1 0,2-1 0,2 1 0,25-55 0,-33 80 0,1 0 0,0 0 0,0 0 0,1 1 0,-1 0 0,1 0 0,8-7 0,-11 10 0,-1 1 0,1-1 0,0 0 0,0 1 0,0-1 0,0 1 0,0-1 0,0 1 0,0 0 0,0 0 0,0-1 0,0 1 0,0 0 0,0 0 0,0 0 0,0 0 0,1 0 0,-1 0 0,0 0 0,0 0 0,0 1 0,0-1 0,0 0 0,0 1 0,0-1 0,0 0 0,0 1 0,0-1 0,0 1 0,-1 0 0,1-1 0,0 1 0,0 0 0,0-1 0,-1 1 0,1 0 0,0 0 0,-1 0 0,1 0 0,-1 0 0,1 0 0,-1 0 0,1 0 0,0 1 0,4 11 0,0 0 0,-1 0 0,0 0 0,-1 1 0,-1-1 0,0 1 0,0 24 0,-2-8 0,-1 1 0,-7 44 0,-10-2 0,17-69 0,-1 0 0,1-1 0,-1 1 0,1 0 0,-1-1 0,0 1 0,0-1 0,-1 0 0,1 0 0,-1 0 0,1 0 0,-1 0 0,0 0 0,0-1 0,-6 5 0,9-7 0,-1 0 0,1 0 0,-1 1 0,0-1 0,1 0 0,-1 0 0,1 0 0,-1 0 0,1 0 0,-1 0 0,1 0 0,-1 0 0,0 0 0,1 0 0,-1 0 0,1 0 0,-1 0 0,1 0 0,-1-1 0,1 1 0,-1 0 0,1 0 0,-1-1 0,1 1 0,-1 0 0,1-1 0,-1 1 0,1 0 0,-1-1 0,1 1 0,0-1 0,-1 0 0,-6-22 0,7-25 0,2 41 0,0-1 0,0 0 0,1 0 0,0 1 0,0-1 0,1 1 0,0 0 0,0 0 0,1 1 0,-1-1 0,2 1 0,-1 0 0,12-10 0,4-1 0,1 2 0,45-25 0,-45 28 0,-1-1 0,1 0 0,23-22 0,-41 31 0,-1 0 0,1 0 0,-1 0 0,0 0 0,-1-1 0,1 1 0,-1-1 0,1 0 0,-1 0 0,-1 1 0,1-1 0,-1-1 0,0 1 0,0 0 0,0 0 0,-1-6 0,0 7 0,0 0 0,0-1 0,0 1 0,-1 0 0,0 0 0,0 0 0,0 0 0,0 0 0,0 0 0,-1 1 0,0-1 0,0 0 0,0 1 0,0-1 0,0 1 0,-1 0 0,0 0 0,1 0 0,-1 0 0,-6-4 0,9 6 0,-1 0 0,0 1 0,0-1 0,0 1 0,0-1 0,1 1 0,-1-1 0,0 1 0,0 0 0,0 0 0,0-1 0,0 1 0,0 0 0,0 0 0,0 0 0,0 0 0,0 0 0,0 0 0,0 0 0,0 0 0,0 0 0,0 1 0,0-1 0,0 0 0,0 1 0,0-1 0,0 0 0,1 1 0,-1-1 0,0 1 0,0 0 0,0-1 0,1 1 0,-1 0 0,0-1 0,1 1 0,-1 0 0,0 0 0,1-1 0,-1 1 0,1 0 0,-1 0 0,1 0 0,0 0 0,-1 0 0,1 0 0,0 0 0,0 0 0,0 0 0,-1 0 0,1 1 0,-2 6 0,1 0 0,0 0 0,0 0 0,1 0 0,0 9 0,2 8 0,1 0 0,12 49 0,-12-63 0,0-1 0,1 0 0,0 0 0,1 0 0,0 0 0,1-1 0,0 1 0,0-2 0,11 13 0,-15-19 0,0 0 0,0 0 0,0 0 0,0 0 0,0 0 0,1 0 0,-1-1 0,1 1 0,-1-1 0,1 1 0,-1-1 0,1 0 0,0 0 0,0-1 0,0 1 0,-1 0 0,1-1 0,0 0 0,0 1 0,3-2 0,-3 1 0,0-1 0,-1 0 0,1 0 0,-1-1 0,1 1 0,-1-1 0,1 1 0,-1-1 0,0 0 0,0 0 0,0 0 0,0 0 0,0 0 0,0 0 0,-1 0 0,4-5 0,4-11 0,-1 0 0,-1 0 0,-1-1 0,8-33 0,-11 37 0,18-71 0,-9 29 0,37-100 0,-48 155 0,0 0 0,-1 0 0,1 0 0,0 0 0,1 0 0,-1 0 0,0 0 0,0 0 0,1 0 0,-1 1 0,1-1 0,0 1 0,2-3 0,-3 4 0,-1 0 0,1 0 0,-1-1 0,1 1 0,0 0 0,-1 0 0,1 0 0,-1 0 0,1 0 0,0 1 0,-1-1 0,1 0 0,-1 0 0,1 0 0,-1 0 0,1 1 0,-1-1 0,1 0 0,-1 0 0,1 1 0,-1-1 0,1 1 0,-1-1 0,1 0 0,-1 1 0,1-1 0,-1 1 0,0-1 0,1 1 0,-1-1 0,0 1 0,5 8 0,-1 0 0,0 0 0,-1 0 0,4 15 0,-4-14 0,6 23 0,14 47 0,-21-74 0,0 0 0,1-1 0,0 1 0,0-1 0,0 1 0,1-1 0,0 0 0,-1 0 0,2-1 0,4 6 0,-8-10 0,0 1 0,1 0 0,-1-1 0,0 1 0,0-1 0,0 1 0,0-1 0,1 0 0,-1 1 0,0-1 0,0 0 0,1 0 0,-1 0 0,0 0 0,0 0 0,1 0 0,-1 0 0,0 0 0,0-1 0,0 1 0,1 0 0,-1-1 0,0 1 0,0-1 0,0 1 0,0-1 0,0 0 0,0 1 0,0-1 0,0 0 0,0 0 0,0 0 0,0 0 0,0 0 0,0 0 0,-1 0 0,1 0 0,0 0 0,-1 0 0,1 0 0,0-2 0,23-54 0,-24 56 0,21-80 0,-3-1 0,10-116 0,-27 192-110,5-31 354,-6 36-294,0 0 0,0 1 0,0-1 0,0 0 0,1 0 0,-1 0 0,0 0 0,1 0 0,-1 0 0,0 0 0,1 1 0,-1-1 0,1 0 0,-1 0 0,1 1 0,0-1 0,-1 0 0,1 1 1,0-1-1,-1 0 0,1 1 0,0-1 0,0 1 0,0-1 0,-1 1 0,1 0 0,0-1 0,0 1 0,2-1 0,8 6-6776</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220"/>
    </inkml:context>
    <inkml:brush xml:id="br0">
      <inkml:brushProperty name="width" value="0.035" units="cm"/>
      <inkml:brushProperty name="height" value="0.035" units="cm"/>
      <inkml:brushProperty name="color" value="#333333"/>
    </inkml:brush>
  </inkml:definitions>
  <inkml:trace contextRef="#ctx0" brushRef="#br0">0 0 24575,'5'35'0,"1"16"0,1 10 0,3-1 0,5-11 0,0-13-8191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569"/>
    </inkml:context>
    <inkml:brush xml:id="br0">
      <inkml:brushProperty name="width" value="0.035" units="cm"/>
      <inkml:brushProperty name="height" value="0.035" units="cm"/>
      <inkml:brushProperty name="color" value="#333333"/>
    </inkml:brush>
  </inkml:definitions>
  <inkml:trace contextRef="#ctx0" brushRef="#br0">52 0 24575,'-13'109'0,"2"154"0,5-59 0,-3-165 0,2-29 0,2-26 0,5 9 0,0 0 0,0 0 0,1 1 0,0-1 0,0 0 0,0 0 0,1 1 0,0-1 0,0 1 0,1-1 0,0 1 0,0 0 0,0 0 0,1 0 0,0 1 0,0-1 0,8-7 0,6-5 0,1 1 0,1 1 0,31-19 0,8-7 0,-54 37 0,-1 0 0,1 0 0,-1 0 0,0-1 0,0 1 0,0-1 0,-1 0 0,0 0 0,0 0 0,-1 0 0,1-1 0,-1 1 0,-1-1 0,1 0 0,-1 1 0,0-12 0,0-7 0,-1-1 0,-1 1 0,-5-26 0,6 49 0,0-1 0,-1 1 0,1 0 0,-1-1 0,1 1 0,-1-1 0,0 1 0,0 0 0,0 0 0,0-1 0,0 1 0,-2-2 0,3 4 0,0 0 0,-1-1 0,1 1 0,0 0 0,-1 0 0,1 0 0,-1 0 0,1 0 0,0 0 0,-1-1 0,1 1 0,-1 0 0,1 0 0,-1 0 0,1 0 0,0 1 0,-1-1 0,1 0 0,-1 0 0,1 0 0,0 0 0,-1 0 0,1 0 0,0 1 0,-1-1 0,1 0 0,-1 0 0,1 1 0,0-1 0,0 0 0,-1 0 0,1 1 0,0-1 0,-1 0 0,1 1 0,0-1 0,0 0 0,-1 1 0,-2 4 0,0 1 0,1-1 0,-1 0 0,1 1 0,0-1 0,0 1 0,1 0 0,-2 9 0,2 2 0,0 1 0,1 0 0,1-1 0,0 1 0,2-1 0,0 1 0,0-1 0,2 0 0,7 18 0,-8-25 0,0-1 0,0 1 0,1-1 0,0 0 0,1 0 0,0-1 0,0 1 0,1-2 0,0 1 0,0 0 0,1-1 0,0-1 0,0 1 0,1-1 0,-1-1 0,19 9 0,-24-13 0,1 1-1,0-1 0,0 0 1,0 0-1,0-1 1,0 1-1,0-1 0,0 0 1,0 0-1,0 0 1,0-1-1,0 1 0,-1-1 1,1 0-1,0 0 1,0 0-1,0-1 0,-1 1 1,1-1-1,-1 0 0,1 0 1,-1 0-1,0 0 1,1-1-1,-1 1 0,-1-1 1,1 0-1,0 0 1,-1 0-1,1 0 0,-1-1 1,2-3-1,7-11-1100,-2 0 0,0-1 0,-1 0 0,9-34 0,-16 49 738,19-67-1940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58.675"/>
    </inkml:context>
    <inkml:brush xml:id="br0">
      <inkml:brushProperty name="width" value="0.035" units="cm"/>
      <inkml:brushProperty name="height" value="0.035" units="cm"/>
      <inkml:brushProperty name="color" value="#333333"/>
    </inkml:brush>
  </inkml:definitions>
  <inkml:trace contextRef="#ctx0" brushRef="#br0">177 79 24575,'0'-4'0,"2"0"0,-1 0 0,0 0 0,1 1 0,0-1 0,-1 0 0,2 0 0,-1 1 0,0 0 0,1-1 0,-1 1 0,1 0 0,0 0 0,0 0 0,0 1 0,1-1 0,-1 1 0,0-1 0,1 1 0,0 0 0,0 1 0,-1-1 0,7-1 0,-7 2 0,0 0 0,0 0 0,0 0 0,0 1 0,0-1 0,0 1 0,0 0 0,0 0 0,0 0 0,0 0 0,0 0 0,0 1 0,0-1 0,4 3 0,-5-3 0,0 1 0,-1 1 0,1-1 0,0 0 0,-1 0 0,1 1 0,-1-1 0,1 1 0,-1-1 0,0 1 0,1-1 0,-1 1 0,0 0 0,0 0 0,0 0 0,0-1 0,-1 1 0,1 0 0,0 0 0,-1 0 0,0 0 0,1 0 0,-1 4 0,0 2 0,0 1 0,-1 0 0,-1 0 0,1 0 0,-1-1 0,-1 1 0,1-1 0,-1 1 0,-1-1 0,0 0 0,0 0 0,0-1 0,-1 1 0,-9 10 0,6-6 0,0 0 0,0 1 0,-9 25 0,15-32 0,0-1 0,1 0 0,0 0 0,0 0 0,1 0 0,0 1 0,0-1 0,0 0 0,0 1 0,1-1 0,0 0 0,0 0 0,0 0 0,4 10 0,12 20 0,-12-26 0,0 0 0,-1 0 0,0 1 0,4 17 0,-7-24 0,-1 0 0,1 0 0,-1 0 0,0 0 0,0 0 0,-1 0 0,1 0 0,0 0 0,-1 0 0,0 0 0,0 0 0,0 0 0,0 0 0,0 0 0,0 0 0,-1-1 0,0 1 0,1-1 0,-1 1 0,-3 2 0,-2 3 0,-1-2 0,0 1 0,0-1 0,-1 0 0,1-1 0,-1 0 0,0 0 0,-1-1 0,-19 6 0,25-8 0,0-1 0,0 0 0,-1 0 0,1 0 0,-1 0 0,1-1 0,0 0 0,-1 1 0,1-2 0,-1 1 0,1 0 0,-1-1 0,1 0 0,0 0 0,-1-1 0,1 1 0,0-1 0,0 0 0,0 0 0,0 0 0,0 0 0,0-1 0,1 1 0,-7-7 0,5 2-195,0 0 0,1-1 0,0 1 0,0-1 0,0 0 0,-3-12 0,-1-12-6631</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4:36.920"/>
    </inkml:context>
    <inkml:brush xml:id="br0">
      <inkml:brushProperty name="width" value="0.035" units="cm"/>
      <inkml:brushProperty name="height" value="0.035" units="cm"/>
      <inkml:brushProperty name="color" value="#333333"/>
    </inkml:brush>
  </inkml:definitions>
  <inkml:trace contextRef="#ctx0" brushRef="#br0">1 101 24575,'10'-19'0,"8"-8"0,6 2 0,4 5 0,-3 10 0,0 18 0,-5 17 0,-6 19 0,-5 32 0,-4 22 0,-8 15 0,-4-11-8191</inkml:trace>
  <inkml:trace contextRef="#ctx0" brushRef="#br0" timeOffset="1">176 1386 24575,'0'-10'0,"0"-13"0,0-3-8191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1:46:10.001"/>
    </inkml:context>
    <inkml:brush xml:id="br0">
      <inkml:brushProperty name="width" value="0.035" units="cm"/>
      <inkml:brushProperty name="height" value="0.035" units="cm"/>
      <inkml:brushProperty name="color" value="#333333"/>
    </inkml:brush>
  </inkml:definitions>
  <inkml:trace contextRef="#ctx0" brushRef="#br0">1 0 24575,'5'0'0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3.709"/>
    </inkml:context>
    <inkml:brush xml:id="br0">
      <inkml:brushProperty name="width" value="0.035" units="cm"/>
      <inkml:brushProperty name="height" value="0.035" units="cm"/>
      <inkml:brushProperty name="color" value="#333333"/>
    </inkml:brush>
  </inkml:definitions>
  <inkml:trace contextRef="#ctx0" brushRef="#br0">1 1022 24575,'1'-140'0,"7"0"0,6 0 0,53-228 0,-65 360 0,2-14 0,2 0 0,0 1 0,1 0 0,1 0 0,1 1 0,1 0 0,21-32 0,-30 50 0,1 0 0,-1 0 0,0 0 0,1 1 0,-1-1 0,1 0 0,0 1 0,0-1 0,-1 1 0,1 0 0,0-1 0,0 1 0,0 0 0,0 0 0,0 1 0,1-1 0,-1 0 0,0 1 0,0-1 0,0 1 0,1-1 0,-1 1 0,0 0 0,3 0 0,-2 1 0,0 1 0,0-1 0,0 0 0,0 1 0,0 0 0,-1-1 0,1 1 0,-1 0 0,1 1 0,-1-1 0,0 0 0,0 1 0,0-1 0,4 6 0,5 12 0,0 0 0,-1 1 0,12 39 0,-19-51 0,18 50 0,-3 0 0,-2 1 0,-3 1 0,7 98 0,-19-153-114,-1-1 1,0 1-1,0 0 0,-1-1 0,1 1 1,-1-1-1,0 1 0,-1-1 0,1 0 1,-1 1-1,-3 5 0,-9 6-6712</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4.087"/>
    </inkml:context>
    <inkml:brush xml:id="br0">
      <inkml:brushProperty name="width" value="0.035" units="cm"/>
      <inkml:brushProperty name="height" value="0.035" units="cm"/>
      <inkml:brushProperty name="color" value="#333333"/>
    </inkml:brush>
  </inkml:definitions>
  <inkml:trace contextRef="#ctx0" brushRef="#br0">0 134 24575,'30'-9'0,"15"-10"0,4-5 0,5-3 0,-3 1 0,-5 7 0,-5 11 0,-10 6-8191</inkml:trace>
  <inkml:trace contextRef="#ctx0" brushRef="#br0" timeOffset="1">614 223 24575,'10'29'0,"3"16"0,0 14 0,-3 7 0,-3 8 0,-2 6 0,-3-1 0,-1-14-8191</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4.713"/>
    </inkml:context>
    <inkml:brush xml:id="br0">
      <inkml:brushProperty name="width" value="0.035" units="cm"/>
      <inkml:brushProperty name="height" value="0.035" units="cm"/>
      <inkml:brushProperty name="color" value="#333333"/>
    </inkml:brush>
  </inkml:definitions>
  <inkml:trace contextRef="#ctx0" brushRef="#br0">0 1 24575,'13'179'0,"-2"-63"0,3 126 0,35 413 0,-63-745-1365,1 41-5461</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5.088"/>
    </inkml:context>
    <inkml:brush xml:id="br0">
      <inkml:brushProperty name="width" value="0.035" units="cm"/>
      <inkml:brushProperty name="height" value="0.035" units="cm"/>
      <inkml:brushProperty name="color" value="#333333"/>
    </inkml:brush>
  </inkml:definitions>
  <inkml:trace contextRef="#ctx0" brushRef="#br0">1 166 24575,'24'25'0,"14"13"0,10 5 0,2-5 0,-2-9 0,-5-9 0,-5-8 0,-3-11 0,-4-16 0,-1-15 0,-6-12 0,-2-15 0,-5-6 0,0 2 0,-3 6 0,-5 22 0,-2 18-8191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6.253"/>
    </inkml:context>
    <inkml:brush xml:id="br0">
      <inkml:brushProperty name="width" value="0.035" units="cm"/>
      <inkml:brushProperty name="height" value="0.035" units="cm"/>
      <inkml:brushProperty name="color" value="#333333"/>
    </inkml:brush>
  </inkml:definitions>
  <inkml:trace contextRef="#ctx0" brushRef="#br0">13 1752 24575,'-1'-2'0,"0"0"0,-1 1 0,1-1 0,0 0 0,0 0 0,0 0 0,0 0 0,0 0 0,1 0 0,-1 0 0,1 0 0,-1 0 0,1 0 0,0-1 0,-1 1 0,1 0 0,0 0 0,1 0 0,-1 0 0,0 0 0,0-1 0,1 1 0,0 0 0,-1 0 0,1 0 0,1-3 0,4-6 0,0 0 0,0 1 0,12-16 0,-9 13 0,324-404 0,26 34 0,143-168 0,-313 283 0,-187 265-115,-4 5 152,-7 12 158,-15 20-1677,8-18-5344</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6.596"/>
    </inkml:context>
    <inkml:brush xml:id="br0">
      <inkml:brushProperty name="width" value="0.035" units="cm"/>
      <inkml:brushProperty name="height" value="0.035" units="cm"/>
      <inkml:brushProperty name="color" value="#333333"/>
    </inkml:brush>
  </inkml:definitions>
  <inkml:trace contextRef="#ctx0" brushRef="#br0">0 0 24575,'0'1'0,"1"0"0,-1 0 0,1 0 0,-1 0 0,1-1 0,-1 1 0,1 0 0,-1 0 0,1 0 0,0-1 0,0 1 0,-1 0 0,1-1 0,0 1 0,0-1 0,0 1 0,-1-1 0,1 1 0,0-1 0,0 0 0,0 1 0,0-1 0,0 0 0,2 1 0,28 5 0,-28-6 0,43 5 0,-31-4 0,0 0 0,0 2 0,0-1 0,-1 2 0,17 5 0,-27-7 0,0 0 0,0 0 0,0 0 0,-1 0 0,1 0 0,-1 1 0,0 0 0,0 0 0,0 0 0,0 0 0,0 0 0,-1 1 0,1-1 0,-1 1 0,0-1 0,0 1 0,0 0 0,-1 0 0,1 0 0,-1 0 0,0 0 0,0 0 0,0 5 0,0 19-44,-1 0-1,-1 0 0,-2 0 0,0 0 1,-2-1-1,-17 53 0,9-29-1007,4-16-5774</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7.392"/>
    </inkml:context>
    <inkml:brush xml:id="br0">
      <inkml:brushProperty name="width" value="0.035" units="cm"/>
      <inkml:brushProperty name="height" value="0.035" units="cm"/>
      <inkml:brushProperty name="color" value="#333333"/>
    </inkml:brush>
  </inkml:definitions>
  <inkml:trace contextRef="#ctx0" brushRef="#br0">1 296 24575,'0'507'0,"4"-644"0,6 0 0,44-215 0,-49 327 0,-4 13 0,1 0 0,1 1 0,-1-1 0,2 1 0,0-1 0,0 1 0,1 0 0,1 1 0,-1-1 0,12-15 0,-16 25 0,0 0 0,-1 1 0,1-1 0,0 0 0,0 0 0,0 0 0,0 0 0,0 1 0,0-1 0,0 0 0,0 1 0,0-1 0,0 1 0,0-1 0,0 1 0,0-1 0,0 1 0,1 0 0,-1 0 0,0-1 0,0 1 0,0 0 0,1 0 0,-1 0 0,0 0 0,0 1 0,0-1 0,0 0 0,1 0 0,-1 1 0,0-1 0,0 1 0,0-1 0,0 1 0,0-1 0,0 1 0,0 0 0,0-1 0,0 1 0,0 0 0,0 0 0,0 0 0,-1 0 0,1 0 0,0 0 0,-1 0 0,1 0 0,0 0 0,0 1 0,3 6 0,-1 0 0,0 0 0,0-1 0,0 2 0,2 15 0,-2-3 0,-1 0 0,-1 0 0,-1 0 0,-1 0 0,-6 38 0,-33 99 0,19-83 0,20-72 0,0 0 0,1 0 0,-1 0 0,1 0 0,0 1 0,0-1 0,0 0 0,0 0 0,0 1 0,1-1 0,-1 0 0,1 0 0,0 0 0,0 0 0,0 0 0,1 0 0,-1 0 0,1 0 0,2 3 0,3 2 0,0 0 0,0 0 0,1-1 0,14 10 0,-14-11 0,0 0 0,-1 0 0,0 0 0,0 1 0,0 0 0,-1 1 0,6 8 0,-7-5 0,0 1 0,-1-1 0,0 1 0,0 0 0,-2 0 0,1 0 0,-2 1 0,1-1 0,-2 0 0,1 1 0,-2-1 0,0 1 0,-3 16 0,0-11 0,0 1 0,-1-1 0,-1 0 0,-1 0 0,-1-1 0,0 0 0,-1 0 0,-13 16 0,19-28 0,0 0 0,-1-1 0,0 1 0,0-1 0,-1 0 0,1 0 0,-1-1 0,1 1 0,-1-1 0,-10 5 0,13-7 0,0-1 0,-1 1 0,1 0 0,0-1 0,-1 0 0,1 1 0,-1-1 0,1 0 0,-1 0 0,1 0 0,0-1 0,-1 1 0,1-1 0,-1 1 0,1-1 0,0 0 0,-1 0 0,1 0 0,0 0 0,0 0 0,0 0 0,0 0 0,0-1 0,0 1 0,0-1 0,0 0 0,-2-3 0,-5-6 0,1 0 0,0-1 0,1 0 0,0 0 0,0-1 0,-6-20 0,10 25 0,0 0 0,1 0 0,-1-1 0,2 1 0,-1-1 0,1 1 0,1-1 0,-1 1 0,1-1 0,1 0 0,2-14 0,10 0-1365,3 9-5461</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7.769"/>
    </inkml:context>
    <inkml:brush xml:id="br0">
      <inkml:brushProperty name="width" value="0.035" units="cm"/>
      <inkml:brushProperty name="height" value="0.035" units="cm"/>
      <inkml:brushProperty name="color" value="#333333"/>
    </inkml:brush>
  </inkml:definitions>
  <inkml:trace contextRef="#ctx0" brushRef="#br0">1 1 24575,'0'24'0,"0"19"0,5 7 0,1 0 0,1 1 0,-2-3 0,-1-10-8191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59.563"/>
    </inkml:context>
    <inkml:brush xml:id="br0">
      <inkml:brushProperty name="width" value="0.035" units="cm"/>
      <inkml:brushProperty name="height" value="0.035" units="cm"/>
      <inkml:brushProperty name="color" value="#333333"/>
    </inkml:brush>
  </inkml:definitions>
  <inkml:trace contextRef="#ctx0" brushRef="#br0">317 0 24575,'-45'66'0,"4"1"0,2 2 0,-36 90 0,51-97 0,2 2 0,3 1 0,3 0 0,3 1 0,2 1 0,4 0 0,3 0 0,7 130 0,8-90 0,4-1 0,5-1 0,4 0 0,72 188 0,-84-261 0,2-1 0,1 0 0,1-2 0,39 54 0,-43-68 0,1-1 0,0-1 0,0 0 0,1 0 0,1-2 0,0 0 0,1 0 0,0-1 0,1-1 0,26 10 0,8-1 0,0-3 0,2-1 0,0-3 0,0-2 0,1-3 0,0-2 0,0-2 0,81-8 0,-117 4 0,1-2 0,-1 0 0,0-1 0,0 0 0,-1-2 0,1 0 0,-1-1 0,-1 0 0,0-2 0,16-11 0,-12 5 0,-1-1 0,-1 0 0,0-1 0,-1-1 0,-1-1 0,23-37 0,-14 13 0,-3-1 0,-1-1 0,-3-1 0,-1-1 0,-3-1 0,16-98 0,-22 92 0,-3 0 0,-2 0 0,-3 0 0,-2 0 0,-17-97 0,10 109 0,-2-1 0,-2 1 0,-1 1 0,-3 1 0,-1 0 0,-2 1 0,-41-60 0,17 40 0,-3 1 0,-2 2 0,-3 2 0,-2 3 0,-2 2 0,-3 2 0,-1 4 0,-130-73 0,165 104-97,-1 1-1,0 1 1,0 1-1,-1 2 1,-1 0-1,1 2 1,-1 1-1,0 1 1,0 2-1,-1 1 1,1 1-1,0 1 0,-53 9 1,-2 13-6729</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8.789"/>
    </inkml:context>
    <inkml:brush xml:id="br0">
      <inkml:brushProperty name="width" value="0.035" units="cm"/>
      <inkml:brushProperty name="height" value="0.035" units="cm"/>
      <inkml:brushProperty name="color" value="#333333"/>
    </inkml:brush>
  </inkml:definitions>
  <inkml:trace contextRef="#ctx0" brushRef="#br0">1 1 24575,'9'54'0,"5"34"0,-2 21 0,4 17 0,-3 7 0,-2 5 0,-3 0 0,-3-4 0,-3-10 0,-1-16 0,-1-22 0,-1-30 0,0-34 0,1-32 0,-1-18 0,1-5-8191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9.151"/>
    </inkml:context>
    <inkml:brush xml:id="br0">
      <inkml:brushProperty name="width" value="0.035" units="cm"/>
      <inkml:brushProperty name="height" value="0.035" units="cm"/>
      <inkml:brushProperty name="color" value="#333333"/>
    </inkml:brush>
  </inkml:definitions>
  <inkml:trace contextRef="#ctx0" brushRef="#br0">0 165 24575,'1'-6'0,"1"0"0,-1 1 0,1-1 0,0 1 0,0-1 0,1 1 0,6-11 0,-9 16 0,1-1 0,-1 1 0,1-1 0,-1 0 0,1 1 0,-1-1 0,1 1 0,0 0 0,-1-1 0,1 1 0,-1-1 0,1 1 0,0 0 0,0-1 0,-1 1 0,1 0 0,0 0 0,-1 0 0,1 0 0,0 0 0,0-1 0,-1 1 0,1 0 0,0 1 0,1-1 0,0 1 0,-1 0 0,1 0 0,-1 0 0,1 0 0,-1 0 0,1 0 0,-1 1 0,0-1 0,1 1 0,-1-1 0,0 1 0,0-1 0,0 1 0,0 0 0,1 2 0,52 123 0,-44-99 0,1-1 0,1 0 0,1-1 0,1 0 0,1 0 0,27 32 0,-39-54 0,0-1 0,0 0 0,1 0 0,-1 0 0,0 0 0,1 0 0,0-1 0,0 1 0,0-1 0,0 0 0,0-1 0,0 1 0,8 2 0,-9-4 0,0 0 0,0-1 0,0 1 0,0 0 0,-1-1 0,1 1 0,0-1 0,0 0 0,-1 0 0,1 0 0,0 0 0,-1-1 0,1 1 0,-1-1 0,0 1 0,1-1 0,-1 0 0,0 0 0,0 0 0,0 0 0,0 0 0,2-5 0,8-10 0,0-1 0,-2-1 0,0 0 0,-1 0 0,-1-1 0,7-28 0,27-130 0,-37 151 0,10-50 120,-10 47-321,-3 24-263,-3 9-356,-5 28-6006</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5.453"/>
    </inkml:context>
    <inkml:brush xml:id="br0">
      <inkml:brushProperty name="width" value="0.035" units="cm"/>
      <inkml:brushProperty name="height" value="0.035" units="cm"/>
      <inkml:brushProperty name="color" value="#333333"/>
    </inkml:brush>
  </inkml:definitions>
  <inkml:trace contextRef="#ctx0" brushRef="#br0">28 44 24575,'-5'-20'0,"-2"4"0,1 9 0,1 20 0,1 19 0,7 13 0,2 9 0,1 6 0,-1 2 0,-1-5 0,-1-6 0,-2-8 0,0-10-8191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5.799"/>
    </inkml:context>
    <inkml:brush xml:id="br0">
      <inkml:brushProperty name="width" value="0.035" units="cm"/>
      <inkml:brushProperty name="height" value="0.035" units="cm"/>
      <inkml:brushProperty name="color" value="#333333"/>
    </inkml:brush>
  </inkml:definitions>
  <inkml:trace contextRef="#ctx0" brushRef="#br0">1 324 24575,'10'-20'0,"8"-16"0,6-8 0,4 0 0,2 1 0,1 4 0,0 8 0,0 5 0,-1 6 0,1 7 0,-7 6-8191</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25.022"/>
    </inkml:context>
    <inkml:brush xml:id="br0">
      <inkml:brushProperty name="width" value="0.035" units="cm"/>
      <inkml:brushProperty name="height" value="0.035" units="cm"/>
      <inkml:brushProperty name="color" value="#333333"/>
    </inkml:brush>
  </inkml:definitions>
  <inkml:trace contextRef="#ctx0" brushRef="#br0">1 7 24575,'0'-5'0,"0"4"0,0 6 0,0 13 0,0 13 0,0 11 0,0 9 0,4 5 0,3 3 0,-1 2 0,-1 0 0,-1-1 0,-2-5 0,-1-6 0,-1-13-8191</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25.430"/>
    </inkml:context>
    <inkml:brush xml:id="br0">
      <inkml:brushProperty name="width" value="0.035" units="cm"/>
      <inkml:brushProperty name="height" value="0.035" units="cm"/>
      <inkml:brushProperty name="color" value="#333333"/>
    </inkml:brush>
  </inkml:definitions>
  <inkml:trace contextRef="#ctx0" brushRef="#br0">0 98 24575,'20'-10'0,"16"-3"0,8-5 0,-5-3 0,-3 1 0,-9 9 0,-8 6-8191</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37.933"/>
    </inkml:context>
    <inkml:brush xml:id="br0">
      <inkml:brushProperty name="width" value="0.035" units="cm"/>
      <inkml:brushProperty name="height" value="0.035" units="cm"/>
      <inkml:brushProperty name="color" value="#333333"/>
    </inkml:brush>
  </inkml:definitions>
  <inkml:trace contextRef="#ctx0" brushRef="#br0">33 11 24575,'-9'-10'0,"2"18"0,1 25 0,-4 447 0,13-297 0,-6 23 0,7 213 0,6-382 0,-5-28 0,-4-24 0,-3-8-1365,-2-1-5461</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38.355"/>
    </inkml:context>
    <inkml:brush xml:id="br0">
      <inkml:brushProperty name="width" value="0.035" units="cm"/>
      <inkml:brushProperty name="height" value="0.035" units="cm"/>
      <inkml:brushProperty name="color" value="#333333"/>
    </inkml:brush>
  </inkml:definitions>
  <inkml:trace contextRef="#ctx0" brushRef="#br0">22 24 24575,'-10'-21'0,"3"19"0,6 4 0,0 1 0,0-1 0,1 1 0,-1-1 0,1 1 0,-1 0 0,1-1 0,0 1 0,0 0 0,0-1 0,1 1 0,0 4 0,7 44 0,18 65 0,-21-97 0,1-1 0,1 0 0,1 0 0,0 0 0,1-1 0,21 28 0,-27-41 0,0 0 0,0 0 0,1-1 0,-1 0 0,1 1 0,0-1 0,0 0 0,0-1 0,1 1 0,-1-1 0,0 0 0,6 2 0,-7-3 0,0-1 0,-1 0 0,1 1 0,0-1 0,-1 0 0,1 0 0,0 0 0,-1-1 0,1 1 0,0-1 0,-1 0 0,1 1 0,-1-1 0,1 0 0,-1 0 0,1-1 0,-1 1 0,0 0 0,0-1 0,0 0 0,0 1 0,0-1 0,4-4 0,6-8 0,0-1 0,-1-1 0,0 0 0,-1 0 0,-1-1 0,-1 0 0,7-22 0,35-131 0,-40 132 0,-10 38-2,0 0 0,1 0-1,-1 0 1,0 0-1,0 0 1,0 0 0,0 0-1,0 0 1,0 0 0,0 0-1,0 0 1,0 0 0,0 0-1,1 0 1,-1 0-1,0 0 1,0 0 0,0 0-1,0 0 1,0 0 0,0 0-1,0 0 1,0 0 0,0 0-1,0 0 1,1 0-1,-1 0 1,0 0 0,0 0-1,0 0 1,0 0 0,0 0-1,1 13-1284,-2 14-5539</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43.923"/>
    </inkml:context>
    <inkml:brush xml:id="br0">
      <inkml:brushProperty name="width" value="0.035" units="cm"/>
      <inkml:brushProperty name="height" value="0.035" units="cm"/>
      <inkml:brushProperty name="color" value="#333333"/>
    </inkml:brush>
  </inkml:definitions>
  <inkml:trace contextRef="#ctx0" brushRef="#br0">61 89 24575,'-3'0'0,"0"0"0,1-1 0,-1 1 0,0-1 0,0 1 0,0-1 0,1 0 0,-1 0 0,0-1 0,1 1 0,-1 0 0,1-1 0,-1 1 0,1-1 0,0 0 0,0 0 0,-1 0 0,1 0 0,1 0 0,-1-1 0,0 1 0,1 0 0,-1-1 0,-1-4 0,3 7 0,0-1 0,0 1 0,0-1 0,0 0 0,0 1 0,0-1 0,1 1 0,-1-1 0,0 0 0,0 1 0,1-1 0,-1 1 0,0-1 0,1 1 0,-1-1 0,1 1 0,-1-1 0,0 1 0,1 0 0,-1-1 0,1 1 0,-1-1 0,1 1 0,-1 0 0,1 0 0,0-1 0,-1 1 0,1 0 0,-1 0 0,1-1 0,0 1 0,-1 0 0,1 0 0,-1 0 0,2 0 0,28-3 0,-27 2 0,359-2 0,-35 1 0,-290 0-71,645-20-1223,-671 22-5532</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44.356"/>
    </inkml:context>
    <inkml:brush xml:id="br0">
      <inkml:brushProperty name="width" value="0.035" units="cm"/>
      <inkml:brushProperty name="height" value="0.035" units="cm"/>
      <inkml:brushProperty name="color" value="#333333"/>
    </inkml:brush>
  </inkml:definitions>
  <inkml:trace contextRef="#ctx0" brushRef="#br0">0 0 24575,'20'18'0,"0"-2"0,1-1 0,22 14 0,-28-21 0,0 1 0,-1 0 0,-1 1 0,0 1 0,0 0 0,-1 1 0,0 0 0,-1 1 0,12 17 0,-21-24 0,1-1 0,-1 1 0,0-1 0,-1 1 0,1 0 0,-1 0 0,0-1 0,-1 1 0,1 0 0,-1 0 0,0 0 0,-1 0 0,1 0 0,-1 0 0,0 0 0,-1-1 0,0 1 0,-3 7 0,-5 12 0,-2-1 0,-27 43 0,10-18 0,17-26-170,1 0-1,1 1 0,1 0 1,1 0-1,1 1 0,1 0 1,-4 37-1,8-26-6655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1.005"/>
    </inkml:context>
    <inkml:brush xml:id="br0">
      <inkml:brushProperty name="width" value="0.035" units="cm"/>
      <inkml:brushProperty name="height" value="0.035" units="cm"/>
      <inkml:brushProperty name="color" value="#333333"/>
    </inkml:brush>
  </inkml:definitions>
  <inkml:trace contextRef="#ctx0" brushRef="#br0">322 0 24575,'-36'48'0,"2"1"0,3 1 0,1 2 0,-26 66 0,27-37 0,3 1 0,3 2 0,5 0 0,3 1 0,3 1 0,5 0 0,3 0 0,9 114 0,5-101 0,4-2 0,4 1 0,4-2 0,4-1 0,5-1 0,3-1 0,49 90 0,-68-155 0,2 0 0,1-2 0,0 0 0,2-1 0,2-1 0,0-1 0,1-1 0,1-1 0,1-1 0,1-1 0,55 30 0,-49-32 0,1-2 0,1-2 0,0-1 0,0-1 0,1-2 0,0-2 0,1-1 0,-1-1 0,1-3 0,52-1 0,-74-3 0,-1 1 0,0-2 0,0 0 0,0 0 0,0-1 0,0-1 0,-1 0 0,0-1 0,0 0 0,0-1 0,-1 0 0,0-1 0,0 0 0,-1-1 0,0 0 0,-1-1 0,0 0 0,0 0 0,-1-1 0,0 0 0,6-13 0,5-12 0,-1 0 0,-2-2 0,-2 0 0,-1-1 0,13-68 0,-8 16 0,-3-1 0,-4 0 0,-5 0 0,-6-122 0,-4 161 0,-2 1 0,-3 1 0,-2-1 0,-2 2 0,-2 0 0,-2 0 0,-3 1 0,-1 2 0,-33-53 0,23 51 0,-2 2 0,-2 1 0,-2 2 0,-2 2 0,-75-63 0,87 83 0,-1 1 0,-1 1 0,-1 2 0,-1 1 0,0 1 0,-1 2 0,0 1 0,-1 2 0,-1 1 0,-55-9 0,68 17-91,1 1 0,-1 1 0,0 1 0,1 1 0,-1 1 0,1 0 0,0 2 0,0 0 0,0 1 0,1 1 0,0 1 0,0 1 0,1 0 0,-18 13 0,-36 30-6735</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44.838"/>
    </inkml:context>
    <inkml:brush xml:id="br0">
      <inkml:brushProperty name="width" value="0.035" units="cm"/>
      <inkml:brushProperty name="height" value="0.035" units="cm"/>
      <inkml:brushProperty name="color" value="#333333"/>
    </inkml:brush>
  </inkml:definitions>
  <inkml:trace contextRef="#ctx0" brushRef="#br0">0 7 24575,'0'-5'0,"0"4"0,0 11 0,0 19 0,0 20 0,0 21 0,0 19 0,0 9 0,0 2 0,0 0 0,0-13 0,0-15 0,0-31 0,0-32 0,0-37 0,0-49 0,0-11-8191</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45.214"/>
    </inkml:context>
    <inkml:brush xml:id="br0">
      <inkml:brushProperty name="width" value="0.035" units="cm"/>
      <inkml:brushProperty name="height" value="0.035" units="cm"/>
      <inkml:brushProperty name="color" value="#333333"/>
    </inkml:brush>
  </inkml:definitions>
  <inkml:trace contextRef="#ctx0" brushRef="#br0">1 235 24575,'0'-9'0,"0"-9"0,0 0 0,1 0 0,1 0 0,7-30 0,-8 43 0,1 0 0,0 0 0,1 0 0,-1 0 0,1 0 0,0 0 0,0 1 0,0-1 0,1 1 0,-1 0 0,1 0 0,0 0 0,1 1 0,-1-1 0,0 1 0,1 0 0,0 0 0,0 1 0,9-5 0,1 3 0,-1-1 0,1 2 0,0 0 0,0 1 0,0 0 0,1 1 0,-1 1 0,0 0 0,1 1 0,-1 1 0,20 5 0,-28-6 0,0 1 0,-1 0 0,1 1 0,-1 0 0,0 0 0,0 0 0,0 1 0,0 0 0,0 0 0,-1 0 0,9 10 0,-10-10 0,-1 1 0,0-1 0,-1 1 0,1-1 0,-1 1 0,0 0 0,0 0 0,-1 0 0,1 0 0,-1 0 0,0 0 0,0 0 0,-1 0 0,0 1 0,0-1 0,0 0 0,-1 8 0,-2 0 0,1 0 0,-2 0 0,0 0 0,0-1 0,-1 1 0,0-1 0,-1 0 0,-1-1 0,0 0 0,-1 0 0,0 0 0,0-1 0,-1 0 0,-12 10 0,-15 11 0,0-3 0,-69 41 0,59-40 0,44-28 0,0 0 0,1 0 0,-1 0 0,0 0 0,1 0 0,-1 0 0,1 1 0,0-1 0,-1 1 0,1-1 0,0 1 0,0-1 0,0 1 0,0 0 0,0-1 0,-1 4 0,2-5 0,0 1 0,0 0 0,0 0 0,1 0 0,-1 0 0,0-1 0,0 1 0,1 0 0,-1 0 0,0-1 0,1 1 0,-1 0 0,1 0 0,-1-1 0,1 1 0,-1-1 0,1 1 0,-1 0 0,1-1 0,0 1 0,-1-1 0,1 1 0,0-1 0,-1 1 0,2-1 0,8 4 0,0 0 0,-1-1 0,1 0 0,17 2 0,-17-3 0,37 8 0,-1 1 0,59 23 0,-87-26 0,1 1 0,-1 0 0,-1 1 0,0 1 0,0 1 0,-1 0 0,-1 1 0,16 18 0,-9-4 0,-1 1 0,-2 1 0,-1 0 0,-1 2 0,-1 0 0,11 35 0,-22-57-1365</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9.602"/>
    </inkml:context>
    <inkml:brush xml:id="br0">
      <inkml:brushProperty name="width" value="0.035" units="cm"/>
      <inkml:brushProperty name="height" value="0.035" units="cm"/>
      <inkml:brushProperty name="color" value="#333333"/>
    </inkml:brush>
  </inkml:definitions>
  <inkml:trace contextRef="#ctx0" brushRef="#br0">30 111 24575,'0'-35'0,"0"-6"0,0 13 0,0 22 0,0 26 0,0 26 0,0 18 0,0 15 0,0 8 0,0-1 0,0-10 0,0-8 0,0-25 0,-5-31 0,-7-26 0,-1-12-8191</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19.947"/>
    </inkml:context>
    <inkml:brush xml:id="br0">
      <inkml:brushProperty name="width" value="0.035" units="cm"/>
      <inkml:brushProperty name="height" value="0.035" units="cm"/>
      <inkml:brushProperty name="color" value="#333333"/>
    </inkml:brush>
  </inkml:definitions>
  <inkml:trace contextRef="#ctx0" brushRef="#br0">116 18 24575,'-35'19'0,"-6"8"0,13-2 0,17-5 0,15-10 0,17-13 0,9-10 0,6-8 0,0-6 0,0 3 0,-1 4 0,-7 11 0,-9 7-8191</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20.945"/>
    </inkml:context>
    <inkml:brush xml:id="br0">
      <inkml:brushProperty name="width" value="0.035" units="cm"/>
      <inkml:brushProperty name="height" value="0.035" units="cm"/>
      <inkml:brushProperty name="color" value="#333333"/>
    </inkml:brush>
  </inkml:definitions>
  <inkml:trace contextRef="#ctx0" brushRef="#br0">66 84 24575,'-10'7'0,"0"-1"0,0-1 0,-1 1 0,-13 4 0,156-35 0,199-12 0,-199 25 0,16 3 0,69-8 0,-166 5-1365,-42 7-5461</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9.027"/>
    </inkml:context>
    <inkml:brush xml:id="br0">
      <inkml:brushProperty name="width" value="0.035" units="cm"/>
      <inkml:brushProperty name="height" value="0.035" units="cm"/>
      <inkml:brushProperty name="color" value="#333333"/>
    </inkml:brush>
  </inkml:definitions>
  <inkml:trace contextRef="#ctx0" brushRef="#br0">0 1 24575,'10'21'0,"1"-1"0,0 1 0,1-2 0,2 0 0,0 0 0,32 32 0,5 9 0,-25-28 0,-9-14 0,-2 2 0,-1 0 0,20 35 0,-31-49 0,0 0 0,-1 0 0,0 0 0,0 0 0,0 1 0,-1-1 0,1 0 0,-2 1 0,1-1 0,-1 1 0,0-1 0,0 1 0,-1-1 0,0 1 0,0-1 0,0 1 0,-1-1 0,-4 10 0,-8 13 19,-2-2 0,-1 1 0,-21 24 0,23-33-225,1 0 0,1 0 0,0 1 0,2 1 1,0 0-1,-14 44 0,17-29-6620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2.718"/>
    </inkml:context>
    <inkml:brush xml:id="br0">
      <inkml:brushProperty name="width" value="0.035" units="cm"/>
      <inkml:brushProperty name="height" value="0.035" units="cm"/>
      <inkml:brushProperty name="color" value="#333333"/>
    </inkml:brush>
  </inkml:definitions>
  <inkml:trace contextRef="#ctx0" brushRef="#br0">60 1636 24575,'0'-1095'0,"-2"1056"0,-11-63 0,7 62 0,-3-58 0,9 70 0,-2-1 0,0 1 0,-11-44 0,9 50-455,0-1 0,0-25 0,3 36-6371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3.611"/>
    </inkml:context>
    <inkml:brush xml:id="br0">
      <inkml:brushProperty name="width" value="0.035" units="cm"/>
      <inkml:brushProperty name="height" value="0.035" units="cm"/>
      <inkml:brushProperty name="color" value="#333333"/>
    </inkml:brush>
  </inkml:definitions>
  <inkml:trace contextRef="#ctx0" brushRef="#br0">0 652 24575,'63'-87'0,"100"-186"0,-119 178 0,-28 57 0,2 1 0,42-66 0,-59 101 0,0 1 0,-1 0 0,1 0 0,0 0 0,0 0 0,0 0 0,0 0 0,0 0 0,0 0 0,0 0 0,0 0 0,0 0 0,0 0 0,0 1 0,1-1 0,-1 1 0,0-1 0,1 1 0,-1-1 0,0 1 0,1 0 0,-1-1 0,0 1 0,1 0 0,-1 0 0,1 0 0,-1 0 0,2 1 0,-1 0 0,0 0 0,0 0 0,0 1 0,0-1 0,0 1 0,0 0 0,0-1 0,-1 1 0,1 0 0,0 0 0,-1 0 0,0 0 0,1 1 0,0 2 0,6 13 0,-1 0 0,-1 0 0,5 21 0,-10-33 0,68 304-1365,-58-273-5461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4.365"/>
    </inkml:context>
    <inkml:brush xml:id="br0">
      <inkml:brushProperty name="width" value="0.035" units="cm"/>
      <inkml:brushProperty name="height" value="0.035" units="cm"/>
      <inkml:brushProperty name="color" value="#333333"/>
    </inkml:brush>
  </inkml:definitions>
  <inkml:trace contextRef="#ctx0" brushRef="#br0">0 78 24575,'5'-10'0,"2"-8"0,0-6 0,3 6 0,0 11 0,-2 16 0,-2 23 0,4 14 0,-1 16 0,-2 11 0,-2 8 0,-1 1 0,-2-4 0,-2-11 0,0-11 0,0-15-8191</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4.711"/>
    </inkml:context>
    <inkml:brush xml:id="br0">
      <inkml:brushProperty name="width" value="0.035" units="cm"/>
      <inkml:brushProperty name="height" value="0.035" units="cm"/>
      <inkml:brushProperty name="color" value="#333333"/>
    </inkml:brush>
  </inkml:definitions>
  <inkml:trace contextRef="#ctx0" brushRef="#br0">1 201 24575,'30'-15'0,"19"-15"0,7-7 0,4-3 0,-4 2 0,-11 10 0,-14 17 0,-11 9-8191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2.012"/>
    </inkml:context>
    <inkml:brush xml:id="br0">
      <inkml:brushProperty name="width" value="0.035" units="cm"/>
      <inkml:brushProperty name="height" value="0.035" units="cm"/>
      <inkml:brushProperty name="color" value="#333333"/>
    </inkml:brush>
  </inkml:definitions>
  <inkml:trace contextRef="#ctx0" brushRef="#br0">0 1 24575,'56'23'0,"29"2"0,1-3 0,1-5 0,0-3 0,1-4 0,1-3 0,-1-5 0,1-4 0,109-15 0,-161 14 0,-33 4 0,-21 4 0,-8 0-1365,-1-2-5461</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7.223"/>
    </inkml:context>
    <inkml:brush xml:id="br0">
      <inkml:brushProperty name="width" value="0.035" units="cm"/>
      <inkml:brushProperty name="height" value="0.035" units="cm"/>
      <inkml:brushProperty name="color" value="#333333"/>
    </inkml:brush>
  </inkml:definitions>
  <inkml:trace contextRef="#ctx0" brushRef="#br0">6 152 24575,'-2'-28'0,"2"26"0,-1 0 0,0 0 0,1 0 0,-1 0 0,1-1 0,0 1 0,0 0 0,0 0 0,0 0 0,0 0 0,0 0 0,1 0 0,-1 0 0,1 0 0,-1 0 0,1 0 0,0 0 0,0 0 0,0 0 0,0 0 0,0 0 0,0 0 0,0 1 0,1-1 0,-1 1 0,1-1 0,-1 1 0,1-1 0,-1 1 0,1 0 0,0 0 0,0-1 0,0 1 0,-1 1 0,1-1 0,0 0 0,4-1 0,39-12 0,1 2 0,0 2 0,1 2 0,69-3 0,197 11 0,-137 4 0,-85-7 0,-52 1 0,0 1 0,0 2 0,0 1 0,0 2 0,52 13 0,-51-4 0,-22-7 0,0 0 0,0-1 0,0-1 0,1-1 0,25 2 0,19-7 0,-39 1 0,0 0 0,29 4 0,-52-3 2,-1 0 0,1 0-1,-1 0 1,1 0-1,-1 0 1,1 0 0,-1 0-1,1 0 1,-1 1 0,1-1-1,-1 0 1,1 0-1,-1 0 1,0 1 0,1-1-1,-1 0 1,1 0 0,-1 1-1,0-1 1,1 0 0,-1 1-1,0-1 1,1 0-1,-1 1 1,0-1 0,1 1-1,-1-1 1,0 1 0,0-1-1,0 0 1,1 1-1,-1-1 1,0 1 0,0-1-1,0 1 1,0-1 0,0 1-1,0-1 1,0 1 0,0-1-1,0 1 1,0-1-1,0 1 1,0-1 0,0 1-1,-1-1 1,1 1 0,0-1-1,0 1 1,0-1 0,-1 0-1,1 1 1,0-1-1,-1 1 1,1-1 0,0 0-1,-1 1 1,1-1 0,0 0-1,-1 1 1,-23 22-1467,4-7-5361</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7.632"/>
    </inkml:context>
    <inkml:brush xml:id="br0">
      <inkml:brushProperty name="width" value="0.035" units="cm"/>
      <inkml:brushProperty name="height" value="0.035" units="cm"/>
      <inkml:brushProperty name="color" value="#333333"/>
    </inkml:brush>
  </inkml:definitions>
  <inkml:trace contextRef="#ctx0" brushRef="#br0">0 42 24575,'0'-5'0,"0"-7"0,5-1 0,1 2-8191</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58.147"/>
    </inkml:context>
    <inkml:brush xml:id="br0">
      <inkml:brushProperty name="width" value="0.035" units="cm"/>
      <inkml:brushProperty name="height" value="0.035" units="cm"/>
      <inkml:brushProperty name="color" value="#333333"/>
    </inkml:brush>
  </inkml:definitions>
  <inkml:trace contextRef="#ctx0" brushRef="#br0">52 136 24575,'4'-14'0,"0"0"0,-1 1 0,0-1 0,-1 0 0,-1 0 0,0 0 0,-2-20 0,1 34 0,0 0 0,0 1 0,0-1 0,1 0 0,-1 0 0,0 0 0,0 0 0,0 0 0,0 0 0,0 0 0,0 0 0,1 0 0,-1 0 0,0 0 0,0 0 0,0 0 0,0 0 0,0 0 0,0 0 0,1 0 0,-1 0 0,0 0 0,0-1 0,0 1 0,0 0 0,0 0 0,0 0 0,0 0 0,1 0 0,-1 0 0,0 0 0,0 0 0,0 0 0,0 0 0,0-1 0,0 1 0,0 0 0,0 0 0,0 0 0,0 0 0,0 0 0,0 0 0,0-1 0,0 1 0,0 0 0,0 0 0,0 0 0,0 0 0,0 0 0,0 0 0,0-1 0,0 1 0,0 0 0,0 0 0,0 0 0,0 0 0,0 0 0,0 0 0,0-1 0,0 1 0,0 0 0,0 0 0,0 0 0,0 0 0,0 0 0,-1 0 0,11 13 0,9 23 0,23 54 0,-6-17 0,39 116 0,-71-177 0,-1-5 0,-1 0 0,0 0 0,-1 0 0,1 0 0,-1 0 0,0 9 0,-2-13 0,1 1 0,-1 0 0,0-1 0,0 1 0,-1-1 0,1 0 0,0 1 0,-1-1 0,0 0 0,0 0 0,0 0 0,0 0 0,-1 0 0,1 0 0,-4 2 0,-204 243-1365,179-207-5461</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1.328"/>
    </inkml:context>
    <inkml:brush xml:id="br0">
      <inkml:brushProperty name="width" value="0.035" units="cm"/>
      <inkml:brushProperty name="height" value="0.035" units="cm"/>
      <inkml:brushProperty name="color" value="#333333"/>
    </inkml:brush>
  </inkml:definitions>
  <inkml:trace contextRef="#ctx0" brushRef="#br0">0 1747 24575,'1'-4'0,"0"-1"0,1 1 0,0-1 0,-1 1 0,1 0 0,1-1 0,-1 1 0,0 0 0,1 0 0,0 1 0,0-1 0,5-4 0,7-11 0,489-769 0,-151 222 0,-297 481 0,115-133 0,-161 206 88,-20 17-1541,-3 7-5373</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1.715"/>
    </inkml:context>
    <inkml:brush xml:id="br0">
      <inkml:brushProperty name="width" value="0.035" units="cm"/>
      <inkml:brushProperty name="height" value="0.035" units="cm"/>
      <inkml:brushProperty name="color" value="#333333"/>
    </inkml:brush>
  </inkml:definitions>
  <inkml:trace contextRef="#ctx0" brushRef="#br0">1 162 24575,'23'-1'0,"0"-1"0,1 0 0,-1-2 0,0-1 0,26-9 0,103-47 0,15-5 0,-164 65 0,0-1 0,1 2 0,-1-1 0,0 0 0,0 1 0,1-1 0,-1 1 0,0 0 0,1 0 0,-1 0 0,0 1 0,1-1 0,-1 1 0,0 0 0,0-1 0,0 2 0,1-1 0,-1 0 0,0 1 0,3 1 0,-3 0 0,-1 0 0,1 0 0,0 0 0,-1 0 0,0 1 0,0-1 0,0 1 0,0-1 0,0 1 0,-1 0 0,1 0 0,-1-1 0,0 1 0,0 0 0,-1 0 0,1 7 0,0 33 0,-2-1 0,-1 1 0,-3-1 0,-18 77 0,-7 75 0,28-159-1365,1-7-5461</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2.513"/>
    </inkml:context>
    <inkml:brush xml:id="br0">
      <inkml:brushProperty name="width" value="0.035" units="cm"/>
      <inkml:brushProperty name="height" value="0.035" units="cm"/>
      <inkml:brushProperty name="color" value="#333333"/>
    </inkml:brush>
  </inkml:definitions>
  <inkml:trace contextRef="#ctx0" brushRef="#br0">22 996 24575,'-1'-1'0,"0"1"0,-1 0 0,1-1 0,0 1 0,0-1 0,0 0 0,0 1 0,0-1 0,0 0 0,0 1 0,0-1 0,0 0 0,1 0 0,-1 0 0,0 0 0,0 0 0,1 0 0,-1 0 0,1 0 0,-1 0 0,1 0 0,-1 0 0,1 0 0,-1-1 0,1 1 0,0 0 0,0 0 0,0 0 0,0-1 0,0 1 0,0-2 0,1-44 0,24-129 0,8 2 0,72-225 0,-97 373 0,-4 12 0,0 1 0,0 0 0,1 0 0,1 0 0,0 0 0,1 1 0,0 0 0,14-18 0,-20 29 0,0 0 0,0 0 0,0 1 0,0-1 0,0 0 0,0 0 0,0 1 0,0-1 0,0 1 0,1-1 0,-1 1 0,0-1 0,0 1 0,0 0 0,1-1 0,-1 1 0,0 0 0,0 0 0,1 0 0,-1 0 0,0 0 0,0 0 0,1 1 0,-1-1 0,0 0 0,0 0 0,0 1 0,1-1 0,-1 1 0,0-1 0,0 1 0,0 0 0,0-1 0,0 1 0,0 0 0,0 0 0,0 0 0,0 0 0,0-1 0,-1 1 0,1 0 0,0 1 0,-1-1 0,1 0 0,-1 0 0,2 2 0,4 8 0,1 1 0,-2 0 0,8 19 0,-9-20 0,140 401 0,-140-400-273,-1-1 0,0 1 0,0 0 0,0 19 0,-4-8-6553</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2.858"/>
    </inkml:context>
    <inkml:brush xml:id="br0">
      <inkml:brushProperty name="width" value="0.035" units="cm"/>
      <inkml:brushProperty name="height" value="0.035" units="cm"/>
      <inkml:brushProperty name="color" value="#333333"/>
    </inkml:brush>
  </inkml:definitions>
  <inkml:trace contextRef="#ctx0" brushRef="#br0">0 200 24575,'5'-20'0,"7"-7"0,6-3 0,10-2 0,5 5 0,2 1 0,0 6 0,-1 6 0,-1 10 0,-2 11 0,0 15 0,-6 2-8191</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3.234"/>
    </inkml:context>
    <inkml:brush xml:id="br0">
      <inkml:brushProperty name="width" value="0.035" units="cm"/>
      <inkml:brushProperty name="height" value="0.035" units="cm"/>
      <inkml:brushProperty name="color" value="#333333"/>
    </inkml:brush>
  </inkml:definitions>
  <inkml:trace contextRef="#ctx0" brushRef="#br0">0 1 24575,'0'4'0,"0"13"0,0 7 0,0 10 0,0 9 0,0 7 0,0 6 0,0 2 0,0-3 0,0-6 0,0-7 0,0-10-8191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6.166"/>
    </inkml:context>
    <inkml:brush xml:id="br0">
      <inkml:brushProperty name="width" value="0.035" units="cm"/>
      <inkml:brushProperty name="height" value="0.035" units="cm"/>
      <inkml:brushProperty name="color" value="#333333"/>
    </inkml:brush>
  </inkml:definitions>
  <inkml:trace contextRef="#ctx0" brushRef="#br0">226 238 24575,'-15'-1'0,"-1"1"0,1-2 0,0 0 0,0 0 0,1-2 0,-1 0 0,-17-7 0,26 9 0,1-1 0,-1 0 0,1 0 0,0 0 0,0 0 0,0-1 0,0 0 0,0 0 0,1 0 0,0-1 0,0 1 0,0-1 0,0 0 0,1 0 0,0-1 0,0 1 0,0 0 0,1-1 0,0 0 0,-3-9 0,5 13 0,0 0 0,0 0 0,0 1 0,0-1 0,0 0 0,0 1 0,0-1 0,0 0 0,1 0 0,-1 1 0,1-1 0,-1 1 0,1-1 0,0 0 0,-1 1 0,1-1 0,0 1 0,0-1 0,0 1 0,0 0 0,1 0 0,-1-1 0,0 1 0,0 0 0,1 0 0,-1 0 0,1 0 0,-1 0 0,1 0 0,-1 1 0,1-1 0,-1 0 0,1 1 0,0-1 0,-1 1 0,1 0 0,2-1 0,10-1 0,0 0 0,0 0 0,24 2 0,-17-1 0,290-24 0,114-4 0,-396 28 0,29-1 0,1 2 0,-1 3 0,91 16 0,-140-18-86,-5-1-42,0 0 0,-1 1 0,1-1 0,-1 1 1,1 0-1,-1 0 0,0 0 0,1 1 0,2 1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6.525"/>
    </inkml:context>
    <inkml:brush xml:id="br0">
      <inkml:brushProperty name="width" value="0.035" units="cm"/>
      <inkml:brushProperty name="height" value="0.035" units="cm"/>
      <inkml:brushProperty name="color" value="#333333"/>
    </inkml:brush>
  </inkml:definitions>
  <inkml:trace contextRef="#ctx0" brushRef="#br0">0 12 24575,'0'-1'0,"0"1"0,0 0 0,0-1 0,0 1 0,0 0 0,0-1 0,0 1 0,0-1 0,0 1 0,0 0 0,0-1 0,0 1 0,1 0 0,-1-1 0,0 1 0,0 0 0,0-1 0,0 1 0,1 0 0,-1-1 0,0 1 0,0 0 0,1-1 0,-1 1 0,0 0 0,0 0 0,1-1 0,-1 1 0,0 0 0,1 0 0,-1 0 0,0-1 0,1 1 0,-1 0 0,0 0 0,1 0 0,-1 0 0,0 0 0,1 0 0,-1 0 0,1 0 0,0 0 0,20 9 0,16 22 0,-22-14 0,0 0 0,-2 0 0,0 1 0,-2 1 0,1 0 0,-2 1 0,-1 0 0,-1 0 0,0 1 0,-1 0 0,3 23 0,-7-28 0,-1 1 0,0 0 0,-2 0 0,0 0 0,-1 0 0,0 0 0,-1 0 0,-1 0 0,-1-1 0,-1 1 0,0-1 0,-1 0 0,0 0 0,-17 28 0,-12 13-1365,21-32-5461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2.391"/>
    </inkml:context>
    <inkml:brush xml:id="br0">
      <inkml:brushProperty name="width" value="0.035" units="cm"/>
      <inkml:brushProperty name="height" value="0.035" units="cm"/>
      <inkml:brushProperty name="color" value="#333333"/>
    </inkml:brush>
  </inkml:definitions>
  <inkml:trace contextRef="#ctx0" brushRef="#br0">1 0 24575,'20'1'0,"1"2"0,-1-1 0,1 2 0,-1 1 0,0 1 0,35 14 0,109 63 0,-154-78 0,-1 0 0,0 0 0,-1 1 0,0 1 0,1-1 0,-2 1 0,1 1 0,8 10 0,-14-14 0,0-1 0,0 1 0,0 0 0,0 0 0,-1 0 0,0 0 0,0 0 0,0 0 0,0 0 0,-1 0 0,1 1 0,-1-1 0,0 0 0,0 0 0,-1 0 0,1 0 0,-1 1 0,0-1 0,0 0 0,0 0 0,-1 0 0,1 0 0,-4 4 0,-28 55-21,24-49-171,0 1 0,1 1 0,1-1 0,1 2 0,0-1 0,-6 26 0,10-13-6634</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6.929"/>
    </inkml:context>
    <inkml:brush xml:id="br0">
      <inkml:brushProperty name="width" value="0.035" units="cm"/>
      <inkml:brushProperty name="height" value="0.035" units="cm"/>
      <inkml:brushProperty name="color" value="#333333"/>
    </inkml:brush>
  </inkml:definitions>
  <inkml:trace contextRef="#ctx0" brushRef="#br0">1 25 24575,'4'-15'0,"3"5"0,-1 14 0,-1 17 0,-1 19 0,-2 18 0,-1 13 0,-1 11 0,0 1 0,0-5 0,0-4 0,0-11 0,0-20 0,-1-28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07.303"/>
    </inkml:context>
    <inkml:brush xml:id="br0">
      <inkml:brushProperty name="width" value="0.035" units="cm"/>
      <inkml:brushProperty name="height" value="0.035" units="cm"/>
      <inkml:brushProperty name="color" value="#333333"/>
    </inkml:brush>
  </inkml:definitions>
  <inkml:trace contextRef="#ctx0" brushRef="#br0">0 160 24575,'20'-10'0,"16"-8"0,7-6 0,2-4 0,-3 2 0,-7 2 0,-6 4 0,-7 11 0,-8 11 0,-6 6-8191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0.097"/>
    </inkml:context>
    <inkml:brush xml:id="br0">
      <inkml:brushProperty name="width" value="0.035" units="cm"/>
      <inkml:brushProperty name="height" value="0.035" units="cm"/>
      <inkml:brushProperty name="color" value="#333333"/>
    </inkml:brush>
  </inkml:definitions>
  <inkml:trace contextRef="#ctx0" brushRef="#br0">1 74 24575,'-1'-36'0,"1"-2"0,6 70 0,27 300 0,-12 443 0,-19-735 32,1 0-1,9 39 1,0 6-1492</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1.297"/>
    </inkml:context>
    <inkml:brush xml:id="br0">
      <inkml:brushProperty name="width" value="0.035" units="cm"/>
      <inkml:brushProperty name="height" value="0.035" units="cm"/>
      <inkml:brushProperty name="color" value="#333333"/>
    </inkml:brush>
  </inkml:definitions>
  <inkml:trace contextRef="#ctx0" brushRef="#br0">0 23 24575,'1'-1'0,"-1"0"0,0 0 0,0 0 0,0 0 0,1 0 0,-1 0 0,0 0 0,1 0 0,-1 0 0,1 0 0,-1 0 0,1 0 0,0 1 0,-1-1 0,1 0 0,0 0 0,-1 1 0,1-1 0,0 0 0,0 1 0,0-1 0,0 1 0,0-1 0,0 1 0,-1-1 0,1 1 0,0 0 0,0 0 0,0-1 0,0 1 0,0 0 0,0 0 0,1 0 0,-1 0 0,0 0 0,0 0 0,0 0 0,0 0 0,1 1 0,1-1 0,0 1 0,0-1 0,0 1 0,0-1 0,0 1 0,0 0 0,-1 0 0,1 1 0,0-1 0,0 0 0,-1 1 0,1 0 0,2 2 0,11 16 0,0 1 0,-1 1 0,22 44 0,27 77 0,-59-130 0,21 56 0,-17-42 0,1 0 0,2 0 0,1-1 0,20 32 0,-32-57 0,0 1 0,0-1 0,-1 0 0,1 1 0,0-1 0,0 0 0,1 0 0,-1 0 0,0 1 0,0-2 0,0 1 0,1 0 0,-1 0 0,1 0 0,-1 0 0,1-1 0,-1 1 0,1-1 0,-1 1 0,1-1 0,-1 0 0,1 1 0,-1-1 0,1 0 0,0 0 0,2 0 0,-2-1 0,1-1 0,-1 1 0,0 0 0,0-1 0,1 1 0,-1-1 0,0 0 0,-1 0 0,1 1 0,0-1 0,0 0 0,-1-1 0,1 1 0,1-4 0,6-11 0,-1-1 0,-1 0 0,7-25 0,-13 39 0,31-122 5,-16 63-690,38-104 0,-43 144-6141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7.857"/>
    </inkml:context>
    <inkml:brush xml:id="br0">
      <inkml:brushProperty name="width" value="0.035" units="cm"/>
      <inkml:brushProperty name="height" value="0.035" units="cm"/>
      <inkml:brushProperty name="color" value="#333333"/>
    </inkml:brush>
  </inkml:definitions>
  <inkml:trace contextRef="#ctx0" brushRef="#br0">22 193 24575,'-22'-62'0,"22"56"0,0 0 0,1-1 0,0 1 0,0-1 0,1 1 0,-1 0 0,1 0 0,1 0 0,-1 0 0,1 0 0,0 0 0,0 1 0,1-1 0,0 1 0,0 0 0,0 0 0,8-7 0,-10 10 0,1 0 0,-1 0 0,0 1 0,0-1 0,1 1 0,-1-1 0,1 1 0,-1 0 0,1 0 0,-1 0 0,1 1 0,0-1 0,-1 1 0,1-1 0,0 1 0,0 0 0,4 0 0,-4 1 0,0 0 0,0 0 0,0 0 0,0 1 0,0-1 0,-1 1 0,1 0 0,0-1 0,-1 1 0,0 0 0,1 0 0,-1 1 0,0-1 0,0 0 0,0 1 0,0 0 0,-1-1 0,1 1 0,1 4 0,6 11 0,-1 1 0,-1 0 0,0 0 0,-2 1 0,0-1 0,-1 1 0,-1 1 0,-1-1 0,-1 0 0,-1 1 0,0-1 0,-8 41 0,-3-5 0,-2 0 0,-4-1 0,-30 71 0,45-121 0,0-1 0,1 1 0,0-1 0,-1 1 0,1-1 0,1 1 0,-1 0 0,1-1 0,0 7 0,0-10 0,0 0 0,0 0 0,0-1 0,1 1 0,-1 0 0,0 0 0,1 0 0,-1-1 0,0 1 0,1 0 0,-1-1 0,1 1 0,-1 0 0,1-1 0,-1 1 0,1-1 0,0 1 0,-1-1 0,1 1 0,0-1 0,-1 1 0,2 0 0,0-1 0,0 0 0,0 1 0,0-1 0,0 0 0,0 0 0,0 0 0,0 0 0,0 0 0,0-1 0,0 1 0,0 0 0,0-1 0,2-1 0,58-22-55,-50 19-54,-1-1 0,1 2-1,-1-1 1,1 2 0,1-1 0,-1 2 0,0 0 0,1 0-1,-1 1 1,1 0 0,17 2 0,-9 4-6717</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9.692"/>
    </inkml:context>
    <inkml:brush xml:id="br0">
      <inkml:brushProperty name="width" value="0.035" units="cm"/>
      <inkml:brushProperty name="height" value="0.035" units="cm"/>
      <inkml:brushProperty name="color" value="#333333"/>
    </inkml:brush>
  </inkml:definitions>
  <inkml:trace contextRef="#ctx0" brushRef="#br0">1 135 24575,'2'-6'0,"0"0"0,0 1 0,1 0 0,0-1 0,0 1 0,1 0 0,-1 1 0,1-1 0,9-8 0,-12 12 0,8-10 0,1 1 0,0 1 0,0 0 0,1 0 0,13-8 0,-22 16 0,0 0 0,-1 0 0,1 0 0,0 0 0,0 0 0,0 1 0,0-1 0,0 0 0,0 1 0,0 0 0,0-1 0,0 1 0,0 0 0,0 0 0,0 0 0,0 0 0,0 1 0,0-1 0,0 0 0,0 1 0,0 0 0,0-1 0,0 1 0,-1 0 0,1 0 0,0 0 0,0 0 0,-1 0 0,1 0 0,0 1 0,-1-1 0,1 1 0,-1-1 0,0 1 0,0-1 0,1 1 0,-1 0 0,0-1 0,0 1 0,0 0 0,-1 0 0,1 0 0,0 0 0,0 2 0,4 14 0,1-1 0,-2 1 0,-1 0 0,0 0 0,-1 0 0,-1 1 0,-2 30 0,-3-5 0,-1-1 0,-13 48 0,9-56 0,-1 0 0,-2 0 0,-2-1 0,-1-1 0,-1 0 0,-2-1 0,-36 48 0,52-78 0,1-1 0,-1 0 0,1 1 0,0-1 0,0 1 0,0-1 0,0 1 0,0 0 0,0-1 0,0 1 0,1 0 0,-1 0 0,1 0 0,-1 0 0,1-1 0,0 1 0,-1 0 0,1 0 0,0 0 0,0 0 0,0 0 0,1 0 0,-1 0 0,0 0 0,1-1 0,-1 1 0,1 0 0,1 3 0,1-3 0,-1 0 0,1 0 0,0 0 0,0-1 0,0 1 0,0-1 0,0 0 0,0 1 0,0-1 0,0-1 0,1 1 0,-1 0 0,0-1 0,1 1 0,-1-1 0,4 0 0,84-3 35,-71 0-269,0 2 1,1 1 0,-1 0 0,0 2-1,24 4 1,-25 0-6593</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39.338"/>
    </inkml:context>
    <inkml:brush xml:id="br0">
      <inkml:brushProperty name="width" value="0.035" units="cm"/>
      <inkml:brushProperty name="height" value="0.035" units="cm"/>
      <inkml:brushProperty name="color" value="#333333"/>
    </inkml:brush>
  </inkml:definitions>
  <inkml:trace contextRef="#ctx0" brushRef="#br0">206 229 24575,'0'-1'0,"0"-1"0,-1 1 0,0-1 0,1 1 0,-1-1 0,0 1 0,0 0 0,0-1 0,0 1 0,0 0 0,0 0 0,0-1 0,0 1 0,0 0 0,-1 0 0,1 1 0,0-1 0,-1 0 0,1 0 0,0 0 0,-1 1 0,1-1 0,-1 1 0,1-1 0,-1 1 0,0 0 0,1 0 0,-1 0 0,1-1 0,-1 1 0,0 1 0,1-1 0,-1 0 0,1 0 0,-1 1 0,1-1 0,-1 0 0,1 1 0,-1 0 0,1-1 0,-1 1 0,1 0 0,-2 1 0,-3 2 0,1 1 0,0-1 0,0 1 0,0 0 0,0 0 0,1 1 0,0 0 0,-7 11 0,-4 15 0,1 0 0,2 0 0,2 1 0,0 1 0,-7 57 0,7-6 0,1 97 0,8-143 0,1 0 0,3 0 0,1 0 0,12 52 0,-13-79 0,1-1 0,0 0 0,0 0 0,1-1 0,1 1 0,0-1 0,0 0 0,10 11 0,-11-15 0,1-1 0,0 0 0,-1 0 0,2 0 0,-1-1 0,0 0 0,1 0 0,0-1 0,0 1 0,0-2 0,0 1 0,0-1 0,15 3 0,-12-4 0,-1 0 0,0-1 0,0-1 0,1 1 0,-1-2 0,0 1 0,0-1 0,0 0 0,0-1 0,0 0 0,0-1 0,-1 1 0,0-2 0,0 1 0,0-1 0,0 0 0,-1-1 0,1 0 0,8-9 0,2-3 0,-1-1 0,-1-1 0,-1 0 0,0-1 0,22-45 0,-17 21 0,-1 0 0,-3-2 0,-2 0 0,-2 0 0,-2-1 0,-2-1 0,-2 0 0,-2 0 0,-3 0 0,-1 0 0,-3 0 0,-2 0 0,-2 0 0,-23-81 0,25 113 0,-2 0 0,1 1 0,-2 0 0,-1 0 0,-15-22 0,21 34 0,1 0 0,-1 1 0,0 0 0,1 0 0,-1 0 0,-1 0 0,1 0 0,0 0 0,-1 1 0,1 0 0,-1 0 0,0 0 0,0 0 0,0 0 0,0 1 0,0-1 0,0 1 0,0 0 0,0 1 0,-1-1 0,1 1 0,0-1 0,0 1 0,-1 1 0,1-1 0,0 1 0,0-1 0,-5 3 0,-1 1 0,1 1 0,0 0 0,0 1 0,0 0 0,0 0 0,1 1 0,0 0 0,1 0 0,-1 1 0,2 0 0,-1 1 0,1-1 0,0 1 0,-5 12 0,-7 12 0,2 1 0,-19 62 0,15-29-682,-13 93-1,19-64-6143</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2:39.715"/>
    </inkml:context>
    <inkml:brush xml:id="br0">
      <inkml:brushProperty name="width" value="0.035" units="cm"/>
      <inkml:brushProperty name="height" value="0.035" units="cm"/>
      <inkml:brushProperty name="color" value="#333333"/>
    </inkml:brush>
  </inkml:definitions>
  <inkml:trace contextRef="#ctx0" brushRef="#br0">0 0 24575,'5'0'0,"7"10"0,6 8 0,5 11 0,3 6 0,3 6 0,1 2 0,1-2 0,-1-3 0,-5-3 0,-1-7 0,-6-9-8191</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47.272"/>
    </inkml:context>
    <inkml:brush xml:id="br0">
      <inkml:brushProperty name="width" value="0.035" units="cm"/>
      <inkml:brushProperty name="height" value="0.035" units="cm"/>
      <inkml:brushProperty name="color" value="#333333"/>
    </inkml:brush>
  </inkml:definitions>
  <inkml:trace contextRef="#ctx0" brushRef="#br0">2 29 24575,'-2'-11'0,"2"2"0,15 4 0,-10 3 0,1 1 0,0 1 0,-1-1 0,1 1 0,0 0 0,0 1 0,-1-1 0,1 1 0,0 0 0,-1 0 0,1 1 0,-1 0 0,1 0 0,-1 0 0,0 1 0,0-1 0,0 1 0,0 0 0,7 7 0,-7-5 0,-1-1 0,0 1 0,-1 0 0,1 0 0,-1 1 0,0-1 0,0 1 0,-1-1 0,0 1 0,0 0 0,0 0 0,-1 0 0,1 0 0,-2 0 0,1 1 0,-1-1 0,1 0 0,-2 8 0,-4 18 0,-1 0 0,-1-1 0,-1 0 0,-2-1 0,-26 56 0,-8 23 0,43-105-4,-1-1 0,1 0-1,0 0 1,1 1-1,-1-1 1,0 1 0,1-1-1,0 0 1,0 1 0,0-1-1,0 1 1,1-1 0,-1 1-1,1-1 1,0 0-1,0 1 1,0-1 0,0 0-1,0 0 1,3 4 0,-1-4 17,0 0 1,0 0 0,0 0 0,0 0-1,1 0 1,-1-1 0,1 0 0,-1 1-1,1-1 1,0-1 0,0 1 0,0 0-1,9 1 1,11 1-208,0-1 0,0-1 0,0-1 0,39-3 0,-46 2-302,9-1-6330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48.177"/>
    </inkml:context>
    <inkml:brush xml:id="br0">
      <inkml:brushProperty name="width" value="0.035" units="cm"/>
      <inkml:brushProperty name="height" value="0.035" units="cm"/>
      <inkml:brushProperty name="color" value="#333333"/>
    </inkml:brush>
  </inkml:definitions>
  <inkml:trace contextRef="#ctx0" brushRef="#br0">0 32 24575,'5'-3'0,"0"-1"0,0 1 0,0 0 0,0 0 0,1 1 0,-1 0 0,1 0 0,-1 0 0,1 0 0,0 1 0,-1 0 0,10 0 0,-11 0 0,-1 1 0,1-1 0,0 1 0,-1 0 0,1 0 0,0 0 0,-1 1 0,1-1 0,-1 1 0,1 0 0,0 0 0,-1 0 0,0 1 0,1-1 0,-1 1 0,0 0 0,0 0 0,0 0 0,0 0 0,4 4 0,-2 2 0,-2 0 0,1 0 0,-1 0 0,0 1 0,-1-1 0,1 1 0,-2 0 0,1 0 0,-2-1 0,1 1 0,-1 0 0,-1 9 0,-2 20 0,-10 51 0,11-80 0,-9 44 0,-2-1 0,-34 83 0,44-127 0,0-1 0,0 1 0,1 0 0,0 0 0,0 0 0,-1 11 0,3-17 0,1 0 0,-1 0 0,0 0 0,1 1 0,-1-1 0,1 0 0,-1 0 0,1 0 0,0 0 0,0 0 0,0 0 0,0-1 0,0 1 0,1 0 0,-1 0 0,0-1 0,1 1 0,-1-1 0,1 1 0,0-1 0,-1 0 0,1 1 0,0-1 0,0 0 0,0 0 0,0 0 0,0-1 0,4 2 0,4 1 27,0 0-1,0-1 1,1 0 0,11 0-1,26 5-1524,-27-1-5328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0.493"/>
    </inkml:context>
    <inkml:brush xml:id="br0">
      <inkml:brushProperty name="width" value="0.035" units="cm"/>
      <inkml:brushProperty name="height" value="0.035" units="cm"/>
      <inkml:brushProperty name="color" value="#333333"/>
    </inkml:brush>
  </inkml:definitions>
  <inkml:trace contextRef="#ctx0" brushRef="#br0">1 0 24575,'-1'19'0,"2"0"0,0-1 0,1 1 0,1-1 0,1 1 0,0-1 0,1 0 0,1-1 0,1 1 0,1-1 0,13 22 0,13 16 0,-20-34 0,0 1 0,-2 1 0,12 27 0,-23-47 0,0 1 0,-1-1 0,1 1 0,-1 0 0,0-1 0,0 1 0,0 0 0,-1-1 0,1 1 0,-1-1 0,0 1 0,0-1 0,0 1 0,0-1 0,0 1 0,-1-1 0,0 0 0,0 0 0,-3 5 0,-6 8 0,-1-2 0,-24 23 0,4-3 0,11-6-1365,4-3-5461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3.248"/>
    </inkml:context>
    <inkml:brush xml:id="br0">
      <inkml:brushProperty name="width" value="0.035" units="cm"/>
      <inkml:brushProperty name="height" value="0.035" units="cm"/>
      <inkml:brushProperty name="color" value="#333333"/>
    </inkml:brush>
  </inkml:definitions>
  <inkml:trace contextRef="#ctx0" brushRef="#br0">31 99 24575,'-5'-15'0,"-1"-9"0,-1-7 0,2 8 0,1 18 0,2 24 0,1 19 0,0 18 0,6 14 0,2 5 0,0 6 0,-1-8 0,-3-10 0,0-11 0,-2-19 0,0-26 0,-1-19 0,0-6-8191</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2.766"/>
    </inkml:context>
    <inkml:brush xml:id="br0">
      <inkml:brushProperty name="width" value="0.035" units="cm"/>
      <inkml:brushProperty name="height" value="0.035" units="cm"/>
      <inkml:brushProperty name="color" value="#333333"/>
    </inkml:brush>
  </inkml:definitions>
  <inkml:trace contextRef="#ctx0" brushRef="#br0">0 2115 24575,'1'-8'0,"0"0"0,0 0 0,1 0 0,0 0 0,0 0 0,0 1 0,1-1 0,1 1 0,-1 0 0,1 0 0,7-10 0,8-9 0,36-36 0,-27 30 0,637-781 0,-34-28 0,-628 837 0,152-197 0,-151 196 20,0 1 0,1-1 0,-1 1 0,1 0 0,9-6 0,-14 10-27,1 0 1,-1-1-1,0 1 0,1 0 0,-1 0 1,1 0-1,-1-1 0,0 1 1,1 0-1,-1 0 0,1 0 1,-1 0-1,1 0 0,-1 0 0,1 0 1,-1 0-1,0 0 0,1 0 1,-1 0-1,1 0 0,-1 0 1,1 0-1,-1 0 0,0 1 0,1-1 1,-1 0-1,1 0 0,-1 0 1,1 1-1,-1 0-69,1 0 1,-1 0-1,0 1 1,1-1-1,-1 0 1,0 0-1,0 1 1,0-1-1,0 0 1,0 0-1,0 1 1,0-1-1,0 0 1,-1 0-1,1 1 1,-1 0-1,-6 21-6750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3.138"/>
    </inkml:context>
    <inkml:brush xml:id="br0">
      <inkml:brushProperty name="width" value="0.035" units="cm"/>
      <inkml:brushProperty name="height" value="0.035" units="cm"/>
      <inkml:brushProperty name="color" value="#333333"/>
    </inkml:brush>
  </inkml:definitions>
  <inkml:trace contextRef="#ctx0" brushRef="#br0">0 0 24575,'31'0'0,"0"1"0,0 2 0,0 1 0,40 10 0,-55-9 0,0 1 0,-1 0 0,0 0 0,0 2 0,-1 0 0,0 1 0,0 0 0,-1 1 0,23 21 0,-25-18 9,0 0-1,0 0 1,-2 1-1,1 1 1,-2 0 0,0 0-1,-1 0 1,0 1-1,-1 0 1,-1 0-1,-1 1 1,0 0-1,3 33 1,-5-9-306,-2-1 0,-1 0 0,-2 0 0,-15 71 0,12-81-6529</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4.060"/>
    </inkml:context>
    <inkml:brush xml:id="br0">
      <inkml:brushProperty name="width" value="0.035" units="cm"/>
      <inkml:brushProperty name="height" value="0.035" units="cm"/>
      <inkml:brushProperty name="color" value="#333333"/>
    </inkml:brush>
  </inkml:definitions>
  <inkml:trace contextRef="#ctx0" brushRef="#br0">1 239 24575,'31'583'0,"-14"-713"0,-11-20 0,-18-228 0,12 370 0,-2-4 0,1-1 0,0 1 0,1 0 0,1 0 0,3-24 0,-3 33 0,0 0 0,1 0 0,-1 0 0,0 0 0,1 0 0,0 0 0,0 0 0,0 1 0,0-1 0,0 0 0,0 1 0,0 0 0,1 0 0,0-1 0,-1 2 0,1-1 0,0 0 0,0 0 0,0 1 0,0 0 0,0-1 0,0 1 0,0 0 0,1 0 0,-1 1 0,5-1 0,-1 0 0,0 0 0,0 0 0,-1 1 0,1 0 0,0 1 0,0-1 0,0 1 0,-1 1 0,1-1 0,-1 1 0,1 0 0,-1 1 0,1-1 0,6 5 0,-10-5 0,0 0 0,0 0 0,-1 1 0,1-1 0,-1 1 0,0-1 0,0 1 0,0 0 0,0-1 0,0 1 0,0 0 0,-1 0 0,0 1 0,1-1 0,-1 0 0,0 0 0,-1 1 0,1-1 0,0 0 0,-1 1 0,0-1 0,0 1 0,0-1 0,0 0 0,-1 1 0,1-1 0,-1 1 0,0-1 0,0 0 0,-1 4 0,-5 11 0,0-1 0,-18 29 0,17-32 0,0 0 0,1 0 0,1 1 0,-6 19 0,10-29 0,1 0 0,1 1 0,-1-1 0,1 0 0,0 1 0,0-1 0,0 0 0,1 1 0,0-1 0,0 0 0,0 0 0,0 1 0,1-1 0,0 0 0,0 0 0,6 8 0,3 4 0,2-1 0,20 22 0,-21-24 0,1 0 0,-2 1 0,13 20 0,-21-30 0,0 1 0,0 0 0,-1 0 0,0 0 0,0 0 0,-1 0 0,1 1 0,-1-1 0,-1 0 0,1 1 0,-1-1 0,0 1 0,-2 10 0,-1-5 0,0 0 0,-1 0 0,0-1 0,-1 1 0,0-1 0,-1 0 0,0 0 0,-1-1 0,0 1 0,-1-2 0,0 1 0,-1-1 0,1 0 0,-2-1 0,1 0 0,-1 0 0,0-1 0,-1 0 0,-18 8 0,25-14-44,1 1 0,-1-1 0,1 0 0,-1 0 0,0 0 0,1-1 0,-1 1 0,0-1 0,1 0 0,-1 0 0,0 0 0,0-1 0,1 1 0,-1-1 0,0 0 0,1 0 0,-1 0 0,1 0-1,-1-1 1,1 0 0,0 1 0,-1-1 0,1 0 0,0-1 0,0 1 0,1 0 0,-1-1 0,0 0 0,1 1 0,-3-5 0,-2-9-6782</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14.418"/>
    </inkml:context>
    <inkml:brush xml:id="br0">
      <inkml:brushProperty name="width" value="0.035" units="cm"/>
      <inkml:brushProperty name="height" value="0.035" units="cm"/>
      <inkml:brushProperty name="color" value="#333333"/>
    </inkml:brush>
  </inkml:definitions>
  <inkml:trace contextRef="#ctx0" brushRef="#br0">0 1 24575,'0'5'0,"0"12"0,0 12 0,0 12 0,0 4 0,0 3 0,0 0 0,0-4 0,0-5 0,0-4 0,0-7-8191</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4.170"/>
    </inkml:context>
    <inkml:brush xml:id="br0">
      <inkml:brushProperty name="width" value="0.035" units="cm"/>
      <inkml:brushProperty name="height" value="0.035" units="cm"/>
      <inkml:brushProperty name="color" value="#333333"/>
    </inkml:brush>
  </inkml:definitions>
  <inkml:trace contextRef="#ctx0" brushRef="#br0">0 90 24575,'83'0'0,"84"1"0,245-30 0,-55-26 0,-266 49 0,122 5 0,-87 4 0,-126-3 1,0 0 0,0 0 0,0 0-1,0 0 1,0 0 0,0 1 0,0-1 0,0 0-1,0 0 1,0 0 0,0 0 0,0 1 0,0-1-1,0 0 1,0 0 0,0 0 0,0 0 0,0 1-1,0-1 1,0 0 0,0 0 0,0 0 0,0 0-1,0 0 1,0 1 0,0-1 0,0 0 0,0 0-1,0 0 1,1 0 0,-1 0 0,0 0-1,0 1 1,0-1 0,0 0 0,0 0 0,0 0-1,1 0 1,-1 0 0,0 0 0,0 0 0,0 0-1,0 0 1,0 0 0,1 0 0,-1 1 0,0-1-1,0 0 1,0 0 0,0 0 0,1 0 0,-1 0-1,0 0 1,0 0 0,0-1 0,0 1 0,1 0-1,-1 0 1,0 0 0,0 0 0,0 0 0,0 0-1,0 0 1,1 0 0,-1 0 0,0 0 0,0-1-1,-9 8-1419,-3 0-5407</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4.529"/>
    </inkml:context>
    <inkml:brush xml:id="br0">
      <inkml:brushProperty name="width" value="0.035" units="cm"/>
      <inkml:brushProperty name="height" value="0.035" units="cm"/>
      <inkml:brushProperty name="color" value="#333333"/>
    </inkml:brush>
  </inkml:definitions>
  <inkml:trace contextRef="#ctx0" brushRef="#br0">0 0 24575,'5'3'0,"-1"0"0,0 1 0,-1-1 0,1 1 0,-1-1 0,1 1 0,-1 0 0,3 6 0,21 29 0,-1 1 0,-2 2 0,-2 0 0,-1 1 0,17 57 0,-36-92 8,0 0 0,-1 0 0,0 0 0,0 0 0,-1 1 0,0-1 0,-1 0 0,0 0 0,0 0 0,0 0 0,-1 0 0,0 0 0,-1 0 0,-4 9 0,0-3-220,-1 0 0,0 0 0,-1 0-1,-1-1 1,0-1 0,-14 14 0,3-6-6614</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5.029"/>
    </inkml:context>
    <inkml:brush xml:id="br0">
      <inkml:brushProperty name="width" value="0.035" units="cm"/>
      <inkml:brushProperty name="height" value="0.035" units="cm"/>
      <inkml:brushProperty name="color" value="#333333"/>
    </inkml:brush>
  </inkml:definitions>
  <inkml:trace contextRef="#ctx0" brushRef="#br0">23 18 24575,'0'-10'0,"0"2"0,0 12 0,0 20 0,0 21 0,0 23 0,0 15 0,0 7 0,0 5 0,0-5 0,-5-13 0,-1-14 0,-1-23 0,2-23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5.389"/>
    </inkml:context>
    <inkml:brush xml:id="br0">
      <inkml:brushProperty name="width" value="0.035" units="cm"/>
      <inkml:brushProperty name="height" value="0.035" units="cm"/>
      <inkml:brushProperty name="color" value="#333333"/>
    </inkml:brush>
  </inkml:definitions>
  <inkml:trace contextRef="#ctx0" brushRef="#br0">0 118 24575,'25'-10'0,"18"-8"0,12-6 0,1 1 0,-4 0 0,-10 3-8191</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6.087"/>
    </inkml:context>
    <inkml:brush xml:id="br0">
      <inkml:brushProperty name="width" value="0.035" units="cm"/>
      <inkml:brushProperty name="height" value="0.035" units="cm"/>
      <inkml:brushProperty name="color" value="#333333"/>
    </inkml:brush>
  </inkml:definitions>
  <inkml:trace contextRef="#ctx0" brushRef="#br0">1 0 24575,'36'791'0,"-14"-449"0,2-83 0,-19-246 69,-4-30-1503,0-4-5392</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6.460"/>
    </inkml:context>
    <inkml:brush xml:id="br0">
      <inkml:brushProperty name="width" value="0.035" units="cm"/>
      <inkml:brushProperty name="height" value="0.035" units="cm"/>
      <inkml:brushProperty name="color" value="#333333"/>
    </inkml:brush>
  </inkml:definitions>
  <inkml:trace contextRef="#ctx0" brushRef="#br0">1 48 24575,'1'-3'0,"0"0"0,0-1 0,0 1 0,1 0 0,-1 0 0,1 0 0,0 0 0,0 1 0,0-1 0,0 0 0,1 1 0,-1-1 0,1 1 0,3-3 0,-5 5 0,1-1 0,0 1 0,-1-1 0,1 1 0,-1 0 0,1-1 0,0 1 0,-1 0 0,1 0 0,0 1 0,-1-1 0,1 0 0,0 0 0,-1 1 0,1-1 0,-1 1 0,1-1 0,0 1 0,-1 0 0,0 0 0,1 0 0,-1 0 0,1 0 0,-1 0 0,0 0 0,0 0 0,0 0 0,1 0 0,-1 1 0,0-1 0,1 3 0,13 16 0,-1 1 0,-1 1 0,13 27 0,-20-33 0,2-1 0,0 1 0,0-2 0,2 1 0,0-2 0,0 1 0,1-1 0,1-1 0,22 20 0,-32-31 2,1 1-1,-1 0 1,0-1-1,1 1 1,-1-1-1,1 0 1,0 0-1,-1 0 1,1 0-1,0 0 1,0-1-1,0 1 1,-1-1-1,1 0 1,0 0-1,0 0 0,0 0 1,0 0-1,0-1 1,-1 1-1,1-1 1,0 1-1,0-1 1,-1 0-1,1-1 1,0 1-1,-1 0 1,1-1-1,-1 1 1,0-1-1,1 0 1,-1 1-1,0-1 1,0 0-1,0-1 1,2-2-1,6-10-55,-1 0-1,0 0 0,-2-1 1,1 0-1,4-18 1,6-10-1039,-4 17-5733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3.623"/>
    </inkml:context>
    <inkml:brush xml:id="br0">
      <inkml:brushProperty name="width" value="0.035" units="cm"/>
      <inkml:brushProperty name="height" value="0.035" units="cm"/>
      <inkml:brushProperty name="color" value="#333333"/>
    </inkml:brush>
  </inkml:definitions>
  <inkml:trace contextRef="#ctx0" brushRef="#br0">1 157 24575,'36'27'0,"-2"3"0,0 0 0,-2 2 0,-2 2 0,34 46 0,-62-77 0,0 0 0,0 0 0,0 0 0,1-1 0,-1 1 0,1-1 0,-1 1 0,1-1 0,0 0 0,0 0 0,0-1 0,0 1 0,7 2 0,-9-4 0,1 0 0,0 0 0,0 0 0,0 0 0,0 0 0,0 0 0,-1-1 0,1 1 0,0-1 0,0 1 0,0-1 0,-1 0 0,1 1 0,0-1 0,-1 0 0,1 0 0,-1 0 0,1-1 0,-1 1 0,1 0 0,-1 0 0,0-1 0,0 1 0,1-1 0,-1 1 0,0-1 0,0 0 0,0-1 0,19-36-195,-1 0 0,-3-2 0,-1 1 0,-2-2 0,-2 0 0,9-67 0,-13 62-6631</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8.099"/>
    </inkml:context>
    <inkml:brush xml:id="br0">
      <inkml:brushProperty name="width" value="0.035" units="cm"/>
      <inkml:brushProperty name="height" value="0.035" units="cm"/>
      <inkml:brushProperty name="color" value="#333333"/>
    </inkml:brush>
  </inkml:definitions>
  <inkml:trace contextRef="#ctx0" brushRef="#br0">0 0 24575,'14'374'0,"1"24"0,-14 687 0,-2-557 0,1-518-106,1-6-20,-1-1 0,0 1 0,0 0 0,-1-1 0,1 1 1,-1-1-1,0 1 0,0-1 0,-1 5 0,-4-1-6700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8.488"/>
    </inkml:context>
    <inkml:brush xml:id="br0">
      <inkml:brushProperty name="width" value="0.035" units="cm"/>
      <inkml:brushProperty name="height" value="0.035" units="cm"/>
      <inkml:brushProperty name="color" value="#333333"/>
    </inkml:brush>
  </inkml:definitions>
  <inkml:trace contextRef="#ctx0" brushRef="#br0">0 91 24575,'40'93'0,"-27"-61"0,1 0 0,33 54 0,-41-76 0,1 0 0,1 0 0,-1-1 0,1 0 0,1 0 0,0-1 0,17 12 0,-24-18 0,1-1 0,0 1 0,0-1 0,0 0 0,0 0 0,0 0 0,0 0 0,0-1 0,0 1 0,0-1 0,0 0 0,1 0 0,-1 0 0,0 0 0,0 0 0,0-1 0,0 1 0,0-1 0,0 0 0,0 0 0,0 0 0,0 0 0,0-1 0,0 1 0,0-1 0,-1 0 0,1 0 0,-1 0 0,1 0 0,-1 0 0,0 0 0,0-1 0,3-4 0,12-16 0,-1-1 0,-1 0 0,-2-1 0,0 0 0,-2-2 0,13-39 0,-10 25 0,34-66 0,-47 105-80,0-1 0,0 1-1,1 0 1,-1-1 0,1 1-1,-1 0 1,1 0 0,0 0-1,0 0 1,0 0 0,0 1 0,0-1-1,0 1 1,1-1 0,-1 1-1,5-2 1,6 3-6746</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9.221"/>
    </inkml:context>
    <inkml:brush xml:id="br0">
      <inkml:brushProperty name="width" value="0.035" units="cm"/>
      <inkml:brushProperty name="height" value="0.035" units="cm"/>
      <inkml:brushProperty name="color" value="#333333"/>
    </inkml:brush>
  </inkml:definitions>
  <inkml:trace contextRef="#ctx0" brushRef="#br0">181 156 24575,'-4'1'0,"0"0"0,0 0 0,0 0 0,0 0 0,0 1 0,0-1 0,0 1 0,1 0 0,-1 0 0,1 1 0,-1-1 0,1 1 0,0-1 0,0 1 0,0 0 0,0 0 0,1 1 0,-1-1 0,1 0 0,-3 7 0,-7 10 0,2 0 0,-11 30 0,18-45 0,-10 33 0,1 1 0,2 1 0,2 0 0,-5 56 0,8-23 0,6 113 0,0-170 0,1 0 0,0 0 0,1-1 0,0 1 0,2-1 0,0 1 0,9 18 0,-12-29 0,0-1 0,1 1 0,-1-1 0,1 0 0,0 0 0,0 0 0,0-1 0,1 1 0,0-1 0,-1 0 0,1 0 0,0 0 0,0 0 0,1-1 0,-1 1 0,1-1 0,-1 0 0,1-1 0,-1 1 0,1-1 0,0 0 0,0 0 0,0 0 0,0-1 0,0 1 0,0-1 0,7-1 0,0-2 0,0 0 0,0 0 0,-1-1 0,1 0 0,-1-1 0,0-1 0,0 0 0,-1 0 0,0-1 0,0 0 0,0 0 0,-1-1 0,0-1 0,-1 0 0,0 0 0,8-13 0,5-7 0,-1-1 0,-2 0 0,-1-2 0,17-43 0,-16 27 0,-2-2 0,-2 1 0,-2-2 0,-2 0 0,-3 0 0,-2-1 0,-2-86 0,-5 116 0,0 2 0,-1-1 0,-1 0 0,-1 0 0,-9-23 0,12 38 0,0 1 0,-1-1 0,0 1 0,0-1 0,-1 1 0,1 0 0,-1 0 0,0 1 0,-9-8 0,11 10 0,-1 0 0,0 0 0,0 1 0,1-1 0,-1 1 0,0 0 0,0 0 0,0 0 0,-1 0 0,1 1 0,0-1 0,0 1 0,0 0 0,0 0 0,-1 0 0,1 0 0,0 0 0,0 1 0,-6 1 0,1 1 0,-1 0 0,1 1 0,1 0 0,-1 0 0,1 1 0,-1 0 0,1 0 0,1 1 0,-1-1 0,1 2 0,0-1 0,0 1 0,-5 8 0,-7 12 0,0 1 0,-15 35 0,-7 28-661,-8 49-4566,20-35 2924</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39.609"/>
    </inkml:context>
    <inkml:brush xml:id="br0">
      <inkml:brushProperty name="width" value="0.035" units="cm"/>
      <inkml:brushProperty name="height" value="0.035" units="cm"/>
      <inkml:brushProperty name="color" value="#333333"/>
    </inkml:brush>
  </inkml:definitions>
  <inkml:trace contextRef="#ctx0" brushRef="#br0">0 1 24575,'15'24'0,"10"19"0,6 12 0,2 1 0,0 1 0,1-9 0,-7-8 0,-2-10 0,-6-6 0,-1-6 0,-3-8-8191</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49.655"/>
    </inkml:context>
    <inkml:brush xml:id="br0">
      <inkml:brushProperty name="width" value="0.035" units="cm"/>
      <inkml:brushProperty name="height" value="0.035" units="cm"/>
      <inkml:brushProperty name="color" value="#333333"/>
    </inkml:brush>
  </inkml:definitions>
  <inkml:trace contextRef="#ctx0" brushRef="#br0">0 153 24575,'10'-13'0,"8"-10"0,1 0 0,33-28 0,-48 46 0,0 1 0,1 0 0,0 1 0,0-1 0,0 1 0,1 0 0,-1 0 0,1 1 0,-1 0 0,1 0 0,0 0 0,0 0 0,0 1 0,0 0 0,0 0 0,0 1 0,0 0 0,8 0 0,-12 1 0,-1-1 0,1 0 0,0 1 0,0 0 0,0-1 0,-1 1 0,1 0 0,0 0 0,0 0 0,-1 0 0,1 0 0,-1 0 0,1 1 0,-1-1 0,0 0 0,1 1 0,-1-1 0,0 1 0,0-1 0,0 1 0,0 0 0,1 2 0,-1 0 0,0 1 0,1 0 0,-2-1 0,1 1 0,0 0 0,-1-1 0,0 1 0,-1 9 0,-2 5 0,-1 0 0,-1 0 0,-9 25 0,-6 4 0,12-30 0,0 2 0,-9 37 0,16-51 0,0 0 0,0 0 0,1 0 0,-1 0 0,2 1 0,-1-1 0,0 0 0,1 0 0,1 0 0,-1 0 0,1 0 0,0 0 0,0-1 0,4 8 0,32 46 0,-29-47 0,0 0 0,-1 1 0,-1-1 0,0 2 0,5 13 0,-11-22 0,1 0 0,-1 0 0,-1 0 0,1 0 0,-1 0 0,1 0 0,-1 1 0,-1-1 0,1 0 0,-1 0 0,0 0 0,0 0 0,-1 0 0,1 0 0,-1 0 0,0-1 0,0 1 0,-6 7 0,6-8 0,0 0 0,0 0 0,-1 0 0,0 0 0,0-1 0,0 1 0,0-1 0,-1 0 0,1 0 0,-1 0 0,1-1 0,-1 1 0,0-1 0,0 0 0,0 0 0,-1 0 0,1-1 0,0 1 0,-1-1 0,1 0 0,-1 0 0,1-1 0,-1 1 0,0-1 0,1 0 0,-1 0 0,1-1 0,-1 1 0,1-1 0,-1 0 0,1 0 0,-1 0 0,1-1 0,0 0 0,0 0 0,-1 0 0,2 0 0,-1-1 0,0 1 0,0-1 0,1 0 0,-1 0 0,1 0 0,-4-6 0,-3-3-273,0-1 0,1 0 0,1-1 0,-9-18 0,-1-10-6553</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0.280"/>
    </inkml:context>
    <inkml:brush xml:id="br0">
      <inkml:brushProperty name="width" value="0.035" units="cm"/>
      <inkml:brushProperty name="height" value="0.035" units="cm"/>
      <inkml:brushProperty name="color" value="#333333"/>
    </inkml:brush>
  </inkml:definitions>
  <inkml:trace contextRef="#ctx0" brushRef="#br0">1 82 24575,'6'-4'0,"0"0"0,1 1 0,0 0 0,-1 1 0,1-1 0,0 1 0,0 1 0,0-1 0,0 1 0,0 0 0,1 1 0,-1 0 0,10 1 0,3-2 0,397-1 0,-14 0 0,-397 3-80,-1-1 0,1 0-1,0-1 1,0 1 0,-1-1-1,1 0 1,0-1 0,-1 1-1,1-1 1,-1 0 0,1-1 0,-1 1-1,0-1 1,0 0 0,0 0-1,8-8 1,-1-7-6746</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0.669"/>
    </inkml:context>
    <inkml:brush xml:id="br0">
      <inkml:brushProperty name="width" value="0.035" units="cm"/>
      <inkml:brushProperty name="height" value="0.035" units="cm"/>
      <inkml:brushProperty name="color" value="#333333"/>
    </inkml:brush>
  </inkml:definitions>
  <inkml:trace contextRef="#ctx0" brushRef="#br0">0 0 24575,'15'2'0,"-1"0"0,1 1 0,-1 1 0,0 0 0,0 0 0,-1 2 0,1 0 0,12 7 0,-19-9 0,-1 0 0,1 1 0,-1 0 0,1 0 0,-1 0 0,-1 0 0,1 1 0,-1 0 0,0 0 0,0 1 0,-1-1 0,0 1 0,0 0 0,-1 0 0,4 9 0,-4-5 0,-1 0 0,0 1 0,-1-1 0,0 1 0,-1-1 0,0 1 0,-1-1 0,0 1 0,-5 20 0,-2-1-273,-1-1 0,-1 0 0,-1-1 0,-17 31 0,10-27-6553</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1.028"/>
    </inkml:context>
    <inkml:brush xml:id="br0">
      <inkml:brushProperty name="width" value="0.035" units="cm"/>
      <inkml:brushProperty name="height" value="0.035" units="cm"/>
      <inkml:brushProperty name="color" value="#333333"/>
    </inkml:brush>
  </inkml:definitions>
  <inkml:trace contextRef="#ctx0" brushRef="#br0">26 1 24575,'0'49'0,"0"32"0,0 12 0,-4 5 0,-3-9 0,1-10 0,1-29 0,1-37 0,7-35 0,2-30 0,1-6-8191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1.404"/>
    </inkml:context>
    <inkml:brush xml:id="br0">
      <inkml:brushProperty name="width" value="0.035" units="cm"/>
      <inkml:brushProperty name="height" value="0.035" units="cm"/>
      <inkml:brushProperty name="color" value="#333333"/>
    </inkml:brush>
  </inkml:definitions>
  <inkml:trace contextRef="#ctx0" brushRef="#br0">21 358 24575,'8'-63'0,"10"-66"0,-15 116 0,0 1 0,1 0 0,0 1 0,1-1 0,0 1 0,0 0 0,14-20 0,-15 27 0,0-1 0,0 1 0,1 0 0,-1 0 0,1 0 0,0 1 0,-1-1 0,2 1 0,-1 0 0,0 1 0,1-1 0,-1 1 0,1 0 0,0 1 0,8-2 0,-10 2 0,-1 1 0,0 0 0,1 0 0,-1 0 0,1 0 0,-1 1 0,0-1 0,1 1 0,-1 0 0,0 0 0,0 0 0,1 0 0,-1 1 0,0-1 0,0 1 0,0 0 0,-1 0 0,1 0 0,0 0 0,-1 0 0,1 1 0,-1-1 0,0 1 0,0-1 0,0 1 0,0 0 0,3 6 0,-1-1 0,-1 0 0,1 0 0,-2 0 0,1 1 0,-1-1 0,0 1 0,-1 0 0,0 0 0,0 0 0,-1-1 0,0 1 0,-1 0 0,0 0 0,0 0 0,-1 0 0,0-1 0,0 1 0,-1-1 0,0 0 0,-1 1 0,-8 14 0,-8 6 0,0-1 0,-2-1 0,-2 0 0,-34 30 0,-29 34 0,84-88 0,1 0 0,-1 1 0,0-1 0,1 1 0,0 0 0,0-1 0,0 1 0,0 0 0,1 0 0,0 0 0,-1 0 0,2 0 0,-1 1 0,0-1 0,1 0 0,-1 0 0,1 1 0,1 4 0,1-4 0,-1 1 0,1-1 0,0 0 0,1 0 0,-1-1 0,1 1 0,0 0 0,1-1 0,-1 0 0,1 0 0,-1 0 0,1 0 0,8 6 0,37 26 0,1-1 0,93 46 0,36 24 0,-173-102-91,0 1 0,0 0 0,-1 0 0,1 0 0,-1 1 0,0 0 0,0 0 0,-1 0 0,1 0 0,-1 1 0,-1 0 0,1 0 0,-1 0 0,4 9 0,-5 3-6735</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1.872"/>
    </inkml:context>
    <inkml:brush xml:id="br0">
      <inkml:brushProperty name="width" value="0.035" units="cm"/>
      <inkml:brushProperty name="height" value="0.035" units="cm"/>
      <inkml:brushProperty name="color" value="#333333"/>
    </inkml:brush>
  </inkml:definitions>
  <inkml:trace contextRef="#ctx0" brushRef="#br0">60 2 24575,'10'0'0,"4"-1"0,-1 1 0,1 1 0,0 0 0,0 1 0,25 6 0,-36-7 0,0 1 0,1-1 0,-1 1 0,0 0 0,0 0 0,-1 0 0,1 0 0,0 0 0,-1 0 0,1 1 0,-1-1 0,0 1 0,0 0 0,0 0 0,0-1 0,0 1 0,-1 1 0,1-1 0,-1 0 0,0 0 0,0 0 0,0 1 0,0-1 0,-1 1 0,1-1 0,-1 0 0,0 1 0,0 6 0,-1 1 0,-1 0 0,0 0 0,0 0 0,-1 0 0,0-1 0,-1 1 0,0-1 0,-1 0 0,-8 14 0,-16 36 0,29-56 0,-1-1 0,0 1 0,1-1 0,0 1 0,0-1 0,0 1 0,0-1 0,0 1 0,1-1 0,0 1 0,-1-1 0,1 1 0,1-1 0,-1 1 0,0-1 0,3 4 0,36 55 0,-24-40 0,0 1 0,-1 1 0,-2 1 0,0 0 0,17 52 0,-28-71 0,-1 1 0,0-1 0,0 1 0,0-1 0,0 1 0,-1-1 0,0 1 0,-1 0 0,1-1 0,-1 1 0,-4 11 0,4-14 0,-1 0 0,0-1 0,-1 1 0,1 0 0,-1-1 0,1 1 0,-1-1 0,0 0 0,0 0 0,0 0 0,-1 0 0,1-1 0,-1 1 0,0-1 0,1 0 0,-1 0 0,0 0 0,0-1 0,-8 3 0,5-2 6,0-1 0,1 0-1,-1 0 1,0-1 0,0 0-1,1 0 1,-1-1 0,0 1 0,0-1-1,1-1 1,-1 1 0,1-1-1,-1-1 1,1 1 0,0-1 0,0 0-1,0 0 1,0-1 0,0 0-1,-6-5 1,2 0-155,-1 0 1,2 0-1,0-1 1,0 0-1,0-1 1,1 0-1,1 0 1,0-1-1,-7-15 1,3-3-6678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4.716"/>
    </inkml:context>
    <inkml:brush xml:id="br0">
      <inkml:brushProperty name="width" value="0.035" units="cm"/>
      <inkml:brushProperty name="height" value="0.035" units="cm"/>
      <inkml:brushProperty name="color" value="#333333"/>
    </inkml:brush>
  </inkml:definitions>
  <inkml:trace contextRef="#ctx0" brushRef="#br0">0 1 24575,'4'2'0,"-1"1"0,1-1 0,-1 1 0,1-1 0,0 0 0,0-1 0,0 1 0,0-1 0,0 1 0,0-1 0,8 1 0,52 2 0,-45-3 0,58 4 0,-1 4 0,80 19 0,145 51 0,-297-78 0,29 7 0,0-1 0,0-1 0,1-2 0,0-2 0,62-2 0,-177-2-1365,49 2-5461</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2.982"/>
    </inkml:context>
    <inkml:brush xml:id="br0">
      <inkml:brushProperty name="width" value="0.035" units="cm"/>
      <inkml:brushProperty name="height" value="0.035" units="cm"/>
      <inkml:brushProperty name="color" value="#333333"/>
    </inkml:brush>
  </inkml:definitions>
  <inkml:trace contextRef="#ctx0" brushRef="#br0">1 2427 24575,'0'-2426'0,"0"2472"-1365,0-19-5461</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3.343"/>
    </inkml:context>
    <inkml:brush xml:id="br0">
      <inkml:brushProperty name="width" value="0.035" units="cm"/>
      <inkml:brushProperty name="height" value="0.035" units="cm"/>
      <inkml:brushProperty name="color" value="#333333"/>
    </inkml:brush>
  </inkml:definitions>
  <inkml:trace contextRef="#ctx0" brushRef="#br0">1 488 24575,'12'-39'0,"2"1"0,1 1 0,2 1 0,2 0 0,1 2 0,2 0 0,1 1 0,2 1 0,0 1 0,56-49 0,-81 79 0,9-7 0,0-1 0,1 2 0,0-1 0,17-8 0,-25 15 0,0-1 0,0 1 0,0 0 0,1 1 0,-1-1 0,0 0 0,0 1 0,1-1 0,-1 1 0,0 0 0,1-1 0,-1 1 0,0 0 0,1 1 0,-1-1 0,0 0 0,1 1 0,-1-1 0,0 1 0,0 0 0,1 0 0,-1-1 0,0 2 0,0-1 0,0 0 0,0 0 0,0 1 0,0-1 0,-1 1 0,1-1 0,1 3 0,4 4 0,-2 1 0,1-1 0,-1 1 0,-1 1 0,0-1 0,0 0 0,5 20 0,11 79 0,-12-62 0,3 21-60,-2-12-593,18 65 1,-16-91-6174</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7.941"/>
    </inkml:context>
    <inkml:brush xml:id="br0">
      <inkml:brushProperty name="width" value="0.035" units="cm"/>
      <inkml:brushProperty name="height" value="0.035" units="cm"/>
      <inkml:brushProperty name="color" value="#333333"/>
    </inkml:brush>
  </inkml:definitions>
  <inkml:trace contextRef="#ctx0" brushRef="#br0">12 20 24575,'0'-10'0,"0"1"0,0 8 0,0 19 0,0 16 0,0 17 0,0 10 0,0 9 0,0 4 0,0-2 0,0-8 0,0-10 0,0-9 0,0-17 0,0-24 0,-5-16 0,-1-8-8191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8.301"/>
    </inkml:context>
    <inkml:brush xml:id="br0">
      <inkml:brushProperty name="width" value="0.035" units="cm"/>
      <inkml:brushProperty name="height" value="0.035" units="cm"/>
      <inkml:brushProperty name="color" value="#333333"/>
    </inkml:brush>
  </inkml:definitions>
  <inkml:trace contextRef="#ctx0" brushRef="#br0">0 62 24575,'15'-10'0,"10"-4"0,5 2 0,3 2 0,1 2 0,-1 4 0,-1 2 0,0 1 0,-2 1 0,0 0 0,0 1 0,-6-1-8191</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9.311"/>
    </inkml:context>
    <inkml:brush xml:id="br0">
      <inkml:brushProperty name="width" value="0.035" units="cm"/>
      <inkml:brushProperty name="height" value="0.035" units="cm"/>
      <inkml:brushProperty name="color" value="#333333"/>
    </inkml:brush>
  </inkml:definitions>
  <inkml:trace contextRef="#ctx0" brushRef="#br0">232 0 24575,'-29'17'0,"-49"22"0,71-36 0,0 0 0,-1-1 0,1 1 0,0-1 0,-1-1 0,0 0 0,1 0 0,-1 0 0,1-1 0,-1 0 0,0 0 0,1-1 0,-9-2 0,4-3 0,15 1 0,23 1 0,174 2 0,85-3 0,631-13 0,-910 18-26,-12 0 89,-12 0-1465,-4 0-5424</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3:59.702"/>
    </inkml:context>
    <inkml:brush xml:id="br0">
      <inkml:brushProperty name="width" value="0.035" units="cm"/>
      <inkml:brushProperty name="height" value="0.035" units="cm"/>
      <inkml:brushProperty name="color" value="#333333"/>
    </inkml:brush>
  </inkml:definitions>
  <inkml:trace contextRef="#ctx0" brushRef="#br0">1 15 24575,'0'0'0,"0"0"0,1 0 0,-1 0 0,0 0 0,1 0 0,-1 0 0,0 0 0,1 0 0,-1 0 0,0 0 0,1 0 0,-1 0 0,0-1 0,1 1 0,-1 0 0,0 0 0,0 0 0,1-1 0,-1 1 0,0 0 0,0 0 0,1-1 0,-1 1 0,0 0 0,0 0 0,0-1 0,0 1 0,1 0 0,-1-1 0,0 1 0,0 0 0,0-1 0,0 1 0,0 0 0,0-1 0,0 1 0,0 0 0,0-1 0,0 1 0,0 0 0,0-1 0,0 1 0,0 0 0,0-1 0,0 1 0,0 0 0,-1-1 0,1 1 0,0 0 0,0 0 0,0-1 0,0 1 0,-1 0 0,1 0 0,0-1 0,0 1 0,-1 0 0,1 0 0,0-1 0,0 1 0,-1 0 0,1 0 0,0 0 0,-1-1 0,30 8 0,-15 0 0,-1 1 0,0 1 0,0 0 0,-1 1 0,0 0 0,0 1 0,-1 0 0,-1 1 0,11 14 0,-15-17 0,0 1 0,-1-1 0,-1 0 0,0 1 0,0 0 0,-1 0 0,0 0 0,-1 1 0,0-1 0,0 1 0,-1-1 0,-1 1 0,0-1 0,-2 18 0,-3-3-94,-1 0 0,-1-1 0,-1 1-1,-1-2 1,-2 1 0,-20 34 0,20-36-612,-3 4-6120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1.057"/>
    </inkml:context>
    <inkml:brush xml:id="br0">
      <inkml:brushProperty name="width" value="0.035" units="cm"/>
      <inkml:brushProperty name="height" value="0.035" units="cm"/>
      <inkml:brushProperty name="color" value="#333333"/>
    </inkml:brush>
  </inkml:definitions>
  <inkml:trace contextRef="#ctx0" brushRef="#br0">0 1861 24575,'3'-17'0,"0"-1"0,1 1 0,0-1 0,1 1 0,2 1 0,-1-1 0,2 1 0,17-28 0,-8 12 0,261-485 0,32-62 0,-224 406 0,67-126 0,-122 248-1365,-10 21-5461</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1.434"/>
    </inkml:context>
    <inkml:brush xml:id="br0">
      <inkml:brushProperty name="width" value="0.035" units="cm"/>
      <inkml:brushProperty name="height" value="0.035" units="cm"/>
      <inkml:brushProperty name="color" value="#333333"/>
    </inkml:brush>
  </inkml:definitions>
  <inkml:trace contextRef="#ctx0" brushRef="#br0">0 48 24575,'8'-5'0,"0"1"0,0 0 0,0 0 0,1 1 0,-1-1 0,1 2 0,-1-1 0,1 2 0,16-3 0,-5 1 0,-3-1 0,1 1 0,-1 1 0,0 1 0,1 1 0,-1 0 0,1 1 0,31 6 0,-41-5 0,-1 0 0,1 0 0,-1 1 0,0 0 0,0 1 0,0-1 0,-1 1 0,1 1 0,-1-1 0,0 1 0,0 0 0,-1 1 0,1-1 0,-1 1 0,0 0 0,-1 0 0,1 1 0,-1-1 0,-1 1 0,5 9 0,-2 1 11,-1 0-1,0 1 0,-1 0 0,-1-1 1,0 1-1,0 26 0,-10 110-521,3-103-415,2-22-5900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1.888"/>
    </inkml:context>
    <inkml:brush xml:id="br0">
      <inkml:brushProperty name="width" value="0.035" units="cm"/>
      <inkml:brushProperty name="height" value="0.035" units="cm"/>
      <inkml:brushProperty name="color" value="#333333"/>
    </inkml:brush>
  </inkml:definitions>
  <inkml:trace contextRef="#ctx0" brushRef="#br0">1 974 24575,'2'-74'0,"4"1"0,3 0 0,24-93 0,74-204 0,-104 362 0,11-41 0,-11 33 0,1 0 0,1-1 0,1 2 0,0-1 0,1 1 0,1 0 0,0 0 0,11-14 0,-19 29 0,0-1 0,1 1 0,-1-1 0,0 1 0,1-1 0,-1 1 0,1-1 0,-1 1 0,0 0 0,1-1 0,-1 1 0,1 0 0,-1 0 0,1-1 0,-1 1 0,1 0 0,-1 0 0,1 0 0,-1-1 0,1 1 0,-1 0 0,1 0 0,0 0 0,-1 0 0,1 0 0,-1 0 0,1 0 0,-1 0 0,1 0 0,-1 0 0,1 1 0,-1-1 0,1 0 0,-1 0 0,1 0 0,-1 1 0,1-1 0,-1 0 0,1 1 0,-1-1 0,1 0 0,-1 1 0,1-1 0,-1 1 0,0-1 0,1 0 0,-1 1 0,1 0 0,11 30 0,2 31 0,-3 1 0,6 111 0,-10-89 0,19 297-1365,-24-330-5461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2.217"/>
    </inkml:context>
    <inkml:brush xml:id="br0">
      <inkml:brushProperty name="width" value="0.035" units="cm"/>
      <inkml:brushProperty name="height" value="0.035" units="cm"/>
      <inkml:brushProperty name="color" value="#333333"/>
    </inkml:brush>
  </inkml:definitions>
  <inkml:trace contextRef="#ctx0" brushRef="#br0">0 146 24575,'25'-9'0,"18"-9"0,7-6 0,4-4 0,-1 2 0,-1 7 0,-3 6 0,-11 5-8191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5.088"/>
    </inkml:context>
    <inkml:brush xml:id="br0">
      <inkml:brushProperty name="width" value="0.035" units="cm"/>
      <inkml:brushProperty name="height" value="0.035" units="cm"/>
      <inkml:brushProperty name="color" value="#333333"/>
    </inkml:brush>
  </inkml:definitions>
  <inkml:trace contextRef="#ctx0" brushRef="#br0">0 1 24575,'15'4'0,"5"8"0,3 6 0,4 5 0,-3 3 0,-1 8 0,-4 3 0,-5 5 0,-6 0 0,2 3 0,-2-1 0,-1-4 0,-3-2 0,-2-4 0,-5-7 0,-3-4 0,-1-10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2.559"/>
    </inkml:context>
    <inkml:brush xml:id="br0">
      <inkml:brushProperty name="width" value="0.035" units="cm"/>
      <inkml:brushProperty name="height" value="0.035" units="cm"/>
      <inkml:brushProperty name="color" value="#333333"/>
    </inkml:brush>
  </inkml:definitions>
  <inkml:trace contextRef="#ctx0" brushRef="#br0">109 1 24575,'6'0'0,"-1"0"0,1 0 0,0 1 0,-1 0 0,1 0 0,-1 0 0,1 1 0,-1-1 0,0 1 0,1 1 0,-1-1 0,0 1 0,0 0 0,-1 0 0,1 0 0,-1 1 0,1-1 0,-1 1 0,0 0 0,-1 0 0,1 1 0,-1-1 0,0 1 0,0 0 0,4 8 0,-4-6 0,0 1 0,-1 0 0,0 0 0,0 0 0,-1 0 0,0 0 0,-1 0 0,0 1 0,0-1 0,0 0 0,-1 0 0,0 0 0,-1 0 0,0 0 0,0 0 0,-7 15 0,6-17 0,1 0 0,-1 0 0,1 0 0,0 0 0,1 0 0,-1 1 0,1-1 0,1 1 0,-1-1 0,1 11 0,2-9 0,0 1 0,1 0 0,-1-1 0,2 1 0,-1-1 0,1 0 0,6 9 0,-4-6 0,0 0 0,-1 1 0,-1 0 0,0 0 0,0 0 0,-1 0 0,-1 1 0,0-1 0,0 1 0,-2 0 0,1-1 0,-2 1 0,1 0 0,-5 19 0,2-22 0,1-1 0,-1 1 0,-1-1 0,0 0 0,0-1 0,-1 1 0,0-1 0,0 1 0,-1-1 0,0-1 0,-1 1 0,1-1 0,-1-1 0,-1 1 0,1-1 0,-1 0 0,0-1 0,-1 1 0,-11 4 0,16-8 7,0 0-1,1-1 0,-1 1 0,0-1 1,0 0-1,0 0 0,0 0 1,0-1-1,0 1 0,0-1 1,0 0-1,0 0 0,0-1 0,0 1 1,0-1-1,0 0 0,0 0 1,-5-2-1,4 0-120,0 0 0,1 0-1,-1 0 1,1 0 0,0-1 0,0 0-1,0 0 1,0 0 0,1 0 0,0-1-1,0 1 1,-5-10 0,-6-15-6712</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5.560"/>
    </inkml:context>
    <inkml:brush xml:id="br0">
      <inkml:brushProperty name="width" value="0.035" units="cm"/>
      <inkml:brushProperty name="height" value="0.035" units="cm"/>
      <inkml:brushProperty name="color" value="#333333"/>
    </inkml:brush>
  </inkml:definitions>
  <inkml:trace contextRef="#ctx0" brushRef="#br0">60 18 24575,'0'0'0,"0"-1"0,0 0 0,-1 1 0,1-1 0,1 0 0,-1 1 0,0-1 0,0 0 0,0 1 0,0-1 0,0 1 0,0-1 0,1 0 0,-1 1 0,0-1 0,1 1 0,-1-1 0,0 0 0,1 1 0,-1-1 0,1 1 0,-1-1 0,1 1 0,-1 0 0,1-1 0,-1 1 0,1-1 0,-1 1 0,1 0 0,-1-1 0,1 1 0,0 0 0,-1 0 0,1 0 0,0-1 0,-1 1 0,1 0 0,-1 0 0,1 0 0,0 0 0,-1 0 0,1 0 0,0 0 0,-1 0 0,1 1 0,0-1 0,-1 0 0,1 0 0,1 1 0,-1 0 0,1-1 0,0 1 0,0 0 0,0 0 0,-1 0 0,1 0 0,0 0 0,-1 0 0,1 1 0,-1-1 0,1 1 0,-1-1 0,0 1 0,0-1 0,1 1 0,0 2 0,0 4 0,1 0 0,-1 0 0,-1 1 0,0-1 0,0 1 0,0-1 0,-1 1 0,-1 0 0,-1 8 0,2-14 0,0 0 0,0-1 0,-1 1 0,1 0 0,-1 0 0,0-1 0,0 1 0,0 0 0,0-1 0,0 1 0,0-1 0,-1 1 0,1-1 0,-1 0 0,0 0 0,0 0 0,0 0 0,0 0 0,0 0 0,0 0 0,0 0 0,-1-1 0,1 1 0,0-1 0,-1 0 0,0 0 0,1 0 0,-1 0 0,0 0 0,-4 0 0,5-1 0,-1 0 0,0-1 0,1 0 0,-1 0 0,0 1 0,1-2 0,-1 1 0,1 0 0,-1 0 0,1-1 0,0 1 0,0-1 0,-1 0 0,1 0 0,0 0 0,0 0 0,1 0 0,-1 0 0,0 0 0,1-1 0,-1 1 0,1 0 0,-2-5 0,2 5 0,0 0 0,0 0 0,0 0 0,0 0 0,0 0 0,1 0 0,-1 0 0,1 0 0,-1 0 0,1 0 0,0-1 0,-1 1 0,1 0 0,1 0 0,-1 0 0,0-1 0,0 1 0,1 0 0,-1 0 0,1 0 0,0 0 0,-1 0 0,1 0 0,0 0 0,0 0 0,1 0 0,-1 0 0,3-3 0,-3 4-67,1 1 0,-1-1 1,0 1-1,1 0 0,-1-1 0,0 1 0,1 0 0,-1 0 0,0 0 0,1 0 0,-1 0 0,1 0 0,-1 0 1,0 0-1,1 1 0,-1-1 0,0 0 0,1 1 0,1 1 0,-3-2 40,17 6-6799</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5.999"/>
    </inkml:context>
    <inkml:brush xml:id="br0">
      <inkml:brushProperty name="width" value="0.035" units="cm"/>
      <inkml:brushProperty name="height" value="0.035" units="cm"/>
      <inkml:brushProperty name="color" value="#333333"/>
    </inkml:brush>
  </inkml:definitions>
  <inkml:trace contextRef="#ctx0" brushRef="#br0">61 136 24575,'0'-1'0,"-1"-15"0,2-1 0,0 1 0,5-18 0,-6 32 0,0 0 0,0 0 0,1-1 0,-1 1 0,1 0 0,-1 0 0,1-1 0,0 1 0,0 0 0,0 0 0,0 0 0,0 0 0,1 0 0,-1 0 0,1 1 0,-1-1 0,1 0 0,-1 1 0,1-1 0,0 1 0,0 0 0,0-1 0,0 1 0,0 0 0,0 0 0,0 0 0,0 0 0,1 1 0,-1-1 0,0 1 0,4-1 0,-4 1 0,-1 0 0,1 1 0,-1-1 0,0 1 0,1 0 0,-1-1 0,0 1 0,1 0 0,-1 0 0,0-1 0,0 1 0,0 0 0,0 0 0,0 0 0,0 1 0,0-1 0,0 0 0,0 0 0,-1 0 0,1 1 0,0-1 0,-1 0 0,1 1 0,-1-1 0,0 0 0,1 1 0,-1 1 0,7 44 0,-7-42 0,1 4 0,-1 1 0,0-1 0,-1 0 0,0 0 0,-1 0 0,1 0 0,-2 0 0,-3 10 0,5-16 0,0 0 0,0 0 0,0-1 0,-1 1 0,1-1 0,-1 1 0,0-1 0,1 0 0,-1 0 0,0 0 0,0 0 0,-1 0 0,1 0 0,0 0 0,-1-1 0,1 1 0,-1-1 0,1 1 0,-1-1 0,0 0 0,1 0 0,-1 0 0,0-1 0,0 1 0,0-1 0,1 1 0,-1-1 0,0 0 0,-5-1 0,4 0 5,1 0 0,-1-1 0,1 0 0,-1 0 0,1 0 0,0 0 0,-1 0 0,1 0 0,1-1 0,-1 0 0,0 0 0,1 1 0,-1-1 0,1-1 0,0 1 0,0 0 0,0-1 0,0 1 0,1-1 0,-1 1 0,1-1 0,0 0 0,-1-6 0,1 6-25,0-1 0,0 1 0,0-1 0,1 1-1,0-1 1,0 1 0,0-1 0,1 0 0,1-5 0,-2 8-41,1 0 0,-1 0 0,1 0-1,0 0 1,0 1 0,0-1 0,0 0 0,0 1 0,0-1 0,0 0-1,0 1 1,1-1 0,-1 1 0,1 0 0,-1 0 0,1-1 0,-1 1-1,1 0 1,0 0 0,3-1 0,14-2-6765</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54:06.407"/>
    </inkml:context>
    <inkml:brush xml:id="br0">
      <inkml:brushProperty name="width" value="0.035" units="cm"/>
      <inkml:brushProperty name="height" value="0.035" units="cm"/>
      <inkml:brushProperty name="color" value="#333333"/>
    </inkml:brush>
  </inkml:definitions>
  <inkml:trace contextRef="#ctx0" brushRef="#br0">0 56 24575,'5'-5'0,"7"-6"0,6-2 0,5 1 0,4 4 0,1 2 0,-3 7 0,-11 4 0,-13 1 0,-11-1 0,-5-6 0,6-3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34.652"/>
    </inkml:context>
    <inkml:brush xml:id="br0">
      <inkml:brushProperty name="width" value="0.035" units="cm"/>
      <inkml:brushProperty name="height" value="0.035" units="cm"/>
      <inkml:brushProperty name="color" value="#333333"/>
    </inkml:brush>
  </inkml:definitions>
  <inkml:trace contextRef="#ctx0" brushRef="#br0">10 0 24575,'20'60'0,"11"49"0,11 36 0,-2 23 0,-3 8 0,-8-2 0,-13-9 0,-15-14 0,-12-13 0,-25-14 0,-15-14 0,-15-21 0,5-25-8191</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50.539"/>
    </inkml:context>
    <inkml:brush xml:id="br0">
      <inkml:brushProperty name="width" value="0.035" units="cm"/>
      <inkml:brushProperty name="height" value="0.035" units="cm"/>
      <inkml:brushProperty name="color" value="#333333"/>
    </inkml:brush>
  </inkml:definitions>
  <inkml:trace contextRef="#ctx0" brushRef="#br0">0 7 24575,'0'-5'0,"0"3"0,0 13 0,0 13 0,0 18 0,0 17 0,0 8 0,0 8 0,0 0 0,5-6 0,2-6 0,0-9 0,-2-8 0,-2-12-8191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12.682"/>
    </inkml:context>
    <inkml:brush xml:id="br0">
      <inkml:brushProperty name="width" value="0.035" units="cm"/>
      <inkml:brushProperty name="height" value="0.035" units="cm"/>
      <inkml:brushProperty name="color" value="#333333"/>
    </inkml:brush>
  </inkml:definitions>
  <inkml:trace contextRef="#ctx0" brushRef="#br0">0 207 24575,'68'-34'0,"41"5"0,45-14 0,-136 36 0,0 0 0,-1-1 0,-1 0 0,1-1 0,-1-1 0,17-15 0,-30 23 0,-1-1 0,1 1 0,0-1 0,0 1 0,1 0 0,-1 0 0,0 1 0,0-1 0,1 1 0,-1-1 0,1 1 0,0 0 0,-1 0 0,6 0 0,-4 2 0,0-1 0,0 1 0,0 1 0,0-1 0,-1 1 0,1 0 0,0 0 0,-1 0 0,9 6 0,-12-7-59,0 0 0,1 0-1,-1-1 1,1 1-1,-1 0 1,1-1 0,-1 1-1,1-1 1,-1 0 0,1 1-1,0-1 1,-1 0 0,1 0-1,0 0 1,-1 0-1,1 0 1,-1 0 0,1 0-1,0-1 1,-1 1 0,1-1-1,2-1 1,11-8-6767</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18.006"/>
    </inkml:context>
    <inkml:brush xml:id="br0">
      <inkml:brushProperty name="width" value="0.035" units="cm"/>
      <inkml:brushProperty name="height" value="0.035" units="cm"/>
      <inkml:brushProperty name="color" value="#333333"/>
    </inkml:brush>
  </inkml:definitions>
  <inkml:trace contextRef="#ctx0" brushRef="#br0">53 1526 24575,'-3'28'0,"0"0"0,-2 0 0,-15 51 0,10-55 0,10-24 0,0 1 0,0-1 0,-1 0 0,1 0 0,0 0 0,0 0 0,0 0 0,0 1 0,0-1 0,0 0 0,0 0 0,0 0 0,-1 0 0,1 0 0,0 0 0,0 0 0,0 0 0,0 0 0,0 1 0,0-1 0,-1 0 0,1 0 0,0 0 0,0 0 0,0 0 0,0 0 0,0 0 0,-1 0 0,1 0 0,0 0 0,0 0 0,0 0 0,0 0 0,-1 0 0,1 0 0,0 0 0,0 0 0,0 0 0,0 0 0,0-1 0,-1 1 0,1 0 0,0 0 0,0 0 0,0 0 0,0 0 0,0 0 0,0 0 0,-1 0 0,1-1 0,0 1 0,0 0 0,0 0 0,0 0 0,0 0 0,0 0 0,0-1 0,-1-3 0,0-1 0,0 1 0,0-1 0,1 1 0,0-1 0,-1 0 0,2-6 0,0-18 0,2 1 0,0 0 0,2-1 0,1 2 0,17-48 0,-22 74 0,-1 0 0,0-1 0,1 1 0,-1 0 0,1 0 0,-1 1 0,1-1 0,-1 0 0,1 0 0,0 0 0,0 0 0,-1 0 0,1 1 0,0-1 0,0 0 0,0 1 0,0-1 0,1 0 0,-1 1 0,-1 0 0,1 0 0,-1 0 0,1 0 0,-1 1 0,0-1 0,1 0 0,-1 0 0,1 1 0,-1-1 0,1 0 0,-1 1 0,0-1 0,1 0 0,-1 1 0,1-1 0,-1 0 0,0 1 0,0-1 0,1 1 0,-1-1 0,0 1 0,0-1 0,1 1 0,-1-1 0,0 1 0,10 42 0,-4 58 0,-5-72 0,0-1 0,2 0 0,1 0 0,8 29 0,2-31 0,-14-25 0,1-1 0,-1 0 0,0 0 0,1 1 0,-1-1 0,1 0 0,-1 0 0,1 0 0,-1 0 0,0 1 0,1-1 0,-1 0 0,1 0 0,-1 0 0,1 0 0,-1 0 0,1 0 0,-1 0 0,1 0 0,-1-1 0,1 1 0,-1 0 0,1 0 0,-1 0 0,0 0 0,1-1 0,-1 1 0,1 0 0,-1 0 0,1-1 0,-1 1 0,3-4 0,0 1 0,0-1 0,0 0 0,-1 0 0,0 0 0,0 0 0,0 0 0,0 0 0,1-6 0,69-260 0,3-9 0,-57 237 0,-18 42 0,0 0 0,0-1 0,1 1 0,-1 0 0,0-1 0,0 1 0,0 0 0,0 0 0,0-1 0,0 1 0,0 0 0,1-1 0,-1 1 0,0 0 0,0 0 0,0-1 0,1 1 0,-1 0 0,0 0 0,0-1 0,1 1 0,-1 0 0,0 0 0,1 0 0,-1 0 0,0-1 0,1 1 0,-1 0 0,0 0 0,1 0 0,-1 0 0,0 0 0,1 0 0,-1 0 0,0 0 0,1 0 0,-1 0 0,0 0 0,1 0 0,-1 0 0,0 0 0,0 0 0,1 0 0,-1 0 0,0 1 0,1-1 0,-1 0 0,0 0 0,1 0 0,-1 0 0,0 1 0,0-1 0,1 0 0,-1 0 0,0 1 0,0-1 0,0 0 0,1 0 0,-1 1 0,0-1 0,0 0 0,0 1 0,0-1 0,0 0 0,1 1 0,-1-1 0,0 1 0,6 29 0,-5-27 0,18 300 0,-1-9 0,-7-248 0,-10-46 0,-1 0 0,0 1 0,0-1 0,0 0 0,0 1 0,0-1 0,0 0 0,0 1 0,0-1 0,1 0 0,-1 1 0,0-1 0,0 0 0,0 1 0,1-1 0,-1 0 0,0 0 0,1 1 0,-1-1 0,0 0 0,0 0 0,1 0 0,-1 1 0,0-1 0,1 0 0,-1 0 0,0 0 0,1 0 0,-1 0 0,0 0 0,1 0 0,-1 0 0,1 1 0,-1-1 0,0-1 0,1 1 0,-1 0 0,0 0 0,1 0 0,-1 0 0,0 0 0,1 0 0,-1 0 0,0 0 0,1 0 0,-1-1 0,0 1 0,1 0 0,-1 0 0,0 0 0,0-1 0,1 1 0,-1 0 0,0-1 0,0 1 0,1 0 0,-1 0 0,0-1 0,0 1 0,0 0 0,1-1 0,-1 1 0,0-1 0,13-27 0,-12 25 0,92-313 0,-15 42 0,-58 226 0,-21 48 0,1-1 0,0 1 0,1 0 0,-1-1 0,0 1 0,0 0 0,0-1 0,0 1 0,0 0 0,0-1 0,0 1 0,0 0 0,1-1 0,-1 1 0,0 0 0,0 0 0,0-1 0,1 1 0,-1 0 0,0 0 0,0-1 0,1 1 0,-1 0 0,0 0 0,0-1 0,1 1 0,-1 0 0,0 0 0,1 0 0,-1 0 0,0 0 0,1 0 0,-1 0 0,0-1 0,1 1 0,-1 0 0,0 0 0,1 0 0,-1 0 0,0 0 0,1 1 0,-1-1 0,0 0 0,1 0 0,-1 0 0,0 0 0,1 0 0,-1 0 0,0 0 0,1 1 0,-1-1 0,0 0 0,1 0 0,-1 0 0,0 1 0,0-1 0,1 0 0,-1 1 0,0-1 0,0 0 0,0 0 0,1 1 0,-1-1 0,0 0 0,0 1 0,0-1 0,0 0 0,0 1 0,7 29 0,-7-27 0,18 229 0,-17-173 0,2 1 0,3-1 0,2 0 0,23 79 0,-31-135 0,1 0 0,0 0 0,0 0 0,0 0 0,0 0 0,1 0 0,-1-1 0,1 1 0,0 0 0,0-1 0,0 1 0,0-1 0,0 0 0,0 1 0,1-1 0,-1 0 0,1 0 0,-1-1 0,5 3 0,-5-4 0,1 0 0,-1 0 0,1 0 0,0 0 0,-1-1 0,1 1 0,-1-1 0,1 0 0,-1 0 0,1 0 0,-1 0 0,1 0 0,-1 0 0,0-1 0,0 1 0,0-1 0,0 1 0,0-1 0,0 0 0,0 0 0,0 0 0,-1 0 0,3-3 0,13-17 0,0 0 0,-2-2 0,0 1 0,19-46 0,37-114 0,-49 120 0,-9 29 0,55-139 0,-65 165 0,1 1 0,0 0 0,0 1 0,0-1 0,7-7 0,-11 13 0,0 1 0,1-1 0,-1 1 0,0 0 0,1-1 0,-1 1 0,1 0 0,-1-1 0,0 1 0,1 0 0,-1 0 0,1 0 0,-1-1 0,1 1 0,-1 0 0,1 0 0,-1 0 0,1 0 0,-1 0 0,1 0 0,-1 0 0,1 0 0,-1 0 0,1 0 0,-1 0 0,0 0 0,1 0 0,-1 0 0,1 0 0,-1 0 0,1 0 0,-1 1 0,1-1 0,-1 0 0,1 0 0,-1 1 0,0-1 0,1 0 0,-1 1 0,0-1 0,1 0 0,-1 1 0,0-1 0,1 1 0,-1-1 0,0 0 0,0 1 0,1-1 0,-1 1 0,0-1 0,0 1 0,5 12 0,-2 0 0,1 0 0,-2 0 0,0 0 0,0 1 0,-1-1 0,-2 18 0,2-6 0,2 98 0,-2-16 0,18 115 0,-18-209 0,2 0 0,0 0 0,8 21 0,-11-32 0,1-1 0,-1 1 0,0-1 0,1 1 0,0-1 0,-1 1 0,1-1 0,0 1 0,0-1 0,-1 0 0,1 0 0,0 1 0,0-1 0,1 0 0,-1 0 0,0 0 0,0 0 0,0 0 0,1 0 0,-1 0 0,1-1 0,-1 1 0,0 0 0,1-1 0,-1 1 0,1-1 0,-1 0 0,1 1 0,0-1 0,-1 0 0,1 0 0,-1 0 0,1 0 0,-1 0 0,1 0 0,0-1 0,-1 1 0,1 0 0,-1-1 0,1 1 0,-1-1 0,2 0 0,4-4 0,-1 0 0,0 0 0,0 0 0,0-1 0,0 0 0,-1 0 0,0 0 0,0 0 0,-1-1 0,4-8 0,37-82 0,-32 66 0,41-108 0,-32 77 0,59-114 0,-80 173 0,0 1 0,0 0 0,1-1 0,-1 1 0,1 0 0,-1 0 0,1 0 0,0 0 0,-1 0 0,1 1 0,0-1 0,0 0 0,1 1 0,-1 0 0,4-3 0,-5 4 0,0 0 0,0 0 0,0 1 0,-1-1 0,1 0 0,0 0 0,0 1 0,0-1 0,0 0 0,-1 1 0,1-1 0,0 1 0,-1-1 0,1 1 0,0-1 0,-1 1 0,1 0 0,0-1 0,-1 1 0,1 0 0,-1-1 0,1 1 0,-1 0 0,0 0 0,1-1 0,-1 1 0,0 0 0,1 0 0,-1 1 0,4 10 0,-1 1 0,-1 0 0,0 0 0,1 20 0,-2 21 0,4 52 0,-4-97 0,0 1 0,1-1 0,0 0 0,0-1 0,1 1 0,1 0 0,-1-1 0,9 14 0,-12-21 0,1 0 0,0 1 0,0-1 0,0 0 0,0 0 0,1 0 0,-1 0 0,0 0 0,0 0 0,1 0 0,-1-1 0,0 1 0,1 0 0,-1-1 0,1 1 0,-1-1 0,1 1 0,-1-1 0,1 0 0,-1 0 0,1 0 0,-1 0 0,1 0 0,-1 0 0,1 0 0,-1 0 0,1 0 0,-1-1 0,1 1 0,-1-1 0,1 1 0,-1-1 0,1 1 0,-1-1 0,0 0 0,1 0 0,-1 0 0,0 0 0,0 0 0,0 0 0,0 0 0,2-2 0,7-7 0,-1 1 0,0-2 0,13-19 0,-21 29 0,77-128 0,94-207 0,-126 241 0,-40 81 0,1-3 0,2 0 0,0 0 0,0 1 0,2 0 0,20-24 0,-31 39 0,1 0 0,0 1 0,-1-1 0,1 0 0,0 0 0,-1 0 0,1 1 0,0-1 0,0 0 0,0 1 0,0-1 0,-1 1 0,1-1 0,0 1 0,0-1 0,0 1 0,0 0 0,0-1 0,0 1 0,0 0 0,0 0 0,0 0 0,1 0 0,-1 0 0,0 0 0,0 0 0,0 0 0,0 0 0,0 0 0,0 1 0,0-1 0,0 0 0,0 1 0,0-1 0,0 1 0,0-1 0,0 1 0,-1-1 0,1 1 0,0 0 0,0-1 0,0 1 0,-1 0 0,1 0 0,0-1 0,-1 1 0,1 0 0,-1 0 0,1 0 0,-1 0 0,1 0 0,-1 0 0,0 0 0,1 0 0,-1 0 0,0 1 0,3 9 0,0-1 0,-1 1 0,0-1 0,0 14 0,-1 22 0,-9 75 0,4-89 0,1 1 0,2-1 0,1 1 0,1-1 0,8 38 0,-9-69 0,0 1 0,0-1 0,1 1 0,-1-1 0,1 0 0,-1 1 0,1-1 0,-1 1 0,1-1 0,0 0 0,0 1 0,0-1 0,0 0 0,0 0 0,0 0 0,0 0 0,3 2 0,-4-2 0,1-1 0,0 0 0,0 0 0,0 0 0,0 0 0,0 0 0,0 0 0,0 0 0,0 0 0,0 0 0,0 0 0,0 0 0,0 0 0,-1-1 0,1 1 0,0 0 0,0-1 0,0 1 0,0 0 0,0-1 0,0 0 0,5-4 0,0 0 0,0 0 0,-1-1 0,0 1 0,8-13 0,41-68 0,-3-2 0,66-160 0,-13 24 0,-82 187 0,-22 36 0,0 1 0,0 0 0,0-1 0,0 1 0,1 0 0,-1-1 0,0 1 0,0 0 0,0-1 0,1 1 0,-1 0 0,0 0 0,0-1 0,1 1 0,-1 0 0,0 0 0,1-1 0,-1 1 0,0 0 0,1 0 0,-1 0 0,0 0 0,1-1 0,-1 1 0,0 0 0,1 0 0,-1 0 0,1 0 0,-1 0 0,0 0 0,1 0 0,-1 0 0,0 0 0,1 0 0,-1 0 0,1 0 0,-1 1 0,0-1 0,1 0 0,-1 0 0,0 0 0,1 0 0,-1 1 0,6 19 0,-5 30 0,-10 39 0,3-47 0,3-1 0,2 60 0,1-99 0,0 0 0,0 0 0,0 0 0,0 0 0,0-1 0,1 1 0,-1 0 0,1 0 0,-1 0 0,1 0 0,0 0 0,0-1 0,-1 1 0,1 0 0,0-1 0,1 1 0,-1 0 0,2 1 0,-2-3 0,0 0 0,0 0 0,0 1 0,0-1 0,-1 0 0,1-1 0,0 1 0,0 0 0,0 0 0,0 0 0,0 0 0,0-1 0,0 1 0,0-1 0,0 1 0,-1 0 0,1-1 0,0 1 0,0-1 0,-1 0 0,1 1 0,0-1 0,-1 0 0,1 1 0,1-2 0,8-11 0,0-1 0,0 0 0,8-16 0,-14 22 0,104-203 0,-73 135 0,4 1 0,48-69 0,-66 123 0,-20 21 0,-1 0 0,1 0 0,-1 0 0,0 0 0,1 0 0,-1 0 0,1 0 0,-1 0 0,1 0 0,-1 0 0,1 0 0,-1 0 0,1 0 0,-1 0 0,1 0 0,-1 0 0,0 0 0,1 1 0,-1-1 0,1 0 0,-1 0 0,0 1 0,1-1 0,-1 0 0,1 1 0,-1-1 0,0 0 0,1 1 0,-1-1 0,0 0 0,1 1 0,1 4 0,-1-1 0,1 1 0,0 0 0,-1 0 0,0 0 0,0-1 0,-1 1 0,1 5 0,0 195 0,-3-91 0,2-105 0,1-1 0,-1 1 0,1-1 0,4 14 0,-5-22 0,0 1 0,0 0 0,1 0 0,-1 0 0,0-1 0,1 1 0,-1 0 0,1 0 0,-1-1 0,1 1 0,-1 0 0,1-1 0,-1 1 0,1 0 0,0-1 0,-1 1 0,1-1 0,0 1 0,0-1 0,-1 0 0,3 1 0,-2-1 0,0 0 0,0 0 0,1 0 0,-1-1 0,0 1 0,0 0 0,0-1 0,1 1 0,-1-1 0,0 1 0,0-1 0,0 0 0,0 1 0,0-1 0,0 0 0,0 0 0,0 0 0,0 0 0,1-2 0,18-23 0,-1-1 0,-1 0 0,-1-2 0,-1 0 0,14-39 0,0 3 0,-10 21 0,-14 28 0,1 0 0,0 1 0,2 0 0,-1 1 0,2-1 0,18-20 0,-28 35 0,0-1 0,0 1 0,1 0 0,-1-1 0,0 1 0,1 0 0,-1-1 0,1 1 0,-1 0 0,0 0 0,1-1 0,-1 1 0,1 0 0,-1 0 0,0 0 0,1-1 0,-1 1 0,1 0 0,-1 0 0,1 0 0,-1 0 0,1 0 0,-1 0 0,1 0 0,-1 0 0,1 0 0,-1 0 0,1 0 0,-1 1 0,1-1 0,-1 0 0,0 0 0,1 0 0,-1 1 0,1-1 0,-1 0 0,0 0 0,1 1 0,9 22 0,-3 32 0,-7-54 0,0 113 0,-2-67 0,9 73 0,-7-116 0,0 0 0,1 0 0,0 0 0,0-1 0,0 1 0,0-1 0,1 1 0,-1-1 0,1 1 0,0-1 0,3 5 0,-4-8 0,0 1 0,0 0 0,0 0 0,0-1 0,1 1 0,-1-1 0,0 1 0,0-1 0,0 1 0,1-1 0,-1 0 0,0 0 0,0 0 0,1 1 0,-1-1 0,0 0 0,0-1 0,1 1 0,-1 0 0,0 0 0,0 0 0,1-1 0,-1 1 0,0-1 0,0 1 0,0-1 0,1 1 0,-1-1 0,0 0 0,0 1 0,0-1 0,0 0 0,0 0 0,-1 0 0,1 0 0,1-2 0,15-13 0,-1 0 0,-1-1 0,-1-1 0,18-28 0,45-90 0,-36 62 0,-34 62 0,0-2 0,1 0 0,1 0 0,1 1 0,13-16 0,-22 29 0,-1-1 0,1 1 0,-1-1 0,1 1 0,-1-1 0,1 1 0,0-1 0,-1 1 0,1-1 0,-1 1 0,1 0 0,0 0 0,-1-1 0,1 1 0,0 0 0,0 0 0,-1 0 0,1 0 0,0 0 0,0 0 0,-1 0 0,1 0 0,0 0 0,0 0 0,-1 0 0,1 0 0,0 0 0,-1 0 0,1 1 0,0-1 0,-1 0 0,1 1 0,0-1 0,-1 0 0,1 1 0,-1-1 0,1 1 0,0-1 0,-1 1 0,1-1 0,-1 1 0,0 0 0,1-1 0,-1 1 0,1-1 0,-1 1 0,0 0 0,1-1 0,-1 1 0,0 0 0,0 0 0,0-1 0,0 1 0,1 0 0,-1 0 0,0-1 0,0 2 0,7 48 0,-7-47 0,2 41 0,-2-17 0,2 0 0,7 37 0,-9-58 0,2-1 0,-1 1 0,1-1 0,-1 1 0,1-1 0,1 0 0,-1 0 0,1 0 0,0 0 0,0 0 0,1-1 0,-1 1 0,1-1 0,0 0 0,0 0 0,0 0 0,6 3 0,-6-6 0,-1 0 0,0 0 0,1 0 0,-1 0 0,0-1 0,1 1 0,-1-1 0,1 0 0,-1 0 0,1 0 0,-1 0 0,1-1 0,-1 0 0,0 0 0,1 1 0,-1-2 0,0 1 0,1 0 0,-1-1 0,0 1 0,0-1 0,0 0 0,-1 0 0,1 0 0,0-1 0,-1 1 0,5-5 0,7-7 0,-1-1 0,-1 0 0,18-27 0,8-24 0,-2-3 0,31-84 0,-37 80 0,-12 36 0,-18 37 0,0 0 0,1-1 0,-1 1 0,0 0 0,0-1 0,0 1 0,0 0 0,0-1 0,0 1 0,1 0 0,-1 0 0,0-1 0,0 1 0,1 0 0,-1 0 0,0-1 0,0 1 0,1 0 0,-1 0 0,0 0 0,0-1 0,1 1 0,-1 0 0,0 0 0,1 0 0,-1 0 0,0 0 0,1 0 0,-1 0 0,0 0 0,1 0 0,-1 0 0,0 0 0,1 0 0,-1 0 0,0 0 0,1 0 0,-1 0 0,0 0 0,1 0 0,5 15 0,-3 26 0,-3-40 0,-1 60 0,3 53 0,-1-102 0,1 0 0,0 0 0,0 0 0,2 0 0,-1-1 0,1 1 0,7 11 0,-10-21 0,0 0 0,0 0 0,0 1 0,0-2 0,0 1 0,1 0 0,-1 0 0,1 0 0,-1-1 0,1 1 0,0 0 0,0-1 0,0 0 0,0 1 0,0-1 0,0 0 0,0 0 0,3 1 0,-4-2 0,1 0 0,0 0 0,-1 0 0,1 0 0,-1 0 0,1-1 0,0 1 0,-1-1 0,1 1 0,-1-1 0,1 1 0,-1-1 0,1 0 0,-1 0 0,0 0 0,1 0 0,-1 0 0,0 0 0,2-2 0,5-6 0,0-1 0,-1 0 0,0 0 0,-1-1 0,7-16 0,6-14 0,-3 0 0,21-85 0,6-89 0,-43 211 0,0 4-4,0 0 0,0 0 0,0 1 0,0-1 0,0 0 0,1 0-1,-1 0 1,0 0 0,0 0 0,0 0 0,0 0 0,0 0 0,0 0 0,0 0 0,0 0 0,0 0-1,0 0 1,0 0 0,1 0 0,-1 0 0,0 0 0,0 13-1271,0 15-5551</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5.495"/>
    </inkml:context>
    <inkml:brush xml:id="br0">
      <inkml:brushProperty name="width" value="0.035" units="cm"/>
      <inkml:brushProperty name="height" value="0.035" units="cm"/>
      <inkml:brushProperty name="color" value="#333333"/>
    </inkml:brush>
  </inkml:definitions>
  <inkml:trace contextRef="#ctx0" brushRef="#br0">0 2 24575,'38'-1'0,"0"2"0,0 2 0,53 10 0,-80-10 0,1 0 0,0 1 0,-1 0 0,0 1 0,0 0 0,0 1 0,-1 0 0,0 1 0,0 0 0,0 1 0,-1-1 0,0 2 0,-1-1 0,13 18 0,-11-12 0,-1 1 0,-1 0 0,0 1 0,-1 0 0,0 0 0,-2 0 0,0 1 0,0 0 0,-2 0 0,0 0 0,-1 1 0,-1-1 0,-1 0 0,-2 31 0,-6 11 0,-3-1 0,-3-1 0,-21 58 0,-7 31 0,40-137 0,0 1 0,1-1 0,0 0 0,0 1 0,1-1 0,2 16 0,-2-23 0,0 0 0,0 0 0,1 0 0,-1 0 0,1 0 0,-1-1 0,1 1 0,0 0 0,-1 0 0,1-1 0,0 1 0,0 0 0,1-1 0,-1 1 0,0-1 0,0 1 0,1-1 0,-1 0 0,1 1 0,-1-1 0,1 0 0,0 0 0,-1 0 0,1 0 0,0 0 0,0-1 0,-1 1 0,1 0 0,0-1 0,0 0 0,0 1 0,0-1 0,0 0 0,0 0 0,0 0 0,0 0 0,0 0 0,2-1 0,2 0 9,-1 0 1,1-1-1,-1 0 0,1 0 0,-1 0 0,0-1 0,0 0 1,0 0-1,0 0 0,0 0 0,-1-1 0,8-7 1,0-2-505,0 0 0,18-28 0,-8 4-6331</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5.875"/>
    </inkml:context>
    <inkml:brush xml:id="br0">
      <inkml:brushProperty name="width" value="0.035" units="cm"/>
      <inkml:brushProperty name="height" value="0.035" units="cm"/>
      <inkml:brushProperty name="color" value="#333333"/>
    </inkml:brush>
  </inkml:definitions>
  <inkml:trace contextRef="#ctx0" brushRef="#br0">0 261 24575,'35'-10'0,"21"-9"0,11-10 0,4-5 0,1-3 0,-3 1 0,-9 1 0,-8 7 0,-9 8 0,-11 8-8191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5.804"/>
    </inkml:context>
    <inkml:brush xml:id="br0">
      <inkml:brushProperty name="width" value="0.035" units="cm"/>
      <inkml:brushProperty name="height" value="0.035" units="cm"/>
      <inkml:brushProperty name="color" value="#333333"/>
    </inkml:brush>
  </inkml:definitions>
  <inkml:trace contextRef="#ctx0" brushRef="#br0">172 86 24575,'-14'16'0,"1"0"0,0 1 0,2 0 0,0 1 0,0 1 0,2-1 0,0 2 0,2-1 0,-11 41 0,2 12 0,-9 106 0,17-97 0,3 0 0,3 0 0,18 147 0,-10-186 0,2 0 0,2-1 0,2-1 0,1 0 0,2 0 0,2-2 0,2 0 0,1 0 0,29 39 0,-16-36 0,1-1 0,2-2 0,1-1 0,3-2 0,0-2 0,2-2 0,2-1 0,0-3 0,2-1 0,1-3 0,1-1 0,1-3 0,0-2 0,1-2 0,77 13 0,-109-25 0,0-1 0,1-1 0,-1 0 0,0-1 0,27-5 0,-38 4 0,1-1 0,-1 1 0,-1-2 0,1 1 0,0-1 0,-1 0 0,1 0 0,-1-1 0,0 0 0,0 0 0,0 0 0,-1-1 0,1 0 0,-1 0 0,0 0 0,7-11 0,-4 2 0,0-1 0,0-1 0,-2 1 0,0-1 0,-1 0 0,0 0 0,-2-1 0,4-27 0,1-146 0,-8 138 0,1 0 0,-2-356 0,-31 4 0,25 356 0,-1 1 0,-3 0 0,-2 1 0,-2 1 0,-21-46 0,28 74 0,-1 1 0,0 0 0,-1 1 0,-1 0 0,0 0 0,-1 2 0,-1-1 0,0 1 0,-1 1 0,0 1 0,0 0 0,-1 0 0,-1 2 0,0 0 0,0 0 0,-23-7 0,9 7 12,-1 1 0,0 2 0,0 1 0,0 1 0,-1 2 0,1 1 0,-1 1 0,1 2 0,-56 10 0,35-1-260,1 3 1,0 1-1,1 3 1,1 2-1,-47 26 1,-3 10-6579</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2.475"/>
    </inkml:context>
    <inkml:brush xml:id="br0">
      <inkml:brushProperty name="width" value="0.035" units="cm"/>
      <inkml:brushProperty name="height" value="0.035" units="cm"/>
      <inkml:brushProperty name="color" value="#333333"/>
    </inkml:brush>
  </inkml:definitions>
  <inkml:trace contextRef="#ctx0" brushRef="#br0">0 533 24575,'0'27'0,"2"0"0,9 47 0,-9-61 0,1-1 0,1 0 0,0-1 0,0 1 0,2-1 0,-1 1 0,1-1 0,8 10 0,-13-19 0,0-1 0,1 1 0,-1 0 0,0-1 0,1 1 0,-1-1 0,1 0 0,0 1 0,-1-1 0,1 0 0,0 0 0,0 0 0,0 0 0,-1 0 0,1 0 0,0-1 0,0 1 0,1-1 0,-1 1 0,0-1 0,0 0 0,0 0 0,0 0 0,0 0 0,0 0 0,0 0 0,0-1 0,0 1 0,0-1 0,0 1 0,0-1 0,0 0 0,0 0 0,0 0 0,0 0 0,0 0 0,-1 0 0,1 0 0,0-1 0,-1 1 0,1 0 0,-1-1 0,0 0 0,2-2 0,7-7 0,-1 0 0,-1-1 0,0 0 0,-1 0 0,7-14 0,46-111 0,-60 135 0,1 1 0,0 0 0,0-1 0,-1 1 0,1 0 0,0 0 0,0-1 0,0 1 0,0 0 0,1 0 0,-1 0 0,0 0 0,0 0 0,2-1 0,-2 2 0,-1 0 0,1 0 0,-1 0 0,1 0 0,-1 1 0,1-1 0,-1 0 0,0 0 0,1 0 0,-1 0 0,1 0 0,-1 1 0,0-1 0,1 0 0,-1 0 0,1 0 0,-1 1 0,0-1 0,1 0 0,-1 1 0,0-1 0,1 0 0,-1 1 0,0-1 0,0 0 0,1 1 0,-1-1 0,0 1 0,0-1 0,0 1 0,12 49 0,-8-29 0,8 3 0,-11-24 0,-1 1 0,1-1 0,-1 0 0,1 1 0,-1-1 0,0 0 0,1 1 0,0-1 0,-1 0 0,1 1 0,-1-1 0,1 0 0,-1 0 0,1 0 0,0 0 0,-1 0 0,1 1 0,-1-1 0,1 0 0,-1 0 0,1 0 0,0-1 0,-1 1 0,2 0 0,0-1 0,0-1 0,0 1 0,0-1 0,-1 0 0,1 0 0,0 1 0,-1-1 0,1 0 0,-1 0 0,0-1 0,0 1 0,1 0 0,-1 0 0,-1-1 0,1 1 0,0 0 0,-1-1 0,1-2 0,19-85-72,-5-2 1,5-115-1,-12 110-1078,2-20-5676</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2.822"/>
    </inkml:context>
    <inkml:brush xml:id="br0">
      <inkml:brushProperty name="width" value="0.035" units="cm"/>
      <inkml:brushProperty name="height" value="0.035" units="cm"/>
      <inkml:brushProperty name="color" value="#333333"/>
    </inkml:brush>
  </inkml:definitions>
  <inkml:trace contextRef="#ctx0" brushRef="#br0">2 0 24575,'-2'191'0,"5"208"0,-3-386 0,0-4 0,0 0 0,0 0 0,1 0 0,1-1 0,-1 1 0,6 14 0,-7-23 0,0 1 0,0-1 0,0 0 0,0 1 0,1-1 0,-1 0 0,0 1 0,0-1 0,0 0 0,1 1 0,-1-1 0,0 0 0,0 0 0,1 1 0,-1-1 0,0 0 0,0 0 0,1 0 0,-1 1 0,0-1 0,1 0 0,-1 0 0,0 0 0,1 0 0,-1 0 0,0 0 0,1 0 0,-1 0 0,1 0 0,-1 0 0,0 0 0,1 0 0,-1 0 0,0 0 0,1 0 0,-1 0 0,0 0 0,1 0 0,-1 0 0,0 0 0,1-1 0,-1 1 0,0 0 0,1 0 0,-1 0 0,0-1 0,0 1 0,1 0 0,-1 0 0,0-1 0,1 1 0,11-18 0,-1-4 0,14-44 0,-21 51 0,1 1 0,0-1 0,1 1 0,1 1 0,0-1 0,0 1 0,2 0 0,11-14 0,-19 26 0,0 0 0,0 0 0,0 0 0,0 0 0,0 1 0,0-1 0,0 0 0,0 0 0,0 1 0,1-1 0,-1 1 0,0-1 0,0 1 0,0-1 0,1 1 0,-1 0 0,0-1 0,1 1 0,-1 0 0,0 0 0,1 0 0,-1 0 0,0 0 0,1 1 0,-1-1 0,0 0 0,0 1 0,1-1 0,-1 0 0,0 1 0,0 0 0,0-1 0,1 1 0,-1 0 0,0-1 0,0 1 0,0 0 0,0 0 0,0 0 0,0 0 0,-1 0 0,1 0 0,0 0 0,0 0 0,0 2 0,5 7 0,-1 0 0,0-1 0,-1 1 0,5 14 0,-8-20 0,30 93-1365,-17-55-5461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3.153"/>
    </inkml:context>
    <inkml:brush xml:id="br0">
      <inkml:brushProperty name="width" value="0.035" units="cm"/>
      <inkml:brushProperty name="height" value="0.035" units="cm"/>
      <inkml:brushProperty name="color" value="#333333"/>
    </inkml:brush>
  </inkml:definitions>
  <inkml:trace contextRef="#ctx0" brushRef="#br0">59 0 24575,'11'29'0,"1"0"0,11 46 0,-21-68 0,0 0 0,-1 0 0,0 0 0,-1 1 0,1-1 0,-1 0 0,-1 0 0,1 1 0,-1-1 0,0 0 0,-1 0 0,-2 7 0,1-9 0,0 0 0,0 0 0,0-1 0,0 1 0,-1-1 0,0 0 0,0 0 0,0-1 0,0 1 0,-6 3 0,5-4 0,1 0 0,0 1 0,0-1 0,0 1 0,0 0 0,0 0 0,1 0 0,0 1 0,0-1 0,0 1 0,-2 5 0,2-2 0,0 0 0,1 1 0,1-1 0,0 1 0,0 0 0,0-1 0,1 1 0,2 13 0,-2-19 0,0 0 0,0 0 0,1-1 0,-1 1 0,1 0 0,0-1 0,-1 1 0,1 0 0,1-1 0,-1 1 0,0-1 0,1 0 0,-1 1 0,1-1 0,0 0 0,-1 0 0,1 0 0,0 0 0,0 0 0,0-1 0,1 1 0,-1 0 0,0-1 0,1 0 0,-1 1 0,1-1 0,-1 0 0,1 0 0,0-1 0,4 2 0,-3-2 4,-1 0 0,0-1 0,0 1 0,1-1 0,-1 0 0,0 1 0,0-1 0,0-1 0,0 1 0,0 0 0,0-1 0,0 0 0,0 1 0,-1-1 0,1 0 0,-1-1 0,1 1 0,3-5 0,35-49-1176,-38 52 903,29-51-6557</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3.500"/>
    </inkml:context>
    <inkml:brush xml:id="br0">
      <inkml:brushProperty name="width" value="0.035" units="cm"/>
      <inkml:brushProperty name="height" value="0.035" units="cm"/>
      <inkml:brushProperty name="color" value="#333333"/>
    </inkml:brush>
  </inkml:definitions>
  <inkml:trace contextRef="#ctx0" brushRef="#br0">31 0 24575,'-5'50'0,"-1"36"0,-1 18 0,2 12 0,1 0 0,2-8 0,1-19 0,0-24-8191</inkml:trace>
  <inkml:trace contextRef="#ctx0" brushRef="#br0" timeOffset="1">2 643 24575,'39'-30'0,"29"-25"0,17-12 0,-6 4-8191</inkml:trace>
  <inkml:trace contextRef="#ctx0" brushRef="#br0" timeOffset="2">878 293 24575,'5'34'0,"1"13"-8191</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3.833"/>
    </inkml:context>
    <inkml:brush xml:id="br0">
      <inkml:brushProperty name="width" value="0.035" units="cm"/>
      <inkml:brushProperty name="height" value="0.035" units="cm"/>
      <inkml:brushProperty name="color" value="#333333"/>
    </inkml:brush>
  </inkml:definitions>
  <inkml:trace contextRef="#ctx0" brushRef="#br0">187 0 24575,'-5'40'0,"-2"18"0,1 9 0,1-2 0,1-7 0,2-3 0,1-7 0,-4-5 0,-7-11 0,-1-6 0,-3-7 0,-4-7 0,-3-10 0,-4-16 0,4-15 0,6-3-8191</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0.535"/>
    </inkml:context>
    <inkml:brush xml:id="br0">
      <inkml:brushProperty name="width" value="0.035" units="cm"/>
      <inkml:brushProperty name="height" value="0.035" units="cm"/>
      <inkml:brushProperty name="color" value="#333333"/>
    </inkml:brush>
  </inkml:definitions>
  <inkml:trace contextRef="#ctx0" brushRef="#br0">0 7 24575,'0'-5'0,"0"3"0,0 7 0,0 13 0,0 13 0,0 7 0,0 5 0,0 2 0,0-2 0,0-4 0,0-18 0,5-27 0,2-24 0,-1-6-8191</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3.078"/>
    </inkml:context>
    <inkml:brush xml:id="br0">
      <inkml:brushProperty name="width" value="0.035" units="cm"/>
      <inkml:brushProperty name="height" value="0.035" units="cm"/>
      <inkml:brushProperty name="color" value="#333333"/>
    </inkml:brush>
  </inkml:definitions>
  <inkml:trace contextRef="#ctx0" brushRef="#br0">174 1 24575,'-20'35'0,"-11"26"0,-1 22 0,0 18 0,6 16 0,7 7 0,7-1 0,10-13 0,11-14 0,8-19 0,7-18 0,9-18 0,4-27 0,0-25 0,0-16 0,-8-3-8191</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3.472"/>
    </inkml:context>
    <inkml:brush xml:id="br0">
      <inkml:brushProperty name="width" value="0.035" units="cm"/>
      <inkml:brushProperty name="height" value="0.035" units="cm"/>
      <inkml:brushProperty name="color" value="#333333"/>
    </inkml:brush>
  </inkml:definitions>
  <inkml:trace contextRef="#ctx0" brushRef="#br0">1 0 24575,'45'19'0,"83"46"0,-115-58 0,-1 2 0,1-1 0,-1 2 0,-1 0 0,0 0 0,0 1 0,-1 0 0,0 1 0,-1 0 0,11 19 0,-18-27 0,0-1 0,0 1 0,0-1 0,-1 1 0,1 0 0,-1 0 0,0 0 0,0 0 0,0 0 0,-1 0 0,0 0 0,0 0 0,0 0 0,0 0 0,0 0 0,-1 0 0,0 0 0,1 0 0,-2 0 0,1 0 0,0 0 0,-1 0 0,0-1 0,-2 5 0,0-4 0,1 0 0,-1-1 0,0 1 0,-1-1 0,1 0 0,-1 0 0,1-1 0,-1 1 0,0-1 0,0 0 0,0 0 0,0-1 0,0 1 0,0-1 0,0 0 0,0-1 0,-1 1 0,-5-1 0,3 0 0,1 0 0,-1 1 0,0 0 0,1 0 0,-1 1 0,-10 3 0,16-4 0,0 0 0,0 0 0,0 1 0,1-1 0,-1 0 0,0 1 0,1-1 0,-1 1 0,1-1 0,0 1 0,-1 0 0,1-1 0,0 1 0,0 0 0,0 0 0,0 0 0,1 0 0,-1 0 0,0 0 0,1 0 0,0 0 0,-1 0 0,1 0 0,0 0 0,0 0 0,0 0 0,0 1 0,0-1 0,1 2 0,0 4 0,1 0 0,0 0 0,0 0 0,1 0 0,0 0 0,0-1 0,1 0 0,0 0 0,0 0 0,1 0 0,0 0 0,10 10 0,-13-14 0,1-1 0,-1 1 0,1-1 0,0 1 0,0-1 0,0 0 0,0 0 0,0-1 0,0 1 0,1 0 0,-1-1 0,0 0 0,1 0 0,-1 0 0,1 0 0,-1-1 0,1 1 0,0-1 0,-1 0 0,1 0 0,0 0 0,-1-1 0,1 1 0,-1-1 0,1 0 0,-1 0 0,1 0 0,-1 0 0,1 0 0,5-5 0,6-5-227,-1-1-1,0-1 1,0 0-1,-2-1 1,17-22-1,18-27-6598</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3.819"/>
    </inkml:context>
    <inkml:brush xml:id="br0">
      <inkml:brushProperty name="width" value="0.035" units="cm"/>
      <inkml:brushProperty name="height" value="0.035" units="cm"/>
      <inkml:brushProperty name="color" value="#333333"/>
    </inkml:brush>
  </inkml:definitions>
  <inkml:trace contextRef="#ctx0" brushRef="#br0">118 1 24575,'0'49'0,"0"42"0,0 25 0,0 13 0,0 4 0,0-1 0,0-13 0,0-16 0,0-26-8191</inkml:trace>
  <inkml:trace contextRef="#ctx0" brushRef="#br0" timeOffset="1">1 760 24575,'29'-25'0,"16"-13"0,9-5 0,-4 5-8191</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9.780"/>
    </inkml:context>
    <inkml:brush xml:id="br0">
      <inkml:brushProperty name="width" value="0.035" units="cm"/>
      <inkml:brushProperty name="height" value="0.035" units="cm"/>
      <inkml:brushProperty name="color" value="#333333"/>
    </inkml:brush>
  </inkml:definitions>
  <inkml:trace contextRef="#ctx0" brushRef="#br0">1 147 24575,'46'0'0,"306"-7"0,-271 1 0,1-3 0,102-27 0,-79 7 0,-48 11 0,1 4 0,86-12 0,-142 26 0,0-1 0,0 1 0,0 0 0,0 0 0,0 0 0,0 0 0,0 0 0,0 1 0,0-1 0,0 1 0,0-1 0,0 1 0,0-1 0,2 3 0,-6 3 0,-16 1 0,-8-2-1365,0-2-5461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7.305"/>
    </inkml:context>
    <inkml:brush xml:id="br0">
      <inkml:brushProperty name="width" value="0.035" units="cm"/>
      <inkml:brushProperty name="height" value="0.035" units="cm"/>
      <inkml:brushProperty name="color" value="#333333"/>
    </inkml:brush>
  </inkml:definitions>
  <inkml:trace contextRef="#ctx0" brushRef="#br0">0 137 24575,'29'111'0,"-21"-63"0,13 57 0,-18-95 0,0 1 0,1-1 0,0 0 0,0 0 0,1 0 0,1-1 0,7 12 0,-12-20 0,1 1 0,-1 0 0,0-1 0,1 1 0,-1-1 0,1 0 0,0 1 0,-1-1 0,1 0 0,0 0 0,0 0 0,0 0 0,0 0 0,0 0 0,0-1 0,0 1 0,0-1 0,0 1 0,0-1 0,0 0 0,0 0 0,0 0 0,0 0 0,0 0 0,1 0 0,-1-1 0,0 1 0,0-1 0,0 1 0,0-1 0,0 0 0,0 0 0,-1 0 0,1 0 0,0 0 0,0 0 0,-1 0 0,1 0 0,0-1 0,-1 1 0,2-3 0,9-8 0,-2 0 0,0 0 0,0-1 0,10-19 0,-10 16 0,12-7 0,-22 22 0,0 1 0,1 0 0,-1 0 0,0 0 0,1 0 0,-1-1 0,1 1 0,-1 0 0,0 0 0,1 0 0,-1 0 0,1 0 0,-1 0 0,0 0 0,1 0 0,-1 0 0,1 0 0,-1 0 0,0 1 0,1-1 0,-1 0 0,1 0 0,-1 0 0,0 0 0,1 1 0,-1-1 0,0 0 0,1 0 0,-1 1 0,0-1 0,1 0 0,-1 0 0,0 1 0,1 0 0,1 4 0,0 1 0,0-1 0,0 1 0,0 0 0,-1-1 0,1 11 0,-2-11 0,0 0 0,1 0 0,0-1 0,0 1 0,0 0 0,0-1 0,1 1 0,0-1 0,0 0 0,3 6 0,-4-10 0,0 1 0,-1 0 0,1-1 0,0 0 0,0 1 0,0-1 0,-1 1 0,1-1 0,0 0 0,0 0 0,0 1 0,0-1 0,0 0 0,0 0 0,0 0 0,-1 0 0,1 0 0,0 0 0,0 0 0,0 0 0,0-1 0,0 1 0,0 0 0,0 0 0,-1-1 0,3 0 0,20-21 0,9-37 0,-31 57 0,37-95-682,44-174-1,-73 237-6143</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0.144"/>
    </inkml:context>
    <inkml:brush xml:id="br0">
      <inkml:brushProperty name="width" value="0.035" units="cm"/>
      <inkml:brushProperty name="height" value="0.035" units="cm"/>
      <inkml:brushProperty name="color" value="#333333"/>
    </inkml:brush>
  </inkml:definitions>
  <inkml:trace contextRef="#ctx0" brushRef="#br0">0 0 24575,'20'5'0,"17"7"0,11 11 0,3 11 0,-3 5 0,-3 7 0,-6 4 0,-9 4 0,-9 8 0,-9 3 0,-6-5 0,-4-2 0,-8-6 0,-7-7 0,-7-6 0,-4-5 0,1-9-8191</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6.315"/>
    </inkml:context>
    <inkml:brush xml:id="br0">
      <inkml:brushProperty name="width" value="0.035" units="cm"/>
      <inkml:brushProperty name="height" value="0.035" units="cm"/>
      <inkml:brushProperty name="color" value="#333333"/>
    </inkml:brush>
  </inkml:definitions>
  <inkml:trace contextRef="#ctx0" brushRef="#br0">1 145 24575,'11'0'0,"480"-8"0,-356-1 0,214-42 0,-335 49-116,-7 1 158,0-1 0,0 1-1,0-1 1,0-1-1,11-4 1,-17 6-79,0 1 1,0-1-1,0 0 1,0 1-1,0-1 1,-1 0-1,1 0 1,0 0-1,0 0 0,-1 0 1,1 0-1,0 0 1,-1 0-1,1 0 1,-1 0-1,1 0 0,-1 0 1,0 0-1,1 0 1,-1 0-1,0-1 1,0 1-1,0 0 1,0 0-1,0 0 0,0-1 1,0 1-1,0 0 1,-1 0-1,1 0 1,0 0-1,-1 0 0,1 0 1,0-1-1,-1 1 1,0 0-1,1 0 1,-1 0-1,0 0 0,0 0 1,-10-16-6790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7.026"/>
    </inkml:context>
    <inkml:brush xml:id="br0">
      <inkml:brushProperty name="width" value="0.035" units="cm"/>
      <inkml:brushProperty name="height" value="0.035" units="cm"/>
      <inkml:brushProperty name="color" value="#333333"/>
    </inkml:brush>
  </inkml:definitions>
  <inkml:trace contextRef="#ctx0" brushRef="#br0">1 28 24575,'46'54'0,"-34"-37"0,1-1 0,1 0 0,0-1 0,28 22 0,-38-34 0,0 0 0,-1-1 0,2 1 0,-1-1 0,0 0 0,0-1 0,1 1 0,-1-1 0,1 0 0,-1 0 0,1 0 0,-1 0 0,1-1 0,0 0 0,-1 0 0,1 0 0,0 0 0,-1-1 0,1 0 0,-1 0 0,1 0 0,-1-1 0,1 1 0,-1-1 0,0 0 0,4-3 0,1-1 0,-1-1 0,0-1 0,0 1 0,-1-1 0,0-1 0,-1 1 0,0-1 0,0 0 0,-1-1 0,0 1 0,7-21 0,14-21 0,-26 50 0,1 0 0,-1-1 0,1 1 0,0 0 0,-1 0 0,1 0 0,0 0 0,0 0 0,0 0 0,0 0 0,0 0 0,0 0 0,0 0 0,0 1 0,0-1 0,0 0 0,1 1 0,1-1 0,-3 1 0,1 0 0,0 0 0,-1 0 0,1 0 0,-1 1 0,1-1 0,0 0 0,-1 1 0,1-1 0,-1 0 0,1 1 0,0-1 0,-1 1 0,1-1 0,-1 1 0,0-1 0,1 1 0,-1-1 0,1 1 0,-1-1 0,0 1 0,1-1 0,-1 1 0,0 0 0,1 0 0,12 57 0,-11-49 0,63 436 0,-58-366 0,-4 0 0,-3 0 0,-17 134 0,12-184 0,-1 0 0,-2-1 0,0 0 0,-23 47 0,26-64 0,-1 1 0,0-1 0,-1-1 0,0 1 0,-1-1 0,0 0 0,-1-1 0,0 0 0,0 0 0,-1-1 0,0 0 0,0-1 0,-15 8 0,22-13 0,0-1 0,0 1 0,0-1 0,0 0 0,0 0 0,0 0 0,0 0 0,0-1 0,-1 1 0,1-1 0,0 0 0,0 0 0,0 0 0,-1 0 0,1-1 0,0 1 0,0-1 0,0 0 0,0 0 0,0 0 0,-4-2 0,3 1 0,1-1 0,0 0 0,0 0 0,0 0 0,0 0 0,1 0 0,-1-1 0,1 1 0,0-1 0,0 1 0,0-1 0,0 0 0,1 0 0,-2-5 0,-1-8 0,1 1 0,0-1 0,1 0 0,1 0 0,1 0 0,3-33 0,2 20 0,2 1 0,1 0 0,1 1 0,1 0 0,2 0 0,1 1 0,0 0 0,31-41 0,16-13 0,85-88 0,-121 142 0,10-9-1365,-7 7-5461</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7.987"/>
    </inkml:context>
    <inkml:brush xml:id="br0">
      <inkml:brushProperty name="width" value="0.035" units="cm"/>
      <inkml:brushProperty name="height" value="0.035" units="cm"/>
      <inkml:brushProperty name="color" value="#333333"/>
    </inkml:brush>
  </inkml:definitions>
  <inkml:trace contextRef="#ctx0" brushRef="#br0">16 1 24575,'-1'0'0,"0"0"0,0 1 0,0-1 0,0 1 0,0 0 0,1-1 0,-1 1 0,0-1 0,0 1 0,1 0 0,-1 0 0,0-1 0,1 1 0,-1 0 0,1 0 0,-1 0 0,1 0 0,-1 0 0,1 0 0,0-1 0,0 1 0,-1 0 0,1 0 0,0 0 0,0 0 0,0 0 0,0 0 0,0 0 0,0 0 0,0 0 0,0 0 0,0 0 0,1 0 0,-1 0 0,0 0 0,1 2 0,10 40 0,13 17 0,46 83 0,4 8 0,-57-114 0,21 55 0,-36-84 0,1 0 0,-1 0 0,-1 0 0,1 1 0,-1-1 0,-1 0 0,0 0 0,0 1 0,-1 9 0,0-15 0,0 1 0,0 0 0,-1-1 0,1 1 0,-1-1 0,1 1 0,-1-1 0,0 0 0,0 0 0,-1 0 0,1 0 0,-1 0 0,1 0 0,-1-1 0,-3 3 0,-53 28 0,50-30 0,0 1 0,1 1 0,-1-1 0,1 1 0,0 1 0,-13 11 0,14-8-227,1-1-1,0 1 1,0 0-1,1 0 1,-8 20-1,-1 11-6598</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4.199"/>
    </inkml:context>
    <inkml:brush xml:id="br0">
      <inkml:brushProperty name="width" value="0.035" units="cm"/>
      <inkml:brushProperty name="height" value="0.035" units="cm"/>
      <inkml:brushProperty name="color" value="#333333"/>
    </inkml:brush>
  </inkml:definitions>
  <inkml:trace contextRef="#ctx0" brushRef="#br0">1 0 24575,'4'40'0,"3"17"0,-1 0-8191</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4.550"/>
    </inkml:context>
    <inkml:brush xml:id="br0">
      <inkml:brushProperty name="width" value="0.035" units="cm"/>
      <inkml:brushProperty name="height" value="0.035" units="cm"/>
      <inkml:brushProperty name="color" value="#333333"/>
    </inkml:brush>
  </inkml:definitions>
  <inkml:trace contextRef="#ctx0" brushRef="#br0">0 760 24575,'5'-10'0,"7"-9"0,6 0 0,5-2 0,4 2 0,-3 9 0,-1 12 0,-4 20 0,-5 17 0,-5 10 0,-5 4 0,-2-4 0,4-15 0,0-17 0,-1-27 0,-1-12-8191</inkml:trace>
  <inkml:trace contextRef="#ctx0" brushRef="#br0" timeOffset="1">351 1 24575,'0'39'0,"0"34"0,0 18 0,0 15 0,0 3 0,0-2 0,0-8 0,0-22-8191</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5.262"/>
    </inkml:context>
    <inkml:brush xml:id="br0">
      <inkml:brushProperty name="width" value="0.035" units="cm"/>
      <inkml:brushProperty name="height" value="0.035" units="cm"/>
      <inkml:brushProperty name="color" value="#333333"/>
    </inkml:brush>
  </inkml:definitions>
  <inkml:trace contextRef="#ctx0" brushRef="#br0">1 462 24575,'20'-1'0,"0"-1"0,1-1 0,-1 0 0,0-2 0,0 0 0,-1-1 0,0-1 0,32-16 0,-41 18 0,-1 0 0,1-1 0,-1 0 0,0 0 0,0-1 0,-1 0 0,0-1 0,0 0 0,-1 0 0,0-1 0,0 1 0,-1-1 0,0-1 0,0 0 0,-1 1 0,-1-1 0,6-17 0,-9 19 0,0 0 0,-1 0 0,1-1 0,-2 1 0,1 0 0,-1-1 0,0 1 0,-1 0 0,0 0 0,-4-11 0,5 15 0,-1-1 0,0 1 0,1-1 0,-2 1 0,1 0 0,0 0 0,-1 0 0,0 1 0,0-1 0,0 1 0,0-1 0,0 1 0,-1 0 0,0 0 0,1 0 0,-1 1 0,0-1 0,0 1 0,-7-3 0,9 5 0,0 0 0,0 0 0,0 0 0,0 0 0,1 0 0,-1 0 0,0 0 0,0 0 0,0 1 0,0-1 0,1 1 0,-1-1 0,0 1 0,0 0 0,1 0 0,-1 0 0,0 0 0,1 0 0,-1 0 0,1 0 0,-1 0 0,1 1 0,0-1 0,0 0 0,-1 1 0,1-1 0,0 1 0,0 0 0,0-1 0,1 1 0,-1 0 0,0 0 0,1-1 0,-1 1 0,0 3 0,-1 3 0,0 0 0,0 0 0,1 1 0,0-1 0,0 0 0,1 16 0,2-14 0,0 1 0,1-1 0,0 0 0,1 0 0,0 0 0,0-1 0,1 1 0,0-1 0,1 0 0,0-1 0,1 1 0,-1-1 0,2 0 0,-1-1 0,1 0 0,0 0 0,0 0 0,15 7 0,-14-8 0,1 0 0,-1-1 0,1 0 0,0-1 0,0 0 0,0 0 0,1-1 0,-1-1 0,1 0 0,0 0 0,0-1 0,-1-1 0,1 1 0,0-2 0,0 1 0,0-2 0,-1 1 0,13-4 0,-19 3 0,1 0 0,-1 0 0,0 0 0,1 0 0,-1-1 0,0 0 0,0 1 0,0-2 0,-1 1 0,1 0 0,-1-1 0,0 1 0,0-1 0,0 0 0,0 0 0,0 0 0,-1-1 0,0 1 0,0 0 0,0-1 0,1-7 0,1-6 0,-2 0 0,0 0 0,-1 0 0,-1-29 0,1-23 0,0 55 0,-1 9 0,0-1 0,0 0 0,1 0 0,0 0 0,0 1 0,1-1 0,0 0 0,0 1 0,0-1 0,1 1 0,0 0 0,1 0 0,6-11 0,-9 17 0,0-1 0,0 0 0,0 0 0,0 1 0,0-1 0,0 1 0,0-1 0,0 1 0,0-1 0,0 1 0,0 0 0,0-1 0,0 1 0,0 0 0,0 0 0,0 0 0,0 0 0,1 0 0,-1 0 0,0 0 0,0 0 0,0 0 0,0 1 0,0-1 0,2 1 0,-1 0 0,1 1 0,-1-1 0,1 1 0,-1 0 0,0 0 0,0 0 0,1 0 0,-1 0 0,2 4 0,2 3 0,0 0 0,-1 0 0,0 0 0,5 14 0,-1 21 0,-9-38 0,1 1 0,0-1 0,0 0 0,1 1 0,0-1 0,0 0 0,0 0 0,1 0 0,0 0 0,4 6 0,-6-11 0,-1-1 0,1 0 0,0 1 0,0-1 0,0 0 0,-1 0 0,1 0 0,0 0 0,0 0 0,-1 0 0,1 0 0,0 0 0,0 0 0,0 0 0,-1 0 0,1 0 0,0 0 0,0-1 0,-1 1 0,1 0 0,0-1 0,0 1 0,-1 0 0,1-1 0,0 1 0,-1-1 0,1 1 0,-1-1 0,1 1 0,0-1 0,-1 0 0,1 1 0,-1-1 0,0 1 0,1-1 0,-1 0 0,0 0 0,1 1 0,-1-2 0,21-35 0,-19 34 0,0-1 0,2-4 0,0 0 0,1 0 0,0 1 0,8-11 0,-12 17 0,0 0 0,-1 1 0,1-1 0,0 0 0,-1 0 0,1 1 0,0-1 0,0 1 0,0-1 0,-1 1 0,1-1 0,0 1 0,0-1 0,0 1 0,0 0 0,0-1 0,0 1 0,0 0 0,0 0 0,0 0 0,0 0 0,0 0 0,0 0 0,0 0 0,0 0 0,0 0 0,0 0 0,0 0 0,0 1 0,0-1 0,0 0 0,0 1 0,0-1 0,0 1 0,0-1 0,-1 1 0,1 0 0,0-1 0,0 1 0,0 0 0,-1-1 0,1 1 0,0 0 0,-1 0 0,1 0 0,-1 0 0,1-1 0,-1 1 0,0 0 0,1 2 0,1 0 0,0 0 0,0 0 0,0 0 0,0 0 0,1 0 0,-1-1 0,1 1 0,0-1 0,-1 0 0,1 0 0,0 0 0,0 0 0,0 0 0,1 0 0,-1-1 0,0 0 0,1 1 0,-1-1 0,7 1 0,20 7 0,-25-7 7,0 0 1,-1 1-1,1 0 0,-1 0 0,0 0 0,0 0 0,0 0 0,0 1 0,0 0 1,-1 0-1,0 0 0,0 0 0,0 0 0,0 1 0,2 6 0,3 5-440,-2 1 1,9 35-1,-14-49 252</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5.640"/>
    </inkml:context>
    <inkml:brush xml:id="br0">
      <inkml:brushProperty name="width" value="0.035" units="cm"/>
      <inkml:brushProperty name="height" value="0.035" units="cm"/>
      <inkml:brushProperty name="color" value="#333333"/>
    </inkml:brush>
  </inkml:definitions>
  <inkml:trace contextRef="#ctx0" brushRef="#br0">23 309 24575,'1'1'0,"0"0"0,0 0 0,0 0 0,0 0 0,0 0 0,0 0 0,0-1 0,0 1 0,1 0 0,-1-1 0,0 1 0,1-1 0,-1 1 0,0-1 0,1 0 0,-1 0 0,0 1 0,1-1 0,-1 0 0,0 0 0,1 0 0,-1-1 0,1 1 0,-1 0 0,0 0 0,1-1 0,0 0 0,1 0 0,0-1 0,0 0 0,0 0 0,0 0 0,-1-1 0,1 1 0,-1-1 0,0 1 0,0-1 0,4-5 0,1-5 0,0 0 0,-1 0 0,-1 0 0,6-20 0,-6 14 0,-1 0 0,-1 0 0,1-30 0,-3 44 0,-1 1 0,0-1 0,0 1 0,0-1 0,-1 1 0,1-1 0,-1 1 0,0 0 0,0-1 0,-1 1 0,1 0 0,-1 0 0,0 0 0,0 0 0,-1 0 0,1 0 0,-1 0 0,0 1 0,0 0 0,-6-7 0,8 10 0,0-1 0,0 1 0,0-1 0,1 1 0,-1 0 0,0-1 0,0 1 0,0 0 0,0 0 0,0 0 0,0-1 0,0 1 0,0 0 0,0 0 0,0 0 0,0 1 0,0-1 0,0 0 0,0 0 0,0 0 0,0 1 0,0-1 0,0 1 0,0-1 0,0 0 0,-1 2 0,-20 25 0,-4 40 0,25-65 0,-7 27 0,1 0 0,1 0 0,1 1 0,0 33 0,4-52 0,1 1 0,0-1 0,1 1 0,1-1 0,-1 0 0,2 0 0,0 0 0,0 0 0,1 0 0,0 0 0,0-1 0,2 0 0,11 19 0,-14-26 4,-1 0-1,0 0 1,1 0-1,0 0 0,0 0 1,0-1-1,0 1 1,0-1-1,1 0 0,-1 0 1,1 0-1,-1-1 1,1 1-1,-1-1 1,1 0-1,0 0 0,0 0 1,0 0-1,0-1 1,0 1-1,0-1 1,-1 0-1,1 0 0,0-1 1,0 1-1,0-1 1,0 0-1,0 0 0,0 0 1,-1 0-1,1-1 1,-1 1-1,1-1 1,3-3-1,4-2-168,-1 0 0,0-1 0,0-1 0,-1 0 0,0 0 0,0-1 0,-1 0 0,13-22 0,1-6-6661</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6.349"/>
    </inkml:context>
    <inkml:brush xml:id="br0">
      <inkml:brushProperty name="width" value="0.035" units="cm"/>
      <inkml:brushProperty name="height" value="0.035" units="cm"/>
      <inkml:brushProperty name="color" value="#333333"/>
    </inkml:brush>
  </inkml:definitions>
  <inkml:trace contextRef="#ctx0" brushRef="#br0">177 1 24575,'0'779'0,"-2"-742"0,2-38 0,0 1 0,0 0 0,-1 0 0,1 0 0,0 0 0,0 0 0,0-1 0,0 1 0,0 0 0,0 0 0,0 0 0,0 0 0,-1 0 0,1 0 0,0 0 0,0 0 0,0 0 0,0-1 0,0 1 0,-1 0 0,1 0 0,0 0 0,0 0 0,0 0 0,0 0 0,0 0 0,-1 0 0,1 0 0,0 0 0,0 0 0,0 0 0,0 0 0,-1 0 0,1 0 0,0 0 0,0 0 0,0 1 0,0-1 0,0 0 0,-1 0 0,1 0 0,0 0 0,0 0 0,0 0 0,0 0 0,0 0 0,0 0 0,0 1 0,-1-1 0,1 0 0,0 0 0,0 0 0,0 0 0,0 0 0,0 0 0,0 1 0,0-1 0,0 0 0,0 0 0,0 0 0,0 0 0,0 1 0,0-1 0,0 0 0,0 0 0,0 0 0,0 0 0,0 0 0,0 1 0,-20-53 0,5 10 0,13 38 0,0 0 0,0 0 0,-1 0 0,0 1 0,1-1 0,-1 1 0,0 0 0,-1-1 0,1 1 0,0 1 0,-1-1 0,-4-2 0,6 4 0,1 0 0,-1 1 0,1-1 0,-1 1 0,0 0 0,1 0 0,-1-1 0,0 1 0,1 0 0,-1 0 0,0 1 0,1-1 0,-1 0 0,0 0 0,1 1 0,-1-1 0,1 1 0,-1 0 0,1-1 0,-1 1 0,1 0 0,-1 0 0,1 0 0,0 0 0,-1 0 0,1 0 0,0 0 0,0 0 0,0 0 0,0 1 0,0-1 0,0 1 0,0-1 0,0 0 0,0 3 0,-6 10 0,1 0 0,0 0 0,1 1 0,1-1 0,0 1 0,1 0 0,1 0 0,0 0 0,1 1 0,1-1 0,1 0 0,0 1 0,0-1 0,2 0 0,5 22 0,-7-33-5,1 0 0,-1 0 0,1-1 0,0 1 0,0 0 0,0-1 0,0 1 0,1-1 0,-1 0 0,1 0 0,0 0 0,0 0 0,0 0 0,0-1 0,5 4 0,-5-4 17,0-1 1,1 0-1,-1 0 1,0 0-1,0-1 1,0 1-1,1-1 1,-1 0-1,0 1 1,0-1-1,1-1 1,-1 1-1,0 0 1,1-1-1,4-1 1,1-2-148,1 0 0,-1 0 0,0-1 0,0-1 0,0 1 0,-1-1 0,0-1 0,0 0 0,0 0 0,10-12 0,16-25-6691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6.696"/>
    </inkml:context>
    <inkml:brush xml:id="br0">
      <inkml:brushProperty name="width" value="0.035" units="cm"/>
      <inkml:brushProperty name="height" value="0.035" units="cm"/>
      <inkml:brushProperty name="color" value="#333333"/>
    </inkml:brush>
  </inkml:definitions>
  <inkml:trace contextRef="#ctx0" brushRef="#br0">0 0 24575,'0'15'0,"0"5"-8191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7.770"/>
    </inkml:context>
    <inkml:brush xml:id="br0">
      <inkml:brushProperty name="width" value="0.035" units="cm"/>
      <inkml:brushProperty name="height" value="0.035" units="cm"/>
      <inkml:brushProperty name="color" value="#333333"/>
    </inkml:brush>
  </inkml:definitions>
  <inkml:trace contextRef="#ctx0" brushRef="#br0">0 31 24575,'1'0'0,"0"0"0,0 1 0,0-1 0,0 0 0,0 1 0,0-1 0,0 1 0,0-1 0,0 1 0,0 0 0,0-1 0,0 1 0,0 0 0,-1 0 0,1-1 0,0 1 0,-1 0 0,1 0 0,0 0 0,-1 0 0,1 0 0,-1 0 0,0 0 0,1 0 0,-1 0 0,0 0 0,1 2 0,5 34 0,-6-33 0,2 16 0,0 10 0,11 47 0,-12-71 0,1 0 0,-1 0 0,1 0 0,0-1 0,1 1 0,-1-1 0,1 1 0,0-1 0,1 0 0,-1 0 0,1 0 0,0-1 0,0 1 0,7 5 0,-9-9 0,0 0 0,-1 0 0,1-1 0,0 1 0,0 0 0,0-1 0,-1 1 0,1-1 0,0 0 0,0 0 0,0 0 0,0 0 0,0 0 0,0 0 0,0 0 0,-1 0 0,1-1 0,0 1 0,0-1 0,0 1 0,0-1 0,-1 0 0,1 0 0,0 0 0,-1 0 0,1 0 0,-1 0 0,1 0 0,-1 0 0,1-1 0,-1 1 0,0-1 0,0 1 0,1-1 0,-1 1 0,1-3 0,4-6 0,0 1 0,-1-1 0,0 0 0,7-19 0,-4 8 0,-1 0 0,0 0 0,-2 0 0,0 0 0,-2-1 0,0 0 0,-1-39 0,-5 51 0,-1 11 0,-7 23 0,-5 39 0,-32 307-1365,46-335-5461</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7.081"/>
    </inkml:context>
    <inkml:brush xml:id="br0">
      <inkml:brushProperty name="width" value="0.035" units="cm"/>
      <inkml:brushProperty name="height" value="0.035" units="cm"/>
      <inkml:brushProperty name="color" value="#333333"/>
    </inkml:brush>
  </inkml:definitions>
  <inkml:trace contextRef="#ctx0" brushRef="#br0">0 701 24575,'7'-9'0,"8"-13"0,0 1 0,1 1 0,1 1 0,23-20 0,-36 35 0,0 1 0,0-1 0,1 1 0,-1 0 0,1 1 0,-1-1 0,1 1 0,0 0 0,0 0 0,0 0 0,0 1 0,0-1 0,0 2 0,0-1 0,1 0 0,-1 1 0,0 0 0,1 0 0,-1 0 0,0 1 0,0 0 0,1 0 0,-1 0 0,0 1 0,0-1 0,8 5 0,-2 1 0,-1 0 0,0 0 0,0 1 0,0 0 0,-1 1 0,15 18 0,-21-24 0,0 1 0,0-1 0,-1 1 0,1 0 0,-1 0 0,1 0 0,-1 0 0,-1 1 0,1-1 0,-1 0 0,1 1 0,-1 0 0,0-1 0,-1 1 0,1-1 0,-1 1 0,0 0 0,0-1 0,0 1 0,-1 0 0,-1 5 0,0-7 0,1 0 0,-1-1 0,0 1 0,0 0 0,0-1 0,-1 1 0,1-1 0,0 0 0,-1 1 0,0-1 0,0-1 0,1 1 0,-1 0 0,0-1 0,0 1 0,0-1 0,-1 0 0,1 0 0,0 0 0,0 0 0,-1-1 0,1 1 0,0-1 0,-5 0 0,4 0 0,1 0 0,-1 0 0,0 1 0,1-1 0,-1 1 0,1 0 0,0 0 0,-1 0 0,1 0 0,0 1 0,-1-1 0,1 1 0,0 0 0,0 0 0,0 0 0,1 0 0,-1 0 0,0 1 0,1-1 0,0 1 0,-1 0 0,1 0 0,0 0 0,-3 6 0,3-1 0,-1 0 0,1 1 0,0 0 0,1 0 0,0-1 0,1 18 0,-1-23 0,1 0 0,1-1 0,-1 1 0,0 0 0,1 0 0,-1 0 0,1 0 0,0 0 0,0-1 0,0 1 0,0 0 0,0-1 0,1 1 0,-1-1 0,1 1 0,0-1 0,0 0 0,0 0 0,0 1 0,0-1 0,0-1 0,0 1 0,1 0 0,3 2 0,-5-4 0,1 0 0,0 1 0,0-1 0,0 0 0,0 0 0,0 0 0,0 0 0,0 0 0,0-1 0,0 1 0,0-1 0,-1 1 0,1-1 0,0 1 0,0-1 0,0 0 0,-1 0 0,1 0 0,-1 0 0,1 0 0,0-1 0,-1 1 0,0 0 0,1-1 0,-1 1 0,0-1 0,2-2 0,31-51 0,-31 50 0,69-168-1365,-40 84-5461</inkml:trace>
  <inkml:trace contextRef="#ctx0" brushRef="#br0" timeOffset="1">497 0 24575,'0'45'0,"0"29"0,-5 17 0,-2 9 0,1 1 0,1-6 0,6-15 0,3-15 0,2-19-8191</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7.480"/>
    </inkml:context>
    <inkml:brush xml:id="br0">
      <inkml:brushProperty name="width" value="0.035" units="cm"/>
      <inkml:brushProperty name="height" value="0.035" units="cm"/>
      <inkml:brushProperty name="color" value="#333333"/>
    </inkml:brush>
  </inkml:definitions>
  <inkml:trace contextRef="#ctx0" brushRef="#br0">0 477 24575,'37'-60'0,"33"-75"0,-59 110 0,-1 0 0,-2-1 0,0 0 0,-1 0 0,-2 0 0,3-30 0,-8 49 0,0-1 0,-1 1 0,1-1 0,-1 1 0,-2-8 0,3 14 0,0 0 0,0 1 0,-1-1 0,1 0 0,0 0 0,0 0 0,0 0 0,-1 1 0,1-1 0,0 0 0,-1 0 0,1 1 0,-1-1 0,1 0 0,-1 0 0,1 1 0,-1-1 0,1 1 0,-1-1 0,0 0 0,1 1 0,-1-1 0,0 1 0,1 0 0,-1-1 0,0 1 0,0-1 0,1 1 0,-1 0 0,0 0 0,0-1 0,0 1 0,0 0 0,1 0 0,-1 0 0,0 0 0,0 0 0,0 0 0,0 0 0,0 0 0,1 1 0,-1-1 0,0 0 0,0 0 0,0 1 0,1-1 0,-1 0 0,0 1 0,0-1 0,1 1 0,-1-1 0,0 1 0,0 0 0,-4 4 0,0 0 0,0 0 0,1 0 0,0 0 0,0 1 0,0-1 0,1 1 0,0 0 0,0 0 0,0 0 0,-2 9 0,-17 77 0,21-85 0,-6 30 0,2-1 0,1 1 0,2 0 0,1-1 0,2 1 0,9 52 0,-7-75 0,0-1 0,1 1 0,0-1 0,1 1 0,1-1 0,0-1 0,1 1 0,13 18 0,-13-23 0,-1-1 0,1 0 0,1 0 0,-1-1 0,1 1 0,0-2 0,0 1 0,1-1 0,0 0 0,0-1 0,0 0 0,0 0 0,15 3 0,-10-5 9,-1 0 0,1-1 0,-1 0 0,1-1 0,0 0 0,-1-1 0,1-1 0,-1 0 0,1-1 0,-1 0 0,0-1 1,24-11-1,0-2-504,0-3 1,64-45 0,-11-2-6332</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7.874"/>
    </inkml:context>
    <inkml:brush xml:id="br0">
      <inkml:brushProperty name="width" value="0.035" units="cm"/>
      <inkml:brushProperty name="height" value="0.035" units="cm"/>
      <inkml:brushProperty name="color" value="#333333"/>
    </inkml:brush>
  </inkml:definitions>
  <inkml:trace contextRef="#ctx0" brushRef="#br0">230 525 24575,'-14'3'0,"0"1"0,1 0 0,0 1 0,0 0 0,0 1 0,0 0 0,1 1 0,0 1 0,1-1 0,-1 2 0,2 0 0,-17 16 0,22-18 0,-1 0 0,1 0 0,0 0 0,0 1 0,1 0 0,0 0 0,0 0 0,1 0 0,0 1 0,1-1 0,0 1 0,0 0 0,1-1 0,0 1 0,0 0 0,1 0 0,0 0 0,1 0 0,0 0 0,4 15 0,2-1 0,2 0 0,0-1 0,2 0 0,1 0 0,24 33 0,3 8 0,-24-29 0,-13-15 0,-2-19 0,0 0 0,0 1 0,0-1 0,0 0 0,-1 1 0,1-1 0,0 0 0,0 1 0,0-1 0,0 0 0,-1 1 0,1-1 0,0 0 0,0 1 0,-1-1 0,1 0 0,0 0 0,-1 1 0,1-1 0,0 0 0,-1 0 0,1 0 0,0 0 0,-1 1 0,1-1 0,0 0 0,-1 0 0,1 0 0,0 0 0,-1 0 0,1 0 0,0 0 0,-1 0 0,1 0 0,-1 0 0,-2-2 0,0 1 0,0-1 0,0 1 0,1-1 0,-1 0 0,1-1 0,-1 1 0,1 0 0,0-1 0,0 1 0,0-1 0,0 1 0,0-1 0,1 0 0,-1 0 0,1 0 0,0 0 0,-1 0 0,0-4 0,2 5 0,-12-29-341,2 0 0,1-1-1,-4-33 1,-1-24-6485</inkml:trace>
  <inkml:trace contextRef="#ctx0" brushRef="#br0" timeOffset="1">318 0 24575,'-5'55'0,"-7"37"0,-1 19 0,-3 4 0,-5-1 0,3-11 0,-2-23 0,3-19 0,4-21-8191</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8.268"/>
    </inkml:context>
    <inkml:brush xml:id="br0">
      <inkml:brushProperty name="width" value="0.035" units="cm"/>
      <inkml:brushProperty name="height" value="0.035" units="cm"/>
      <inkml:brushProperty name="color" value="#333333"/>
    </inkml:brush>
  </inkml:definitions>
  <inkml:trace contextRef="#ctx0" brushRef="#br0">1 342 24575,'26'0'0,"1"0"0,0-2 0,-1-1 0,1-1 0,40-12 0,-60 14 0,0-1 0,0 0 0,0 0 0,0-1 0,0 0 0,-1 0 0,0 0 0,0-1 0,0 0 0,0 0 0,-1 0 0,0-1 0,0 0 0,0 0 0,-1 0 0,0-1 0,0 1 0,0-1 0,-1 0 0,0 0 0,-1-1 0,1 1 0,2-15 0,-4 12 0,0-1 0,-1 0 0,0 0 0,0 0 0,-1 1 0,-1-1 0,0 0 0,-4-12 0,5 19 0,1 1 0,-1 0 0,0-1 0,-1 1 0,1 0 0,-1 0 0,1 0 0,-1 0 0,0 0 0,0 0 0,0 0 0,0 1 0,-1-1 0,1 1 0,-1 0 0,0-1 0,1 1 0,-1 0 0,0 1 0,0-1 0,0 0 0,0 1 0,-1 0 0,1 0 0,0 0 0,-1 0 0,1 0 0,0 1 0,-5-1 0,5 1 0,1 1 0,-1-1 0,1 1 0,0 0 0,-1 0 0,1 0 0,0 0 0,-1 0 0,1 0 0,0 1 0,0-1 0,0 1 0,0-1 0,0 1 0,1 0 0,-1 0 0,0 0 0,1 0 0,-1 0 0,1 0 0,0 0 0,-1 3 0,-20 55 0,13-24 0,3 1 0,1 0 0,2 0 0,1 0 0,2 0 0,2 1 0,1-1 0,2 0 0,13 51 0,3-12 0,4-1 0,3-2 0,53 100 0,-76-165 0,8 15 0,-1 1 0,-1 0 0,-1 0 0,-1 1 0,-2 0 0,8 37 0,-15-57 0,0-1 0,0 1 0,-1-1 0,1 1 0,-1-1 0,0 0 0,0 1 0,0-1 0,-1 0 0,-1 5 0,2-8 0,0 1 0,0 0 0,1-1 0,-1 1 0,0-1 0,0 0 0,0 1 0,-1-1 0,1 0 0,0 0 0,0 1 0,-1-1 0,1 0 0,-1 0 0,1 0 0,-1-1 0,1 1 0,-1 0 0,1-1 0,-1 1 0,0-1 0,1 1 0,-1-1 0,0 0 0,0 1 0,1-1 0,-3 0 0,2-1 0,0 0 0,1 1 0,-1-1 0,1 0 0,-1 0 0,0 0 0,1 0 0,0 0 0,-1-1 0,1 1 0,0 0 0,-1-1 0,1 1 0,0 0 0,0-1 0,0 0 0,0 1 0,1-1 0,-1 1 0,0-1 0,1 0 0,-1 0 0,1 1 0,-1-1 0,1-2 0,-8-55 0,7 49 0,-2-46 0,2 0 0,2 1 0,3-1 0,2 1 0,2 0 0,3 0 0,3 1 0,1 0 0,3 1 0,3 1 0,38-70 0,-17 58 0,-40 61 0,1 0 0,-1 0 0,1 1 0,-1-1 0,1 0 0,0 1 0,0 0 0,1-1 0,-1 1 0,0 1 0,1-1 0,-1 0 0,1 1 0,-1 0 0,1-1 0,5 0 0,-7 3 0,0-1 0,0 1 0,0-1 0,-1 1 0,1-1 0,0 1 0,0 0 0,-1 0 0,1 0 0,-1 0 0,1 0 0,-1 0 0,1 1 0,-1-1 0,1 0 0,-1 1 0,0-1 0,0 1 0,0-1 0,0 1 0,0 0 0,0-1 0,-1 1 0,1 0 0,0 0 0,-1 0 0,1-1 0,-1 1 0,0 0 0,1 0 0,-1 0 0,0 0 0,-1 2 0,3 7 0,-2 1 0,0 0 0,-2 23 0,-2-12 0,-1 1 0,-12 38 0,14-55 0,1 0 0,-1 0 0,0 0 0,-1-1 0,0 1 0,0-1 0,0 0 0,-1 0 0,1 0 0,-2-1 0,1 0 0,-11 9 0,15-14 2,0 1 0,-1 0 0,1-1 0,0 1 0,-1-1 0,1 0 0,0 1 0,-1-1 0,1 0 0,0 0 0,-1 0 0,1 0 0,-1 0 0,1 0 0,0 0 0,-1 0 0,1-1 0,0 1 0,-1-1 0,1 1 0,0-1 0,-1 1 0,1-1 0,0 0 0,0 1 0,0-1 1,0 0-1,0 0 0,-1 0 0,2 0 0,-1 0 0,0 0 0,0 0 0,0 0 0,0 0 0,1-1 0,-1 1 0,0 0 0,1 0 0,-1-1 0,1 1 0,-1-2 0,-4-9-263,1 0 0,0 0 0,-3-19 0,6 26-147,-10-49-6418</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8.617"/>
    </inkml:context>
    <inkml:brush xml:id="br0">
      <inkml:brushProperty name="width" value="0.035" units="cm"/>
      <inkml:brushProperty name="height" value="0.035" units="cm"/>
      <inkml:brushProperty name="color" value="#333333"/>
    </inkml:brush>
  </inkml:definitions>
  <inkml:trace contextRef="#ctx0" brushRef="#br0">0 231 24575,'25'-30'0,"13"-15"0,5-4 0,0 6 0,-2 10 0,-4 11 0,-2 14 0,-3 18 0,-6 23 0,-8 20 0,-7 21 0,-10 28 0,-11 16 0,-13 8 0,-3-17-8191</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49.029"/>
    </inkml:context>
    <inkml:brush xml:id="br0">
      <inkml:brushProperty name="width" value="0.035" units="cm"/>
      <inkml:brushProperty name="height" value="0.035" units="cm"/>
      <inkml:brushProperty name="color" value="#333333"/>
    </inkml:brush>
  </inkml:definitions>
  <inkml:trace contextRef="#ctx0" brushRef="#br0">0 102 24575,'0'-4'0,"0"-13"0,0-7 0,0-6 0,0 4-8191</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4.277"/>
    </inkml:context>
    <inkml:brush xml:id="br0">
      <inkml:brushProperty name="width" value="0.035" units="cm"/>
      <inkml:brushProperty name="height" value="0.035" units="cm"/>
      <inkml:brushProperty name="color" value="#333333"/>
    </inkml:brush>
  </inkml:definitions>
  <inkml:trace contextRef="#ctx0" brushRef="#br0">1 1 24575,'0'45'0,"0"29"0,0 22 0,0 20 0,0 5 0,0 1 0,0-9 0,0-15 0,0-18 0,5-24 0,2-20-8191</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5.338"/>
    </inkml:context>
    <inkml:brush xml:id="br0">
      <inkml:brushProperty name="width" value="0.035" units="cm"/>
      <inkml:brushProperty name="height" value="0.035" units="cm"/>
      <inkml:brushProperty name="color" value="#333333"/>
    </inkml:brush>
  </inkml:definitions>
  <inkml:trace contextRef="#ctx0" brushRef="#br0">1 220 24575,'42'-43'0,"-21"19"0,0 2 0,2 0 0,0 2 0,2 0 0,0 2 0,40-22 0,-63 39 0,1-1 0,-1 1 0,1 0 0,-1 0 0,1 0 0,0 0 0,0 0 0,-1 0 0,1 1 0,0 0 0,0-1 0,0 1 0,0 0 0,0 0 0,0 1 0,-1-1 0,1 1 0,0-1 0,0 1 0,0 0 0,-1 0 0,1 0 0,-1 0 0,1 1 0,-1-1 0,1 1 0,-1-1 0,1 1 0,-1 0 0,0 0 0,0 0 0,0 0 0,3 5 0,2 5 0,-1 0 0,-1 0 0,0 1 0,0 0 0,5 26 0,2 4 0,-12-42 0,0-1 0,0 1 0,0 0 0,0 0 0,0 0 0,1 0 0,-1-1 0,0 1 0,0 0 0,1 0 0,-1-1 0,1 1 0,-1 0 0,0 0 0,1-1 0,-1 1 0,1 0 0,0-1 0,-1 1 0,1-1 0,0 1 0,-1-1 0,1 1 0,0-1 0,-1 1 0,1-1 0,0 0 0,0 1 0,0-1 0,-1 0 0,1 0 0,0 0 0,0 1 0,0-1 0,-1 0 0,1 0 0,0 0 0,0 0 0,0-1 0,0 1 0,-1 0 0,1 0 0,0 0 0,0-1 0,0 1 0,-1 0 0,1-1 0,0 1 0,0 0 0,-1-1 0,1 1 0,0-1 0,0-1 0,6-4 0,-1-1 0,0 0 0,0 0 0,6-10 0,-1 1 0,-4 8 0,-1 1 0,1 0 0,0 0 0,0 1 0,1 0 0,0 0 0,0 1 0,0 0 0,16-6 0,-21 10 0,-1 0 0,1 0 0,-1 1 0,1-1 0,-1 1 0,1 0 0,-1-1 0,1 1 0,-1 1 0,1-1 0,-1 0 0,1 1 0,0-1 0,-1 1 0,0-1 0,5 3 0,-4-1 0,-1 0 0,1 0 0,-1 0 0,1 0 0,-1 0 0,0 1 0,0-1 0,0 1 0,0 0 0,-1 0 0,1-1 0,-1 1 0,1 0 0,-1 0 0,0 0 0,1 6 0,1 1 0,0 1 0,-1 0 0,-1 0 0,1 0 0,-2 0 0,0 15 0,0-21 0,-1 0 0,0 0 0,0 0 0,0-1 0,0 1 0,-1 0 0,0 0 0,0-1 0,0 1 0,-1-1 0,1 1 0,-1-1 0,0 0 0,-1 0 0,1 0 0,-5 3 0,-3 3 0,0 0 0,0 1 0,1 1 0,-14 18 0,21-26 0,1 0 0,0 0 0,0 0 0,0 0 0,0 0 0,0 0 0,1 1 0,0-1 0,0 1 0,0-1 0,0 1 0,1-1 0,0 1 0,0-1 0,0 1 0,0-1 0,1 1 0,0-1 0,2 8 0,-3-10 0,0 0 0,1-1 0,-1 1 0,1-1 0,0 1 0,0-1 0,-1 1 0,1-1 0,0 0 0,0 1 0,0-1 0,1 0 0,-1 0 0,0 1 0,0-1 0,1 0 0,-1 0 0,0-1 0,1 1 0,-1 0 0,1 0 0,-1-1 0,1 1 0,-1-1 0,3 1 0,-1-1 0,0 0 0,0 0 0,0-1 0,0 1 0,0-1 0,0 0 0,-1 0 0,1 0 0,0 0 0,-1-1 0,1 1 0,0-1 0,2-1 0,8-8 0,0 0 0,-1 0 0,18-23 0,-11 11 0,-1 2 0,34-34 0,-44 48 0,0 1 0,0 0 0,0 1 0,1 0 0,0 0 0,0 0 0,0 1 0,15-4 0,0 0 16,-1-1 0,-1-1-1,29-17 1,-36 18-174,-1 1-1,2 0 0,-1 1 0,1 1 1,0 0-1,1 1 0,0 1 1,29-4-1,-23 7-6667</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5.685"/>
    </inkml:context>
    <inkml:brush xml:id="br0">
      <inkml:brushProperty name="width" value="0.035" units="cm"/>
      <inkml:brushProperty name="height" value="0.035" units="cm"/>
      <inkml:brushProperty name="color" value="#333333"/>
    </inkml:brush>
  </inkml:definitions>
  <inkml:trace contextRef="#ctx0" brushRef="#br0">0 1 24575,'0'5'0,"0"6"0,0 7 0,0 5 0,0 9 0,0 3 0,0 2 0,0 3 0,0 1 0,0-7-8191</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6.020"/>
    </inkml:context>
    <inkml:brush xml:id="br0">
      <inkml:brushProperty name="width" value="0.035" units="cm"/>
      <inkml:brushProperty name="height" value="0.035" units="cm"/>
      <inkml:brushProperty name="color" value="#333333"/>
    </inkml:brush>
  </inkml:definitions>
  <inkml:trace contextRef="#ctx0" brushRef="#br0">0 236 24575,'0'-50'0,"5"-16"0,2 8 0,4 19 0,1 21 0,-2 14-8191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8.410"/>
    </inkml:context>
    <inkml:brush xml:id="br0">
      <inkml:brushProperty name="width" value="0.035" units="cm"/>
      <inkml:brushProperty name="height" value="0.035" units="cm"/>
      <inkml:brushProperty name="color" value="#333333"/>
    </inkml:brush>
  </inkml:definitions>
  <inkml:trace contextRef="#ctx0" brushRef="#br0">182 203 24575,'-8'2'0,"0"1"0,0-1 0,0 1 0,0 0 0,1 1 0,-1 0 0,1 0 0,0 1 0,1 0 0,-1 0 0,1 0 0,0 1 0,0 0 0,-6 7 0,6-2 0,-1 0 0,1 0 0,1 0 0,0 1 0,0 0 0,1 0 0,1 0 0,-4 23 0,-6 88 0,4 0 0,10 171 0,2-138 0,-2-117 0,-2 20 0,2-1 0,3 0 0,3 1 0,15 64 0,-17-106 0,1-1 0,0 1 0,1-2 0,0 1 0,2-1 0,0 0 0,20 25 0,-21-30 0,2-1 0,0 0 0,0 0 0,0-1 0,1 0 0,1-1 0,-1 0 0,1-1 0,0 0 0,0-1 0,19 6 0,-4-5 0,0-1 0,0-1 0,0-1 0,0-2 0,0 0 0,1-2 0,-1-1 0,0-1 0,0-2 0,0 0 0,49-18 0,-25 4 0,-1-2 0,-1-2 0,-1-2 0,-1-3 0,45-35 0,-76 51 0,0-1 0,-1-1 0,0 0 0,-1-1 0,-1-1 0,0 0 0,-2-1 0,0 0 0,0-1 0,-2 0 0,0 0 0,-1-1 0,10-37 0,-11 22 0,-1 0 0,-1-1 0,-2 0 0,-2 0 0,-1 0 0,-2 0 0,-8-47 0,-3 3 0,-3 1 0,-4 1 0,-4 0 0,-2 2 0,-4 1 0,-3 1 0,-4 2 0,-52-79 0,74 130 0,0 0 0,-1 1 0,-1 0 0,-1 1 0,0 1 0,-40-27 0,49 38 0,1 1 0,-1 1 0,0-1 0,0 1 0,0 1 0,-1 0 0,1 0 0,-1 1 0,0 0 0,0 0 0,0 1 0,1 1 0,-1-1 0,0 2 0,0-1 0,0 1 0,0 1 0,0 0 0,1 0 0,-13 6 0,3 0 10,1 2 0,1 0 0,0 1 0,0 1 0,1 0 0,0 1 0,1 1 0,1 1 0,0 0 0,1 0 0,-15 26 0,0 2-381,3 1-1,1 1 1,-23 66 0,11-12-6455</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6.367"/>
    </inkml:context>
    <inkml:brush xml:id="br0">
      <inkml:brushProperty name="width" value="0.035" units="cm"/>
      <inkml:brushProperty name="height" value="0.035" units="cm"/>
      <inkml:brushProperty name="color" value="#333333"/>
    </inkml:brush>
  </inkml:definitions>
  <inkml:trace contextRef="#ctx0" brushRef="#br0">1 308 24575,'10'-35'0,"8"-21"0,6-7 0,4 4 0,2 11 0,1 13 0,1 24 0,-6 22 0,-2 20 0,-6 15 0,-5 4 0,-5-1 0,-4-10-8191</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6.716"/>
    </inkml:context>
    <inkml:brush xml:id="br0">
      <inkml:brushProperty name="width" value="0.035" units="cm"/>
      <inkml:brushProperty name="height" value="0.035" units="cm"/>
      <inkml:brushProperty name="color" value="#333333"/>
    </inkml:brush>
  </inkml:definitions>
  <inkml:trace contextRef="#ctx0" brushRef="#br0">133 1 24575,'-25'5'0,"17"-3"0,-1 0 0,0 0 0,1 0 0,0 1 0,-1 0 0,1 1 0,-11 6 0,19-9 0,-1-1 0,1 0 0,0 0 0,-1 0 0,1 0 0,0 1 0,-1-1 0,1 0 0,0 0 0,-1 0 0,1 1 0,0-1 0,-1 0 0,1 1 0,0-1 0,0 0 0,-1 1 0,1-1 0,0 0 0,0 1 0,0-1 0,0 0 0,-1 1 0,1-1 0,0 1 0,0-1 0,0 0 0,0 1 0,0-1 0,0 1 0,0-1 0,0 0 0,0 1 0,0-1 0,0 1 0,0-1 0,0 0 0,1 1 0,-1-1 0,0 1 0,0-1 0,0 0 0,1 1 0,-1-1 0,0 0 0,0 1 0,1-1 0,-1 0 0,0 0 0,0 1 0,1-1 0,-1 0 0,0 0 0,1 1 0,-1-1 0,0 0 0,1 0 0,-1 0 0,1 1 0,30 8 0,-21-6 0,5 3 0,1 1 0,-1 1 0,0 1 0,0 0 0,-1 0 0,0 2 0,-1-1 0,0 2 0,-1 0 0,0 0 0,-1 1 0,-1 1 0,0 0 0,0 0 0,12 28 0,-4-5 0,-1 2 0,-2 1 0,-2 0 0,-2 0 0,8 54 0,-13-57 0,-3 0 0,0-1 0,-2 1 0,-2 0 0,-9 57 0,8-79 0,-1 1 0,-1 0 0,0-1 0,-1 0 0,-1 0 0,0 0 0,-1-1 0,-1 0 0,0 0 0,-1-1 0,0 0 0,-1 0 0,-1-1 0,0 0 0,-15 12 0,22-21 0,-1 1 0,0-1 0,0 0 0,0 0 0,0 0 0,0-1 0,0 0 0,-1 0 0,1 0 0,-1-1 0,1 1 0,-1-1 0,0-1 0,0 1 0,1-1 0,-1 0 0,0 0 0,-8-2 0,8 0 0,0 0 0,0-1 0,0 1 0,1-1 0,-1 0 0,1-1 0,0 1 0,0-1 0,0 0 0,0 0 0,1-1 0,0 0 0,0 1 0,0-1 0,0-1 0,-5-10 0,0-1 9,1-1-1,0 0 1,2 0-1,0-1 1,1 1 0,1-1-1,1-1 1,0 1-1,2 0 1,0-1-1,1 1 1,1-1-1,5-26 1,-1 15-195,2 0 1,1 1-1,2 0 0,0 1 1,3 0-1,0 0 1,26-40-1,10-2-6640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7.095"/>
    </inkml:context>
    <inkml:brush xml:id="br0">
      <inkml:brushProperty name="width" value="0.035" units="cm"/>
      <inkml:brushProperty name="height" value="0.035" units="cm"/>
      <inkml:brushProperty name="color" value="#333333"/>
    </inkml:brush>
  </inkml:definitions>
  <inkml:trace contextRef="#ctx0" brushRef="#br0">30 0 24575,'0'50'0,"0"41"0,0 30 0,5 24 0,1 7 0,1-7 0,3-18 0,0-21 0,4-29 0,3-32 0,0-33 0,-3-20-8191</inkml:trace>
  <inkml:trace contextRef="#ctx0" brushRef="#br0" timeOffset="1">1 584 24575,'25'-15'0,"13"-14"0,5-8 0,0-2 0,-7 5-8191</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7.489"/>
    </inkml:context>
    <inkml:brush xml:id="br0">
      <inkml:brushProperty name="width" value="0.035" units="cm"/>
      <inkml:brushProperty name="height" value="0.035" units="cm"/>
      <inkml:brushProperty name="color" value="#333333"/>
    </inkml:brush>
  </inkml:definitions>
  <inkml:trace contextRef="#ctx0" brushRef="#br0">1 431 24575,'9'-18'0,"2"-9"0,2 2 0,1 0 0,1 0 0,1 2 0,1 0 0,23-24 0,-40 46 0,1 0 0,0 1 0,-1-1 0,1 0 0,0 0 0,-1 1 0,1-1 0,0 0 0,0 1 0,-1-1 0,1 1 0,0-1 0,0 1 0,0-1 0,0 1 0,0 0 0,0-1 0,0 1 0,0 0 0,0 0 0,0 0 0,0 0 0,0 0 0,0 0 0,0 0 0,0 0 0,0 0 0,0 0 0,0 0 0,0 1 0,0-1 0,0 0 0,0 1 0,-1-1 0,1 1 0,0-1 0,0 1 0,0-1 0,0 1 0,-1 0 0,1-1 0,0 1 0,-1 0 0,2 0 0,1 5 0,0 1 0,0-1 0,0 1 0,-1 0 0,3 10 0,6 15 0,-8-28 0,0 0 0,0 0 0,0 0 0,1-1 0,-1 1 0,1-1 0,0 0 0,0 0 0,0-1 0,1 1 0,-1-1 0,1 0 0,-1 0 0,1 0 0,0 0 0,-1-1 0,1 0 0,0 0 0,7 0 0,14 1 0,-1-1 0,41-3 0,-31 0 0,-26 3 0,0-2 0,0 1 0,0-1 0,0-1 0,0 0 0,0 0 0,0 0 0,16-8 0,-22 8 0,1-1 0,-1 1 0,0-1 0,1 0 0,-1 0 0,-1 0 0,1 0 0,0-1 0,-1 1 0,0-1 0,1 1 0,-1-1 0,-1 0 0,1 0 0,-1 0 0,1 0 0,-1 0 0,0 0 0,0-1 0,-1 1 0,1-5 0,0-9 0,0 0 0,-2-1 0,0 1 0,0 0 0,-2 0 0,0 1 0,-2-1 0,1 0 0,-2 1 0,-14-30 0,19 46 0,1 0 0,-1-1 0,1 1 0,-1 0 0,0 0 0,1 0 0,-1 0 0,0 0 0,0 0 0,0 0 0,0 0 0,0 0 0,0 0 0,0 1 0,0-1 0,0 0 0,0 1 0,0-1 0,0 1 0,-1-1 0,1 1 0,0-1 0,0 1 0,-3 0 0,3 0 0,0 1 0,0-1 0,-1 1 0,1 0 0,0-1 0,0 1 0,0 0 0,0 0 0,0 0 0,0 0 0,0 0 0,0 0 0,0 0 0,0 0 0,0 0 0,1 0 0,-1 0 0,0 3 0,-4 6 0,1 1 0,0 0 0,1-1 0,-3 17 0,0 7 0,2 1 0,1 0 0,2 0 0,1 0 0,6 42 0,-4-64 0,0 0 0,2 0 0,-1 0 0,2 0 0,0 0 0,0-1 0,10 16 0,-11-21 0,1-1 0,0 0 0,0 0 0,0 0 0,1 0 0,0-1 0,0 0 0,0 0 0,0-1 0,1 0 0,0 0 0,0 0 0,12 4 0,-13-7 5,-1 1-1,1-1 1,0 0-1,0 0 0,-1 0 1,1-1-1,0 0 1,0 0-1,0-1 1,0 1-1,-1-1 0,1-1 1,0 1-1,-1-1 1,1 0-1,-1 0 1,0 0-1,1-1 1,-1 0-1,0 0 0,-1 0 1,1-1-1,0 0 1,-1 0-1,0 0 1,6-7-1,3-5-216,-1 0 0,-1-1 0,0 0-1,-1-1 1,-1 0 0,8-25 0,7-25-6614</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7.884"/>
    </inkml:context>
    <inkml:brush xml:id="br0">
      <inkml:brushProperty name="width" value="0.035" units="cm"/>
      <inkml:brushProperty name="height" value="0.035" units="cm"/>
      <inkml:brushProperty name="color" value="#333333"/>
    </inkml:brush>
  </inkml:definitions>
  <inkml:trace contextRef="#ctx0" brushRef="#br0">0 0 24575,'30'40'0,"19"33"0,12 18 0,0 10 0,-5 6 0,-12 1 0,-14-3 0,-26 0 0,-25-3 0,-23-9 0,-3-20-8191</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9.380"/>
    </inkml:context>
    <inkml:brush xml:id="br0">
      <inkml:brushProperty name="width" value="0.035" units="cm"/>
      <inkml:brushProperty name="height" value="0.035" units="cm"/>
      <inkml:brushProperty name="color" value="#333333"/>
    </inkml:brush>
  </inkml:definitions>
  <inkml:trace contextRef="#ctx0" brushRef="#br0">227 364 24575,'-63'242'-624,"10"2"-1,10 3 1,-11 295 0,44-401 487,7-1 1,18 185 0,-11-289 178,2-1 0,2 0 0,0-1 1,3 0-1,1 0 0,20 41 0,-25-63-34,0 0 1,0 0-1,1-1 1,0 0-1,1 0 0,1-1 1,-1 0-1,1-1 0,1 0 1,0 0-1,0-1 0,1-1 1,0 0-1,0 0 1,1-2-1,0 1 0,0-1 1,21 4-1,-16-6-8,1 0 0,-1-2 0,1 0 0,-1-2 0,1 1 0,-1-2 0,1-1 0,34-9 0,-18 1 0,0-2 0,-1-1 0,56-32 0,-22 3-73,-1-2 0,-3-4 1,-2-2-1,-2-3 0,85-99 0,-53 42-73,-6-5 1,92-160-1,-97 132 461,78-188 0,-125 246-22,-4-1 0,-4-1-1,27-162 1,-48 215-226,-2 0 0,-1 0 0,-2-1 0,-2 1 0,-1 0 0,-2 0 0,-12-51 0,10 65-67,1 1 0,-2 0-1,-1 0 1,-1 1 0,0 1 0,-1-1-1,-1 2 1,-1-1 0,0 2-1,-1 0 1,-1 0 0,-1 2 0,-25-20-1,19 19 1,-1 1 0,0 0 0,-1 2 0,-1 1 0,0 1 0,0 1 0,-1 1 0,-44-8 0,34 11 0,0 2 0,-1 2 0,1 0 0,0 3 0,-70 12 0,50-2 0,0 3 0,2 3 0,0 1 0,1 3 0,0 3 0,3 1 0,0 3 0,-52 40 0,40-20-300,3 2 0,2 3 0,-99 120 0,50-27-5698</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0.356"/>
    </inkml:context>
    <inkml:brush xml:id="br0">
      <inkml:brushProperty name="width" value="0.035" units="cm"/>
      <inkml:brushProperty name="height" value="0.035" units="cm"/>
      <inkml:brushProperty name="color" value="#333333"/>
    </inkml:brush>
  </inkml:definitions>
  <inkml:trace contextRef="#ctx0" brushRef="#br0">287 447 24575,'-66'236'0,"-140"618"0,202-835 0,-5 54 0,8-69 0,1 0 0,0 0 0,0 0 0,0 0 0,0 0 0,1 0 0,0 0 0,0 0 0,0-1 0,0 1 0,0 0 0,4 6 0,-4-9 0,0 0 0,0-1 0,-1 1 0,1-1 0,0 1 0,0-1 0,0 1 0,0-1 0,-1 0 0,1 1 0,0-1 0,0 0 0,0 0 0,0 0 0,0 0 0,0 1 0,0-1 0,0 0 0,0-1 0,0 1 0,0 0 0,0 0 0,0 0 0,0-1 0,-1 1 0,1 0 0,0-1 0,0 1 0,0 0 0,0-1 0,-1 0 0,1 1 0,0-1 0,0 1 0,-1-1 0,1 0 0,0 0 0,19-16 0,-2-1 0,0-1 0,-1-1 0,-1 0 0,-1-1 0,13-24 0,-11 20 0,282-481 0,-29-25 0,-125 243 0,-127 250 0,22-39 0,-36 71 0,0-1 0,0 1 0,0 0 0,1 0 0,0 1 0,0-1 0,10-7 0,-14 13 0,0-1 0,-1 1 0,1 0 0,0-1 0,-1 1 0,1 0 0,0 0 0,-1-1 0,1 1 0,0 0 0,-1 0 0,1 0 0,0 0 0,0 0 0,-1 0 0,1 0 0,0 0 0,0 0 0,-1 0 0,1 0 0,0 1 0,-1-1 0,1 0 0,0 1 0,-1-1 0,1 0 0,0 1 0,-1-1 0,1 0 0,-1 1 0,1-1 0,-1 1 0,1-1 0,-1 1 0,1 0 0,-1-1 0,1 1 0,-1-1 0,0 1 0,1 0 0,-1-1 0,0 1 0,0 0 0,1-1 0,-1 1 0,0 0 0,0 0 0,0-1 0,0 1 0,0 1 0,4 11 0,-1 1 0,-1-1 0,0 1 0,-1 0 0,-1 21 0,-9 83 0,5-77 0,-62 463 0,9-82 0,54-400 0,1-14 0,0 1 0,1 0 0,1-1 0,-1 1 0,1 0 0,1 0 0,-1-1 0,2 1 0,-1 0 0,5 14 0,-5-22 0,-1-1 0,0 1 0,1 0 0,-1-1 0,1 1 0,0 0 0,-1-1 0,1 1 0,0 0 0,-1-1 0,1 1 0,0-1 0,-1 0 0,1 1 0,0-1 0,0 1 0,0-1 0,-1 0 0,1 0 0,0 1 0,0-1 0,0 0 0,0 0 0,0 0 0,0 0 0,-1 0 0,1 0 0,0 0 0,0 0 0,0-1 0,0 1 0,0 0 0,-1 0 0,1-1 0,0 1 0,0 0 0,-1-1 0,1 1 0,0-1 0,1 0 0,31-29 0,-31 28 0,67-77 52,84-125 1,-98 126-543,2 2 0,86-86 0,-76 101-6336</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1.755"/>
    </inkml:context>
    <inkml:brush xml:id="br0">
      <inkml:brushProperty name="width" value="0.035" units="cm"/>
      <inkml:brushProperty name="height" value="0.035" units="cm"/>
      <inkml:brushProperty name="color" value="#333333"/>
    </inkml:brush>
  </inkml:definitions>
  <inkml:trace contextRef="#ctx0" brushRef="#br0">1 15 24575,'1'29'0,"2"-1"0,0 0 0,2-1 0,2 1 0,0-1 0,2 0 0,0 0 0,2-1 0,1-1 0,1 0 0,20 28 0,-32-50 0,1 0 0,0-1 0,1 1 0,-1 0 0,0-1 0,1 1 0,-1-1 0,1 0 0,0 0 0,0 0 0,0 0 0,0 0 0,0-1 0,0 1 0,1-1 0,-1 0 0,0 0 0,1 0 0,-1-1 0,1 1 0,6 0 0,-6-2 0,0 0 0,1 0 0,-1-1 0,0 1 0,0-1 0,0 0 0,0 0 0,0 0 0,-1 0 0,1-1 0,-1 1 0,1-1 0,-1 0 0,0 0 0,0 0 0,0-1 0,3-5 0,8-11 0,-1 0 0,-1-2 0,-1 1 0,-1-2 0,11-33 0,23-118 0,-37 152 0,-4 43 0,-6 540 0,0-428 0,3-112 0,-16 364 0,9-312 0,-3 1 0,-3-2 0,-26 84 0,16-98 0,22-55 0,-1 0 0,0 1 0,1-1 0,-1 0 0,-1 0 0,1-1 0,0 1 0,-1 0 0,1-1 0,-1 1 0,0-1 0,0 0 0,-4 2 0,6-3 0,0-1 0,0 0 0,0 1 0,0-1 0,0 0 0,-1 0 0,1 1 0,0-1 0,0 0 0,0 0 0,-1 0 0,1-1 0,0 1 0,0 0 0,0 0 0,-1-1 0,1 1 0,0 0 0,0-1 0,0 1 0,0-1 0,0 0 0,0 1 0,0-1 0,0 0 0,0 0 0,0 1 0,0-1 0,1 0 0,-2-1 0,-18-36 0,10 8 0,2 1 0,2-1 0,0-1 0,2 1 0,0-36 0,12-157 0,-2 163 0,2 1 0,25-90 0,-27 127 0,2 0 0,0 1 0,1 0 0,1 1 0,0 0 0,2 0 0,0 1 0,2 1 0,29-32 0,-36 43-151,0 1-1,1 0 0,0 1 0,0-1 1,0 2-1,1-1 0,-1 1 1,19-6-1,9 3-6674</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3.844"/>
    </inkml:context>
    <inkml:brush xml:id="br0">
      <inkml:brushProperty name="width" value="0.035" units="cm"/>
      <inkml:brushProperty name="height" value="0.035" units="cm"/>
      <inkml:brushProperty name="color" value="#333333"/>
    </inkml:brush>
  </inkml:definitions>
  <inkml:trace contextRef="#ctx0" brushRef="#br0">0 33 24575,'324'14'0,"-31"0"0,-207-11 0,-25 0 0,103-9 0,-163 6 1,-1 0 0,1 1 0,-1-1 0,0 0 0,1 0 1,-1-1-1,1 1 0,-1 0 0,0 0 0,1 0 0,-1 0 0,1 0 0,-1 0 0,0 0 0,1-1 0,-1 1 0,0 0 0,1 0 0,-1 0 0,0-1 0,1 1 0,-1 0 0,0-1 0,1 1 0,-1 0 0,0-1 1,0 1-1,0 0 0,1-1 0,-1 1 0,0 0 0,0-1 0,0 1 0,0 0 0,0-1 0,0 1 0,0-1 0,1 1 0,-1 0 0,0-1 0,0 1 0,-1-1 0,1 1 0,0-1 0,0 1 0,0 0 0,0-1 1,0 1-1,0 0 0,0-1 0,-1 1 0,1 0 0,0-1 0,0 1 0,0 0 0,-1-1 0,1 1 0,0 0 0,-1-1 0,1 1 0,0 0 0,-1 0 0,1-1 0,0 1 0,-1 0 0,1 0 0,-1-1 0,-29-22-606,25 19-226,-15-11-5995</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4.208"/>
    </inkml:context>
    <inkml:brush xml:id="br0">
      <inkml:brushProperty name="width" value="0.035" units="cm"/>
      <inkml:brushProperty name="height" value="0.035" units="cm"/>
      <inkml:brushProperty name="color" value="#333333"/>
    </inkml:brush>
  </inkml:definitions>
  <inkml:trace contextRef="#ctx0" brushRef="#br0">1 1 24575,'5'11'0,"0"-1"0,0 1 0,1-1 0,1 0 0,0-1 0,0 0 0,1 0 0,17 15 0,0-4 0,52 32 0,-55-39 0,1 1 0,-2 2 0,39 35 0,-55-46 0,-1 0 0,0 0 0,0 0 0,-1 1 0,0-1 0,0 1 0,0 0 0,0 0 0,-1 0 0,0 0 0,0 0 0,-1 0 0,0 1 0,1 11 0,-2-7 0,-1 0 0,0 0 0,0-1 0,-1 1 0,-1 0 0,0-1 0,0 0 0,-6 12 0,-6 8 0,-2-1 0,0 0 0,-2-1 0,-38 42 0,20-29-1365,4-9-5461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9.267"/>
    </inkml:context>
    <inkml:brush xml:id="br0">
      <inkml:brushProperty name="width" value="0.035" units="cm"/>
      <inkml:brushProperty name="height" value="0.035" units="cm"/>
      <inkml:brushProperty name="color" value="#333333"/>
    </inkml:brush>
  </inkml:definitions>
  <inkml:trace contextRef="#ctx0" brushRef="#br0">2 1 24575,'-1'313'0,"3"350"0,-1-620 0,2 1 0,10 54 0,-7-83-62,-2-26 217,-1-25-1613,-3 9-5368</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4.557"/>
    </inkml:context>
    <inkml:brush xml:id="br0">
      <inkml:brushProperty name="width" value="0.035" units="cm"/>
      <inkml:brushProperty name="height" value="0.035" units="cm"/>
      <inkml:brushProperty name="color" value="#333333"/>
    </inkml:brush>
  </inkml:definitions>
  <inkml:trace contextRef="#ctx0" brushRef="#br0">3 374 24575,'-1'60'0,"0"-14"0,8 74 0,0-98 0,-7-22 0,0 1 0,0-1 0,1 0 0,-1 0 0,0 0 0,0 0 0,1 0 0,-1 0 0,0 0 0,0 0 0,1 0 0,-1 1 0,0-1 0,1 0 0,-1 0 0,0-1 0,0 1 0,1 0 0,-1 0 0,0 0 0,0 0 0,1 0 0,-1 0 0,0 0 0,0 0 0,1 0 0,-1 0 0,0-1 0,0 1 0,1 0 0,-1 0 0,0 0 0,0 0 0,0-1 0,0 1 0,1 0 0,-1 0 0,0-1 0,0 1 0,19-39 0,15-64 0,42-106 0,-65 183 0,1 1 0,2 1 0,0 0 0,2 1 0,32-38 0,-40 52 9,1 1 1,-1 0-1,1 1 0,1 0 0,-1 0 1,1 1-1,1 1 0,-1-1 0,1 2 0,-1-1 1,2 1-1,12-2 0,-16 4-87,-1 1 0,1 1 0,0-1-1,0 1 1,0 1 0,0-1 0,0 1 0,0 1 0,0-1-1,-1 1 1,1 1 0,0-1 0,-1 1 0,0 1 0,0-1-1,0 1 1,0 1 0,7 5 0,21 22-6748</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7.181"/>
    </inkml:context>
    <inkml:brush xml:id="br0">
      <inkml:brushProperty name="width" value="0.035" units="cm"/>
      <inkml:brushProperty name="height" value="0.035" units="cm"/>
      <inkml:brushProperty name="color" value="#333333"/>
    </inkml:brush>
  </inkml:definitions>
  <inkml:trace contextRef="#ctx0" brushRef="#br0">1 117 24575,'10'39'0,"3"19"0,-1 0-8191</inkml:trace>
  <inkml:trace contextRef="#ctx0" brushRef="#br0" timeOffset="1">379 1 24575,'-15'39'0,"1"24"0,7 10 0,4-1 0,9-4 0,7-8 0,3-10 0,-3-8 0,-3-6 0,-8-9 0,-9-10 0,-9-7 0,-11-16 0,-11-16 0,-5-15 0,6 0-8191</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5.330"/>
    </inkml:context>
    <inkml:brush xml:id="br0">
      <inkml:brushProperty name="width" value="0.035" units="cm"/>
      <inkml:brushProperty name="height" value="0.035" units="cm"/>
      <inkml:brushProperty name="color" value="#333333"/>
    </inkml:brush>
  </inkml:definitions>
  <inkml:trace contextRef="#ctx0" brushRef="#br0">139 0 24575,'-15'55'0,"-5"42"0,-4 31 0,3 22 0,-1 11 0,3-3 0,6-7 0,9-20 0,11-23 0,8-29 0,13-28 0,6-23 0,7-21 0,-3-11-8191</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5.761"/>
    </inkml:context>
    <inkml:brush xml:id="br0">
      <inkml:brushProperty name="width" value="0.035" units="cm"/>
      <inkml:brushProperty name="height" value="0.035" units="cm"/>
      <inkml:brushProperty name="color" value="#333333"/>
    </inkml:brush>
  </inkml:definitions>
  <inkml:trace contextRef="#ctx0" brushRef="#br0">1 380 24575,'4'18'0,"34"109"0,-34-116 0,0-1 0,1 0 0,0 0 0,1 0 0,0-1 0,0 1 0,1-1 0,0-1 0,11 10 0,-17-17 0,0 1 0,0-1 0,0 0 0,1 0 0,-1 0 0,0 0 0,1 0 0,-1 0 0,1 0 0,0 0 0,-1 0 0,1-1 0,0 1 0,-1-1 0,1 1 0,0-1 0,-1 0 0,1 0 0,0 1 0,0-1 0,-1 0 0,1-1 0,0 1 0,0 0 0,-1 0 0,1-1 0,0 1 0,0-1 0,-1 0 0,3 0 0,0-3 0,0 0 0,0 0 0,-1 0 0,0 0 0,1 0 0,-1-1 0,-1 1 0,3-6 0,21-26 0,-26 36 0,1 0 0,-1 0 0,1 0 0,0 0 0,-1 0 0,1 0 0,0 0 0,-1 0 0,1 0 0,-1 1 0,1-1 0,0 0 0,-1 0 0,1 0 0,-1 1 0,1-1 0,-1 0 0,1 1 0,-1-1 0,1 0 0,-1 1 0,1-1 0,-1 1 0,1-1 0,-1 1 0,0-1 0,1 1 0,-1-1 0,0 1 0,1-1 0,-1 1 0,0-1 0,0 2 0,15 24 0,-13-21 0,2 3 0,0-1 0,1 0 0,0 0 0,0-1 0,1 1 0,11 10 0,-16-16 0,0 0 0,1 0 0,-1 0 0,1-1 0,-1 1 0,0 0 0,1 0 0,0-1 0,-1 1 0,1-1 0,-1 1 0,1-1 0,0 0 0,-1 0 0,1 0 0,0 0 0,-1 0 0,1 0 0,0 0 0,-1 0 0,1-1 0,-1 1 0,1-1 0,0 1 0,-1-1 0,1 1 0,-1-1 0,1 0 0,-1 0 0,0 0 0,1 0 0,-1 0 0,0 0 0,0 0 0,1 0 0,-1-1 0,0 1 0,0 0 0,-1-1 0,1 1 0,1-4 0,8-11 0,-2-1 0,0 0 0,-1 0 0,0 0 0,-2-1 0,0-1 0,4-25 0,8-136 0,-16 171 0,5-195-1365,-5 114-5461</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6.139"/>
    </inkml:context>
    <inkml:brush xml:id="br0">
      <inkml:brushProperty name="width" value="0.035" units="cm"/>
      <inkml:brushProperty name="height" value="0.035" units="cm"/>
      <inkml:brushProperty name="color" value="#333333"/>
    </inkml:brush>
  </inkml:definitions>
  <inkml:trace contextRef="#ctx0" brushRef="#br0">0 1 24575,'23'385'0,"-17"-217"0,-5-144 0,1 0 0,1 0 0,9 35 0,-12-58 0,0 0 0,1 1 0,-1-1 0,0 0 0,1 0 0,-1 1 0,1-1 0,-1 0 0,1 0 0,0 0 0,-1 0 0,1 0 0,0 0 0,0 0 0,0 0 0,0 0 0,0 0 0,0 0 0,0 0 0,0-1 0,0 1 0,0 0 0,0-1 0,2 1 0,-1-1 0,-1 0 0,1 0 0,-1-1 0,0 1 0,1 0 0,-1-1 0,0 0 0,1 1 0,-1-1 0,0 0 0,1 1 0,-1-1 0,0 0 0,0 0 0,0 0 0,0 0 0,0 0 0,1-2 0,8-10 0,-1 0 0,0-1 0,8-17 0,-8 14 0,-2 6 0,0 0 0,1 0 0,0 1 0,1 0 0,10-10 0,-18 18 0,1 1 0,-1 0 0,1-1 0,-1 1 0,1 0 0,0 0 0,-1 0 0,1 0 0,0 0 0,0 0 0,0 0 0,0 1 0,0-1 0,0 1 0,-1-1 0,1 1 0,0 0 0,0 0 0,0 0 0,0 0 0,0 0 0,0 0 0,0 1 0,0-1 0,0 1 0,0-1 0,0 1 0,0 0 0,0-1 0,0 1 0,-1 0 0,1 0 0,0 1 0,-1-1 0,1 0 0,-1 0 0,1 1 0,-1-1 0,0 1 0,1-1 0,-1 1 0,0 0 0,1 1 0,4 8 16,0 1 1,-1-1-1,-1 0 0,0 1 0,0 0 0,-1 0 1,2 15-1,15 50-1511,-13-63-5331</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6.485"/>
    </inkml:context>
    <inkml:brush xml:id="br0">
      <inkml:brushProperty name="width" value="0.035" units="cm"/>
      <inkml:brushProperty name="height" value="0.035" units="cm"/>
      <inkml:brushProperty name="color" value="#333333"/>
    </inkml:brush>
  </inkml:definitions>
  <inkml:trace contextRef="#ctx0" brushRef="#br0">0 1 24575,'15'4'0,"-1"0"0,0 1 0,0 1 0,0 0 0,-1 1 0,0 0 0,0 1 0,-1 1 0,0 0 0,-1 0 0,1 2 0,-2-1 0,0 1 0,0 1 0,-1-1 0,0 2 0,-1-1 0,0 1 0,-1 0 0,-1 1 0,0 0 0,8 29 0,-13-38 0,0 0 0,0 0 0,0 0 0,0 0 0,-1 0 0,1 0 0,-2 0 0,1 0 0,0 0 0,-1 1 0,0-1 0,0 0 0,-1 0 0,1-1 0,-1 1 0,-3 6 0,3-8 0,-1 1 0,0-1 0,0 0 0,0 0 0,0 0 0,0-1 0,-1 1 0,1-1 0,-1 1 0,0-1 0,1 0 0,-1-1 0,0 1 0,0-1 0,0 1 0,0-1 0,-1 0 0,1-1 0,-7 1 0,3-1 0,0 0 0,0 0 0,0-1 0,-16-4 0,18 3 0,-1 1 0,1 0 0,-1 0 0,0 0 0,0 1 0,-11 1 0,17-1 0,-1 1 0,1-1 0,0 1 0,-1 0 0,1-1 0,-1 1 0,1 0 0,0 0 0,0 0 0,-1 0 0,1 0 0,0 0 0,0 0 0,0 0 0,0 1 0,0-1 0,0 0 0,1 1 0,-1-1 0,0 0 0,1 1 0,-1-1 0,1 1 0,-1-1 0,1 1 0,0-1 0,-1 1 0,1-1 0,0 1 0,0 0 0,0-1 0,0 1 0,1-1 0,-1 1 0,0-1 0,1 1 0,-1-1 0,2 3 0,-1 3 0,1-1 0,0 0 0,1 0 0,0 0 0,0 0 0,0 0 0,8 10 0,-10-14 3,1 0 0,-1-1 0,1 1 0,-1-1 0,1 1 0,0-1 0,-1 0 0,1 0 0,0 0 0,0 0 0,0 0-1,0 0 1,0 0 0,0-1 0,0 1 0,0-1 0,0 1 0,1-1 0,-1 0 0,0 0 0,0 0 0,0 0 0,0 0 0,1-1 0,-1 1 0,0-1 0,0 1-1,0-1 1,0 0 0,0 1 0,0-1 0,0 0 0,0-1 0,-1 1 0,4-2 0,3-4-213,0 0 0,-1 0 0,1-1-1,-1 0 1,-1 0 0,7-10 0,19-35-6616</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6.834"/>
    </inkml:context>
    <inkml:brush xml:id="br0">
      <inkml:brushProperty name="width" value="0.035" units="cm"/>
      <inkml:brushProperty name="height" value="0.035" units="cm"/>
      <inkml:brushProperty name="color" value="#333333"/>
    </inkml:brush>
  </inkml:definitions>
  <inkml:trace contextRef="#ctx0" brushRef="#br0">31 1 24575,'0'55'0,"-5"37"0,-2 19 0,1 4 0,1-1 0,1-16 0,2-20 0,1-22-8191</inkml:trace>
  <inkml:trace contextRef="#ctx0" brushRef="#br0" timeOffset="1">31 381 24575,'35'-20'0,"26"-17"0,13-6 0,-7 4-8191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4.705"/>
    </inkml:context>
    <inkml:brush xml:id="br0">
      <inkml:brushProperty name="width" value="0.035" units="cm"/>
      <inkml:brushProperty name="height" value="0.035" units="cm"/>
      <inkml:brushProperty name="color" value="#333333"/>
    </inkml:brush>
  </inkml:definitions>
  <inkml:trace contextRef="#ctx0" brushRef="#br0">321 13 24575,'-44'27'0,"24"-13"0,-1-1 0,-31 13 0,52-26 0,-1 0 0,1 1 0,-1-1 0,1 0 0,-1 1 0,0-1 0,1 0 0,-1 1 0,1-1 0,-1 0 0,0 0 0,1 0 0,-1 0 0,0 0 0,1 0 0,-1 0 0,0 0 0,1 0 0,-1 0 0,0 0 0,1 0 0,-1 0 0,1 0 0,-1-1 0,0 1 0,1 0 0,-1 0 0,1-1 0,-1 1 0,0-1 0,4-18 0,24-22 0,-25 38 0,0 0 0,0 1 0,0-1 0,0 1 0,1 0 0,-1-1 0,1 1 0,0 1 0,0-1 0,-1 0 0,1 0 0,0 1 0,1 0 0,-1 0 0,6-2 0,-9 3 0,1 0 0,0 0 0,0 0 0,-1 1 0,1-1 0,0 0 0,0 0 0,-1 1 0,1-1 0,0 0 0,-1 1 0,1-1 0,0 0 0,-1 1 0,1-1 0,-1 1 0,1-1 0,-1 1 0,1-1 0,-1 1 0,1 0 0,-1-1 0,1 1 0,-1 0 0,0-1 0,1 2 0,0 1 0,0 1 0,0-1 0,-1 1 0,1 0 0,-1-1 0,0 1 0,0-1 0,0 1 0,-1 3 0,-10 58 0,-3-1 0,-3-1 0,-42 105 0,36-107 0,-26 67 0,-23 68 0,70-190 0,-1 0 0,1 0 0,0 0 0,0 0 0,0 1 0,1-1 0,0 0 0,0 1 0,1-1 0,0 0 0,0 1 0,0-1 0,1 1 0,1 8 0,-1-14 0,0-1 0,-1 1 0,1 0 0,0 0 0,0 0 0,0 0 0,0-1 0,-1 1 0,1 0 0,0-1 0,0 1 0,0-1 0,1 1 0,-1-1 0,0 1 0,0-1 0,0 0 0,0 0 0,0 1 0,0-1 0,1 0 0,-1 0 0,0 0 0,0 0 0,0-1 0,0 1 0,0 0 0,1 0 0,-1-1 0,0 1 0,0 0 0,0-1 0,0 1 0,0-1 0,0 0 0,1 0 0,43-27 0,-38 22 0,7-4 0,-5 3 0,1 0 0,0 1 0,0 0 0,18-7 0,-27 12 0,0 1 0,0 0 0,1-1 0,-1 1 0,0 0 0,0 0 0,1 0 0,-1 0 0,0 0 0,1 0 0,-1 0 0,0 0 0,0 0 0,1 1 0,-1-1 0,0 0 0,0 1 0,0-1 0,1 1 0,-1-1 0,0 1 0,0 0 0,0 0 0,0-1 0,0 1 0,0 0 0,0 0 0,0 0 0,-1 0 0,1 0 0,0 0 0,0 0 0,-1 0 0,1 0 0,-1 1 0,1-1 0,-1 0 0,0 0 0,1 1 0,-1-1 0,0 0 0,0 0 0,1 2 0,0 8 0,0 0 0,0 0 0,-1 0 0,-1 12 0,0-16 0,-46 368 0,4-63 0,42-310 0,0 16 0,0 0 0,0 0 0,5 30 0,-4-44 0,1-1 0,0 1 0,0-1 0,0 0 0,0 1 0,0-1 0,1 0 0,-1 0 0,1 0 0,0 0 0,3 4 0,-4-6 0,1 0 0,-1 0 0,1 0 0,-1 0 0,1 0 0,-1 0 0,1 0 0,0-1 0,-1 1 0,1-1 0,0 1 0,0-1 0,-1 1 0,1-1 0,0 0 0,0 0 0,0 0 0,0 0 0,-1 0 0,1 0 0,0-1 0,0 1 0,1-1 0,6-2 0,-1-1 0,0 1 0,0-1 0,-1-1 0,1 0 0,-1 0 0,0 0 0,0-1 0,-1 0 0,1 0 0,-1-1 0,7-10 0,12-17 0,26-46 0,-38 59 0,30-54-1365,-7 9-5461</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5.791"/>
    </inkml:context>
    <inkml:brush xml:id="br0">
      <inkml:brushProperty name="width" value="0.035" units="cm"/>
      <inkml:brushProperty name="height" value="0.035" units="cm"/>
      <inkml:brushProperty name="color" value="#333333"/>
    </inkml:brush>
  </inkml:definitions>
  <inkml:trace contextRef="#ctx0" brushRef="#br0">30 0 24575,'0'15'0,"-5"5"0,-7-1 0,-1-4-8191</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7.670"/>
    </inkml:context>
    <inkml:brush xml:id="br0">
      <inkml:brushProperty name="width" value="0.035" units="cm"/>
      <inkml:brushProperty name="height" value="0.035" units="cm"/>
      <inkml:brushProperty name="color" value="#333333"/>
    </inkml:brush>
  </inkml:definitions>
  <inkml:trace contextRef="#ctx0" brushRef="#br0">12 1 24575,'-5'44'0,"-1"16"-8191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09.673"/>
    </inkml:context>
    <inkml:brush xml:id="br0">
      <inkml:brushProperty name="width" value="0.035" units="cm"/>
      <inkml:brushProperty name="height" value="0.035" units="cm"/>
      <inkml:brushProperty name="color" value="#333333"/>
    </inkml:brush>
  </inkml:definitions>
  <inkml:trace contextRef="#ctx0" brushRef="#br0">0 1 24575,'13'12'0,"-1"0"0,0 1 0,-1 1 0,-1 0 0,17 30 0,2 14 0,-9-14 0,3-2 0,36 54 0,-57-94 0,0 1 0,0-1 0,0 1 0,0-1 0,0 0 0,1 0 0,-1 0 0,1 0 0,0 0 0,0 0 0,-1-1 0,1 1 0,0-1 0,0 0 0,0 0 0,6 1 0,-7-2 0,1 0 0,-1 0 0,1 0 0,-1-1 0,1 1 0,-1-1 0,0 1 0,1-1 0,-1 0 0,0 0 0,1 0 0,-1 0 0,0-1 0,0 1 0,0-1 0,0 1 0,0-1 0,0 1 0,-1-1 0,1 0 0,0 0 0,1-3 0,8-13 19,-1 0 0,0 0-1,-2-1 1,0 0 0,10-39 0,-13 39-204,0 1 0,2 0 0,0 0 1,0 1-1,2 0 0,0 1 1,13-18-1,-4 16-6641</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8.019"/>
    </inkml:context>
    <inkml:brush xml:id="br0">
      <inkml:brushProperty name="width" value="0.035" units="cm"/>
      <inkml:brushProperty name="height" value="0.035" units="cm"/>
      <inkml:brushProperty name="color" value="#333333"/>
    </inkml:brush>
  </inkml:definitions>
  <inkml:trace contextRef="#ctx0" brushRef="#br0">1 215 24575,'0'-5'0,"4"-12"0,8-12 0,1-12 0,3-3 0,4 5 0,4 9 0,-2 21 0,-6 20 0,1 20 0,-4 13 0,-3 10 0,-4 0 0,-2-3 0,-3-12-8191</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8.385"/>
    </inkml:context>
    <inkml:brush xml:id="br0">
      <inkml:brushProperty name="width" value="0.035" units="cm"/>
      <inkml:brushProperty name="height" value="0.035" units="cm"/>
      <inkml:brushProperty name="color" value="#333333"/>
    </inkml:brush>
  </inkml:definitions>
  <inkml:trace contextRef="#ctx0" brushRef="#br0">76 0 24575,'0'59'0,"0"40"0,-5 23 0,-2 6 0,-4 0 0,-1-11 0,-3-21 0,1-21 0,3-24-8191</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8.874"/>
    </inkml:context>
    <inkml:brush xml:id="br0">
      <inkml:brushProperty name="width" value="0.035" units="cm"/>
      <inkml:brushProperty name="height" value="0.035" units="cm"/>
      <inkml:brushProperty name="color" value="#333333"/>
    </inkml:brush>
  </inkml:definitions>
  <inkml:trace contextRef="#ctx0" brushRef="#br0">0 419 24575,'49'0'0,"-4"1"0,0-2 0,0-1 0,48-10 0,-80 9 0,0 0 0,0-1 0,-1 0 0,1-1 0,-1-1 0,0 1 0,0-2 0,-1 0 0,0 0 0,0-1 0,-1-1 0,0 1 0,0-2 0,16-19 0,-23 25 0,0-1 0,-1 0 0,1 1 0,-1-1 0,1 0 0,-2 0 0,1 0 0,0-1 0,-1 1 0,0 0 0,0 0 0,-1-1 0,1 1 0,-1-1 0,-1 1 0,0-10 0,0 12 0,0-1 0,0 1 0,0 0 0,0 0 0,0 0 0,-1 0 0,1 0 0,-1 0 0,0 0 0,0 1 0,0-1 0,0 0 0,-1 1 0,1 0 0,0-1 0,-1 1 0,0 0 0,0 1 0,1-1 0,-1 0 0,0 1 0,0-1 0,-1 1 0,1 0 0,0 0 0,0 0 0,-6 0 0,7 1 0,0-1 0,0 1 0,0 0 0,0 0 0,1 0 0,-1 0 0,0 1 0,0-1 0,0 1 0,0-1 0,1 1 0,-1-1 0,0 1 0,0 0 0,1 0 0,-1 0 0,1 0 0,-1 0 0,1 0 0,-1 0 0,1 1 0,-2 1 0,0 0 0,1 1 0,-1 0 0,1 0 0,0 0 0,0 0 0,0 1 0,1-1 0,-3 9 0,2 1 0,0 1 0,0-1 0,1 1 0,3 26 0,-1-31 0,1-1 0,0 1 0,1-1 0,0 0 0,0 0 0,1 0 0,0 0 0,1-1 0,0 1 0,0-1 0,1 0 0,0-1 0,0 0 0,1 0 0,0 0 0,0 0 0,1-1 0,0 0 0,0-1 0,0 0 0,0 0 0,1-1 0,0 0 0,0 0 0,0-1 0,0-1 0,1 1 0,-1-1 0,1-1 0,-1 0 0,1 0 0,0-1 0,-1 0 0,1 0 0,0-1 0,-1-1 0,1 0 0,-1 0 0,17-6 0,-20 5 0,0 0 0,0 0 0,0 0 0,0 0 0,0-1 0,-1 0 0,0 0 0,0-1 0,0 1 0,0-1 0,-1 0 0,0 0 0,0-1 0,0 1 0,-1-1 0,5-10 0,-1-2 0,-2 0 0,0-1 0,-1 1 0,3-26 0,-4 20 0,1 1 0,9-31 0,-10 47 0,-1 1 0,1-1 0,0 0 0,1 1 0,0 0 0,0 0 0,0 0 0,0 0 0,1 0 0,0 1 0,10-8 0,-12 11 0,-1 0 0,1 0 0,-1 0 0,1 0 0,-1 1 0,1-1 0,0 1 0,0 0 0,0 0 0,0 0 0,0 0 0,0 0 0,0 1 0,0 0 0,0-1 0,4 1 0,-5 1 0,0-1 0,0 1 0,0 0 0,0-1 0,0 1 0,0 0 0,0 0 0,0 1 0,0-1 0,-1 0 0,1 0 0,-1 1 0,1-1 0,-1 1 0,1 0 0,-1-1 0,0 1 0,2 2 0,3 9 0,-1 0 0,1 0 0,-2 0 0,0 1 0,4 23 0,-1-2 0,-7-34 0,0-1 0,0 1 0,1-1 0,-1 0 0,0 1 0,0-1 0,0 0 0,0 1 0,0-1 0,0 0 0,0 1 0,1-1 0,-1 0 0,0 1 0,0-1 0,1 0 0,-1 1 0,0-1 0,0 0 0,1 0 0,-1 1 0,0-1 0,1 0 0,-1 0 0,0 0 0,1 1 0,-1-1 0,0 0 0,1 0 0,-1 0 0,0 0 0,1 0 0,-1 0 0,1 0 0,-1 0 0,0 0 0,1 0 0,-1 0 0,1 0 0,14-13 0,11-29 0,-25 39 0,16-30 0,-10 18 0,0-1 0,2 2 0,-1-1 0,2 1 0,0 0 0,1 1 0,19-19 0,-28 30 0,-1 1 0,1 0 0,0 0 0,0-1 0,-1 1 0,1 0 0,0 1 0,0-1 0,0 0 0,0 0 0,0 1 0,0 0 0,0-1 0,3 1 0,-4 0 0,0 0 0,0 0 0,0 1 0,0-1 0,0 0 0,0 1 0,0-1 0,0 1 0,0-1 0,-1 1 0,1-1 0,0 1 0,0 0 0,0-1 0,-1 1 0,1 0 0,0 0 0,-1-1 0,1 1 0,0 2 0,3 4 0,-1 1 0,-1 0 0,1 0 0,-1 0 0,-1 0 0,2 8 0,-3-10 0,1-1 0,0 1 0,0-1 0,1 1 0,-1-1 0,5 9 0,-5-13 0,0-1 0,0 1 0,0-1 0,0 0 0,0 1 0,0-1 0,0 0 0,0 0 0,0 0 0,0 0 0,0 0 0,0 0 0,0 0 0,0 0 0,0 0 0,0 0 0,0 0 0,0-1 0,0 1 0,0 0 0,-1-1 0,1 1 0,0-1 0,0 1 0,0-1 0,0 1 0,0-1 0,-1 0 0,1 1 0,0-1 0,-1 0 0,1 0 0,0 1 0,0-3 0,29-31 0,-27 31 0,2-4 0,1 1 0,-1-1 0,2 2 0,-1-1 0,9-6 0,-14 11 0,0 1 0,0-1 0,0 0 0,0 1 0,0-1 0,0 1 0,0 0 0,0-1 0,0 1 0,0 0 0,0-1 0,0 1 0,0 0 0,1 0 0,-1 0 0,0 0 0,0 0 0,0 0 0,0 0 0,0 0 0,1 1 0,-1-1 0,0 0 0,0 1 0,0-1 0,0 1 0,0-1 0,0 1 0,0 0 0,0-1 0,0 1 0,0 0 0,-1-1 0,1 1 0,0 0 0,0 0 0,-1 0 0,1 0 0,0 0 0,-1 0 0,1 0 0,-1 0 0,1 0 0,-1 0 0,0 0 0,1 0 0,-1 0 0,0 1 0,0 1 0,4 14-179,-1 1-1,-1 0 0,0 0 1,-2 0-1,-1 22 0,1-35-107,-1 15-6539</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9.237"/>
    </inkml:context>
    <inkml:brush xml:id="br0">
      <inkml:brushProperty name="width" value="0.035" units="cm"/>
      <inkml:brushProperty name="height" value="0.035" units="cm"/>
      <inkml:brushProperty name="color" value="#333333"/>
    </inkml:brush>
  </inkml:definitions>
  <inkml:trace contextRef="#ctx0" brushRef="#br0">37 397 24575,'3'0'0,"0"-1"0,-1 0 0,1 0 0,-1 1 0,1-2 0,-1 1 0,1 0 0,-1 0 0,0-1 0,0 0 0,0 1 0,0-1 0,0 0 0,0 0 0,0 0 0,0 0 0,-1 0 0,3-4 0,24-44 0,-19 30 0,-1-1 0,-1 0 0,-1 0 0,6-34 0,-10 43 0,-1 1 0,0-1 0,0 1 0,-1-1 0,-1 1 0,0-1 0,-1 1 0,0-1 0,0 1 0,-6-15 0,7 23 0,0 1 0,0 0 0,0-1 0,0 1 0,-1 0 0,1 0 0,-1 0 0,1 0 0,-1 0 0,0 0 0,0 0 0,0 0 0,0 1 0,0-1 0,0 1 0,-3-2 0,3 2 0,1 1 0,-1 0 0,1 0 0,-1-1 0,1 1 0,-1 0 0,0 0 0,1 0 0,-1 1 0,1-1 0,-1 0 0,1 1 0,-1-1 0,1 0 0,-1 1 0,1 0 0,-1-1 0,1 1 0,-3 2 0,-1 1 0,1 0 0,0 0 0,-1 0 0,2 1 0,-1-1 0,0 1 0,1 0 0,0 0 0,0 1 0,0-1 0,1 1 0,-3 7 0,-3 19 0,1 1 0,2 0 0,1 0 0,1 0 0,2 0 0,1 0 0,2 0 0,1 0 0,2 0 0,1-1 0,17 55 0,-20-79 0,1 0 0,0-1 0,0 0 0,0 1 0,1-1 0,0-1 0,1 1 0,-1-1 0,1 0 0,1 0 0,-1-1 0,1 0 0,13 9 0,-17-13 0,0 1 0,1-1 0,-1 0 0,0 0 0,0 0 0,1-1 0,-1 1 0,1-1 0,-1 0 0,0 1 0,1-1 0,-1-1 0,1 1 0,-1-1 0,0 1 0,1-1 0,-1 0 0,0 0 0,0 0 0,0-1 0,1 1 0,-1-1 0,-1 0 0,1 1 0,0-1 0,0-1 0,-1 1 0,1 0 0,-1-1 0,0 1 0,1-1 0,-1 0 0,0 1 0,-1-1 0,4-6 0,4-9-341,0 1 0,-1-1-1,9-36 1,-2 0-6485</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09.666"/>
    </inkml:context>
    <inkml:brush xml:id="br0">
      <inkml:brushProperty name="width" value="0.035" units="cm"/>
      <inkml:brushProperty name="height" value="0.035" units="cm"/>
      <inkml:brushProperty name="color" value="#333333"/>
    </inkml:brush>
  </inkml:definitions>
  <inkml:trace contextRef="#ctx0" brushRef="#br0">176 1 24575,'0'799'0,"-3"-753"0,3-46 0,0 0 0,0 0 0,0 0 0,0 1 0,0-1 0,0 0 0,-1 0 0,1 0 0,0 1 0,0-1 0,0 0 0,0 0 0,0 0 0,0 1 0,0-1 0,0 0 0,-1 0 0,1 0 0,0 0 0,0 0 0,0 1 0,0-1 0,-1 0 0,1 0 0,0 0 0,0 0 0,0 0 0,0 0 0,-1 0 0,1 0 0,0 0 0,0 0 0,0 0 0,-1 0 0,1 0 0,0 0 0,0 0 0,0 0 0,-1 0 0,1 0 0,0 0 0,0 0 0,0 0 0,-1 0 0,1 0 0,0 0 0,0 0 0,-14-20 0,13 17 0,-34-58 0,33 58 0,0-1 0,-1 1 0,0 0 0,1 0 0,-1 0 0,0 0 0,-1 1 0,1-1 0,0 1 0,-1 0 0,1 0 0,-1 0 0,0 0 0,-6-1 0,9 2 0,-1 1 0,1 0 0,0 0 0,-1 0 0,1 0 0,-1 0 0,1 0 0,0 0 0,-1 1 0,1-1 0,0 0 0,-1 1 0,1-1 0,0 1 0,0-1 0,0 1 0,-1 0 0,1 0 0,0-1 0,0 1 0,0 0 0,-2 2 0,1 0 0,-1 0 0,1 1 0,0-1 0,0 1 0,0-1 0,1 1 0,-3 7 0,0 4 0,1-1 0,1 1 0,-2 19 0,4-24 0,0 0 0,1 1 0,0-1 0,0 0 0,1 0 0,0 0 0,1-1 0,0 1 0,1 0 0,5 9 0,-8-17 0,0 0 0,1 0 0,-1 0 0,1 0 0,-1 0 0,1 0 0,0 0 0,0 0 0,0-1 0,0 1 0,0 0 0,0-1 0,0 0 0,1 0 0,-1 0 0,0 0 0,6 2 0,-5-3 0,0 0 0,0 0 0,0-1 0,0 1 0,0-1 0,1 1 0,-1-1 0,0 0 0,0 0 0,-1 0 0,1-1 0,0 1 0,0-1 0,0 0 0,-1 1 0,1-1 0,-1 0 0,4-4 0,30-34-1365,-4-6-5461</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0.059"/>
    </inkml:context>
    <inkml:brush xml:id="br0">
      <inkml:brushProperty name="width" value="0.035" units="cm"/>
      <inkml:brushProperty name="height" value="0.035" units="cm"/>
      <inkml:brushProperty name="color" value="#333333"/>
    </inkml:brush>
  </inkml:definitions>
  <inkml:trace contextRef="#ctx0" brushRef="#br0">0 0 24575,'10'35'0,"8"12"0,1-13 0,-2-17 0,-5-11-8191</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0.423"/>
    </inkml:context>
    <inkml:brush xml:id="br0">
      <inkml:brushProperty name="width" value="0.035" units="cm"/>
      <inkml:brushProperty name="height" value="0.035" units="cm"/>
      <inkml:brushProperty name="color" value="#333333"/>
    </inkml:brush>
  </inkml:definitions>
  <inkml:trace contextRef="#ctx0" brushRef="#br0">0 642 24575,'13'-18'0,"1"1"0,1 1 0,0 0 0,1 0 0,1 2 0,37-26 0,-49 37 0,1 0 0,0 0 0,0 0 0,0 0 0,0 1 0,1 0 0,-1 1 0,0-1 0,1 1 0,-1 0 0,1 1 0,0-1 0,-1 1 0,1 1 0,-1-1 0,1 1 0,-1 0 0,1 1 0,-1-1 0,0 1 0,0 1 0,1-1 0,-1 1 0,-1 0 0,1 0 0,0 1 0,7 6 0,2 3 0,0 0 0,23 26 0,-34-34 0,-1 0 0,1-1 0,-1 1 0,1 1 0,-2-1 0,1 0 0,0 1 0,-1-1 0,0 1 0,0 0 0,-1-1 0,0 1 0,1 8 0,-2-13 0,0 1 0,0-1 0,0 1 0,0-1 0,-1 1 0,1-1 0,-1 1 0,1-1 0,-1 0 0,1 1 0,-1-1 0,0 0 0,0 0 0,0 1 0,0-1 0,0 0 0,0 0 0,0 0 0,0 0 0,0 0 0,0 0 0,0 0 0,-2 0 0,-37 14 0,35-14 0,1 0 0,0 0 0,0 0 0,0 0 0,-1 1 0,2 0 0,-1 0 0,0 0 0,0 0 0,0 1 0,1-1 0,-5 5 0,4 0 0,1-1 0,-1 0 0,1 1 0,1 0 0,-1 0 0,1 0 0,0 0 0,1 0 0,0 0 0,0 0 0,0 11 0,1-14 0,-1 1 0,2-1 0,-1 0 0,0 1 0,1-1 0,0 0 0,0 1 0,0-1 0,0 0 0,1 0 0,0 0 0,0 0 0,0 0 0,0 0 0,0-1 0,1 1 0,0-1 0,0 1 0,6 5 0,-7-8 0,0 0 0,1 0 0,-1 0 0,1 0 0,-1 0 0,1-1 0,-1 1 0,1-1 0,-1 1 0,1-1 0,-1 0 0,1 0 0,-1 0 0,1 0 0,0-1 0,-1 1 0,1-1 0,-1 0 0,1 1 0,-1-1 0,0 0 0,1 0 0,-1-1 0,0 1 0,0 0 0,0-1 0,0 1 0,0-1 0,3-3 0,4-2 0,-1-2 0,-1 1 0,1-1 0,-1 0 0,9-16 0,4-14-682,29-78-1,-20 36-6143</inkml:trace>
  <inkml:trace contextRef="#ctx0" brushRef="#br0" timeOffset="1">642 0 24575,'0'40'0,"-5"28"0,-1 12 0,-1 7 0,-3 0 0,0-6 0,-4-12 0,1-12 0,3-16-8191</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0.772"/>
    </inkml:context>
    <inkml:brush xml:id="br0">
      <inkml:brushProperty name="width" value="0.035" units="cm"/>
      <inkml:brushProperty name="height" value="0.035" units="cm"/>
      <inkml:brushProperty name="color" value="#333333"/>
    </inkml:brush>
  </inkml:definitions>
  <inkml:trace contextRef="#ctx0" brushRef="#br0">0 342 24575,'19'0'0,"0"-1"0,-1-1 0,1 0 0,-1-2 0,1 0 0,-1-1 0,-1-1 0,1 0 0,29-17 0,-38 19 0,-1-1 0,-1-1 0,1 1 0,-1-1 0,1-1 0,-2 1 0,1-1 0,-1-1 0,0 1 0,0-1 0,-1 0 0,0 0 0,-1 0 0,0-1 0,0 0 0,-1 0 0,0 0 0,0 0 0,-1 0 0,2-17 0,-3 21 0,-1 0 0,0 0 0,0 0 0,-1 0 0,0 0 0,1 0 0,-2 0 0,1 1 0,0-1 0,-1 0 0,0 1 0,0-1 0,0 1 0,-1-1 0,1 1 0,-1 0 0,0 0 0,0 0 0,-1 1 0,1-1 0,-9-5 0,10 7 0,-1 1 0,0-1 0,0 1 0,0 0 0,0 0 0,0 0 0,0 0 0,0 1 0,0-1 0,0 1 0,0 0 0,0 0 0,0 0 0,-1 0 0,1 1 0,0-1 0,0 1 0,0 0 0,0-1 0,0 2 0,0-1 0,0 0 0,1 0 0,-1 1 0,0 0 0,1-1 0,-1 1 0,1 0 0,-1 0 0,1 0 0,0 1 0,0-1 0,0 1 0,0-1 0,-1 4 0,-6 7 0,2-1 0,0 1 0,0 1 0,1-1 0,1 1 0,0 0 0,1 0 0,1 1 0,0-1 0,1 1 0,-1 16 0,2-11 0,1 0 0,0-1 0,2 1 0,0-1 0,2 1 0,0-1 0,12 36 0,-13-48 5,-1-1 1,1 0-1,0 0 0,1 0 0,-1 0 0,1-1 1,1 0-1,-1 1 0,1-1 0,-1-1 1,1 1-1,1-1 0,-1 0 0,1 0 0,-1 0 1,1-1-1,0 0 0,1 0 0,-1 0 0,0-1 1,1 0-1,8 2 0,-6-3-104,1-1 0,0 1 0,0-2 0,-1 1 0,1-1 0,0-1 0,-1 1 0,1-2 0,-1 1 0,0-2 0,1 1 0,-2-1 0,1 0 0,13-9 0,26-20-6727</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3.202"/>
    </inkml:context>
    <inkml:brush xml:id="br0">
      <inkml:brushProperty name="width" value="0.035" units="cm"/>
      <inkml:brushProperty name="height" value="0.035" units="cm"/>
      <inkml:brushProperty name="color" value="#333333"/>
    </inkml:brush>
  </inkml:definitions>
  <inkml:trace contextRef="#ctx0" brushRef="#br0">516 229 24575,'-34'37'3,"2"1"0,2 1 0,1 2 0,3 1 0,1 1 1,-27 64-1,4 14-153,-41 154 0,-23 217-1153,95-378 1273,5 0 1,3 159-1,10-227 46,3-1 0,1 1 0,2-1 0,3-1 0,28 85 0,-29-107-7,0 0 1,2-1 0,1-1-1,0 0 1,1 0 0,1-1-1,1-1 1,1 0 0,1-1-1,0-1 1,1-1 0,39 26-1,-34-27-10,2-1 0,-1-2 0,1 0 0,1-2 0,0 0 0,0-2 0,1-1 1,50 5-1,-41-10 4,0 0 0,0-3 0,0-1 0,0-1 0,-1-2 0,43-13 0,-26 2-21,0-3 1,-1-2-1,-1-2 0,-1-2 0,-1-2 1,-2-2-1,-1-2 0,74-69 0,-66 45-25,-2-1-1,-2-3 1,-4-1 0,-2-3-1,-2-1 1,-4-2-1,-3-2 1,-2-1-1,-4-1 1,24-94-1,-29 76 16,-5-2-1,-3 1 1,-4-2-1,-4 0 1,-4 0-1,-5 0 0,-3 0 1,-20-109-1,15 151 29,-1 0 0,-2 1 0,-3 1 0,-2 0 0,-41-79 0,50 110 0,-1 0 0,-1 1 0,-1 0 0,0 0 0,-1 1 0,-1 1 0,0 0 0,0 1 0,-2 1 0,0 0 0,0 1 0,-1 1 0,0 0 0,0 1 0,-1 1 0,-1 1 0,-32-8 0,32 12 0,-1 0 0,0 2 0,1 0 0,-1 2 0,0 0 0,0 1 0,1 1 0,0 1 0,-1 0 0,1 2 0,1 0 0,-1 1 0,-30 17 0,10-2 0,1 2 0,1 1 0,2 2 0,0 2 0,-34 36 0,10-1 48,2 3 0,-77 118 0,-63 164-1323,107-156-3454</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3.678"/>
    </inkml:context>
    <inkml:brush xml:id="br0">
      <inkml:brushProperty name="width" value="0.035" units="cm"/>
      <inkml:brushProperty name="height" value="0.035" units="cm"/>
      <inkml:brushProperty name="color" value="#333333"/>
    </inkml:brush>
  </inkml:definitions>
  <inkml:trace contextRef="#ctx0" brushRef="#br0">662 0 24575,'-288'734'-547,"-37"106"-341,314-807 968,4-16-33,0 1-1,2 0 1,0 0-1,0 0 1,2 1 0,1-1-1,-1 21 1,3-38-44,0 0 0,0 0-1,-1 0 1,1 0 0,1 0 0,-1 1 0,0-1 0,0 0 0,0 0 0,0 0 0,1 0 0,-1 0-1,1 0 1,-1 0 0,1 0 0,-1-1 0,1 1 0,-1 0 0,1 0 0,0 0 0,-1 0-1,1-1 1,0 1 0,0 0 0,-1-1 0,1 1 0,0-1 0,0 1 0,0 0 0,0-1 0,0 0-1,0 1 1,0-1 0,0 0 0,0 1 0,0-1 0,0 0 0,0 0 0,0 0 0,0 0-1,0 0 1,0 0 0,0 0 0,0-1 0,1 1 0,0 0 0,4-3 7,1 0 1,-1 0-1,0 0 1,1-1-1,-2 0 1,10-8-1,37-35-10,-3-3 0,70-92 0,-110 131 0,158-205 258,-9-7 0,130-246-1,-264 422-257,-17 31 0,1 1 0,0 0 0,1 1 0,0 0 0,23-26 0,-23 38 0,-6 16 0,-7 15 0,-1 0 0,-1 0 0,-18 50 0,11-37 0,-70 217 0,-59 212 0,132-437 0,2-1 0,1 2 0,2-1 0,1 1 0,1 48 0,3-79 0,0 0 0,1 0 0,-1 0 0,1 0 0,-1-1 0,1 1 0,0 0 0,1 0 0,-1 0 0,1-1 0,0 1 0,-1-1 0,2 1 0,-1-1 0,0 0 0,1 1 0,-1-1 0,1-1 0,0 1 0,0 0 0,0-1 0,0 1 0,5 2 0,-2-4 0,-1 1 0,1-1 0,0 0 0,0 0 0,0-1 0,0 0 0,0 0 0,-1 0 0,1-1 0,0 0 0,0 0 0,0 0 0,-1-1 0,1 0 0,7-3 0,57-25 135,75-45-1,30-14-1210,-142 75-1464,55-15-1,-10 12 238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1.858"/>
    </inkml:context>
    <inkml:brush xml:id="br0">
      <inkml:brushProperty name="width" value="0.035" units="cm"/>
      <inkml:brushProperty name="height" value="0.035" units="cm"/>
      <inkml:brushProperty name="color" value="#333333"/>
    </inkml:brush>
  </inkml:definitions>
  <inkml:trace contextRef="#ctx0" brushRef="#br0">1 1 24575,'610'0'-1365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4.142"/>
    </inkml:context>
    <inkml:brush xml:id="br0">
      <inkml:brushProperty name="width" value="0.035" units="cm"/>
      <inkml:brushProperty name="height" value="0.035" units="cm"/>
      <inkml:brushProperty name="color" value="#333333"/>
    </inkml:brush>
  </inkml:definitions>
  <inkml:trace contextRef="#ctx0" brushRef="#br0">6 109 24575,'0'0'0,"-1"0"0,1 1 0,0-1 0,-1 0 0,1 1 0,0-1 0,-1 0 0,1 0 0,0 1 0,0-1 0,-1 1 0,1-1 0,0 0 0,0 1 0,0-1 0,-1 0 0,1 1 0,0-1 0,0 1 0,0-1 0,0 0 0,0 1 0,0-1 0,0 1 0,0-1 0,0 1 0,0-1 0,0 0 0,0 1 0,0-1 0,0 1 0,1-1 0,-1 0 0,0 1 0,0-1 0,1 1 0,15 7 0,26-2 0,-41-6 0,279 3 0,-154-5 0,-106 2 0,0 1 0,0-2 0,1 0 0,-1-1 0,21-5 0,-37 6 0,0 1 0,0-2 0,0 1 0,-1 0 0,1-1 0,-1 1 0,1-1 0,-1 0 0,0 0 0,1 0 0,-1-1 0,0 1 0,0-1 0,-1 0 0,1 0 0,-1 0 0,1 0 0,-1 0 0,0 0 0,0-1 0,0 1 0,-1-1 0,1 1 0,-1-1 0,0 0 0,0 0 0,1-5 0,-1-17-1365,-1 1-5461</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6.402"/>
    </inkml:context>
    <inkml:brush xml:id="br0">
      <inkml:brushProperty name="width" value="0.035" units="cm"/>
      <inkml:brushProperty name="height" value="0.035" units="cm"/>
      <inkml:brushProperty name="color" value="#333333"/>
    </inkml:brush>
  </inkml:definitions>
  <inkml:trace contextRef="#ctx0" brushRef="#br0">30 1 24575,'-5'15'0,"-2"15"0,1 17 0,1 15 0,2 13 0,0 12 0,2 3 0,6-6 0,6-10 0,12-19 0,7-24 0,8-26 0,-2-15-8191</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6.798"/>
    </inkml:context>
    <inkml:brush xml:id="br0">
      <inkml:brushProperty name="width" value="0.035" units="cm"/>
      <inkml:brushProperty name="height" value="0.035" units="cm"/>
      <inkml:brushProperty name="color" value="#333333"/>
    </inkml:brush>
  </inkml:definitions>
  <inkml:trace contextRef="#ctx0" brushRef="#br0">1 1 24575,'13'2'0,"1"1"0,-1 0 0,0 2 0,0-1 0,0 1 0,-1 1 0,0 1 0,0-1 0,0 2 0,-1 0 0,0 0 0,11 11 0,-15-12 0,-1 1 0,1 0 0,-1 0 0,0 0 0,-1 0 0,0 1 0,-1 0 0,1 0 0,-2 1 0,1-1 0,-1 1 0,-1-1 0,0 1 0,0 0 0,-1 0 0,0 0 0,-1 12 0,0-19 0,0-1 0,0 1 0,0-1 0,0 1 0,-1-1 0,1 1 0,-1-1 0,0 0 0,1 1 0,-1-1 0,0 1 0,-1-1 0,1 0 0,0 0 0,-1 0 0,1 0 0,-1 0 0,1 0 0,-1 0 0,0 0 0,-2 1 0,0-1 0,-1 0 0,0 0 0,0 0 0,0 0 0,0-1 0,0 0 0,-9 1 0,9-1 0,-1-1 0,1 1 0,0 0 0,0 1 0,0-1 0,0 1 0,0 0 0,0 0 0,1 0 0,-7 5 0,10-6 0,-1 0 0,1 1 0,0-1 0,0 0 0,0 1 0,0-1 0,0 1 0,0-1 0,0 1 0,0-1 0,1 1 0,-1 0 0,1-1 0,-1 1 0,1 0 0,-1 0 0,1-1 0,0 1 0,0 0 0,0 0 0,0 0 0,0-1 0,1 1 0,-1 0 0,0 0 0,1-1 0,-1 1 0,1 0 0,0-1 0,-1 1 0,1-1 0,0 1 0,0-1 0,0 1 0,0-1 0,0 1 0,1-1 0,-1 0 0,0 0 0,0 0 0,1 1 0,-1-1 0,1-1 0,-1 1 0,1 0 0,0 0 0,-1 0 0,1-1 0,0 1 0,-1-1 0,1 0 0,0 1 0,0-1 0,-1 0 0,1 0 0,0 0 0,0 0 0,-1 0 0,1 0 0,3-1 0,1-2 4,-1 0 1,1-1-1,-1 1 0,1-1 0,-1 0 1,-1 0-1,1-1 0,0 0 0,-1 1 1,5-8-1,37-61-443,-30 46-534,27-46-5853</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7.146"/>
    </inkml:context>
    <inkml:brush xml:id="br0">
      <inkml:brushProperty name="width" value="0.035" units="cm"/>
      <inkml:brushProperty name="height" value="0.035" units="cm"/>
      <inkml:brushProperty name="color" value="#333333"/>
    </inkml:brush>
  </inkml:definitions>
  <inkml:trace contextRef="#ctx0" brushRef="#br0">59 1 24575,'0'54'0,"0"34"0,0 21 0,0 7 0,0-1 0,0-6 0,0-11 0,0-17 0,0-18 0,0-19-8191</inkml:trace>
  <inkml:trace contextRef="#ctx0" brushRef="#br0" timeOffset="1">0 788 24575,'25'-9'0,"18"-19"0,16-19 0,9-12 0,-8 4-8191</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7.524"/>
    </inkml:context>
    <inkml:brush xml:id="br0">
      <inkml:brushProperty name="width" value="0.035" units="cm"/>
      <inkml:brushProperty name="height" value="0.035" units="cm"/>
      <inkml:brushProperty name="color" value="#333333"/>
    </inkml:brush>
  </inkml:definitions>
  <inkml:trace contextRef="#ctx0" brushRef="#br0">1 1 24575,'0'49'0,"0"42"0,0 35 0,0 25 0,0 18 0,0 4 0,0-7 0,0-17 0,0-24 0,5-33 0,1-33-8191</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7.920"/>
    </inkml:context>
    <inkml:brush xml:id="br0">
      <inkml:brushProperty name="width" value="0.035" units="cm"/>
      <inkml:brushProperty name="height" value="0.035" units="cm"/>
      <inkml:brushProperty name="color" value="#333333"/>
    </inkml:brush>
  </inkml:definitions>
  <inkml:trace contextRef="#ctx0" brushRef="#br0">0 532 24575,'5'2'0,"-1"1"0,1-1 0,0 0 0,-1 0 0,1-1 0,0 1 0,0-1 0,0 0 0,0 0 0,0-1 0,1 0 0,-1 0 0,0 0 0,0 0 0,7-2 0,-3 0 0,0-1 0,-1 0 0,1 0 0,-1-1 0,0 0 0,0 0 0,0-1 0,8-6 0,2-4 0,0-1 0,-1-1 0,-1 0 0,0-1 0,23-36 0,-24 30 0,-2 1 0,-1-2 0,0 0 0,10-35 0,-18 48 0,-1-1 0,0 1 0,-1 0 0,0-1 0,-1 0 0,0 1 0,-1-1 0,-1 1 0,0-1 0,0 0 0,-6-19 0,7 29 0,-1 1 0,0 0 0,0-1 0,1 1 0,-1 0 0,-1 0 0,1 0 0,0 0 0,0 0 0,-1 0 0,1 0 0,-1 0 0,0 1 0,1-1 0,-1 0 0,0 1 0,0 0 0,0-1 0,0 1 0,0 0 0,0 0 0,-1 0 0,-3-1 0,4 2 0,0 0 0,0 1 0,0-1 0,0 1 0,0-1 0,0 1 0,0 0 0,0-1 0,0 1 0,0 0 0,0 0 0,1 1 0,-1-1 0,0 0 0,1 0 0,-1 1 0,1-1 0,-1 1 0,1 0 0,0-1 0,0 1 0,0 0 0,0 0 0,0-1 0,0 1 0,0 0 0,0 0 0,0 2 0,-3 8 0,1 0 0,-1 0 0,2 0 0,0 0 0,0 0 0,1 1 0,1-1 0,1 20 0,0-23 0,0 1 0,1-1 0,0 0 0,0 1 0,1-1 0,0 0 0,0 0 0,1-1 0,1 1 0,-1-1 0,12 15 0,-14-20 0,0-1 0,1 1 0,-1-1 0,1 1 0,0-1 0,0 0 0,0 0 0,0 0 0,0-1 0,0 1 0,0-1 0,0 1 0,1-1 0,-1 0 0,1 0 0,-1-1 0,1 1 0,-1-1 0,1 0 0,3 0 0,0-1 0,-1 0 0,1 0 0,-1-1 0,0 0 0,0 0 0,0-1 0,0 0 0,0 0 0,-1 0 0,8-5 0,5-7 0,1-1 0,-2-1 0,0 0 0,26-36 0,11-26 0,-54 79 0,0 0 0,0 0 0,0 0 0,0 1 0,0-1 0,0 0 0,0 0 0,0 0 0,0 0 0,0 0 0,0 0 0,1 0 0,-1 1 0,0-1 0,0 0 0,0 0 0,0 0 0,0 0 0,0 0 0,0 0 0,0 0 0,1 0 0,-1 0 0,0 0 0,0 0 0,0 0 0,0 0 0,0 0 0,0 0 0,1 0 0,-1 0 0,0 1 0,0-1 0,0-1 0,0 1 0,0 0 0,0 0 0,1 0 0,-1 0 0,0 0 0,0 0 0,0 0 0,0 0 0,0 0 0,0 0 0,0 0 0,1 0 0,-1 0 0,0 0 0,0 0 0,0 0 0,0-1 0,0 1 0,0 0 0,0 0 0,0 0 0,0 0 0,0 0 0,0 0 0,1 0 0,-1-1 0,0 1 0,0 0 0,0 0 0,0 0 0,1 19 0,-6 37 0,4-44 0,-4 74 0,11 163 0,-6-241 0,0 0 0,0 1 0,-1-1 0,0 0 0,-1 0 0,0-1 0,-4 12 0,6-18 0,0 1 0,-1 0 0,0-1 0,1 1 0,-1-1 0,0 1 0,0-1 0,1 1 0,-1-1 0,0 1 0,-1-1 0,1 0 0,0 0 0,0 1 0,0-1 0,-1 0 0,1 0 0,-1 0 0,1 0 0,-1-1 0,1 1 0,-1 0 0,1-1 0,-1 1 0,0-1 0,1 1 0,-1-1 0,0 0 0,1 1 0,-1-1 0,0 0 0,0 0 0,1 0 0,-1-1 0,0 1 0,1 0 0,-1-1 0,0 1 0,1-1 0,-1 1 0,-1-2 0,-1 0 4,1-1 0,-1 0 0,1 0 0,0 0-1,0 0 1,0 0 0,0 0 0,0-1 0,1 0 0,0 1-1,0-1 1,0 0 0,0 0 0,-2-8 0,-16-66-725,17 62 19,-12-62-6124</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8.284"/>
    </inkml:context>
    <inkml:brush xml:id="br0">
      <inkml:brushProperty name="width" value="0.035" units="cm"/>
      <inkml:brushProperty name="height" value="0.035" units="cm"/>
      <inkml:brushProperty name="color" value="#333333"/>
    </inkml:brush>
  </inkml:definitions>
  <inkml:trace contextRef="#ctx0" brushRef="#br0">87 0 24575,'0'50'0,"0"36"0,0 28 0,-4 15 0,-3 5 0,1-5 0,1-15 0,-4-17 0,0-24-8191</inkml:trace>
  <inkml:trace contextRef="#ctx0" brushRef="#br0" timeOffset="1">0 731 24575,'30'-6'0,"25"-10"0,12-14 0,-4-1-8191</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8.648"/>
    </inkml:context>
    <inkml:brush xml:id="br0">
      <inkml:brushProperty name="width" value="0.035" units="cm"/>
      <inkml:brushProperty name="height" value="0.035" units="cm"/>
      <inkml:brushProperty name="color" value="#333333"/>
    </inkml:brush>
  </inkml:definitions>
  <inkml:trace contextRef="#ctx0" brushRef="#br0">1 1 24575,'0'44'0,"0"35"0,0 20 0,0 11 0,0 8 0,0 3 0,0-3 0,0-18 0,0-20 0,4-24 0,8-32 0,1-19-8191</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9.042"/>
    </inkml:context>
    <inkml:brush xml:id="br0">
      <inkml:brushProperty name="width" value="0.035" units="cm"/>
      <inkml:brushProperty name="height" value="0.035" units="cm"/>
      <inkml:brushProperty name="color" value="#333333"/>
    </inkml:brush>
  </inkml:definitions>
  <inkml:trace contextRef="#ctx0" brushRef="#br0">1 53 24575,'15'0'0,"10"-5"0,5-6 0,3-7 0,-4 0-8191</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9.438"/>
    </inkml:context>
    <inkml:brush xml:id="br0">
      <inkml:brushProperty name="width" value="0.035" units="cm"/>
      <inkml:brushProperty name="height" value="0.035" units="cm"/>
      <inkml:brushProperty name="color" value="#333333"/>
    </inkml:brush>
  </inkml:definitions>
  <inkml:trace contextRef="#ctx0" brushRef="#br0">1 399 24575,'3'3'0,"-1"-1"0,2 0 0,-1 1 0,0-1 0,0-1 0,1 1 0,-1 0 0,1-1 0,-1 0 0,1 1 0,-1-1 0,1-1 0,0 1 0,0-1 0,-1 1 0,1-1 0,0 0 0,0 0 0,0-1 0,-1 1 0,8-3 0,7-2 0,0 0 0,-1-2 0,24-12 0,16-5 0,-46 20 0,1 2 0,0 0 0,0 0 0,0 1 0,1 1 0,-1 0 0,0 1 0,0 0 0,0 0 0,13 5 0,-19-6 0,0 1 0,0-1 0,0 0 0,0-1 0,-1 1 0,1-1 0,0 0 0,0-1 0,-1 0 0,1 1 0,-1-2 0,0 1 0,1-1 0,-1 1 0,0-1 0,0-1 0,-1 1 0,1-1 0,-1 0 0,0 0 0,1 0 0,-2 0 0,1-1 0,-1 0 0,5-6 0,0-3 0,1-1 0,-2 1 0,0-1 0,0-1 0,-2 0 0,0 1 0,6-34 0,-10 41 0,-1 0 0,0-1 0,0 1 0,-1 0 0,0-1 0,0 1 0,-1 0 0,-3-9 0,4 14 0,1 1 0,-1-1 0,0 0 0,0 1 0,0-1 0,-1 1 0,1 0 0,0-1 0,-1 1 0,0 0 0,1 0 0,-1 0 0,0 0 0,0 0 0,0 0 0,0 0 0,-1 1 0,1-1 0,0 1 0,-1-1 0,1 1 0,-1 0 0,0 0 0,1 0 0,-1 1 0,0-1 0,-4 0 0,5 1 0,1 1 0,-1-1 0,0 1 0,0 0 0,0 0 0,1 0 0,-1 0 0,0 0 0,1 0 0,-1 0 0,1 0 0,-1 0 0,1 1 0,0-1 0,-1 1 0,1-1 0,0 1 0,0-1 0,0 1 0,0 0 0,0 0 0,1-1 0,-1 1 0,0 2 0,-14 50 0,14-48 0,-6 29 0,3 1 0,0 0 0,3 0 0,3 50 0,-1-64 0,2-1 0,0 0 0,2 0 0,0-1 0,1 1 0,1-1 0,1 0 0,18 33 0,-23-48 0,0-1 0,0 1 0,1-1 0,-1 1 0,1-1 0,0 0 0,1 0 0,-1-1 0,1 1 0,0-1 0,-1 0 0,1 0 0,0-1 0,1 1 0,-1-1 0,0 0 0,10 2 0,-11-4 0,1 0 0,0 0 0,0 0 0,-1 0 0,1-1 0,0 1 0,-1-1 0,1-1 0,-1 1 0,1-1 0,-1 1 0,0-1 0,1 0 0,-1-1 0,0 1 0,0-1 0,0 0 0,-1 0 0,1 0 0,-1 0 0,5-6 0,2-5-136,1-1-1,-2 0 1,0-1-1,-1 0 1,-1 0-1,0-1 1,-2 0-1,1 0 0,2-21 1,5-26-6690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6.126"/>
    </inkml:context>
    <inkml:brush xml:id="br0">
      <inkml:brushProperty name="width" value="0.035" units="cm"/>
      <inkml:brushProperty name="height" value="0.035" units="cm"/>
      <inkml:brushProperty name="color" value="#333333"/>
    </inkml:brush>
  </inkml:definitions>
  <inkml:trace contextRef="#ctx0" brushRef="#br0">12 0 24575,'0'5'0,"0"11"0,0 9 0,0 9 0,0 10 0,0 6 0,0 0 0,0-3 0,0-5 0,0-5 0,-5-13 0,-2-12-8191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4.503"/>
    </inkml:context>
    <inkml:brush xml:id="br0">
      <inkml:brushProperty name="width" value="0.035" units="cm"/>
      <inkml:brushProperty name="height" value="0.035" units="cm"/>
      <inkml:brushProperty name="color" value="#333333"/>
    </inkml:brush>
  </inkml:definitions>
  <inkml:trace contextRef="#ctx0" brushRef="#br0">1 0 24575,'1'3'0,"1"0"0,-1 0 0,1 0 0,0 0 0,0 0 0,0-1 0,1 1 0,-1-1 0,1 1 0,-1-1 0,1 0 0,0 0 0,0 0 0,0-1 0,0 1 0,5 2 0,5 4 0,54 31 0,-45-29 0,-2 2 0,1 1 0,-2 0 0,23 20 0,-38-29 0,0 0 0,0 1 0,0-1 0,0 1 0,-1 0 0,0 0 0,0 0 0,0 0 0,-1 0 0,1 1 0,-1-1 0,-1 1 0,1 0 0,-1 0 0,0-1 0,0 1 0,0 0 0,-1 0 0,0 0 0,0 0 0,-2 10 0,-3 4 27,-1 0-1,-1-1 1,0 0-1,-20 34 0,14-29-774,-16 45-1,24-48-6077</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6.505"/>
    </inkml:context>
    <inkml:brush xml:id="br0">
      <inkml:brushProperty name="width" value="0.035" units="cm"/>
      <inkml:brushProperty name="height" value="0.035" units="cm"/>
      <inkml:brushProperty name="color" value="#333333"/>
    </inkml:brush>
  </inkml:definitions>
  <inkml:trace contextRef="#ctx0" brushRef="#br0">119 44 24575,'-30'97'0,"4"1"0,-23 173 0,41-199 0,4 0 0,2 0 0,4 0 0,18 113 0,-15-156 0,1 1 0,2-1 0,1-1 0,2 1 0,0-2 0,2 1 0,1-2 0,30 44 0,-36-60 0,0 0 0,0 0 0,1-1 0,0 0 0,1 0 0,0-1 0,0 0 0,1-1 0,0-1 0,0 1 0,1-2 0,-1 1 0,1-2 0,0 0 0,1 0 0,-1-1 0,1 0 0,0-1 0,-1-1 0,1 0 0,0-1 0,23-2 0,-19-1 0,-1 0 0,1-2 0,-1 0 0,0-1 0,0 0 0,-1-2 0,0 0 0,0 0 0,-1-1 0,0-1 0,0 0 0,-1-1 0,-1-1 0,0 0 0,0-1 0,-1 0 0,-1 0 0,12-21 0,-1 1 0,-3-2 0,-1 0 0,-1-1 0,-2 0 0,-2-1 0,-1-1 0,6-40 0,-10 28 0,-2 0 0,-2 0 0,-2 0 0,-2 0 0,-3 0 0,-2 0 0,-2 0 0,-2 1 0,-2 1 0,-3 0 0,-1 0 0,-45-89 0,50 117 0,-1 0 0,0 1 0,-1 0 0,-17-17 0,27 32 0,1 1 0,-1 0 0,0 0 0,-1 0 0,1 0 0,0 0 0,-1 1 0,0-1 0,1 1 0,-1 0 0,0 0 0,0 1 0,0-1 0,0 1 0,-1 0 0,1 0 0,0 0 0,0 0 0,-1 1 0,1 0 0,0 0 0,-1 0 0,1 0 0,0 1 0,-1 0 0,1 0 0,0 0 0,-6 2 0,3 1 0,0 1 0,0-1 0,1 1 0,0 0 0,0 1 0,0 0 0,0 0 0,1 0 0,0 0 0,-7 12 0,-2 7 0,-21 49 0,-14 63-1365,10-1-5461</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7.153"/>
    </inkml:context>
    <inkml:brush xml:id="br0">
      <inkml:brushProperty name="width" value="0.035" units="cm"/>
      <inkml:brushProperty name="height" value="0.035" units="cm"/>
      <inkml:brushProperty name="color" value="#333333"/>
    </inkml:brush>
  </inkml:definitions>
  <inkml:trace contextRef="#ctx0" brushRef="#br0">62 523 24575,'-4'36'0,"-44"351"0,44-367 0,1-25 0,1-36 0,1-99 0,6 1 0,7 0 0,47-228 0,-56 353 0,1-1 0,0 1 0,1 0 0,0 1 0,1-1 0,14-21 0,-20 34 0,1 0 0,-1 0 0,1 0 0,-1 0 0,1 0 0,-1 0 0,1 1 0,0-1 0,-1 0 0,1 1 0,0-1 0,0 0 0,-1 1 0,1-1 0,0 1 0,0-1 0,0 1 0,0-1 0,0 1 0,0 0 0,0-1 0,0 1 0,0 0 0,0 0 0,0 0 0,0 0 0,0 0 0,0 0 0,0 0 0,0 0 0,1 0 0,0 2 0,-1-1 0,0 0 0,1 1 0,-1-1 0,0 1 0,0-1 0,1 1 0,-1 0 0,0-1 0,-1 1 0,1 0 0,0 0 0,0 0 0,0 3 0,11 71 0,-9-34 0,-5 61 0,1-88 0,0 0 0,-1-1 0,-1 1 0,-1 0 0,0-1 0,0 0 0,-10 20 0,14-34 0,0 0 0,0 0 0,0 1 0,0-1 0,0 0 0,0 0 0,0 1 0,-1-1 0,1 0 0,0 0 0,0 1 0,0-1 0,0 0 0,0 0 0,0 1 0,-1-1 0,1 0 0,0 0 0,0 0 0,0 1 0,-1-1 0,1 0 0,0 0 0,0 0 0,-1 0 0,1 0 0,0 1 0,0-1 0,-1 0 0,1 0 0,0 0 0,0 0 0,-1 0 0,1 0 0,0 0 0,-1 0 0,1 0 0,0 0 0,0 0 0,-1 0 0,1 0 0,0 0 0,0 0 0,-1 0 0,1-1 0,-1 1 0,-4-16 0,3-25 0,7 19-195,0-1 0,2 1 0,1 1 0,1-1 0,1 1 0,20-32 0,4-2-6631</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7.485"/>
    </inkml:context>
    <inkml:brush xml:id="br0">
      <inkml:brushProperty name="width" value="0.035" units="cm"/>
      <inkml:brushProperty name="height" value="0.035" units="cm"/>
      <inkml:brushProperty name="color" value="#333333"/>
    </inkml:brush>
  </inkml:definitions>
  <inkml:trace contextRef="#ctx0" brushRef="#br0">1 82 24575,'4'0'0,"1"1"0,-1-1 0,0 1 0,0 1 0,0-1 0,1 1 0,-1-1 0,-1 1 0,1 0 0,0 0 0,0 1 0,-1-1 0,6 5 0,44 47 0,-23-22 0,-26-28 0,0 0 0,0-1 0,1 1 0,-1-1 0,1 0 0,0 0 0,0-1 0,0 1 0,0-1 0,8 2 0,-11-3 0,0-1 0,0 0 0,0 0 0,0 0 0,-1-1 0,1 1 0,0 0 0,0-1 0,0 1 0,0-1 0,0 0 0,-1 0 0,1 1 0,0-1 0,0 0 0,-1 0 0,1-1 0,-1 1 0,1 0 0,-1-1 0,0 1 0,1 0 0,-1-1 0,0 0 0,0 1 0,0-1 0,0 0 0,0 1 0,0-1 0,-1 0 0,1 0 0,-1 0 0,1-2 0,3-7 0,-1 0 0,0-1 0,-1 1 0,-1-1 0,0 1 0,0-1 0,-2-18 0,1 26 0,0 1 0,0-1 0,-1 1 0,1-1 0,-1 1 0,0-1 0,0 1 0,0 0 0,0-1 0,-1 1 0,1 0 0,-1 0 0,0 0 0,0 0 0,0 0 0,0 0 0,0 1 0,-1-1 0,1 1 0,-1-1 0,0 1 0,1 0 0,-1 0 0,0 0 0,0 1 0,-1-1 0,1 1 0,-7-3 0,8 4 4,-1 0-1,1 0 0,-1 0 1,1 1-1,-1-1 0,1 1 1,-1-1-1,1 1 0,0 0 1,-1 0-1,1 0 0,0 0 1,0 0-1,0 1 0,0-1 1,0 1-1,0-1 0,0 1 1,0 0-1,0 0 0,1 0 1,-1 0-1,1 0 0,0 0 1,-1 0-1,1 0 0,0 0 1,0 1-1,0-1 0,0 4 1,-5 10-325,1 0 1,0 0-1,-2 20 1,7-33 133,-9 53-6639</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7.847"/>
    </inkml:context>
    <inkml:brush xml:id="br0">
      <inkml:brushProperty name="width" value="0.035" units="cm"/>
      <inkml:brushProperty name="height" value="0.035" units="cm"/>
      <inkml:brushProperty name="color" value="#333333"/>
    </inkml:brush>
  </inkml:definitions>
  <inkml:trace contextRef="#ctx0" brushRef="#br0">1 897 24575,'9'130'0,"9"60"0,-19-203 0,1 0 0,0 1 0,1-1 0,3-13 0,1-23 0,5-138 0,15-208 0,-11 271 0,34-141 0,-47 258 0,1-5 0,1 0 0,0 0 0,1 0 0,0 1 0,1 0 0,0-1 0,8-12 0,-12 23 0,-1 1 0,0 0 0,0-1 0,0 1 0,1 0 0,-1-1 0,0 1 0,0 0 0,1-1 0,-1 1 0,0 0 0,1 0 0,-1-1 0,0 1 0,1 0 0,-1 0 0,0 0 0,1-1 0,-1 1 0,0 0 0,1 0 0,-1 0 0,1 0 0,-1 0 0,0 0 0,1 0 0,-1 0 0,1 0 0,-1 0 0,0 0 0,1 0 0,-1 0 0,1 0 0,-1 0 0,0 0 0,1 1 0,-1-1 0,0 0 0,1 0 0,-1 0 0,0 1 0,1-1 0,-1 0 0,0 0 0,1 1 0,-1-1 0,0 0 0,0 1 0,1-1 0,-1 0 0,0 1 0,0-1 0,0 0 0,1 1 0,-1-1 0,0 0 0,0 1 0,0-1 0,0 1 0,7 26 0,-6 10-227,-1 0-1,-1 1 1,-2-1-1,-2-1 1,-16 63-1,4-34-6598</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8.214"/>
    </inkml:context>
    <inkml:brush xml:id="br0">
      <inkml:brushProperty name="width" value="0.035" units="cm"/>
      <inkml:brushProperty name="height" value="0.035" units="cm"/>
      <inkml:brushProperty name="color" value="#333333"/>
    </inkml:brush>
  </inkml:definitions>
  <inkml:trace contextRef="#ctx0" brushRef="#br0">23 0 24575,'-4'50'0,"-3"21"0,1 4 0,1-7 0,6-14 0,13-16 0,10-25 0,5-20 0,-3-13 0,0-13 0,-4-7 0,-7-5 0,-5-1 0,-5 3 0,-8 4 0,-8 3 0,-8 8 0,0 8-8191</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8.624"/>
    </inkml:context>
    <inkml:brush xml:id="br0">
      <inkml:brushProperty name="width" value="0.035" units="cm"/>
      <inkml:brushProperty name="height" value="0.035" units="cm"/>
      <inkml:brushProperty name="color" value="#333333"/>
    </inkml:brush>
  </inkml:definitions>
  <inkml:trace contextRef="#ctx0" brushRef="#br0">27 5 24575,'-5'20'0,"-1"12"0,0 10 0,1 2 0,1 5 0,7-2 0,7 2 0,3 1 0,-2 3 0,3-2 0,-2-6 0,-2-5 0,-3-4 0,-8-9 0,-3-23 0,-1-28 0,0-24 0,1-4-8191</inkml:trace>
  <inkml:trace contextRef="#ctx0" brushRef="#br0" timeOffset="1">27 5 24575,'9'-1'0,"0"-1"0,0 1 0,0 1 0,0 0 0,0 0 0,0 1 0,1 0 0,-2 1 0,1 0 0,0 0 0,0 1 0,-1 0 0,1 0 0,9 6 0,-10-4 0,1 2 0,-1-1 0,0 1 0,-1 0 0,1 1 0,-1 0 0,-1 0 0,0 0 0,0 1 0,0 0 0,-1 0 0,4 11 0,-4-10 0,-1 0 0,0 1 0,0-1 0,-1 1 0,0 0 0,0 14 0,-2-21 0,-1 0 0,0 0 0,0 1 0,-1-1 0,1 0 0,-1 0 0,0 0 0,0 0 0,0 0 0,-1 0 0,1 0 0,-1 0 0,0 0 0,0 0 0,0-1 0,-1 1 0,1-1 0,-1 0 0,-3 4 0,3-4 0,-27 30 0,29-32 0,0 1 0,0-1 0,0 0 0,1 1 0,-1-1 0,0 1 0,1-1 0,0 1 0,-1-1 0,1 1 0,0-1 0,-1 1 0,1-1 0,0 1 0,0 0 0,0-1 0,0 1 0,1-1 0,-1 1 0,0-1 0,1 1 0,-1-1 0,1 1 0,1 2 0,-2-4 0,1 1 0,-1 0 0,1-1 0,-1 1 0,1 0 0,-1-1 0,1 1 0,0-1 0,-1 1 0,1-1 0,0 1 0,0-1 0,-1 0 0,1 1 0,0-1 0,0 0 0,-1 0 0,1 1 0,0-1 0,0 0 0,0 0 0,0 0 0,-1 0 0,1 0 0,0 0 0,0 0 0,0 0 0,0 0 0,-1-1 0,1 1 0,0 0 0,0 0 0,0-1 0,-1 1 0,1-1 0,0 1 0,0-1 0,-1 1 0,1-1 0,0 1 0,0-2 0,27-28 0,-13 6-455,-1-1 0,16-38 0,-3-1-6371</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9.007"/>
    </inkml:context>
    <inkml:brush xml:id="br0">
      <inkml:brushProperty name="width" value="0.035" units="cm"/>
      <inkml:brushProperty name="height" value="0.035" units="cm"/>
      <inkml:brushProperty name="color" value="#333333"/>
    </inkml:brush>
  </inkml:definitions>
  <inkml:trace contextRef="#ctx0" brushRef="#br0">1 0 24575,'10'45'0,"3"29"0,-1 18 0,4 2 0,-2-4 0,-3-13 0,-4-15 0,-2-17-8191</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9.510"/>
    </inkml:context>
    <inkml:brush xml:id="br0">
      <inkml:brushProperty name="width" value="0.035" units="cm"/>
      <inkml:brushProperty name="height" value="0.035" units="cm"/>
      <inkml:brushProperty name="color" value="#333333"/>
    </inkml:brush>
  </inkml:definitions>
  <inkml:trace contextRef="#ctx0" brushRef="#br0">143 0 24575,'-29'722'0,"28"-752"0,-1 1 0,-1-1 0,-1 1 0,-11-37 0,15 64 0,-1 0 0,1 1 0,-1-1 0,1 0 0,-1 1 0,0-1 0,0 1 0,0-1 0,0 1 0,0-1 0,0 1 0,0 0 0,0-1 0,0 1 0,-1 0 0,1 0 0,0 0 0,-3-1 0,3 2 0,0 0 0,0 0 0,0 0 0,1 0 0,-1 0 0,0 0 0,0 0 0,0 1 0,0-1 0,0 0 0,1 1 0,-1-1 0,0 1 0,0-1 0,1 1 0,-1-1 0,0 1 0,1-1 0,-1 1 0,0 0 0,1-1 0,-1 1 0,1 0 0,-1-1 0,1 2 0,-5 6 0,0 1 0,1-1 0,1 1 0,0 0 0,-4 15 0,0 3 0,1 1 0,2 0 0,1 0 0,1 0 0,1 0 0,2 1 0,1-1 0,6 33 0,-7-56 0,0 0 0,1 0 0,-1 0 0,1-1 0,0 1 0,1-1 0,-1 1 0,1-1 0,-1 0 0,6 5 0,-7-8 0,0 0 0,0 0 0,1 0 0,-1 0 0,0 0 0,1-1 0,-1 1 0,0-1 0,1 1 0,-1-1 0,1 1 0,-1-1 0,1 0 0,-1 0 0,1 1 0,-1-1 0,1 0 0,-1-1 0,1 1 0,-1 0 0,1 0 0,-1-1 0,1 1 0,-1-1 0,1 1 0,-1-1 0,0 1 0,1-1 0,-1 0 0,0 0 0,0 0 0,1 0 0,-1 0 0,0 0 0,0 0 0,2-2 0,7-9-195,0 0 0,0-1 0,-1 0 0,-1-1 0,0 0 0,7-18 0,16-37-6631</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9.908"/>
    </inkml:context>
    <inkml:brush xml:id="br0">
      <inkml:brushProperty name="width" value="0.035" units="cm"/>
      <inkml:brushProperty name="height" value="0.035" units="cm"/>
      <inkml:brushProperty name="color" value="#333333"/>
    </inkml:brush>
  </inkml:definitions>
  <inkml:trace contextRef="#ctx0" brushRef="#br0">1 55 24575,'0'19'0,"5"-2"0,1-15 0</inkml:trace>
  <inkml:trace contextRef="#ctx0" brushRef="#br0" timeOffset="1">1 55 24575,'10'-9'0,"1"1"0,0 0 0,1 1 0,19-9 0,-30 15 0,1 0 0,-1 0 0,1 1 0,-1-1 0,1 0 0,-1 1 0,1 0 0,-1-1 0,1 1 0,-1 0 0,1 0 0,-1-1 0,1 1 0,0 1 0,-1-1 0,1 0 0,-1 0 0,1 0 0,-1 1 0,1-1 0,-1 1 0,1 0 0,-1-1 0,1 1 0,-1 0 0,0 0 0,1-1 0,-1 1 0,0 0 0,0 0 0,0 1 0,0-1 0,0 0 0,0 0 0,0 1 0,0-1 0,0 0 0,0 1 0,-1-1 0,1 1 0,0-1 0,-1 0 0,0 1 0,1 0 0,-1-1 0,0 1 0,0-1 0,0 1 0,0-1 0,0 1 0,0 1 0,1 40 0,-3 0 0,-9 65 0,8-84 0,3-21 0,-1 0 0,1-1 0,-1 1 0,0 0 0,0 0 0,0-1 0,0 1 0,-1 0 0,1-1 0,-1 1 0,1-1 0,-3 3 0,4-5 0,-1 1 0,1-1 0,0 0 0,-1 1 0,1-1 0,0 0 0,-1 0 0,1 0 0,-1 1 0,1-1 0,0 0 0,-1 0 0,1 0 0,-1 0 0,1 0 0,-1 1 0,1-1 0,0 0 0,-1 0 0,1 0 0,-1 0 0,1 0 0,-1-1 0,1 1 0,-1 0 0,1 0 0,0 0 0,-1 0 0,0-1 0,-10-18 0,2-19-1365,3-3-5461</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0.255"/>
    </inkml:context>
    <inkml:brush xml:id="br0">
      <inkml:brushProperty name="width" value="0.035" units="cm"/>
      <inkml:brushProperty name="height" value="0.035" units="cm"/>
      <inkml:brushProperty name="color" value="#333333"/>
    </inkml:brush>
  </inkml:definitions>
  <inkml:trace contextRef="#ctx0" brushRef="#br0">1 0 24575,'0'45'0,"5"34"0,1 19 0,1 13 0,-2 1 0,-1-7 0,-2-12 0,-1-12 0,0-20-8191</inkml:trace>
  <inkml:trace contextRef="#ctx0" brushRef="#br0" timeOffset="1">30 497 24575,'20'0'0,"11"-5"0,1-12 0,0-13 0,-6-5 0,-8 2-8191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5.063"/>
    </inkml:context>
    <inkml:brush xml:id="br0">
      <inkml:brushProperty name="width" value="0.035" units="cm"/>
      <inkml:brushProperty name="height" value="0.035" units="cm"/>
      <inkml:brushProperty name="color" value="#333333"/>
    </inkml:brush>
  </inkml:definitions>
  <inkml:trace contextRef="#ctx0" brushRef="#br0">60 36 24575,'5'0'0,"1"5"0,0 6 0,-1 7 0,-1 5 0,-7-2 0,-7-4 0,-7-10 0,-1-11 0,3-10 0,3-7 0,5-5 0,3-4 0,7 4 0,3 12 0,1 12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0.903"/>
    </inkml:context>
    <inkml:brush xml:id="br0">
      <inkml:brushProperty name="width" value="0.035" units="cm"/>
      <inkml:brushProperty name="height" value="0.035" units="cm"/>
      <inkml:brushProperty name="color" value="#333333"/>
    </inkml:brush>
  </inkml:definitions>
  <inkml:trace contextRef="#ctx0" brushRef="#br0">0 309 24575,'0'25'0,"0"-2"0,5-15 0,7-18 0,6-23 0,5-15 0,4-10 0,6-5 0,4 4 0,0 6 0,-7 13-8191</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1.254"/>
    </inkml:context>
    <inkml:brush xml:id="br0">
      <inkml:brushProperty name="width" value="0.035" units="cm"/>
      <inkml:brushProperty name="height" value="0.035" units="cm"/>
      <inkml:brushProperty name="color" value="#333333"/>
    </inkml:brush>
  </inkml:definitions>
  <inkml:trace contextRef="#ctx0" brushRef="#br0">0 35 24575,'0'-15'0,"0"-4"-8191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1.617"/>
    </inkml:context>
    <inkml:brush xml:id="br0">
      <inkml:brushProperty name="width" value="0.035" units="cm"/>
      <inkml:brushProperty name="height" value="0.035" units="cm"/>
      <inkml:brushProperty name="color" value="#333333"/>
    </inkml:brush>
  </inkml:definitions>
  <inkml:trace contextRef="#ctx0" brushRef="#br0">60 1 24575,'-29'226'0,"-1"303"0,30-517 0,0-2 0,0 1 0,0 0 0,1 0 0,1 0 0,0 0 0,4 12 0,-6-23 0,0 1 0,0-1 0,1 0 0,-1 1 0,0-1 0,1 1 0,-1-1 0,0 1 0,1-1 0,-1 0 0,0 1 0,1-1 0,-1 0 0,1 1 0,-1-1 0,1 0 0,-1 0 0,1 1 0,-1-1 0,1 0 0,-1 0 0,1 0 0,-1 0 0,1 0 0,-1 0 0,1 0 0,-1 0 0,1 0 0,0 0 0,-1 0 0,1 0 0,-1 0 0,1 0 0,-1 0 0,1 0 0,-1-1 0,1 1 0,-1 0 0,1 0 0,-1-1 0,0 1 0,1 0 0,-1-1 0,1 1 0,-1 0 0,0-1 0,1 1 0,-1-1 0,0 1 0,1-1 0,-1 1 0,0-1 0,0 1 0,1-1 0,20-28 0,-20 26 0,4-5 0,1-1 0,0 1 0,0-1 0,15-12 0,-21 20 0,1 0 0,0 0 0,0 0 0,0 1 0,0-1 0,1 0 0,-1 1 0,0-1 0,0 0 0,0 1 0,0-1 0,1 1 0,-1 0 0,0-1 0,0 1 0,1 0 0,-1 0 0,0 0 0,1 0 0,-1 0 0,0 0 0,1 0 0,-1 0 0,0 1 0,0-1 0,1 0 0,-1 1 0,0-1 0,0 1 0,0-1 0,1 1 0,-1 0 0,0-1 0,0 1 0,0 0 0,0 0 0,0 0 0,0 0 0,-1 0 0,1 0 0,0 0 0,0 0 0,-1 0 0,1 0 0,0 0 0,-1 1 0,1-1 0,-1 0 0,0 0 0,1 3 0,5 12 0,-1 2 0,0-1 0,-1 0 0,-1 1 0,-1 0 0,-1 0 0,0 0 0,-1 0 0,-1 0 0,-1-1 0,0 1 0,-10 34 0,11-49 0,0 0 0,0 1 0,0-1 0,-1 0 0,1 0 0,-1 0 0,0 0 0,0 0 0,0 0 0,-1-1 0,1 1 0,-1 0 0,1-1 0,-1 0 0,0 0 0,0 0 0,-3 2 0,3-3 0,1-1 0,0 0 0,0 1 0,-1-1 0,1 0 0,0 0 0,0 0 0,-1-1 0,1 1 0,0 0 0,0-1 0,0 0 0,0 1 0,-1-1 0,1 0 0,0 0 0,0 0 0,1 0 0,-1-1 0,0 1 0,0-1 0,0 1 0,1-1 0,-1 1 0,1-1 0,-1 0 0,-1-3 0,-27-38-1365,4-7-5461</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2.520"/>
    </inkml:context>
    <inkml:brush xml:id="br0">
      <inkml:brushProperty name="width" value="0.035" units="cm"/>
      <inkml:brushProperty name="height" value="0.035" units="cm"/>
      <inkml:brushProperty name="color" value="#333333"/>
    </inkml:brush>
  </inkml:definitions>
  <inkml:trace contextRef="#ctx0" brushRef="#br0">115 1 24575,'-89'594'0,"66"-460"0,20-108 0,3-26 0,0 0 0,0 0 0,0 0 0,0 0 0,0 0 0,0-1 0,0 1 0,0 0 0,0 0 0,0 0 0,0 0 0,0 0 0,0 0 0,0-1 0,0 1 0,0 0 0,0 0 0,1 0 0,-1 0 0,0 0 0,0 0 0,0 0 0,0 0 0,0-1 0,0 1 0,0 0 0,0 0 0,0 0 0,0 0 0,0 0 0,1 0 0,-1 0 0,0 0 0,0 0 0,0 0 0,0 0 0,0 0 0,0 0 0,0 0 0,1 0 0,-1 0 0,0 0 0,0 0 0,0 0 0,0 0 0,0 0 0,0 0 0,1 0 0,-1 0 0,0 0 0,0 0 0,0 0 0,0 0 0,0 0 0,0 0 0,0 0 0,1 0 0,-1 0 0,0 0 0,0 0 0,0 0 0,0 0 0,0 1 0,0-1 0,0 0 0,0 0 0,20-44 0,-15 32 0,11-29 0,-11 24 0,1 0 0,0 1 0,2 0 0,0 1 0,0-1 0,1 2 0,1-1 0,18-19 0,-28 34 0,0-1 0,1 1 0,-1-1 0,0 1 0,0-1 0,1 1 0,-1-1 0,1 1 0,-1 0 0,0-1 0,1 1 0,-1 0 0,1-1 0,-1 1 0,1 0 0,-1-1 0,1 1 0,-1 0 0,1 0 0,0 0 0,-1 0 0,1 0 0,-1-1 0,1 1 0,-1 0 0,1 0 0,-1 0 0,1 0 0,0 0 0,-1 1 0,1-1 0,-1 0 0,1 0 0,-1 0 0,1 0 0,-1 1 0,1-1 0,-1 0 0,1 0 0,-1 1 0,1-1 0,-1 1 0,1-1 0,-1 0 0,0 1 0,1-1 0,-1 1 0,0-1 0,1 1 0,-1-1 0,0 1 0,1-1 0,-1 1 0,0-1 0,0 1 0,0-1 0,0 1 0,1-1 0,-1 1 0,0-1 0,0 1 0,0 0 0,0-1 0,0 2 0,-3 38 0,0-26 0,0 0 0,-1 0 0,-1 0 0,0-1 0,-1 1 0,0-1 0,-1-1 0,-1 1 0,0-1 0,-10 13 0,0-14 0,17-11 0,1 0 0,-1 0 0,1 0 0,0 0 0,-1 0 0,1 0 0,0 0 0,-1 0 0,1-1 0,0 1 0,-1 0 0,1 0 0,0 0 0,-1 0 0,1-1 0,0 1 0,-1 0 0,1 0 0,0 0 0,0-1 0,-1 1 0,1 0 0,0-1 0,0 1 0,0 0 0,-1 0 0,1-1 0,0 1 0,0 0 0,0-1 0,-1-2 0,0-1 0,1 1 0,0 0 0,0 0 0,0 0 0,0 0 0,0 0 0,1 0 0,-1-1 0,2-3 0,5-15 0,0 1 0,2-1 0,0 1 0,15-24 0,-18 35 0,-1 1 0,2 0 0,-1 0 0,1 0 0,0 1 0,1 0 0,0 1 0,0 0 0,0 0 0,1 1 0,10-6 0,-17 11 0,-1 0 0,1 1 0,0-1 0,-1 1 0,1 0 0,0-1 0,-1 1 0,1 0 0,0 0 0,-1 0 0,1 0 0,0 0 0,-1 0 0,1 1 0,0-1 0,-1 1 0,1-1 0,-1 1 0,1-1 0,-1 1 0,1 0 0,-1 0 0,1 0 0,-1 0 0,0 0 0,1 0 0,-1 0 0,0 0 0,0 0 0,0 1 0,0-1 0,0 0 0,0 1 0,0-1 0,0 1 0,1 2 0,2 5 0,-1-1 0,0 1 0,0 1 0,0-1 0,1 10 0,3 79 0,-7-70 0,2 0 0,5 31 0,-5-50 0,0-1 0,1 0 0,0 0 0,0 0 0,0 0 0,1 0 0,0-1 0,1 1 0,0-1 0,0 0 0,7 7 0,3 1 0,0 1 0,-2 0 0,22 33 0,-30-40 0,-1 0 0,0 0 0,0 1 0,-1-1 0,0 1 0,-1 0 0,0 0 0,-1 0 0,0 0 0,0 14 0,-2-3 0,-1-1 0,0 0 0,-1 0 0,-1 0 0,-2 0 0,1-1 0,-12 25 0,13-35 0,0 0 0,0-1 0,-1 1 0,0-1 0,-1 0 0,0 0 0,0 0 0,-1-1 0,0 0 0,0 0 0,-1-1 0,0 0 0,0 0 0,0-1 0,0 0 0,-1-1 0,-10 5 0,15-8 0,0 0 0,0 0 0,0 0 0,0 0 0,0 0 0,0-1 0,0 0 0,0 0 0,-1 0 0,1 0 0,0-1 0,0 0 0,0 0 0,0 0 0,0 0 0,0 0 0,0-1 0,-4-2 0,3 0 0,0 1 0,1-1 0,-1 0 0,1 0 0,0-1 0,0 0 0,0 1 0,0-1 0,1 0 0,0-1 0,-3-6 0,-1-5 0,1 0 0,0 0 0,1-1 0,1 0 0,1 0 0,1 0 0,-1-22 0,7-42-1365,6 7-5461</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3.009"/>
    </inkml:context>
    <inkml:brush xml:id="br0">
      <inkml:brushProperty name="width" value="0.035" units="cm"/>
      <inkml:brushProperty name="height" value="0.035" units="cm"/>
      <inkml:brushProperty name="color" value="#333333"/>
    </inkml:brush>
  </inkml:definitions>
  <inkml:trace contextRef="#ctx0" brushRef="#br0">1 250 24575,'10'-29'0,"13"-20"0,-21 46 0,57-89 0,-54 84 0,1 1 0,0 0 0,0 0 0,1 1 0,-1-1 0,2 1 0,-1 1 0,1 0 0,12-7 0,-17 11 0,0 0 0,-1 0 0,1 0 0,0 0 0,-1 1 0,1-1 0,0 1 0,0 0 0,0 0 0,-1 0 0,1 0 0,0 1 0,0-1 0,0 1 0,-1-1 0,1 1 0,0 0 0,-1 0 0,1 0 0,-1 0 0,1 1 0,-1-1 0,1 1 0,-1 0 0,4 3 0,3 5 0,0 0 0,0 1 0,-1 0 0,9 17 0,-12-20 0,-1 0 0,1 0 0,1-1 0,-1 1 0,1-2 0,0 1 0,8 6 0,-13-12 0,0-1 0,-1 0 0,1 1 0,-1-1 0,1 0 0,0 1 0,0-1 0,-1 0 0,1 0 0,0 0 0,-1 0 0,1 1 0,0-1 0,0 0 0,-1 0 0,1 0 0,0-1 0,0 1 0,-1 0 0,1 0 0,0 0 0,-1-1 0,1 1 0,0 0 0,0 0 0,-1-1 0,1 1 0,-1-1 0,1 1 0,0-1 0,-1 1 0,1-1 0,-1 1 0,1-1 0,-1 1 0,1-1 0,-1 1 0,0-1 0,1 0 0,-1 1 0,0-1 0,1 0 0,-1 1 0,0-1 0,0 0 0,0 0 0,0 1 0,0-1 0,1 0 0,-1 0 0,-1-1 0,3-40 0,-3 37 0,0-1 0,-1 0 0,0 1 0,0-1 0,-1 1 0,-5-9 0,8 13 0,-1 1 0,1-1 0,-1 0 0,1 0 0,-1 1 0,1-1 0,-1 0 0,0 1 0,1-1 0,-1 1 0,0-1 0,0 1 0,0-1 0,1 1 0,-1-1 0,0 1 0,0 0 0,0 0 0,0-1 0,-1 1 0,1 0 0,0 1 0,0-1 0,0 1 0,-1-1 0,1 1 0,1-1 0,-1 1 0,0 0 0,0 0 0,0-1 0,0 1 0,0 0 0,1 0 0,-1 0 0,0 0 0,0 0 0,1 0 0,-1 0 0,1 0 0,-1 0 0,0 2 0,-3 8 12,0 0 0,0 1 0,1-1 0,1 1 0,0 0 0,0 0 0,1 0 0,0 0 0,3 23 0,0-13-309,2-1 0,0 1 0,2-1 0,11 32 0,6 2-6529</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3.398"/>
    </inkml:context>
    <inkml:brush xml:id="br0">
      <inkml:brushProperty name="width" value="0.035" units="cm"/>
      <inkml:brushProperty name="height" value="0.035" units="cm"/>
      <inkml:brushProperty name="color" value="#333333"/>
    </inkml:brush>
  </inkml:definitions>
  <inkml:trace contextRef="#ctx0" brushRef="#br0">27 909 24575,'-5'-29'0,"-1"-26"0,-1-17 0,2-17 0,1-18 0,7-6 0,8-3 0,6 8 0,6 17 0,4 25 0,2 23 0,1 23 0,-4 26 0,-2 27 0,-5 22 0,-6 17 0,-4-4-8191</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3.769"/>
    </inkml:context>
    <inkml:brush xml:id="br0">
      <inkml:brushProperty name="width" value="0.035" units="cm"/>
      <inkml:brushProperty name="height" value="0.035" units="cm"/>
      <inkml:brushProperty name="color" value="#333333"/>
    </inkml:brush>
  </inkml:definitions>
  <inkml:trace contextRef="#ctx0" brushRef="#br0">5 116 24575,'-5'0'0,"12"1"0,87 5 0,-72-2 0,0 1 0,0 1 0,24 11 0,-40-15 0,0 1 0,-1-1 0,0 1 0,0 0 0,0 0 0,0 1 0,0 0 0,-1 0 0,1 0 0,-1 0 0,0 0 0,-1 1 0,1 0 0,-1 0 0,1 0 0,-2 0 0,4 7 0,-5-10 0,0 0 0,-1 0 0,1 0 0,-1 0 0,1 0 0,-1 0 0,0 0 0,0 0 0,0 0 0,0 0 0,0 0 0,0 0 0,0 0 0,-1 0 0,1 0 0,-1 0 0,1 0 0,-1 0 0,0 0 0,0-1 0,0 1 0,0 0 0,0 0 0,0-1 0,0 1 0,-3 1 0,-1 1 0,0 0 0,-1-1 0,1 0 0,-1 0 0,0 0 0,-11 3 0,-24 12 0,40-17 0,-1 0 0,1 0 0,-1 0 0,1 0 0,-1 0 0,1 1 0,0-1 0,0 0 0,0 1 0,0-1 0,0 1 0,0-1 0,0 1 0,0 0 0,1-1 0,-1 1 0,0 0 0,1-1 0,-1 4 0,1-4 0,0 1 0,0-1 0,0 0 0,0 1 0,0-1 0,0 1 0,0-1 0,1 1 0,-1-1 0,1 1 0,-1-1 0,1 0 0,-1 1 0,1-1 0,0 0 0,-1 1 0,1-1 0,0 0 0,0 0 0,0 0 0,0 0 0,0 0 0,0 0 0,1 0 0,-1 0 0,0 0 0,0-1 0,1 1 0,-1 0 0,0-1 0,1 1 0,-1-1 0,0 1 0,1-1 0,-1 0 0,1 1 0,-1-1 0,3 0 0,0 0 0,0 0 0,1 0 0,-1 0 0,0 0 0,0-1 0,1 0 0,-1 0 0,0 0 0,0 0 0,0-1 0,0 1 0,5-4 0,4-5 0,-1 0 0,0 0 0,-1-2 0,0 1 0,-1-1 0,0-1 0,13-23 0,50-104 0,-66 124 0,1 0 0,-3 8 0,-1 0 0,0 0 0,0 0 0,-1 0 0,0-1 0,0 0 0,-1 1 0,0-1 0,0-16 0,-22 62 0,15-25 0,-18 35 0,3 2 0,2 0 0,-19 80 0,36-125 0,1 0 0,-1 0 0,1 0 0,0 0 0,0 0 0,0 0 0,1 0 0,-1 0 0,1 0 0,0 0 0,0 0 0,0 0 0,1 0 0,-1-1 0,1 1 0,0 0 0,4 5 0,-5-8 0,1 1 0,-1-1 0,0 0 0,1 0 0,-1 0 0,0 0 0,1 0 0,-1-1 0,1 1 0,-1 0 0,1-1 0,0 1 0,-1-1 0,1 0 0,0 1 0,-1-1 0,4 0 0,-2 0 0,1-1 0,-1 1 0,0-1 0,0 0 0,0 0 0,1 0 0,-1 0 0,0-1 0,-1 1 0,1-1 0,0 0 0,3-2 0,2-3 12,0 0 0,0-1 0,-1 0 0,0 0 0,-1 0 0,0-1 0,8-15 0,29-70-1473,-15 22-5365</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4.117"/>
    </inkml:context>
    <inkml:brush xml:id="br0">
      <inkml:brushProperty name="width" value="0.035" units="cm"/>
      <inkml:brushProperty name="height" value="0.035" units="cm"/>
      <inkml:brushProperty name="color" value="#333333"/>
    </inkml:brush>
  </inkml:definitions>
  <inkml:trace contextRef="#ctx0" brushRef="#br0">54 0 24575,'0'55'0,"0"37"0,-5 19 0,-2 4 0,1-1 0,-4-16 0,0-19 0,1-19 0,3-19-8191</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4.466"/>
    </inkml:context>
    <inkml:brush xml:id="br0">
      <inkml:brushProperty name="width" value="0.035" units="cm"/>
      <inkml:brushProperty name="height" value="0.035" units="cm"/>
      <inkml:brushProperty name="color" value="#333333"/>
    </inkml:brush>
  </inkml:definitions>
  <inkml:trace contextRef="#ctx0" brushRef="#br0">0 464 24575,'19'12'0,"1"-2"0,0 1 0,0-2 0,1-1 0,0 0 0,0-2 0,1 0 0,0-2 0,42 4 0,-55-9 0,0 0 0,0 0 0,0-1 0,0-1 0,-1 1 0,1-1 0,-1-1 0,0 0 0,0 0 0,0 0 0,-1-1 0,1 0 0,-1-1 0,0 0 0,-1 0 0,1 0 0,-1-1 0,0 1 0,-1-2 0,0 1 0,0-1 0,0 1 0,-1-1 0,0 0 0,-1-1 0,0 1 0,0-1 0,1-10 0,-3 17 0,-1-1 0,0 1 0,-1-1 0,1 1 0,0-1 0,-1 1 0,1-1 0,-1 1 0,0 0 0,0-1 0,0 1 0,0 0 0,0-1 0,-1 1 0,1 0 0,0 0 0,-1 0 0,0 0 0,1 1 0,-1-1 0,0 0 0,0 1 0,0-1 0,0 1 0,0 0 0,-1-1 0,1 1 0,0 0 0,-1 0 0,1 1 0,0-1 0,-1 0 0,1 1 0,-1-1 0,1 1 0,-1 0 0,1 0 0,-1 0 0,1 0 0,-1 1 0,1-1 0,-1 0 0,1 1 0,0 0 0,-1 0 0,1 0 0,0 0 0,-1 0 0,1 0 0,0 0 0,0 1 0,0-1 0,0 1 0,0-1 0,0 1 0,1 0 0,-1 0 0,0 0 0,1 0 0,-3 4 0,-4 17-1365,3 0-5461</inkml:trace>
  <inkml:trace contextRef="#ctx0" brushRef="#br0" timeOffset="1">438 434 24575,'10'-25'0,"8"-18"0,6-16 0,9-9 0,4 3 0,0 2 0,-1 13 0,-1 13 0,-7 19 0,-9 13-8191</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4.815"/>
    </inkml:context>
    <inkml:brush xml:id="br0">
      <inkml:brushProperty name="width" value="0.035" units="cm"/>
      <inkml:brushProperty name="height" value="0.035" units="cm"/>
      <inkml:brushProperty name="color" value="#333333"/>
    </inkml:brush>
  </inkml:definitions>
  <inkml:trace contextRef="#ctx0" brushRef="#br0">1 1 24575,'5'25'0,"6"8"0,2-1-8191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5.626"/>
    </inkml:context>
    <inkml:brush xml:id="br0">
      <inkml:brushProperty name="width" value="0.035" units="cm"/>
      <inkml:brushProperty name="height" value="0.035" units="cm"/>
      <inkml:brushProperty name="color" value="#333333"/>
    </inkml:brush>
  </inkml:definitions>
  <inkml:trace contextRef="#ctx0" brushRef="#br0">22 82 24575,'-1'-1'0,"0"1"0,-1 0 0,1 0 0,0-1 0,0 1 0,0-1 0,1 1 0,-1-1 0,0 1 0,0-1 0,0 1 0,0-1 0,0 0 0,1 0 0,-1 1 0,0-1 0,0 0 0,1 0 0,-1 0 0,1 0 0,-1 0 0,1 0 0,-1 0 0,1 0 0,0 0 0,-1 0 0,1 0 0,0 0 0,0 0 0,0 0 0,0 0 0,0 0 0,0 0 0,0-1 0,0-1 0,0 1 0,0-1 0,0 1 0,0-1 0,0 1 0,1 0 0,-1-1 0,1 1 0,0 0 0,-1-1 0,1 1 0,0 0 0,0 0 0,3-4 0,-3 5 0,-1 0 0,1 0 0,0 0 0,0 0 0,0 0 0,0 0 0,0 0 0,0 1 0,0-1 0,0 0 0,0 0 0,1 1 0,-1-1 0,0 1 0,0-1 0,1 1 0,-1 0 0,0-1 0,0 1 0,1 0 0,-1 0 0,0 0 0,1 0 0,-1 0 0,0 0 0,1 0 0,-1 1 0,0-1 0,1 0 0,-1 1 0,0-1 0,0 1 0,1-1 0,-1 1 0,0 0 0,0-1 0,0 1 0,0 0 0,0 0 0,0 0 0,0 0 0,0 0 0,0 0 0,0 0 0,-1 0 0,1 0 0,0 0 0,-1 0 0,1 0 0,-1 1 0,1-1 0,-1 0 0,1 3 0,2 4 0,0 0 0,-1 0 0,0 1 0,0-1 0,-1 0 0,0 1 0,0 10 0,-2-15 0,1-1 0,-1 1 0,0 0 0,-1 0 0,1-1 0,-1 1 0,0-1 0,1 1 0,-1-1 0,-4 4 0,6-6 0,-1 0 0,1-1 0,0 1 0,-1-1 0,1 1 0,-1-1 0,1 1 0,-1-1 0,1 1 0,-1-1 0,1 1 0,-1-1 0,1 0 0,-1 1 0,0-1 0,1 0 0,-1 1 0,0-1 0,1 0 0,-1 0 0,0 0 0,1 0 0,-1 0 0,0 0 0,1 0 0,-1 0 0,0 0 0,0 0 0,1 0 0,-1 0 0,0 0 0,1 0 0,-1-1 0,0 1 0,1 0 0,-1 0 0,1-1 0,-1 1 0,0-1 0,1 1 0,-1 0 0,1-1 0,-1 1 0,1-1 0,-1 1 0,1-1 0,0 1 0,-1-1 0,1 0 0,-1 1 0,1-1 0,0 0 0,0 1 0,-1-1 0,1 1 0,0-1 0,0 0 0,0 0 0,0 1 0,0-1 0,0 0 0,0 0 0,-2-15-1365,4 0-5461</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5.309"/>
    </inkml:context>
    <inkml:brush xml:id="br0">
      <inkml:brushProperty name="width" value="0.035" units="cm"/>
      <inkml:brushProperty name="height" value="0.035" units="cm"/>
      <inkml:brushProperty name="color" value="#333333"/>
    </inkml:brush>
  </inkml:definitions>
  <inkml:trace contextRef="#ctx0" brushRef="#br0">0 168 24575,'1'2'0,"1"0"0,-1 0 0,0 1 0,1-1 0,-1-1 0,1 1 0,0 0 0,0 0 0,0 0 0,0-1 0,0 1 0,0-1 0,0 0 0,0 0 0,1 0 0,-1 0 0,0 0 0,1 0 0,3 1 0,-3-3 0,-1 1 0,1-1 0,0 1 0,-1-1 0,1 0 0,-1 0 0,1 0 0,-1 0 0,1-1 0,-1 1 0,0-1 0,1 1 0,-1-1 0,0 0 0,0 0 0,0 0 0,-1 0 0,3-3 0,46-64 0,-39 50 0,1 2 0,1 0 0,16-16 0,-28 31 0,0 1 0,-1 0 0,1 0 0,0 0 0,0 0 0,0 0 0,0 0 0,0 0 0,0 0 0,1 0 0,-1 1 0,0-1 0,0 0 0,0 1 0,1-1 0,-1 1 0,0-1 0,1 1 0,-1 0 0,1-1 0,-1 1 0,0 0 0,1 0 0,-1 0 0,1 0 0,-1 0 0,0 0 0,1 1 0,-1-1 0,0 0 0,1 1 0,-1-1 0,2 2 0,0 1 0,0 1 0,0-1 0,0 1 0,0 0 0,-1 0 0,0 0 0,0 1 0,2 5 0,-2-5 0,0 0 0,0-1 0,0 0 0,0 1 0,1-1 0,-1 0 0,1 0 0,0 0 0,0-1 0,5 5 0,12 3 0,-18-10 0,1 0 0,-1 1 0,1-1 0,-1 0 0,1 1 0,-1 0 0,0-1 0,1 1 0,-1 0 0,0 0 0,0 0 0,-1 0 0,1 1 0,0-1 0,2 5 0,-5-11 0,1-1 0,-1 1 0,1-1 0,1 1 0,-1-1 0,0 1 0,1 0 0,0-1 0,0 1 0,0-1 0,1 1 0,-1 0 0,1 0 0,0 0 0,0 0 0,1 0 0,-1 0 0,1 1 0,3-5 0,-5 8 0,0 0 0,0 0 0,-1-1 0,1 1 0,0 0 0,0 0 0,0 0 0,-1 0 0,1 0 0,0 0 0,0 0 0,0 0 0,-1 0 0,1 0 0,0 0 0,0 1 0,0-1 0,-1 0 0,1 0 0,0 1 0,0-1 0,-1 1 0,1-1 0,0 1 0,-1-1 0,1 1 0,-1-1 0,1 1 0,0-1 0,-1 1 0,1 0 0,-1-1 0,1 2 0,16 28 0,-15-25 0,29 64 0,-3 0 0,-3 2 0,-4 0 0,-2 2 0,-4 0 0,-3 1 0,4 104 0,-16-144 0,-1 1 0,-1-1 0,-2 0 0,-1 1 0,-2-2 0,-20 60 0,22-80 0,-1 0 0,0 0 0,-1-1 0,-1 1 0,0-2 0,0 1 0,-1-1 0,-14 13 0,16-18 0,-1 1 0,0-1 0,-1-1 0,1 1 0,-1-2 0,0 1 0,-1-1 0,1 0 0,0-1 0,-1 0 0,0-1 0,-19 3 0,23-5 0,0 1 0,-1-1 0,1 0 0,0-1 0,-1 0 0,1 0 0,0 0 0,0 0 0,0-1 0,0 0 0,0 0 0,1-1 0,-1 0 0,0 0 0,1 0 0,0 0 0,0-1 0,0 0 0,0 0 0,1-1 0,-1 1 0,1-1 0,0 0 0,1 0 0,-1 0 0,1 0 0,0-1 0,0 0 0,1 1 0,-4-10 0,2 1 0,0 1 0,1-2 0,0 1 0,1 0 0,0 0 0,1-1 0,1 1 0,1-1 0,0 1 0,0 0 0,1-1 0,6-17 0,-2 14 11,1 0 0,1 1 0,1-1 0,0 2 0,1-1 0,1 2-1,0-1 1,1 1 0,1 1 0,14-13 0,4 1-382,0 1-1,2 1 1,60-32 0,-46 31-6455</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6.319"/>
    </inkml:context>
    <inkml:brush xml:id="br0">
      <inkml:brushProperty name="width" value="0.035" units="cm"/>
      <inkml:brushProperty name="height" value="0.035" units="cm"/>
      <inkml:brushProperty name="color" value="#333333"/>
    </inkml:brush>
  </inkml:definitions>
  <inkml:trace contextRef="#ctx0" brushRef="#br0">1 0 24575,'24'20'0,"14"12"0,5 0 0,0-1 0,-7 0 0,-5 0 0,-7-1 0,-8 0 0,-7-1 0,-10-5 0,1-6 0,4-12 0,8-11 0,5-16 0,6-13 0,-1-11 0,-5-3 0,-4 6-8191</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6.681"/>
    </inkml:context>
    <inkml:brush xml:id="br0">
      <inkml:brushProperty name="width" value="0.035" units="cm"/>
      <inkml:brushProperty name="height" value="0.035" units="cm"/>
      <inkml:brushProperty name="color" value="#333333"/>
    </inkml:brush>
  </inkml:definitions>
  <inkml:trace contextRef="#ctx0" brushRef="#br0">228 313 24575,'-15'17'0,"0"1"0,0 1 0,2 0 0,1 1 0,0 0 0,1 1 0,-15 42 0,6-1 0,-18 101 0,19-56 0,-11 210 0,29-257 0,3-1 0,2 0 0,3 0 0,2-1 0,20 67 0,-25-108 0,2-2 0,0 1 0,0 0 0,2-1 0,0-1 0,0 1 0,2-1 0,0 0 0,19 20 0,-25-30 0,1 0 0,0 0 0,0 0 0,1-1 0,-1 0 0,1 0 0,-1 0 0,1 0 0,0-1 0,0 0 0,0 0 0,0-1 0,0 0 0,1 0 0,-1 0 0,0-1 0,0 0 0,1 0 0,-1-1 0,0 1 0,0-1 0,1-1 0,-1 1 0,0-1 0,0 0 0,0 0 0,10-7 0,1 0 0,-1-1 0,0-1 0,-1 0 0,-1-1 0,0-1 0,0 0 0,-1-1 0,18-25 0,-1-3 0,46-92 0,-41 59 0,-2-1 0,-5-2 0,-2-1 0,27-155 0,-38 135 0,-5 0 0,-4-1 0,-11-169 0,2 231 0,-1 1 0,-2 0 0,-2 0 0,-1 0 0,-19-50 0,24 79 0,1 1 0,-1-1 0,0 1 0,0 0 0,-1 0 0,0 1 0,-7-7 0,10 11 0,1 1 0,-1-1 0,0 1 0,0-1 0,0 1 0,0 0 0,0 0 0,0 0 0,0 0 0,-1 0 0,1 1 0,0-1 0,-1 1 0,1-1 0,0 1 0,-1 0 0,1 0 0,0 0 0,-1 0 0,1 0 0,0 1 0,-1-1 0,1 1 0,0-1 0,0 1 0,-1 0 0,1 0 0,-3 2 0,-3 2 3,1 0 0,-1 1-1,1 0 1,0 0 0,1 0-1,-1 1 1,1 0 0,1 1 0,-7 9-1,-42 80-1174,51-90 952,-56 119-6606</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7.173"/>
    </inkml:context>
    <inkml:brush xml:id="br0">
      <inkml:brushProperty name="width" value="0.035" units="cm"/>
      <inkml:brushProperty name="height" value="0.035" units="cm"/>
      <inkml:brushProperty name="color" value="#333333"/>
    </inkml:brush>
  </inkml:definitions>
  <inkml:trace contextRef="#ctx0" brushRef="#br0">1 1 24575,'5'25'0,"2"12"0,-1 1-8191</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7.554"/>
    </inkml:context>
    <inkml:brush xml:id="br0">
      <inkml:brushProperty name="width" value="0.035" units="cm"/>
      <inkml:brushProperty name="height" value="0.035" units="cm"/>
      <inkml:brushProperty name="color" value="#333333"/>
    </inkml:brush>
  </inkml:definitions>
  <inkml:trace contextRef="#ctx0" brushRef="#br0">1 408 24575,'72'-198'0,"-70"194"0,-1 0 0,1 1 0,0-1 0,0 1 0,1-1 0,-1 1 0,1 0 0,0 0 0,-1 0 0,1 0 0,0 0 0,4-2 0,-6 5 0,-1-1 0,1 1 0,0 0 0,-1 0 0,1-1 0,-1 1 0,1 0 0,0 0 0,0 0 0,-1 0 0,1 0 0,0 0 0,-1 0 0,1 0 0,0 0 0,-1 0 0,1 0 0,0 1 0,-1-1 0,1 0 0,-1 0 0,1 1 0,0-1 0,-1 0 0,1 1 0,0 0 0,1 0 0,-1 1 0,1 0 0,-1 0 0,0 0 0,0 0 0,0 0 0,0 0 0,0 1 0,0-1 0,0 0 0,0 4 0,5 30 0,-5-27 0,1 0 0,-1 0 0,2 0 0,-1 0 0,6 12 0,-8-20 0,0-1 0,1 0 0,-1 1 0,0-1 0,0 0 0,0 1 0,0-1 0,0 0 0,1 0 0,-1 1 0,0-1 0,0 0 0,1 1 0,-1-1 0,0 0 0,0 0 0,1 0 0,-1 1 0,0-1 0,1 0 0,-1 0 0,0 0 0,1 0 0,-1 0 0,0 1 0,1-1 0,-1 0 0,0 0 0,1 0 0,-1 0 0,0 0 0,1 0 0,-1 0 0,1 0 0,-1-1 0,10-10 0,5-24 0,-14 32 0,21-73 0,-19 58 0,2 0 0,0 1 0,0-1 0,2 1 0,0 0 0,1 1 0,1 0 0,12-18 0,-20 34 0,-1-1 0,0 1 0,0-1 0,1 1 0,-1 0 0,0-1 0,1 1 0,-1 0 0,1-1 0,-1 1 0,0 0 0,1-1 0,-1 1 0,1 0 0,-1 0 0,1 0 0,-1-1 0,1 1 0,-1 0 0,1 0 0,-1 0 0,1 0 0,-1 0 0,1 0 0,-1 0 0,1 0 0,-1 0 0,0 0 0,1 0 0,-1 0 0,1 0 0,0 1 0,8 15 0,-2 28 0,-7-43 0,4 138-1365,-4-70-5461</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7.886"/>
    </inkml:context>
    <inkml:brush xml:id="br0">
      <inkml:brushProperty name="width" value="0.035" units="cm"/>
      <inkml:brushProperty name="height" value="0.035" units="cm"/>
      <inkml:brushProperty name="color" value="#333333"/>
    </inkml:brush>
  </inkml:definitions>
  <inkml:trace contextRef="#ctx0" brushRef="#br0">0 954 24575,'0'-45'0,"5"-39"0,6-26 0,2-18 0,3-8 0,10 0 0,4 12 0,3 29 0,0 29 0,-5 36 0,-8 39 0,-7 31 0,-5 20 0,-10 9 0,-9 4 0,-3-17 0,2-27 0,1-19-8191</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8.234"/>
    </inkml:context>
    <inkml:brush xml:id="br0">
      <inkml:brushProperty name="width" value="0.035" units="cm"/>
      <inkml:brushProperty name="height" value="0.035" units="cm"/>
      <inkml:brushProperty name="color" value="#333333"/>
    </inkml:brush>
  </inkml:definitions>
  <inkml:trace contextRef="#ctx0" brushRef="#br0">38 345 24575,'-17'126'0,"8"-60"0,-3 75 0,12-136 0,0-1 0,0 0 0,1 0 0,-1 0 0,1 1 0,0-1 0,0 0 0,0 0 0,1 0 0,-1 0 0,5 7 0,-5-10 0,0 0 0,0 0 0,0 0 0,0-1 0,0 1 0,0 0 0,0 0 0,1-1 0,-1 1 0,0-1 0,0 1 0,1-1 0,-1 0 0,0 1 0,1-1 0,-1 0 0,0 0 0,1 0 0,-1 0 0,0 0 0,1 0 0,-1 0 0,0 0 0,1-1 0,-1 1 0,0 0 0,1-1 0,-1 1 0,0-1 0,0 0 0,0 1 0,0-1 0,1 0 0,-1 0 0,0 0 0,0 0 0,1-1 0,5-4 0,-1 0 0,0-1 0,-1 1 0,0-1 0,0 0 0,0 0 0,-1-1 0,0 1 0,0-1 0,-1 0 0,0 0 0,0 0 0,1-9 0,-2 12 0,-1 1 0,0-1 0,0 1 0,0-1 0,-1 1 0,0-1 0,0 0 0,0 1 0,0-1 0,-1 1 0,1-1 0,-1 0 0,0 1 0,-1 0 0,1-1 0,-1 1 0,0 0 0,0-1 0,0 1 0,-1 1 0,1-1 0,-1 0 0,0 0 0,0 1 0,-5-5 0,-10 0-1365,1 7-5461</inkml:trace>
  <inkml:trace contextRef="#ctx0" brushRef="#br0" timeOffset="1">38 345 24575,'20'30'0,"11"10"0,6-2 0,1-18 0,-5-16 0,-4-25 0,-2-18 0,0-18 0,0-8 0,0-4 0,1 0 0,0 12 0,-4 11 0,-1 13 0,-6 12-8191</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8.569"/>
    </inkml:context>
    <inkml:brush xml:id="br0">
      <inkml:brushProperty name="width" value="0.035" units="cm"/>
      <inkml:brushProperty name="height" value="0.035" units="cm"/>
      <inkml:brushProperty name="color" value="#333333"/>
    </inkml:brush>
  </inkml:definitions>
  <inkml:trace contextRef="#ctx0" brushRef="#br0">0 1 24575,'5'54'0,"7"39"0,6 18 0,0 9 0,2 0 0,3-10 0,-3-15 0,0-23 0,-3-23-8191</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8.915"/>
    </inkml:context>
    <inkml:brush xml:id="br0">
      <inkml:brushProperty name="width" value="0.035" units="cm"/>
      <inkml:brushProperty name="height" value="0.035" units="cm"/>
      <inkml:brushProperty name="color" value="#333333"/>
    </inkml:brush>
  </inkml:definitions>
  <inkml:trace contextRef="#ctx0" brushRef="#br0">1 197 24575,'21'18'0,"2"-1"0,0-1 0,1-1 0,1-2 0,0 0 0,35 12 0,-44-19 0,0-2 0,1 1 0,-1-2 0,1 0 0,0-2 0,0 1 0,0-2 0,0 0 0,0-1 0,0-1 0,26-6 0,-43 8 0,0 0 0,0-1 0,0 1 0,0 0 0,0 0 0,0 0 0,-1 0 0,1 0 0,0 0 0,0-1 0,0 1 0,0 0 0,0 0 0,0 0 0,0 0 0,0 0 0,0 0 0,0-1 0,0 1 0,1 0 0,-1 0 0,0 0 0,0 0 0,0 0 0,0 0 0,0 0 0,0-1 0,0 1 0,0 0 0,0 0 0,0 0 0,0 0 0,0 0 0,0 0 0,1 0 0,-1 0 0,0 0 0,0 0 0,0 0 0,0-1 0,0 1 0,0 0 0,0 0 0,1 0 0,-1 0 0,0 0 0,0 0 0,0 0 0,0 0 0,0 0 0,0 0 0,1 0 0,-1 0 0,0 0 0,0 0 0,0 0 0,0 0 0,0 0 0,0 1 0,1-1 0,-17-3 0,-24 3 0,35 1 0,1 0 0,0 1 0,0-1 0,0 1 0,0 0 0,0 0 0,0 0 0,1 0 0,-1 1 0,1-1 0,-1 1 0,1 0 0,0 0 0,0 0 0,0 0 0,1 1 0,-1-1 0,1 1 0,0 0 0,0 0 0,0 0 0,0 0 0,1 0 0,0 0 0,-1 0 0,1 0 0,1 0 0,-1 1 0,1-1 0,0 9 0,0-8 0,0 0 0,1 1 0,0-1 0,0 0 0,0 0 0,1 0 0,0 0 0,0 0 0,0 0 0,0 0 0,1 0 0,0-1 0,0 1 0,0-1 0,1 0 0,-1 0 0,1 0 0,0 0 0,0-1 0,0 0 0,0 0 0,1 0 0,0 0 0,7 3 0,-9-5 0,0 0 0,-1 0 0,1-1 0,0 0 0,0 1 0,-1-1 0,1 0 0,0 0 0,0 0 0,-1-1 0,1 1 0,0-1 0,0 1 0,-1-1 0,1 0 0,-1 0 0,1 0 0,-1-1 0,1 1 0,-1 0 0,0-1 0,1 0 0,-1 1 0,0-1 0,0 0 0,0 0 0,-1 0 0,1 0 0,2-4 0,6-9 0,-1 1 0,-1-1 0,12-28 0,-10 20 0,22-45 0,-8 13 0,43-69 0,-59 110 0,2 0 0,0 1 0,0 0 0,1 1 0,1 0 0,0 0 0,1 1 0,0 1 0,23-14 0,-33 22-3,0 0-1,0 0 0,0 0 1,1 1-1,-1-1 0,1 1 1,-1 0-1,1 0 0,0 0 1,-1 1-1,1-1 0,0 1 1,-1 0-1,1 0 0,0 0 1,0 1-1,-1-1 0,1 1 1,0 0-1,-1 0 0,7 2 1,-6 0 16,0 0 1,0 0-1,-1 1 0,1-1 1,-1 1-1,0 0 0,0-1 1,0 1-1,0 0 0,-1 1 1,0-1-1,0 0 0,0 1 1,2 7-1,2 10-261,-1 1 1,-1 0-1,-1 1 1,-1-1-1,-2 38 1,-1-42-6579</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59.295"/>
    </inkml:context>
    <inkml:brush xml:id="br0">
      <inkml:brushProperty name="width" value="0.035" units="cm"/>
      <inkml:brushProperty name="height" value="0.035" units="cm"/>
      <inkml:brushProperty name="color" value="#333333"/>
    </inkml:brush>
  </inkml:definitions>
  <inkml:trace contextRef="#ctx0" brushRef="#br0">113 1 24575,'-40'107'0,"23"-66"0,2 0 0,2 1 0,-13 68 0,25-106 0,1 1 0,0-1 0,-1 0 0,2 0 0,-1 0 0,0 1 0,1-1 0,0 0 0,-1 0 0,2 0 0,-1 0 0,0 0 0,1 0 0,0 0 0,0-1 0,0 1 0,0 0 0,1-1 0,4 6 0,-2-5 0,-1 0 0,1-1 0,0 0 0,0 0 0,0 0 0,1 0 0,-1-1 0,1 0 0,-1 0 0,1 0 0,0-1 0,11 2 0,-8-2 0,0 0 0,0-1 0,0 0 0,1 0 0,-1-1 0,0-1 0,0 1 0,0-1 0,-1-1 0,1 1 0,0-2 0,-1 1 0,0-1 0,1 0 0,-2-1 0,1 0 0,0 0 0,9-9 0,-8 0 0,0 1 0,-1-1 0,-1 0 0,0-1 0,-1 1 0,-1-2 0,0 1 0,-1 0 0,0-1 0,-2 0 0,0 1 0,0-1 0,-2 0 0,0 0 0,0 0 0,-2 0 0,0 0 0,-1 0 0,0 0 0,-1 1 0,-1 0 0,-9-20 0,14 33 0,-1 1 0,0-1 0,0 1 0,1 0 0,-1-1 0,0 1 0,0-1 0,0 1 0,0 0 0,-1 0 0,1 0 0,0 0 0,0 0 0,-1 0 0,1 0 0,-1 0 0,1 0 0,0 0 0,-1 1 0,0-1 0,1 1 0,-1-1 0,-2 0 0,3 2 0,-1-1 0,0 1 0,1 0 0,-1-1 0,1 1 0,-1 0 0,1 0 0,-1 0 0,1 0 0,0 0 0,0 0 0,-1 0 0,1 0 0,0 1 0,0-1 0,0 0 0,0 1 0,-1 1 0,-4 9 0,0-1 0,1 1 0,1 0 0,-6 25 0,2 2 0,2 1 0,2 0 0,2 0 0,5 77 0,-1-91 0,1-1 0,1 0 0,2 0 0,0-1 0,2 0 0,0 0 0,2 0 0,24 43 0,-30-61 0,0 0 0,0 0 0,1-1 0,0 0 0,0 0 0,0 0 0,0 0 0,1-1 0,0 0 0,0 0 0,0-1 0,0 1 0,7 2 0,-9-5 0,-1-1 0,1 1 0,-1 0 0,1-1 0,0 0 0,-1 0 0,1 0 0,0 0 0,-1 0 0,1-1 0,0 0 0,-1 1 0,1-1 0,-1-1 0,0 1 0,1 0 0,-1-1 0,0 0 0,1 0 0,-1 0 0,0 0 0,-1 0 0,1-1 0,0 1 0,-1-1 0,4-3 0,2-6-170,1-1-1,-1 1 0,-1-2 1,-1 1-1,1-1 0,-2 0 1,7-28-1,7-34-6655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6.066"/>
    </inkml:context>
    <inkml:brush xml:id="br0">
      <inkml:brushProperty name="width" value="0.035" units="cm"/>
      <inkml:brushProperty name="height" value="0.035" units="cm"/>
      <inkml:brushProperty name="color" value="#333333"/>
    </inkml:brush>
  </inkml:definitions>
  <inkml:trace contextRef="#ctx0" brushRef="#br0">1 51 24575,'5'-5'0,"6"-7"0,7-1 0,5 2 0,3 2 0,-2 9 0,0 3 0,-5 6 0,-5 8 0,-10-1 0,-11 4 0,-9-3 0,-7-4 0,1-9 0,4-11 0,5-8 0,4-2-8191</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0.372"/>
    </inkml:context>
    <inkml:brush xml:id="br0">
      <inkml:brushProperty name="width" value="0.035" units="cm"/>
      <inkml:brushProperty name="height" value="0.035" units="cm"/>
      <inkml:brushProperty name="color" value="#333333"/>
    </inkml:brush>
  </inkml:definitions>
  <inkml:trace contextRef="#ctx0" brushRef="#br0">0 75 24575,'10'38'0,"19"50"0,-25-77 0,1-1 0,0 1 0,1-1 0,0 0 0,1 0 0,0-1 0,0 0 0,1 0 0,9 8 0,-16-16 0,1 1 0,0-1 0,-1 1 0,1-1 0,0 0 0,0 0 0,-1 0 0,1 0 0,0 0 0,0 0 0,0-1 0,0 1 0,0 0 0,0-1 0,1 0 0,-1 1 0,0-1 0,0 0 0,0 0 0,0 0 0,0-1 0,1 1 0,-1 0 0,0-1 0,3 0 0,0-2 0,-1 0 0,1-1 0,0 1 0,-1-1 0,0 0 0,0 0 0,6-8 0,-8 8 0,1 1 0,0-1 0,0 1 0,0 0 0,0 0 0,1 0 0,0 0 0,-1 0 0,1 1 0,0-1 0,0 1 0,0 0 0,8-2 0,-9 4 0,-1 0 0,0 0 0,0 1 0,0-1 0,0 1 0,0-1 0,1 1 0,-1 0 0,0 0 0,0 0 0,-1 0 0,1 0 0,0 1 0,0-1 0,0 0 0,-1 1 0,1-1 0,-1 1 0,1 0 0,-1-1 0,0 1 0,0 0 0,1 0 0,-1 0 0,1 4 0,23 58 0,-21-53 0,-3-7 0,2 6 0,1 0 0,0 0 0,10 17 0,-14-26 0,0 0 0,1 0 0,-1 0 0,1 0 0,-1 0 0,1-1 0,0 1 0,-1 0 0,1 0 0,0 0 0,0 0 0,-1-1 0,1 1 0,0 0 0,0-1 0,0 1 0,0-1 0,0 1 0,0-1 0,0 1 0,0-1 0,0 0 0,0 1 0,0-1 0,0 0 0,0 0 0,0 0 0,0 0 0,1 0 0,-1 0 0,0 0 0,0 0 0,0 0 0,0-1 0,0 1 0,0 0 0,0-1 0,0 1 0,0 0 0,0-1 0,0 0 0,0 1 0,0-1 0,0 0 0,-1 1 0,1-1 0,0 0 0,1-1 0,4-6 0,1-1 0,-1 0 0,0 0 0,-1 0 0,0-1 0,-1 0 0,0 0 0,3-11 0,20-93 0,-16 61 0,-3 25 0,-5 16 0,0 0 0,0 0 0,-1 0 0,0 0 0,-1 0 0,-1-22 0,0 33 0,0 0 0,0 0 0,0 1 0,0-1 0,0 0 0,0 0 0,0 0 0,0 0 0,-1 1 0,1-1 0,0 0 0,0 0 0,-1 1 0,1-1 0,0 0 0,-1 1 0,1-1 0,-1 0 0,1 1 0,-1-1 0,1 0 0,-1 1 0,1-1 0,-1 1 0,0-1 0,1 1 0,-1-1 0,0 1 0,1 0 0,-2-1 0,1 1 0,0 1 0,-1-1 0,1 1 0,0-1 0,0 1 0,0 0 0,0 0 0,0-1 0,0 1 0,0 0 0,0 0 0,0 0 0,0 0 0,0 0 0,-1 3 0,-25 47 0,24-37 0,-1 1 0,2-1 0,0 0 0,0 1 0,1-1 0,1 1 0,1-1 0,0 1 0,3 14 0,-4-25 0,1-1 0,0 1 0,-1 0 0,2-1 0,-1 1 0,0 0 0,1-1 0,-1 1 0,1-1 0,0 0 0,0 0 0,0 0 0,1 0 0,-1 0 0,1 0 0,0 0 0,0-1 0,0 0 0,0 1 0,0-1 0,0 0 0,0 0 0,1-1 0,-1 1 0,1-1 0,-1 0 0,1 0 0,0 0 0,0 0 0,-1 0 0,1-1 0,0 0 0,0 0 0,-1 0 0,1 0 0,0 0 0,0-1 0,0 0 0,3-1 0,2 0-151,0-1-1,0-1 0,0 1 0,-1-1 1,1-1-1,-1 0 0,0 0 1,7-7-1,21-19-6674</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0.770"/>
    </inkml:context>
    <inkml:brush xml:id="br0">
      <inkml:brushProperty name="width" value="0.035" units="cm"/>
      <inkml:brushProperty name="height" value="0.035" units="cm"/>
      <inkml:brushProperty name="color" value="#333333"/>
    </inkml:brush>
  </inkml:definitions>
  <inkml:trace contextRef="#ctx0" brushRef="#br0">0 19 24575,'15'0'0,"10"0"0,5 0 0,4-5 0,-1-2 0,-5 1-8191</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1.118"/>
    </inkml:context>
    <inkml:brush xml:id="br0">
      <inkml:brushProperty name="width" value="0.035" units="cm"/>
      <inkml:brushProperty name="height" value="0.035" units="cm"/>
      <inkml:brushProperty name="color" value="#333333"/>
    </inkml:brush>
  </inkml:definitions>
  <inkml:trace contextRef="#ctx0" brushRef="#br0">66 322 24575,'-23'40'0,"15"-28"0,1 1 0,1 0 0,0 0 0,-5 14 0,10-22 0,0-1 0,0 1 0,0 0 0,1 0 0,-1-1 0,1 1 0,1 0 0,-1 0 0,1 0 0,-1-1 0,1 1 0,1 0 0,-1-1 0,1 1 0,-1-1 0,4 6 0,16 24 0,33 44 0,-38-58 0,-1 0 0,-1 1 0,-1 0 0,-1 1 0,-1 0 0,13 38 0,-19-38 0,0 0 0,-1 0 0,-2 1 0,0-1 0,-1 1 0,-4 34 0,1-42 0,0 0 0,-1-1 0,0 1 0,-1-1 0,-1 0 0,0 0 0,-1 0 0,-1-1 0,0 0 0,-17 24 0,22-35 0,0 1 0,-1 0 0,1-1 0,-1 1 0,1-1 0,-1 0 0,0 0 0,0 0 0,0 0 0,0 0 0,0-1 0,0 1 0,0-1 0,-1 0 0,1 0 0,-4 1 0,5-2 0,0 0 0,0-1 0,0 1 0,0 0 0,-1-1 0,1 1 0,0-1 0,1 0 0,-1 0 0,0 0 0,0 0 0,0 0 0,0 0 0,1 0 0,-1 0 0,0-1 0,1 1 0,-1-1 0,1 1 0,0-1 0,-1 0 0,1 0 0,0 1 0,0-1 0,0 0 0,0 0 0,1 0 0,-2-4 0,-5-12-101,2-1-1,0 0 1,0-1-1,-2-37 0,4-81-3937,4 109 2698,1-95-962</inkml:trace>
  <inkml:trace contextRef="#ctx0" brushRef="#br0" timeOffset="1">300 1 24575,'0'9'0,"0"10"0,0 10 0,0 10 0,0 14 0,0 7 0,-5 4 0,-2-4 0,1-7 0,6-13 0,8-13 0,7-16 0,7-16 0,4-5 0,3-3 0,1 7 0,-5 9 0,-5 5-8191</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1.469"/>
    </inkml:context>
    <inkml:brush xml:id="br0">
      <inkml:brushProperty name="width" value="0.035" units="cm"/>
      <inkml:brushProperty name="height" value="0.035" units="cm"/>
      <inkml:brushProperty name="color" value="#333333"/>
    </inkml:brush>
  </inkml:definitions>
  <inkml:trace contextRef="#ctx0" brushRef="#br0">31 1 24575,'-5'39'0,"-1"29"0,-1 17 0,2 9 0,1 4 0,2 0 0,1-8 0,0-12 0,1-21-8191</inkml:trace>
  <inkml:trace contextRef="#ctx0" brushRef="#br0" timeOffset="1">2 322 24575,'19'0'0,"8"-5"0,-2-2-8191</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1.820"/>
    </inkml:context>
    <inkml:brush xml:id="br0">
      <inkml:brushProperty name="width" value="0.035" units="cm"/>
      <inkml:brushProperty name="height" value="0.035" units="cm"/>
      <inkml:brushProperty name="color" value="#333333"/>
    </inkml:brush>
  </inkml:definitions>
  <inkml:trace contextRef="#ctx0" brushRef="#br0">0 324 24575,'10'-15'0,"8"-15"0,7-12 0,3-9 0,7 0 0,2 2 0,1 11 0,-2 11 0,-2 10 0,-2 14 0,-6 11 0,-8 10 0,-1 7 0,-5-1-8191</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02.168"/>
    </inkml:context>
    <inkml:brush xml:id="br0">
      <inkml:brushProperty name="width" value="0.035" units="cm"/>
      <inkml:brushProperty name="height" value="0.035" units="cm"/>
      <inkml:brushProperty name="color" value="#333333"/>
    </inkml:brush>
  </inkml:definitions>
  <inkml:trace contextRef="#ctx0" brushRef="#br0">70 0 24575,'-6'9'0,"0"1"0,1-1 0,0 1 0,0 0 0,1 0 0,0 0 0,1 1 0,0-1 0,1 1 0,0 0 0,1 0 0,0-1 0,0 1 0,1 0 0,1 0 0,0 0 0,0 0 0,1 0 0,1-1 0,0 1 0,0-1 0,1 1 0,0-1 0,9 15 0,70 133 0,-49-99 0,-3 1 0,-2 1 0,-4 2 0,21 74 0,-38-106 0,-2 1 0,-1 0 0,-2 0 0,-1 1 0,-5 61 0,2-81 0,-2 1 0,0-1 0,0 0 0,-1 0 0,-1 0 0,0-1 0,-8 16 0,8-20 0,0-1 0,0 0 0,-1 0 0,1 0 0,-2-1 0,1 0 0,-1 0 0,0 0 0,0-1 0,0 0 0,-1-1 0,-9 5 0,13-6 0,-1-1 0,1 0 0,-1-1 0,0 1 0,0-1 0,0 0 0,0 0 0,0-1 0,0 1 0,0-1 0,0 0 0,-1 0 0,1-1 0,0 0 0,0 1 0,0-2 0,0 1 0,1-1 0,-1 1 0,0-1 0,1-1 0,-1 1 0,1-1 0,-1 1 0,1-1 0,0 0 0,0-1 0,-5-6 0,2 3 0,2-1 0,-1 1 0,1-1 0,0-1 0,1 1 0,0-1 0,0 1 0,1-1 0,0 0 0,1-1 0,0 1 0,0 0 0,1-1 0,0-17 0,2 6 11,1 0 0,1 0 0,1 0 0,1 0 0,1 0 0,0 1-1,2 0 1,0 1 0,1-1 0,16-22 0,-9 18-197,0 0 1,2 2-1,0 0 0,1 1 1,2 1-1,0 1 1,28-20-1,0 8-6640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38.668"/>
    </inkml:context>
    <inkml:brush xml:id="br0">
      <inkml:brushProperty name="width" value="0.035" units="cm"/>
      <inkml:brushProperty name="height" value="0.035" units="cm"/>
      <inkml:brushProperty name="color" value="#333333"/>
    </inkml:brush>
  </inkml:definitions>
  <inkml:trace contextRef="#ctx0" brushRef="#br0">1367 72 24575,'-1'-3'0,"0"1"0,0-1 0,0 0 0,0 1 0,-1 0 0,1-1 0,-1 1 0,0 0 0,0 0 0,0 0 0,0 0 0,0 0 0,0 0 0,0 1 0,0-1 0,-4-1 0,-41-24 0,46 26 0,-1 0 0,0 0 0,1 1 0,-1-1 0,1 1 0,-1-1 0,0 1 0,0-1 0,1 1 0,-1 0 0,0 0 0,1 0 0,-1 0 0,0 0 0,0 0 0,1 1 0,-1-1 0,0 0 0,1 1 0,-1 0 0,0-1 0,1 1 0,-4 1 0,4 0 0,-1 0 0,0 0 0,1 0 0,-1 0 0,1 0 0,-1 0 0,1 1 0,0-1 0,0 0 0,0 1 0,0-1 0,1 1 0,-1-1 0,0 4 0,0 3 0,0 1 0,1-1 0,0 0 0,1 0 0,-1 0 0,2 0 0,-1 0 0,4 11 0,9 13 0,0-1 0,3 0 0,0-1 0,2-1 0,32 39 0,127 125 0,-151-165 0,4 4 0,-1 1 0,-3 1 0,0 1 0,-3 2 0,-1 1 0,-2 0 0,-1 2 0,-2 0 0,-2 1 0,-2 1 0,-2 0 0,-2 1 0,-1 0 0,4 79 0,-12-42 0,-3 0 0,-3 0 0,-4-1 0,-4 1 0,-32 111 0,44-187 0,-1 1 0,1-1 0,-1 0 0,0 0 0,0 0 0,0 0 0,-1 0 0,0-1 0,0 1 0,0-1 0,-7 8 0,6-9 0,-1 0 0,1 0 0,-1-1 0,0 0 0,0 0 0,0 0 0,0 0 0,0-1 0,0 0 0,0 0 0,0 0 0,-7-1 0,-40 9 0,1 2 0,1 2 0,-93 37 0,-63 18 0,138-53 0,-1-2 0,0-3 0,-137 0 0,186-9 0,0 1 0,0 0 0,-30 9 0,-9 1 0,38-7 0,0 1 0,0 0 0,1 2 0,-36 18 0,-38 14 0,62-29 0,14-7 0,1 1 0,0 1 0,0 0 0,1 2 0,0 0 0,0 0 0,1 2 0,0 0 0,-17 15 0,20-16-62,1 0-1,-1-1 0,-1 0 0,1-1 1,-1-1-1,0 0 0,-19 6 1,13-5-802,-6 3-5962</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39.129"/>
    </inkml:context>
    <inkml:brush xml:id="br0">
      <inkml:brushProperty name="width" value="0.035" units="cm"/>
      <inkml:brushProperty name="height" value="0.035" units="cm"/>
      <inkml:brushProperty name="color" value="#333333"/>
    </inkml:brush>
  </inkml:definitions>
  <inkml:trace contextRef="#ctx0" brushRef="#br0">0 6 24575,'0'-5'0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1.590"/>
    </inkml:context>
    <inkml:brush xml:id="br0">
      <inkml:brushProperty name="width" value="0.035" units="cm"/>
      <inkml:brushProperty name="height" value="0.035" units="cm"/>
      <inkml:brushProperty name="color" value="#333333"/>
    </inkml:brush>
  </inkml:definitions>
  <inkml:trace contextRef="#ctx0" brushRef="#br0">15 8571 24575,'-1'0'0,"0"0"0,1-1 0,-1 1 0,0-1 0,0 1 0,1-1 0,-1 1 0,0-1 0,0 1 0,1-1 0,-1 0 0,1 1 0,-1-1 0,1 0 0,-1 1 0,1-1 0,-1 0 0,1 0 0,-1 0 0,1 0 0,0 1 0,0-1 0,-1 0 0,1 0 0,0 0 0,0 0 0,0 0 0,0 0 0,0 1 0,0-1 0,0 0 0,0 0 0,1 0 0,-1 0 0,0-1 0,7-43 0,-5 38 0,55-229 0,271-1323-2957,-277 1192 2599,-16-1 1,-17-500-1,-97-335 404,15 306-567,18-271-1591,1 22 751,41 1063 1504,1-8 533,-4-1 0,-4 2 0,-24-93-1,34 174-515,-1 0-1,-1 0 0,0 0 1,0 0-1,-1 1 1,0 0-1,0-1 0,-1 1 1,0 1-1,0-1 0,-1 1 1,0 0-1,0 0 1,-10-7-1,-8 1-5609</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2.586"/>
    </inkml:context>
    <inkml:brush xml:id="br0">
      <inkml:brushProperty name="width" value="0.035" units="cm"/>
      <inkml:brushProperty name="height" value="0.035" units="cm"/>
      <inkml:brushProperty name="color" value="#333333"/>
    </inkml:brush>
  </inkml:definitions>
  <inkml:trace contextRef="#ctx0" brushRef="#br0">1 0 24575,'0'0'-8191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5.281"/>
    </inkml:context>
    <inkml:brush xml:id="br0">
      <inkml:brushProperty name="width" value="0.035" units="cm"/>
      <inkml:brushProperty name="height" value="0.035" units="cm"/>
      <inkml:brushProperty name="color" value="#333333"/>
    </inkml:brush>
  </inkml:definitions>
  <inkml:trace contextRef="#ctx0" brushRef="#br0">94 18 24575,'-1'-1'0,"1"0"0,0 0 0,-1 0 0,1 0 0,-1 0 0,1 1 0,-1-1 0,1 0 0,-1 0 0,1 0 0,-1 1 0,0-1 0,1 0 0,-1 1 0,0-1 0,0 0 0,0 1 0,1-1 0,-1 1 0,0 0 0,0-1 0,0 1 0,0 0 0,0-1 0,0 1 0,0 0 0,0 0 0,0 0 0,0 0 0,0 0 0,0 0 0,0 0 0,0 0 0,0 0 0,0 0 0,1 0 0,-1 1 0,0-1 0,0 0 0,0 1 0,0-1 0,0 1 0,0-1 0,0 1 0,1-1 0,-1 1 0,0 0 0,0-1 0,1 1 0,-2 1 0,-2 8 0,0 0 0,1 0 0,0 1 0,1-1 0,0 1 0,0-1 0,1 1 0,1-1 0,0 1 0,1 13 0,-1 2 0,2 141 0,-3 72 0,1-239-1,-4 32 122,4-31-148,0-1 0,0 0 0,0 1 0,0-1 0,0 1 0,0-1 0,0 1 0,0-1 0,0 1 0,-1-1 0,1 1 0,0-1 0,0 1 0,0-1 0,-1 0 0,1 1 0,0-1 0,0 1 0,-1-1 0,1 0 0,0 1 0,-1-1 0,1 0 0,0 1 0,-1-1 0,1 0 0,0 0 0,-1 1 0,1-1 0,-1 0 0,1 0 0,-1 0 0,1 0 0,0 1 0,-1-1 0,1 0 0,-1 0 0,1 0 0,-1 0 0,1 0 0,-1 0 0,1 0 0,-1 0 0,1 0 0,-1 0 0,1-1 0,0 1 0,-1 0 0,1 0 0,-1 0 0,1 0 0,-1-1 0,1 1 0,-1-1 0,-11-11-6799</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3.171"/>
    </inkml:context>
    <inkml:brush xml:id="br0">
      <inkml:brushProperty name="width" value="0.035" units="cm"/>
      <inkml:brushProperty name="height" value="0.035" units="cm"/>
      <inkml:brushProperty name="color" value="#333333"/>
    </inkml:brush>
  </inkml:definitions>
  <inkml:trace contextRef="#ctx0" brushRef="#br0">1 110 24575,'0'0'0,"0"1"0,0-1 0,0 0 0,0 1 0,0-1 0,1 0 0,-1 1 0,0-1 0,0 0 0,0 1 0,0-1 0,1 0 0,-1 0 0,0 1 0,0-1 0,1 0 0,-1 0 0,0 0 0,0 1 0,1-1 0,-1 0 0,0 0 0,1 0 0,-1 0 0,0 0 0,1 1 0,-1-1 0,0 0 0,1 0 0,-1 0 0,0 0 0,1 0 0,-1 0 0,0 0 0,1 0 0,-1 0 0,0 0 0,1 0 0,-1-1 0,0 1 0,1 0 0,-1 0 0,0 0 0,1 0 0,-1 0 0,0-1 0,0 1 0,1 0 0,-1 0 0,0-1 0,0 1 0,1 0 0,-1 0 0,0-1 0,0 1 0,0 0 0,1 0 0,-1-1 0,0 1 0,0 0 0,0-1 0,0 1 0,0 0 0,0-1 0,0 1 0,0 0 0,0-1 0,-2-3 0,-4 19 0,5-8 0,1 0 0,-1 0 0,1-1 0,0 1 0,1 0 0,0 0 0,0 0 0,2 9 0,-2-15 0,-1 0 0,0 0 0,1 0 0,-1 0 0,1 0 0,-1 1 0,1-1 0,0 0 0,-1 0 0,1 0 0,0 0 0,0-1 0,0 1 0,-1 0 0,1 0 0,0 0 0,0-1 0,0 1 0,1 0 0,-1-1 0,1 1 0,0-1 0,-1 0 0,1 0 0,-1 0 0,1-1 0,0 1 0,-1 0 0,1-1 0,-1 1 0,1-1 0,-1 0 0,1 0 0,-1 1 0,1-1 0,-1 0 0,0 0 0,0 0 0,1 0 0,-1-1 0,0 1 0,0 0 0,1-2 0,8-7 0,0 0 0,0 1 0,1 1 0,0-1 0,0 2 0,17-9 0,-18 9-46,-1 0 0,0-1 0,0 0 0,0 0 0,-1-1 0,-1 0 0,12-17 0,-6 8-951,6-6-5829</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3.519"/>
    </inkml:context>
    <inkml:brush xml:id="br0">
      <inkml:brushProperty name="width" value="0.035" units="cm"/>
      <inkml:brushProperty name="height" value="0.035" units="cm"/>
      <inkml:brushProperty name="color" value="#333333"/>
    </inkml:brush>
  </inkml:definitions>
  <inkml:trace contextRef="#ctx0" brushRef="#br0">1 380 24575,'5'24'0,"2"14"0,4 1 0,1-8-8191</inkml:trace>
  <inkml:trace contextRef="#ctx0" brushRef="#br0" timeOffset="1">206 0 24575,'0'45'0,"5"24"0,2 6 0,4 0 0,0-14-8191</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3.868"/>
    </inkml:context>
    <inkml:brush xml:id="br0">
      <inkml:brushProperty name="width" value="0.035" units="cm"/>
      <inkml:brushProperty name="height" value="0.035" units="cm"/>
      <inkml:brushProperty name="color" value="#333333"/>
    </inkml:brush>
  </inkml:definitions>
  <inkml:trace contextRef="#ctx0" brushRef="#br0">0 30 24575,'10'-5'0,"8"-2"0,7 1 0,3 1 0,2 1 0,1 2 0,-5 5 0,-2 14 0,-4 7 0,-2 10 0,2 5 0,2 0 0,-3-2 0,1-6 0,2-10 0,-3-7-8191</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5.390"/>
    </inkml:context>
    <inkml:brush xml:id="br0">
      <inkml:brushProperty name="width" value="0.035" units="cm"/>
      <inkml:brushProperty name="height" value="0.035" units="cm"/>
      <inkml:brushProperty name="color" value="#333333"/>
    </inkml:brush>
  </inkml:definitions>
  <inkml:trace contextRef="#ctx0" brushRef="#br0">12 656 24575,'-8'25'0,"4"-17"0,6-16 0,0 1 0,19-60 0,-20 63 0,0 1 0,0 1 0,1-1 0,-1 0 0,1 0 0,0 0 0,0 1 0,0-1 0,0 1 0,0-1 0,0 1 0,0 0 0,1 0 0,0 0 0,-1 0 0,1 0 0,0 1 0,3-2 0,-4 3 0,-1 0 0,1 1 0,-1-1 0,1 1 0,-1 0 0,1-1 0,-1 1 0,1 0 0,-1 0 0,0 0 0,1 0 0,-1 0 0,0 0 0,0 0 0,0 0 0,0 0 0,0 1 0,0-1 0,0 0 0,0 1 0,-1-1 0,1 1 0,0-1 0,-1 1 0,1-1 0,0 3 0,15 23 0,-15-27 0,-1 0 0,1 1 0,0-1 0,-1 1 0,1-1 0,-1 0 0,1 0 0,0 1 0,0-1 0,-1 0 0,1 0 0,0 0 0,-1 0 0,1 0 0,0 0 0,0 0 0,-1 0 0,1 0 0,0 0 0,-1 0 0,1 0 0,0 0 0,-1-1 0,1 1 0,0 0 0,-1 0 0,1-1 0,0 1 0,-1-1 0,1 1 0,-1 0 0,1-1 0,0 1 0,-1-1 0,1 0 0,-1 0 0,26-33 0,-23 28 0,1 1 0,0-1 0,0 0 0,1 1 0,-1 0 0,9-7 0,-12 11 0,1 1 0,-1-1 0,1 0 0,-1 1 0,1-1 0,-1 0 0,1 1 0,-1 0 0,1-1 0,0 1 0,-1 0 0,1 0 0,-1 0 0,1 0 0,0 0 0,-1 0 0,1 1 0,0-1 0,-1 0 0,1 1 0,-1-1 0,1 1 0,-1 0 0,1-1 0,-1 1 0,1 0 0,-1 0 0,0 0 0,0 0 0,1 0 0,-1 0 0,1 2 0,0-1 0,0 0 0,-1-1 0,1 1 0,0 0 0,0-1 0,0 1 0,0-1 0,0 0 0,0 0 0,1 0 0,-1 0 0,0 0 0,1 0 0,-1-1 0,0 1 0,4-1 0,-3 0 0,0-2 0,1 1 0,-1 0 0,0-1 0,0 1 0,0-1 0,0 0 0,0 0 0,0 0 0,2-3 0,-1 2 0,-4 3 0,1-1 0,-1 1 0,1 0 0,0-1 0,-1 1 0,1-1 0,0 1 0,-1 0 0,1 0 0,0-1 0,-1 1 0,1 0 0,0 0 0,0 0 0,-1 0 0,1 0 0,0 0 0,0 0 0,-1 0 0,1 0 0,0 0 0,0 0 0,-1 0 0,1 1 0,0-1 0,-1 0 0,1 1 0,0-1 0,-1 0 0,1 1 0,0-1 0,-1 1 0,1-1 0,-1 0 0,1 1 0,-1 0 0,1-1 0,-1 1 0,1-1 0,-1 1 0,1 0 0,-1-1 0,0 1 0,0 0 0,1-1 0,-1 1 0,0 0 0,0 0 0,0-1 0,1 1 0,-1 0 0,0 0 0,0-1 0,-1 2 0,7 49 0,-6-46 0,1 6 0,0 0 0,-1 0 0,0 1 0,-1-1 0,-2 15 0,3-24 0,-1 0 0,1 0 0,-1 0 0,1 0 0,-1 0 0,0 0 0,0 0 0,0 0 0,0 0 0,0 0 0,0-1 0,-1 1 0,1 0 0,-1-1 0,1 1 0,-1-1 0,1 0 0,-1 1 0,0-1 0,0 0 0,1 0 0,-1 0 0,0 0 0,0 0 0,0-1 0,0 1 0,0-1 0,0 1 0,-3 0 0,5-2 0,0 1 0,-1 0 0,1 0 0,0 0 0,-1 0 0,1 0 0,0 0 0,-1 0 0,1 0 0,0 0 0,-1 0 0,1 0 0,0 1 0,-1-1 0,1 0 0,0 0 0,-1 0 0,1 0 0,0 0 0,0 1 0,-1-1 0,1 0 0,0 0 0,0 1 0,-1-1 0,1 0 0,0 0 0,0 1 0,0-1 0,-1 0 0,1 0 0,0 1 0,0-1 0,0 0 0,0 1 0,0-1 0,0 0 0,0 1 0,-1-1 0,1 0 0,0 1 0,0-1 0,0 0 0,0 1 0,1-1 0,11 17 0,24 11 0,-30-24 0,0-1 0,-1 1 0,2-1 0,-1 0 0,0-1 0,0 0 0,1 0 0,-1 0 0,1-1 0,0 0 0,7 1 0,-10-3 0,0 1 0,0 0 0,0-1 0,0 0 0,0 0 0,0 0 0,0-1 0,0 1 0,-1-1 0,1 0 0,0 0 0,-1 0 0,1-1 0,-1 1 0,0-1 0,0 1 0,0-1 0,0 0 0,3-6 0,2-2 0,24-27 0,-31 37 0,0 1 0,0-1 0,0 0 0,0 0 0,0 1 0,0-1 0,0 1 0,0-1 0,0 1 0,0 0 0,0-1 0,1 1 0,-1 0 0,0 0 0,0 0 0,0 0 0,0 0 0,0 0 0,1 0 0,-1 0 0,0 0 0,0 0 0,0 1 0,0-1 0,0 0 0,0 1 0,1-1 0,-1 1 0,0-1 0,0 1 0,0 0 0,-1-1 0,1 1 0,0 0 0,0 0 0,1 1 0,3 5 0,0 0 0,0 0 0,-1 1 0,0 0 0,0 0 0,-1 0 0,0 0 0,0 0 0,-1 0 0,2 10 0,9 92 0,-12-99 0,10 217 0,-12-193 0,0-1 0,-3 1 0,-1-1 0,-14 53 0,18-82 0,-1-1 0,0 1 0,0 0 0,0 0 0,0-1 0,-1 1 0,0-1 0,0 0 0,-7 7 0,10-10 0,-1-1 0,0 1 0,1-1 0,-1 1 0,1-1 0,-1 0 0,0 1 0,1-1 0,-1 0 0,0 1 0,1-1 0,-1 0 0,0 0 0,0 0 0,1 0 0,-1 0 0,0 0 0,0 0 0,1 0 0,-1 0 0,0 0 0,1 0 0,-1 0 0,0 0 0,0-1 0,0 0 0,-1 0 0,0 0 0,1-1 0,-1 0 0,1 1 0,-1-1 0,1 0 0,0 0 0,0 1 0,0-1 0,0 0 0,0 0 0,0 0 0,-1-5 0,-5-17 0,2 0 0,0-1 0,1 1 0,2-1 0,0-33 0,13-133 0,-8 160 0,11-123 0,7 1 0,7 1 0,63-201 0,-80 321 0,0 1 0,2 0 0,32-53 0,-44 82 0,0 0 0,0 0 0,0 0 0,0 0 0,1 0 0,-1 0 0,1 1 0,-1-1 0,1 0 0,0 1 0,-1-1 0,1 1 0,0 0 0,0-1 0,0 1 0,0 0 0,0 0 0,1 0 0,-1 1 0,0-1 0,5 0 0,-5 2 0,-1 0 0,1 0 0,0 0 0,0 0 0,-1 0 0,1 1 0,-1-1 0,1 1 0,-1-1 0,0 1 0,0 0 0,0-1 0,1 1 0,-2 0 0,1 0 0,0 0 0,0 0 0,0 0 0,-1 0 0,1 0 0,-1 0 0,0 0 0,0 4 0,6 28 0,-2 1 0,-1-1 0,-2 1 0,-6 60 0,-31 139 0,21-150 0,16-86 0,7-19 0,1 0 0,14-23 0,-20 39 0,0-1 0,0 1 0,0 0 0,1 0 0,-1 1 0,1-1 0,0 1 0,1-1 0,-1 1 0,1 1 0,0-1 0,0 1 0,0-1 0,0 2 0,1-1 0,-1 0 0,11-2 0,-13 5 0,0 0 0,-1 0 0,1 0 0,0 0 0,0 1 0,-1-1 0,1 1 0,0 0 0,-1 0 0,1 0 0,-1 0 0,1 0 0,-1 1 0,1-1 0,-1 1 0,0-1 0,0 1 0,0 0 0,4 4 0,34 52 0,-35-49 0,0-1 0,0 0 0,1 0 0,0 0 0,9 8 0,-13-14 0,0 0 0,1-1 0,-1 1 0,0-1 0,1 0 0,-1 1 0,1-1 0,-1 0 0,1 0 0,0-1 0,-1 1 0,1-1 0,0 1 0,0-1 0,-1 0 0,1 0 0,0 0 0,0 0 0,5-1 0,-3-1 0,-1 1 0,1-1 0,0-1 0,-1 1 0,1 0 0,-1-1 0,0 0 0,1 0 0,-1 0 0,4-5 0,3-4 0,0-1 0,-1 0 0,-1 0 0,0-1 0,14-29 0,-14 23 0,-1-1 0,10-43 0,-16 59 0,-1-1 0,0 0 0,0 0 0,0 0 0,-1 0 0,0 0 0,0 0 0,-1 0 0,1 0 0,-1 0 0,-1 0 0,1 1 0,-1-1 0,0 0 0,0 1 0,-4-7 0,6 11 0,-1 0 0,1 0 0,-1 0 0,0 1 0,1-1 0,-1 0 0,0 0 0,0 1 0,1-1 0,-1 0 0,0 1 0,0-1 0,0 1 0,0-1 0,0 1 0,0-1 0,0 1 0,0 0 0,0 0 0,0-1 0,0 1 0,0 0 0,0 0 0,0 0 0,0 0 0,-2 0 0,1 1 0,0 0 0,1 0 0,-1 0 0,0 0 0,0 0 0,1 0 0,-1 0 0,1 1 0,-1-1 0,1 0 0,-1 1 0,-1 3 0,-4 5 0,1 0 0,0 0 0,-8 21 0,2 1 0,2 0 0,1 1 0,2 0 0,1 0 0,2 1 0,1-1 0,1 1 0,4 46 0,-1-73 0,0-1 0,0 0 0,0 0 0,1 0 0,0 0 0,0 0 0,0-1 0,1 1 0,0 0 0,7 8 0,-9-11 0,1-1 0,0 0 0,1 0 0,-1-1 0,0 1 0,1 0 0,-1-1 0,0 1 0,1-1 0,0 0 0,-1 0 0,1 0 0,0 0 0,0 0 0,-1-1 0,1 1 0,0-1 0,0 0 0,0 1 0,0-1 0,0-1 0,0 1 0,-1 0 0,5-2 0,34-12-1365,-2-5-5461</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5.788"/>
    </inkml:context>
    <inkml:brush xml:id="br0">
      <inkml:brushProperty name="width" value="0.035" units="cm"/>
      <inkml:brushProperty name="height" value="0.035" units="cm"/>
      <inkml:brushProperty name="color" value="#333333"/>
    </inkml:brush>
  </inkml:definitions>
  <inkml:trace contextRef="#ctx0" brushRef="#br0">60 0 24575,'12'24'0,"3"3"0,-1 1 0,-1 0 0,-2 1 0,0 1 0,-2-1 0,6 39 0,-15-66 0,1 1 0,-1-1 0,0 0 0,0 1 0,0-1 0,0 0 0,0 1 0,0-1 0,0 0 0,-1 1 0,0-1 0,1 0 0,-1 1 0,0-1 0,0 0 0,0 0 0,0 0 0,0 0 0,-1 0 0,1 0 0,-1 0 0,1 0 0,-1-1 0,0 1 0,-2 1 0,-1-1 0,0 0 0,0 0 0,-1 0 0,1-1 0,0 0 0,-1 0 0,1 0 0,-8-1 0,6 1 0,0-1 0,0 1 0,0 0 0,0 1 0,-10 3 0,15-5 0,0 1 0,0 0 0,1 1 0,-1-1 0,0 0 0,1 0 0,-1 1 0,0-1 0,1 1 0,0-1 0,-1 1 0,1 0 0,0 0 0,0-1 0,0 1 0,0 0 0,0 0 0,0 0 0,1 0 0,-1 0 0,0 0 0,1 4 0,-1-5 0,1 0 0,-1 1 0,1-1 0,0 0 0,0 1 0,0-1 0,0 1 0,0-1 0,0 0 0,0 1 0,0-1 0,0 0 0,1 1 0,-1-1 0,1 0 0,-1 1 0,1-1 0,-1 0 0,1 0 0,0 1 0,-1-1 0,1 0 0,0 0 0,0 0 0,0 0 0,0 0 0,0 0 0,0 0 0,0 0 0,0-1 0,1 1 0,-1 0 0,0-1 0,0 1 0,1 0 0,-1-1 0,0 0 0,3 1 0,0 0 0,0-1 0,-1 0 0,1 0 0,0-1 0,-1 1 0,1-1 0,0 0 0,-1 1 0,1-2 0,-1 1 0,1 0 0,-1-1 0,6-2 0,19-18-1365,-1-1-5461</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6.371"/>
    </inkml:context>
    <inkml:brush xml:id="br0">
      <inkml:brushProperty name="width" value="0.035" units="cm"/>
      <inkml:brushProperty name="height" value="0.035" units="cm"/>
      <inkml:brushProperty name="color" value="#333333"/>
    </inkml:brush>
  </inkml:definitions>
  <inkml:trace contextRef="#ctx0" brushRef="#br0">43 0 24575,'-5'25'0,"-2"13"0,1 10 0,-4 2 0,0-3 0,6-14 0,4-17 0,7-13 0,8-10 0,5-10 0,5 3 0,-2 9 0,1 16 0,-5 15 0,-5 18 0,-5 7 0,-4 5 0,-3-8-8191</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7.178"/>
    </inkml:context>
    <inkml:brush xml:id="br0">
      <inkml:brushProperty name="width" value="0.035" units="cm"/>
      <inkml:brushProperty name="height" value="0.035" units="cm"/>
      <inkml:brushProperty name="color" value="#333333"/>
    </inkml:brush>
  </inkml:definitions>
  <inkml:trace contextRef="#ctx0" brushRef="#br0">0 359 24575,'0'2'0,"1"-1"0,-1 1 0,1 0 0,-1-1 0,1 1 0,-1-1 0,1 1 0,0-1 0,-1 1 0,1-1 0,0 0 0,0 1 0,0-1 0,0 0 0,0 0 0,1 0 0,-1 0 0,0 0 0,1 0 0,-1 0 0,0 0 0,1 0 0,-1 0 0,1-1 0,-1 1 0,1-1 0,-1 1 0,1-1 0,0 0 0,-1 1 0,1-1 0,0 0 0,-1 0 0,1 0 0,-1 0 0,1-1 0,2 1 0,4-3 0,0-1 0,1 0 0,-2 0 0,1-1 0,0 0 0,7-6 0,-9 6 0,1 0 0,0 0 0,0 1 0,0 0 0,13-5 0,-10 6 0,0-1 0,0 0 0,-1-1 0,0 0 0,0 0 0,0-1 0,-1 0 0,0-1 0,0 0 0,0 0 0,-1 0 0,0-1 0,0 0 0,9-16 0,17-18 0,-31 39 0,1 1 0,-1 0 0,1 0 0,0 0 0,-1 0 0,1 0 0,0 0 0,0 1 0,0-1 0,0 1 0,0 0 0,0 0 0,1 0 0,-1 0 0,0 1 0,0-1 0,1 1 0,-1 0 0,6 0 0,4 2 0,0 0 0,0 1 0,23 7 0,17 4 0,-52-14 0,1 0 0,-1 0 0,1 0 0,-1 0 0,1 0 0,-1 1 0,1-1 0,-1 0 0,1 1 0,-1 0 0,0-1 0,1 1 0,-1 0 0,0-1 0,1 1 0,-1 0 0,0 0 0,0 0 0,0 0 0,0 0 0,0 1 0,0-1 0,0 0 0,0 0 0,0 1 0,-1-1 0,1 0 0,0 1 0,-1-1 0,1 1 0,-1-1 0,0 1 0,1-1 0,-1 3 0,7 19 0,-6-22 0,-1 0 0,1 0 0,-1 1 0,1-1 0,0 0 0,0 0 0,0 0 0,-1 0 0,1 1 0,0-1 0,0-1 0,1 1 0,-1 0 0,0 0 0,0 0 0,0-1 0,0 1 0,1 0 0,-1-1 0,0 1 0,1-1 0,-1 1 0,0-1 0,3 0 0,-1 0 0,0 0 0,0 0 0,0-1 0,0 1 0,0-1 0,0 0 0,0 0 0,0 0 0,0 0 0,5-4 0,2-1 0,-1-1 0,0 0 0,0 0 0,16-18 0,-12 8 0,-2 0 0,13-24 0,20-28 0,-41 64 0,1-1 0,1 1 0,-1 1 0,1-1 0,0 1 0,0 0 0,0 0 0,1 0 0,7-3 0,-12 6 0,0 1 0,1-1 0,-1 1 0,0 0 0,1 0 0,-1-1 0,1 1 0,-1 0 0,0 0 0,1 1 0,-1-1 0,1 0 0,-1 0 0,0 1 0,1-1 0,-1 1 0,0-1 0,1 1 0,-1-1 0,0 1 0,0 0 0,1 0 0,-1 0 0,0 0 0,0-1 0,0 1 0,0 1 0,0-1 0,-1 0 0,1 0 0,0 0 0,0 0 0,-1 1 0,1-1 0,0 0 0,-1 1 0,0-1 0,1 0 0,-1 2 0,5 10 0,-2-1 0,1 1 0,1 15 0,-4-18 0,7 25-1365,0-3-5461</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7.542"/>
    </inkml:context>
    <inkml:brush xml:id="br0">
      <inkml:brushProperty name="width" value="0.035" units="cm"/>
      <inkml:brushProperty name="height" value="0.035" units="cm"/>
      <inkml:brushProperty name="color" value="#333333"/>
    </inkml:brush>
  </inkml:definitions>
  <inkml:trace contextRef="#ctx0" brushRef="#br0">1 1 24575,'0'29'0,"0"11"-8191</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7.955"/>
    </inkml:context>
    <inkml:brush xml:id="br0">
      <inkml:brushProperty name="width" value="0.035" units="cm"/>
      <inkml:brushProperty name="height" value="0.035" units="cm"/>
      <inkml:brushProperty name="color" value="#333333"/>
    </inkml:brush>
  </inkml:definitions>
  <inkml:trace contextRef="#ctx0" brushRef="#br0">0 555 24575,'25'-25'0,"13"-8"0,5 1 0,-5 17 0,-9 20 0,-9 14 0,-8 15 0,-6 5 0,-4-3-8191</inkml:trace>
  <inkml:trace contextRef="#ctx0" brushRef="#br0" timeOffset="1">554 0 24575,'-5'40'0,"-6"23"0,-2 10 0,2 3 0,2-1 0,4-9 0,1-15-8191</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8.319"/>
    </inkml:context>
    <inkml:brush xml:id="br0">
      <inkml:brushProperty name="width" value="0.035" units="cm"/>
      <inkml:brushProperty name="height" value="0.035" units="cm"/>
      <inkml:brushProperty name="color" value="#333333"/>
    </inkml:brush>
  </inkml:definitions>
  <inkml:trace contextRef="#ctx0" brushRef="#br0">1 215 24575,'0'10'0,"5"3"0,7-1 0,1-7 0,3-9 0,4-9 0,-1-8 0,-4-5 0,-5-2 0,-4-3 0,-2 0 0,-3 0 0,-6 1 0,-7 4 0,-7 13 0,0 13 0,4 6-8191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5.718"/>
    </inkml:context>
    <inkml:brush xml:id="br0">
      <inkml:brushProperty name="width" value="0.035" units="cm"/>
      <inkml:brushProperty name="height" value="0.035" units="cm"/>
      <inkml:brushProperty name="color" value="#333333"/>
    </inkml:brush>
  </inkml:definitions>
  <inkml:trace contextRef="#ctx0" brushRef="#br0">1 157 24575,'25'22'0,"-1"2"0,-1 1 0,-2 1 0,0 1 0,-2 1 0,27 51 0,42 58 0,-86-135 0,-1 0 0,0-1 0,0 1 0,1 0 0,-1 0 0,1-1 0,-1 1 0,1-1 0,-1 0 0,1 1 0,0-1 0,0 0 0,0 0 0,0 0 0,0 0 0,0 0 0,0-1 0,0 1 0,4 0 0,-5-1 0,1 0 0,-1-1 0,1 1 0,-1-1 0,0 0 0,1 1 0,-1-1 0,0 0 0,0 0 0,1 0 0,-1 0 0,0 0 0,0 0 0,0 0 0,0 0 0,0 0 0,0-1 0,-1 1 0,1 0 0,0 0 0,0-3 0,5-10 0,-1 0 0,-1-1 0,0 1 0,2-21 0,-5 27 0,33-248 116,-16 99-1597,-16 142-5345</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8.685"/>
    </inkml:context>
    <inkml:brush xml:id="br0">
      <inkml:brushProperty name="width" value="0.035" units="cm"/>
      <inkml:brushProperty name="height" value="0.035" units="cm"/>
      <inkml:brushProperty name="color" value="#333333"/>
    </inkml:brush>
  </inkml:definitions>
  <inkml:trace contextRef="#ctx0" brushRef="#br0">23 34 24575,'-5'20'0,"-1"11"0,-1 6 0,2 1 0,7-6 0,7-7 0,2-15 0,5-18 0,-1-12 0,-2-9 0,-4-8 0,-4-3 0,-2-1 0,-7 8 0,-2 14 0,-1 21 0,1 9-8191</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29.065"/>
    </inkml:context>
    <inkml:brush xml:id="br0">
      <inkml:brushProperty name="width" value="0.035" units="cm"/>
      <inkml:brushProperty name="height" value="0.035" units="cm"/>
      <inkml:brushProperty name="color" value="#333333"/>
    </inkml:brush>
  </inkml:definitions>
  <inkml:trace contextRef="#ctx0" brushRef="#br0">0 1005 24575,'5'-101'0,"3"1"0,5 0 0,5 1 0,3 1 0,50-136 0,-71 233 0,10-32 0,1 0 0,2 1 0,2 0 0,0 1 0,39-56 0,-53 85 0,1 0 0,0 0 0,-1 0 0,1 1 0,0-1 0,0 0 0,0 1 0,0-1 0,0 1 0,1-1 0,-1 1 0,0 0 0,4-1 0,-5 2 0,0-1 0,0 1 0,0 0 0,0 0 0,0 1 0,0-1 0,0 0 0,0 0 0,0 0 0,0 1 0,0-1 0,0 0 0,-1 1 0,1-1 0,0 1 0,0-1 0,0 1 0,-1-1 0,1 1 0,0-1 0,-1 1 0,1 0 0,0 0 0,0 1 0,2 3 0,0 0 0,-1 0 0,0 0 0,0 1 0,-1-1 0,1 1 0,-1 0 0,0-1 0,-1 1 0,1 7 0,-1-2-80,0 0 0,-1 0-1,0 0 1,-1 0 0,0 0-1,-1-1 1,0 1 0,-1 0-1,0-1 1,-1 0 0,0 0 0,0 0-1,-1-1 1,0 0 0,-1 0-1,-13 14 1,-9 3-6746</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1.134"/>
    </inkml:context>
    <inkml:brush xml:id="br0">
      <inkml:brushProperty name="width" value="0.035" units="cm"/>
      <inkml:brushProperty name="height" value="0.035" units="cm"/>
      <inkml:brushProperty name="color" value="#333333"/>
    </inkml:brush>
  </inkml:definitions>
  <inkml:trace contextRef="#ctx0" brushRef="#br0">205 1 24575,'-14'8'0,"0"1"0,1 0 0,0 1 0,0 1 0,1 0 0,0 0 0,1 2 0,1-1 0,0 1 0,0 1 0,1-1 0,1 2 0,-12 27 0,13-26 0,1 0 0,1 1 0,0 0 0,1 0 0,1 0 0,1 0 0,0 0 0,1 1 0,1-1 0,0 1 0,2-1 0,6 32 0,8 3 0,-11-40 0,0 0 0,-1 0 0,-1 0 0,0 1 0,-1-1 0,0 1 0,0 0 0,-2-1 0,0 17 0,0-27 0,0-1 0,-1 1 0,1-1 0,0 0 0,0 1 0,-1-1 0,1 0 0,-1 1 0,1-1 0,-1 0 0,0 0 0,1 1 0,-1-1 0,0 0 0,0 0 0,0 0 0,-1 2 0,1-4 0,1 1 0,-1 0 0,0 0 0,1 0 0,-1 0 0,1 0 0,-1-1 0,1 1 0,-1 0 0,1 0 0,-1-1 0,1 1 0,-1 0 0,1-1 0,-1 1 0,1 0 0,0-1 0,-1 1 0,1-1 0,0 1 0,-1-1 0,1 1 0,0-1 0,-1 1 0,1-1 0,0 1 0,0-2 0,-4-5 0,1-1 0,0 1 0,1-1 0,-3-15 0,-2-39-1365,3-2-5461</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1.482"/>
    </inkml:context>
    <inkml:brush xml:id="br0">
      <inkml:brushProperty name="width" value="0.035" units="cm"/>
      <inkml:brushProperty name="height" value="0.035" units="cm"/>
      <inkml:brushProperty name="color" value="#333333"/>
    </inkml:brush>
  </inkml:definitions>
  <inkml:trace contextRef="#ctx0" brushRef="#br0">63 0 24575,'0'50'0,"0"36"0,0 23 0,-4 13 0,-3 6 0,-4-4 0,-1-14 0,-3-15 0,1-23-8191</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1.845"/>
    </inkml:context>
    <inkml:brush xml:id="br0">
      <inkml:brushProperty name="width" value="0.035" units="cm"/>
      <inkml:brushProperty name="height" value="0.035" units="cm"/>
      <inkml:brushProperty name="color" value="#333333"/>
    </inkml:brush>
  </inkml:definitions>
  <inkml:trace contextRef="#ctx0" brushRef="#br0">0 165 24575,'88'19'0,"-53"-9"0,0-2 0,1-1 0,0-3 0,0 0 0,72-4 0,-104 0 0,1 0 0,-1-1 0,0 1 0,0-1 0,0 0 0,0-1 0,-1 1 0,1-1 0,0 0 0,0 0 0,-1 0 0,1 0 0,-1 0 0,0-1 0,0 1 0,0-1 0,0 0 0,0 0 0,-1 0 0,1-1 0,-1 1 0,0-1 0,0 1 0,0-1 0,0 0 0,0 1 0,1-8 0,-2 5 0,0-1 0,-1 0 0,0 1 0,0-1 0,-1 0 0,1 1 0,-1-1 0,-1 1 0,1-1 0,-1 1 0,0 0 0,-1 0 0,0 0 0,1 0 0,-2 0 0,-5-8 0,8 12 0,-1-1 0,1 1 0,0 0 0,-1 1 0,0-1 0,1 0 0,-1 0 0,0 1 0,0-1 0,0 1 0,0-1 0,0 1 0,0 0 0,0 0 0,-1 0 0,1 0 0,0 0 0,-1 1 0,-4-2 0,5 3 0,1-1 0,-1 1 0,0-1 0,1 1 0,-1 0 0,1 0 0,-1 0 0,1 0 0,-1 0 0,1 0 0,-1 0 0,1 0 0,0 0 0,0 1 0,0-1 0,-1 1 0,1-1 0,1 1 0,-1-1 0,0 1 0,0-1 0,0 1 0,1 0 0,-1-1 0,1 1 0,0 0 0,-1 0 0,1 2 0,-4 17 0,1 1 0,2 0 0,0-1 0,1 1 0,1 0 0,1-1 0,1 1 0,6 23 0,8 22 0,32 78 0,-2-37 0,-31-78 0,-2 0 0,-2 1 0,15 54 0,-27-80 0,1 0 0,-1 0 0,1 0 0,-2 0 0,1 0 0,0 0 0,-1 0 0,0-1 0,0 1 0,-1 0 0,1 0 0,-1-1 0,0 1 0,0-1 0,-1 1 0,1-1 0,-1 0 0,0 0 0,0 0 0,0 0 0,0-1 0,-1 1 0,0-1 0,0 0 0,0 0 0,0 0 0,-6 3 0,9-6 0,0 1 0,0-1 0,0 0 0,0 1 0,0-1 0,0 0 0,0 0 0,0 0 0,0 0 0,0 0 0,0 0 0,0 0 0,0 0 0,0 0 0,0-1 0,0 1 0,0 0 0,0-1 0,0 1 0,0 0 0,0-1 0,0 1 0,0-1 0,0 0 0,1 1 0,-1-1 0,0 0 0,0 1 0,1-1 0,-1 0 0,1 0 0,-1 0 0,0 1 0,1-1 0,0 0 0,-1 0 0,1 0 0,-1-2 0,-9-41 0,9 9 0,0-1 0,3 0 0,1 0 0,14-65 0,49-139 0,-58 216 0,44-122 0,-45 130 0,0 0 0,1 1 0,1 0 0,0 1 0,1 0 0,19-21 0,-28 34 0,0-1 0,0 1 0,1-1 0,-1 1 0,1 0 0,-1 0 0,1 0 0,-1 0 0,1 0 0,0 0 0,-1 0 0,1 0 0,0 1 0,0-1 0,-1 0 0,1 1 0,0 0 0,0-1 0,0 1 0,3 0 0,-3 1 0,-1-1 0,0 1 0,0 0 0,1 0 0,-1-1 0,0 1 0,0 0 0,0 0 0,0 0 0,0 0 0,0 1 0,0-1 0,0 0 0,-1 0 0,1 0 0,0 1 0,-1-1 0,1 0 0,-1 1 0,1 1 0,2 9 0,-1-1 0,0 1 0,-1 0 0,0 0 0,-1 12 0,-1-5 0,0-1 0,-1 1 0,-6 22 0,6-34 0,0-1 0,0 1 0,0-1 0,-1 0 0,0 0 0,0 0 0,0 0 0,-1 0 0,0-1 0,0 1 0,0-1 0,-8 7 0,-10-2-1365,3-9-5461</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2.256"/>
    </inkml:context>
    <inkml:brush xml:id="br0">
      <inkml:brushProperty name="width" value="0.035" units="cm"/>
      <inkml:brushProperty name="height" value="0.035" units="cm"/>
      <inkml:brushProperty name="color" value="#333333"/>
    </inkml:brush>
  </inkml:definitions>
  <inkml:trace contextRef="#ctx0" brushRef="#br0">0 64 24575,'25'-15'0,"13"-4"0,5 0 0,1 8 0,-8 17 0,-10 17 0,-9 19 0,-13 18 0,-11 13 0,-5 4 0,-6-1 0,-4-3 0,1-9 0,5-16-8191</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2.314"/>
    </inkml:context>
    <inkml:brush xml:id="br0">
      <inkml:brushProperty name="width" value="0.035" units="cm"/>
      <inkml:brushProperty name="height" value="0.035" units="cm"/>
      <inkml:brushProperty name="color" value="#333333"/>
    </inkml:brush>
  </inkml:definitions>
  <inkml:trace contextRef="#ctx0" brushRef="#br0">60 831 24575,'-5'9'0,"-1"0"0,0-8 0,1-9 0,-4-13 0,0-17 0,1-23 0,3-21 0,1-21 0,2-12 0,1-3 0,6 10 0,7 18 0,11 24 0,7 29 0,-2 34 0,-6 19-8191</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2.680"/>
    </inkml:context>
    <inkml:brush xml:id="br0">
      <inkml:brushProperty name="width" value="0.035" units="cm"/>
      <inkml:brushProperty name="height" value="0.035" units="cm"/>
      <inkml:brushProperty name="color" value="#333333"/>
    </inkml:brush>
  </inkml:definitions>
  <inkml:trace contextRef="#ctx0" brushRef="#br0">0 217 24575,'6'-5'0,"1"0"0,-1 0 0,1 0 0,0 1 0,0 0 0,0 1 0,0 0 0,1 0 0,0 0 0,12-2 0,-16 5 0,0 0 0,-1 0 0,1 0 0,-1 1 0,1-1 0,-1 1 0,1 0 0,-1 0 0,0 0 0,1 0 0,-1 1 0,0 0 0,0-1 0,0 1 0,0 0 0,0 0 0,0 1 0,0-1 0,-1 1 0,1-1 0,-1 1 0,0 0 0,0 0 0,0 0 0,0 0 0,1 4 0,18 34 0,9 14 0,-30-55 0,1 1 0,-1 0 0,1 0 0,-1-1 0,1 1 0,0 0 0,0 0 0,-1-1 0,1 1 0,0-1 0,0 1 0,0-1 0,-1 1 0,1-1 0,0 0 0,0 1 0,0-1 0,0 0 0,0 0 0,0 1 0,0-1 0,0 0 0,0 0 0,0 0 0,0 0 0,0 0 0,0 0 0,0-1 0,-1 1 0,1 0 0,0 0 0,0-1 0,0 1 0,0-1 0,0 1 0,0-1 0,-1 1 0,1-1 0,0 1 0,0-1 0,-1 0 0,1 1 0,0-1 0,-1 0 0,1 1 0,0-1 0,-1 0 0,1 0 0,0-1 0,23-48 0,-16 27 0,-1-1 0,-1 0 0,4-31 0,-8 46 0,-1 0 0,-1-1 0,1 1 0,-2-1 0,1 1 0,-1 0 0,-1-1 0,0 1 0,0 0 0,-1 0 0,-5-14 0,7 22 3,1 0-1,0 1 0,0-1 1,-1 0-1,1 1 0,0-1 1,-1 1-1,1-1 0,0 0 0,-1 1 1,1-1-1,-1 1 0,1-1 1,-1 1-1,1-1 0,-1 1 1,0 0-1,1-1 0,-1 1 1,1 0-1,-1-1 0,0 1 1,1 0-1,-1 0 0,0 0 1,1-1-1,-1 1 0,0 0 1,0 0-1,1 0 0,-1 0 1,0 0-1,1 0 0,-1 1 1,0-1-1,1 0 0,-1 0 0,0 1 1,-19 19-1459,8 3-5370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3.047"/>
    </inkml:context>
    <inkml:brush xml:id="br0">
      <inkml:brushProperty name="width" value="0.035" units="cm"/>
      <inkml:brushProperty name="height" value="0.035" units="cm"/>
      <inkml:brushProperty name="color" value="#333333"/>
    </inkml:brush>
  </inkml:definitions>
  <inkml:trace contextRef="#ctx0" brushRef="#br0">1 345 24575,'24'-29'0,"14"-26"0,11-12 0,5-6 0,0 6 0,-9 13-8191</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3.396"/>
    </inkml:context>
    <inkml:brush xml:id="br0">
      <inkml:brushProperty name="width" value="0.035" units="cm"/>
      <inkml:brushProperty name="height" value="0.035" units="cm"/>
      <inkml:brushProperty name="color" value="#333333"/>
    </inkml:brush>
  </inkml:definitions>
  <inkml:trace contextRef="#ctx0" brushRef="#br0">1 205 24575,'10'-34'0,"-8"24"0,0 0 0,1 0 0,1 0 0,0 0 0,0 1 0,0-1 0,1 1 0,1 1 0,0-1 0,11-13 0,-16 21 0,0 0 0,0 0 0,0 0 0,0 1 0,0-1 0,0 0 0,0 1 0,0-1 0,0 1 0,0-1 0,0 1 0,0 0 0,0-1 0,0 1 0,0 0 0,0 0 0,1 0 0,-1 0 0,0 0 0,0 0 0,0 0 0,0 0 0,0 0 0,1 1 0,-1-1 0,0 0 0,0 1 0,0-1 0,0 1 0,0-1 0,0 1 0,0-1 0,0 1 0,0 0 0,0 0 0,-1-1 0,1 1 0,0 0 0,0 0 0,-1 0 0,1 0 0,0 0 0,-1 0 0,1 0 0,-1 0 0,1 1 0,0 0 0,0-1 0,-1 1 0,1-1 0,0 0 0,0 1 0,0-1 0,0 0 0,1 0 0,-1 0 0,0 0 0,0 0 0,1 0 0,-1 0 0,0 0 0,1 0 0,-1-1 0,1 1 0,-1 0 0,1-1 0,-1 0 0,1 1 0,0-1 0,-1 0 0,1 0 0,-1 1 0,1-1 0,0-1 0,-1 1 0,3 0 0,28-22 0,-28 18 0,0 0 0,0 1 0,0 0 0,1 0 0,-1 0 0,9-3 0,-12 6 0,0 0 0,0-1 0,0 1 0,0 0 0,0 0 0,0 0 0,1 0 0,-1 0 0,0 0 0,0 1 0,0-1 0,0 0 0,0 1 0,0-1 0,0 0 0,0 1 0,0-1 0,0 1 0,0 0 0,0-1 0,0 1 0,0 0 0,-1-1 0,1 1 0,0 0 0,0 0 0,-1 0 0,1 0 0,0 0 0,-1 0 0,1 0 0,-1 0 0,1 0 0,-1 0 0,0 0 0,1 1 0,4 13 0,0 0 0,-1 0 0,2 19 0,13 40 0,-18-73-39,-1 0 0,0 0 0,1 1 0,-1-1 0,0 0 0,1 0 0,0 0 0,-1 0 0,1 0 0,0 0 0,-1 0 0,1 0 0,0 0 0,0 0 0,0 0 0,0 0 0,0-1 0,0 1 0,0 0 0,0-1 0,0 1 0,0-1 0,0 1 0,0-1 0,0 1 0,1-1 0,-1 0 0,0 1 0,0-1 0,1 0 0,-1 0 0,0 0 0,0 0 0,2 0 0,15-8-6787</inkml:trace>
  <inkml:trace contextRef="#ctx0" brushRef="#br0" timeOffset="1">467 0 24575,'0'30'0,"0"15"0,0-6 0,0-9-8191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9.032"/>
    </inkml:context>
    <inkml:brush xml:id="br0">
      <inkml:brushProperty name="width" value="0.035" units="cm"/>
      <inkml:brushProperty name="height" value="0.035" units="cm"/>
      <inkml:brushProperty name="color" value="#333333"/>
    </inkml:brush>
  </inkml:definitions>
  <inkml:trace contextRef="#ctx0" brushRef="#br0">1 595 24575,'1'-96'0,"6"138"0,3 1 0,29 78 0,47 78 0,-82-191 0,8 19 0,1-1 0,29 42 0,-39-63 0,0 0 0,1 0 0,-1-1 0,1 1 0,0-1 0,1 0 0,-1 0 0,1-1 0,0 1 0,-1-1 0,2 0 0,-1 0 0,0-1 0,0 1 0,1-1 0,0 0 0,-1-1 0,1 0 0,0 1 0,8-1 0,-11-1 0,1-1 0,-1 0 0,0 0 0,0 0 0,0-1 0,0 1 0,0 0 0,0-1 0,-1 0 0,1 0 0,0 0 0,-1 0 0,0 0 0,1 0 0,-1-1 0,0 1 0,0-1 0,0 0 0,-1 1 0,1-1 0,0 0 0,-1 0 0,1-3 0,6-12 0,-2 0 0,8-32 0,-11 38 0,73-319 0,37-141 0,-81 360-1365,-23 76-5461</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3.746"/>
    </inkml:context>
    <inkml:brush xml:id="br0">
      <inkml:brushProperty name="width" value="0.035" units="cm"/>
      <inkml:brushProperty name="height" value="0.035" units="cm"/>
      <inkml:brushProperty name="color" value="#333333"/>
    </inkml:brush>
  </inkml:definitions>
  <inkml:trace contextRef="#ctx0" brushRef="#br0">1 0 24575,'0'50'0,"0"31"0,0 12 0,0 5 0,0-10 0,0-14 0,0-20-8191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4.142"/>
    </inkml:context>
    <inkml:brush xml:id="br0">
      <inkml:brushProperty name="width" value="0.035" units="cm"/>
      <inkml:brushProperty name="height" value="0.035" units="cm"/>
      <inkml:brushProperty name="color" value="#333333"/>
    </inkml:brush>
  </inkml:definitions>
  <inkml:trace contextRef="#ctx0" brushRef="#br0">1 0 24575,'0'30'0,"0"20"0,0 10 0,0 6 0,0 7 0,0-5 0,0-8 0,0-15-8191</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4.521"/>
    </inkml:context>
    <inkml:brush xml:id="br0">
      <inkml:brushProperty name="width" value="0.035" units="cm"/>
      <inkml:brushProperty name="height" value="0.035" units="cm"/>
      <inkml:brushProperty name="color" value="#333333"/>
    </inkml:brush>
  </inkml:definitions>
  <inkml:trace contextRef="#ctx0" brushRef="#br0">1 30 24575,'14'-5'0,"11"-6"0,1-2-8191</inkml:trace>
  <inkml:trace contextRef="#ctx0" brushRef="#br0" timeOffset="1">205 176 24575,'0'0'-8191</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4.935"/>
    </inkml:context>
    <inkml:brush xml:id="br0">
      <inkml:brushProperty name="width" value="0.035" units="cm"/>
      <inkml:brushProperty name="height" value="0.035" units="cm"/>
      <inkml:brushProperty name="color" value="#333333"/>
    </inkml:brush>
  </inkml:definitions>
  <inkml:trace contextRef="#ctx0" brushRef="#br0">27 0 24575,'0'30'0,"0"19"0,0 17 0,-5 7 0,-2 6 0,1-6 0,1-5 0,2-9 0,5-15 0,4-15-8191</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5.299"/>
    </inkml:context>
    <inkml:brush xml:id="br0">
      <inkml:brushProperty name="width" value="0.035" units="cm"/>
      <inkml:brushProperty name="height" value="0.035" units="cm"/>
      <inkml:brushProperty name="color" value="#333333"/>
    </inkml:brush>
  </inkml:definitions>
  <inkml:trace contextRef="#ctx0" brushRef="#br0">1 0 24575,'26'6'0,"0"2"0,-1 0 0,32 16 0,-50-21 0,-1 0 0,1 1 0,-1 0 0,0 0 0,-1 0 0,1 1 0,-1 0 0,0 0 0,0 0 0,0 1 0,-1-1 0,1 1 0,-2 0 0,1 1 0,-1-1 0,0 0 0,4 10 0,-7-14 0,1-1 0,-1 1 0,1-1 0,-1 1 0,0 0 0,0-1 0,0 1 0,1-1 0,-1 1 0,-1 0 0,1-1 0,0 1 0,0 0 0,-1-1 0,1 1 0,-1-1 0,1 1 0,-1-1 0,1 1 0,-1-1 0,0 1 0,0-1 0,0 0 0,-2 3 0,0-2 0,-1 0 0,1 1 0,-1-1 0,0 0 0,1-1 0,-1 1 0,-6 1 0,-26 14 0,36-17 1,1 0 0,-1 0-1,0 0 1,0 0 0,0-1-1,1 1 1,-1 0 0,0 0 0,0 0-1,0 0 1,1 0 0,-1 0-1,0 0 1,0 0 0,1 0 0,-1 0-1,0 0 1,0 0 0,0 0-1,1 0 1,-1 0 0,0 0-1,0 0 1,1 0 0,-1 1 0,0-1-1,0 0 1,0 0 0,1 0-1,-1 0 1,0 0 0,0 0 0,0 1-1,0-1 1,0 0 0,1 0-1,-1 0 1,0 1 0,0-1-1,0 0 1,0 0 0,0 0 0,0 1-1,0-1 1,0 0 0,1 0-1,-1 0 1,0 1 0,0-1 0,0 0-1,0 0 1,0 1 0,0-1-1,0 0 1,0 0 0,-1 0-1,1 1 1,0-1 0,0 0 0,0 0-1,0 0 1,0 1 0,0-1-1,0 0 1,0 0 0,-1 0-1,1 1 1,0-1 0,0 0 0,18 0-1416,2-5-5411</inkml:trace>
  <inkml:trace contextRef="#ctx0" brushRef="#br0" timeOffset="1">380 29 24575,'-4'30'0,"-3"19"0,1 8 0,1-3 0,-4 1 0,0-5 0,2-5 0,-4-11 0,-4-11 0,0-15 0,-2-13 0,2-5-8191</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5.650"/>
    </inkml:context>
    <inkml:brush xml:id="br0">
      <inkml:brushProperty name="width" value="0.035" units="cm"/>
      <inkml:brushProperty name="height" value="0.035" units="cm"/>
      <inkml:brushProperty name="color" value="#333333"/>
    </inkml:brush>
  </inkml:definitions>
  <inkml:trace contextRef="#ctx0" brushRef="#br0">67 1 24575,'-22'90'0,"7"-31"0,-13 102 0,28-160 0,-1 1 0,1-1 0,0 1 0,0-1 0,0 1 0,0-1 0,0 1 0,0 0 0,0-1 0,0 1 0,1-1 0,-1 1 0,1-1 0,-1 1 0,1-1 0,-1 0 0,1 1 0,0-1 0,0 0 0,1 2 0,-1-3 0,-1 1 0,1-1 0,0 0 0,0 0 0,0 0 0,0 0 0,0 0 0,0 0 0,0 0 0,0 0 0,0 0 0,-1 0 0,1-1 0,0 1 0,0 0 0,0-1 0,0 1 0,0 0 0,-1-1 0,1 1 0,0-1 0,0 1 0,1-2 0,6-5 0,1-1 0,-1 0 0,14-17 0,81-138 0,-118 222-1365,9-29-5461</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5.986"/>
    </inkml:context>
    <inkml:brush xml:id="br0">
      <inkml:brushProperty name="width" value="0.035" units="cm"/>
      <inkml:brushProperty name="height" value="0.035" units="cm"/>
      <inkml:brushProperty name="color" value="#333333"/>
    </inkml:brush>
  </inkml:definitions>
  <inkml:trace contextRef="#ctx0" brushRef="#br0">0 83 24575,'5'10'0,"7"-2"0,1-7 0,3-9 0,4-3 0,4-4 0,2-5 0,2 0 0,1 5 0,1 4 0,0 10 0,-5 9 0,-7 3-8191</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9:46.350"/>
    </inkml:context>
    <inkml:brush xml:id="br0">
      <inkml:brushProperty name="width" value="0.035" units="cm"/>
      <inkml:brushProperty name="height" value="0.035" units="cm"/>
      <inkml:brushProperty name="color" value="#333333"/>
    </inkml:brush>
  </inkml:definitions>
  <inkml:trace contextRef="#ctx0" brushRef="#br0">104 0 24575,'2'13'0,"0"-2"0,1 1 0,0 0 0,1-1 0,0 1 0,1-1 0,1 0 0,-1 0 0,2-1 0,-1 0 0,15 17 0,4 8 0,0 5 0,-2 1 0,-2 1 0,-1 1 0,-2 1 0,17 67 0,-27-78 0,-1 0 0,-2 0 0,-1 1 0,-2-1 0,-1 1 0,-2-1 0,-1 1 0,-10 48 0,8-64 0,-2 0 0,0-1 0,-1 1 0,0-1 0,-1-1 0,-1 0 0,-1 0 0,-16 21 0,21-31 0,0 1 0,0-1 0,-1 0 0,0-1 0,0 0 0,0 0 0,0 0 0,-1 0 0,0-1 0,0 0 0,0-1 0,0 1 0,-1-1 0,1-1 0,-1 0 0,0 0 0,1 0 0,-1-1 0,0 0 0,0 0 0,-14-1 0,18-1 0,-1 0 0,1 0 0,0 0 0,-1 0 0,1-1 0,0 0 0,0 0 0,0 0 0,0 0 0,1 0 0,-1-1 0,0 0 0,1 1 0,0-1 0,0-1 0,-6-5 0,5 2 0,0 1 0,1-1 0,-1 0 0,1 0 0,0 0 0,1-1 0,0 1 0,0-1 0,-1-8 0,1-1 0,1-1 0,1 1 0,0 0 0,2-1 0,0 1 0,0 0 0,2 0 0,5-18 0,0 14-136,0 0-1,1 0 1,1 1-1,1 1 1,1 0-1,1 1 1,0 0-1,1 1 0,26-22 1,14-6-6690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01.435"/>
    </inkml:context>
    <inkml:brush xml:id="br0">
      <inkml:brushProperty name="width" value="0.035" units="cm"/>
      <inkml:brushProperty name="height" value="0.035" units="cm"/>
      <inkml:brushProperty name="color" value="#333333"/>
    </inkml:brush>
  </inkml:definitions>
  <inkml:trace contextRef="#ctx0" brushRef="#br0">0 584 24575,'1'-8'0,"1"0"0,0 0 0,0 0 0,1 0 0,0 0 0,5-11 0,7-16 0,-14 31 0,9-32 0,2 0 0,2 0 0,1 1 0,30-51 0,-43 84 0,-1 0 0,0-1 0,1 1 0,0 0 0,-1 1 0,1-1 0,0 0 0,0 0 0,0 1 0,0-1 0,0 1 0,0 0 0,0 0 0,1 0 0,-1 0 0,4-1 0,-5 2 0,1 0 0,-1 0 0,1 0 0,-1 1 0,0-1 0,1 1 0,-1-1 0,0 1 0,1-1 0,-1 1 0,0 0 0,1 0 0,-1-1 0,0 1 0,0 0 0,0 0 0,0 0 0,0 1 0,0-1 0,0 0 0,-1 0 0,1 0 0,0 1 0,0-1 0,-1 0 0,1 1 0,-1-1 0,1 3 0,9 24 0,-7-19 0,0 0 0,0 0 0,1 0 0,0 0 0,0-1 0,7 9 0,-9-15 0,-1 0 0,0-1 0,1 0 0,0 1 0,-1-1 0,1 0 0,0 0 0,-1 0 0,1 0 0,0 0 0,0 0 0,0 0 0,0-1 0,0 1 0,0-1 0,0 1 0,0-1 0,0 0 0,0 0 0,0 0 0,0 0 0,0 0 0,0 0 0,1-1 0,-1 1 0,0-1 0,0 1 0,-1-1 0,1 0 0,0 0 0,0 0 0,0 0 0,3-2 0,5-3 0,1-1 0,-1-1 0,-1 1 0,1-1 0,-1-1 0,-1 0 0,0 0 0,0-1 0,-1 0 0,12-20 0,-15 22 0,0 1 0,0-1 0,-1 0 0,0 0 0,-1-1 0,0 1 0,0 0 0,-1-1 0,0 1 0,0-1 0,-1 0 0,0 1 0,-1-1 0,0 1 0,0-1 0,-4-12 0,5 19 0,0 1 0,-1-1 0,1 1 0,0-1 0,-1 1 0,1-1 0,-1 1 0,1-1 0,-1 1 0,0 0 0,0-1 0,0 1 0,0 0 0,0-1 0,0 1 0,0 0 0,0 0 0,0 0 0,0 0 0,-1 0 0,1 0 0,0 1 0,-1-1 0,1 0 0,-1 1 0,1-1 0,-1 0 0,1 1 0,-1 0 0,1-1 0,-1 1 0,1 0 0,-1 0 0,1 0 0,-3 0 0,1 1 0,1 1 0,-1-1 0,1 0 0,0 1 0,0 0 0,0-1 0,0 1 0,0 0 0,0 0 0,1 0 0,-1 0 0,1 0 0,-1 1 0,1-1 0,0 0 0,0 1 0,0-1 0,0 1 0,0-1 0,-1 5 0,0 6 0,0 0 0,1-1 0,0 1 0,1 0 0,0-1 0,1 1 0,1 0 0,0-1 0,1 1 0,0-1 0,0 0 0,1 0 0,1 0 0,0-1 0,1 1 0,0-1 0,1 0 0,12 15 0,-17-24 0,-1 0 0,1 0 0,0 0 0,0 0 0,0 0 0,0 0 0,0-1 0,0 1 0,1-1 0,-1 0 0,0 1 0,1-1 0,-1 0 0,1 0 0,-1-1 0,1 1 0,-1 0 0,1-1 0,0 0 0,-1 1 0,1-1 0,3-1 0,-3 0 0,1 0 0,-1 0 0,1 0 0,-1-1 0,0 0 0,0 0 0,0 0 0,0 0 0,0 0 0,0 0 0,0-1 0,-1 0 0,1 1 0,2-5 0,5-7 0,-1-1 0,0 0 0,-1 0 0,-1-1 0,9-25 0,-9 18 0,1-2 0,0 0 0,2 1 0,20-37 0,-28 56 0,0 1 0,1 0 0,0 0 0,-1 0 0,1 1 0,0-1 0,1 1 0,-1-1 0,1 1 0,0 0 0,-1 0 0,1 1 0,0-1 0,1 1 0,-1 0 0,0 0 0,1 0 0,-1 1 0,1-1 0,-1 1 0,1 0 0,0 1 0,0-1 0,-1 1 0,1 0 0,7 0 0,-9 1 6,1 0 0,0 0 0,-1 1 0,1-1 0,-1 1 0,1-1 0,-1 1 0,0 0 0,0 0 0,0 1 0,0-1 0,0 1 0,0-1 0,-1 1 0,1 0 0,-1 0 0,0 0 0,1 0 0,1 6 0,1 1-254,-1 0 1,0 0-1,0 1 1,-1 0-1,2 14 1,0 7-6579</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01.848"/>
    </inkml:context>
    <inkml:brush xml:id="br0">
      <inkml:brushProperty name="width" value="0.035" units="cm"/>
      <inkml:brushProperty name="height" value="0.035" units="cm"/>
      <inkml:brushProperty name="color" value="#333333"/>
    </inkml:brush>
  </inkml:definitions>
  <inkml:trace contextRef="#ctx0" brushRef="#br0">0 1052 24575,'5'-40'0,"7"-28"0,6-17 0,5-9 0,3-4 0,3-5 0,-4 1 0,-1 7 0,-5 20-8191</inkml:trace>
  <inkml:trace contextRef="#ctx0" brushRef="#br0" timeOffset="1">234 0 24575,'10'45'0,"3"29"0,0 18 0,2 2 0,-2-4 0,3-13 0,3-20 0,-1-19-8191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1.255"/>
    </inkml:context>
    <inkml:brush xml:id="br0">
      <inkml:brushProperty name="width" value="0.035" units="cm"/>
      <inkml:brushProperty name="height" value="0.035" units="cm"/>
      <inkml:brushProperty name="color" value="#333333"/>
    </inkml:brush>
  </inkml:definitions>
  <inkml:trace contextRef="#ctx0" brushRef="#br0">132 1 24575,'-8'3'0,"1"1"0,-1 1 0,1-1 0,0 1 0,-11 10 0,15-11 0,0-1 0,1 1 0,-1-1 0,1 1 0,0 0 0,0 0 0,0 0 0,0 1 0,1-1 0,-1 0 0,1 0 0,0 1 0,0 5 0,-8 103 0,9 174 0,3-142 0,-1-63 0,0-42 0,-1 0 0,-2 0 0,-7 43 0,8-83-1,0 1 0,0-1 0,0 1 0,0-1 0,0 1 0,0 0 0,0-1 0,-1 1 0,1-1 0,0 1 0,0-1 0,0 1 0,-1-1 0,1 1 0,0-1 0,0 1 0,-1-1 0,1 0 1,0 1-1,-1-1 0,1 1 0,-1-1 0,1 0 0,0 1 0,-1-1 0,1 0 0,-2 1 0,-7-11 67,-3-22-1470,2-9-5422</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02.260"/>
    </inkml:context>
    <inkml:brush xml:id="br0">
      <inkml:brushProperty name="width" value="0.035" units="cm"/>
      <inkml:brushProperty name="height" value="0.035" units="cm"/>
      <inkml:brushProperty name="color" value="#333333"/>
    </inkml:brush>
  </inkml:definitions>
  <inkml:trace contextRef="#ctx0" brushRef="#br0">1 0 24575,'0'0'-8191</inkml:trace>
  <inkml:trace contextRef="#ctx0" brushRef="#br0" timeOffset="1">380 497 24575,'-5'29'0,"-1"11"-8191</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17.346"/>
    </inkml:context>
    <inkml:brush xml:id="br0">
      <inkml:brushProperty name="width" value="0.035" units="cm"/>
      <inkml:brushProperty name="height" value="0.035" units="cm"/>
      <inkml:brushProperty name="color" value="#333333"/>
    </inkml:brush>
  </inkml:definitions>
  <inkml:trace contextRef="#ctx0" brushRef="#br0">0 233 24575,'5'-19'0,"7"-13"0,1-4 0,3 3 0,-1 2 0,2 7 0,-1 2 0,0 5 0,4 5 0,-3 5-8191</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17.696"/>
    </inkml:context>
    <inkml:brush xml:id="br0">
      <inkml:brushProperty name="width" value="0.035" units="cm"/>
      <inkml:brushProperty name="height" value="0.035" units="cm"/>
      <inkml:brushProperty name="color" value="#333333"/>
    </inkml:brush>
  </inkml:definitions>
  <inkml:trace contextRef="#ctx0" brushRef="#br0">8 1 24575,'5'25'0,"-3"17"0,-2 8 0,-7 0 0,-1-9-8191</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20.559"/>
    </inkml:context>
    <inkml:brush xml:id="br0">
      <inkml:brushProperty name="width" value="0.035" units="cm"/>
      <inkml:brushProperty name="height" value="0.035" units="cm"/>
      <inkml:brushProperty name="color" value="#333333"/>
    </inkml:brush>
  </inkml:definitions>
  <inkml:trace contextRef="#ctx0" brushRef="#br0">122 487 24575,'-5'0'0,"0"0"0,0 0 0,0 0 0,-1 1 0,1 0 0,0 0 0,0 0 0,0 0 0,0 1 0,0 0 0,1 0 0,-1 1 0,0-1 0,1 1 0,-5 3 0,6-2 0,-1 0 0,1 0 0,0 1 0,0-1 0,0 1 0,1 0 0,0-1 0,-1 1 0,2 0 0,-1 0 0,1 1 0,0-1 0,0 0 0,-1 9 0,2-9 0,-4 50 0,3-53 0,1 1 0,0 0 0,1-1 0,-1 1 0,0 0 0,1-1 0,-1 1 0,1 0 0,0-1 0,0 1 0,0-1 0,0 1 0,0-1 0,1 0 0,-1 0 0,3 3 0,-3-4 0,0-1 0,0 0 0,0 0 0,0 0 0,0 1 0,0-1 0,0 0 0,0 0 0,0-1 0,0 1 0,0 0 0,0 0 0,0 0 0,0-1 0,0 1 0,0 0 0,0-1 0,0 1 0,0-1 0,0 1 0,-1-1 0,1 0 0,0 1 0,0-1 0,-1 0 0,1 1 0,0-1 0,-1 0 0,1 0 0,0-1 0,22-27 0,-23 29 0,19-33 0,-15 25 0,0 0 0,0 1 0,1-1 0,0 1 0,1 0 0,-1 0 0,8-6 0,-12 12 0,0 1 0,0-1 0,0 0 0,0 1 0,0-1 0,0 1 0,0-1 0,0 1 0,0-1 0,0 1 0,0 0 0,0-1 0,0 1 0,1 0 0,-1 0 0,0 0 0,0 0 0,0 0 0,0 0 0,0 0 0,1 1 0,-1-1 0,0 0 0,0 1 0,0-1 0,0 1 0,0-1 0,0 1 0,0-1 0,0 1 0,0-1 0,0 1 0,0 0 0,-1 0 0,1 0 0,0-1 0,0 1 0,-1 0 0,1 0 0,0 0 0,-1 0 0,1 1 0,3 5 0,-1 0 0,0 0 0,0 0 0,-1 0 0,3 9 0,1 18 0,-1-1 0,-2 1 0,-1 0 0,-1 0 0,-7 54 0,-2-29 0,-2 1 0,-23 73 0,27-114 0,-16 47 0,20-62 0,1 0 0,-1 0 0,0 0 0,0-1 0,-1 0 0,1 1 0,-1-1 0,0 0 0,1 0 0,-1 0 0,-1 0 0,1-1 0,-4 3 0,6-4 0,0-1 0,0 0 0,0 1 0,0-1 0,0 0 0,0 0 0,0 0 0,0 0 0,0 0 0,0 0 0,0 0 0,0 0 0,0 0 0,0 0 0,0-1 0,0 1 0,0 0 0,0-1 0,0 1 0,0-1 0,0 1 0,0-1 0,0 1 0,0-1 0,0 0 0,1 1 0,-1-1 0,0 0 0,0 0 0,1 0 0,-1 1 0,1-1 0,-1 0 0,1 0 0,-1 0 0,1 0 0,-1 0 0,1 0 0,0 0 0,0 0 0,-1-1 0,-10-47 0,10 48 0,-3-28 0,1-1 0,0 0 0,3 1 0,0-1 0,2 0 0,1 0 0,2 1 0,1-1 0,1 1 0,1 1 0,1-1 0,2 2 0,1-1 0,1 1 0,1 1 0,2 1 0,23-31 0,26-15 0,-35 40 0,38-49 0,-62 71 0,0 0 0,0 0 0,-1-1 0,0 1 0,-1-1 0,0 0 0,0 0 0,-1-1 0,0 1 0,1-20 0,-3 28 0,-1-1 0,0 1 0,0 0 0,0 0 0,-1-1 0,1 1 0,0 0 0,-1 0 0,1-1 0,-1 1 0,0 0 0,-2-4 0,3 5 0,-1 1 0,0-1 0,1 0 0,-1 1 0,1-1 0,-1 1 0,0-1 0,0 1 0,1-1 0,-1 1 0,0-1 0,0 1 0,1 0 0,-1-1 0,0 1 0,0 0 0,0 0 0,0-1 0,0 1 0,1 0 0,-1 0 0,-2 0 0,1 1 0,-1 0 0,1-1 0,0 1 0,-1 0 0,1 0 0,0 0 0,0 1 0,0-1 0,0 1 0,0-1 0,0 1 0,0-1 0,0 1 0,1 0 0,-1 0 0,1 0 0,-1 0 0,1 0 0,0 0 0,0 0 0,-2 4 0,-3 10 0,1 1 0,1-1 0,0 1 0,1-1 0,1 1 0,0 0 0,2 28 0,0-36 0,0 0 0,1-1 0,0 1 0,0 0 0,1-1 0,0 1 0,1-1 0,0 0 0,0 0 0,0 0 0,1 0 0,1 0 0,-1-1 0,1 0 0,1 0 0,9 11 0,-13-16 0,-1-1 0,1 1 0,0 0 0,-1-1 0,1 1 0,0-1 0,0 0 0,0 1 0,1-1 0,-1 0 0,0 0 0,0 0 0,1-1 0,-1 1 0,0 0 0,1-1 0,-1 0 0,0 1 0,1-1 0,-1 0 0,1 0 0,-1-1 0,0 1 0,1 0 0,-1-1 0,1 1 0,-1-1 0,0 0 0,0 0 0,1 0 0,-1 0 0,0 0 0,0 0 0,0-1 0,0 1 0,0-1 0,-1 1 0,1-1 0,0 0 0,-1 0 0,1 0 0,-1 0 0,1 0 0,1-4 0,2-3 0,-1-1 0,1 0 0,-2 0 0,1 0 0,-2-1 0,1 1 0,-1-1 0,1-19 0,-3 20 0,0-1 0,0 0 0,1-1 0,0 1 0,1 0 0,0 0 0,5-12 0,-6 20 0,1 0 0,0-1 0,0 1 0,0 0 0,0 0 0,1 1 0,-1-1 0,1 0 0,-1 1 0,1-1 0,0 1 0,0 0 0,0 0 0,0 0 0,1 0 0,-1 1 0,0-1 0,1 1 0,-1 0 0,1 0 0,0 0 0,-1 1 0,5-1 0,40-4 0,-38 5 0,0 0 0,0-1 0,-1-1 0,1 1 0,-1-1 0,13-5 0,-18 5 0,-1 0 0,0 0 0,0 0 0,0 0 0,-1 0 0,1 0 0,0-1 0,-1 0 0,0 1 0,1-1 0,-1 0 0,0 0 0,-1 0 0,1 0 0,0-1 0,-1 1 0,0 0 0,0-1 0,0 1 0,0-1 0,1-6 0,0-3 0,0-1 0,-1 1 0,0-1 0,-1 0 0,-1 0 0,0 1 0,-1-1 0,-5-19 0,7 33 0,0-1 0,0 1 0,0-1 0,0 1 0,0-1 0,0 1 0,0 0 0,0-1 0,0 1 0,0-1 0,0 1 0,0 0 0,-1-1 0,1 1 0,0 0 0,0-1 0,-1 1 0,1 0 0,0-1 0,0 1 0,-1 0 0,1-1 0,0 1 0,-1 0 0,1 0 0,0-1 0,-1 1 0,1 0 0,0 0 0,-1 0 0,1 0 0,-1-1 0,1 1 0,0 0 0,-1 0 0,1 0 0,-1 0 0,0 0 0,-6 17 0,0 30 0,5-20 0,-3 98 0,5-110 0,1-1 0,0 1 0,1-1 0,1 1 0,0-1 0,8 18 0,-11-29 0,1 0 0,0-1 0,1 1 0,-1-1 0,0 1 0,1-1 0,-1 0 0,1 1 0,0-1 0,0 0 0,0 0 0,0 0 0,0 0 0,0-1 0,0 1 0,1-1 0,3 3 0,-5-4 0,1 0 0,0 1 0,0-1 0,-1 0 0,1 0 0,0 0 0,0 0 0,-1-1 0,1 1 0,0 0 0,0-1 0,-1 1 0,1-1 0,0 1 0,-1-1 0,1 0 0,-1 0 0,1 0 0,-1 0 0,3-1 0,2-4 0,0 0 0,0 0 0,-1-1 0,0 1 0,0-1 0,0 0 0,-1 0 0,0-1 0,5-14 0,1-12 0,-2 0 0,-1-1 0,-2 0 0,1-43 0,12-68 0,-18 143 0,0 0 0,1 0 0,0 0 0,-1 0 0,1 1 0,0-1 0,0 0 0,1 0 0,-1 1 0,0-1 0,1 1 0,0-1 0,0 1 0,0 0 0,0 0 0,0-1 0,0 2 0,0-1 0,0 0 0,4-2 0,-3 4 0,-1-1 0,1 1 0,0-1 0,-1 1 0,1 0 0,0 0 0,0 0 0,-1 1 0,1-1 0,0 1 0,0-1 0,-1 1 0,1 0 0,-1 0 0,1 0 0,-1 0 0,1 0 0,-1 1 0,1-1 0,-1 1 0,3 3 0,25 18 0,-1 2 0,-1 1 0,27 32 0,-42-35 0,-13-22 0,1-1 0,-1 1 0,0-1 0,0 1 0,0-1 0,0 1 0,0-1 0,0 1 0,0-1 0,-1 1 0,1-1 0,0 1 0,0-1 0,0 1 0,0-1 0,-1 1 0,1-1 0,0 0 0,0 1 0,-1-1 0,1 1 0,0-1 0,-1 0 0,1 1 0,-1-1 0,0 1 0,-3 0 0,0 1 0,0-1 0,0 0 0,-1 0 0,1 0 0,0-1 0,-9 1 0,9-1 0,0 0 0,-1 0 0,1 1 0,0-1 0,0 1 0,0 0 0,0 0 0,0 0 0,0 1 0,-7 3 0,9-3 0,0 1 0,1-1 0,-1 0 0,1 1 0,-1-1 0,1 1 0,0-1 0,0 1 0,0-1 0,0 1 0,0 0 0,1 0 0,-1-1 0,1 1 0,0 0 0,0 0 0,0 0 0,0 0 0,0-1 0,1 1 0,-1 0 0,1 0 0,0-1 0,0 1 0,0 0 0,0-1 0,0 1 0,0-1 0,1 1 0,-1-1 0,1 1 0,2 1 0,-3-2 0,0 0 0,1 0 0,0 0 0,-1 0 0,1-1 0,0 1 0,0 0 0,0-1 0,0 0 0,0 1 0,0-1 0,0 0 0,0 0 0,1 0 0,-1 0 0,0-1 0,1 1 0,-1-1 0,1 1 0,-1-1 0,1 0 0,-1 0 0,0 0 0,1 0 0,-1 0 0,1 0 0,-1-1 0,1 1 0,-1-1 0,0 0 0,1 0 0,-1 0 0,0 0 0,0 0 0,0 0 0,0-1 0,4-2 0,19-25-1365,-4-6-5461</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20.943"/>
    </inkml:context>
    <inkml:brush xml:id="br0">
      <inkml:brushProperty name="width" value="0.035" units="cm"/>
      <inkml:brushProperty name="height" value="0.035" units="cm"/>
      <inkml:brushProperty name="color" value="#333333"/>
    </inkml:brush>
  </inkml:definitions>
  <inkml:trace contextRef="#ctx0" brushRef="#br0">0 0 24575,'0'50'0,"0"31"0,0 17 0,0 11 0,0 3 0,0-9 0,0-21-8191</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21.340"/>
    </inkml:context>
    <inkml:brush xml:id="br0">
      <inkml:brushProperty name="width" value="0.035" units="cm"/>
      <inkml:brushProperty name="height" value="0.035" units="cm"/>
      <inkml:brushProperty name="color" value="#333333"/>
    </inkml:brush>
  </inkml:definitions>
  <inkml:trace contextRef="#ctx0" brushRef="#br0">60 377 24575,'12'-17'0,"0"-1"0,-2 0 0,0 0 0,-1-1 0,-1 0 0,10-39 0,-15 50 0,-1-1 0,0 1 0,0-1 0,-1 0 0,-1 0 0,1 0 0,-1 0 0,-1 0 0,0 1 0,0-1 0,-1 0 0,0 0 0,0 1 0,-1-1 0,0 1 0,-1 0 0,1 0 0,-8-11 0,9 16 0,-1 0 0,1 0 0,0 1 0,-1-1 0,0 1 0,0-1 0,1 1 0,-2 0 0,1 0 0,0 0 0,0 1 0,0-1 0,-1 1 0,1 0 0,-1 0 0,1 0 0,-6-1 0,7 2 0,0 0 0,-1 1 0,1-1 0,0 1 0,0-1 0,0 1 0,0-1 0,0 1 0,0 0 0,0 0 0,1 0 0,-1 0 0,0 1 0,0-1 0,1 0 0,-1 1 0,1-1 0,-1 1 0,1-1 0,0 1 0,-1 0 0,1 0 0,0-1 0,0 1 0,0 0 0,0 0 0,1 0 0,-1 0 0,1 0 0,-1 0 0,0 2 0,-2 13 0,0-1 0,1 1 0,1 0 0,1-1 0,0 1 0,1 0 0,1-1 0,0 1 0,7 21 0,-4-18 0,1-1 0,1 0 0,0 0 0,2-1 0,0 0 0,1 0 0,17 22 0,-22-33 0,1-1 0,0 1 0,0-2 0,1 1 0,-1 0 0,1-1 0,0 0 0,1-1 0,-1 0 0,1 0 0,8 3 0,-13-6 0,0 0 0,0-1 0,0 1 0,0-1 0,0 1 0,0-1 0,0 0 0,0 0 0,0 0 0,0-1 0,0 1 0,0-1 0,0 1 0,0-1 0,0 0 0,0 0 0,0-1 0,-1 1 0,1 0 0,0-1 0,-1 0 0,1 1 0,-1-1 0,0 0 0,1 0 0,-1-1 0,0 1 0,0 0 0,-1-1 0,1 1 0,0-1 0,2-5 0,9-23-1365,-4 1-5461</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3.045"/>
    </inkml:context>
    <inkml:brush xml:id="br0">
      <inkml:brushProperty name="width" value="0.035" units="cm"/>
      <inkml:brushProperty name="height" value="0.035" units="cm"/>
      <inkml:brushProperty name="color" value="#333333"/>
    </inkml:brush>
  </inkml:definitions>
  <inkml:trace contextRef="#ctx0" brushRef="#br0">150 22 24575,'-1'-1'0,"1"0"0,0 0 0,0 0 0,-1 0 0,1 0 0,-1 0 0,1 0 0,-1 0 0,1 0 0,-1 0 0,1 0 0,-1 0 0,0 0 0,1 1 0,-1-1 0,0 0 0,0 1 0,0-1 0,0 0 0,0 1 0,0-1 0,0 1 0,0-1 0,0 1 0,0 0 0,0-1 0,0 1 0,0 0 0,0 0 0,0 0 0,0-1 0,0 1 0,0 0 0,0 1 0,0-1 0,-2 0 0,-1 0 0,0 0 0,1 1 0,-1-1 0,0 1 0,0 0 0,1 0 0,-1 0 0,1 0 0,-6 3 0,3 1 0,0 0 0,1 1 0,-1-1 0,1 1 0,0 0 0,1 0 0,0 1 0,0-1 0,0 1 0,0 0 0,1 0 0,0 1 0,-2 8 0,2-2 0,0-1 0,0 1 0,1 0 0,1 0 0,0 0 0,2 21 0,-1-34 0,0 0 0,0 0 0,0 1 0,0-1 0,0 0 0,0 1 0,0-1 0,0 0 0,1 0 0,-1 1 0,0-1 0,1 0 0,-1 0 0,1 1 0,-1-1 0,1 0 0,0 0 0,-1 0 0,1 0 0,0 0 0,0 0 0,0 0 0,0 0 0,0 0 0,0-1 0,0 1 0,0 0 0,0-1 0,0 1 0,0 0 0,1-1 0,1 1 0,-1-1 0,0-1 0,0 1 0,0-1 0,0 0 0,0 0 0,0 0 0,-1 0 0,1 0 0,0 0 0,-1-1 0,1 1 0,-1 0 0,1-1 0,-1 1 0,1-1 0,-1 0 0,0 1 0,0-1 0,0 0 0,1-2 0,4-7 0,-2 3 0,0 0 0,1 0 0,0 1 0,10-12 0,-15 18 0,1 1 0,0-1 0,-1 0 0,1 0 0,0 1 0,0-1 0,0 0 0,0 1 0,-1-1 0,1 1 0,0-1 0,0 1 0,0-1 0,0 1 0,0 0 0,1 0 0,-1-1 0,0 1 0,0 0 0,0 0 0,0 0 0,0 0 0,0 0 0,0 0 0,0 1 0,0-1 0,0 0 0,0 0 0,0 1 0,0-1 0,0 1 0,0-1 0,0 1 0,0-1 0,0 1 0,0-1 0,0 1 0,-1 0 0,1 0 0,0-1 0,0 1 0,-1 0 0,1 0 0,-1 0 0,1 0 0,-1 0 0,1 1 0,5 8 0,-1-1 0,0 2 0,-1-1 0,0 1 0,-1-1 0,4 19 0,7 75 0,-9-68 0,-3-15 0,14 146 0,-15-145 0,-1 0 0,-1 0 0,-1 0 0,-1 0 0,-8 31 0,10-49 0,-1 0 0,1 0 0,-1-1 0,0 1 0,0 0 0,0-1 0,0 1 0,0-1 0,-1 1 0,0-1 0,0 0 0,0 0 0,-4 3 0,6-5 0,0-1 0,-1 1 0,1-1 0,-1 1 0,1-1 0,-1 1 0,1-1 0,-1 0 0,1 0 0,-1 0 0,1 0 0,-1 0 0,1 0 0,-1 0 0,1 0 0,-1-1 0,1 1 0,-1 0 0,1-1 0,-1 1 0,1-1 0,0 0 0,-1 0 0,1 1 0,0-1 0,0 0 0,-1 0 0,1 0 0,0 0 0,0 0 0,0 0 0,0-1 0,0 1 0,0 0 0,1-1 0,-1 1 0,0 0 0,0-3 0,-6-8 12,1-1-1,0 1 1,1-1 0,1-1-1,0 1 1,0-1-1,-2-26 1,-2-103-828,8 117 174,-1-30-6184</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3.410"/>
    </inkml:context>
    <inkml:brush xml:id="br0">
      <inkml:brushProperty name="width" value="0.035" units="cm"/>
      <inkml:brushProperty name="height" value="0.035" units="cm"/>
      <inkml:brushProperty name="color" value="#333333"/>
    </inkml:brush>
  </inkml:definitions>
  <inkml:trace contextRef="#ctx0" brushRef="#br0">16 105 24575,'-5'26'0,"-5"69"0,9-90 0,1 0 0,0 0 0,1 0 0,-1 0 0,1 1 0,0-1 0,0 0 0,1 0 0,-1-1 0,1 1 0,0 0 0,1 0 0,-1-1 0,5 7 0,-6-10 0,0 0 0,-1-1 0,1 1 0,0 0 0,0-1 0,0 1 0,-1-1 0,1 1 0,0-1 0,0 1 0,0-1 0,0 0 0,0 1 0,0-1 0,0 0 0,0 0 0,0 1 0,0-1 0,0 0 0,0 0 0,0 0 0,0 0 0,0-1 0,0 1 0,0 0 0,0 0 0,0-1 0,0 1 0,0 0 0,0-1 0,0 1 0,0-1 0,0 1 0,0-1 0,-1 0 0,1 1 0,0-1 0,0 0 0,-1 1 0,1-1 0,0 0 0,-1 0 0,1 0 0,-1 0 0,2-2 0,2-3 0,0 0 0,-1 0 0,0-1 0,0 0 0,3-8 0,0-9 0,-1 0 0,-1-1 0,-1 1 0,-1-1 0,-2 0 0,-2-29 0,2 49 15,-1 1 0,0 0 0,0 0 0,0-1 0,-1 1 0,1 0 0,-5-7 0,6 10-42,0 1 0,-1-1 0,1 1 0,0-1 0,-1 1 0,1-1 0,-1 0 0,1 1 0,0 0 0,-1-1 0,0 1 0,1-1 0,-1 1 0,1-1 0,-1 1 0,1 0 0,-1 0 0,0-1 0,1 1 0,-1 0 0,0 0 0,1 0 0,-1-1 0,0 1 0,1 0 0,-1 0 0,0 0 0,1 0 0,-1 0 0,0 1 0,1-1 0,-1 0 0,0 0 0,1 0 0,-1 0 0,0 1 0,1-1 0,-1 0 0,1 1 0,-1-1 0,0 0 0,1 1 0,-1-1 0,1 1 0,-1-1 0,1 1 0,0-1 0,-1 1 0,1-1 0,-1 1 0,1 0 0,0-1 0,0 1 0,-1 1 0,-9 14-6799</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3.745"/>
    </inkml:context>
    <inkml:brush xml:id="br0">
      <inkml:brushProperty name="width" value="0.035" units="cm"/>
      <inkml:brushProperty name="height" value="0.035" units="cm"/>
      <inkml:brushProperty name="color" value="#333333"/>
    </inkml:brush>
  </inkml:definitions>
  <inkml:trace contextRef="#ctx0" brushRef="#br0">1 231 24575,'5'-1'0,"1"0"0,0 0 0,0 1 0,1 0 0,-1 0 0,0 0 0,0 1 0,0 0 0,-1 0 0,1 1 0,0-1 0,0 1 0,-1 0 0,1 1 0,-1 0 0,1-1 0,-1 2 0,0-1 0,0 1 0,-1-1 0,6 6 0,22 14 0,-30-21 0,0-1 0,0 1 0,0-1 0,0 0 0,0 0 0,1 0 0,-1 0 0,1 0 0,-1 0 0,0-1 0,1 1 0,-1-1 0,1 1 0,-1-1 0,1 0 0,-1 0 0,1 0 0,-1-1 0,1 1 0,-1-1 0,1 1 0,-1-1 0,5-1 0,-4-1 0,1 1 0,-1-1 0,1 0 0,-1 0 0,0 0 0,0 0 0,0 0 0,-1-1 0,1 1 0,-1-1 0,0 0 0,3-7 0,0-1 0,0 0 0,-1 0 0,-1 0 0,0-1 0,-1 1 0,0-1 0,-1 0 0,-1-24 0,-2 22-273,-2 1 0,1-1 0,-2 1 0,-8-18 0,2 6-6553</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4.140"/>
    </inkml:context>
    <inkml:brush xml:id="br0">
      <inkml:brushProperty name="width" value="0.035" units="cm"/>
      <inkml:brushProperty name="height" value="0.035" units="cm"/>
      <inkml:brushProperty name="color" value="#333333"/>
    </inkml:brush>
  </inkml:definitions>
  <inkml:trace contextRef="#ctx0" brushRef="#br0">62 0 24575,'86'531'0,"-85"-526"0,0 0 0,0 1 0,0-1 0,-1 1 0,0-1 0,-1 11 0,1-16 0,0 1 0,0-1 0,0 0 0,0 0 0,0 1 0,0-1 0,0 0 0,0 1 0,-1-1 0,1 0 0,0 0 0,0 1 0,0-1 0,0 0 0,-1 0 0,1 1 0,0-1 0,0 0 0,-1 0 0,1 0 0,0 1 0,0-1 0,-1 0 0,1 0 0,0 0 0,-1 0 0,1 0 0,0 0 0,0 0 0,-1 0 0,1 0 0,0 1 0,-1-1 0,1 0 0,0 0 0,-1-1 0,1 1 0,-1 0 0,-19-15 0,2-8 0,15 18 0,0 0 0,0 1 0,-1-1 0,1 1 0,-1 0 0,0 0 0,0 0 0,0 1 0,-1-1 0,1 1 0,-1 0 0,0 0 0,0 1 0,-7-3 0,11 5 0,0 0 0,0 0 0,0 0 0,0 0 0,0 1 0,-1-1 0,1 0 0,0 1 0,0-1 0,0 1 0,0-1 0,0 1 0,0 0 0,0-1 0,1 1 0,-1 0 0,0 0 0,0 0 0,0-1 0,1 1 0,-1 0 0,0 0 0,1 0 0,-1 0 0,1 0 0,-1 0 0,1 0 0,0 1 0,-1-1 0,1 0 0,0 2 0,-7 40 0,6-38 0,-1 17 24,2 0 0,0 0 0,1-1 0,6 33 0,-7-49-89,1 1 1,0-1-1,1 1 1,-1-1-1,1 1 1,0-1-1,0 0 0,1 0 1,-1 0-1,1 0 1,0-1-1,1 1 1,-1-1-1,1 1 0,0-1 1,0-1-1,0 1 1,0 0-1,1-1 1,-1 0-1,1 0 1,9 4-1,11-2-6761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1.645"/>
    </inkml:context>
    <inkml:brush xml:id="br0">
      <inkml:brushProperty name="width" value="0.035" units="cm"/>
      <inkml:brushProperty name="height" value="0.035" units="cm"/>
      <inkml:brushProperty name="color" value="#333333"/>
    </inkml:brush>
  </inkml:definitions>
  <inkml:trace contextRef="#ctx0" brushRef="#br0">1 0 24575,'54'216'0,"-42"-179"0,1-1 0,2 0 0,32 56 0,-42-84 0,0 0 0,1-1 0,-1 0 0,1 1 0,1-2 0,0 1 0,0-1 0,0 0 0,13 8 0,-18-13 0,0 0 0,1 0 0,-1 0 0,0 0 0,1-1 0,-1 1 0,1-1 0,-1 1 0,1-1 0,-1 0 0,1 0 0,0 0 0,-1 0 0,1 0 0,-1-1 0,1 1 0,-1-1 0,1 1 0,-1-1 0,0 0 0,1 0 0,-1 0 0,0-1 0,0 1 0,0 0 0,0-1 0,0 1 0,0-1 0,0 0 0,0 0 0,0 0 0,-1 0 0,1 0 0,-1 0 0,0 0 0,1 0 0,-1 0 0,1-4 0,6-12 0,0 0 0,-1 0 0,-2 0 0,0-1 0,4-23 0,1-7 0,-8 46-1365</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4.824"/>
    </inkml:context>
    <inkml:brush xml:id="br0">
      <inkml:brushProperty name="width" value="0.035" units="cm"/>
      <inkml:brushProperty name="height" value="0.035" units="cm"/>
      <inkml:brushProperty name="color" value="#333333"/>
    </inkml:brush>
  </inkml:definitions>
  <inkml:trace contextRef="#ctx0" brushRef="#br0">0 0 24575,'10'5'0,"0"-1"0,-1 2 0,0-1 0,0 1 0,-1 1 0,0-1 0,0 1 0,0 1 0,-1-1 0,0 2 0,-1-1 0,0 0 0,0 1 0,0 0 0,-1 1 0,-1-1 0,0 1 0,0 0 0,-1 0 0,0 0 0,0 1 0,1 16 0,-4-25 0,0 0 0,1 0 0,-1 0 0,0 0 0,0 0 0,-1 0 0,1 0 0,0 1 0,-1-1 0,1 0 0,-1 0 0,1-1 0,-1 1 0,0 0 0,0 0 0,0 0 0,0 0 0,0-1 0,0 1 0,-1 0 0,1-1 0,-1 1 0,1-1 0,-3 2 0,0-1 0,0 0 0,0-1 0,0 0 0,0 1 0,-1-2 0,1 1 0,0 0 0,-1-1 0,1 0 0,-5 0 0,7 0 0,0 1 0,0-1 0,0 0 0,0 1 0,0 0 0,0-1 0,0 1 0,0 0 0,0 0 0,1 0 0,-1 0 0,0 0 0,0 1 0,1-1 0,-1 0 0,1 1 0,0-1 0,-1 1 0,1 0 0,0-1 0,0 1 0,0 0 0,0 0 0,0 0 0,0 0 0,1-1 0,-1 1 0,0 0 0,1 0 0,0 0 0,-1 1 0,1-1 0,0 0 0,0 0 0,0 0 0,1 0 0,-1 0 0,0 0 0,1 0 0,-1 0 0,2 2 0,-2-2 0,0 0 0,0-1 0,1 1 0,-1-1 0,0 1 0,1-1 0,-1 1 0,1-1 0,0 1 0,-1-1 0,1 0 0,0 1 0,0-1 0,0 0 0,0 0 0,0 1 0,0-1 0,0 0 0,1 0 0,-1 0 0,0 0 0,1-1 0,-1 1 0,0 0 0,1-1 0,-1 1 0,1 0 0,-1-1 0,1 0 0,-1 1 0,1-1 0,-1 0 0,1 0 0,0 0 0,-1 0 0,1 0 0,-1 0 0,1 0 0,-1 0 0,1-1 0,-1 1 0,1-1 0,-1 1 0,1-1 0,-1 0 0,1 1 0,-1-1 0,0 0 0,1 0 0,-1 0 0,0 0 0,0 0 0,0 0 0,2-2 0,5-6 0,0-1 0,-1 1 0,0-2 0,-1 1 0,0-1 0,0 0 0,-1 0 0,0 0 0,-1-1 0,-1 0 0,4-17 0,-5 16 0,2 0 0,-1 0 0,2 1 0,-1-1 0,2 1 0,0 0 0,0 1 0,1 0 0,12-16 0,-18 26 2,-1 0 0,1 0 1,0 0-1,0 0 0,0 0 0,0 0 0,0 0 0,0 0 0,0 0 0,1 1 0,-1-1 1,0 0-1,0 1 0,0-1 0,1 1 0,-1-1 0,0 1 0,1 0 0,-1-1 0,1 1 1,-1 0-1,0 0 0,1 0 0,-1 0 0,0 0 0,1 0 0,-1 1 0,0-1 0,1 0 1,-1 1-1,0-1 0,1 1 0,-1-1 0,0 1 0,0-1 0,1 1 0,-1 0 0,0 0 1,0 0-1,0 0 0,0 0 0,0 0 0,0 0 0,0 0 0,-1 0 0,1 0 0,1 2 1,3 6-200,0 1 0,0 0 0,-1 0 0,6 18 0,-8-21-285,10 29-6344</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35.255"/>
    </inkml:context>
    <inkml:brush xml:id="br0">
      <inkml:brushProperty name="width" value="0.035" units="cm"/>
      <inkml:brushProperty name="height" value="0.035" units="cm"/>
      <inkml:brushProperty name="color" value="#333333"/>
    </inkml:brush>
  </inkml:definitions>
  <inkml:trace contextRef="#ctx0" brushRef="#br0">5 1 24575,'47'175'0,"2"6"0,-49-181 0,0 1 0,1-1 0,-1 1 0,0-1 0,1 1 0,-1 0 0,0-1 0,0 1 0,0 0 0,0-1 0,1 1 0,-1 0 0,0-1 0,0 1 0,0-1 0,0 1 0,0 0 0,-1-1 0,1 1 0,0 0 0,0-1 0,0 1 0,-1 0 0,1-1 0,0 1 0,0-1 0,-1 1 0,1-1 0,0 1 0,-1-1 0,1 1 0,-1-1 0,1 1 0,-1-1 0,0 1 0,-21-9 0,20 6 0,1 1 0,-1 0 0,1 0 0,-1 0 0,0 0 0,1 0 0,-1 0 0,0 1 0,0-1 0,1 0 0,-1 1 0,0 0 0,0-1 0,0 1 0,0 0 0,0 0 0,0 0 0,0 0 0,0 0 0,1 1 0,-1-1 0,0 0 0,0 1 0,-2 0 0,1 3 0,1-1 0,-1 1 0,1-1 0,0 1 0,0 0 0,0 0 0,0 0 0,1 0 0,0 0 0,0 0 0,0 0 0,0 0 0,0 6 0,-2 64 0,3-53 0,-1 5 0,1 48 0,1-68 0,-1 0 0,1 0 0,0 0 0,1 0 0,-1 0 0,1-1 0,0 1 0,1-1 0,4 9 0,-7-14 0,0 1 0,1 0 0,-1-1 0,1 1 0,-1-1 0,1 1 0,-1-1 0,1 1 0,-1-1 0,1 1 0,0-1 0,-1 1 0,1-1 0,0 0 0,-1 1 0,1-1 0,0 0 0,-1 1 0,1-1 0,0 0 0,0 0 0,-1 0 0,1 0 0,0 0 0,0 0 0,-1 0 0,1 0 0,0 0 0,0 0 0,-1 0 0,1-1 0,0 1 0,-1 0 0,1 0 0,0-1 0,0 1 0,-1 0 0,1-1 0,-1 1 0,1-1 0,0 1 0,-1-1 0,1 1 0,-1-1 0,1 1 0,-1-1 0,1 0 0,-1 1 0,0-1 0,1 0 0,-1 1 0,0-1 0,1 0 0,-1 1 0,0-1 0,0-1 0,19-45 0,-9 4-1365,-3 0-5461</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0.931"/>
    </inkml:context>
    <inkml:brush xml:id="br0">
      <inkml:brushProperty name="width" value="0.035" units="cm"/>
      <inkml:brushProperty name="height" value="0.035" units="cm"/>
      <inkml:brushProperty name="color" value="#333333"/>
    </inkml:brush>
  </inkml:definitions>
  <inkml:trace contextRef="#ctx0" brushRef="#br0">230 2177 24575,'-5'4'0,"0"-1"0,1 0 0,-1 1 0,1 0 0,-1 0 0,1 1 0,0-1 0,1 1 0,-1 0 0,1-1 0,-4 10 0,-27 66 0,24-53 0,-102 285 0,101-293 0,11-18 0,-1-1 0,1 0 0,0 0 0,0 0 0,0 0 0,0 0 0,0 0 0,0 0 0,-1 1 0,1-1 0,0 0 0,0 0 0,0 0 0,0 0 0,-1 0 0,1 0 0,0 0 0,0 0 0,0 0 0,0 0 0,-1 0 0,1 0 0,0 0 0,0 0 0,0 0 0,0 0 0,0 0 0,-1 0 0,1 0 0,0 0 0,0 0 0,0 0 0,0-1 0,-1 1 0,1 0 0,0 0 0,0 0 0,0 0 0,0 0 0,0 0 0,0 0 0,-1-1 0,1 1 0,0 0 0,0 0 0,0 0 0,0 0 0,0 0 0,0-1 0,0 1 0,-2-37 0,21-93 0,56-191 0,-69 298 0,-5 16 0,1-1 0,-1 1 0,1 0 0,1 0 0,-1 0 0,1 0 0,1 0 0,6-10 0,-4 16 0,-2 12 0,3 37 0,-3 1 0,-1 0 0,-6 72 0,0-30 0,1-15 0,-1-44 0,3 0 0,0-1 0,8 53 0,-7-85 0,-1 1 0,0 0 0,0-1 0,0 1 0,1 0 0,-1-1 0,0 1 0,0 0 0,1 0 0,-1-1 0,0 1 0,1 0 0,-1 0 0,0 0 0,1-1 0,-1 1 0,0 0 0,1 0 0,-1 0 0,0 0 0,1 0 0,-1 0 0,1 0 0,-1 0 0,0 0 0,1 0 0,-1 0 0,0 0 0,1 0 0,-1 0 0,1 0 0,-1 0 0,0 0 0,1 0 0,-1 0 0,0 1 0,1-1 0,-1 0 0,0 0 0,1 0 0,-1 1 0,0-1 0,0 0 0,1 0 0,-1 1 0,0-1 0,0 0 0,1 1 0,-1-1 0,0 0 0,0 1 0,0-1 0,1 0 0,-1 1 0,0-1 0,0 0 0,0 1 0,0-1 0,0 1 0,0-1 0,0 0 0,0 1 0,0-1 0,0 0 0,0 1 0,0 0 0,17-34 0,28-95 0,29-133 0,-31 101 0,-14 57 0,42-141 0,-51 184 0,53-106 0,-71 162 0,0-1 0,1 0 0,0 1 0,0 0 0,0 0 0,1 0 0,3-4 0,-6 8 0,-1-1 0,1 1 0,-1-1 0,1 1 0,-1 0 0,1-1 0,0 1 0,-1 0 0,1-1 0,-1 1 0,1 0 0,0 0 0,-1 0 0,1-1 0,0 1 0,-1 0 0,1 0 0,0 0 0,-1 0 0,1 0 0,0 0 0,-1 1 0,1-1 0,0 0 0,-1 0 0,1 0 0,-1 0 0,1 1 0,0-1 0,-1 0 0,2 2 0,1 2 0,0 1 0,-1-1 0,1 1 0,-1 0 0,0 0 0,-1 0 0,1 0 0,-1 0 0,0 1 0,0-1 0,0 0 0,-1 7 0,8 113 0,-10 144 0,6 102 0,-3-365 0,-1 0 0,1 0 0,0 0 0,1 0 0,-1 0 0,3 6 0,-4-12 0,1 1 0,-1-1 0,0 0 0,0 1 0,0-1 0,1 0 0,-1 0 0,0 1 0,0-1 0,1 0 0,-1 0 0,0 1 0,0-1 0,1 0 0,-1 0 0,0 1 0,1-1 0,-1 0 0,0 0 0,1 0 0,-1 0 0,0 0 0,1 0 0,-1 0 0,1 1 0,-1-1 0,0 0 0,1 0 0,-1 0 0,0-1 0,1 1 0,-1 0 0,1 0 0,-1 0 0,0 0 0,1 0 0,-1 0 0,0 0 0,1-1 0,-1 1 0,0 0 0,1 0 0,-1 0 0,0-1 0,0 1 0,1 0 0,-1 0 0,0-1 0,0 1 0,1 0 0,-1-1 0,0 1 0,0 0 0,0-1 0,0 1 0,1 0 0,-1-1 0,0 0 0,8-15 0,0 0 0,-1 0 0,-1-1 0,8-32 0,-3 12 0,71-253 0,-27 84 0,96-229 0,-144 417 0,-3 7 0,0 1 0,0-1 0,1 1 0,0 0 0,1 0 0,1 0 0,-1 1 0,1 0 0,16-16 0,-22 25 0,0-1 0,-1 1 0,1-1 0,0 1 0,-1 0 0,1-1 0,0 1 0,-1 0 0,1 0 0,0-1 0,0 1 0,-1 0 0,1 0 0,0 0 0,0 0 0,-1 0 0,1 0 0,0 0 0,0 0 0,-1 0 0,1 0 0,0 1 0,0-1 0,-1 0 0,1 0 0,0 1 0,-1-1 0,1 0 0,0 1 0,-1-1 0,1 1 0,0-1 0,-1 1 0,1-1 0,-1 1 0,1-1 0,-1 1 0,1 0 0,-1-1 0,0 1 0,1 0 0,-1-1 0,0 1 0,1 1 0,9 37 0,-10-39 0,7 62 0,-3 0 0,-7 108 0,0-96 0,9 109 0,-6-179 0,1 1 0,-1-1 0,1 1 0,1-1 0,-1 0 0,0 0 0,1 1 0,0-1 0,2 4 0,-3-8 0,-1 1 0,0-1 0,1 0 0,-1 1 0,0-1 0,1 1 0,-1-1 0,1 0 0,-1 1 0,1-1 0,-1 0 0,0 0 0,1 0 0,-1 1 0,1-1 0,-1 0 0,1 0 0,-1 0 0,1 0 0,-1 0 0,1 0 0,0 0 0,-1 0 0,1 0 0,-1 0 0,1 0 0,-1 0 0,1 0 0,0 0 0,1-1 0,-1-1 0,1 1 0,0 0 0,-1 0 0,1-1 0,-1 1 0,0-1 0,1 0 0,-1 1 0,0-1 0,0 0 0,1-2 0,17-33 0,-2-1 0,-2-1 0,12-47 0,-3 10 0,9-22 0,181-478 0,-206 560 0,16-34 0,-23 47 0,1 1 0,-1 0 0,1-1 0,-1 1 0,1 0 0,0 0 0,-1 0 0,1 0 0,0 1 0,0-1 0,1 0 0,-1 1 0,0 0 0,5-3 0,-6 4 0,-1 0 0,1 0 0,0 0 0,0 0 0,-1 1 0,1-1 0,0 0 0,0 0 0,-1 1 0,1-1 0,0 0 0,-1 1 0,1-1 0,0 1 0,-1-1 0,1 1 0,-1-1 0,1 1 0,0-1 0,-1 1 0,1-1 0,-1 1 0,0 0 0,1-1 0,-1 1 0,0 0 0,1-1 0,-1 1 0,0 0 0,0 0 0,1-1 0,-1 3 0,6 21 0,-1 0 0,-1 0 0,-1 1 0,-2-1 0,0 1 0,-3 33 0,0 1 0,-2 116 0,0-63 0,10 114 0,0-203 0,-5-23 0,-1 0 0,0 0 0,1 0 0,-1 0 0,0 0 0,0 0 0,1 0 0,-1 0 0,0 0 0,1 0 0,-1 0 0,0 0 0,0 0 0,1 0 0,-1 0 0,0 0 0,0-1 0,1 1 0,-1 0 0,0 0 0,0 0 0,0 0 0,1-1 0,-1 1 0,0 0 0,0 0 0,0-1 0,1 1 0,-1 0 0,0 0 0,0-1 0,0 1 0,0 0 0,0 0 0,0-1 0,0 1 0,0 0 0,0-1 0,14-44 0,-4-18 0,-3 1 0,-2-1 0,-4-1 0,-2 1 0,-2 0 0,-4 0 0,-2 1 0,-27-95 0,28 131 0,-1 0 0,-2 0 0,-1 1 0,-15-24 0,24 42 0,-1 1 0,0 0 0,0 0 0,0 1 0,-1-1 0,0 1 0,0 0 0,0 0 0,-1 1 0,1 0 0,-1 0 0,0 0 0,-1 0 0,1 1 0,0 0 0,-1 1 0,0-1 0,0 1 0,1 0 0,-13-1 0,13 3 0,1 1 0,-1 0 0,1 0 0,-1 0 0,1 1 0,0 0 0,0 0 0,-1 0 0,1 0 0,1 1 0,-1 0 0,0 0 0,1 0 0,-1 1 0,1-1 0,0 1 0,-6 7 0,-4 6 0,2 0 0,0 1 0,-12 23 0,-9 25 0,-24 71 0,0-1 0,41-111 0,16-25 0,0 0 0,0 0 0,0 0 0,0 0 0,-1 0 0,1 1 0,0-1 0,0 0 0,-1 0 0,1 0 0,0 0 0,0 0 0,0 0 0,-1 0 0,1 0 0,0 0 0,0 0 0,-1 0 0,1 0 0,0 0 0,0 0 0,-1 0 0,1 0 0,0 0 0,0 0 0,-1 0 0,1 0 0,0 0 0,0-1 0,0 1 0,-1 0 0,1 0 0,0 0 0,0 0 0,0 0 0,-1-1 0,1 1 0,0 0 0,0 0 0,0 0 0,0-1 0,0 1 0,-1 0 0,1 0 0,0 0 0,0-1 0,0 1 0,-1-5 0,-1-1 0,1 1 0,1 0 0,-1-1 0,1 1 0,0-11 0,76-620 0,-92 737 0,-38 217 0,32-217 0,-40 117 0,48-187 0,14-31 0,0 0 0,0 0 0,0 1 0,0-1 0,0 0 0,0 0 0,0 0 0,0 0 0,-1 0 0,1 1 0,0-1 0,0 0 0,0 0 0,0 0 0,0 0 0,0 0 0,-1 0 0,1 0 0,0 1 0,0-1 0,0 0 0,0 0 0,0 0 0,-1 0 0,1 0 0,0 0 0,0 0 0,0 0 0,0 0 0,-1 0 0,1 0 0,0 0 0,0 0 0,0 0 0,0 0 0,-1 0 0,1 0 0,0 0 0,0 0 0,0 0 0,0 0 0,-1-1 0,1 1 0,0 0 0,0 0 0,0 0 0,0 0 0,0 0 0,0 0 0,-1 0 0,1-1 0,0 1 0,0 0 0,0 0 0,0 0 0,0 0 0,0 0 0,0-1 0,0 1 0,0 0 0,0 0 0,0 0 0,0 0 0,0-1 0,-1-6 0,0 0 0,0-1 0,1 1 0,1 0 0,1-12 0,14-97 0,4 0 0,6 2 0,47-130 0,-69 232 0,22-51 0,-25 61 0,0 0 0,0-1 0,1 1 0,-1 0 0,0 0 0,1 0 0,-1 0 0,1 0 0,0 0 0,0 0 0,0 0 0,0 1 0,0-1 0,0 1 0,0-1 0,0 1 0,1 0 0,-1 0 0,3-1 0,-4 2 0,0 1 0,0-1 0,1 1 0,-1-1 0,0 1 0,0-1 0,0 1 0,0 0 0,0 0 0,1 0 0,-2-1 0,1 1 0,0 0 0,0 0 0,0 1 0,0-1 0,-1 0 0,1 0 0,0 0 0,-1 0 0,1 1 0,-1-1 0,1 0 0,-1 0 0,0 1 0,1 1 0,5 20 0,0 1 0,-1-1 0,-2 1 0,1 30 0,-5 103 0,0-100 0,-22 308 0,5-117 0,20-178 0,-2-70 0,0 1 0,0-1 0,0 0 0,0 1 0,0-1 0,0 1 0,0-1 0,0 1 0,0-1 0,0 1 0,0-1 0,0 0 0,0 1 0,0-1 0,1 1 0,-1-1 0,0 0 0,0 1 0,0-1 0,1 1 0,-1-1 0,0 0 0,1 0 0,-1 1 0,0-1 0,1 0 0,-1 1 0,0-1 0,1 0 0,-1 0 0,0 1 0,1-1 0,-1 0 0,1 0 0,-1 0 0,1 0 0,-1 0 0,0 0 0,1 0 0,-1 0 0,1 0 0,-1 0 0,1 0 0,-1 0 0,1 0 0,-1 0 0,0 0 0,1 0 0,-1 0 0,1 0 0,-1 0 0,0-1 0,1 1 0,-1 0 0,1 0 0,-1-1 0,0 1 0,1-1 0,8-9 0,-1 0 0,0-1 0,-1 0 0,0-1 0,0 1 0,-2-1 0,1 0 0,5-23 0,2 2 0,133-362 0,-65 164 0,118-234 0,-194 454 0,43-75 0,-43 77 0,1 1 0,0 1 0,0-1 0,0 1 0,1 0 0,0 0 0,9-5 0,-15 11 0,0 0 0,0 0 0,0 0 0,0 0 0,0 1 0,0-1 0,0 1 0,1-1 0,-1 1 0,0-1 0,0 1 0,0 0 0,1-1 0,-1 1 0,0 0 0,0 0 0,1 0 0,-1 0 0,0 0 0,1 0 0,-1 0 0,0 1 0,0-1 0,1 0 0,-1 1 0,0-1 0,0 1 0,0-1 0,0 1 0,1-1 0,-1 1 0,0 0 0,0 0 0,1 1 0,1 2 0,-1-1 0,0 1 0,1 0 0,-1 0 0,-1 0 0,1 1 0,-1-1 0,1 0 0,0 7 0,3 18 0,-1 1 0,-2 0 0,0 1 0,-4 32 0,-19 126 0,17-158 0,-92 518 0,79-464 0,4-11 0,15-65 0,4-18 0,12-33 0,138-557 0,-15 48 0,-112 470 0,-16 60 0,-12 21 0,-1 0 0,0 0 0,0 0 0,1 0 0,-1 0 0,0 0 0,0 0 0,1 0 0,-1 0 0,0 0 0,0 0 0,1 0 0,-1 0 0,0 0 0,0 0 0,0 0 0,1 0 0,-1 0 0,0 0 0,0 0 0,1 1 0,-1-1 0,0 0 0,0 0 0,0 0 0,0 0 0,1 1 0,-1-1 0,0 0 0,0 0 0,0 0 0,0 1 0,1-1 0,-1 0 0,0 0 0,0 0 0,0 1 0,0-1 0,0 0 0,0 0 0,0 1 0,0-1 0,0 0 0,0 1 0,5 50 0,-30 390-182,-30 8-113,21-186 221,22-163 74,-29 292 0,41-330 0,3-52 0,2-14 0,1-9 0,-2-1 0,1 0 0,-2 0 0,0-1 0,1-23 0,2-3 0,125-1132 551,-128 1110-551,-5 54 0,-3 15 0,-4 17 0,0 1 0,-7 37 0,1-2 0,-210 632 0,146-496 0,-150 269 0,220-448 0,-86 138 0,82-136 0,-1 0 0,0-2 0,-2 1 0,1-2 0,-35 26 0,48-39 0,0 0 0,-1 0 0,1-1 0,-1 1 0,0 0 0,1-1 0,-1 0 0,0 1 0,0-1 0,0 0 0,0-1 0,0 1 0,0 0 0,0-1 0,0 0 0,0 0 0,0 0 0,0 0 0,0 0 0,-1 0 0,1-1 0,0 0 0,0 1 0,0-1 0,1 0 0,-1-1 0,0 1 0,0 0 0,0-1 0,1 0 0,-1 1 0,1-1 0,-1 0 0,1 0 0,0-1 0,0 1 0,-3-4 0,-4-8 0,0 0 0,2 0 0,0-1 0,0 0 0,-8-29 0,-15-65 0,22 75 0,0 2 0,-3-1 0,0 1 0,-2 1 0,-33-58 0,43 84 0,0 0 0,-1 0 0,1 1 0,-1-1 0,-1 1 0,1 0 0,0 0 0,-1 0 0,0 1 0,0 0 0,0 0 0,0 0 0,-9-3 0,10 5 0,0 0 0,-1 1 0,1-1 0,-1 1 0,1 0 0,0 0 0,-1 1 0,1-1 0,0 1 0,-1 0 0,1 0 0,0 0 0,0 1 0,0 0 0,0-1 0,0 1 0,0 1 0,0-1 0,-5 5 0,-10 8 0,0 0 0,1 2 0,0 1 0,2 0 0,-19 26 0,-66 111 0,83-125 0,-214 390 0,157-280 0,32-65 0,28-57 0,15-18 0,0 0 0,-1 1 0,1-1 0,0 0 0,0 0 0,0 0 0,0 0 0,0 0 0,0 0 0,0 0 0,-1 0 0,1 0 0,0 0 0,0 0 0,0 0 0,0 0 0,0 0 0,0 0 0,-1 0 0,1 0 0,0 0 0,0 0 0,0 0 0,0 0 0,0 0 0,0 0 0,-1 0 0,1 0 0,0 0 0,0 0 0,0 0 0,0 0 0,0 0 0,0 0 0,0-1 0,0 1 0,-1 0 0,1 0 0,0 0 0,0 0 0,0 0 0,0 0 0,0 0 0,0 0 0,0-1 0,0 1 0,0 0 0,0 0 0,0 0 0,0 0 0,0 0 0,0 0 0,0-1 0,0 1 0,0 0 0,0 0 0,0 0 0,0 0 0,0 0 0,0-1 0,7-37 0,35-100 0,6 2 0,6 2 0,6 3 0,97-159 0,-132 252 0,-12 18 0,-26 38 0,-212 280 0,-32 46 0,221-285 0,33-45 0,12-13 0,7-9 0,-1 0 0,-1-2 0,1 1 0,-2-2 0,1 0 0,16-18 0,12-9 0,875-822 0,-787 711 0,-105 114 0,-25 31 0,-9 8 0,-14 13 0,-37 49 0,4 3 0,-94 147 0,120-170 0,-7 10 0,9-16 0,1 0 0,2 2 0,2 1 0,-31 83 0,49-96 0,5-29 0,0-1 0,0 1 0,0-1 0,0 1 0,0-1 0,0 1 0,0-1 0,0 1 0,0 0 0,1-1 0,-1 1 0,0-1 0,0 1 0,1-1 0,-1 1 0,0-1 0,1 0 0,-1 1 0,0-1 0,1 1 0,-1-1 0,0 0 0,1 1 0,-1-1 0,2 1 0,1-1 0,-1 0 0,1-1 0,0 1 0,0-1 0,-1 0 0,1 0 0,0 0 0,-1 0 0,1 0 0,-1 0 0,1-1 0,-1 1 0,0-1 0,0 1 0,1-1 0,1-2 0,54-46-2879,81-91 0,-136 138 2749,109-119-2173</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5.159"/>
    </inkml:context>
    <inkml:brush xml:id="br0">
      <inkml:brushProperty name="width" value="0.035" units="cm"/>
      <inkml:brushProperty name="height" value="0.035" units="cm"/>
      <inkml:brushProperty name="color" value="#333333"/>
    </inkml:brush>
  </inkml:definitions>
  <inkml:trace contextRef="#ctx0" brushRef="#br0">7 104 24575,'-5'0'0,"3"0"0,12 0 0,14-5 0,13-7 0,11-1 0,6-3 0,4 0 0,2 4 0,-3 3 0,-3 4 0,-5 2 0,-5-3 0,-12 0-8191</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5.620"/>
    </inkml:context>
    <inkml:brush xml:id="br0">
      <inkml:brushProperty name="width" value="0.035" units="cm"/>
      <inkml:brushProperty name="height" value="0.035" units="cm"/>
      <inkml:brushProperty name="color" value="#333333"/>
    </inkml:brush>
  </inkml:definitions>
  <inkml:trace contextRef="#ctx0" brushRef="#br0">32 1 24575,'-5'5'0,"-2"6"0,1 12 0,0 12 0,3 9 0,0 3 0,2 3 0,1-2 0,0-5 0,5-8 0,2-12-8191</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6.016"/>
    </inkml:context>
    <inkml:brush xml:id="br0">
      <inkml:brushProperty name="width" value="0.035" units="cm"/>
      <inkml:brushProperty name="height" value="0.035" units="cm"/>
      <inkml:brushProperty name="color" value="#333333"/>
    </inkml:brush>
  </inkml:definitions>
  <inkml:trace contextRef="#ctx0" brushRef="#br0">0 1 24575,'0'5'0,"0"-3"0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6.426"/>
    </inkml:context>
    <inkml:brush xml:id="br0">
      <inkml:brushProperty name="width" value="0.035" units="cm"/>
      <inkml:brushProperty name="height" value="0.035" units="cm"/>
      <inkml:brushProperty name="color" value="#333333"/>
    </inkml:brush>
  </inkml:definitions>
  <inkml:trace contextRef="#ctx0" brushRef="#br0">1 1 24575,'-1'101'0,"9"178"0,-8-273 0,13 67 0,-12-70 0,0 1 0,0-1 0,0 0 0,0 1 0,0-1 0,1 0 0,0 0 0,0 0 0,0 0 0,0 0 0,0-1 0,0 1 0,1-1 0,-1 1 0,1-1 0,0 0 0,4 3 0,-5-4 0,0-1 0,0 1 0,0-1 0,-1 0 0,1 0 0,0 0 0,0 0 0,0 0 0,0 0 0,-1-1 0,1 1 0,0-1 0,0 1 0,-1-1 0,1 0 0,0 1 0,-1-1 0,1 0 0,-1 0 0,1 0 0,-1 0 0,1 0 0,-1-1 0,0 1 0,1 0 0,-1-1 0,0 1 0,0-1 0,2-2 0,27-52 0,-15 15 0,-1-2 0,13-73 0,-19 78 0,-6 37 0,-1 14 0,7 52 0,-8-61 0,1-1 0,-1 0 0,1 0 0,0 0 0,0 0 0,0 0 0,0-1 0,0 1 0,1 0 0,-1 0 0,1-1 0,0 1 0,0-1 0,0 1 0,0-1 0,0 0 0,4 3 0,-4-4 0,1-1 0,-1 1 0,0-1 0,0 0 0,1 0 0,-1 0 0,0 0 0,0 0 0,1 0 0,-1 0 0,0-1 0,0 1 0,1-1 0,-1 0 0,0 0 0,0 1 0,0-1 0,0 0 0,0-1 0,0 1 0,0 0 0,0-1 0,-1 1 0,1-1 0,0 1 0,-1-1 0,0 0 0,1 0 0,-1 0 0,2-3 0,3-4 0,0 0 0,-1 0 0,-1 0 0,1-1 0,3-12 0,2-21 0,-10 41 0,1 1 0,-1 0 0,0-1 0,1 1 0,-1 0 0,0-1 0,0 1 0,0-1 0,0 1 0,0 0 0,0-1 0,-1 1 0,1 0 0,0-1 0,-1 1 0,1 0 0,-1-1 0,1 1 0,-1 0 0,0 0 0,1-1 0,-1 1 0,0 0 0,0 0 0,0 0 0,0 0 0,-1-1 0,1 2 0,1 0 0,-1 0 0,0 0 0,1 0 0,-1 0 0,0 1 0,1-1 0,-1 0 0,1 0 0,-1 1 0,1-1 0,-1 0 0,0 1 0,1-1 0,-1 0 0,1 1 0,-1-1 0,1 1 0,0-1 0,-1 1 0,1-1 0,-1 1 0,1-1 0,0 1 0,-1-1 0,1 1 0,0 0 0,0-1 0,0 1 0,-1 0 0,-7 24 0,8-23 0,-5 16 0,1 0 0,2 1 0,0 0 0,0 0 0,2 0 0,0 0 0,2 0 0,0-1 0,1 1 0,0 0 0,2-1 0,7 19 0,-9-29 0,0 0 0,1 0 0,0 0 0,0-1 0,0 0 0,1 0 0,1 0 0,-1 0 0,1-1 0,0 0 0,0 0 0,1-1 0,0 1 0,0-1 0,0-1 0,0 0 0,1 0 0,0 0 0,0-1 0,0 0 0,0 0 0,0-1 0,1 0 0,-1-1 0,0 0 0,1 0 0,0 0 0,14-2 0,-4-2-151,-1 0-1,1-1 0,-1-1 0,0-1 1,-1-1-1,1 0 0,-1-1 1,31-20-1,6-8-6674</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6.809"/>
    </inkml:context>
    <inkml:brush xml:id="br0">
      <inkml:brushProperty name="width" value="0.035" units="cm"/>
      <inkml:brushProperty name="height" value="0.035" units="cm"/>
      <inkml:brushProperty name="color" value="#333333"/>
    </inkml:brush>
  </inkml:definitions>
  <inkml:trace contextRef="#ctx0" brushRef="#br0">166 0 24575,'-20'25'0,"-7"13"0,2 10 0,5 2 0,5-3 0,11-4 0,11-10 0,9-10 0,-3-9 0,-9-7 0,-9-5 0,-10-2 0,-7-7 0,1-11 0,3-9 0,5 1-8191</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7.160"/>
    </inkml:context>
    <inkml:brush xml:id="br0">
      <inkml:brushProperty name="width" value="0.035" units="cm"/>
      <inkml:brushProperty name="height" value="0.035" units="cm"/>
      <inkml:brushProperty name="color" value="#333333"/>
    </inkml:brush>
  </inkml:definitions>
  <inkml:trace contextRef="#ctx0" brushRef="#br0">1 105 24575,'25'-40'0,"3"-3"0,-3 21 0,-11 24 0,-8 26 0,-5 19 0,-2 11 0,-2 1 0,0-6 0,1-5 0,6-12 0,6-12 0,2-15 0,4-8 0,0-11 0,1-7 0,3-2 0,-1 4-8191</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7.537"/>
    </inkml:context>
    <inkml:brush xml:id="br0">
      <inkml:brushProperty name="width" value="0.035" units="cm"/>
      <inkml:brushProperty name="height" value="0.035" units="cm"/>
      <inkml:brushProperty name="color" value="#333333"/>
    </inkml:brush>
  </inkml:definitions>
  <inkml:trace contextRef="#ctx0" brushRef="#br0">7 274 24575,'-5'30'0,"3"15"0,7-1 0,8-7 0,6-11 0,1-13 0,-4-16 0,-5-15 0,-3-11 0,-4-10 0,-2-4 0,-2-3 0,-6 0 0,-1 13 0,0 12-8191</inkml:trace>
  <inkml:trace contextRef="#ctx0" brushRef="#br0" timeOffset="1">7 274 24575,'25'-10'0,"8"-8"0,-2-6 0,-1-4 0,-5-7 0,-2-8 0,4-16 0,-1 2-8191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22.314"/>
    </inkml:context>
    <inkml:brush xml:id="br0">
      <inkml:brushProperty name="width" value="0.035" units="cm"/>
      <inkml:brushProperty name="height" value="0.035" units="cm"/>
      <inkml:brushProperty name="color" value="#333333"/>
    </inkml:brush>
  </inkml:definitions>
  <inkml:trace contextRef="#ctx0" brushRef="#br0">1 1 24575,'16'-1'0,"1"1"0,-1 1 0,1 1 0,-1 0 0,0 1 0,17 5 0,-28-6 0,-1 0 0,1 0 0,-1 1 0,0-1 0,0 1 0,0 0 0,0 0 0,0 0 0,-1 1 0,1-1 0,-1 1 0,0 0 0,0 0 0,0 0 0,-1 0 0,1 0 0,-1 1 0,0-1 0,0 1 0,-1-1 0,1 1 0,-1 0 0,0 0 0,0 8 0,1 5 0,-1-1 0,-1 1 0,-1 0 0,0-1 0,-1 1 0,-5 18 0,-35 100 0,14-49 0,26-82-151,1-1-1,0 1 0,0-1 0,0 1 1,1-1-1,0 1 0,0 0 1,0 5-1,5 6-6674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2.651"/>
    </inkml:context>
    <inkml:brush xml:id="br0">
      <inkml:brushProperty name="width" value="0.035" units="cm"/>
      <inkml:brushProperty name="height" value="0.035" units="cm"/>
      <inkml:brushProperty name="color" value="#333333"/>
    </inkml:brush>
  </inkml:definitions>
  <inkml:trace contextRef="#ctx0" brushRef="#br0">61 19 24575,'0'-10'0,"0"2"0,0 11 0,0 17 0,-5 23 0,-1 20 0,0 19 0,1 16 0,-4 10 0,0 2 0,1-7 0,3-17 0,1-18 0,2-30 0,1-27 0,1-25 0,0-10-8191</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7.937"/>
    </inkml:context>
    <inkml:brush xml:id="br0">
      <inkml:brushProperty name="width" value="0.035" units="cm"/>
      <inkml:brushProperty name="height" value="0.035" units="cm"/>
      <inkml:brushProperty name="color" value="#333333"/>
    </inkml:brush>
  </inkml:definitions>
  <inkml:trace contextRef="#ctx0" brushRef="#br0">30 0 24575,'-5'55'0,"-2"37"0,1 19 0,1 4 0,2-1 0,0-16 0,2-19 0,6-19 0,1-19-8191</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8.346"/>
    </inkml:context>
    <inkml:brush xml:id="br0">
      <inkml:brushProperty name="width" value="0.035" units="cm"/>
      <inkml:brushProperty name="height" value="0.035" units="cm"/>
      <inkml:brushProperty name="color" value="#333333"/>
    </inkml:brush>
  </inkml:definitions>
  <inkml:trace contextRef="#ctx0" brushRef="#br0">1 39 24575,'4'0'0,"35"1"0,1-1 0,-1-2 0,0-2 0,0-1 0,67-19 0,-91 20 0,-13 7 0,-24 15 0,0 0 0,17-11 0,-1 1 0,1-1 0,1 1 0,-1 1 0,1-1 0,1 1 0,0-1 0,0 1 0,-3 18 0,5-25 0,1 1 0,-1-1 0,1 1 0,0-1 0,-1 1 0,1-1 0,0 1 0,1 0 0,-1-1 0,0 1 0,1-1 0,0 0 0,-1 1 0,1-1 0,0 1 0,0-1 0,0 0 0,0 0 0,1 1 0,-1-1 0,1 0 0,-1 0 0,1 0 0,0-1 0,0 1 0,0 0 0,0-1 0,0 1 0,0-1 0,0 1 0,0-1 0,0 0 0,1 0 0,-1 0 0,1 0 0,-1-1 0,0 1 0,1-1 0,4 1 0,-4-1 0,-1 0 0,1 0 0,0 0 0,0 0 0,-1 0 0,1-1 0,0 1 0,-1-1 0,1 0 0,0 1 0,-1-1 0,1-1 0,-1 1 0,1 0 0,-1-1 0,0 1 0,0-1 0,4-3 0,1-2 0,-1 0 0,0-1 0,0 0 0,4-9 0,-8 12 0,1 0 0,-1 1 0,1 0 0,-1-1 0,1 1 0,1 0 0,-1 0 0,0 1 0,1-1 0,0 1 0,0 0 0,0 0 0,0 0 0,0 0 0,1 1 0,-1-1 0,1 1 0,7-2 0,51-2-1365,-45 3-5461</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8.726"/>
    </inkml:context>
    <inkml:brush xml:id="br0">
      <inkml:brushProperty name="width" value="0.035" units="cm"/>
      <inkml:brushProperty name="height" value="0.035" units="cm"/>
      <inkml:brushProperty name="color" value="#333333"/>
    </inkml:brush>
  </inkml:definitions>
  <inkml:trace contextRef="#ctx0" brushRef="#br0">1 0 24575,'5'55'0,"1"32"0,1 17 0,2 1 0,1-8 0,-1-16 0,-3-16 0,3-19 0,0-18-8191</inkml:trace>
  <inkml:trace contextRef="#ctx0" brushRef="#br0" timeOffset="1.65">147 176 24575,'0'39'0,"0"29"0,0 12 0,0 3 0,5-3 0,1-11 0,0-16-8191</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9.106"/>
    </inkml:context>
    <inkml:brush xml:id="br0">
      <inkml:brushProperty name="width" value="0.035" units="cm"/>
      <inkml:brushProperty name="height" value="0.035" units="cm"/>
      <inkml:brushProperty name="color" value="#333333"/>
    </inkml:brush>
  </inkml:definitions>
  <inkml:trace contextRef="#ctx0" brushRef="#br0">0 1 24575,'5'0'0,"7"0"0,5 0 0,11 0 0,5 0 0,-2 0-8191</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9.459"/>
    </inkml:context>
    <inkml:brush xml:id="br0">
      <inkml:brushProperty name="width" value="0.035" units="cm"/>
      <inkml:brushProperty name="height" value="0.035" units="cm"/>
      <inkml:brushProperty name="color" value="#333333"/>
    </inkml:brush>
  </inkml:definitions>
  <inkml:trace contextRef="#ctx0" brushRef="#br0">0 102 24575,'1'-4'0,"1"-1"0,0 1 0,-1-1 0,1 1 0,1 0 0,-1 0 0,1 0 0,0 0 0,-1 0 0,2 0 0,-1 1 0,7-7 0,-5 5 0,1 0 0,-1 1 0,1 0 0,0-1 0,0 2 0,0-1 0,0 1 0,0 0 0,11-3 0,-9 6 0,-1 0 0,0 0 0,1 1 0,-1 1 0,0-1 0,0 1 0,0 0 0,0 1 0,0 0 0,12 6 0,19 7 0,-34-14 0,1 0 0,-1 0 0,0 1 0,0 0 0,0 0 0,0 0 0,0 0 0,-1 1 0,1-1 0,-1 1 0,0 0 0,0 0 0,-1 0 0,1 0 0,-1 0 0,0 1 0,0-1 0,2 9 0,23 37 0,-1-20 0,1-1 0,38 33 0,-32-33 0,39 46 0,-62-62 0,0-1 0,-1 1 0,-1 1 0,-1 0 0,1 0 0,-2 0 0,8 26 0,-11-27 0,-1 0 0,0 1 0,-1 0 0,-1-1 0,0 1 0,0-1 0,-2 1 0,1-1 0,-2 1 0,0-1 0,0 0 0,-2 0 0,1 0 0,-2-1 0,1 1 0,-10 12 0,9-14 0,0-1 0,-1 0 0,-1 0 0,0-1 0,0 0 0,-1 0 0,0 0 0,0-2 0,-1 1 0,0-1 0,0 0 0,-1-1 0,0 0 0,0-1 0,0 0 0,-1-1 0,1-1 0,-14 4 0,20-6 0,1-1 0,-1 1 0,0-1 0,0 0 0,1 0 0,-1 0 0,0-1 0,0 0 0,1 1 0,-1-2 0,1 1 0,-1 0 0,1-1 0,-1 0 0,1 0 0,0 0 0,0-1 0,-5-3 0,4 1 0,1 1 0,0-1 0,0-1 0,0 1 0,0 0 0,1-1 0,0 0 0,0 1 0,0-1 0,1 0 0,-3-13 0,0-4 0,2 0 0,1-1 0,0 1 0,2-1 0,1 1 0,4-30 0,19-73-1365,6 9-5461</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49.839"/>
    </inkml:context>
    <inkml:brush xml:id="br0">
      <inkml:brushProperty name="width" value="0.035" units="cm"/>
      <inkml:brushProperty name="height" value="0.035" units="cm"/>
      <inkml:brushProperty name="color" value="#333333"/>
    </inkml:brush>
  </inkml:definitions>
  <inkml:trace contextRef="#ctx0" brushRef="#br0">0 184 24575,'0'5'0,"5"-4"0,2-6 0,4-8 0,0-11 0,4-7 0,4-3 0,-1-1 0,1 6 0,2 13 0,-2 14 0,-4 7-8191</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0.214"/>
    </inkml:context>
    <inkml:brush xml:id="br0">
      <inkml:brushProperty name="width" value="0.035" units="cm"/>
      <inkml:brushProperty name="height" value="0.035" units="cm"/>
      <inkml:brushProperty name="color" value="#333333"/>
    </inkml:brush>
  </inkml:definitions>
  <inkml:trace contextRef="#ctx0" brushRef="#br0">58 204 24575,'0'-27'0,"2"12"0,-2 0 0,0-1 0,-1 1 0,0-1 0,-2 1 0,1 0 0,-2 0 0,-9-27 0,12 41 0,1 1 0,0-1 0,0 0 0,0 1 0,-1-1 0,1 1 0,0-1 0,-1 0 0,1 1 0,-1-1 0,1 1 0,0-1 0,-1 1 0,1-1 0,-1 1 0,1-1 0,-1 1 0,0 0 0,1-1 0,-1 1 0,1 0 0,-1-1 0,0 1 0,1 0 0,-1 0 0,0 0 0,1 0 0,-2-1 0,-8 16 0,1 32 0,8-33 0,0 1 0,1-1 0,1 1 0,0-1 0,1 1 0,1-1 0,0 0 0,1 1 0,7 17 0,-9-27 0,0-1 0,0 0 0,1 0 0,-1 0 0,1 0 0,0 0 0,0-1 0,0 1 0,0-1 0,0 0 0,1 0 0,0 0 0,-1 0 0,1-1 0,0 1 0,1-1 0,-1 0 0,0 0 0,0-1 0,1 1 0,-1-1 0,1 0 0,0 0 0,-1 0 0,1-1 0,0 0 0,-1 0 0,1 0 0,0 0 0,-1-1 0,1 1 0,8-4 0,1 0 0,-8 3 0,-1-1 0,0 1 0,1 0 0,-1 0 0,1 0 0,-1 1 0,9 0 0,-12 1 0,0-1 0,-1 1 0,1 0 0,0 0 0,0-1 0,-1 1 0,1 0 0,-1 1 0,1-1 0,-1 0 0,1 0 0,-1 0 0,0 1 0,0-1 0,1 1 0,-1-1 0,0 1 0,0 0 0,0-1 0,-1 1 0,1 0 0,0-1 0,-1 1 0,1 0 0,-1 0 0,0 0 0,1 2 0,6 45 0,-3 2 0,-2-1 0,-2 0 0,-10 81 0,10-124 0,-4 41 0,-10 88 0,11-121 0,0-1 0,0 0 0,-2 0 0,0 0 0,0 0 0,-15 25 0,19-37-28,0-1 1,0 1-1,0 0 0,0-1 0,0 1 0,0-1 0,0 1 0,-1-1 0,1 1 1,0-1-1,-1 0 0,0 0 0,1 0 0,-1 0 0,1 0 0,-1 0 1,0 0-1,0 0 0,1-1 0,-1 1 0,0-1 0,0 1 0,0-1 1,0 0-1,0 0 0,0 1 0,0-2 0,0 1 0,0 0 0,1 0 1,-1 0-1,0-1 0,0 1 0,0-1 0,0 0 0,1 1 0,-1-1 0,0 0 1,0 0-1,1 0 0,-1 0 0,1 0 0,-1-1 0,1 1 0,0 0 1,-1-1-1,1 1 0,-2-4 0,-22-26-6798</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0.630"/>
    </inkml:context>
    <inkml:brush xml:id="br0">
      <inkml:brushProperty name="width" value="0.035" units="cm"/>
      <inkml:brushProperty name="height" value="0.035" units="cm"/>
      <inkml:brushProperty name="color" value="#333333"/>
    </inkml:brush>
  </inkml:definitions>
  <inkml:trace contextRef="#ctx0" brushRef="#br0">0 12 24575,'15'-5'0,"5"-2"-8191</inkml:trace>
  <inkml:trace contextRef="#ctx0" brushRef="#br0" timeOffset="1">1197 246 24575,'0'0'-8191</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0.991"/>
    </inkml:context>
    <inkml:brush xml:id="br0">
      <inkml:brushProperty name="width" value="0.035" units="cm"/>
      <inkml:brushProperty name="height" value="0.035" units="cm"/>
      <inkml:brushProperty name="color" value="#333333"/>
    </inkml:brush>
  </inkml:definitions>
  <inkml:trace contextRef="#ctx0" brushRef="#br0">194 334 24575,'-5'-81'0,"5"55"0,-2-1 0,0 1 0,-2-1 0,-1 1 0,-1 0 0,-14-38 0,20 62 0,-1 0 0,0 1 0,0-1 0,1 0 0,-1 1 0,0-1 0,-1 0 0,1 1 0,0-1 0,0 1 0,-1 0 0,1-1 0,0 1 0,-1 0 0,0 0 0,1 0 0,-1 0 0,0 0 0,1 0 0,-1 1 0,0-1 0,-2 0 0,2 1 0,0 0 0,0 0 0,0 1 0,0-1 0,0 1 0,0-1 0,0 1 0,1 0 0,-1 0 0,0 0 0,0 0 0,1 0 0,-1 0 0,1 0 0,-1 1 0,1-1 0,-3 2 0,-2 5 0,0 0 0,0 0 0,1 0 0,0 0 0,0 1 0,1 0 0,-4 10 0,3-1 0,0-1 0,1 1 0,1 1 0,1-1 0,1 0 0,0 0 0,4 37 0,4-10 0,2 0 0,16 43 0,-24-82 0,11 45 0,-12-49 0,1 0 0,-1 0 0,0-1 0,0 1 0,0 0 0,0 0 0,0 0 0,0-1 0,0 1 0,-1 0 0,1 0 0,-1 0 0,1-1 0,-1 1 0,0 0 0,0-1 0,1 1 0,-1-1 0,0 1 0,-1-1 0,1 1 0,0-1 0,-2 2 0,2-2 2,0-1 0,0 0-1,0 0 1,0 1 0,0-1-1,0 0 1,0 0 0,0 0-1,0 0 1,0 0 0,0 0-1,0 0 1,0 0 0,0-1 0,0 1-1,0 0 1,0 0 0,0-1-1,0 1 1,0-1 0,0 1-1,0-1 1,0 1 0,1-1-1,-1 0 1,0 1 0,0-1-1,1 0 1,-1 0 0,0 0 0,1 1-1,-1-1 1,1 0 0,-1 0-1,1 0 1,-1-2 0,-16-36-1430,5-2-5398</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1.592"/>
    </inkml:context>
    <inkml:brush xml:id="br0">
      <inkml:brushProperty name="width" value="0.035" units="cm"/>
      <inkml:brushProperty name="height" value="0.035" units="cm"/>
      <inkml:brushProperty name="color" value="#333333"/>
    </inkml:brush>
  </inkml:definitions>
  <inkml:trace contextRef="#ctx0" brushRef="#br0">19 0 24575,'44'224'0,"-44"-220"0,1 1 0,-1-1 0,0 0 0,0 0 0,0 0 0,-1 1 0,0-1 0,1 0 0,-1 0 0,-1 0 0,1 0 0,-1 0 0,1 0 0,-1 0 0,0-1 0,0 1 0,-1-1 0,1 1 0,-1-1 0,-4 5 0,3-3 0,0 0 0,0 0 0,0 1 0,1 0 0,-1-1 0,1 2 0,-2 5 0,4-9 0,1 1 0,-1-1 0,1 0 0,0 0 0,0 0 0,0 0 0,0 0 0,0 0 0,1 1 0,-1-1 0,1 0 0,0 0 0,0 0 0,0 0 0,0-1 0,1 1 0,-1 0 0,1 0 0,0-1 0,0 1 0,0-1 0,0 1 0,0-1 0,0 0 0,0 0 0,5 3 0,-5-3 0,0-1 0,0 1 0,1-1 0,-1 0 0,1 0 0,-1 0 0,1 0 0,-1 0 0,1 0 0,-1-1 0,1 1 0,0-1 0,-1 0 0,1 0 0,0 0 0,-1 0 0,1 0 0,0 0 0,-1-1 0,1 1 0,-1-1 0,1 0 0,-1 0 0,1 0 0,-1 0 0,1 0 0,-1 0 0,0-1 0,0 1 0,1-1 0,2-3 0,29-44 0,-32 43 0,0 1 0,1 0 0,0 0 0,0 0 0,0 0 0,1 0 0,-1 1 0,1-1 0,0 1 0,1 0 0,-1 1 0,1-1 0,-1 1 0,1-1 0,0 1 0,8-3 0,-12 6 0,0 0 0,1 0 0,-1 0 0,0 0 0,1 0 0,-1 0 0,0 1 0,0-1 0,0 0 0,1 1 0,-1-1 0,0 1 0,0-1 0,0 1 0,0-1 0,0 1 0,0 0 0,0 0 0,0-1 0,0 1 0,0 0 0,0 0 0,1 1 0,-1-1 0,0 0 0,0 1 0,0-1 0,0 0 0,0 0 0,0-1 0,0 1 0,1 0 0,-1 0 0,0 0 0,1-1 0,-1 1 0,1-1 0,-1 1 0,1-1 0,-1 0 0,1 1 0,-1-1 0,1 0 0,-1 0 0,4 0 0,-3-1 0,1 1 0,0 0 0,0 1 0,0-1 0,-1 0 0,1 1 0,0-1 0,-1 1 0,1 0 0,0 0 0,-1 0 0,1 0 0,-1 1 0,1-1 0,-1 0 0,0 1 0,1 0 0,-1 0 0,0 0 0,0 0 0,0 0 0,-1 0 0,1 0 0,0 0 0,-1 1 0,1-1 0,-1 1 0,0-1 0,0 1 0,0-1 0,0 1 0,0 4 0,4 10 0,0 0 0,-2 1 0,3 31 0,-4-5 0,-2 1 0,-2-1 0,-2 0 0,-12 55 0,-3-10 0,-34 89 0,53-176 0,0 0 0,-1 0 0,1 0 0,-1-1 0,0 1 0,0 0 0,1-1 0,-1 1 0,0 0 0,0-1 0,-1 1 0,1-1 0,-3 3 0,4-4 0,-1 0 0,1 0 0,-1-1 0,1 1 0,-1 0 0,1-1 0,-1 1 0,1 0 0,0-1 0,-1 1 0,1-1 0,0 1 0,-1-1 0,1 1 0,0 0 0,-1-1 0,1 1 0,0-1 0,0 1 0,0-1 0,0 0 0,-1 1 0,1-1 0,0 1 0,0-1 0,0 1 0,0-1 0,0 0 0,-4-65 0,7-7 0,2-1 0,4 1 0,3 0 0,3 1 0,4 1 0,31-83 0,-23 108 0,-11 34 0,-16 12 0,1 0 0,-1 1 0,1-1 0,-1 0 0,1 1 0,-1-1 0,1 0 0,-1 1 0,1-1 0,-1 1 0,1-1 0,-1 0 0,1 1 0,-1-1 0,0 1 0,1-1 0,-1 1 0,0 0 0,0-1 0,1 1 0,-1-1 0,0 1 0,0-1 0,0 1 0,0 0 0,1-1 0,-1 1 0,0 0 0,0-1 0,0 1 0,-1 0 0,2 12 0,-1 0 0,0 0 0,-1 0 0,-1 0 0,0 0 0,-1 0 0,0-1 0,-1 1 0,0-1 0,-1 0 0,0 0 0,-1-1 0,0 1 0,-1-1 0,-16 18 0,23-28 2,-1 0 0,1 0 0,-1 0 0,1-1 0,-1 1 0,0 0-1,1-1 1,-1 1 0,0 0 0,0-1 0,1 1 0,-1-1 0,0 1 0,0-1-1,0 0 1,0 1 0,0-1 0,1 0 0,-1 1 0,0-1 0,0 0 0,0 0-1,0 0 1,0 0 0,0 0 0,0 0 0,0 0 0,0 0 0,0 0 0,0-1-1,0 1 1,0 0 0,0-1 0,0 1 0,1 0 0,-1-1 0,0 1 0,0-1 0,0 0-1,1 1 1,-1-1 0,-1-1 0,0-1-147,0 0 1,0-1-1,1 1 1,0 0-1,-1-1 0,1 1 1,0-1-1,0 0 1,0-5-1,-1-35-6681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3.013"/>
    </inkml:context>
    <inkml:brush xml:id="br0">
      <inkml:brushProperty name="width" value="0.035" units="cm"/>
      <inkml:brushProperty name="height" value="0.035" units="cm"/>
      <inkml:brushProperty name="color" value="#333333"/>
    </inkml:brush>
  </inkml:definitions>
  <inkml:trace contextRef="#ctx0" brushRef="#br0">0 1 24575,'12'51'0,"-2"-8"0,24 67 0,-30-99 0,1 0 0,0 0 0,1 0 0,1 0 0,-1-1 0,2 0 0,-1-1 0,1 0 0,1 0 0,14 12 0,-20-18 0,0-1 0,0 0 0,0 0 0,1 0 0,-1 0 0,0 0 0,1-1 0,0 0 0,-1 1 0,1-1 0,0-1 0,0 1 0,-1 0 0,1-1 0,0 0 0,0 0 0,0 0 0,-1 0 0,1-1 0,7-1 0,-5-1 0,-1 1 0,1-1 0,0 0 0,-1-1 0,0 1 0,0-1 0,0 0 0,0 0 0,-1-1 0,1 0 0,4-7 0,8-12 0,-2-1 0,-1-1 0,-1 0 0,11-33 0,-15 37-455,-2 0 0,8-41 0,-11 36-6371</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1.957"/>
    </inkml:context>
    <inkml:brush xml:id="br0">
      <inkml:brushProperty name="width" value="0.035" units="cm"/>
      <inkml:brushProperty name="height" value="0.035" units="cm"/>
      <inkml:brushProperty name="color" value="#333333"/>
    </inkml:brush>
  </inkml:definitions>
  <inkml:trace contextRef="#ctx0" brushRef="#br0">49 0 24575,'-6'45'0,"0"29"0,-1 7 0,-3 0 0,0-8 0,2-13 0,6-16 0,5-15-8191</inkml:trace>
  <inkml:trace contextRef="#ctx0" brushRef="#br0" timeOffset="1">136 467 24575,'0'30'0,"5"-1"0,6-14 0,2-10-8191</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8:52.433"/>
    </inkml:context>
    <inkml:brush xml:id="br0">
      <inkml:brushProperty name="width" value="0.035" units="cm"/>
      <inkml:brushProperty name="height" value="0.035" units="cm"/>
      <inkml:brushProperty name="color" value="#333333"/>
    </inkml:brush>
  </inkml:definitions>
  <inkml:trace contextRef="#ctx0" brushRef="#br0">1 132 24575,'3'-2'0,"1"1"0,0 0 0,-1 0 0,1 1 0,0-1 0,0 1 0,-1 0 0,1 0 0,0 0 0,0 0 0,0 1 0,-1-1 0,1 1 0,0 0 0,-1 0 0,1 0 0,0 1 0,-1-1 0,0 1 0,1 0 0,-1 0 0,0 0 0,0 0 0,0 1 0,0-1 0,0 1 0,-1 0 0,1 0 0,-1 0 0,0 0 0,0 0 0,0 0 0,0 1 0,0-1 0,1 6 0,-3-8 0,1-1 0,-1 1 0,0 0 0,1 0 0,-1-1 0,0 1 0,1 0 0,-1-1 0,1 1 0,-1-1 0,1 1 0,-1 0 0,1-1 0,0 1 0,-1-1 0,1 1 0,0-1 0,-1 0 0,1 1 0,0-1 0,0 0 0,-1 1 0,1-1 0,0 0 0,0 0 0,0 0 0,-1 0 0,1 0 0,0 0 0,0 0 0,0 0 0,-1 0 0,1 0 0,0 0 0,0 0 0,-1 0 0,1-1 0,0 1 0,0 0 0,-1-1 0,1 1 0,0-1 0,-1 1 0,1 0 0,0-1 0,-1 1 0,1-1 0,-1 0 0,1 1 0,-1-1 0,1 1 0,-1-1 0,1 0 0,0-1 0,36-51 0,-24 33 0,0 3 0,0 0 0,31-28 0,-41 41 0,0 1 0,0 0 0,1 0 0,0 0 0,-1 1 0,1-1 0,0 1 0,0 0 0,0 0 0,1 0 0,-1 1 0,0-1 0,1 1 0,-1 0 0,1 1 0,-1-1 0,1 1 0,-1-1 0,1 1 0,8 2 0,-10-1 0,0 1 0,0-1 0,0 1 0,0 0 0,0 0 0,-1 1 0,1-1 0,-1 0 0,1 1 0,-1 0 0,3 4 0,-3-5 0,-1 1 0,1-1 0,0 0 0,0 0 0,1 0 0,-1 0 0,0 0 0,1 0 0,4 2 0,-6-3 0,1-1 0,-1 0 0,0 0 0,1 0 0,-1 0 0,1 0 0,-1 0 0,1 0 0,-1-1 0,1 1 0,-1-1 0,1 1 0,-1-1 0,0 1 0,1-1 0,-1 0 0,0 1 0,0-1 0,1 0 0,-1 0 0,0 0 0,0 0 0,0 0 0,0 0 0,1-2 0,10-11 0,8-9 0,-13 25 0,-4 15 0,-2-8 0,-1 0 0,2 0 0,-1 0 0,1 0 0,1 0 0,0 0 0,0-1 0,1 0 0,-1 1 0,2-1 0,-1-1 0,1 1 0,1-1 0,7 10 0,13 9 0,0 0 0,40 30 0,-38-34 0,43 44 0,-60-54 0,-2 1 0,1 0 0,-1 1 0,-1 0 0,-1 0 0,0 0 0,-1 1 0,0 0 0,-1 1 0,-1-1 0,0 1 0,-1 0 0,-1 0 0,0 0 0,-2 0 0,1 0 0,-2 0 0,0 0 0,-1 0 0,-1 0 0,0 0 0,-1-1 0,-1 1 0,0-1 0,-1 0 0,-1-1 0,0 1 0,-1-1 0,-1-1 0,0 1 0,-1-1 0,0-1 0,-1 0 0,0-1 0,-1 0 0,-17 13 0,21-19 0,1 0 0,-1 0 0,0-1 0,0 0 0,0 0 0,-1-1 0,1 0 0,-14 2 0,20-4 0,0-1 0,0 0 0,0 0 0,0 0 0,-1 0 0,1 0 0,0 0 0,0 0 0,0-1 0,0 1 0,0-1 0,0 1 0,0-1 0,0 0 0,0 0 0,0 0 0,0 0 0,0 0 0,1 0 0,-1-1 0,0 1 0,1-1 0,-1 1 0,1-1 0,-1 1 0,1-1 0,0 0 0,0 0 0,0 1 0,0-1 0,0 0 0,0 0 0,0 0 0,1 0 0,-1 0 0,1-1 0,-1 1 0,1 0 0,0 0 0,0-3 0,0-6 0,0 0 0,1 0 0,0 0 0,1 1 0,0-1 0,0 0 0,1 1 0,1 0 0,0 0 0,0 0 0,1 0 0,0 1 0,8-11 0,5-6 0,1 0 0,2 1 0,28-28 0,-21 28-195,1 0 0,1 2 0,1 2 0,1 0 0,0 2 0,37-15 0,4 4-6631</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2.012"/>
    </inkml:context>
    <inkml:brush xml:id="br0">
      <inkml:brushProperty name="width" value="0.035" units="cm"/>
      <inkml:brushProperty name="height" value="0.035" units="cm"/>
      <inkml:brushProperty name="color" value="#333333"/>
    </inkml:brush>
  </inkml:definitions>
  <inkml:trace contextRef="#ctx0" brushRef="#br0">0 214 24575,'1'146'0,"-1"-144"0,0 0 0,0 1 0,0-1 0,0 0 0,1 0 0,-1 0 0,1 0 0,-1 0 0,1-1 0,0 1 0,-1 0 0,1 0 0,0 0 0,2 2 0,-2-4 0,-1 1 0,1-1 0,-1 0 0,1 0 0,-1 0 0,1 0 0,-1 1 0,1-1 0,0 0 0,-1 0 0,1 0 0,-1 0 0,1-1 0,-1 1 0,1 0 0,0 0 0,-1 0 0,1 0 0,-1 0 0,1-1 0,-1 1 0,1 0 0,-1 0 0,1-1 0,-1 1 0,0 0 0,1-1 0,-1 1 0,1-1 0,-1 1 0,1-1 0,7-8 0,-1 0 0,-1 0 0,11-18 0,-9 13 0,-4 8 0,0 0 0,1 0 0,-1 1 0,1-1 0,0 1 0,1 0 0,-1 1 0,1-1 0,0 1 0,11-6 0,-13 9 0,0-1 0,1 1 0,-1 0 0,0 0 0,1 0 0,-1 0 0,1 1 0,-1-1 0,1 1 0,-1 1 0,1-1 0,-1 0 0,1 1 0,-1 0 0,0 0 0,1 0 0,-1 1 0,6 2 0,-7-2 0,1 0 0,0 0 0,0-1 0,0 1 0,1-1 0,-1 0 0,0 0 0,0-1 0,1 1 0,-1-1 0,0 0 0,1 0 0,-1 0 0,0-1 0,5 0 0,-5-1 0,-1 0 0,1 0 0,-1 0 0,1 0 0,-1 0 0,0-1 0,1 0 0,-1 0 0,-1 1 0,1-2 0,0 1 0,-1 0 0,0 0 0,1-1 0,-1 0 0,1-4 0,2-1 0,0-1 0,-1 0 0,0 0 0,-1-1 0,0 1 0,0-1 0,-1 0 0,-1 0 0,0 1 0,0-1 0,-1 0 0,-1 0 0,0 0 0,0 0 0,-1 0 0,-6-18 0,8 28 0,0 0 0,0 0 0,-1 0 0,1 0 0,0 0 0,-1 0 0,1 0 0,-1 0 0,1 0 0,-1 0 0,1 0 0,-1 1 0,0-1 0,0 0 0,1 0 0,-1 1 0,0-1 0,0 0 0,0 1 0,0-1 0,0 1 0,1-1 0,-1 1 0,0-1 0,0 1 0,-2-1 0,2 2 0,0 0 0,0-1 0,0 1 0,0 0 0,0 0 0,0 0 0,0 0 0,0 0 0,1 0 0,-1 0 0,0 0 0,1 0 0,-1 0 0,1 0 0,-1 0 0,1 0 0,-1 0 0,1 2 0,-13 64 0,11-36 0,1 0 0,2 1 0,8 51 0,-7-70 0,1 0 0,0-1 0,0 0 0,1 1 0,1-1 0,0 0 0,1-1 0,0 0 0,1 1 0,0-2 0,16 19 0,-21-27-65,0 0 0,0 0 0,0 0 0,0 0 0,0-1 0,1 1 0,-1-1 0,1 1 0,-1-1 0,1 0 0,0 0 0,-1 0 0,1 0 0,0-1 0,0 1 0,0-1 0,-1 1 0,1-1 0,0 0 0,5-1 0,18-7-6761</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2.349"/>
    </inkml:context>
    <inkml:brush xml:id="br0">
      <inkml:brushProperty name="width" value="0.035" units="cm"/>
      <inkml:brushProperty name="height" value="0.035" units="cm"/>
      <inkml:brushProperty name="color" value="#333333"/>
    </inkml:brush>
  </inkml:definitions>
  <inkml:trace contextRef="#ctx0" brushRef="#br0">1 1 24575,'0'49'0,"0"27"0,5 5 0,1-6 0,6-16 0,4-18 0,1-16-8191</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2.808"/>
    </inkml:context>
    <inkml:brush xml:id="br0">
      <inkml:brushProperty name="width" value="0.035" units="cm"/>
      <inkml:brushProperty name="height" value="0.035" units="cm"/>
      <inkml:brushProperty name="color" value="#333333"/>
    </inkml:brush>
  </inkml:definitions>
  <inkml:trace contextRef="#ctx0" brushRef="#br0">1 248 24575,'1'-3'0,"70"-126"0,-63 116 0,1 1 0,0 0 0,0 0 0,1 1 0,1 1 0,0-1 0,20-13 0,-28 22 0,0 1 0,0-1 0,0 1 0,0 0 0,0 0 0,0 0 0,1 1 0,-1-1 0,0 1 0,0-1 0,1 1 0,-1 0 0,0 0 0,1 1 0,-1-1 0,0 1 0,1 0 0,-1 0 0,0 0 0,0 0 0,0 0 0,0 1 0,0-1 0,0 1 0,0 0 0,-1 0 0,1 0 0,0 0 0,-1 0 0,0 1 0,1-1 0,-1 1 0,0-1 0,0 1 0,-1 0 0,1 0 0,-1 0 0,1 0 0,-1 0 0,0 0 0,0 0 0,0 0 0,0 1 0,-1-1 0,1 0 0,-1 1 0,0-1 0,0 0 0,0 1 0,-1-1 0,1 0 0,-1 1 0,1-1 0,-1 0 0,-2 5 0,-4 6 0,-1 1 0,1-1 0,1 1 0,-9 30 0,14-42 0,1-1 0,-1 1 0,0-1 0,1 1 0,0-1 0,-1 1 0,1-1 0,0 1 0,1 0 0,-1-1 0,0 1 0,1-1 0,-1 1 0,1-1 0,0 1 0,0-1 0,0 0 0,0 1 0,0-1 0,0 0 0,1 0 0,-1 0 0,1 0 0,0 0 0,-1 0 0,1 0 0,0 0 0,0-1 0,0 1 0,0-1 0,1 1 0,1 0 0,-1-1 0,-1 0 0,1 0 0,-1-1 0,0 1 0,1-1 0,-1 0 0,1 0 0,-1 0 0,1 0 0,-1 0 0,1 0 0,-1-1 0,1 1 0,-1-1 0,1 1 0,-1-1 0,0 0 0,1 0 0,-1 0 0,0-1 0,0 1 0,0 0 0,0-1 0,0 1 0,0-1 0,3-3 0,-2 2 0,0 0 0,1 0 0,0 1 0,-1 0 0,1-1 0,0 2 0,0-1 0,0 0 0,7-2 0,-6 4 0,-1-1 0,0 0 0,0-1 0,0 1 0,-1-1 0,1 0 0,0 0 0,0 0 0,-1 0 0,0-1 0,1 1 0,-1-1 0,5-6 0,29-47 0,-34 50 0,0-1 0,0 1 0,1 0 0,0 0 0,0 0 0,1 0 0,-1 1 0,1-1 0,0 1 0,1 0 0,-1 1 0,1 0 0,0-1 0,10-4 0,-14 9 3,0-1-1,-1 1 0,1 0 1,0-1-1,0 1 0,0 0 0,-1 0 1,1 0-1,0 0 0,0 0 1,0 1-1,-1-1 0,1 1 1,0-1-1,0 1 0,-1-1 1,1 1-1,0 0 0,-1 0 1,1 0-1,-1 0 0,1 0 1,-1 0-1,1 0 0,1 3 1,29 42-385,-21-29-662,3 4-5782</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3.271"/>
    </inkml:context>
    <inkml:brush xml:id="br0">
      <inkml:brushProperty name="width" value="0.035" units="cm"/>
      <inkml:brushProperty name="height" value="0.035" units="cm"/>
      <inkml:brushProperty name="color" value="#333333"/>
    </inkml:brush>
  </inkml:definitions>
  <inkml:trace contextRef="#ctx0" brushRef="#br0">0 0 24575,'0'0'-8191</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3.745"/>
    </inkml:context>
    <inkml:brush xml:id="br0">
      <inkml:brushProperty name="width" value="0.035" units="cm"/>
      <inkml:brushProperty name="height" value="0.035" units="cm"/>
      <inkml:brushProperty name="color" value="#333333"/>
    </inkml:brush>
  </inkml:definitions>
  <inkml:trace contextRef="#ctx0" brushRef="#br0">1 1 24575,'0'25'0,"0"13"0,0 5 0,0 0 0,0-2 0,0-8-8191</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4.113"/>
    </inkml:context>
    <inkml:brush xml:id="br0">
      <inkml:brushProperty name="width" value="0.035" units="cm"/>
      <inkml:brushProperty name="height" value="0.035" units="cm"/>
      <inkml:brushProperty name="color" value="#333333"/>
    </inkml:brush>
  </inkml:definitions>
  <inkml:trace contextRef="#ctx0" brushRef="#br0">1 33 24575,'2'0'0,"0"0"0,0 1 0,0-1 0,1 0 0,-1 1 0,0 0 0,0 0 0,0-1 0,0 1 0,0 1 0,-1-1 0,1 0 0,0 0 0,0 1 0,-1-1 0,1 0 0,-1 1 0,1 0 0,-1-1 0,0 1 0,1 0 0,0 3 0,22 53 0,-6-15 0,-18-41 0,1-1 0,0 1 0,0-1 0,0 1 0,0-1 0,0 0 0,0 1 0,1-1 0,-1 0 0,0 0 0,1 0 0,-1 0 0,1 0 0,-1 0 0,1 0 0,-1 0 0,1-1 0,2 2 0,-3-2 0,1 0 0,-1-1 0,0 1 0,0 0 0,1 0 0,-1-1 0,0 1 0,0 0 0,1-1 0,-1 1 0,0-1 0,0 0 0,0 1 0,0-1 0,0 0 0,0 0 0,0 0 0,0 0 0,1-1 0,5-7 0,0-1 0,-1 1 0,-1-1 0,9-19 0,-4 8 0,-5 11 0,0 0 0,0 1 0,1-1 0,0 1 0,12-15 0,-18 23 0,1 0 0,0 0 0,0 0 0,0 0 0,0 0 0,0 1 0,0-1 0,0 0 0,1 0 0,-1 1 0,0-1 0,0 1 0,0-1 0,1 1 0,-1-1 0,0 1 0,1 0 0,-1 0 0,0-1 0,1 1 0,-1 0 0,0 0 0,1 0 0,-1 1 0,0-1 0,1 0 0,-1 0 0,0 1 0,1-1 0,-1 1 0,0-1 0,0 1 0,1 0 0,-1-1 0,0 1 0,0 0 0,0 0 0,0 0 0,0-1 0,0 1 0,0 0 0,0 1 0,-1-1 0,1 0 0,0 0 0,0 0 0,0 2 0,5 7 10,-1 1 0,0 0 1,0 0-1,-1 0 0,-1 0 0,0 0 0,0 1 0,1 22 0,1 102-796,-5-111 116,-1 14-6156</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8.005"/>
    </inkml:context>
    <inkml:brush xml:id="br0">
      <inkml:brushProperty name="width" value="0.035" units="cm"/>
      <inkml:brushProperty name="height" value="0.035" units="cm"/>
      <inkml:brushProperty name="color" value="#333333"/>
    </inkml:brush>
  </inkml:definitions>
  <inkml:trace contextRef="#ctx0" brushRef="#br0">87 653 24575,'-2'-1'0,"-1"1"0,0-1 0,1 0 0,-1-1 0,1 1 0,0 0 0,-1 0 0,1-1 0,0 0 0,0 1 0,-3-4 0,4 4 0,1 0 0,0 1 0,-1-1 0,1 0 0,-1 0 0,1 0 0,0 1 0,0-1 0,0 0 0,-1 0 0,1 0 0,0 1 0,0-1 0,0 0 0,0 0 0,0 0 0,0 0 0,1 1 0,-1-1 0,0 0 0,0 0 0,0 0 0,1 1 0,-1-1 0,1-1 0,3-3 0,0 1 0,0-1 0,0 1 0,1 0 0,-1 0 0,1 0 0,0 1 0,0-1 0,10-3 0,518-244 0,-364 178 0,357-158 0,-490 219 0,-36 11 0,0 1 0,0 0 0,1 0 0,-1 0 0,0 0 0,0 0 0,0 0 0,1-1 0,-1 1 0,0 0 0,0 0 0,1 0 0,-1 0 0,0 0 0,0 0 0,1 0 0,-1 0 0,0 0 0,0 0 0,1 0 0,-1 0 0,0 1 0,0-1 0,0 0 0,1 0 0,-1 0 0,0 0 0,0 0 0,1 0 0,-1 0 0,0 1 0,0-1 0,0 0 0,0 0 0,1 0 0,-1 1 0,0-1 0,0 0 0,0 0 0,0 0 0,0 1 0,0-1 0,0 0 0,1 0 0,-1 0 0,0 1 0,0-1 0,0 0 0,0 0 0,0 1 0,0-1 0,0 0 0,0 1 0,-10 15 0,-21 17 0,1-10 0,-1-1 0,-1-2 0,-1-1 0,-1-2 0,0-1 0,-1-1 0,-52 14 0,-6-5 0,-167 21 0,171-35 0,1-4 0,-1-3 0,-100-11 0,153 6 0,36 2 0,0 0 0,-1 0 0,1 0 0,0 0 0,0 0 0,0 0 0,0 0 0,-1 0 0,1 0 0,0 0 0,0 0 0,0 0 0,0 0 0,-1 0 0,1 0 0,0 0 0,0 0 0,0 0 0,0 0 0,0 0 0,-1 0 0,1 0 0,0 0 0,0 0 0,0 0 0,0 0 0,0 0 0,-1 0 0,1 1 0,0-1 0,0 0 0,0 0 0,0 0 0,0 0 0,0 0 0,0 0 0,-1 1 0,1-1 0,0 0 0,0 0 0,0 0 0,0 0 0,0 0 0,0 1 0,0-1 0,0 0 0,0 0 0,0 0 0,0 0 0,0 1 0,0-1 0,0 0 0,0 0 0,0 0 0,0 0 0,0 1 0,0-1 0,0 0 0,0 0 0,0 0 0,0 0 0,1 0 0,-1 1 0,0-1 0,15 11 0,23 10 0,3-6 0,0-1 0,0-3 0,1-1 0,0-2 0,1-2 0,0-2 0,47-1 0,-28-5 0,0-3 0,0-3 0,-1-2 0,79-24 0,-132 32 0,2 0 0,1-1 0,-1 0 0,0-1 0,0 0 0,0-1 0,-1 0 0,13-9 0,-21 14 0,-1 0 0,0 0 0,1 0 0,-1 0 0,0-1 0,1 1 0,-1 0 0,0 0 0,1-1 0,-1 1 0,0 0 0,0-1 0,1 1 0,-1 0 0,0-1 0,0 1 0,0 0 0,0-1 0,1 1 0,-1-1 0,0 1 0,0 0 0,0-1 0,0 1 0,0-1 0,0 1 0,0 0 0,0-1 0,0 1 0,0-1 0,0 1 0,0 0 0,0-1 0,0 1 0,0-1 0,-1 1 0,1 0 0,0-1 0,0 1 0,0 0 0,-1-1 0,1 1 0,0 0 0,0-1 0,-1 1 0,1 0 0,0 0 0,-1-1 0,1 1 0,0 0 0,-1 0 0,1-1 0,0 1 0,-1 0 0,1 0 0,-1 0 0,1 0 0,-29-7 0,-11 5 0,0 2 0,-75 8 0,-86 24 0,142-21 0,-527 118 0,584-129 0,1 1 0,-1-1 0,1 0 0,-1 0 0,1 1 0,-1-1 0,1 1 0,0-1 0,-1 1 0,1 0 0,0-1 0,-1 1 0,1 0 0,0 0 0,0 0 0,-1 0 0,1 0 0,0 0 0,-1 3 0,4-3 0,1 0 0,-1 0 0,1 0 0,-1 0 0,1-1 0,0 1 0,-1-1 0,1 1 0,0-1 0,0 0 0,5-1 0,95 2 0,0-4 0,203-35 0,196-78 0,-433 97 0,23-5 0,117-46 0,-192 57 0,-26 6 0,-37 1 0,-253 6 0,167 2 0,99-1 0,33-1 0,0 0 0,1 0 0,-1 0 0,0 0 0,0 1 0,0-1 0,0 0 0,0 0 0,0 0 0,0 0 0,0 0 0,0 0 0,0 0 0,0 0 0,0 1 0,0-1 0,0 0 0,0 0 0,0 0 0,0 0 0,0 0 0,0 0 0,-1 0 0,1 0 0,0 0 0,0 0 0,0 1 0,0-1 0,0 0 0,0 0 0,0 0 0,0 0 0,0 0 0,0 0 0,0 0 0,0 0 0,0 0 0,-1 0 0,1 0 0,0 0 0,0 0 0,0 0 0,0 0 0,0 0 0,0 0 0,0 0 0,0 0 0,0 0 0,-1 0 0,18 6 0,25 2 0,-2-4-136,1-2-1,0-1 1,-1-2-1,1-2 1,-1-2-1,1-2 1,-2-1-1,1-2 0,51-20 1,-42 9-6690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8.594"/>
    </inkml:context>
    <inkml:brush xml:id="br0">
      <inkml:brushProperty name="width" value="0.035" units="cm"/>
      <inkml:brushProperty name="height" value="0.035" units="cm"/>
      <inkml:brushProperty name="color" value="#333333"/>
    </inkml:brush>
  </inkml:definitions>
  <inkml:trace contextRef="#ctx0" brushRef="#br0">19 968 24575,'-5'-45'0,"-2"-35"0,1-23 0,6-14 0,3-7 0,6-3 0,1 11 0,5 15 0,4 20 0,4 23 0,-2 42 0,-5 44 0,-5 31 0,-4 6-8191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3.995"/>
    </inkml:context>
    <inkml:brush xml:id="br0">
      <inkml:brushProperty name="width" value="0.035" units="cm"/>
      <inkml:brushProperty name="height" value="0.035" units="cm"/>
      <inkml:brushProperty name="color" value="#333333"/>
    </inkml:brush>
  </inkml:definitions>
  <inkml:trace contextRef="#ctx0" brushRef="#br0">32 0 24575,'0'5'0,"-18"859"0,5-654-1365,13-241-5461</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8.990"/>
    </inkml:context>
    <inkml:brush xml:id="br0">
      <inkml:brushProperty name="width" value="0.035" units="cm"/>
      <inkml:brushProperty name="height" value="0.035" units="cm"/>
      <inkml:brushProperty name="color" value="#333333"/>
    </inkml:brush>
  </inkml:definitions>
  <inkml:trace contextRef="#ctx0" brushRef="#br0">1 209 24575,'29'-29'0,"16"-16"0,10 1 0,0 7 0,-4 10 0,-6 10 0,-11 8-8191</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9.355"/>
    </inkml:context>
    <inkml:brush xml:id="br0">
      <inkml:brushProperty name="width" value="0.035" units="cm"/>
      <inkml:brushProperty name="height" value="0.035" units="cm"/>
      <inkml:brushProperty name="color" value="#333333"/>
    </inkml:brush>
  </inkml:definitions>
  <inkml:trace contextRef="#ctx0" brushRef="#br0">0 760 24575,'30'-25'0,"-2"-1"0,0-2 0,-2 0 0,-2-2 0,26-40 0,25-28 0,-66 88 0,1 1 0,1 1 0,-1 0 0,1 0 0,1 1 0,-1 1 0,1 0 0,0 0 0,1 1 0,14-4 0,-9 3 0,0-1 0,-1-1 0,0 0 0,22-15 0,-23 10 0,0 0 0,-2-1 0,0-1 0,0 0 0,19-29 0,-27 36 0,-1 0 0,0-1 0,0 0 0,-1 0 0,0 0 0,-1-1 0,0 0 0,0 1 0,-1-1 0,0 0 0,-1 0 0,0 0 0,-1-14 0,0 22 0,0-1 0,0 0 0,-1 1 0,1-1 0,-1 0 0,0 1 0,0-1 0,0 1 0,0-1 0,0 1 0,0-1 0,-1 1 0,1 0 0,-1 0 0,1 0 0,-1 0 0,0 0 0,0 0 0,0 0 0,0 0 0,0 1 0,-1-1 0,1 1 0,0 0 0,-1-1 0,1 1 0,-1 0 0,1 1 0,-1-1 0,1 0 0,-1 1 0,0-1 0,-2 1 0,1 0 0,1 0 0,-1 0 0,0 1 0,1-1 0,-1 1 0,1 0 0,0 0 0,-1 1 0,1-1 0,0 1 0,0-1 0,-1 1 0,1 0 0,1 0 0,-1 0 0,0 1 0,0-1 0,1 1 0,-1-1 0,1 1 0,0 0 0,0 0 0,0 0 0,-2 5 0,-1 5 9,0 1-1,1-1 1,1 1-1,1 0 1,0 0 0,0-1-1,1 2 1,1-1-1,1 0 1,0 0-1,0 0 1,1-1-1,6 18 1,-6-23-27,1 0-1,0 0 1,0 0 0,1 0 0,0-1-1,0 0 1,1 0 0,0 0 0,0 0-1,8 7 1,-9-10-58,1 0 1,-1-1-1,1 0 1,0 0-1,0 0 1,0 0-1,1-1 1,-1 0-1,1 0 1,-1 0-1,1-1 1,0 1-1,-1-2 1,1 1-1,0 0 0,6-1 1,19-3-6751</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49.757"/>
    </inkml:context>
    <inkml:brush xml:id="br0">
      <inkml:brushProperty name="width" value="0.035" units="cm"/>
      <inkml:brushProperty name="height" value="0.035" units="cm"/>
      <inkml:brushProperty name="color" value="#333333"/>
    </inkml:brush>
  </inkml:definitions>
  <inkml:trace contextRef="#ctx0" brushRef="#br0">0 673 24575,'20'-15'0,"11"-10"0,6-5 0,-4 2-8191</inkml:trace>
  <inkml:trace contextRef="#ctx0" brushRef="#br0" timeOffset="1">350 1 24575,'0'55'0,"0"32"0,0 12 0,0 4 0,0-11 0,0-11 0,0-19-8191</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0.325"/>
    </inkml:context>
    <inkml:brush xml:id="br0">
      <inkml:brushProperty name="width" value="0.035" units="cm"/>
      <inkml:brushProperty name="height" value="0.035" units="cm"/>
      <inkml:brushProperty name="color" value="#333333"/>
    </inkml:brush>
  </inkml:definitions>
  <inkml:trace contextRef="#ctx0" brushRef="#br0">0 287 24575,'7'7'0,"-1"1"0,1-1 0,0 0 0,1-1 0,0 0 0,0 0 0,0-1 0,1 1 0,0-2 0,0 1 0,0-2 0,0 1 0,0-1 0,1 0 0,11 1 0,-13-2 0,0 0 0,0-1 0,1 0 0,-1-1 0,0 1 0,1-2 0,-1 1 0,0-1 0,0 0 0,0-1 0,0 0 0,0 0 0,0-1 0,0 0 0,-1 0 0,1-1 0,-1 0 0,11-8 0,-8 3 0,-6 5 0,0-1 0,1 1 0,0 0 0,0 0 0,0 0 0,0 1 0,1 0 0,-1 0 0,1 0 0,0 1 0,0-1 0,0 1 0,0 1 0,0-1 0,12 0 0,-2 1 0,1 0 0,-1 0 0,0-2 0,28-8 0,-39 9 0,0 0 0,0 0 0,0-1 0,-1 1 0,0-1 0,1 0 0,-1-1 0,0 1 0,0-1 0,-1 0 0,1 0 0,-1 0 0,0 0 0,0 0 0,0-1 0,0 0 0,-1 1 0,3-10 0,3-5 0,-2 1 0,0-1 0,-1 0 0,-1-1 0,0 1 0,-2-1 0,0-21 0,-6 28 0,-4 20 0,-4 24 0,4 4 0,1 2 0,2-1 0,-1 40 0,5-52 0,2 0 0,0 0 0,1 0 0,2 0 0,11 41 0,-13-60 7,-1 0 0,1-1-1,0 1 1,0-1 0,1 1-1,-1-1 1,1 0-1,0 0 1,0-1 0,1 1-1,-1 0 1,1-1 0,-1 0-1,1 0 1,0 0 0,0 0-1,7 2 1,-8-3-69,1-1 0,-1 0 0,1 0 0,-1-1 1,1 1-1,0-1 0,-1 0 0,1 0 0,0 0 0,0 0 0,-1-1 0,1 0 1,-1 1-1,1-1 0,0 0 0,-1-1 0,0 1 0,1-1 0,-1 1 0,0-1 1,0 0-1,0 0 0,3-3 0,23-20-6764</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1.325"/>
    </inkml:context>
    <inkml:brush xml:id="br0">
      <inkml:brushProperty name="width" value="0.035" units="cm"/>
      <inkml:brushProperty name="height" value="0.035" units="cm"/>
      <inkml:brushProperty name="color" value="#333333"/>
    </inkml:brush>
  </inkml:definitions>
  <inkml:trace contextRef="#ctx0" brushRef="#br0">0 96 24575,'10'13'0,"1"-1"0,-1 0 0,2-1 0,0 0 0,0-1 0,1 0 0,25 13 0,-35-21 0,0 0 0,0-1 0,1 1 0,-1-1 0,1 0 0,0 0 0,-1 0 0,1-1 0,0 1 0,-1-1 0,1 0 0,0 0 0,-1 0 0,1-1 0,0 1 0,-1-1 0,1 0 0,-1 0 0,1 0 0,-1 0 0,1-1 0,-1 1 0,0-1 0,1 0 0,-1 0 0,0 0 0,0 0 0,-1-1 0,1 1 0,0-1 0,-1 0 0,0 0 0,1 0 0,-1 0 0,0 0 0,0 0 0,-1 0 0,3-6 0,5-13 0,11-17 0,-19 38 0,0 0 0,0 0 0,1-1 0,-1 1 0,0 0 0,1 0 0,-1 0 0,1 1 0,-1-1 0,1 0 0,-1 0 0,1 1 0,-1-1 0,1 1 0,0-1 0,-1 1 0,1 0 0,0 0 0,-1 0 0,1 0 0,0 0 0,-1 0 0,3 1 0,1-1 0,-1 1 0,1-1 0,-1 1 0,1-1 0,-1-1 0,1 1 0,0-1 0,-1 0 0,1 1 0,-1-2 0,0 1 0,1-1 0,-1 1 0,0-1 0,0 0 0,0-1 0,0 1 0,-1-1 0,1 0 0,0 0 0,-1 0 0,0 0 0,0 0 0,0-1 0,0 1 0,0-1 0,-1 0 0,0 0 0,4-8 0,-6 11 0,0 1 0,0-1 0,1 0 0,-1 0 0,0 1 0,0-1 0,1 0 0,-1 1 0,1-1 0,-1 1 0,1-1 0,-1 0 0,0 1 0,1-1 0,0 1 0,-1-1 0,1 1 0,-1-1 0,1 1 0,0 0 0,-1-1 0,1 1 0,1-1 0,3 16 0,-5 45 0,-1-46 0,2 41 0,1-37 0,-2 1 0,0 0 0,-1 0 0,0-1 0,-2 1 0,-5 20 0,8-38 2,0-1-1,0 1 1,0 0 0,0 0-1,0-1 1,-1 1 0,1 0-1,0-1 1,-1 1-1,1-1 1,0 1 0,-1 0-1,1-1 1,0 1-1,-1-1 1,1 1 0,-1-1-1,1 1 1,-1-1-1,1 1 1,-1-1 0,0 0-1,1 1 1,-1-1 0,0 0-1,1 1 1,-1-1-1,1 0 1,-1 0 0,0 0-1,0 0 1,1 0-1,-1 1 1,0-1 0,1 0-1,-1-1 1,0 1-1,1 0 1,-1 0 0,0 0-1,1 0 1,-1 0 0,0-1-1,1 1 1,-1 0-1,0-1 1,1 1 0,-1 0-1,1-1 1,-1 1-1,1-1 1,-1 1 0,1-1-1,-1 1 1,1-1-1,-1 1 1,1-1 0,-1 1-1,1-1 1,0 0 0,-1 0-1,-23-41-1466,11 9-5361</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1.863"/>
    </inkml:context>
    <inkml:brush xml:id="br0">
      <inkml:brushProperty name="width" value="0.035" units="cm"/>
      <inkml:brushProperty name="height" value="0.035" units="cm"/>
      <inkml:brushProperty name="color" value="#333333"/>
    </inkml:brush>
  </inkml:definitions>
  <inkml:trace contextRef="#ctx0" brushRef="#br0">1 165 24575,'2'0'0,"1"-1"0,-1 1 0,1-1 0,-1 0 0,1 0 0,-1 0 0,0 0 0,1 0 0,-1-1 0,0 1 0,0-1 0,0 1 0,0-1 0,3-3 0,29-35 0,-15 17 0,-9 13 0,0 0 0,1 1 0,0 0 0,1 0 0,17-9 0,-23 16 0,0-1 0,1 0 0,-1 1 0,1 1 0,-1-1 0,1 1 0,-1 0 0,1 0 0,0 1 0,0 0 0,-1 0 0,1 0 0,10 3 0,-2 0 0,-12-3 0,0 0 0,0 0 0,0 0 0,0 1 0,0 0 0,0-1 0,-1 1 0,1 0 0,0 0 0,0 1 0,-1-1 0,1 1 0,0-1 0,-1 1 0,0 0 0,1 0 0,-1 0 0,0 0 0,0 0 0,0 1 0,0-1 0,0 0 0,-1 1 0,1 0 0,-1-1 0,0 1 0,2 4 0,21 46 0,-3 2 0,-2 0 0,21 105 0,-36-139 0,-2 1 0,0-1 0,-1 1 0,-1 0 0,-1-1 0,-1 1 0,-1 0 0,-1-1 0,-1 0 0,0 0 0,-2 0 0,0-1 0,-17 31 0,16-38 0,0-1 0,-1 0 0,0-1 0,-1 0 0,0 0 0,-18 14 0,25-23 0,0 0 0,0 1 0,-1-1 0,1 0 0,-1-1 0,1 1 0,-1-1 0,0 1 0,0-1 0,0 0 0,1 0 0,-8 0 0,8-1 0,1-1 0,-1 1 0,1-1 0,0 1 0,-1-1 0,1 0 0,0 0 0,0 0 0,-1 0 0,1 0 0,0-1 0,0 1 0,0-1 0,1 1 0,-1-1 0,0 0 0,0 0 0,1 1 0,-1-1 0,1 0 0,0 0 0,-2-5 0,-2-2 8,2-1-1,-1-1 1,2 1-1,-1 0 1,1-1-1,1 1 1,0-1-1,0 0 1,1 1-1,1-1 1,-1 1-1,2-1 1,-1 0-1,2 1 1,4-15-1,5-13-502,1 1 0,34-63 0,-14 40-6331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2.530"/>
    </inkml:context>
    <inkml:brush xml:id="br0">
      <inkml:brushProperty name="width" value="0.035" units="cm"/>
      <inkml:brushProperty name="height" value="0.035" units="cm"/>
      <inkml:brushProperty name="color" value="#333333"/>
    </inkml:brush>
  </inkml:definitions>
  <inkml:trace contextRef="#ctx0" brushRef="#br0">253 1 24575,'-11'3'0,"0"0"0,1 1 0,0 0 0,0 0 0,0 1 0,0 1 0,-15 11 0,21-14 0,0-1 0,0 1 0,1 0 0,-1 1 0,1-1 0,0 0 0,0 1 0,0 0 0,0 0 0,1 0 0,-1 0 0,1 0 0,0 0 0,0 1 0,1-1 0,-1 1 0,1-1 0,0 1 0,0 0 0,0 4 0,2-6 0,-1-1 0,1 0 0,0 0 0,-1 0 0,1 0 0,0 0 0,0 0 0,1 0 0,-1 0 0,0 0 0,0 0 0,1-1 0,-1 1 0,1 0 0,0-1 0,-1 1 0,3 0 0,41 26 0,-3-1 0,-34-18 0,0 0 0,-1 1 0,0 0 0,-1 0 0,0 1 0,-1 0 0,0 0 0,-1 0 0,0 1 0,-1-1 0,0 1 0,-1 0 0,0 0 0,-1 0 0,0 0 0,-1 0 0,-2 17 0,0 1 0,-2-1 0,-1 1 0,-2-1 0,0-1 0,-24 55 0,23-64 0,-1 0 0,-1-1 0,-17 23 0,22-34 0,0-1 0,-1 1 0,0-1 0,0 0 0,0 0 0,-1-1 0,0 0 0,0 0 0,0 0 0,-14 5 0,19-9 0,0 0 0,0 0 0,-1 0 0,1-1 0,0 1 0,0-1 0,-1 1 0,1-1 0,-1 0 0,1 0 0,0 0 0,-1 0 0,1 0 0,0-1 0,-1 1 0,1-1 0,0 1 0,-1-1 0,1 0 0,0 0 0,0 0 0,-4-3 0,3 2 0,0-1 0,1 0 0,-1 0 0,1 0 0,0 0 0,0-1 0,0 1 0,0-1 0,1 1 0,-1-1 0,1 1 0,-2-8 0,1-4 0,0 1 0,0-1 0,1 0 0,1 0 0,1 0 0,3-20 0,2 9-170,1 0-1,1 1 0,2 0 1,0 0-1,2 1 0,1 0 1,18-26-1,13-12-6655</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2.880"/>
    </inkml:context>
    <inkml:brush xml:id="br0">
      <inkml:brushProperty name="width" value="0.035" units="cm"/>
      <inkml:brushProperty name="height" value="0.035" units="cm"/>
      <inkml:brushProperty name="color" value="#333333"/>
    </inkml:brush>
  </inkml:definitions>
  <inkml:trace contextRef="#ctx0" brushRef="#br0">1 1 24575,'11'7'0,"1"0"0,-2 1 0,1 1 0,-1 0 0,0 0 0,0 1 0,-1 0 0,-1 1 0,0 0 0,0 0 0,-1 1 0,-1 0 0,0 0 0,0 0 0,-1 1 0,-1 0 0,0 0 0,-1 0 0,2 16 0,-4-26 0,-1 1 0,1-1 0,0 1 0,1-1 0,-1 0 0,0 0 0,1 0 0,0 1 0,0-1 0,0-1 0,0 1 0,0 0 0,0 0 0,1-1 0,-1 0 0,1 1 0,0-1 0,0 0 0,5 3 0,-7-5 0,1 1 0,0 0 0,-1-1 0,1 0 0,0 1 0,0-1 0,-1 0 0,1 0 0,0 0 0,0 0 0,0 0 0,-1 0 0,1 0 0,0-1 0,0 1 0,-1-1 0,1 1 0,0-1 0,0 0 0,-1 1 0,1-1 0,-1 0 0,1 0 0,-1 0 0,1 0 0,-1-1 0,0 1 0,0 0 0,1-1 0,-1 1 0,0 0 0,0-1 0,0 1 0,0-1 0,-1 0 0,1 1 0,0-1 0,-1 0 0,1-1 0,1-3 0,-1 1 0,1-1 0,-1 1 0,-1-1 0,1 1 0,-1-1 0,0 0 0,0 1 0,0-1 0,-1 0 0,0 1 0,0-1 0,-1 1 0,1-1 0,-1 1 0,0 0 0,-1 0 0,1 0 0,-1 0 0,0 0 0,-1 0 0,1 1 0,-1 0 0,1-1 0,-1 1 0,0 1 0,-1-1 0,1 0 0,-1 1 0,0 0 0,0 0 0,-10-4 0,13 7-42,0 0-1,0 0 0,0 0 1,0 0-1,0 0 0,0 0 1,0 0-1,0 1 0,0-1 1,0 1-1,0 0 0,0 0 1,0-1-1,0 1 0,0 0 1,0 1-1,1-1 0,-1 0 1,0 0-1,1 1 0,-1-1 1,1 1-1,0-1 0,-1 1 1,1 0-1,0 0 0,0-1 1,0 1-1,0 0 0,0 0 1,0 3-1,-8 18-6783</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3.244"/>
    </inkml:context>
    <inkml:brush xml:id="br0">
      <inkml:brushProperty name="width" value="0.035" units="cm"/>
      <inkml:brushProperty name="height" value="0.035" units="cm"/>
      <inkml:brushProperty name="color" value="#333333"/>
    </inkml:brush>
  </inkml:definitions>
  <inkml:trace contextRef="#ctx0" brushRef="#br0">8 101 24575,'-5'30'0,"3"10"0,7-2 0,8-13 0,1-15 0,4-14 0,-2-12 0,-3-7 0,-4-6 0,-4-2 0,-7-2 0,-8 1 0,-3 1 0,-4 5 0,1 7-8191</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3.590"/>
    </inkml:context>
    <inkml:brush xml:id="br0">
      <inkml:brushProperty name="width" value="0.035" units="cm"/>
      <inkml:brushProperty name="height" value="0.035" units="cm"/>
      <inkml:brushProperty name="color" value="#333333"/>
    </inkml:brush>
  </inkml:definitions>
  <inkml:trace contextRef="#ctx0" brushRef="#br0">65 1 24575,'26'152'0,"-15"-95"0,-2-1 0,2 81 0,-10-134 0,-1 0 0,0 0 0,0 0 0,0 0 0,-1 0 0,1 0 0,-1 0 0,0-1 0,0 1 0,0 0 0,0 0 0,0 0 0,0-1 0,-1 1 0,1-1 0,-1 1 0,0-1 0,0 1 0,-3 2 0,1-2 0,-1-1 0,1 0 0,0 0 0,-1 0 0,1-1 0,-1 1 0,0-1 0,1 0 0,-1 0 0,0-1 0,-5 1 0,8-1 0,0 0 0,0 0 0,0 0 0,0 1 0,0-1 0,0 1 0,0-1 0,0 1 0,0 0 0,0-1 0,0 1 0,1 0 0,-1 0 0,0 1 0,0-1 0,1 0 0,-1 0 0,-1 3 0,3-3 0,-1 0 0,1 0 0,-1 0 0,1 0 0,-1 0 0,1 1 0,0-1 0,0 0 0,0 0 0,-1 0 0,1 1 0,0-1 0,1 0 0,-1 0 0,0 1 0,0-1 0,0 0 0,1 0 0,-1 0 0,1 0 0,-1 1 0,1 0 0,1 1 0,0 1 0,1-1 0,-1 0 0,0 0 0,1 0 0,0 0 0,0-1 0,-1 1 0,2-1 0,-1 1 0,0-1 0,0 0 0,1-1 0,-1 1 0,1 0 0,0-1 0,-1 0 0,5 1 0,-1-1-136,0-1-1,1 0 1,-1-1-1,0 1 1,1-1-1,-1-1 1,0 1-1,0-1 0,9-4 1,22-10-6690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4.325"/>
    </inkml:context>
    <inkml:brush xml:id="br0">
      <inkml:brushProperty name="width" value="0.035" units="cm"/>
      <inkml:brushProperty name="height" value="0.035" units="cm"/>
      <inkml:brushProperty name="color" value="#333333"/>
    </inkml:brush>
  </inkml:definitions>
  <inkml:trace contextRef="#ctx0" brushRef="#br0">1 222 24575,'20'30'0,"11"14"0,6 0 0,1-7 0,-1-10 0,-1-15 0,-3-14 0,-1-17 0,-1-15 0,-2-11 0,0-9 0,-5 1 0,-2-2 0,-4 5 0,-6 5 0,0 10 0,-1 12-8191</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3.985"/>
    </inkml:context>
    <inkml:brush xml:id="br0">
      <inkml:brushProperty name="width" value="0.035" units="cm"/>
      <inkml:brushProperty name="height" value="0.035" units="cm"/>
      <inkml:brushProperty name="color" value="#333333"/>
    </inkml:brush>
  </inkml:definitions>
  <inkml:trace contextRef="#ctx0" brushRef="#br0">17 0 24575,'11'8'0,"-1"0"0,-1 0 0,1 1 0,-1 0 0,-1 0 0,0 1 0,0 0 0,7 14 0,-13-20 0,0-1 0,0 1 0,0 0 0,-1 0 0,0 0 0,0 0 0,0 0 0,0 0 0,-1 0 0,1 0 0,-1 0 0,0 7 0,-1-9 0,0 1 0,0 0 0,0-1 0,0 1 0,0 0 0,0-1 0,-1 0 0,1 1 0,-1-1 0,1 0 0,-1 1 0,0-1 0,0 0 0,0-1 0,0 1 0,-1 0 0,1 0 0,0-1 0,-1 0 0,-3 2 0,-4 3 0,-1 0 0,1 0 0,0 1 0,-12 11 0,21-17 0,0-1 0,-1 1 0,1 0 0,0 0 0,0 0 0,0 0 0,0 0 0,0 0 0,0 1 0,0-1 0,1 0 0,-1 0 0,0 1 0,1-1 0,-1 0 0,1 1 0,-1-1 0,1 0 0,0 1 0,-1-1 0,1 1 0,0-1 0,0 1 0,0-1 0,0 1 0,0-1 0,0 1 0,1-1 0,-1 0 0,0 1 0,1-1 0,-1 1 0,1-1 0,0 0 0,-1 1 0,1-1 0,0 0 0,0 0 0,0 0 0,0 1 0,0-1 0,0 0 0,0 0 0,0 0 0,0-1 0,0 1 0,1 0 0,1 1 0,0-1 0,0 0 0,0 0 0,0 0 0,0 0 0,0-1 0,0 1 0,0-1 0,0 0 0,0 0 0,1 0 0,-1 0 0,0 0 0,0-1 0,0 1 0,0-1 0,0 0 0,0 0 0,0 0 0,0-1 0,0 1 0,0-1 0,-1 1 0,1-1 0,-1 0 0,1 0 0,-1 0 0,3-3 0,6-5 0,-1 0 0,0-1 0,0 0 0,12-20 0,-16 23 12,-1-1 0,2 1 0,-1 0 0,1 0 0,0 0 0,1 1 0,0 0 0,0 1 0,17-10 0,-22 14-60,0 1 0,1-1 0,-1 1 0,1 0 0,0 0 1,-1 1-1,1-1 0,0 1 0,-1-1 0,1 1 0,0 0 0,0 1 0,-1-1 0,1 1 0,0 0 1,-1-1-1,1 2 0,-1-1 0,1 0 0,-1 1 0,1-1 0,-1 1 0,0 0 0,0 0 0,0 0 0,0 1 1,0-1-1,-1 1 0,1 0 0,3 4 0,9 11-6778</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4.795"/>
    </inkml:context>
    <inkml:brush xml:id="br0">
      <inkml:brushProperty name="width" value="0.035" units="cm"/>
      <inkml:brushProperty name="height" value="0.035" units="cm"/>
      <inkml:brushProperty name="color" value="#333333"/>
    </inkml:brush>
  </inkml:definitions>
  <inkml:trace contextRef="#ctx0" brushRef="#br0">161 282 24575,'-10'31'0,"0"0"0,3 1 0,0 0 0,2 0 0,1 1 0,2-1 0,1 1 0,2 0 0,7 46 0,-8-69 0,1 0 0,-1 1 0,0-1 0,-1 0 0,0 0 0,-6 18 0,7-26 0,0 1 0,-1-1 0,0 0 0,0 0 0,0 0 0,1 0 0,-2 0 0,1-1 0,0 1 0,0 0 0,-1 0 0,1-1 0,-1 1 0,1-1 0,-1 1 0,1-1 0,-1 0 0,0 0 0,0 1 0,0-1 0,0-1 0,0 1 0,0 0 0,0 0 0,0-1 0,0 1 0,0-1 0,0 1 0,0-1 0,-1 0 0,1 0 0,0 0 0,0 0 0,0-1 0,0 1 0,-1 0 0,1-1 0,-2 0 0,1 0 0,0 0 0,1 0 0,-1 0 0,1 0 0,-1 0 0,1 0 0,0-1 0,-1 1 0,1-1 0,0 1 0,0-1 0,0 0 0,0 0 0,0 0 0,1 0 0,-1 0 0,1 0 0,-1-1 0,1 1 0,0-1 0,-1 1 0,1-1 0,1 1 0,-1-1 0,0 1 0,1-1 0,-1 0 0,1 1 0,0-1 0,0 0 0,0 1 0,0-1 0,0 0 0,0 0 0,1 1 0,0-4 0,1 1 0,-1 0 0,1 0 0,0 0 0,0 0 0,1 0 0,-1 0 0,1 1 0,0-1 0,0 1 0,0 0 0,1 0 0,0 0 0,0 1 0,0-1 0,0 1 0,0 0 0,9-5 0,-2 4 0,1 0 0,-1 0 0,1 2 0,22-4 0,-24 6 0,-1-2 0,1 1 0,-1-1 0,0 0 0,0-1 0,0 0 0,0-1 0,0 0 0,12-8 0,6-10 0,-2-2 0,0 0 0,40-55 0,-38 46 0,-16 20 0,-1-1 0,-1 1 0,9-17 0,-16 26 0,0 0 0,0 0 0,0 0 0,-1 0 0,0 0 0,1 0 0,-2 0 0,1-1 0,0 1 0,-1 0 0,0 0 0,0-1 0,0 1 0,0 0 0,-1-1 0,0 1 0,-1-5 0,-3 6 0,0 14 0,0 17 0,5-13 0,1 0 0,0 0 0,2 0 0,0 0 0,0-1 0,1 1 0,1-1 0,1 0 0,0 0 0,0 0 0,2-1 0,0 0 0,0-1 0,1 1 0,0-2 0,1 1 0,1-1 0,14 12 0,-23-21 0,0 0 0,0-1 0,0 1 0,0 0 0,0-1 0,0 0 0,0 1 0,0-1 0,1 0 0,-1 0 0,1 0 0,-1 0 0,1-1 0,-1 1 0,1-1 0,-1 1 0,1-1 0,-1 0 0,1 0 0,0 0 0,-1 0 0,1-1 0,-1 1 0,1-1 0,-1 1 0,1-1 0,-1 0 0,1 0 0,-1 0 0,0 0 0,1-1 0,-1 1 0,0 0 0,0-1 0,0 0 0,0 1 0,0-1 0,-1 0 0,1 0 0,0 0 0,-1 0 0,0-1 0,2-2 0,5-10 0,0-1 0,-2 0 0,0 0 0,-1 0 0,4-20 0,-9 35 0,3-11 0,11-48 0,33-88 0,-40 132 0,-1 1 0,2 0 0,0 0 0,0 1 0,2 0 0,0 0 0,0 1 0,1 0 0,1 1 0,22-18 0,-32 28 0,0 1 0,0 0 0,0-1 0,0 1 0,0 0 0,0 0 0,0 0 0,0 0 0,1 1 0,-1-1 0,0 1 0,1-1 0,3 1 0,-5 0 0,1 0 0,-1 0 0,0 1 0,0-1 0,0 0 0,0 1 0,1-1 0,-1 1 0,0-1 0,0 1 0,0 0 0,0 0 0,0-1 0,0 1 0,-1 0 0,1 0 0,0 0 0,0 0 0,1 2 0,1 4 0,1 2 0,-1-1 0,-1 0 0,1 0 0,-1 1 0,1 11 0,7 24 0,35 34 0,-33-61 0,-1 0 0,-1 1 0,-1 0 0,0 1 0,7 23 0,-15-38 0,0 1 0,0-1 0,0 0 0,-1 1 0,0-1 0,0 0 0,0 1 0,0-1 0,-1 0 0,1 1 0,-1-1 0,0 0 0,-1 1 0,1-1 0,-1 0 0,0 0 0,0 0 0,0-1 0,0 1 0,-1 0 0,1-1 0,-1 1 0,0-1 0,0 0 0,0 0 0,-1 0 0,1 0 0,-1-1 0,-4 3 0,-1 0-151,-1 0-1,-1 0 0,1-1 0,-1 0 1,1-1-1,-1 0 0,0-1 1,-21 1-1,-6 0-6674</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6.315"/>
    </inkml:context>
    <inkml:brush xml:id="br0">
      <inkml:brushProperty name="width" value="0.035" units="cm"/>
      <inkml:brushProperty name="height" value="0.035" units="cm"/>
      <inkml:brushProperty name="color" value="#333333"/>
    </inkml:brush>
  </inkml:definitions>
  <inkml:trace contextRef="#ctx0" brushRef="#br0">11 767 24575,'0'0'0,"0"0"0,0 1 0,0-1 0,0 0 0,0 0 0,0 1 0,0-1 0,-1 0 0,1 0 0,0 0 0,0 0 0,0 1 0,0-1 0,-1 0 0,1 0 0,0 0 0,0 0 0,0 0 0,-1 1 0,1-1 0,0 0 0,0 0 0,0 0 0,-1 0 0,1 0 0,0 0 0,0 0 0,-1 0 0,1 0 0,0 0 0,0 0 0,-1 0 0,1 0 0,0 0 0,0 0 0,0 0 0,-1 0 0,1 0 0,0-1 0,0 1 0,-1 0 0,1 0 0,0 0 0,0 0 0,0 0 0,-1 0 0,1-1 0,0 1 0,0 0 0,0 0 0,0 0 0,-1-1 0,0-18 0,10-25 0,-3 25 0,1 0 0,18-35 0,-22 49 0,-1 1 0,0-1 0,1 1 0,0 0 0,0 0 0,0 0 0,1 0 0,-1 1 0,1-1 0,0 1 0,0 0 0,0 0 0,0 1 0,1-1 0,-1 1 0,1 0 0,6-3 0,-10 5 0,1 0 0,-1 0 0,0 0 0,0 0 0,0 0 0,1 1 0,-1-1 0,0 0 0,0 1 0,0-1 0,0 1 0,1-1 0,-1 1 0,0-1 0,0 1 0,0 0 0,0 0 0,0-1 0,-1 1 0,1 0 0,0 0 0,0 0 0,0 0 0,-1 0 0,1 0 0,-1 0 0,2 2 0,14 40 0,1-4 0,-15-38 0,0 1 0,0-1 0,0 0 0,0 0 0,0 0 0,0 0 0,1 0 0,-1 0 0,0-1 0,1 1 0,-1-1 0,1 1 0,-1-1 0,0 0 0,1 0 0,-1 0 0,1-1 0,-1 1 0,1 0 0,-1-1 0,0 1 0,1-1 0,-1 0 0,0 0 0,4-2 0,61-33 0,-59 31 0,16-10 0,35-27 0,-54 37 0,1 0 0,-1 1 0,0-2 0,0 1 0,-1-1 0,1 1 0,-1-1 0,-1 0 0,1-1 0,-1 1 0,4-11 0,-6 14 0,-1 0 0,0 1 0,1-1 0,-1 0 0,-1 0 0,1 0 0,0 1 0,-1-1 0,1 0 0,-1 0 0,0 1 0,0-1 0,0 0 0,0 1 0,0-1 0,-1 1 0,1-1 0,-1 1 0,1 0 0,-1 0 0,0 0 0,0 0 0,0 0 0,0 0 0,-1 0 0,1 1 0,0-1 0,-1 1 0,1-1 0,-1 1 0,1 0 0,-4-1 0,3 1 0,0 0 0,0 0 0,0 0 0,0 0 0,0 0 0,0 1 0,0-1 0,0 1 0,0 0 0,0 0 0,0 0 0,0 1 0,0-1 0,0 1 0,0-1 0,1 1 0,-1 0 0,0 0 0,0 0 0,0 1 0,1-1 0,-1 1 0,1-1 0,-1 1 0,1 0 0,-1 0 0,1 0 0,0 0 0,0 0 0,-2 3 0,0 5 0,0-1 0,0 0 0,1 1 0,0 0 0,1 0 0,0 0 0,0 0 0,1 0 0,0 0 0,1 1 0,1-1 0,-1 0 0,1 0 0,1 0 0,4 16 0,-3-14 0,1 1 0,0-1 0,1 1 0,0-1 0,1-1 0,0 1 0,1-1 0,0 0 0,1 0 0,0-1 0,17 16 0,-20-21 0,0-1 0,0 0 0,1 0 0,0 0 0,0-1 0,0 0 0,0 0 0,0 0 0,1-1 0,-1 0 0,1 0 0,0-1 0,-1 0 0,1 0 0,0 0 0,0-1 0,0 0 0,0 0 0,-1-1 0,1 0 0,0 0 0,0-1 0,-1 1 0,1-1 0,-1-1 0,0 1 0,1-1 0,-1-1 0,0 1 0,-1-1 0,1 0 0,-1 0 0,0 0 0,1-1 0,-2 0 0,1 0 0,-1 0 0,0 0 0,5-9 0,-2 2 0,-3 5 0,0 1 0,0 0 0,0 0 0,0 0 0,1 0 0,8-7 0,-12 12 0,1 0 0,0 0 0,0 0 0,0 0 0,0 0 0,0 0 0,0 0 0,0 1 0,0-1 0,0 1 0,0-1 0,0 1 0,0 0 0,1 0 0,-1 0 0,0 0 0,0 0 0,0 1 0,0-1 0,0 1 0,0-1 0,0 1 0,0 0 0,0 0 0,0 0 0,0 0 0,3 1 0,2 3 0,1 1 0,-1-1 0,1 1 0,-2 0 0,1 0 0,-1 1 0,0 0 0,0 0 0,0 1 0,-1 0 0,-1-1 0,1 2 0,-1-1 0,-1 0 0,1 1 0,1 9 0,-5-17 0,1 0 0,-1 0 0,0 0 0,0 0 0,0 0 0,0 0 0,0 0 0,0 0 0,0 0 0,0 0 0,0 0 0,0 0 0,-1 0 0,1 0 0,0 0 0,-1 0 0,1 0 0,-1-1 0,1 1 0,-1 0 0,1 0 0,-1 0 0,1-1 0,-1 1 0,0 0 0,0 0 0,-1 0 0,1 0 0,-1-1 0,1 0 0,-1 0 0,1 0 0,-1 0 0,1 0 0,-1 0 0,1 0 0,-1 0 0,1 0 0,-1-1 0,1 1 0,-1-1 0,1 1 0,-3-2 0,-3-1 0,0-1 0,1 1 0,0-1 0,-1-1 0,1 1 0,-6-8 0,8 8 0,0-1 0,0 0 0,1 0 0,-1 0 0,1 0 0,0-1 0,1 1 0,0-1 0,-1 0 0,2 0 0,-1 0 0,1 0 0,0 0 0,0 0 0,0 0 0,1 0 0,0 0 0,0 0 0,1 0 0,0 0 0,0-1 0,4-10 0,3-5 0,2 0 0,0 1 0,1 1 0,24-34 0,-6 9 0,14-27 0,-3-2 0,-4-2 0,49-145 0,-82 218 0,-1 11 0,0 31 0,-3 56 0,0-13-682,15 133-1,-9-180-6143</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56.679"/>
    </inkml:context>
    <inkml:brush xml:id="br0">
      <inkml:brushProperty name="width" value="0.035" units="cm"/>
      <inkml:brushProperty name="height" value="0.035" units="cm"/>
      <inkml:brushProperty name="color" value="#333333"/>
    </inkml:brush>
  </inkml:definitions>
  <inkml:trace contextRef="#ctx0" brushRef="#br0">0 1 24575,'20'10'0,"12"3"0,5 5 0,-4-2-8191</inkml:trace>
  <inkml:trace contextRef="#ctx0" brushRef="#br0" timeOffset="1">293 614 24575,'0'0'-8191</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4.703"/>
    </inkml:context>
    <inkml:brush xml:id="br0">
      <inkml:brushProperty name="width" value="0.035" units="cm"/>
      <inkml:brushProperty name="height" value="0.035" units="cm"/>
      <inkml:brushProperty name="color" value="#333333"/>
    </inkml:brush>
  </inkml:definitions>
  <inkml:trace contextRef="#ctx0" brushRef="#br0">79 0 24575,'0'15'0,"0"10"0,0 5 0,-5 4 0,-6-1 0,-7 1 0,-5-7 0,1-7-8191</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5.563"/>
    </inkml:context>
    <inkml:brush xml:id="br0">
      <inkml:brushProperty name="width" value="0.035" units="cm"/>
      <inkml:brushProperty name="height" value="0.035" units="cm"/>
      <inkml:brushProperty name="color" value="#333333"/>
    </inkml:brush>
  </inkml:definitions>
  <inkml:trace contextRef="#ctx0" brushRef="#br0">28 885 24575,'0'-5'0,"0"-7"0,0-16 0,-5-18 0,-2-16 0,0-17 0,2-16 0,2-11 0,5-2 0,9 2 0,1 14 0,5 18 0,3 21 0,-1 35 0,-4 30 0,-4 28 0,-5 8-8191</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5.928"/>
    </inkml:context>
    <inkml:brush xml:id="br0">
      <inkml:brushProperty name="width" value="0.035" units="cm"/>
      <inkml:brushProperty name="height" value="0.035" units="cm"/>
      <inkml:brushProperty name="color" value="#333333"/>
    </inkml:brush>
  </inkml:definitions>
  <inkml:trace contextRef="#ctx0" brushRef="#br0">0 88 24575,'20'-10'0,"12"-8"0,5-1 0,1-2 0,-6 2-8191</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6.308"/>
    </inkml:context>
    <inkml:brush xml:id="br0">
      <inkml:brushProperty name="width" value="0.035" units="cm"/>
      <inkml:brushProperty name="height" value="0.035" units="cm"/>
      <inkml:brushProperty name="color" value="#333333"/>
    </inkml:brush>
  </inkml:definitions>
  <inkml:trace contextRef="#ctx0" brushRef="#br0">0 397 24575,'27'-29'0,"-24"25"0,0-1 0,1 1 0,0-1 0,0 1 0,0 1 0,0-1 0,1 0 0,0 1 0,-1 0 0,1 0 0,0 1 0,1-1 0,-1 1 0,0 0 0,1 0 0,-1 1 0,8-2 0,39-2 0,-36 4 0,0 0 0,31-8 0,-41 7 0,-1 0 0,1 0 0,0-1 0,-1 1 0,0-1 0,1-1 0,-1 1 0,0-1 0,-1 0 0,1 0 0,5-7 0,-1 1 0,-1-1 0,-1 0 0,0 0 0,-1-1 0,0 0 0,0 0 0,4-16 0,-8 20 0,1 0 0,-2 0 0,1 0 0,-1 0 0,0 0 0,0 0 0,-1 0 0,0 0 0,-1 0 0,0 0 0,0 0 0,-5-16 0,6 23 0,-1 0 0,1-1 0,0 1 0,-1 0 0,1 0 0,-1 0 0,1-1 0,-1 1 0,0 0 0,1 0 0,-1 0 0,0 0 0,0 0 0,0 0 0,0 0 0,0 1 0,0-1 0,0 0 0,0 0 0,0 1 0,0-1 0,0 1 0,-2-1 0,2 1 0,0 0 0,0 0 0,0 1 0,0-1 0,0 1 0,0-1 0,0 1 0,0-1 0,0 1 0,0-1 0,0 1 0,0 0 0,0 0 0,1-1 0,-1 1 0,0 0 0,1 0 0,-1 0 0,0 0 0,0 1 0,-4 7 0,1 0 0,0 0 0,0 1 0,-4 14 0,4-4 0,0-1 0,2 1 0,0 0 0,1 1 0,2 27 0,0-37 0,0-1 0,1 1 0,0-1 0,0 1 0,1-1 0,1 0 0,0 0 0,0 0 0,1 0 0,0-1 0,12 17 0,-15-24-34,0 1 0,0-1 0,0 0 0,0 0 0,0 0-1,0 0 1,1 0 0,-1-1 0,1 1 0,0-1 0,-1 1 0,1-1 0,0 0-1,0 0 1,0 0 0,-1-1 0,1 1 0,0-1 0,0 1 0,0-1-1,0 0 1,0 0 0,0 0 0,0-1 0,0 1 0,0-1 0,0 0 0,0 1-1,0-1 1,0-1 0,-1 1 0,1 0 0,0-1 0,-1 1 0,1-1 0,-1 0-1,0 1 1,1-1 0,2-4 0,15-19-6792</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6.675"/>
    </inkml:context>
    <inkml:brush xml:id="br0">
      <inkml:brushProperty name="width" value="0.035" units="cm"/>
      <inkml:brushProperty name="height" value="0.035" units="cm"/>
      <inkml:brushProperty name="color" value="#333333"/>
    </inkml:brush>
  </inkml:definitions>
  <inkml:trace contextRef="#ctx0" brushRef="#br0">0 58 24575,'20'-10'0,"12"-3"0,-1-4 0,-4 0-8191</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9.254"/>
    </inkml:context>
    <inkml:brush xml:id="br0">
      <inkml:brushProperty name="width" value="0.035" units="cm"/>
      <inkml:brushProperty name="height" value="0.035" units="cm"/>
      <inkml:brushProperty name="color" value="#333333"/>
    </inkml:brush>
  </inkml:definitions>
  <inkml:trace contextRef="#ctx0" brushRef="#br0">0 0 24575,'0'45'0,"5"24"0,2 11 0,-1 1 0,5-2 0,-1-11 0,3-16 0,0-12 0,2-13 0,4-11 0,-1-13 0,1-13 0,-3-3-8191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5.016"/>
    </inkml:context>
    <inkml:brush xml:id="br0">
      <inkml:brushProperty name="width" value="0.035" units="cm"/>
      <inkml:brushProperty name="height" value="0.035" units="cm"/>
      <inkml:brushProperty name="color" value="#333333"/>
    </inkml:brush>
  </inkml:definitions>
  <inkml:trace contextRef="#ctx0" brushRef="#br0">1 0 24575,'0'10'0,"0"13"0,0 13 0,0 15 0,0 13 0,0 12 0,0 7 0,0 4 0,0 3 0,0 0 0,0-4 0,0-13 0,0-13 0,0-12 0,0-10 0,0-10-8191</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4:19.922"/>
    </inkml:context>
    <inkml:brush xml:id="br0">
      <inkml:brushProperty name="width" value="0.035" units="cm"/>
      <inkml:brushProperty name="height" value="0.035" units="cm"/>
      <inkml:brushProperty name="color" value="#333333"/>
    </inkml:brush>
  </inkml:definitions>
  <inkml:trace contextRef="#ctx0" brushRef="#br0">1 511 24575,'59'-96'0,"-45"70"0,1 1 0,2 0 0,0 1 0,21-22 0,-37 45 0,0 0 0,1 0 0,-1-1 0,0 1 0,0 0 0,1 0 0,-1 1 0,0-1 0,1 0 0,-1 0 0,1 1 0,0-1 0,-1 0 0,1 1 0,2-1 0,-3 1 0,-1 0 0,1 1 0,0-1 0,0 0 0,0 0 0,-1 1 0,1-1 0,0 0 0,0 1 0,-1-1 0,1 1 0,0-1 0,-1 1 0,1-1 0,-1 1 0,1-1 0,0 1 0,-1-1 0,1 1 0,-1 0 0,1 0 0,-1 0 0,4 7 0,-1 0 0,-1 0 0,1 1 0,-1-1 0,1 10 0,7 24 0,-10-41 0,1-1 0,-1 1 0,0 0 0,1 0 0,-1-1 0,1 1 0,-1 0 0,1-1 0,-1 1 0,1-1 0,0 1 0,-1 0 0,1-1 0,0 1 0,-1-1 0,1 0 0,0 1 0,0-1 0,-1 1 0,1-1 0,0 0 0,0 0 0,0 0 0,-1 1 0,1-1 0,0 0 0,0 0 0,0 0 0,0 0 0,0 0 0,-1 0 0,1-1 0,0 1 0,0 0 0,0 0 0,-1-1 0,1 1 0,0 0 0,0-1 0,-1 1 0,1-1 0,0 1 0,0-1 0,-1 1 0,1-1 0,-1 1 0,1-1 0,0-1 0,27-35 0,-27 35 0,5-8 0,-1 0 0,1 0 0,1 0 0,14-17 0,-20 26 0,0-1 0,1 1 0,-1 0 0,0-1 0,1 1 0,-1 0 0,0 0 0,1 0 0,0 0 0,-1 0 0,1 0 0,0 1 0,-1-1 0,1 0 0,0 1 0,0-1 0,-1 1 0,1 0 0,0 0 0,0 0 0,0 0 0,0 0 0,-1 0 0,1 0 0,0 0 0,0 1 0,0-1 0,-1 1 0,1-1 0,0 1 0,0 0 0,1 1 0,-2-2 0,10 8 0,0-1 0,0-1 0,0 1 0,1-2 0,17 6 0,-25-10 0,0 0 0,0-1 0,-1 1 0,1-1 0,0 0 0,0 0 0,0 0 0,0 0 0,-1-1 0,1 0 0,0 0 0,0 0 0,-1 0 0,1 0 0,-1-1 0,1 0 0,-1 0 0,0 0 0,1 0 0,-1 0 0,0 0 0,5-6 0,0 0 0,-1 0 0,1 0 0,-1-1 0,-1 0 0,1 0 0,-2-1 0,1 0 0,-1 0 0,-1 0 0,0-1 0,0 0 0,-1 1 0,0-1 0,-1 0 0,-1 0 0,1-1 0,-2 1 0,0 0 0,0 0 0,-3-17 0,3 26 0,0 0 0,0 0 0,0 0 0,-1 0 0,1 0 0,0 0 0,-1 0 0,0 0 0,1 1 0,-1-1 0,0 0 0,0 0 0,0 1 0,0-1 0,0 1 0,-1-1 0,1 1 0,0-1 0,-1 1 0,1 0 0,-1-1 0,1 1 0,-1 0 0,0 0 0,0 0 0,-2-1 0,2 2 0,0 0 0,1 0 0,-1 1 0,0-1 0,1 0 0,-1 1 0,0-1 0,1 1 0,-1 0 0,1-1 0,-1 1 0,1 0 0,-1 0 0,1 0 0,-1 0 0,1 0 0,0 0 0,0 1 0,0-1 0,-1 0 0,1 1 0,0-1 0,1 0 0,-1 1 0,0-1 0,0 1 0,1 0 0,-1-1 0,1 1 0,-1 3 0,-6 16 0,2 0 0,1 0 0,0 0 0,2 1 0,0-1 0,1 1 0,2 0 0,0-1 0,1 1 0,1-1 0,1 1 0,1-1 0,15 38 0,-19-54 0,1 0 0,0 0 0,1-1 0,-1 1 0,1-1 0,0 0 0,0 0 0,0 0 0,1 0 0,0 0 0,-1-1 0,1 1 0,0-1 0,1 0 0,-1 0 0,0-1 0,1 1 0,0-1 0,-1 0 0,1 0 0,0-1 0,0 1 0,0-1 0,0 0 0,0-1 0,1 1 0,-1-1 0,0 0 0,0 0 0,0 0 0,0-1 0,0 0 0,1 0 0,-1 0 0,-1-1 0,1 0 0,0 0 0,0 0 0,-1 0 0,1-1 0,-1 1 0,1-1 0,-1-1 0,7-6 0,1 0-341,-1-2 0,-1 1-1,15-20 1,-5 0-6485</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4.846"/>
    </inkml:context>
    <inkml:brush xml:id="br0">
      <inkml:brushProperty name="width" value="0.035" units="cm"/>
      <inkml:brushProperty name="height" value="0.035" units="cm"/>
      <inkml:brushProperty name="color" value="#333333"/>
    </inkml:brush>
  </inkml:definitions>
  <inkml:trace contextRef="#ctx0" brushRef="#br0">0 368 24575,'0'-5'0,"0"-7"0,0-6 0,5-4 0,6-5 0,7-2 0,5-5 0,3-4 0,3 2 0,1 0 0,1 8 0,-1 2 0,0 7 0,-5 1 0,-11 3 0,-9 10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5.216"/>
    </inkml:context>
    <inkml:brush xml:id="br0">
      <inkml:brushProperty name="width" value="0.035" units="cm"/>
      <inkml:brushProperty name="height" value="0.035" units="cm"/>
      <inkml:brushProperty name="color" value="#333333"/>
    </inkml:brush>
  </inkml:definitions>
  <inkml:trace contextRef="#ctx0" brushRef="#br0">0 1 24575,'10'29'0,"3"16"0,5 0 0,-1-8-8191</inkml:trace>
  <inkml:trace contextRef="#ctx0" brushRef="#br0" timeOffset="1">58 468 24575,'25'-44'0,"13"-26"0,6-9 0,-6 7-8191</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5.610"/>
    </inkml:context>
    <inkml:brush xml:id="br0">
      <inkml:brushProperty name="width" value="0.035" units="cm"/>
      <inkml:brushProperty name="height" value="0.035" units="cm"/>
      <inkml:brushProperty name="color" value="#333333"/>
    </inkml:brush>
  </inkml:definitions>
  <inkml:trace contextRef="#ctx0" brushRef="#br0">30 813 24575,'0'-49'0,"0"-37"0,5-23 0,1-14 0,6 1 0,-1 10 0,4 14 0,4 24 0,4 35 0,-2 43 0,-5 36 0,-5 27 0,-4 1-8191</inkml:trace>
  <inkml:trace contextRef="#ctx0" brushRef="#br0" timeOffset="1">1 667 24575,'25'-19'0,"8"-8"-8191</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6.290"/>
    </inkml:context>
    <inkml:brush xml:id="br0">
      <inkml:brushProperty name="width" value="0.035" units="cm"/>
      <inkml:brushProperty name="height" value="0.035" units="cm"/>
      <inkml:brushProperty name="color" value="#333333"/>
    </inkml:brush>
  </inkml:definitions>
  <inkml:trace contextRef="#ctx0" brushRef="#br0">0 34 24575,'6'7'0,"1"0"0,0-1 0,0 0 0,0-1 0,1 0 0,0 0 0,0 0 0,15 6 0,-20-11 0,0 1 0,0 0 0,0-1 0,0 0 0,0 1 0,0-1 0,1-1 0,-1 1 0,0 0 0,0-1 0,0 1 0,0-1 0,0 0 0,0 0 0,0 0 0,0-1 0,0 1 0,-1-1 0,1 1 0,-1-1 0,1 0 0,-1 0 0,1 0 0,-1 0 0,0-1 0,0 1 0,0-1 0,3-4 0,4-8 0,19-22 0,-28 37 0,1-1 0,-1 1 0,1-1 0,0 1 0,-1 0 0,1-1 0,0 1 0,0 0 0,-1-1 0,1 1 0,0 0 0,0 0 0,-1 0 0,1 0 0,0 0 0,0 0 0,-1 0 0,1 0 0,0 0 0,0 0 0,0 0 0,-1 0 0,1 0 0,0 1 0,-1-1 0,1 0 0,0 1 0,0-1 0,-1 0 0,1 1 0,-1-1 0,1 1 0,0-1 0,-1 1 0,1 0 0,-1-1 0,1 1 0,-1-1 0,1 1 0,-1 0 0,0-1 0,1 1 0,-1 0 0,0-1 0,1 1 0,-1 0 0,0 0 0,0-1 0,0 3 0,9 19 0,-1 1 0,0 1 0,-2-1 0,4 36 0,5 102 0,-14-144 0,0-9 0,2 29 0,-5 73 0,2-102 0,-1 0 0,0 1 0,0-1 0,-1 0 0,-1 0 0,1 0 0,-1 0 0,0 0 0,-1 0 0,0-1 0,0 0 0,-1 1 0,1-2 0,-12 13 0,15-18 0,0 0 0,-1 1 0,1-1 0,0 0 0,-1 0 0,1 0 0,-1-1 0,1 1 0,-1 0 0,1 0 0,-1-1 0,1 1 0,-1-1 0,0 0 0,1 1 0,-1-1 0,0 0 0,1 0 0,-1 0 0,0 0 0,1 0 0,-1 0 0,0-1 0,1 1 0,-4-1 0,2-1 0,0 0 0,1 0 0,-1 0 0,1 0 0,-1 0 0,1-1 0,0 1 0,-1-1 0,1 1 0,1-1 0,-1 0 0,-2-4 0,-3-7 0,1 0 0,1 0 0,0-1 0,-4-25 0,5 12-227,1 0-1,2 0 1,0-1-1,2 1 1,7-45-1,5 10-6598</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6.796"/>
    </inkml:context>
    <inkml:brush xml:id="br0">
      <inkml:brushProperty name="width" value="0.035" units="cm"/>
      <inkml:brushProperty name="height" value="0.035" units="cm"/>
      <inkml:brushProperty name="color" value="#333333"/>
    </inkml:brush>
  </inkml:definitions>
  <inkml:trace contextRef="#ctx0" brushRef="#br0">22 0 24575,'-5'13'0,"1"-1"0,1 1 0,0 0 0,-2 22 0,4-30 0,1-1 0,0 1 0,0 0 0,0-1 0,0 1 0,1-1 0,0 1 0,0-1 0,0 1 0,0-1 0,1 1 0,-1-1 0,1 0 0,0 0 0,1 0 0,2 5 0,-4-9 0,-1 1 0,1-1 0,-1 1 0,0-1 0,1 1 0,-1-1 0,1 0 0,-1 1 0,1-1 0,-1 0 0,1 0 0,-1 1 0,1-1 0,0 0 0,-1 0 0,1 0 0,-1 1 0,1-1 0,-1 0 0,1 0 0,0 0 0,-1 0 0,1 0 0,-1 0 0,1 0 0,0-1 0,-1 1 0,1 0 0,-1 0 0,1 0 0,0-1 0,15-17 0,1-28 0,-15 41 0,-1 1 0,0-1 0,0 0 0,0 0 0,-1 0 0,0 0 0,0 0 0,0 0 0,0 0 0,-1 0 0,0 0 0,0 1 0,-3-9 0,5 22 0,-1-7 0,1 0 0,0 0 0,0-1 0,0 1 0,0 0 0,0 0 0,0-1 0,1 1 0,-1-1 0,0 1 0,4 1 0,7 6 0,-1 0 0,1 1 0,-1 0 0,-1 0 0,0 1 0,-1 1 0,0 0 0,12 19 0,-17-23 0,0-2 0,1 1 0,0 0 0,1-1 0,-1 0 0,13 10 0,-17-15 0,1 0 0,-1 0 0,0-1 0,0 1 0,1 0 0,-1-1 0,1 1 0,-1-1 0,0 1 0,1-1 0,-1 0 0,1 0 0,-1 0 0,1 1 0,-1-1 0,1-1 0,-1 1 0,1 0 0,-1 0 0,1-1 0,-1 1 0,1 0 0,-1-1 0,0 1 0,1-1 0,-1 0 0,0 0 0,1 1 0,-1-1 0,0 0 0,0 0 0,0 0 0,0 0 0,0 0 0,0 0 0,0-1 0,0 1 0,0 0 0,0 0 0,-1-1 0,1 1 0,-1-1 0,1 1 0,-1 0 0,1-3 0,8-20-1365,-2-1-5461</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6.359"/>
    </inkml:context>
    <inkml:brush xml:id="br0">
      <inkml:brushProperty name="width" value="0.035" units="cm"/>
      <inkml:brushProperty name="height" value="0.035" units="cm"/>
      <inkml:brushProperty name="color" value="#333333"/>
    </inkml:brush>
  </inkml:definitions>
  <inkml:trace contextRef="#ctx0" brushRef="#br0">13 85 24575,'-12'71'0,"14"-69"0,5-10 0,7-15 0,-13 22 0,15-31 0,-12 22 0,0 1 0,1-1 0,0 1 0,0 0 0,1 1 0,0-1 0,1 1 0,12-12 0,-18 20 0,0 0 0,-1-1 0,1 1 0,-1 0 0,1 0 0,0 0 0,-1-1 0,1 1 0,0 0 0,-1 0 0,1 0 0,0 0 0,-1 0 0,1 0 0,-1 1 0,1-1 0,0 0 0,-1 0 0,1 0 0,-1 1 0,1-1 0,0 0 0,-1 0 0,1 1 0,-1-1 0,1 1 0,-1-1 0,1 0 0,-1 1 0,1-1 0,-1 1 0,0-1 0,1 1 0,-1-1 0,0 1 0,1 0 0,-1-1 0,0 1 0,0-1 0,1 1 0,-1 0 0,0-1 0,0 1 0,0 0 0,0-1 0,0 1 0,0 1 0,6 35 0,-6-35 0,2 71 0,-2-50 0,0 0 0,6 35 0,-6-58 0,0 1 0,0-1 0,0 1 0,0-1 0,0 1 0,0-1 0,0 1 0,0-1 0,0 1 0,0-1 0,0 1 0,0-1 0,0 1 0,0-1 0,1 1 0,-1-1 0,0 0 0,0 1 0,0-1 0,1 1 0,-1-1 0,0 0 0,1 1 0,-1-1 0,0 0 0,1 1 0,-1-1 0,1 0 0,-1 0 0,0 1 0,1-1 0,-1 0 0,1 0 0,-1 0 0,1 1 0,-1-1 0,1 0 0,-1 0 0,1 0 0,-1 0 0,1 0 0,-1 0 0,0 0 0,1 0 0,-1 0 0,1 0 0,-1 0 0,1 0 0,-1-1 0,1 1 0,-1 0 0,1 0 0,-1 0 0,0-1 0,1 1 0,-1 0 0,1-1 0,-1 1 0,0 0 0,1-1 0,-1 1 0,0 0 0,1-1 0,25-32 0,-18 21 0,-3 6 0,0 1 0,0-1 0,1 1 0,0 0 0,0 0 0,12-7 0,-17 11 0,1 0 0,-1 1 0,0-1 0,1 0 0,-1 0 0,1 1 0,-1-1 0,1 1 0,-1 0 0,1-1 0,-1 1 0,1 0 0,-1 0 0,1 0 0,-1 0 0,1 0 0,0 0 0,-1 1 0,1-1 0,-1 0 0,1 1 0,-1-1 0,1 1 0,-1 0 0,0-1 0,1 1 0,-1 0 0,0 0 0,1 0 0,-1 0 0,0 0 0,0 0 0,0 0 0,0 0 0,0 0 0,0 1 0,0-1 0,0 0 0,-1 1 0,2 2 0,22 55-1365,-18-50-5461</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7.026"/>
    </inkml:context>
    <inkml:brush xml:id="br0">
      <inkml:brushProperty name="width" value="0.035" units="cm"/>
      <inkml:brushProperty name="height" value="0.035" units="cm"/>
      <inkml:brushProperty name="color" value="#333333"/>
    </inkml:brush>
  </inkml:definitions>
  <inkml:trace contextRef="#ctx0" brushRef="#br0">1 0 24575,'31'51'0,"-25"-43"0,0 0 0,0 0 0,-1 1 0,0 0 0,0 0 0,-1 0 0,-1 1 0,1-1 0,-2 1 0,1 0 0,1 16 0,-4-25 0,0 0 0,0 1 0,-1-1 0,1 0 0,0 1 0,-1-1 0,1 0 0,-1 1 0,1-1 0,-1 0 0,0 0 0,1 0 0,-1 0 0,0 1 0,0-1 0,0 0 0,0 0 0,0-1 0,0 1 0,0 0 0,0 0 0,-2 1 0,-31 8 0,3 0 0,31-9 0,0-1 0,0 0 0,0 0 0,0 0 0,-1 0 0,1 1 0,0-1 0,0 0 0,0 0 0,0 0 0,0 1 0,0-1 0,0 0 0,0 0 0,0 0 0,0 1 0,0-1 0,0 0 0,0 0 0,0 1 0,0-1 0,0 0 0,0 0 0,0 0 0,0 1 0,0-1 0,0 0 0,0 0 0,1 0 0,-1 1 0,0-1 0,0 0 0,0 0 0,0 0 0,0 0 0,1 0 0,-1 1 0,0-1 0,0 0 0,0 0 0,0 0 0,1 0 0,-1 0 0,0 0 0,0 0 0,0 1 0,1-1 0,-1 0 0,0 0 0,0 0 0,0 0 0,1 0 0,-1 0 0,0 0 0,0 0 0,0 0 0,1 0 0,-1 0 0,0 0 0,0-1 0,0 1 0,1 0 0,-1 0 0,0 0 0,0 0 0,1 0 0,17 2 0,-11-3 0,1 0 0,0-1 0,0 0 0,-1 0 0,0 0 0,1-1 0,-1 0 0,0-1 0,0 0 0,0 0 0,-1 0 0,0-1 0,12-10 0,2-5 0,0-1 0,22-33 0,-28 36 0,-14 17 0,1 0 0,-1 1 0,0-1 0,0 1 0,1-1 0,-1 1 0,1-1 0,-1 1 0,0-1 0,1 1 0,-1-1 0,1 1 0,-1-1 0,1 1 0,0 0 0,-1-1 0,1 1 0,-1 0 0,1-1 0,0 1 0,-1 0 0,1 0 0,-1 0 0,1 0 0,0 0 0,-1-1 0,1 1 0,0 0 0,-1 0 0,1 1 0,0-1 0,-1 0 0,1 0 0,0 0 0,-1 0 0,1 0 0,-1 1 0,1-1 0,0 0 0,-1 1 0,1-1 0,-1 0 0,1 1 0,-1-1 0,1 1 0,-1-1 0,1 1 0,0 0 0,20 40 0,-20-35 0,1-1 0,0 0 0,1-1 0,-1 1 0,1 0 0,0-1 0,5 7 0,-7-10 0,0 0 0,1 0 0,-1 0 0,0-1 0,1 1 0,-1 0 0,1-1 0,-1 1 0,1 0 0,-1-1 0,1 0 0,-1 1 0,1-1 0,0 0 0,-1 0 0,1 0 0,-1 0 0,1 0 0,0 0 0,-1 0 0,1-1 0,-1 1 0,4-2 0,29-22 0,-31 21 0,1 0 0,-1 0 0,1 0 0,0 0 0,0 1 0,0-1 0,6-1 0,-8 3 0,0 1 0,-1 0 0,1 0 0,0-1 0,-1 1 0,1 1 0,0-1 0,-1 0 0,1 0 0,0 1 0,-1-1 0,1 0 0,-1 1 0,1 0 0,-1-1 0,1 1 0,-1 0 0,1 0 0,-1 0 0,0 0 0,1 0 0,-1 0 0,0 0 0,0 0 0,0 1 0,1 0 0,10 13 0,0 0 0,-2 1 0,0 1 0,14 31 0,25 75 0,-31-71 0,-3 1 0,16 95 0,-27-124 0,-2 0 0,-1 0 0,0 0 0,-2 0 0,-1 0 0,-1 0 0,0 0 0,-14 41 0,14-57 0,0 0 0,-1-1 0,0 1 0,0-1 0,-1 1 0,0-1 0,0-1 0,-1 1 0,0-1 0,-9 8 0,13-12 0,0-1 0,0 0 0,0 1 0,0-1 0,0 0 0,0 0 0,-1 0 0,1 0 0,0 0 0,-1-1 0,1 1 0,-1-1 0,1 1 0,-1-1 0,1 0 0,-1 0 0,1 0 0,-1 0 0,1-1 0,0 1 0,-1 0 0,1-1 0,-1 0 0,1 0 0,0 0 0,-1 0 0,1 0 0,0 0 0,0 0 0,0-1 0,0 1 0,0-1 0,0 0 0,0 1 0,1-1 0,-1 0 0,1 0 0,-3-4 0,-5-8 0,1 1 0,1-1 0,0 0 0,1-1 0,1 1 0,0-1 0,1-1 0,1 1 0,-3-27 0,2 2 0,2 1 0,6-68 0,6 38-1365,3 15-5461</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7.406"/>
    </inkml:context>
    <inkml:brush xml:id="br0">
      <inkml:brushProperty name="width" value="0.035" units="cm"/>
      <inkml:brushProperty name="height" value="0.035" units="cm"/>
      <inkml:brushProperty name="color" value="#333333"/>
    </inkml:brush>
  </inkml:definitions>
  <inkml:trace contextRef="#ctx0" brushRef="#br0">120 7 24575,'-19'-5'0,"-8"4"0,2 6 0,5 13 0,5 8 0,6 5 0,4 1 0,8 2 0,9-7 0,12-6 0,11-13 0,6-12 0,-5-6-8191</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7.773"/>
    </inkml:context>
    <inkml:brush xml:id="br0">
      <inkml:brushProperty name="width" value="0.035" units="cm"/>
      <inkml:brushProperty name="height" value="0.035" units="cm"/>
      <inkml:brushProperty name="color" value="#333333"/>
    </inkml:brush>
  </inkml:definitions>
  <inkml:trace contextRef="#ctx0" brushRef="#br0">58 1 24575,'-10'44'0,"-3"31"0,1 11 0,1 2 0,4-4 0,3-12 0,6-23 0,9-20 0,2-14-8191</inkml:trace>
  <inkml:trace contextRef="#ctx0" brushRef="#br0" timeOffset="1">147 323 24575,'13'9'0,"1"1"0,-1 0 0,16 18 0,-25-24 0,0-1 0,-1 1 0,0 0 0,0 1 0,0-1 0,-1 0 0,1 1 0,-1-1 0,0 1 0,0 0 0,-1 0 0,1 0 0,-1 0 0,0 0 0,0 6 0,-1-10 0,0 0 0,0 0 0,0 1 0,0-1 0,0 0 0,0 0 0,-1 1 0,1-1 0,0 0 0,-1 0 0,1 1 0,0-1 0,-1 0 0,0 0 0,1 0 0,-1 0 0,0 0 0,1 0 0,-1 0 0,0 0 0,0 0 0,0 0 0,0 0 0,0-1 0,0 1 0,-2 1 0,-31 1 0,33-3 0,-1-1 0,0 1 0,0 0 0,0-1 0,0 1 0,0 0 0,0 0 0,0 0 0,1 1 0,-1-1 0,0 0 0,0 1 0,0-1 0,0 1 0,1 0 0,-1 0 0,0-1 0,1 1 0,-1 0 0,0 1 0,1-1 0,-1 0 0,1 0 0,0 1 0,-1-1 0,1 0 0,-2 4 0,3-4-3,-1-1 1,1 1-1,-1 0 0,1 0 0,0 0 0,0 0 1,0 0-1,0 0 0,-1 0 0,1 0 1,0 0-1,1 0 0,-1-1 0,0 1 0,0 0 1,0 0-1,0 0 0,1 0 0,-1 0 0,0 0 1,1 0-1,-1-1 0,1 1 0,-1 0 0,1 0 1,1 1-1,24 10 191,33-8-1666,-21-8-5348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5.373"/>
    </inkml:context>
    <inkml:brush xml:id="br0">
      <inkml:brushProperty name="width" value="0.035" units="cm"/>
      <inkml:brushProperty name="height" value="0.035" units="cm"/>
      <inkml:brushProperty name="color" value="#333333"/>
    </inkml:brush>
  </inkml:definitions>
  <inkml:trace contextRef="#ctx0" brushRef="#br0">1 202 24575,'15'30'0,"5"14"0,4 1 0,3-8 0,1-10 0,2-10 0,0-18 0,0-13 0,0-14 0,0-13 0,-6-10 0,-1 0 0,-5 4 0,0 9 0,-4 1 0,2 3 0,-3 1 0,-3 7-8191</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8.104"/>
    </inkml:context>
    <inkml:brush xml:id="br0">
      <inkml:brushProperty name="width" value="0.035" units="cm"/>
      <inkml:brushProperty name="height" value="0.035" units="cm"/>
      <inkml:brushProperty name="color" value="#333333"/>
    </inkml:brush>
  </inkml:definitions>
  <inkml:trace contextRef="#ctx0" brushRef="#br0">174 0 24575,'-15'20'0,"-5"17"0,2 6 0,2 7 0,6-1 0,3-4 0,3-4 0,-2-9 0,-5-16 0,-2-14 0,-2-14 0,0-13 0,4-9 0,3-3 0,3 5-8191</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8.627"/>
    </inkml:context>
    <inkml:brush xml:id="br0">
      <inkml:brushProperty name="width" value="0.035" units="cm"/>
      <inkml:brushProperty name="height" value="0.035" units="cm"/>
      <inkml:brushProperty name="color" value="#333333"/>
    </inkml:brush>
  </inkml:definitions>
  <inkml:trace contextRef="#ctx0" brushRef="#br0">1 0 24575,'6'7'0,"0"1"0,0 0 0,-1 0 0,0 0 0,-1 0 0,1 1 0,-2 0 0,1-1 0,-1 1 0,4 19 0,-4-9 0,-1-1 0,0 1 0,-1-1 0,-3 32 0,3-48 0,-2 1 0,1-1 0,0 0 0,0 1 0,-1-1 0,1 0 0,-1 0 0,0 1 0,1-1 0,-1 0 0,0 0 0,0 0 0,-1 0 0,1 0 0,0 0 0,-1 0 0,1 0 0,-1-1 0,0 1 0,1 0 0,-1-1 0,0 1 0,0-1 0,0 0 0,0 0 0,0 0 0,0 0 0,0 0 0,-1 0 0,1 0 0,0-1 0,-1 1 0,1-1 0,-4 1 0,-2-4 0,13-2 0,16-2 0,17 2 0,72 0 0,-72 5 0,71-9 0,-104 8 0,0 0 0,-1 0 0,1 0 0,-1 0 0,1-1 0,-1 0 0,0 0 0,0 0 0,0 0 0,0-1 0,0 1 0,0-1 0,-1 0 0,1-1 0,-1 1 0,0 0 0,0-1 0,0 0 0,0 1 0,-1-1 0,1 0 0,2-8 0,-3 6 0,-1 0 0,0 1 0,0-1 0,0 0 0,-1 0 0,0 1 0,0-1 0,-1 0 0,1 0 0,-1 0 0,-1 1 0,1-1 0,-1 1 0,0-1 0,0 1 0,0-1 0,-6-8 0,7 12 0,0 0 0,0 0 0,0 0 0,-1 0 0,1 0 0,0 0 0,-1 0 0,1 1 0,-1-1 0,1 1 0,-1-1 0,0 1 0,0 0 0,0-1 0,1 1 0,-1 0 0,-1 0 0,1 0 0,-2 0 0,3 1 0,-1 0 0,1 0 0,0 1 0,-1-1 0,1 0 0,-1 1 0,1-1 0,0 1 0,0-1 0,-1 1 0,1 0 0,0 0 0,0-1 0,0 1 0,0 0 0,0 0 0,0 0 0,0 0 0,0 0 0,0 0 0,-1 3 0,-3 5 0,0 0 0,1 0 0,0 0 0,0 1 0,1 0 0,-3 16 0,4-16 0,1 0 0,0 0 0,0 0 0,1 0 0,0 0 0,1 0 0,0 0 0,0-1 0,5 14 0,-5-20 0,0 1 0,0-1 0,1 0 0,0 0 0,0 0 0,-1 0 0,2 0 0,-1 0 0,0 0 0,1-1 0,-1 1 0,1-1 0,0 0 0,0 1 0,-1-1 0,2-1 0,-1 1 0,0 0 0,0-1 0,0 1 0,1-1 0,-1 0 0,1 0 0,-1-1 0,1 1 0,-1-1 0,1 1 0,-1-1 0,6-1 0,5 0 0,0-1 0,0 0 0,1-2 0,-2 1 0,1-2 0,0 0 0,-1 0 0,0-1 0,0-1 0,-1 0 0,0-1 0,0 0 0,-1-1 0,0 0 0,0-1 0,-1 0 0,0-1 0,-1 0 0,0 0 0,-1-1 0,0 0 0,-1-1 0,-1 0 0,7-17 0,-15 39 0,1 0 0,0-1 0,0 1 0,1 0 0,0 0 0,0-1 0,3 17 0,19 82 0,-5-27 0,-17-77-34,1 0 0,0 0 0,-1 0 0,1 1 0,-1-1-1,0 0 1,0 1 0,0-1 0,-1 0 0,1 0 0,-1 1 0,0-1 0,1 0-1,-2 0 1,1 0 0,0 0 0,-1 0 0,1 0 0,-1 0 0,0 0-1,0-1 1,0 1 0,0-1 0,0 1 0,0-1 0,-1 0 0,1 0 0,-1 0-1,0 0 1,0 0 0,0-1 0,0 1 0,0-1 0,0 0 0,0 0 0,0 0-1,0 0 1,0 0 0,-4-1 0,-17 3-6792</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8.958"/>
    </inkml:context>
    <inkml:brush xml:id="br0">
      <inkml:brushProperty name="width" value="0.035" units="cm"/>
      <inkml:brushProperty name="height" value="0.035" units="cm"/>
      <inkml:brushProperty name="color" value="#333333"/>
    </inkml:brush>
  </inkml:definitions>
  <inkml:trace contextRef="#ctx0" brushRef="#br0">169 1 24575,'-20'14'0,"-21"11"0,-14 0 0,3-3-8191</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0.131"/>
    </inkml:context>
    <inkml:brush xml:id="br0">
      <inkml:brushProperty name="width" value="0.035" units="cm"/>
      <inkml:brushProperty name="height" value="0.035" units="cm"/>
      <inkml:brushProperty name="color" value="#333333"/>
    </inkml:brush>
  </inkml:definitions>
  <inkml:trace contextRef="#ctx0" brushRef="#br0">209 1 24575,'-20'34'0,"-6"22"0,1 7 0,4 1 0,7-4 0,5-8 0,4-7 0,-2-12 0,-5-11 0,-5-10 0,0-16 0,-2-23 0,3-7-8191</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0.639"/>
    </inkml:context>
    <inkml:brush xml:id="br0">
      <inkml:brushProperty name="width" value="0.035" units="cm"/>
      <inkml:brushProperty name="height" value="0.035" units="cm"/>
      <inkml:brushProperty name="color" value="#333333"/>
    </inkml:brush>
  </inkml:definitions>
  <inkml:trace contextRef="#ctx0" brushRef="#br0">53 1 24575,'10'11'0,"1"1"0,-1 0 0,14 23 0,-21-32 0,-1 1 0,0-1 0,-1 0 0,1 1 0,0-1 0,-1 1 0,0 0 0,0-1 0,0 1 0,0 0 0,-1 0 0,1-1 0,-1 1 0,0 0 0,0 0 0,0 0 0,-1 0 0,1-1 0,-1 1 0,-2 5 0,1-6 0,-1 0 0,0-1 0,0 1 0,0-1 0,0 0 0,0 0 0,0 0 0,-1 0 0,1-1 0,0 1 0,-1-1 0,0 0 0,1 0 0,-1 0 0,-6 0 0,4 0 0,-1 1 0,1 0 0,-1 0 0,1 0 0,-8 5 0,12-6 0,1 0 0,0 0 0,0 0 0,0 0 0,0 0 0,0 0 0,0 0 0,0 0 0,0 0 0,1 0 0,-1 0 0,0 1 0,1-1 0,-1 0 0,1 1 0,-1-1 0,1 0 0,-1 1 0,1-1 0,0 1 0,0-1 0,0 0 0,0 1 0,0-1 0,0 1 0,0-1 0,0 1 0,1 2 0,1-1 0,-1 0 0,1 0 0,-1 0 0,1-1 0,0 1 0,0 0 0,0-1 0,1 1 0,-1-1 0,1 0 0,-1 0 0,1 0 0,0 0 0,-1 0 0,1 0 0,0-1 0,0 1 0,0-1 0,1 0 0,-1 0 0,0 0 0,5 0 0,7 3 0,-1-2 0,1 0 0,25 1 0,-34-3 0,0 0 0,-1-1 0,1 0 0,-1 0 0,1 0 0,-1 0 0,0-1 0,1 0 0,-1 0 0,0 0 0,0-1 0,0 1 0,-1-1 0,1 0 0,0-1 0,-1 1 0,0-1 0,4-5 0,3-4 0,-2-1 0,1 0 0,-2 0 0,11-24 0,-7 14 0,-12 23 0,0 1 0,0 0 0,0-1 0,1 1 0,-1-1 0,0 1 0,0 0 0,1-1 0,-1 1 0,0 0 0,1-1 0,-1 1 0,0 0 0,1-1 0,-1 1 0,1 0 0,-1 0 0,0-1 0,1 1 0,-1 0 0,1 0 0,-1 0 0,1 0 0,-1 0 0,1 0 0,-1 0 0,1 0 0,-1 0 0,0 0 0,1 0 0,-1 0 0,2 0 0,15 12 0,15 28 0,-28-34 0,39 52 0,64 95 0,-95-134 0,-1 0 0,-1 2 0,-1-1 0,-1 1 0,-1 0 0,5 24 0,-11-40 0,0 0 0,-1 1 0,1-1 0,-1 0 0,-1 1 0,1-1 0,-1 0 0,0 1 0,0-1 0,0 0 0,-1 0 0,0 1 0,0-2 0,0 1 0,0 0 0,-1 0 0,0-1 0,0 1 0,0-1 0,-1 0 0,1 0 0,-1 0 0,0 0 0,0-1 0,0 1 0,-1-1 0,1 0 0,-1-1 0,0 1 0,0-1 0,0 0 0,0 0 0,0 0 0,0-1 0,0 0 0,-1 0 0,1 0 0,0 0 0,-1-1 0,1 0 0,0 0 0,-1-1 0,1 0 0,0 1 0,-1-2 0,-6-1 0,7 1 6,0 0 0,0 0 0,0-1 0,0 1 0,1-1 0,-1 0 0,1-1 0,-1 1 0,1-1 0,0 0 0,1 0 0,-1 0 0,0 0 0,1-1 0,0 0 0,0 1 0,1-1 0,-1 0 0,-1-6 0,1 3-112,1 1 0,0-1 0,0 1 0,1-1 0,0 0 0,0 1-1,1-1 1,0 0 0,0 0 0,1 1 0,0-1 0,1 0 0,1-7 0,9-17-6720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1.290"/>
    </inkml:context>
    <inkml:brush xml:id="br0">
      <inkml:brushProperty name="width" value="0.035" units="cm"/>
      <inkml:brushProperty name="height" value="0.035" units="cm"/>
      <inkml:brushProperty name="color" value="#333333"/>
    </inkml:brush>
  </inkml:definitions>
  <inkml:trace contextRef="#ctx0" brushRef="#br0">0 430 24575,'12'7'0,"-1"0"0,1-1 0,0 0 0,0-1 0,0 0 0,1-1 0,16 4 0,-22-7 0,-1 0 0,1 0 0,-1-1 0,1 0 0,-1 0 0,1 0 0,0-1 0,-1 0 0,1-1 0,-1 1 0,0-1 0,1 0 0,-1-1 0,0 1 0,0-1 0,7-5 0,-4 1 0,19-11 0,-27 18 0,0 0 0,0-1 0,-1 1 0,1 0 0,0 0 0,0-1 0,0 1 0,0 0 0,0 0 0,-1 0 0,1 0 0,0 0 0,0 0 0,0 1 0,0-1 0,0 0 0,0 0 0,-1 1 0,1-1 0,0 0 0,0 1 0,-1-1 0,1 1 0,0-1 0,0 1 0,-1-1 0,1 1 0,0 0 0,-1-1 0,1 1 0,0 1 0,0-1 0,-1 0 0,1 0 0,-1 0 0,1 0 0,0 0 0,-1 0 0,1 0 0,0 0 0,0 0 0,0 0 0,0 0 0,0-1 0,0 1 0,0 0 0,0-1 0,0 1 0,0-1 0,0 1 0,0-1 0,0 1 0,0-1 0,1 0 0,-1 0 0,0 1 0,0-1 0,0 0 0,1 0 0,-1 0 0,0 0 0,0-1 0,1 1 0,-1 0 0,0 0 0,0-1 0,0 1 0,0-1 0,0 1 0,1-1 0,-1 1 0,0-1 0,0 0 0,0 1 0,0-1 0,-1 0 0,1 0 0,0 0 0,0 0 0,0 0 0,-1 0 0,1 0 0,0 0 0,0-1 0,6-9 0,-1 1 0,0-1 0,-1-1 0,5-11 0,-9 20 0,47-152 0,-35 105 0,33-83 0,-45 130 0,0 0 0,1 1 0,-1-1 0,1 0 0,0 0 0,-1 1 0,1-1 0,0 1 0,4-4 0,-5 5 0,-1 1 0,0 0 0,1 0 0,-1 0 0,0 0 0,1 0 0,-1 0 0,1 0 0,-1 0 0,0-1 0,1 1 0,-1 0 0,0 1 0,1-1 0,-1 0 0,1 0 0,-1 0 0,0 0 0,1 0 0,-1 0 0,0 0 0,1 0 0,-1 1 0,0-1 0,1 0 0,-1 0 0,0 1 0,1-1 0,-1 0 0,0 0 0,0 1 0,1-1 0,-1 0 0,0 1 0,0-1 0,0 0 0,0 1 0,1-1 0,-1 0 0,0 1 0,0-1 0,0 1 0,3 7 0,-1 0 0,-1 1 0,1-1 0,-1 1 0,0 13 0,-3 59 0,0-51 0,2 0 0,1 0 0,5 31 0,-6-61 0,0 1 0,0 0 0,0 0 0,0-1 0,0 1 0,0 0 0,0 0 0,0-1 0,0 1 0,1 0 0,-1-1 0,0 1 0,1 0 0,-1 0 0,0-1 0,1 1 0,-1-1 0,1 1 0,-1 0 0,1-1 0,-1 1 0,1-1 0,-1 1 0,1-1 0,0 1 0,-1-1 0,1 0 0,0 1 0,-1-1 0,1 0 0,0 1 0,-1-1 0,1 0 0,0 0 0,0 0 0,-1 0 0,1 0 0,0 1 0,0-1 0,-1-1 0,1 1 0,0 0 0,0 0 0,0 0 0,-1 0 0,1 0 0,0-1 0,-1 1 0,1 0 0,0-1 0,-1 1 0,1-1 0,0 1 0,-1 0 0,1-1 0,0 0 0,39-38 0,-30 28 0,-10 11-11,45-40 143,-42 39-210,-1-1 0,0 1 0,0-1-1,1 1 1,-1 0 0,1 0 0,-1 0 0,1 0-1,0 0 1,-1 0 0,1 1 0,0-1-1,-1 1 1,1 0 0,0 0 0,0 0-1,-1 0 1,6 1 0,6 7-6748</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1.622"/>
    </inkml:context>
    <inkml:brush xml:id="br0">
      <inkml:brushProperty name="width" value="0.035" units="cm"/>
      <inkml:brushProperty name="height" value="0.035" units="cm"/>
      <inkml:brushProperty name="color" value="#333333"/>
    </inkml:brush>
  </inkml:definitions>
  <inkml:trace contextRef="#ctx0" brushRef="#br0">121 0 24575,'6'18'0,"17"63"0,-21-76 0,-1 1 0,-1-1 0,1 0 0,-1 0 0,0 0 0,0 0 0,-1 1 0,1-1 0,-1 0 0,0 0 0,-1 0 0,1 0 0,-3 5 0,3-9 0,1 0 0,-1 0 0,0-1 0,1 1 0,-1 0 0,0-1 0,1 1 0,-1 0 0,0-1 0,0 1 0,0-1 0,1 1 0,-1-1 0,0 0 0,0 1 0,0-1 0,0 0 0,0 0 0,0 0 0,0 1 0,0-1 0,0 0 0,0 0 0,1 0 0,-1 0 0,0-1 0,0 1 0,0 0 0,-2-1 0,-32-13 0,14 6 0,19 7 0,0 1 0,0 0 0,1-1 0,-1 1 0,0 0 0,0 0 0,1 0 0,-1 1 0,0-1 0,0 0 0,1 1 0,-1-1 0,0 1 0,1 0 0,-1-1 0,0 1 0,1 0 0,-1 0 0,1 0 0,-1 0 0,1 0 0,0 0 0,-1 1 0,1-1 0,0 0 0,-1 3 0,-1-1 0,1 1 0,0 0 0,0 0 0,1 0 0,-1 0 0,1 0 0,0 0 0,0 0 0,0 0 0,1 1 0,-1 5 0,1-5 0,0-1 0,0 1 0,1-1 0,-1 0 0,1 1 0,0-1 0,1 1 0,-1-1 0,1 0 0,-1 0 0,4 5 0,-4-7 0,0-1 0,0 1 0,1 0 0,-1-1 0,1 1 0,-1-1 0,1 1 0,-1-1 0,1 0 0,0 1 0,0-1 0,0 0 0,-1 0 0,1 0 0,0-1 0,0 1 0,1 0 0,-1-1 0,0 1 0,0-1 0,0 0 0,0 0 0,4 0 0,20-6-1365,-1-5-5461</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1.972"/>
    </inkml:context>
    <inkml:brush xml:id="br0">
      <inkml:brushProperty name="width" value="0.035" units="cm"/>
      <inkml:brushProperty name="height" value="0.035" units="cm"/>
      <inkml:brushProperty name="color" value="#333333"/>
    </inkml:brush>
  </inkml:definitions>
  <inkml:trace contextRef="#ctx0" brushRef="#br0">1 68 24575,'30'-24'0,"9"-4"0,-1 13 0,-7 19 0,-14 19 0,-10 20 0,-6 13 0,-4 7 0,0 2 0,-6-4 0,0-13-8191</inkml:trace>
  <inkml:trace contextRef="#ctx0" brushRef="#br0" timeOffset="1">176 157 24575,'25'-10'0,"18"-9"0,2 0-8191</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2.632"/>
    </inkml:context>
    <inkml:brush xml:id="br0">
      <inkml:brushProperty name="width" value="0.035" units="cm"/>
      <inkml:brushProperty name="height" value="0.035" units="cm"/>
      <inkml:brushProperty name="color" value="#333333"/>
    </inkml:brush>
  </inkml:definitions>
  <inkml:trace contextRef="#ctx0" brushRef="#br0">1 45 24575,'0'-3'0,"0"1"0,0-1 0,0 0 0,0 1 0,0-1 0,1 1 0,-1-1 0,1 1 0,0-1 0,-1 1 0,1-1 0,0 1 0,1 0 0,1-4 0,-2 5 0,-1 1 0,1 0 0,-1-1 0,1 1 0,-1 0 0,1 0 0,-1-1 0,1 1 0,-1 0 0,1 0 0,-1 0 0,1 0 0,-1 0 0,1 0 0,-1 0 0,1 0 0,0 0 0,-1 0 0,1 0 0,-1 0 0,1 0 0,-1 0 0,1 0 0,0 1 0,19 14 0,-12-6 0,0 0 0,1 0 0,0-1 0,0-1 0,1 0 0,17 10 0,-23-15 0,-1 0 0,0-1 0,1 0 0,0 0 0,-1 0 0,1 0 0,-1 0 0,1-1 0,0 1 0,0-1 0,-1 0 0,1 0 0,0-1 0,0 1 0,-1-1 0,1 0 0,0 0 0,-1 0 0,1 0 0,-1-1 0,0 1 0,1-1 0,-1 0 0,0 0 0,6-5 0,49-59 0,-57 66 0,-1 0 0,1-1 0,-1 1 0,1 0 0,0-1 0,-1 1 0,1 0 0,-1 0 0,1 0 0,0-1 0,-1 1 0,1 0 0,0 0 0,0 0 0,-1 0 0,1 0 0,0 0 0,-1 0 0,1 1 0,0-1 0,-1 0 0,1 0 0,-1 0 0,1 1 0,0-1 0,-1 0 0,1 1 0,-1-1 0,1 0 0,-1 1 0,1-1 0,-1 1 0,1-1 0,-1 1 0,1-1 0,-1 1 0,1-1 0,-1 1 0,0 0 0,1-1 0,-1 1 0,0-1 0,0 1 0,0 0 0,1-1 0,-1 1 0,0 0 0,0-1 0,0 2 0,9 37 0,-3 13 0,-2 0 0,-2 0 0,-2 0 0,-3 0 0,-2 0 0,-20 88 0,23-131 0,-1 0 0,-1 0 0,1-1 0,-2 1 0,1-1 0,-1 0 0,-8 10 0,12-17 0,0 1 0,0-1 0,0 0 0,0 0 0,0 0 0,0 0 0,0 0 0,-1 0 0,1 0 0,0 0 0,-1 0 0,1-1 0,-1 1 0,1 0 0,0-1 0,-1 1 0,0-1 0,1 0 0,-1 0 0,1 1 0,-1-1 0,1 0 0,-1 0 0,0 0 0,1-1 0,-1 1 0,1 0 0,-1 0 0,1-1 0,-1 1 0,1-1 0,-1 0 0,1 1 0,-1-1 0,1 0 0,0 0 0,0 0 0,-1 0 0,1 0 0,0 0 0,0 0 0,0 0 0,0 0 0,0-1 0,0 1 0,0 0 0,0-1 0,1 1 0,-2-3 0,-3-6 13,0 1-1,0-1 1,1 0-1,0 0 1,1 0-1,0 0 1,1-1-1,-2-17 1,2 5-383,1 0 1,1 1-1,4-24 1,6-27-6457</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3.060"/>
    </inkml:context>
    <inkml:brush xml:id="br0">
      <inkml:brushProperty name="width" value="0.035" units="cm"/>
      <inkml:brushProperty name="height" value="0.035" units="cm"/>
      <inkml:brushProperty name="color" value="#333333"/>
    </inkml:brush>
  </inkml:definitions>
  <inkml:trace contextRef="#ctx0" brushRef="#br0">47 133 24575,'-2'1'0,"-1"-1"0,0 1 0,1 1 0,-1-1 0,0 0 0,1 1 0,0-1 0,-1 1 0,1-1 0,0 1 0,0 0 0,0 0 0,0 0 0,0 1 0,0-1 0,1 0 0,-1 1 0,1-1 0,-1 1 0,1-1 0,-1 5 0,1-6 0,1 0 0,0 0 0,0 1 0,0-1 0,0 0 0,0 0 0,1 1 0,-1-1 0,0 0 0,0 0 0,1 0 0,-1 0 0,1 1 0,-1-1 0,1 0 0,0 0 0,-1 0 0,1 0 0,1 1 0,0 0 0,0 0 0,0 0 0,1-1 0,-1 1 0,1-1 0,-1 0 0,1 1 0,-1-1 0,1 0 0,-1-1 0,6 2 0,-3-1 0,-1-1 0,0 0 0,1 0 0,-1 0 0,1 0 0,-1-1 0,0 0 0,1 0 0,-1 0 0,0 0 0,0-1 0,0 0 0,0 0 0,0 0 0,0 0 0,-1 0 0,1-1 0,-1 1 0,1-1 0,-1 0 0,0 0 0,0-1 0,0 1 0,-1-1 0,1 1 0,-1-1 0,0 0 0,0 0 0,3-7 0,-2 5 0,0 0 0,-1 0 0,0 0 0,0 0 0,0 0 0,-1-1 0,0 1 0,0-1 0,-1 1 0,0 0 0,0-1 0,0 1 0,-1-1 0,0 1 0,0 0 0,-1-1 0,1 1 0,-1 0 0,-1 0 0,-3-7 0,6 13 0,0-1 0,0 0 0,0 1 0,-1-1 0,1 0 0,0 1 0,-1-1 0,1 1 0,-1-1 0,1 0 0,0 1 0,-1-1 0,1 1 0,-1-1 0,0 1 0,1-1 0,-1 1 0,1 0 0,-1-1 0,0 1 0,1 0 0,-1-1 0,0 1 0,1 0 0,-1 0 0,0 0 0,1 0 0,-1-1 0,0 1 0,1 0 0,-1 0 0,0 0 0,0 0 0,1 1 0,-1-1 0,0 0 0,1 0 0,-1 0 0,0 1 0,1-1 0,-1 0 0,0 0 0,1 1 0,-1-1 0,0 1 0,1-1 0,-1 1 0,1-1 0,-1 1 0,1-1 0,-1 1 0,1-1 0,0 1 0,-1-1 0,1 1 0,0 0 0,-1-1 0,1 1 0,-1 1 0,0 1 0,0 0 0,-1 0 0,1 1 0,0-1 0,1 0 0,-1 1 0,0-1 0,1 0 0,0 1 0,0-1 0,0 6 0,1-6 0,0-1 0,0 1 0,1-1 0,-1 1 0,0-1 0,1 0 0,0 1 0,-1-1 0,1 0 0,0 0 0,0 0 0,0-1 0,0 1 0,0 0 0,1-1 0,-1 1 0,0-1 0,1 0 0,-1 0 0,1 0 0,4 1 0,8 2 0,0 0 0,29 1 0,3 2 0,-40-5-195,0 1 0,0-1 0,0 1 0,0 0 0,-1 1 0,8 4 0,5 8-6631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6.893"/>
    </inkml:context>
    <inkml:brush xml:id="br0">
      <inkml:brushProperty name="width" value="0.035" units="cm"/>
      <inkml:brushProperty name="height" value="0.035" units="cm"/>
      <inkml:brushProperty name="color" value="#333333"/>
    </inkml:brush>
  </inkml:definitions>
  <inkml:trace contextRef="#ctx0" brushRef="#br0">0 1 24575,'23'6'0,"-1"1"0,-1 1 0,1 1 0,-2 1 0,1 1 0,32 23 0,-24-16 0,61 29 0,-72-40 0,0-1 0,0-1 0,1-1 0,0-1 0,33 2 0,97-7 0,-126 1 0,229-33 0,-96 10 0,-154 23 5,-1 1-1,0 0 1,0-1 0,0 1-1,0 0 1,0 0 0,0 0-1,0 0 1,1 0-1,-1 0 1,0 0 0,0 0-1,0 0 1,0 0 0,0 1-1,1-1 1,-1 0-1,0 1 1,0-1 0,0 1-1,0-1 1,0 1-1,1 1 1,-2 0-92,0-1 0,0 1 1,0-1-1,-1 1 0,1-1 0,0 1 0,-1-1 0,1 0 1,-1 1-1,0-1 0,1 1 0,-1-1 0,0 0 0,0 0 1,0 1-1,-2 1 0,-11 15-6739</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3.458"/>
    </inkml:context>
    <inkml:brush xml:id="br0">
      <inkml:brushProperty name="width" value="0.035" units="cm"/>
      <inkml:brushProperty name="height" value="0.035" units="cm"/>
      <inkml:brushProperty name="color" value="#333333"/>
    </inkml:brush>
  </inkml:definitions>
  <inkml:trace contextRef="#ctx0" brushRef="#br0">0 7 24575,'0'0'-8191</inkml:trace>
  <inkml:trace contextRef="#ctx0" brushRef="#br0" timeOffset="1">0 7 24575,'25'-5'0,"8"3"0,-1 8 0,-2 7 0,-1 6 0,1 5 0,-6-1-8191</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3.822"/>
    </inkml:context>
    <inkml:brush xml:id="br0">
      <inkml:brushProperty name="width" value="0.035" units="cm"/>
      <inkml:brushProperty name="height" value="0.035" units="cm"/>
      <inkml:brushProperty name="color" value="#333333"/>
    </inkml:brush>
  </inkml:definitions>
  <inkml:trace contextRef="#ctx0" brushRef="#br0">1 255 24575,'5'-9'0,"0"-1"0,1 1 0,1 1 0,0-1 0,0 1 0,0 0 0,1 1 0,0 0 0,1 0 0,0 1 0,0 0 0,0 0 0,0 1 0,1 0 0,0 1 0,0 0 0,1 0 0,-1 1 0,0 1 0,1 0 0,0 0 0,0 1 0,-1 0 0,21 2 0,-27-1 0,5 1 0,1-1 0,0 0 0,-1 0 0,1-1 0,-1 0 0,12-4 0,-19 5 0,0-1 0,-1 0 0,1 0 0,0 0 0,-1 0 0,1 0 0,-1 0 0,1 0 0,-1 0 0,1-1 0,-1 1 0,0 0 0,0-1 0,0 1 0,0-1 0,0 0 0,0 1 0,0-1 0,0 0 0,-1 0 0,1 1 0,-1-1 0,1 0 0,-1 0 0,0 0 0,0 0 0,1 1 0,-1-1 0,-1 0 0,1 0 0,0 0 0,0 0 0,-1 0 0,1 1 0,-1-1 0,1 0 0,-1 0 0,-1-2 0,0 0 0,1 1 0,0 0 0,-1-1 0,0 1 0,0 0 0,1 0 0,-2 1 0,1-1 0,0 0 0,-1 1 0,1-1 0,-1 1 0,0 0 0,0 0 0,1 0 0,-2 0 0,1 0 0,-4-1 0,5 2 0,0 0 0,0 1 0,0-1 0,0 1 0,0 0 0,-1 0 0,1 0 0,0 0 0,0 0 0,0 0 0,0 0 0,0 1 0,0-1 0,0 1 0,0-1 0,0 1 0,0 0 0,0 0 0,1 0 0,-1 0 0,0 0 0,0 0 0,1 1 0,-1-1 0,1 0 0,-1 1 0,1-1 0,0 1 0,-1 0 0,1-1 0,0 1 0,-1 3 0,-4 6 0,2 1 0,0 0 0,0 0 0,1 0 0,0 1 0,1-1 0,1 0 0,0 1 0,0 0 0,1-1 0,1 1 0,0-1 0,4 14 0,-4-17 0,0 0 0,1 0 0,1-1 0,-1 1 0,1-1 0,1 1 0,0-1 0,0 0 0,0-1 0,1 1 0,0-1 0,1 0 0,0 0 0,0 0 0,0-1 0,1 0 0,0 0 0,0-1 0,9 6 0,-12-9-114,0-1 1,0 1-1,1-1 0,-1 0 0,1 0 1,-1 0-1,1 0 0,-1-1 0,1 0 1,0 0-1,7-1 0,14-5-6712</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4.202"/>
    </inkml:context>
    <inkml:brush xml:id="br0">
      <inkml:brushProperty name="width" value="0.035" units="cm"/>
      <inkml:brushProperty name="height" value="0.035" units="cm"/>
      <inkml:brushProperty name="color" value="#333333"/>
    </inkml:brush>
  </inkml:definitions>
  <inkml:trace contextRef="#ctx0" brushRef="#br0">0 854 24575,'10'-45'0,"9"-30"0,5-16 0,-1-13 0,1-4 0,0 1 0,3 10 0,0 11 0,1 15 0,1 20 0,-5 33 0,-11 30 0,-13 27 0,-7 8-8191</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4.598"/>
    </inkml:context>
    <inkml:brush xml:id="br0">
      <inkml:brushProperty name="width" value="0.035" units="cm"/>
      <inkml:brushProperty name="height" value="0.035" units="cm"/>
      <inkml:brushProperty name="color" value="#333333"/>
    </inkml:brush>
  </inkml:definitions>
  <inkml:trace contextRef="#ctx0" brushRef="#br0">0 1 24575,'20'0'0,"11"0"0,6 0 0,-4 5 0,-7 6 0,-8 7 0,-7 0-8191</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4.993"/>
    </inkml:context>
    <inkml:brush xml:id="br0">
      <inkml:brushProperty name="width" value="0.035" units="cm"/>
      <inkml:brushProperty name="height" value="0.035" units="cm"/>
      <inkml:brushProperty name="color" value="#333333"/>
    </inkml:brush>
  </inkml:definitions>
  <inkml:trace contextRef="#ctx0" brushRef="#br0">0 276 24575,'3'0'0,"0"-1"0,0 1 0,0-1 0,0 0 0,0 0 0,0 0 0,0-1 0,0 1 0,-1 0 0,1-1 0,-1 0 0,1 0 0,-1 0 0,0 0 0,1 0 0,-1 0 0,0-1 0,3-4 0,31-54 0,-28 44 0,-5 12 0,-1 1 0,1-1 0,-1 1 0,1 0 0,1 0 0,-1 1 0,1-1 0,-1 1 0,6-4 0,-8 6 0,1 0 0,-1 0 0,0 1 0,1-1 0,-1 1 0,1-1 0,-1 1 0,1 0 0,-1 0 0,1-1 0,-1 1 0,1 0 0,-1 0 0,1 0 0,-1 1 0,1-1 0,-1 0 0,1 0 0,-1 1 0,1-1 0,-1 1 0,1 0 0,-1-1 0,0 1 0,1 0 0,-1 0 0,0 0 0,0-1 0,1 1 0,-1 1 0,0-1 0,0 0 0,1 2 0,3 3 0,3 3 0,0 0 0,0 0 0,1-1 0,1-1 0,15 12 0,-22-17 0,-1-1 0,1 0 0,0 0 0,0 0 0,-1 0 0,1 0 0,0-1 0,0 1 0,0-1 0,0 0 0,-1 1 0,1-1 0,0-1 0,0 1 0,0 0 0,0-1 0,0 1 0,-1-1 0,1 0 0,0 0 0,0 0 0,-1 0 0,1-1 0,-1 1 0,1-1 0,-1 1 0,0-1 0,0 0 0,4-3 0,-1-1 0,0 0 0,-1-1 0,1 1 0,-1-1 0,-1 0 0,1 0 0,-1 0 0,0 0 0,-1 0 0,0-1 0,0 1 0,0-1 0,-1 0 0,0 1 0,-1-1 0,0 0 0,0 0 0,-1 1 0,1-1 0,-5-13 0,5 20 0,0 0 0,0 0 0,0 0 0,0 0 0,-1 0 0,1 0 0,0 0 0,-1 0 0,1 0 0,-1 0 0,1 1 0,-1-1 0,1 0 0,-1 0 0,1 1 0,-1-1 0,0 0 0,0 1 0,1-1 0,-1 0 0,0 1 0,0-1 0,0 1 0,1-1 0,-1 1 0,0 0 0,0-1 0,0 1 0,0 0 0,0 0 0,0 0 0,-1-1 0,0 2 0,0 0 0,1 0 0,-1 1 0,1-1 0,-1 0 0,1 0 0,-1 1 0,1-1 0,0 1 0,-1-1 0,1 1 0,0 0 0,0-1 0,-1 3 0,-4 9 0,0 0 0,1 0 0,-5 19 0,6-18 0,1 1 0,1 0 0,1 0 0,0 0 0,0 0 0,2 0 0,-1 0 0,7 26 0,-6-35 0,1 0 0,0-1 0,0 1 0,0-1 0,1 0 0,0 1 0,0-1 0,1 0 0,-1-1 0,1 1 0,0-1 0,0 1 0,1-1 0,-1-1 0,1 1 0,0 0 0,0-1 0,0 0 0,0 0 0,0-1 0,1 0 0,-1 1 0,1-2 0,11 3 0,-9-2-151,1-1-1,-1 0 0,1-1 0,-1 0 1,1 0-1,-1-1 0,1 0 1,11-3-1,17-8-6674</inkml:trace>
  <inkml:trace contextRef="#ctx0" brushRef="#br0" timeOffset="1">672 72 24575,'25'-5'0,"8"-1"-8191</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5.389"/>
    </inkml:context>
    <inkml:brush xml:id="br0">
      <inkml:brushProperty name="width" value="0.035" units="cm"/>
      <inkml:brushProperty name="height" value="0.035" units="cm"/>
      <inkml:brushProperty name="color" value="#333333"/>
    </inkml:brush>
  </inkml:definitions>
  <inkml:trace contextRef="#ctx0" brushRef="#br0">1 1 24575,'0'39'0,"0"29"0,0 17 0,0 4 0,0-3 0,0-11 0,5-14 0,1-12 0,1-14-8191</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6.390"/>
    </inkml:context>
    <inkml:brush xml:id="br0">
      <inkml:brushProperty name="width" value="0.035" units="cm"/>
      <inkml:brushProperty name="height" value="0.035" units="cm"/>
      <inkml:brushProperty name="color" value="#333333"/>
    </inkml:brush>
  </inkml:definitions>
  <inkml:trace contextRef="#ctx0" brushRef="#br0">0 54 24575,'22'-6'0,"1"0"0,-1 2 0,1 1 0,0 1 0,0 1 0,0 1 0,0 1 0,43 7 0,-54-7 0,0-1 0,0 1 0,0-2 0,0 0 0,-1 0 0,1-1 0,0-1 0,0 0 0,17-7 0,-11 4 0,0 1 0,29-4 0,-41 8 0,1 1 0,0 0 0,0 0 0,-1 1 0,1-1 0,0 1 0,-1 1 0,1-1 0,-1 1 0,0 0 0,7 4 0,29 17 0,-36-19 0,0 0 0,0 0 0,0 0 0,1-1 0,-1 0 0,1 0 0,0-1 0,0 0 0,-1 0 0,2-1 0,-1 1 0,0-1 0,0-1 0,0 0 0,0 0 0,11-1 0,12-6 0,0 2 0,0 1 0,0 2 0,1 1 0,-1 1 0,60 8 0,-80-6 0,0 1 0,0-1 0,0 2 0,0-1 0,0 1 0,-1 1 0,0 0 0,0 0 0,0 0 0,-1 1 0,1 1 0,-1 0 0,-1 0 0,1 0 0,-1 1 0,-1 0 0,0 0 0,0 1 0,0 0 0,-1 0 0,0 0 0,-1 0 0,6 19 0,-5-12 0,-1 1 0,-1 0 0,-1 0 0,0 0 0,-1 0 0,-1 0 0,0 0 0,-1 0 0,-4 19 0,3-28 0,1 0 0,-1 0 0,-1 0 0,1 0 0,-2 0 0,1 0 0,-1-1 0,0 1 0,0-1 0,-1 0 0,0 0 0,0-1 0,-1 1 0,1-1 0,-1 0 0,-1-1 0,1 0 0,-1 0 0,0 0 0,-11 5 0,16-9 0,0 0 0,0 0 0,0 0 0,0 0 0,-1-1 0,1 1 0,0 0 0,0-1 0,-1 0 0,1 0 0,0 1 0,-1-1 0,1-1 0,0 1 0,-1 0 0,1-1 0,0 1 0,0-1 0,-1 1 0,1-1 0,0 0 0,0 0 0,0 0 0,-3-3 0,2 1 0,0 0 0,0 0 0,1 0 0,-1-1 0,1 1 0,0-1 0,0 1 0,1-1 0,-1 0 0,1 0 0,0 0 0,-2-7 0,1-6 0,0 0 0,1 0 0,0 1 0,1-1 0,5-31 0,0 22 24,2 0 0,0 1 0,2-1 0,11-23 0,-14 37-173,0-1 1,1 1-1,1 1 1,0-1-1,0 1 1,1 1-1,1 0 1,-1 0-1,16-12 1,9 1-6678</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6.736"/>
    </inkml:context>
    <inkml:brush xml:id="br0">
      <inkml:brushProperty name="width" value="0.035" units="cm"/>
      <inkml:brushProperty name="height" value="0.035" units="cm"/>
      <inkml:brushProperty name="color" value="#333333"/>
    </inkml:brush>
  </inkml:definitions>
  <inkml:trace contextRef="#ctx0" brushRef="#br0">0 764 24575,'10'-45'0,"3"-29"0,5-18 0,4-12 0,3-4 0,2 7 0,2 11 0,-4 15 0,-1 20 0,-6 35 0,-9 36 0,-13 29 0,-4 8-8191</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7.163"/>
    </inkml:context>
    <inkml:brush xml:id="br0">
      <inkml:brushProperty name="width" value="0.035" units="cm"/>
      <inkml:brushProperty name="height" value="0.035" units="cm"/>
      <inkml:brushProperty name="color" value="#333333"/>
    </inkml:brush>
  </inkml:definitions>
  <inkml:trace contextRef="#ctx0" brushRef="#br0">0 214 24575,'24'2'0,"0"0"0,32 9 0,-41-7 0,0-1 0,0-1 0,0 0 0,0-1 0,1 0 0,-1-1 0,0-1 0,17-2 0,-28 1 0,0-1 0,0 1 0,0 0 0,0-1 0,-1 0 0,1 0 0,-1 0 0,1 0 0,-1 0 0,0-1 0,0 0 0,-1 1 0,1-1 0,-1 0 0,0 0 0,0 0 0,0-1 0,0 1 0,-1 0 0,0-1 0,0 1 0,1-10 0,0 3 0,0 0 0,-1 0 0,0 0 0,-1 0 0,0 0 0,-1 0 0,0 0 0,-4-14 0,5 24 0,0 0 0,-1 0 0,1 0 0,0 0 0,-1 0 0,1 0 0,-1 0 0,1 0 0,-1 0 0,0 0 0,1 0 0,-1 0 0,0 0 0,0 1 0,1-1 0,-1 0 0,-2 0 0,-10 4 0,10 0 0,1 0 0,0-1 0,0 1 0,0 0 0,0 0 0,0 0 0,0 0 0,1 0 0,-2 5 0,2-5 0,0 1 0,0-1 0,0 1 0,1-1 0,-1 1 0,1 0 0,0-1 0,0 1 0,0 0 0,0-1 0,1 1 0,0-1 0,-1 1 0,1-1 0,1 1 0,-1-1 0,0 1 0,1-1 0,1 3 0,-1-4 0,0 0 0,0 0 0,0-1 0,0 1 0,0-1 0,0 1 0,0-1 0,0 0 0,1 0 0,-1 0 0,0 0 0,1 0 0,-1 0 0,1-1 0,-1 1 0,1-1 0,-1 0 0,1 0 0,-1 0 0,1 0 0,-1 0 0,1 0 0,-1-1 0,1 1 0,-1-1 0,1 0 0,-1 0 0,3-1 0,13-6 0,0 0 0,-1-1 0,0-1 0,26-21 0,-32 22 0,0 1 0,1 0 0,0 0 0,0 1 0,0 1 0,1 0 0,0 0 0,0 1 0,0 1 0,26-4 0,-36 7-72,1 1 1,0 0-1,0 1 0,0-1 0,0 1 0,0 0 0,0 0 0,-1 0 1,1 0-1,0 1 0,-1-1 0,1 1 0,-1 0 0,0 0 0,1 0 1,-1 0-1,0 1 0,3 3 0,18 23-6754</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7.924"/>
    </inkml:context>
    <inkml:brush xml:id="br0">
      <inkml:brushProperty name="width" value="0.035" units="cm"/>
      <inkml:brushProperty name="height" value="0.035" units="cm"/>
      <inkml:brushProperty name="color" value="#333333"/>
    </inkml:brush>
  </inkml:definitions>
  <inkml:trace contextRef="#ctx0" brushRef="#br0">387 27 24575,'-13'-5'0,"0"0"0,0 1 0,0 1 0,-1 0 0,0 0 0,0 1 0,1 1 0,-1 1 0,0 0 0,-20 2 0,25 0 0,0 0 0,0 1 0,0 0 0,0 0 0,1 1 0,-1 0 0,1 0 0,0 1 0,0 0 0,1 0 0,-1 1 0,1 0 0,0 1 0,1-1 0,-1 1 0,-6 10 0,3 0 0,0 0 0,1 0 0,0 0 0,2 1 0,0 1 0,1-1 0,1 1 0,1 0 0,0 0 0,1 1 0,2-1 0,0 1 0,1-1 0,4 39 0,-3-52 0,0-1 0,1 1 0,-1-1 0,1 0 0,0 0 0,1 0 0,-1 0 0,1 0 0,0 0 0,0-1 0,0 1 0,1-1 0,-1 0 0,1 0 0,0 0 0,1 0 0,-1-1 0,0 0 0,1 0 0,0 0 0,0 0 0,0-1 0,0 0 0,0 0 0,0 0 0,1-1 0,-1 1 0,1-1 0,9 0 0,-2 0 0,0-1 0,0-1 0,0 0 0,0-1 0,0 0 0,0-1 0,0 0 0,-1-1 0,1-1 0,-1 0 0,18-10 0,-4-2-341,-2 0 0,0-1-1,34-34 1,-6-2-6485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47.235"/>
    </inkml:context>
    <inkml:brush xml:id="br0">
      <inkml:brushProperty name="width" value="0.035" units="cm"/>
      <inkml:brushProperty name="height" value="0.035" units="cm"/>
      <inkml:brushProperty name="color" value="#333333"/>
    </inkml:brush>
  </inkml:definitions>
  <inkml:trace contextRef="#ctx0" brushRef="#br0">0 1 24575,'20'20'0,"11"11"0,1 11 0,0 7 0,-6 6 0,-2-1 0,-6-1 0,-5 2 0,-5 0 0,-4-4 0,-8-5 0,-2-6 0,-1-4 0,1-4 0,1-8-8191</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8.258"/>
    </inkml:context>
    <inkml:brush xml:id="br0">
      <inkml:brushProperty name="width" value="0.035" units="cm"/>
      <inkml:brushProperty name="height" value="0.035" units="cm"/>
      <inkml:brushProperty name="color" value="#333333"/>
    </inkml:brush>
  </inkml:definitions>
  <inkml:trace contextRef="#ctx0" brushRef="#br0">0 111 24575,'30'15'0,"10"0"0,3-3 0,-1-8 0,-3-10 0,-2-3 0,2-6 0,-1-5 0,-2-5 0,-2-2 0,-11 3 0,-16 6 0,-8 6-8191</inkml:trace>
  <inkml:trace contextRef="#ctx0" brushRef="#br0" timeOffset="1">293 111 24575,'-10'45'0,"-4"29"0,2 13 0,2 0 0,2-8 0,9-9 0,3-11 0,7-10 0,0-14-8191</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8.623"/>
    </inkml:context>
    <inkml:brush xml:id="br0">
      <inkml:brushProperty name="width" value="0.035" units="cm"/>
      <inkml:brushProperty name="height" value="0.035" units="cm"/>
      <inkml:brushProperty name="color" value="#333333"/>
    </inkml:brush>
  </inkml:definitions>
  <inkml:trace contextRef="#ctx0" brushRef="#br0">0 816 24575,'1'-62'0,"2"1"0,2 0 0,4 1 0,2 0 0,2 0 0,3 1 0,3 1 0,2 1 0,3 0 0,37-63 0,-57 114 0,38-55 0,-40 58 0,0 0 0,1 1 0,-1-1 0,1 1 0,-1 0 0,1-1 0,0 1 0,0 0 0,0 1 0,0-1 0,0 1 0,0-1 0,0 1 0,1 0 0,-1 0 0,0 0 0,6 0 0,-7 1 0,-1 0 0,1 0 0,-1 1 0,0-1 0,0 1 0,1-1 0,-1 1 0,0 0 0,0-1 0,0 1 0,1 0 0,-1 0 0,0 0 0,0-1 0,0 1 0,0 0 0,-1 1 0,1-1 0,0 0 0,0 0 0,-1 0 0,1 0 0,0 1 0,-1-1 0,1 0 0,-1 1 0,0-1 0,1 0 0,-1 1 0,0-1 0,0 0 0,0 1 0,0-1 0,0 3 0,-6 51 0,2-36 0,-1 1 0,-1-1 0,0 0 0,-2-1 0,0 1 0,-1-1 0,-1-1 0,-1 0 0,0 0 0,-2-1 0,1-1 0,-2 0 0,-25 22 0,37-36 0,0 0 0,1 0 0,-1 0 0,1 0 0,0 1 0,-1-1 0,1 0 0,0 1 0,0-1 0,-1 1 0,1-1 0,0 1 0,1-1 0,-1 1 0,0 0 0,0 0 0,1-1 0,-1 1 0,1 0 0,-1 0 0,1 0 0,0-1 0,0 1 0,0 0 0,0 0 0,0 0 0,1 3 0,1-2 0,-1 0 0,2-1 0,-1 1 0,0 0 0,0-1 0,1 1 0,0-1 0,-1 0 0,1 1 0,0-1 0,0-1 0,0 1 0,7 2 0,13 7 0,0-1 0,45 13 0,-57-20 0,1-1 0,-1 0 0,1 0 0,0-1 0,-1-1 0,1 0 0,0 0 0,15-3 0,-23 2-97,0-1-1,0 1 1,0-1-1,0 1 1,0-1-1,-1 0 1,1 0-1,-1-1 1,1 1-1,-1-1 1,0 0-1,0 0 0,3-3 1,13-19-6729</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8.973"/>
    </inkml:context>
    <inkml:brush xml:id="br0">
      <inkml:brushProperty name="width" value="0.035" units="cm"/>
      <inkml:brushProperty name="height" value="0.035" units="cm"/>
      <inkml:brushProperty name="color" value="#333333"/>
    </inkml:brush>
  </inkml:definitions>
  <inkml:trace contextRef="#ctx0" brushRef="#br0">1 0 24575,'0'50'0,"5"31"0,11 11 0,9 1 0,9-11 0,9-19 0,7-21 0,0-22 0,2-20 0,-9-14 0,-10-10 0,-12-6 0,-10 2-8191</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49.387"/>
    </inkml:context>
    <inkml:brush xml:id="br0">
      <inkml:brushProperty name="width" value="0.035" units="cm"/>
      <inkml:brushProperty name="height" value="0.035" units="cm"/>
      <inkml:brushProperty name="color" value="#333333"/>
    </inkml:brush>
  </inkml:definitions>
  <inkml:trace contextRef="#ctx0" brushRef="#br0">0 81 24575,'20'-12'0,"0"1"0,1 1 0,-1 1 0,2 1 0,-1 0 0,1 2 0,1 1 0,-1 1 0,1 0 0,-1 2 0,34 0 0,22 5 0,-1 4 0,78 17 0,-133-21 0,1480 357-2084,-522-42 1654,-267-81-100,9-38 205,544 39 2152,-1253-236-1815,0 0 0,0 1 0,0 0-1,-1 0 1,0 2 0,1-1 0,-2 2 0,1 0-1,0 0 1,-1 1 0,-1 0 0,1 1-1,-1 0 1,17 18 0,-1 6-6838</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7.545"/>
    </inkml:context>
    <inkml:brush xml:id="br0">
      <inkml:brushProperty name="width" value="0.035" units="cm"/>
      <inkml:brushProperty name="height" value="0.035" units="cm"/>
      <inkml:brushProperty name="color" value="#333333"/>
    </inkml:brush>
  </inkml:definitions>
  <inkml:trace contextRef="#ctx0" brushRef="#br0">5 0 24575,'-2'126'0,"-1"-37"0,13 123 0,-10-209 0,0 0 0,1 0 0,-1-1 0,1 1 0,0 0 0,-1-1 0,1 1 0,0 0 0,1-1 0,-1 1 0,2 1 0,-3-3 0,0-1 0,1 0 0,-1 0 0,1 1 0,-1-1 0,0 0 0,1 0 0,-1 0 0,1 0 0,-1 0 0,0 1 0,1-1 0,-1 0 0,1 0 0,-1 0 0,1 0 0,-1 0 0,1 0 0,-1 0 0,0 0 0,1-1 0,-1 1 0,1 0 0,-1 0 0,1 0 0,-1 0 0,0-1 0,1 1 0,-1 0 0,0 0 0,1-1 0,-1 1 0,0 0 0,1 0 0,-1-1 0,0 1 0,1-1 0,5-7 0,0-1 0,0 0 0,-1 0 0,6-12 0,4-7 0,-14 26 0,0 1 0,0-1 0,0 1 0,0 0 0,1-1 0,-1 1 0,0 0 0,1 0 0,-1 0 0,0 0 0,1 0 0,-1 0 0,1 1 0,0-1 0,1 0 0,-2 1 0,0-1 0,0 1 0,0 1 0,0-1 0,0 0 0,0 0 0,0 0 0,-1 0 0,1 1 0,0-1 0,0 0 0,0 1 0,0-1 0,-1 0 0,1 1 0,0-1 0,0 1 0,-1 0 0,1-1 0,1 2 0,1 3 0,1 0 0,-1 0 0,0 0 0,0 0 0,-1 1 0,4 9 0,-3-10-1365</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28.230"/>
    </inkml:context>
    <inkml:brush xml:id="br0">
      <inkml:brushProperty name="width" value="0.035" units="cm"/>
      <inkml:brushProperty name="height" value="0.035" units="cm"/>
      <inkml:brushProperty name="color" value="#333333"/>
    </inkml:brush>
  </inkml:definitions>
  <inkml:trace contextRef="#ctx0" brushRef="#br0">23 1 24575,'1'5'0,"6"14"0,-1 0 0,-1 0 0,3 24 0,-7-36 0,-1-1 0,0 1 0,0 0 0,-1-1 0,0 1 0,0 0 0,0-1 0,-1 1 0,0-1 0,0 0 0,-1 1 0,0-1 0,-4 8 0,3-10 0,1 1 0,0 0 0,1 0 0,-1 0 0,1 0 0,0 0 0,0 1 0,0-1 0,1 0 0,0 1 0,0 0 0,0-1 0,1 1 0,0 0 0,0-1 0,1 1 0,-1-1 0,1 1 0,0 0 0,0-1 0,1 1 0,0-1 0,0 0 0,0 0 0,1 0 0,-1 0 0,1 0 0,1 0 0,-1-1 0,6 7 0,-8-9 0,0-1 0,1 0 0,-1 1 0,0-1 0,1 0 0,-1 0 0,1 0 0,-1 0 0,1 0 0,0 0 0,-1-1 0,1 1 0,0 0 0,0-1 0,-1 1 0,1-1 0,0 0 0,0 0 0,0 1 0,-1-1 0,1 0 0,0-1 0,0 1 0,0 0 0,0 0 0,-1-1 0,1 1 0,0-1 0,0 0 0,-1 1 0,1-1 0,-1 0 0,1 0 0,0 0 0,-1 0 0,0 0 0,1 0 0,2-3 0,4-5 0,-1-1 0,1 0 0,-2 0 0,12-21 0,-2 2 0,-14 27 0,0-1 0,0 1 0,1-1 0,-1 1 0,0 0 0,1 0 0,0 0 0,-1 0 0,1 1 0,0-1 0,0 1 0,0 0 0,0-1 0,0 1 0,0 1 0,0-1 0,0 0 0,5 0 0,6 1 0,-1 0 0,0 1 0,19 3 0,-23-2 0,0-1 0,0 0 0,0-1 0,1 1 0,-1-2 0,0 1 0,13-3 0,-19 1 0,0 1 0,0 0 0,0-1 0,0 1 0,-1-1 0,1 0 0,-1 0 0,1 0 0,-1-1 0,0 1 0,1 0 0,-1-1 0,-1 0 0,1 1 0,0-1 0,-1 0 0,1 0 0,-1 0 0,0 0 0,0 0 0,0 0 0,0 0 0,0 0 0,-1 0 0,0-1 0,1-3 0,-1 6 0,0-1 0,0 0 0,0 0 0,0 0 0,0 0 0,0 0 0,-1 1 0,1-1 0,-1 0 0,1 0 0,-1 0 0,0 1 0,0-1 0,1 0 0,-1 1 0,0-1 0,-2-1 0,-8 0 0,-3 18 0,9-1 0,1 0 0,0 0 0,1 0 0,0 1 0,1-1 0,1 1 0,0 0 0,1 0 0,1-1 0,0 1 0,1 0 0,1-1 0,0 1 0,1-1 0,0 0 0,1 0 0,7 14 0,-8-23 0,-1 0 0,0-1 0,1 1 0,0 0 0,0-1 0,1 0 0,-1 0 0,1 0 0,0-1 0,0 0 0,0 1 0,0-2 0,1 1 0,-1-1 0,1 0 0,0 0 0,-1 0 0,1-1 0,0 1 0,0-2 0,0 1 0,0-1 0,0 0 0,0 0 0,0 0 0,0-1 0,0 0 0,0 0 0,0-1 0,-1 1 0,1-1 0,0 0 0,-1-1 0,0 0 0,1 0 0,-1 0 0,0 0 0,0-1 0,-1 1 0,1-1 0,-1-1 0,0 1 0,0-1 0,0 1 0,-1-1 0,1 0 0,-1 0 0,-1-1 0,1 1 0,2-8 0,5-23-1365,-4 3-5461</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9.371"/>
    </inkml:context>
    <inkml:brush xml:id="br0">
      <inkml:brushProperty name="width" value="0.035" units="cm"/>
      <inkml:brushProperty name="height" value="0.035" units="cm"/>
      <inkml:brushProperty name="color" value="#333333"/>
    </inkml:brush>
  </inkml:definitions>
  <inkml:trace contextRef="#ctx0" brushRef="#br0">171 1 24575,'-16'15'0,"0"0"0,1 1 0,1 0 0,0 1 0,1 1 0,1 0 0,1 1 0,0 0 0,2 1 0,0 0 0,-9 32 0,14-37 0,1-1 0,1 0 0,0 1 0,1 0 0,1-1 0,0 1 0,2 14 0,-1-24 0,-1-1 0,1 1 0,0-1 0,1 1 0,-1-1 0,1 0 0,0 0 0,0 0 0,0 0 0,0 0 0,1 0 0,-1-1 0,1 1 0,0-1 0,0 0 0,1 1 0,-1-1 0,1-1 0,-1 1 0,1-1 0,0 1 0,0-1 0,0 0 0,0 0 0,0-1 0,9 3 0,-6-3-59,0 0 0,0 0-1,1 0 1,-1-1-1,0 0 1,1-1 0,-1 0-1,0 0 1,0 0 0,0-1-1,0 0 1,0 0 0,0-1-1,0 0 1,-1 0-1,1-1 1,-1 0 0,0 0-1,0 0 1,0-1 0,-1 0-1,8-8 1,8-11-6767</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29:39.783"/>
    </inkml:context>
    <inkml:brush xml:id="br0">
      <inkml:brushProperty name="width" value="0.035" units="cm"/>
      <inkml:brushProperty name="height" value="0.035" units="cm"/>
      <inkml:brushProperty name="color" value="#333333"/>
    </inkml:brush>
  </inkml:definitions>
  <inkml:trace contextRef="#ctx0" brushRef="#br0">0 1 24575,'7'15'0,"90"186"0,-78-167 0,2-1 0,1 0 0,43 48 0,-62-78 0,0 1 0,0-1 0,-1 0 0,1 0 0,-1 1 0,0 0 0,0-1 0,0 1 0,0 0 0,-1 0 0,2 7 0,-3-9 0,0 0 0,0 0 0,0-1 0,0 1 0,0 0 0,0 0 0,-1 0 0,1 0 0,-1-1 0,0 1 0,1 0 0,-1-1 0,0 1 0,0 0 0,0-1 0,0 1 0,0-1 0,0 0 0,-1 1 0,1-1 0,0 0 0,-1 0 0,1 0 0,-1 1 0,1-2 0,-1 1 0,-3 2 0,1-1 0,0 1 0,0 0 0,0 0 0,0 0 0,0 0 0,1 1 0,0 0 0,-1-1 0,1 1 0,1 0 0,-1 1 0,1-1 0,-4 7 0,6-9 0,-1-1 0,1 1 0,-1 0 0,1 0 0,-1-1 0,1 1 0,0 0 0,0 0 0,0-1 0,0 1 0,0 0 0,0 0 0,1 0 0,-1-1 0,0 1 0,1 0 0,-1 0 0,1-1 0,0 1 0,0-1 0,0 1 0,0 0 0,0-1 0,0 0 0,0 1 0,0-1 0,0 0 0,1 1 0,-1-1 0,0 0 0,1 0 0,-1 0 0,1 0 0,-1 0 0,1-1 0,0 1 0,-1 0 0,1-1 0,2 1 0,4 2 0,-1-1 0,0-1 0,1 1 0,-1-1 0,1-1 0,0 1 0,-1-1 0,1-1 0,-1 1 0,1-1 0,-1-1 0,1 1 0,-1-1 0,1-1 0,-1 1 0,0-1 0,0 0 0,-1-1 0,1 0 0,-1 0 0,1 0 0,-1-1 0,-1 0 0,1 0 0,-1 0 0,1-1 0,-2 0 0,9-11 0,-12 15 0,0 0 0,0 0 0,1 0 0,-1 0 0,0 0 0,1 1 0,0-1 0,-1 1 0,1-1 0,0 1 0,0 0 0,-1-1 0,1 1 0,0 0 0,1 0 0,2-1 0,-4 3 0,1 0 0,-1-1 0,0 1 0,1 0 0,-1 0 0,0 0 0,1 0 0,-1 0 0,0 0 0,0 0 0,0 0 0,0 1 0,0-1 0,0 0 0,0 1 0,-1-1 0,1 1 0,0-1 0,-1 1 0,1-1 0,-1 1 0,0-1 0,1 1 0,-1-1 0,0 3 0,8 32-455,-2 0 0,3 58 0,-6-37-6371</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1.644"/>
    </inkml:context>
    <inkml:brush xml:id="br0">
      <inkml:brushProperty name="width" value="0.035" units="cm"/>
      <inkml:brushProperty name="height" value="0.035" units="cm"/>
      <inkml:brushProperty name="color" value="#333333"/>
    </inkml:brush>
  </inkml:definitions>
  <inkml:trace contextRef="#ctx0" brushRef="#br0">1 70 24575,'1'0'0,"1"1"0,-1 0 0,1 0 0,-1 0 0,0 0 0,1 0 0,-1 0 0,0 0 0,0 0 0,0 1 0,0-1 0,0 0 0,0 1 0,0-1 0,0 0 0,0 1 0,-1-1 0,1 1 0,-1 0 0,1-1 0,-1 1 0,1-1 0,-1 1 0,0 0 0,0 2 0,3 5 0,0-77 0,-3 30 0,0 30 0,0 27 0,-1 0 0,15 582 0,-6-492 0,6 1 0,4-2 0,48 157 0,-46-210 0,3-1 0,1-1 0,4-1 0,1-2 0,3 0 0,67 79 0,-37-42 0,-57-85 0,-7-12 0,-11-16 0,8 21-136,0 0-1,0 0 1,-1 1-1,1 0 1,-1 0-1,0 1 1,-1-1-1,1 1 0,-13-4 1,-6 0-6690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2.061"/>
    </inkml:context>
    <inkml:brush xml:id="br0">
      <inkml:brushProperty name="width" value="0.035" units="cm"/>
      <inkml:brushProperty name="height" value="0.035" units="cm"/>
      <inkml:brushProperty name="color" value="#333333"/>
    </inkml:brush>
  </inkml:definitions>
  <inkml:trace contextRef="#ctx0" brushRef="#br0">1 336 24575,'5'-8'0,"1"-1"0,1 2 0,-1-1 0,1 1 0,1 0 0,-1 0 0,1 1 0,0 0 0,1 0 0,-1 1 0,1 0 0,0 0 0,0 1 0,1 1 0,-1-1 0,1 1 0,0 1 0,0 0 0,0 0 0,0 1 0,0 1 0,13 0 0,52 8 0,-42-4 0,1 0 0,0-3 0,43-2 0,-67 0 0,0-1 0,-1 0 0,1 0 0,0-1 0,-1 0 0,1-1 0,-1 1 0,0-2 0,0 0 0,0 0 0,-1 0 0,0-1 0,0 0 0,0-1 0,9-11 0,-3 0-49,-2-1 1,0 0-1,-2 0 0,0-1 0,10-27 0,-10 22-1023,-16 39-5754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1.331"/>
    </inkml:context>
    <inkml:brush xml:id="br0">
      <inkml:brushProperty name="width" value="0.035" units="cm"/>
      <inkml:brushProperty name="height" value="0.035" units="cm"/>
      <inkml:brushProperty name="color" value="#333333"/>
    </inkml:brush>
  </inkml:definitions>
  <inkml:trace contextRef="#ctx0" brushRef="#br0">6 59 24575,'0'0'0,"0"0"0,-1 0 0,1-1 0,0 1 0,-1 0 0,1 0 0,0-1 0,0 1 0,-1 0 0,1 0 0,0-1 0,0 1 0,-1 0 0,1-1 0,0 1 0,0 0 0,0-1 0,-1 1 0,1 0 0,0-1 0,0 1 0,0-1 0,0 1 0,0 0 0,0-1 0,0 1 0,0 0 0,0-1 0,0 1 0,0-1 0,0 1 0,0 0 0,0-1 0,0 1 0,0 0 0,1-1 0,-1 1 0,0-1 0,0 1 0,0 0 0,1-1 0,-1 1 0,1-1 0,20-4 0,29 8 0,132 13 0,259-12 0,-221-7 0,-187 1 0,1-2 0,-1-1 0,48-13 0,-45 9 0,0 1 0,54-4 0,48 12 0,-138 0 1,0 0 0,-1 0-1,1 0 1,0 0-1,0 0 1,0 0 0,0 1-1,0-1 1,0 0 0,-1 0-1,1 0 1,0 0 0,0 0-1,0 0 1,0 1 0,0-1-1,0 0 1,0 0-1,0 0 1,0 0 0,0 0-1,0 1 1,0-1 0,0 0-1,0 0 1,0 0 0,0 0-1,0 1 1,0-1-1,0 0 1,0 0 0,0 0-1,0 0 1,0 1 0,0-1-1,0 0 1,0 0 0,0 0-1,0 0 1,0 1 0,0-1-1,0 0 1,1 0-1,-1 0 1,0 0 0,0 0-1,0 0 1,0 0 0,0 1-1,0-1 1,1 0 0,-1 0-1,0 0 1,0 0-1,0 0 1,0 0 0,0 0-1,1 0 1,-1 0 0,0 0-1,0 0 1,0 0 0,0 0-1,1 0 1,-1 0 0,0 0-1,0 0 1,-14 12-356,9-8-699,-7 8-5772</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3.744"/>
    </inkml:context>
    <inkml:brush xml:id="br0">
      <inkml:brushProperty name="width" value="0.035" units="cm"/>
      <inkml:brushProperty name="height" value="0.035" units="cm"/>
      <inkml:brushProperty name="color" value="#333333"/>
    </inkml:brush>
  </inkml:definitions>
  <inkml:trace contextRef="#ctx0" brushRef="#br0">210 111 24575,'-14'-33'0,"12"25"0,-1 1 0,0 0 0,-1 0 0,0 0 0,0 0 0,0 0 0,-5-5 0,7 10 0,0 1 0,0-1 0,0 1 0,0 0 0,0-1 0,-1 1 0,1 0 0,0 0 0,-1 1 0,1-1 0,0 0 0,-1 1 0,1-1 0,-1 1 0,1 0 0,0 0 0,-1 0 0,1 0 0,-1 0 0,1 1 0,-1-1 0,1 1 0,0-1 0,-1 1 0,1 0 0,0 0 0,-4 2 0,-2 1 0,0 0 0,0 0 0,0 1 0,1 0 0,0 0 0,0 1 0,0 0 0,1 1 0,-8 7 0,13-12 0,0 0 0,-1-1 0,1 1 0,0 0 0,-1 0 0,1 0 0,0 0 0,1 0 0,-1 0 0,0 0 0,0 0 0,1 0 0,-1 0 0,1 1 0,0-1 0,0 0 0,0 0 0,0 0 0,0 1 0,0-1 0,0 0 0,1 0 0,-1 0 0,1 1 0,0-1 0,0 0 0,0 0 0,-1 0 0,2 0 0,-1 0 0,0-1 0,0 1 0,1 0 0,-1 0 0,1-1 0,-1 1 0,1-1 0,0 0 0,-1 1 0,1-1 0,3 2 0,10 6 0,-1-1 0,-1 1 0,0 1 0,0 0 0,14 14 0,-25-22 0,0 0 0,0 1 0,0-1 0,0 0 0,-1 1 0,1-1 0,0 1 0,-1 0 0,0-1 0,0 1 0,0 0 0,0 0 0,0 0 0,0 0 0,-1 0 0,1 0 0,-1 0 0,0 0 0,0 0 0,0 0 0,0 0 0,-1 0 0,1 0 0,-1 0 0,0 0 0,0 0 0,0 0 0,0-1 0,-2 4 0,2-4 4,1-1-1,-1 1 1,0-1 0,0 0-1,0 1 1,0-1-1,0 0 1,0 0-1,0 0 1,0 0-1,0 0 1,0 0 0,-1 0-1,1 0 1,0 0-1,-1-1 1,1 1-1,-1-1 1,1 1 0,-1-1-1,1 1 1,-1-1-1,1 0 1,-1 1-1,1-1 1,-1 0-1,0 0 1,1 0 0,-1-1-1,1 1 1,-3-1-1,1 0-126,-1 0 0,1-1-1,0 0 1,-1 0 0,1 0 0,0 0-1,0 0 1,0-1 0,1 0 0,-1 1-1,-4-7 1,-14-20-6703</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4.109"/>
    </inkml:context>
    <inkml:brush xml:id="br0">
      <inkml:brushProperty name="width" value="0.035" units="cm"/>
      <inkml:brushProperty name="height" value="0.035" units="cm"/>
      <inkml:brushProperty name="color" value="#333333"/>
    </inkml:brush>
  </inkml:definitions>
  <inkml:trace contextRef="#ctx0" brushRef="#br0">0 1 24575,'0'10'0,"0"18"0,0 14 0,0 15 0,0 8 0,0-2 0,0-3 0,0-5 0,0-8 0,0-12-8191</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4.522"/>
    </inkml:context>
    <inkml:brush xml:id="br0">
      <inkml:brushProperty name="width" value="0.035" units="cm"/>
      <inkml:brushProperty name="height" value="0.035" units="cm"/>
      <inkml:brushProperty name="color" value="#333333"/>
    </inkml:brush>
  </inkml:definitions>
  <inkml:trace contextRef="#ctx0" brushRef="#br0">1 292 24575,'21'4'0,"11"2"0,60 20 0,-85-23 0,-1-1 0,1 1 0,0 0 0,-1 1 0,0 0 0,0 0 0,0 0 0,0 0 0,0 1 0,-1 0 0,0 0 0,0 1 0,-1 0 0,7 9 0,-11-15 0,1 1 0,-1 0 0,1 0 0,-1-1 0,0 1 0,1 0 0,-1 0 0,0 0 0,0 0 0,0 0 0,0 0 0,1-1 0,-1 1 0,0 0 0,-1 0 0,1 0 0,0 0 0,0 0 0,0 0 0,0-1 0,-1 1 0,1 0 0,0 0 0,-1 0 0,1 0 0,-1-1 0,1 1 0,-1 0 0,1-1 0,-1 1 0,1 0 0,-2 0 0,-29 15 0,8-5 0,23-11 0,0 0 0,0 0 0,0-1 0,1 1 0,-1 0 0,0 0 0,0 0 0,0 0 0,1 0 0,-1 0 0,0 0 0,0 0 0,0 0 0,0 0 0,1 1 0,-1-1 0,0 0 0,0 0 0,0 0 0,1 0 0,-1 0 0,0 0 0,0 0 0,0 0 0,0 1 0,1-1 0,-1 0 0,0 0 0,0 0 0,0 0 0,0 0 0,0 1 0,0-1 0,0 0 0,1 0 0,-1 0 0,0 1 0,0-1 0,0 0 0,0 0 0,0 0 0,0 0 0,0 1 0,0-1 0,0 0 0,0 0 0,0 0 0,0 1 0,0-1 0,0 0 0,0 0 0,0 0 0,0 1 0,0-1 0,-1 0 0,1 0 0,0 0 0,0 1 0,0-1 0,0 0 0,0 0 0,0 0 0,-1 0 0,1 1 0,18-3 0,-13 0 0,0-1 0,-1 1 0,1-1 0,0 0 0,-1-1 0,0 1 0,0-1 0,0 0 0,0 0 0,0 0 0,-1 0 0,4-6 0,33-63 0,-31 55 0,15-34-63,-19 37-82,1 1 1,1 0-1,0 0 0,1 1 1,0-1-1,1 2 0,0-1 1,13-11-1,-1 8-6681</inkml:trace>
  <inkml:trace contextRef="#ctx0" brushRef="#br0" timeOffset="1">496 1 24575,'10'24'0,"3"19"0,5 12 0,-1 11 0,-3 4 0,-5-4 0,-3-4 0,-2-7 0,-3-14-8191</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4.886"/>
    </inkml:context>
    <inkml:brush xml:id="br0">
      <inkml:brushProperty name="width" value="0.035" units="cm"/>
      <inkml:brushProperty name="height" value="0.035" units="cm"/>
      <inkml:brushProperty name="color" value="#333333"/>
    </inkml:brush>
  </inkml:definitions>
  <inkml:trace contextRef="#ctx0" brushRef="#br0">1 55 24575,'25'-15'0,"13"-5"0,0 1-8191</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5.238"/>
    </inkml:context>
    <inkml:brush xml:id="br0">
      <inkml:brushProperty name="width" value="0.035" units="cm"/>
      <inkml:brushProperty name="height" value="0.035" units="cm"/>
      <inkml:brushProperty name="color" value="#333333"/>
    </inkml:brush>
  </inkml:definitions>
  <inkml:trace contextRef="#ctx0" brushRef="#br0">0 1 24575,'10'0'0,"8"0"0,6 5 0,-1 7 0,1 1 0,1-2 0,1-7 0,-4-10 0,-5 2 0,-1 1 0,2-4 0,-3-6 0,-3 5 0,-4 3-8191</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05.569"/>
    </inkml:context>
    <inkml:brush xml:id="br0">
      <inkml:brushProperty name="width" value="0.035" units="cm"/>
      <inkml:brushProperty name="height" value="0.035" units="cm"/>
      <inkml:brushProperty name="color" value="#333333"/>
    </inkml:brush>
  </inkml:definitions>
  <inkml:trace contextRef="#ctx0" brushRef="#br0">1 733 24575,'10'-34'0,"8"-27"0,6-18 0,4-15 0,2-7 0,1-1 0,0 7 0,-5 15 0,-7 26 0,-6 22-8191</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3.853"/>
    </inkml:context>
    <inkml:brush xml:id="br0">
      <inkml:brushProperty name="width" value="0.035" units="cm"/>
      <inkml:brushProperty name="height" value="0.035" units="cm"/>
      <inkml:brushProperty name="color" value="#333333"/>
    </inkml:brush>
  </inkml:definitions>
  <inkml:trace contextRef="#ctx0" brushRef="#br0">27 193 24575,'1'-4'0,"0"0"0,0 0 0,1 1 0,-1-1 0,1 1 0,0-1 0,0 1 0,0-1 0,4-4 0,8-13 0,-9 10 0,-1 1 0,0 0 0,4-22 0,-8 29 0,1-1 0,-1 1 0,1 0 0,-1 0 0,0 0 0,0-1 0,0 1 0,-1 0 0,1 0 0,-1 0 0,0 0 0,0 0 0,0 0 0,0 0 0,0 0 0,-1 0 0,-2-5 0,3 7 0,1 1 0,-1-1 0,0 1 0,1-1 0,-1 1 0,1-1 0,-1 1 0,0-1 0,0 1 0,1 0 0,-1-1 0,0 1 0,0 0 0,1 0 0,-1-1 0,0 1 0,0 0 0,0 0 0,1 0 0,-1 0 0,0 0 0,0 0 0,0 0 0,1 0 0,-1 1 0,0-1 0,0 0 0,0 0 0,1 1 0,-1-1 0,0 0 0,1 1 0,-1-1 0,0 1 0,1-1 0,-1 1 0,0-1 0,1 1 0,-1-1 0,1 1 0,-1 0 0,1-1 0,-1 1 0,1 0 0,0-1 0,-1 1 0,1 0 0,0 0 0,-1 1 0,-17 41 0,13-22 0,0 2 0,1-1 0,1 0 0,1 39 0,2-48 0,1 1 0,0-1 0,1 0 0,0 0 0,1-1 0,0 1 0,1 0 0,1-1 0,9 18 0,-13-27-33,0-1 0,1 1-1,-1-1 1,1 1 0,0-1-1,0 0 1,0 1 0,0-1 0,0 0-1,0 0 1,1-1 0,-1 1-1,0 0 1,1-1 0,0 1-1,-1-1 1,1 0 0,0 0 0,0 0-1,-1 0 1,1-1 0,0 1-1,0-1 1,0 0 0,0 1-1,0-1 1,0-1 0,0 1 0,0 0-1,0-1 1,-1 1 0,1-1-1,0 0 1,0 0 0,0 0-1,-1 0 1,1-1 0,-1 1 0,1-1-1,2-1 1,21-17-6793</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4.219"/>
    </inkml:context>
    <inkml:brush xml:id="br0">
      <inkml:brushProperty name="width" value="0.035" units="cm"/>
      <inkml:brushProperty name="height" value="0.035" units="cm"/>
      <inkml:brushProperty name="color" value="#333333"/>
    </inkml:brush>
  </inkml:definitions>
  <inkml:trace contextRef="#ctx0" brushRef="#br0">0 13 24575,'20'5'0,"11"7"0,6 0 0,-4 5 0,-8 3 0,-7-1-8191</inkml:trace>
  <inkml:trace contextRef="#ctx0" brushRef="#br0" timeOffset="1">0 13 24575,'15'10'0,"5"-2"0,3-7 0,9-4 0,3-6 0,1-1 0,-6 0-8191</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4.586"/>
    </inkml:context>
    <inkml:brush xml:id="br0">
      <inkml:brushProperty name="width" value="0.035" units="cm"/>
      <inkml:brushProperty name="height" value="0.035" units="cm"/>
      <inkml:brushProperty name="color" value="#333333"/>
    </inkml:brush>
  </inkml:definitions>
  <inkml:trace contextRef="#ctx0" brushRef="#br0">2 0 24575,'0'0'-8191</inkml:trace>
  <inkml:trace contextRef="#ctx0" brushRef="#br0" timeOffset="1">2 0 24575,'4'1'0,"-1"1"0,1-1 0,0 1 0,-1-1 0,0 1 0,1 0 0,-1 1 0,0-1 0,0 0 0,0 1 0,0 0 0,-1 0 0,1-1 0,-1 2 0,1-1 0,-1 0 0,0 0 0,0 1 0,-1-1 0,1 1 0,-1-1 0,2 6 0,-1 4 0,0 1 0,-1 0 0,0 0 0,-2 27 0,1 24 0,7-24 0,3 35 0,-9-72 0,-1 0 0,0-1 0,0 1 0,0 0 0,-1 0 0,1 0 0,-1-1 0,0 1 0,0 0 0,-1-1 0,1 1 0,-1-1 0,1 1 0,-5 5 0,6-8 2,-1-1 0,0 1-1,1 0 1,-1-1 0,1 1-1,-1-1 1,0 1 0,0-1-1,1 0 1,-1 1 0,0-1-1,0 0 1,1 1 0,-1-1-1,0 0 1,0 0 0,0 0 0,1 0-1,-1 0 1,0 0 0,0 0-1,0 0 1,0 0 0,1 0-1,-1 0 1,0 0 0,0-1-1,0 1 1,1 0 0,-1-1-1,0 1 1,0 0 0,1-1-1,-1 1 1,0-1 0,1 1-1,-1-1 1,0 1 0,1-1 0,-1-1-1,-22-28-1282,23 29 1128,-18-32-6673</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4.936"/>
    </inkml:context>
    <inkml:brush xml:id="br0">
      <inkml:brushProperty name="width" value="0.035" units="cm"/>
      <inkml:brushProperty name="height" value="0.035" units="cm"/>
      <inkml:brushProperty name="color" value="#333333"/>
    </inkml:brush>
  </inkml:definitions>
  <inkml:trace contextRef="#ctx0" brushRef="#br0">29 0 24575,'-5'45'0,"-1"29"0,0 7 0,1 0 0,1-13-8191</inkml:trace>
  <inkml:trace contextRef="#ctx0" brushRef="#br0" timeOffset="1">0 263 24575,'20'0'0,"12"0"0,4 0 0,-2 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1.755"/>
    </inkml:context>
    <inkml:brush xml:id="br0">
      <inkml:brushProperty name="width" value="0.035" units="cm"/>
      <inkml:brushProperty name="height" value="0.035" units="cm"/>
      <inkml:brushProperty name="color" value="#333333"/>
    </inkml:brush>
  </inkml:definitions>
  <inkml:trace contextRef="#ctx0" brushRef="#br0">0 0 24575,'19'16'0,"0"0"0,1-2 0,26 15 0,14 10 0,-38-23 0,-8-7 0,0 1 0,-1 0 0,-1 1 0,16 18 0,-24-25 0,-1 0 0,0 0 0,-1 0 0,1 1 0,-1-1 0,0 1 0,0 0 0,0 0 0,-1-1 0,0 1 0,0 0 0,0 0 0,0 1 0,-1-1 0,0 0 0,0 0 0,0 0 0,-2 10 0,-4 6 0,-1 0 0,0-1 0,-2 0 0,0 0 0,-23 35 0,18-33 0,1 1 0,1 1 0,-12 35 0,19-32-1365,6-7-5461</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5.287"/>
    </inkml:context>
    <inkml:brush xml:id="br0">
      <inkml:brushProperty name="width" value="0.035" units="cm"/>
      <inkml:brushProperty name="height" value="0.035" units="cm"/>
      <inkml:brushProperty name="color" value="#333333"/>
    </inkml:brush>
  </inkml:definitions>
  <inkml:trace contextRef="#ctx0" brushRef="#br0">1 22 24575,'14'0'0,"1"-1"0,0 0 0,-1-1 0,1 0 0,-1-1 0,18-6 0,-29 8 0,-1 0 0,1 1 0,-1-1 0,1 1 0,0-1 0,-1 1 0,1 0 0,-1 0 0,1 1 0,0-1 0,-1 0 0,1 1 0,-1 0 0,1-1 0,-1 1 0,1 0 0,-1 0 0,4 2 0,-1 1 0,0-1 0,-1 1 0,1 0 0,-1 0 0,0 1 0,0-1 0,-1 1 0,4 5 0,4 9 0,0 1 0,-2 0 0,10 29 0,-14-34 0,-1-1 0,0 0 0,-1 1 0,-1 0 0,0 0 0,-1 0 0,-1-1 0,0 1 0,-4 27 0,2-34 0,0 0 0,0 0 0,0 0 0,-1 0 0,0-1 0,0 1 0,-1-1 0,0 0 0,-1 0 0,1 0 0,-1 0 0,0-1 0,-1 0 0,0 0 0,0 0 0,0-1 0,0 0 0,-1 0 0,-9 5 0,14-10 0,1 1 0,0 0 0,-1 0 0,1-1 0,-1 1 0,1 0 0,-1-1 0,1 0 0,-1 1 0,1-1 0,-1 0 0,1 0 0,-1 0 0,1 0 0,-1 0 0,0 0 0,1 0 0,-1 0 0,1-1 0,-1 1 0,1 0 0,-1-1 0,1 0 0,-1 1 0,-1-3 0,1 1 0,0 0 0,0 0 0,0 0 0,0 0 0,1-1 0,0 1 0,-1-1 0,1 1 0,0-1 0,0 0 0,0 1 0,0-1 0,0-3 0,-1-8 0,0-1 0,1 1 0,1 0 0,2-23 0,8-19-1365,3 5-5461</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6.352"/>
    </inkml:context>
    <inkml:brush xml:id="br0">
      <inkml:brushProperty name="width" value="0.035" units="cm"/>
      <inkml:brushProperty name="height" value="0.035" units="cm"/>
      <inkml:brushProperty name="color" value="#333333"/>
    </inkml:brush>
  </inkml:definitions>
  <inkml:trace contextRef="#ctx0" brushRef="#br0">0 133 24575,'6'19'0,"1"5"0,1 0 0,1 0 0,1 0 0,1-1 0,1-1 0,18 26 0,-29-46 0,0-1 0,0 1 0,0-1 0,0 0 0,0 1 0,0-1 0,1 0 0,-1 0 0,1 0 0,-1 0 0,1 0 0,-1 0 0,1 0 0,0-1 0,-1 1 0,1-1 0,0 1 0,-1-1 0,1 1 0,0-1 0,0 0 0,-1 0 0,4 0 0,-3-1 0,0 0 0,0 0 0,0 0 0,-1 0 0,1 0 0,0 0 0,0-1 0,-1 1 0,1 0 0,-1-1 0,0 0 0,1 1 0,-1-1 0,0 0 0,0 0 0,2-3 0,3-9 0,-1-1 0,0 0 0,6-30 0,-10 42 0,10-92 0,-9 69 0,1 0 0,7-30 0,-9 54 0,0 0 0,0 0 0,-1 0 0,1 0 0,0 0 0,1 0 0,-1 0 0,0 0 0,0 0 0,1 1 0,-1-1 0,1 1 0,0-1 0,-1 1 0,1-1 0,0 1 0,0 0 0,0 0 0,0 0 0,0 0 0,0 0 0,0 0 0,0 1 0,0-1 0,0 1 0,0-1 0,1 1 0,-1 0 0,0 0 0,0 0 0,0 0 0,1 0 0,-1 1 0,0-1 0,0 1 0,0-1 0,0 1 0,4 1 0,11 4 0,0 0 0,0 2 0,27 15 0,-24-12 0,-12-7 0,0 0 0,-1 0 0,0 1 0,1 0 0,-2 0 0,1 0 0,0 1 0,-1 0 0,9 12 0,-11-12 0,-1 1 0,0-1 0,0 1 0,-1-1 0,0 1 0,0 0 0,0 0 0,-1 0 0,0 0 0,-1 0 0,1 0 0,-2 10 0,1-11 0,0-1 0,-1 1 0,0-1 0,0 1 0,0-1 0,-1 1 0,0-1 0,0 0 0,0 1 0,-5 5 0,7-9 0,-1-1 0,0 0 0,0 1 0,0-1 0,-1 0 0,1 0 0,0 1 0,0-1 0,-1 0 0,1 0 0,-1-1 0,1 1 0,-1 0 0,1 0 0,-1-1 0,1 1 0,-1-1 0,0 1 0,1-1 0,-1 0 0,1 0 0,-1 1 0,0-1 0,0 0 0,1-1 0,-1 1 0,0 0 0,1 0 0,-1-1 0,1 1 0,-1-1 0,0 1 0,1-1 0,-1 0 0,1 1 0,-1-1 0,1 0 0,-2-2 0,-13-12 0,16 15 0,0-1 0,0 1 0,0 0 0,0-1 0,0 1 0,1 0 0,-1-1 0,0 1 0,0 0 0,0-1 0,0 1 0,0 0 0,1-1 0,-1 1 0,0 0 0,0 0 0,0-1 0,1 1 0,-1 0 0,0 0 0,1-1 0,-1 1 0,0 0 0,0 0 0,1 0 0,-1-1 0,0 1 0,1 0 0,-1 0 0,0 0 0,1 0 0,0 0 0,44-6 0,-24 4 0,-17 1 0,0 0 0,0 0 0,0-1 0,0 0 0,-1 1 0,1-1 0,-1-1 0,1 1 0,-1 0 0,0-1 0,0 0 0,0 0 0,5-6 0,23-46 0,-27 45 0,0 1 0,1 0 0,0 0 0,12-16 0,-15 23 0,0 0 0,-1 1 0,1-1 0,0 0 0,0 1 0,1-1 0,-1 1 0,0-1 0,0 1 0,1 0 0,-1 0 0,1 0 0,-1 0 0,1 1 0,-1-1 0,1 1 0,-1-1 0,1 1 0,-1 0 0,1 0 0,3 1 0,-1 0 0,0 0 0,0 0 0,0 1 0,0 0 0,0 0 0,0 0 0,-1 1 0,1 0 0,-1 0 0,5 4 0,1 1 0,-1 1 0,0 0 0,-1 0 0,0 1 0,0 0 0,-1 0 0,0 1 0,7 15 0,-8-8 0,-1 0 0,-1 0 0,0 0 0,-1 1 0,-1-1 0,-1 1 0,0 0 0,-2 0 0,0-1 0,-1 1 0,-1-1 0,-1 1 0,0-1 0,-1 0 0,-1 0 0,-1-1 0,-1 0 0,0 0 0,-1-1 0,-18 26 0,24-38 0,0 0 0,-1 0 0,1-1 0,-1 1 0,0-1 0,0 0 0,0 0 0,0 0 0,0 0 0,-1-1 0,1 0 0,-7 3 0,9-5 0,-1 1 0,1-1 0,0 0 0,0 0 0,0 0 0,0 0 0,0 0 0,-1 0 0,1-1 0,0 1 0,0-1 0,0 1 0,0-1 0,0 0 0,0 0 0,0 0 0,0 0 0,1 0 0,-1-1 0,0 1 0,0 0 0,1-1 0,-1 1 0,1-1 0,-1 1 0,1-1 0,0 0 0,0 0 0,0 0 0,0 0 0,-1-2 0,-5-10 11,2 0 0,-1 0 0,2-1 0,0 0 0,1 0 0,0 0-1,1 0 1,1 0 0,0-1 0,2-17 0,2-10-506,2 0 0,14-56 0,0 25-6331</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6.686"/>
    </inkml:context>
    <inkml:brush xml:id="br0">
      <inkml:brushProperty name="width" value="0.035" units="cm"/>
      <inkml:brushProperty name="height" value="0.035" units="cm"/>
      <inkml:brushProperty name="color" value="#333333"/>
    </inkml:brush>
  </inkml:definitions>
  <inkml:trace contextRef="#ctx0" brushRef="#br0">0 0 24575,'5'10'0,"2"3"-8191</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7.099"/>
    </inkml:context>
    <inkml:brush xml:id="br0">
      <inkml:brushProperty name="width" value="0.035" units="cm"/>
      <inkml:brushProperty name="height" value="0.035" units="cm"/>
      <inkml:brushProperty name="color" value="#333333"/>
    </inkml:brush>
  </inkml:definitions>
  <inkml:trace contextRef="#ctx0" brushRef="#br0">0 93 24575,'172'-48'0,"-20"5"0,-149 42 0,0 1 0,0 0 0,0-1 0,0 1 0,0 0 0,0 1 0,0-1 0,0 1 0,0-1 0,0 1 0,0 0 0,0 0 0,0 0 0,0 0 0,-1 1 0,1-1 0,0 1 0,-1-1 0,1 1 0,-1 0 0,0 0 0,0 0 0,1 1 0,-1-1 0,2 3 0,4 8 0,0 0 0,0 0 0,11 28 0,-8-16 0,-4-9 0,0 1 0,-1-1 0,-1 1 0,0 0 0,-1 0 0,-1 1 0,-1-1 0,-1 1 0,0 0 0,-2 17 0,1-25 0,-2-1 0,1 0 0,-1 0 0,0 0 0,-1 0 0,0 0 0,0-1 0,-1 1 0,0-1 0,-1 0 0,0 0 0,0 0 0,0-1 0,-1 0 0,0 0 0,-1 0 0,0-1 0,0 0 0,0 0 0,-15 8 0,20-12 4,0-1-1,0 1 1,0-1-1,-1 0 1,1 0-1,0 1 1,-1-2-1,1 1 1,-1 0-1,1 0 1,-1-1-1,0 0 1,1 1-1,-1-1 1,0 0-1,1 0 1,-1 0-1,1-1 1,-1 1-1,0-1 1,1 1-1,-1-1 1,1 0-1,-1 0 1,1 0-1,0 0 1,-1-1-1,1 1 1,0 0-1,0-1 1,0 0-1,0 1 1,-2-4-1,-1-1-151,1-1-1,0 0 1,0 0-1,1 0 1,0-1 0,0 1-1,1-1 1,0 1-1,-2-14 1,-4-32-6678</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7.764"/>
    </inkml:context>
    <inkml:brush xml:id="br0">
      <inkml:brushProperty name="width" value="0.035" units="cm"/>
      <inkml:brushProperty name="height" value="0.035" units="cm"/>
      <inkml:brushProperty name="color" value="#333333"/>
    </inkml:brush>
  </inkml:definitions>
  <inkml:trace contextRef="#ctx0" brushRef="#br0">21 460 24575,'-15'39'0,"15"-39"0,0 0 0,0 0 0,0 0 0,0 0 0,0 1 0,0-1 0,0 0 0,0 0 0,0 0 0,0 0 0,0 0 0,-1 0 0,1 0 0,0 0 0,0 0 0,0 0 0,0 0 0,0 1 0,0-1 0,0 0 0,0 0 0,-1 0 0,1 0 0,0 0 0,0 0 0,0 0 0,0 0 0,0 0 0,0 0 0,-1 0 0,1 0 0,0 0 0,0 0 0,0 0 0,0 0 0,0 0 0,0 0 0,-1-1 0,1 1 0,0 0 0,0 0 0,0 0 0,0 0 0,0 0 0,0 0 0,0 0 0,0 0 0,0 0 0,-1 0 0,1 0 0,0-1 0,0 1 0,0 0 0,0 0 0,0 0 0,0 0 0,0 0 0,0 0 0,0-1 0,0 1 0,0 0 0,0 0 0,0 0 0,0 0 0,0 0 0,0 0 0,0-1 0,0-25 0,4-14 0,1-1 0,3 1 0,1 0 0,1 1 0,3 0 0,1 1 0,2 1 0,27-48 0,-39 79 0,-1-1 0,1 1 0,0 0 0,1 0 0,-1 1 0,1-1 0,0 1 0,1 0 0,-1 0 0,12-7 0,-16 12 0,0-1 0,-1 1 0,1 0 0,0-1 0,0 1 0,0 0 0,-1 0 0,1 0 0,0-1 0,0 1 0,0 0 0,0 0 0,-1 0 0,1 1 0,0-1 0,0 0 0,0 0 0,-1 0 0,1 1 0,0-1 0,0 0 0,-1 1 0,1-1 0,0 0 0,0 1 0,-1-1 0,1 1 0,0-1 0,-1 1 0,1 0 0,-1-1 0,1 1 0,-1-1 0,1 1 0,-1 0 0,1 0 0,-1-1 0,0 1 0,1 0 0,-1 0 0,0-1 0,0 1 0,0 0 0,0 0 0,1 0 0,-1-1 0,0 1 0,0 0 0,-1 1 0,-1 44 0,-2-18 0,-16 47 0,18-67 0,-1 0 0,0 0 0,0 0 0,-1 0 0,0-1 0,0 0 0,-1 0 0,0 0 0,0 0 0,-8 7 0,13-14 0,0 0 0,0 1 0,-1-1 0,1 0 0,0 1 0,0-1 0,-1 0 0,1 0 0,0 1 0,0-1 0,-1 0 0,1 0 0,0 0 0,-1 0 0,1 1 0,0-1 0,-1 0 0,1 0 0,0 0 0,-1 0 0,1 0 0,0 0 0,-1 0 0,1 0 0,0 0 0,-1 0 0,1 0 0,0 0 0,-1 0 0,1 0 0,0 0 0,-1 0 0,1 0 0,0 0 0,-1-1 0,1 1 0,0 0 0,0 0 0,-1 0 0,1-1 0,0 1 0,-1 0 0,1 0 0,0-1 0,-2-19 0,11-24 0,-6 37 0,0-1 0,0 1 0,1-1 0,0 1 0,0 0 0,1 0 0,-1 1 0,2 0 0,6-8 0,-8 11 0,-1 0 0,1 0 0,0 0 0,0 1 0,0 0 0,0 0 0,1 0 0,-1 0 0,0 1 0,1-1 0,-1 1 0,1 0 0,-1 1 0,1-1 0,0 1 0,-1 0 0,10 1 0,39 9 0,-40-7 0,1 0 0,0-1 0,17 1 0,-29-4 0,0 1 0,0-1 0,0 1 0,0-1 0,0 0 0,0 1 0,0-1 0,-1 0 0,1 0 0,0 0 0,-1-1 0,1 1 0,-1 0 0,1-1 0,-1 1 0,1-1 0,-1 1 0,0-1 0,0 1 0,2-4 0,-3 4 0,1 0 0,0 0 0,-1 0 0,1 0 0,-1 0 0,0 0 0,1 0 0,-1 0 0,0 0 0,1 0 0,-1 0 0,0 0 0,0 0 0,0 0 0,0-1 0,0 1 0,0 0 0,0 0 0,-1 0 0,1 0 0,0 0 0,-1 0 0,1 0 0,0 0 0,-1 0 0,1 0 0,-1 0 0,0 0 0,1 0 0,-1 0 0,0 1 0,1-1 0,-1 0 0,0 0 0,0 1 0,0-1 0,0 0 0,-12 0-1365,1 5-5461</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8.386"/>
    </inkml:context>
    <inkml:brush xml:id="br0">
      <inkml:brushProperty name="width" value="0.035" units="cm"/>
      <inkml:brushProperty name="height" value="0.035" units="cm"/>
      <inkml:brushProperty name="color" value="#333333"/>
    </inkml:brush>
  </inkml:definitions>
  <inkml:trace contextRef="#ctx0" brushRef="#br0">1 101 24575,'0'-4'0,"1"0"0,-1 1 0,1-1 0,0 0 0,0 0 0,1 1 0,-1-1 0,1 1 0,0 0 0,0-1 0,0 1 0,5-5 0,-6 6 0,0 1 0,0-1 0,0 1 0,0 0 0,0 0 0,1-1 0,-1 1 0,1 0 0,-1 0 0,1 0 0,-1 0 0,1 1 0,-1-1 0,1 0 0,0 1 0,-1-1 0,1 1 0,0-1 0,0 1 0,-1 0 0,1 0 0,0 0 0,0 0 0,0 0 0,-1 0 0,1 0 0,0 1 0,2 0 0,33 10 0,-34-11 0,0 0 0,0 1 0,0-1 0,-1 0 0,1 1 0,0 0 0,-1 0 0,1 0 0,0 0 0,-1 0 0,0 1 0,1-1 0,-1 1 0,0-1 0,1 1 0,-1 0 0,0 0 0,0 0 0,-1 0 0,1 0 0,0 0 0,-1 1 0,1-1 0,-1 1 0,0-1 0,1 1 0,-1-1 0,0 4 0,2 14 0,-1 0 0,-1 0 0,-1 0 0,-1 0 0,0-1 0,-2 1 0,-5 22 0,-3 34 0,-20 144 0,53-345 0,5 0 0,51-140 0,-59 222 0,-18 42 0,-1 1 0,0-1 0,0 0 0,1 1 0,-1-1 0,0 1 0,1-1 0,-1 1 0,1-1 0,-1 1 0,1-1 0,-1 1 0,1-1 0,-1 1 0,1-1 0,-1 1 0,1 0 0,0-1 0,-1 1 0,1 0 0,-1 0 0,1 0 0,0-1 0,0 1 0,8 11 0,-4 26 0,-10 66 0,3-93 0,1 0 0,-1 0 0,0-1 0,-1 1 0,0-1 0,-1 1 0,0-1 0,-6 10 0,9-18-20,1-1 0,0 0 0,0 1 0,0-1 0,-1 0 0,1 1 0,0-1 0,0 0 0,-1 0-1,1 1 1,0-1 0,0 0 0,-1 0 0,1 0 0,0 1 0,-1-1 0,1 0 0,0 0 0,-1 0 0,1 0 0,-1 0 0,1 0-1,0 0 1,-1 0 0,1 0 0,0 0 0,-1 0 0,1 0 0,-1 0 0,1 0 0,0 0 0,-1 0 0,1 0 0,0 0 0,-1 0-1,1 0 1,0-1 0,-1 1 0,1 0 0,0 0 0,-1 0 0,1-1 0,0 1 0,0 0 0,-1-1 0,1 1 0,0 0 0,0 0-1,-1-1 1,1 1 0,0 0 0,0-1 0,0 1 0,0 0 0,0-1 0,-1 1 0,1 0 0,0-1 0,0 1 0,0-1 0,0 1-1,0 0 1,0-1 0,0 1 0,0 0 0,0-1 0,1 0 0,-6-18-6806</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8.719"/>
    </inkml:context>
    <inkml:brush xml:id="br0">
      <inkml:brushProperty name="width" value="0.035" units="cm"/>
      <inkml:brushProperty name="height" value="0.035" units="cm"/>
      <inkml:brushProperty name="color" value="#333333"/>
    </inkml:brush>
  </inkml:definitions>
  <inkml:trace contextRef="#ctx0" brushRef="#br0">77 0 24575,'-5'50'0,"-6"31"0,-2 21 0,2 9 0,-3-5 0,2-15 0,2-24-8191</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19.166"/>
    </inkml:context>
    <inkml:brush xml:id="br0">
      <inkml:brushProperty name="width" value="0.035" units="cm"/>
      <inkml:brushProperty name="height" value="0.035" units="cm"/>
      <inkml:brushProperty name="color" value="#333333"/>
    </inkml:brush>
  </inkml:definitions>
  <inkml:trace contextRef="#ctx0" brushRef="#br0">42 1 24575,'9'2'0,"0"0"0,0 0 0,0 1 0,-1 1 0,1-1 0,-1 2 0,0-1 0,0 1 0,0 0 0,7 6 0,-10-6 0,-1 0 0,1 0 0,-1 0 0,0 0 0,0 1 0,-1-1 0,1 1 0,-1 0 0,0 0 0,-1 1 0,0-1 0,0 0 0,0 1 0,1 10 0,5 28 0,-4-23 0,-1 0 0,1 39 0,-4-54 0,0-1 0,-1 0 0,0 1 0,0-1 0,0 0 0,-1 0 0,0 0 0,0 0 0,-1 0 0,1 0 0,-1-1 0,-1 1 0,1-1 0,-5 6 0,2-4-72,0-1 1,0 1-1,-1-1 0,0 0 0,0-1 0,0 0 0,0 0 0,-1 0 1,0-1-1,0 0 0,0-1 0,-1 0 0,1 0 0,-1 0 0,1-1 1,-1-1-1,0 1 0,-10-1 0,-3-5-6754</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5.366"/>
    </inkml:context>
    <inkml:brush xml:id="br0">
      <inkml:brushProperty name="width" value="0.035" units="cm"/>
      <inkml:brushProperty name="height" value="0.035" units="cm"/>
      <inkml:brushProperty name="color" value="#333333"/>
    </inkml:brush>
  </inkml:definitions>
  <inkml:trace contextRef="#ctx0" brushRef="#br0">204 133 24575,'-3'-9'0,"0"-1"0,-1 1 0,0 0 0,-1 0 0,1 0 0,-12-14 0,12 19 0,-1 0 0,1 0 0,-1 0 0,0 1 0,0-1 0,0 1 0,-1 0 0,1 1 0,-1-1 0,1 1 0,-1 0 0,-8-1 0,-2-2 0,11 3 0,0 1 0,-1-1 0,1 1 0,-1 0 0,1 0 0,-8 0 0,12 1 0,0 1 0,0-1 0,-1 0 0,1 0 0,0 1 0,0-1 0,-1 1 0,1-1 0,0 1 0,0-1 0,0 1 0,0 0 0,0 0 0,0-1 0,0 1 0,0 0 0,0 0 0,0 0 0,1 0 0,-1 0 0,0 0 0,1 0 0,-1 0 0,0 1 0,1-1 0,0 0 0,-1 0 0,1 0 0,0 1 0,-1-1 0,1 0 0,0 0 0,0 2 0,-1 27 0,0 0 0,3 0 0,0-1 0,9 39 0,-3-14 0,24 336 0,-27-314 0,-5-66 0,0-4 0,0 0 0,1-1 0,0 1 0,-1 0 0,2 0 0,-1-1 0,5 11 0,0-13-1365,-2-12-5461</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5.703"/>
    </inkml:context>
    <inkml:brush xml:id="br0">
      <inkml:brushProperty name="width" value="0.035" units="cm"/>
      <inkml:brushProperty name="height" value="0.035" units="cm"/>
      <inkml:brushProperty name="color" value="#333333"/>
    </inkml:brush>
  </inkml:definitions>
  <inkml:trace contextRef="#ctx0" brushRef="#br0">1 43 24575,'5'10'0,"1"9"0,5 5 0,1 4 0,2 2 0,5-4 0,4-6 0,3-7 0,1-6 0,2-13 0,1-16 0,-5-10 0,-1-8 0,-1-3 0,-3 1 0,-6 7-8191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4.888"/>
    </inkml:context>
    <inkml:brush xml:id="br0">
      <inkml:brushProperty name="width" value="0.035" units="cm"/>
      <inkml:brushProperty name="height" value="0.035" units="cm"/>
      <inkml:brushProperty name="color" value="#333333"/>
    </inkml:brush>
  </inkml:definitions>
  <inkml:trace contextRef="#ctx0" brushRef="#br0">63 1 24575,'-25'309'0,"4"-112"0,15-128 0,-4 112 0,10-153 0,1-1 0,1 0 0,1 0 0,10 38 0,-11-60 0,-1 1 0,1-1 0,0 0 0,1 0 0,-1 0 0,1 0 0,0 0 0,0 0 0,0-1 0,1 1 0,0-1 0,0 0 0,0 0 0,0 0 0,1-1 0,-1 1 0,1-1 0,8 4 0,-8-5 0,-1-1 0,1 0 0,-1 0 0,1 0 0,0-1 0,-1 1 0,1-1 0,0 0 0,-1-1 0,1 1 0,0-1 0,-1 0 0,1 0 0,0 0 0,-1-1 0,0 1 0,1-1 0,-1 0 0,0-1 0,0 1 0,0-1 0,6-4 0,-1-2-85,0-1 0,0 0-1,-1 0 1,0 0 0,-1-1-1,0 0 1,-1-1 0,0 0-1,-1 0 1,0 0 0,-1 0-1,0-1 1,-1 1 0,0-1-1,1-21 1,1-7-6741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3.244"/>
    </inkml:context>
    <inkml:brush xml:id="br0">
      <inkml:brushProperty name="width" value="0.035" units="cm"/>
      <inkml:brushProperty name="height" value="0.035" units="cm"/>
      <inkml:brushProperty name="color" value="#333333"/>
    </inkml:brush>
  </inkml:definitions>
  <inkml:trace contextRef="#ctx0" brushRef="#br0">26 0 24575,'-1'0'0,"0"1"0,0-1 0,0 0 0,0 1 0,0-1 0,0 1 0,0 0 0,0-1 0,0 1 0,0 0 0,0-1 0,0 1 0,0 0 0,0 0 0,1 0 0,-1 0 0,0 0 0,1 0 0,-1 0 0,0 0 0,1 0 0,0 0 0,-1 0 0,1 0 0,0 1 0,-1-1 0,1 0 0,0 1 0,-5 37 0,21 164 0,-6-117 0,3 2 0,-11-76 0,-11-56 0,-1-13-1365,0-3-5461</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6.146"/>
    </inkml:context>
    <inkml:brush xml:id="br0">
      <inkml:brushProperty name="width" value="0.035" units="cm"/>
      <inkml:brushProperty name="height" value="0.035" units="cm"/>
      <inkml:brushProperty name="color" value="#333333"/>
    </inkml:brush>
  </inkml:definitions>
  <inkml:trace contextRef="#ctx0" brushRef="#br0">1 1 24575,'0'10'0,"0"8"0,0 6 0,0 4 0,0 2 0,0-3-8191</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6.543"/>
    </inkml:context>
    <inkml:brush xml:id="br0">
      <inkml:brushProperty name="width" value="0.035" units="cm"/>
      <inkml:brushProperty name="height" value="0.035" units="cm"/>
      <inkml:brushProperty name="color" value="#333333"/>
    </inkml:brush>
  </inkml:definitions>
  <inkml:trace contextRef="#ctx0" brushRef="#br0">0 0 24575,'5'0'0,"7"10"0,1 8 0,-2 12 0,-2 14 0,-3 11 0,-3 10 0,-1 4 0,-2-4 0,0-4 0,0-11-8191</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7.006"/>
    </inkml:context>
    <inkml:brush xml:id="br0">
      <inkml:brushProperty name="width" value="0.035" units="cm"/>
      <inkml:brushProperty name="height" value="0.035" units="cm"/>
      <inkml:brushProperty name="color" value="#333333"/>
    </inkml:brush>
  </inkml:definitions>
  <inkml:trace contextRef="#ctx0" brushRef="#br0">1 410 24575,'24'1'0,"-1"-2"0,1 0 0,-1-2 0,0 0 0,26-8 0,-45 10 0,0 0 0,0 0 0,0-1 0,-1 1 0,1-1 0,0 0 0,-1 0 0,1 0 0,-1-1 0,1 1 0,-1-1 0,0 0 0,0 1 0,-1-1 0,1-1 0,0 1 0,-1 0 0,0-1 0,0 1 0,0-1 0,0 0 0,-1 1 0,1-1 0,-1 0 0,0 0 0,0 0 0,0 0 0,-1 0 0,1 0 0,-1 0 0,0-1 0,0 1 0,-1 0 0,1 0 0,-1 0 0,0 0 0,-1-4 0,2 6 0,-1 1 0,1-1 0,-1 1 0,0-1 0,1 1 0,-1-1 0,0 1 0,0 0 0,0-1 0,0 1 0,0 0 0,0 0 0,-2-2 0,0 3 0,9 9 0,-5-8 0,-1 0 0,1 0 0,0 0 0,0 0 0,-1-1 0,1 1 0,0 0 0,0 0 0,0-1 0,0 1 0,0 0 0,0-1 0,0 1 0,0-1 0,0 1 0,0-1 0,1 1 0,-1-1 0,0 0 0,0 0 0,0 0 0,0 0 0,1 0 0,-1 0 0,0 0 0,0 0 0,0 0 0,1 0 0,-1 0 0,0-1 0,0 1 0,0-1 0,0 1 0,0-1 0,0 1 0,0-1 0,0 1 0,0-1 0,0 0 0,0 0 0,0 0 0,0 1 0,0-1 0,-1 0 0,1 0 0,0 0 0,-1 0 0,1 0 0,0 0 0,-1 0 0,0 0 0,1-2 0,6-11 0,-2 0 0,0 0 0,5-24 0,-3 13 0,-2 11 0,1-1 0,0 1 0,1 0 0,1 1 0,0 0 0,15-19 0,-21 30 0,-1 0 0,1-1 0,0 1 0,0 0 0,0 0 0,0 1 0,1-1 0,-1 0 0,0 1 0,1-1 0,-1 1 0,1 0 0,-1 0 0,1 0 0,0 0 0,-1 0 0,1 0 0,0 1 0,0-1 0,-1 1 0,1 0 0,0 0 0,0 0 0,0 0 0,0 1 0,-1-1 0,1 1 0,0-1 0,0 1 0,-1 0 0,1 0 0,-1 0 0,1 1 0,-1-1 0,1 0 0,-1 1 0,0 0 0,1 0 0,-1-1 0,0 1 0,0 1 0,-1-1 0,4 4 0,4 5 0,0 0 0,-1 1 0,10 20 0,-15-27 0,0 0 0,-1 1 0,1-1 0,-1 1 0,-1 0 0,1 0 0,-1 0 0,0-1 0,0 1 0,-1 0 0,0 7 0,0-11 0,-1 0 0,0 0 0,0 0 0,0 0 0,0 0 0,0 0 0,0 0 0,-1 0 0,1 0 0,-1-1 0,1 1 0,-1-1 0,0 1 0,0-1 0,1 1 0,-1-1 0,0 0 0,0 0 0,0 0 0,0 0 0,-1 0 0,1-1 0,0 1 0,0 0 0,0-1 0,-4 1 0,3-1 0,1 0 0,0 0 0,0 1 0,0-1 0,0 1 0,0 0 0,0-1 0,0 1 0,0 0 0,0 0 0,0 0 0,0 1 0,0-1 0,1 0 0,-1 1 0,0-1 0,1 1 0,0 0 0,-1-1 0,1 1 0,0 0 0,0 0 0,-2 4 0,3-6 0,0 1 0,-1-1 0,1 1 0,0-1 0,0 1 0,0-1 0,0 1 0,0-1 0,0 1 0,1-1 0,-1 1 0,0-1 0,0 1 0,0-1 0,0 1 0,1-1 0,-1 1 0,0-1 0,0 0 0,1 1 0,-1-1 0,0 1 0,1-1 0,-1 0 0,0 1 0,1-1 0,-1 0 0,1 1 0,-1-1 0,0 0 0,1 0 0,-1 1 0,1-1 0,-1 0 0,1 0 0,-1 0 0,1 0 0,-1 0 0,1 1 0,-1-1 0,1 0 0,-1 0 0,1 0 0,24-5 0,-20 1-136,0 0-1,0 0 1,0 0-1,0-1 1,-1 1-1,1-1 1,-1-1-1,-1 1 0,5-7 1,12-24-6690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7.337"/>
    </inkml:context>
    <inkml:brush xml:id="br0">
      <inkml:brushProperty name="width" value="0.035" units="cm"/>
      <inkml:brushProperty name="height" value="0.035" units="cm"/>
      <inkml:brushProperty name="color" value="#333333"/>
    </inkml:brush>
  </inkml:definitions>
  <inkml:trace contextRef="#ctx0" brushRef="#br0">1 0 24575,'0'45'0,"0"24"0,0 11 0,5-3 0,1-10 0,1-17-8191</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7.686"/>
    </inkml:context>
    <inkml:brush xml:id="br0">
      <inkml:brushProperty name="width" value="0.035" units="cm"/>
      <inkml:brushProperty name="height" value="0.035" units="cm"/>
      <inkml:brushProperty name="color" value="#333333"/>
    </inkml:brush>
  </inkml:definitions>
  <inkml:trace contextRef="#ctx0" brushRef="#br0">1 357 24575,'17'-7'0,"0"-1"0,0-1 0,-1-1 0,0 0 0,-1 0 0,0-2 0,0 0 0,18-21 0,-26 25 0,0 0 0,0-1 0,-1 1 0,-1-1 0,1-1 0,-1 1 0,-1-1 0,0 0 0,0 0 0,-1 0 0,0 0 0,-1-1 0,0 1 0,-1-1 0,0 0 0,-1-14 0,0 21 0,-1 0 0,1 0 0,-1 0 0,0 0 0,0 0 0,0 1 0,-1-1 0,1 0 0,-1 0 0,0 1 0,0-1 0,-1 1 0,-2-4 0,4 6 0,0 0 0,0 0 0,-1 0 0,1 0 0,0 1 0,0-1 0,0 0 0,-1 1 0,1-1 0,0 1 0,-1-1 0,1 1 0,0 0 0,-1-1 0,1 1 0,-1 0 0,1 0 0,0 0 0,-1 0 0,1 0 0,-1 0 0,1 1 0,0-1 0,-1 0 0,1 1 0,-1-1 0,1 1 0,0-1 0,0 1 0,-1 0 0,1 0 0,0-1 0,0 1 0,0 0 0,0 0 0,0 0 0,0 0 0,0 0 0,-1 3 0,-5 4 0,0 1 0,1 0 0,1 1 0,-1 0 0,2-1 0,-1 2 0,1-1 0,1 0 0,0 1 0,-4 21 0,1 14 0,-1 56 0,7-91 0,-1 8 0,1 1 0,1 0 0,7 38 0,-7-54 0,0 0 0,0 0 0,0 0 0,1-1 0,-1 1 0,1 0 0,0-1 0,0 1 0,1-1 0,-1 1 0,6 4 0,-7-6 0,1-1 0,0 0 0,-1 0 0,1 0 0,0-1 0,0 1 0,0 0 0,-1-1 0,1 1 0,0-1 0,0 0 0,0 1 0,0-1 0,0 0 0,0 0 0,0 0 0,0 0 0,0-1 0,0 1 0,0-1 0,0 1 0,0-1 0,0 0 0,-1 1 0,4-3 0,19-14-1365,-4-4-5461</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8.082"/>
    </inkml:context>
    <inkml:brush xml:id="br0">
      <inkml:brushProperty name="width" value="0.035" units="cm"/>
      <inkml:brushProperty name="height" value="0.035" units="cm"/>
      <inkml:brushProperty name="color" value="#333333"/>
    </inkml:brush>
  </inkml:definitions>
  <inkml:trace contextRef="#ctx0" brushRef="#br0">0 1 24575,'0'39'0,"0"29"0,0 12 0,0 3 0,0-8 0,0-12 0,0-17-8191</inkml:trace>
  <inkml:trace contextRef="#ctx0" brushRef="#br0" timeOffset="1">0 235 24575,'25'24'0,"13"9"0,5-1 0,-5-12 0,-3-14 0,-9-12 0,-7-11 0,-8-12 0,-6-7 0,-8-1 0,-9 0 0,-8 7 0,1 12 0,2 16 0,5 17 0,9 6 0,5 0-8191</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8.672"/>
    </inkml:context>
    <inkml:brush xml:id="br0">
      <inkml:brushProperty name="width" value="0.035" units="cm"/>
      <inkml:brushProperty name="height" value="0.035" units="cm"/>
      <inkml:brushProperty name="color" value="#333333"/>
    </inkml:brush>
  </inkml:definitions>
  <inkml:trace contextRef="#ctx0" brushRef="#br0">133 232 24575,'-4'2'0,"0"1"0,0 0 0,0 0 0,0 0 0,1 0 0,-1 1 0,1 0 0,0-1 0,1 1 0,-1 0 0,0 1 0,1-1 0,0 0 0,0 1 0,0-1 0,1 1 0,0 0 0,-1-1 0,2 1 0,-1 0 0,0 0 0,1-1 0,0 1 0,0 0 0,1 5 0,1 10 0,1 0 0,0 0 0,1 0 0,12 30 0,-9-29 0,3 7 0,-1 0 0,-1 0 0,-2 0 0,5 43 0,-10-64 0,-1-1 0,0 1 0,0 0 0,-1 0 0,0-1 0,0 1 0,0 0 0,-1-1 0,0 0 0,0 1 0,0-1 0,-1 0 0,0 0 0,-1 0 0,1 0 0,-1-1 0,0 1 0,0-1 0,-1 0 0,0 0 0,1-1 0,-2 1 0,1-1 0,0 0 0,-8 3 0,12-5 0,-1-1 0,0 0 0,1 0 0,-1 0 0,0 0 0,0 0 0,1-1 0,-1 1 0,0-1 0,0 1 0,0-1 0,0 1 0,0-1 0,0 0 0,0 0 0,0 0 0,0 0 0,0 0 0,0-1 0,0 1 0,0-1 0,0 1 0,0-1 0,1 1 0,-1-1 0,0 0 0,0 0 0,1 0 0,-1 0 0,0 0 0,1-1 0,-1 1 0,1 0 0,-1-1 0,-1-2 0,1 0 0,0 1 0,1-1 0,-1 0 0,1 0 0,0 0 0,0 0 0,0-1 0,0 1 0,1 0 0,-1 0 0,1 0 0,0-1 0,1 1 0,-1 0 0,1 0 0,1-7 0,3-3 0,0 0 0,0 1 0,1-1 0,1 1 0,0 1 0,1-1 0,0 1 0,17-19 0,8-3 0,51-41 0,-53 49 0,-2-1 0,44-49 0,-65 65 0,0 0 0,-1 0 0,0-1 0,0 0 0,-1 0 0,-1 0 0,0-1 0,-1 0 0,-1 0 0,0 0 0,3-25 0,-9-162 0,8 243 0,9 42 0,-11-71 0,0-1 0,1 0 0,0-1 0,1 1 0,1-1 0,0 0 0,12 19 0,4-12-1365,-1-9-5461</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9.036"/>
    </inkml:context>
    <inkml:brush xml:id="br0">
      <inkml:brushProperty name="width" value="0.035" units="cm"/>
      <inkml:brushProperty name="height" value="0.035" units="cm"/>
      <inkml:brushProperty name="color" value="#333333"/>
    </inkml:brush>
  </inkml:definitions>
  <inkml:trace contextRef="#ctx0" brushRef="#br0">0 0 24575,'15'35'0,"5"6"0,-1-8 0,-3-10-8191</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39.859"/>
    </inkml:context>
    <inkml:brush xml:id="br0">
      <inkml:brushProperty name="width" value="0.035" units="cm"/>
      <inkml:brushProperty name="height" value="0.035" units="cm"/>
      <inkml:brushProperty name="color" value="#333333"/>
    </inkml:brush>
  </inkml:definitions>
  <inkml:trace contextRef="#ctx0" brushRef="#br0">47 0 24575,'-20'127'0,"9"-64"0,-4 103 0,18-139 0,-3-27 0,0 0 0,0 0 0,0 1 0,0-1 0,0 0 0,0 0 0,0 1 0,1-1 0,-1 0 0,0 0 0,0 0 0,0 0 0,0 1 0,0-1 0,1 0 0,-1 0 0,0 0 0,0 0 0,0 0 0,1 1 0,-1-1 0,0 0 0,0 0 0,0 0 0,1 0 0,-1 0 0,0 0 0,0 0 0,1 0 0,-1 0 0,0 0 0,0 0 0,1 0 0,-1 0 0,0 0 0,0 0 0,0 0 0,1 0 0,-1 0 0,0 0 0,0 0 0,0-1 0,1 1 0,-1 0 0,26-32 0,-25 29 0,1 0 0,-1 0 0,1 0 0,0 1 0,0-1 0,0 0 0,1 1 0,-1 0 0,1-1 0,-1 1 0,4-2 0,-5 5 0,0-1 0,0 1 0,-1 0 0,1-1 0,0 1 0,0 0 0,-1 0 0,1 0 0,0-1 0,-1 1 0,1 0 0,-1 0 0,1 0 0,-1 0 0,1 0 0,-1 0 0,0 0 0,0 0 0,1 0 0,-1 0 0,0 0 0,0 1 0,0-1 0,0 0 0,0 0 0,-1 0 0,1 0 0,0 2 0,-4 33 0,3-28 0,-1-1 0,1 1 0,-2-1 0,1 1 0,-1-1 0,0 0 0,0 0 0,-1 0 0,0 0 0,0 0 0,-1-1 0,-7 8 0,12-13 0,0-1 0,0 0 0,-1 1 0,1-1 0,0 0 0,-1 1 0,1-1 0,0 0 0,-1 0 0,1 1 0,-1-1 0,1 0 0,0 0 0,-1 0 0,1 1 0,-1-1 0,1 0 0,-1 0 0,1 0 0,0 0 0,-1 0 0,1 0 0,-1 0 0,1 0 0,-1 0 0,1 0 0,0 0 0,-1 0 0,1-1 0,-1 1 0,1 0 0,-1 0 0,1 0 0,0-1 0,-1 1 0,1 0 0,-6-18 0,10-26 0,13-7-1365,5 0-5461</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0.257"/>
    </inkml:context>
    <inkml:brush xml:id="br0">
      <inkml:brushProperty name="width" value="0.035" units="cm"/>
      <inkml:brushProperty name="height" value="0.035" units="cm"/>
      <inkml:brushProperty name="color" value="#333333"/>
    </inkml:brush>
  </inkml:definitions>
  <inkml:trace contextRef="#ctx0" brushRef="#br0">1 0 24575,'12'21'0,"1"0"0,1-1 0,1-1 0,0 0 0,2-2 0,0 1 0,1-2 0,0 0 0,41 25 0,-52-37 0,-1 0 0,0 1 0,0 0 0,0 0 0,0 0 0,-1 1 0,8 11 0,-12-16 0,0 0 0,0 1 0,0-1 0,-1 1 0,1-1 0,-1 1 0,1-1 0,-1 1 0,1-1 0,-1 1 0,0 0 0,1-1 0,-1 1 0,0 0 0,0-1 0,0 1 0,-1-1 0,1 1 0,0 0 0,-1-1 0,1 1 0,-1-1 0,1 1 0,-1-1 0,0 1 0,1-1 0,-1 1 0,0-1 0,0 0 0,0 1 0,0-1 0,0 0 0,-1 0 0,1 0 0,0 0 0,0 0 0,-1 0 0,1 0 0,-1 0 0,1 0 0,-2 0 0,-2 2 0,0 0 0,1 1 0,-1 0 0,1 0 0,0 0 0,0 0 0,1 1 0,-1-1 0,1 1 0,0 0 0,0 0 0,1 0 0,0 0 0,-1 1 0,-1 10 0,3-13 0,0-1 0,1 0 0,0 0 0,-1 1 0,1-1 0,0 0 0,0 0 0,1 1 0,-1-1 0,0 0 0,1 1 0,-1-1 0,1 0 0,0 0 0,0 0 0,-1 0 0,2 0 0,-1 0 0,0 0 0,0 0 0,1 0 0,-1 0 0,1 0 0,-1-1 0,1 1 0,0-1 0,-1 1 0,1-1 0,0 0 0,0 1 0,0-1 0,0 0 0,0 0 0,1-1 0,-1 1 0,0 0 0,0-1 0,0 1 0,1-1 0,-1 0 0,4 0 0,-3 0 4,0 0 0,0 0 0,0-1 0,0 1 0,0-1-1,0 0 1,0 0 0,0 0 0,0 0 0,0 0 0,-1-1 0,1 1-1,0-1 1,-1 0 0,1 1 0,-1-1 0,0-1 0,0 1 0,0 0-1,0 0 1,0-1 0,0 1 0,0-1 0,-1 0 0,2-3 0,5-10-244,0 0 0,-1 0 0,5-19 0,-9 25-266,6-19-6320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3.588"/>
    </inkml:context>
    <inkml:brush xml:id="br0">
      <inkml:brushProperty name="width" value="0.035" units="cm"/>
      <inkml:brushProperty name="height" value="0.035" units="cm"/>
      <inkml:brushProperty name="color" value="#333333"/>
    </inkml:brush>
  </inkml:definitions>
  <inkml:trace contextRef="#ctx0" brushRef="#br0">91 117 24575,'-11'-6'0,"0"0"0,0-1 0,-14-12 0,23 18 0,0-1 0,-1 0 0,1 0 0,0 0 0,0 0 0,0 0 0,1 0 0,-1 0 0,0-1 0,1 1 0,0-1 0,-1 1 0,1-1 0,0 0 0,0 1 0,0-1 0,1 0 0,-1 0 0,1 0 0,0 1 0,-1-4 0,2 4 0,0 1 0,-1 0 0,1-1 0,0 1 0,0 0 0,0-1 0,-1 1 0,2 0 0,-1 0 0,0 0 0,0 0 0,0 0 0,0 0 0,1 0 0,-1 0 0,0 1 0,1-1 0,-1 0 0,0 1 0,1-1 0,-1 1 0,1-1 0,-1 1 0,1 0 0,-1 0 0,1 0 0,0-1 0,-1 2 0,1-1 0,-1 0 0,4 1 0,2-1 0,0 1 0,0 0 0,-1 1 0,1-1 0,13 6 0,-10-1 0,1 0 0,-1 1 0,0 1 0,-1-1 0,0 1 0,0 1 0,-1 0 0,0 0 0,0 1 0,-1-1 0,0 2 0,8 17 0,1 5 0,-1 2 0,19 65 0,-25-68 0,-2 1 0,-1 1 0,-1 0 0,-2-1 0,-2 1 0,-4 65 0,1-83 0,0 1 0,-1-1 0,-1 0 0,0 0 0,-1 0 0,-1-1 0,0 1 0,-1-1 0,-1-1 0,0 1 0,-1-1 0,-1-1 0,0 0 0,-1 0 0,0-1 0,-15 12 0,23-21 0,0 0 0,-1-1 0,1 1 0,-1-1 0,0 0 0,1 0 0,-1 0 0,0 0 0,0-1 0,-1 0 0,1 1 0,0-1 0,0-1 0,-1 1 0,1-1 0,0 0 0,0 0 0,-1 0 0,1 0 0,-8-2 0,8 0 0,-1 0 0,1 0 0,0-1 0,0 1 0,0-1 0,0 0 0,0 0 0,0-1 0,1 1 0,-1-1 0,1 1 0,0-1 0,0 0 0,1-1 0,-1 1 0,1 0 0,0-1 0,-2-4 0,0-2 17,-1-1 0,2 1 1,-1-1-1,2 0 0,-1 0 0,0-22 0,3 28-116,0 0 0,0 0 0,1-1 0,0 1 0,0 0 0,1 0 0,-1 0 0,1 0 0,1 0 0,-1 1 0,1-1 0,0 1 0,0-1 0,8-9 0,8-5-6727</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0.624"/>
    </inkml:context>
    <inkml:brush xml:id="br0">
      <inkml:brushProperty name="width" value="0.035" units="cm"/>
      <inkml:brushProperty name="height" value="0.035" units="cm"/>
      <inkml:brushProperty name="color" value="#333333"/>
    </inkml:brush>
  </inkml:definitions>
  <inkml:trace contextRef="#ctx0" brushRef="#br0">29 0 24575,'0'45'0,"-5"24"0,-1 11 0,-1 1 0,2-8 0,1-11 0,2-17-8191</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0.990"/>
    </inkml:context>
    <inkml:brush xml:id="br0">
      <inkml:brushProperty name="width" value="0.035" units="cm"/>
      <inkml:brushProperty name="height" value="0.035" units="cm"/>
      <inkml:brushProperty name="color" value="#333333"/>
    </inkml:brush>
  </inkml:definitions>
  <inkml:trace contextRef="#ctx0" brushRef="#br0">1 0 24575,'15'9'0,"58"39"0,-68-45 0,-1 0 0,0 1 0,0-1 0,0 1 0,-1 0 0,1 0 0,-1 1 0,0-1 0,0 0 0,0 1 0,-1 0 0,4 9 0,-6-11 0,0 0 0,-1 0 0,1 1 0,-1-1 0,0-1 0,0 1 0,0 0 0,0 0 0,-1 0 0,1 0 0,-1-1 0,1 1 0,-4 3 0,-13 30 0,18-35 0,0 0 0,0 0 0,0 0 0,0 0 0,0 0 0,0 0 0,0 0 0,1 0 0,-1 0 0,0 0 0,1 0 0,-1 0 0,0 0 0,1 0 0,-1 0 0,1 0 0,0 0 0,-1-1 0,1 1 0,0 0 0,-1 0 0,1-1 0,0 1 0,0 0 0,0-1 0,0 1 0,-1-1 0,1 1 0,0-1 0,0 0 0,0 1 0,0-1 0,0 0 0,2 1 0,-1-1 0,1 0 0,-1 0 0,1 0 0,-1 0 0,1 0 0,-1 0 0,1 0 0,0-1 0,-1 0 0,0 1 0,1-1 0,-1 0 0,1 0 0,-1 0 0,0-1 0,0 1 0,0 0 0,0-1 0,0 0 0,0 1 0,0-1 0,0 0 0,0 0 0,-1 0 0,1 0 0,-1 0 0,0 0 0,2-3 0,6-10 0,0 0 0,11-29 0,-17 37 0,5-13 0,-6 14 0,1-1 0,-1 1 0,1-1 0,1 1 0,-1 0 0,1 0 0,0 0 0,7-7 0,-10 12-44,-1 1 0,1-1 0,0 1 0,-1 0 0,1-1 0,0 1 0,-1 0 0,1-1 0,0 1 0,0 0 0,-1 0 0,1-1 0,0 1 0,0 0 0,-1 0 0,1 0 0,0 0 0,0 0-1,-1 0 1,1 1 0,0-1 0,0 0 0,-1 0 0,1 0 0,0 1 0,0-1 0,-1 0 0,1 1 0,0-1 0,0 1 0,10 6-6782</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1.356"/>
    </inkml:context>
    <inkml:brush xml:id="br0">
      <inkml:brushProperty name="width" value="0.035" units="cm"/>
      <inkml:brushProperty name="height" value="0.035" units="cm"/>
      <inkml:brushProperty name="color" value="#333333"/>
    </inkml:brush>
  </inkml:definitions>
  <inkml:trace contextRef="#ctx0" brushRef="#br0">64 102 24575,'-13'34'0,"-26"78"0,36-100 0,0-1 0,1 1 0,1 0 0,0 1 0,0-1 0,1 0 0,2 15 0,-2-24 0,0 0 0,1 1 0,0-1 0,0 0 0,0 0 0,0 0 0,0 0 0,0 0 0,1 0 0,-1-1 0,1 1 0,0 0 0,0-1 0,5 5 0,-6-5 0,1-1 0,0 0 0,0 0 0,0 0 0,0 0 0,0 0 0,0 0 0,0-1 0,1 1 0,-1-1 0,0 0 0,0 1 0,0-1 0,1 0 0,-1 0 0,4-1 0,1-1 0,0 1 0,0-2 0,0 1 0,0-1 0,-1 0 0,0 0 0,1-1 0,-1 0 0,-1 0 0,1-1 0,9-9 0,-2 0 0,0-1 0,-1-1 0,-1 0 0,-1 0 0,0-1 0,-1-1 0,9-24 0,-13 29 0,0-1 0,-1 0 0,-1 0 0,0 0 0,-1 0 0,0 0 0,-1 0 0,-1-1 0,0 1 0,-4-24 0,4 36 0,-1 0 0,1 0 0,0 0 0,-1 0 0,0-1 0,1 1 0,-1 1 0,0-1 0,0 0 0,0 0 0,0 0 0,0 0 0,-1 1 0,1-1 0,0 0 0,-1 1 0,-1-2 0,2 3 0,0-1 0,0 1 0,0 0 0,0 0 0,0 0 0,0 0 0,0 0 0,0 0 0,0 0 0,0 0 0,0 0 0,0 0 0,0 0 0,0 1 0,1-1 0,-1 0 0,0 1 0,0-1 0,0 1 0,0-1 0,0 1 0,1-1 0,-1 1 0,0-1 0,0 2 0,-5 3 0,1 1 0,1-1 0,-1 1 0,1 0 0,0 0 0,1 1 0,-1-1 0,-2 8 0,-3 13 0,1 0 0,1 0 0,1 1 0,-1 30 0,5-42 0,1 0 0,1 0 0,0 0 0,1 0 0,1 0 0,0 0 0,2 0 0,7 23 0,-11-36-3,1-1-1,0 1 1,0-1-1,0 0 1,0 1-1,0-1 1,1 0-1,-1 0 1,1 0-1,-1 0 1,1 0-1,0 0 1,0 0-1,0-1 1,0 1-1,0 0 1,0-1-1,0 0 1,1 1-1,-1-1 1,0 0-1,4 1 1,-4-3 14,1 1 0,0 0 0,-1 0 0,1-1 0,-1 1 1,1-1-1,-1 0 0,1 0 0,-1 0 0,1 0 0,-1 0 0,0-1 0,0 1 1,1-1-1,-1 1 0,0-1 0,3-3 0,5-6-223,-1 0 0,0 0 0,0-2-1,-1 1 1,-1-1 0,8-15 0,5-22-6614</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1.766"/>
    </inkml:context>
    <inkml:brush xml:id="br0">
      <inkml:brushProperty name="width" value="0.035" units="cm"/>
      <inkml:brushProperty name="height" value="0.035" units="cm"/>
      <inkml:brushProperty name="color" value="#333333"/>
    </inkml:brush>
  </inkml:definitions>
  <inkml:trace contextRef="#ctx0" brushRef="#br0">28 1 24575,'0'39'0,"0"29"0,0 22 0,-4 11 0,-3 7 0,1-3 0,1-11 0,1-11 0,2-15 0,6-18 0,7-19 0,7-23 0,0-14-8191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2.149"/>
    </inkml:context>
    <inkml:brush xml:id="br0">
      <inkml:brushProperty name="width" value="0.035" units="cm"/>
      <inkml:brushProperty name="height" value="0.035" units="cm"/>
      <inkml:brushProperty name="color" value="#333333"/>
    </inkml:brush>
  </inkml:definitions>
  <inkml:trace contextRef="#ctx0" brushRef="#br0">1 1 24575,'20'5'0,"11"1"0,6 1 0,-4-2-8191</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2.587"/>
    </inkml:context>
    <inkml:brush xml:id="br0">
      <inkml:brushProperty name="width" value="0.035" units="cm"/>
      <inkml:brushProperty name="height" value="0.035" units="cm"/>
      <inkml:brushProperty name="color" value="#333333"/>
    </inkml:brush>
  </inkml:definitions>
  <inkml:trace contextRef="#ctx0" brushRef="#br0">92 0 24575,'0'129'0,"24"189"0,-24-318 0,0 1 0,0-1 0,0 0 0,0 0 0,1 1 0,-1-1 0,0 0 0,0 1 0,0-1 0,0 0 0,0 1 0,0-1 0,0 0 0,0 0 0,0 1 0,0-1 0,0 0 0,0 1 0,0-1 0,0 0 0,0 1 0,0-1 0,0 0 0,0 1 0,-1-1 0,1 0 0,0 0 0,0 1 0,0-1 0,0 0 0,-1 0 0,1 1 0,0-1 0,0 0 0,0 0 0,-1 1 0,1-1 0,0 0 0,-1 0 0,1 0 0,-14-7 0,-18-10 0,31 17 0,0-1 0,-1 1 0,1 0 0,-1 0 0,1 0 0,-1 1 0,1-1 0,0 0 0,-1 0 0,1 1 0,-1-1 0,1 1 0,0-1 0,0 1 0,-1-1 0,1 1 0,0 0 0,0 0 0,0 0 0,-1 0 0,1 0 0,0 0 0,0 0 0,1 0 0,-1 0 0,0 0 0,-1 2 0,-3 5 0,1 1 0,0 0 0,1-1 0,0 1 0,0 0 0,0 0 0,-1 16 0,3-20 0,0 0 0,1 0 0,0 0 0,0-1 0,0 1 0,0 0 0,1 0 0,-1 0 0,1 0 0,0 0 0,1-1 0,-1 1 0,1-1 0,0 1 0,0-1 0,4 7 0,-4-10-52,-1 0-1,0 0 1,0 0-1,0 0 1,1 0-1,-1 0 1,0 0-1,1 0 1,-1-1-1,1 1 1,-1 0-1,1-1 1,-1 0-1,1 1 1,0-1-1,-1 0 1,1 1-1,-1-1 1,1 0-1,0 0 1,-1 0-1,1-1 1,0 1-1,-1 0 0,3-1 1,19-8-6774</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3.002"/>
    </inkml:context>
    <inkml:brush xml:id="br0">
      <inkml:brushProperty name="width" value="0.035" units="cm"/>
      <inkml:brushProperty name="height" value="0.035" units="cm"/>
      <inkml:brushProperty name="color" value="#333333"/>
    </inkml:brush>
  </inkml:definitions>
  <inkml:trace contextRef="#ctx0" brushRef="#br0">30 1 24575,'-5'55'0,"-2"27"0,1 10 0,1-5 0,1-13 0,2-14 0,5-17 0,4-21 0,-1-24 0,0-12-8191</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3.337"/>
    </inkml:context>
    <inkml:brush xml:id="br0">
      <inkml:brushProperty name="width" value="0.035" units="cm"/>
      <inkml:brushProperty name="height" value="0.035" units="cm"/>
      <inkml:brushProperty name="color" value="#333333"/>
    </inkml:brush>
  </inkml:definitions>
  <inkml:trace contextRef="#ctx0" brushRef="#br0">42 0 24575,'-10'15'0,"-4"15"0,2 7 0,6 3 0,11-6 0,13-9 0,4-18 0,4-15 0,-4-7-8191</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3.705"/>
    </inkml:context>
    <inkml:brush xml:id="br0">
      <inkml:brushProperty name="width" value="0.035" units="cm"/>
      <inkml:brushProperty name="height" value="0.035" units="cm"/>
      <inkml:brushProperty name="color" value="#333333"/>
    </inkml:brush>
  </inkml:definitions>
  <inkml:trace contextRef="#ctx0" brushRef="#br0">0 351 24575,'19'4'0,"-1"0"0,0 2 0,21 8 0,-33-12 0,-1 1 0,0 0 0,0-1 0,0 2 0,0-1 0,0 1 0,0-1 0,-1 1 0,0 0 0,0 1 0,0-1 0,0 1 0,-1 0 0,4 5 0,-7-9 0,1 1 0,0-1 0,-1 1 0,0-1 0,1 0 0,-1 1 0,0-1 0,0 1 0,1-1 0,-1 1 0,0-1 0,0 1 0,-1-1 0,1 0 0,0 1 0,0-1 0,-1 1 0,1-1 0,-1 1 0,1-1 0,-1 0 0,0 0 0,-1 2 0,-26 25 0,24-26 0,0 1 0,0 1 0,1-1 0,-1 0 0,1 1 0,0 0 0,-5 6 0,7-8 0,0 1 0,0-1 0,0 1 0,0-1 0,1 1 0,-1-1 0,1 1 0,0 0 0,0-1 0,0 1 0,0 0 0,0-1 0,0 1 0,1-1 0,-1 1 0,1-1 0,1 5 0,-1-6 0,-1 0 0,1 0 0,0 0 0,-1 0 0,1-1 0,0 1 0,0 0 0,0 0 0,0-1 0,-1 1 0,1 0 0,0-1 0,0 1 0,0-1 0,0 1 0,1-1 0,-1 0 0,0 1 0,0-1 0,0 0 0,0 0 0,0 0 0,0 0 0,0 0 0,1 0 0,-1 0 0,0 0 0,0 0 0,0-1 0,0 1 0,0 0 0,0-1 0,0 1 0,0-1 0,0 1 0,0-1 0,0 1 0,0-1 0,0 0 0,0 1 0,0-1 0,-1 0 0,2-1 0,24-22-1365,-1-5-5461</inkml:trace>
  <inkml:trace contextRef="#ctx0" brushRef="#br0" timeOffset="1">322 0 24575,'-6'50'0,"0"26"0,-1 15 0,2 2 0,-3-5 0,-1-17-8191</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4.086"/>
    </inkml:context>
    <inkml:brush xml:id="br0">
      <inkml:brushProperty name="width" value="0.035" units="cm"/>
      <inkml:brushProperty name="height" value="0.035" units="cm"/>
      <inkml:brushProperty name="color" value="#333333"/>
    </inkml:brush>
  </inkml:definitions>
  <inkml:trace contextRef="#ctx0" brushRef="#br0">1 0 24575,'24'0'0,"14"5"0,5 7 0,0 1 0,-7 3 0,-10 4 0,-14 4 0,-14-3 0,-12-4 0,-8-6 0,-1 1 0,9 3 0,11-1 0,12-7 0,9-11 0,7-9 0,-2-3-8191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8.025"/>
    </inkml:context>
    <inkml:brush xml:id="br0">
      <inkml:brushProperty name="width" value="0.035" units="cm"/>
      <inkml:brushProperty name="height" value="0.035" units="cm"/>
      <inkml:brushProperty name="color" value="#333333"/>
    </inkml:brush>
  </inkml:definitions>
  <inkml:trace contextRef="#ctx0" brushRef="#br0">63 221 24575,'3'-1'0,"0"1"0,0-1 0,0 0 0,0 0 0,0 0 0,0-1 0,0 1 0,0-1 0,-1 0 0,1 1 0,0-1 0,-1 0 0,0-1 0,1 1 0,-1 0 0,0-1 0,3-4 0,-1 1 0,1 0 0,-1-1 0,0 0 0,-1 0 0,1 0 0,1-8 0,-3 6 0,0 0 0,-1-1 0,0 1 0,-1 0 0,0 0 0,-2-16 0,2 23 0,0-1 0,0 1 0,0 0 0,-1 0 0,1 0 0,0 0 0,-1 0 0,0 0 0,0 0 0,1 0 0,-1 0 0,0 0 0,0 0 0,-1 0 0,1 1 0,0-1 0,-1 0 0,1 1 0,-1-1 0,1 1 0,-1 0 0,0-1 0,1 1 0,-1 0 0,0 0 0,0 0 0,0 0 0,0 0 0,0 1 0,0-1 0,0 1 0,0-1 0,0 1 0,-4 0 0,3 0 0,0 1 0,1 1 0,-1-1 0,0 0 0,1 1 0,-1 0 0,0-1 0,1 1 0,0 0 0,0 0 0,-1 0 0,1 1 0,0-1 0,1 0 0,-1 1 0,0 0 0,1-1 0,-1 1 0,1 0 0,0 0 0,-1 3 0,-22 68 0,23-72 0,-7 35 0,1-1 0,1 2 0,3-1 0,1 1 0,1-1 0,3 1 0,9 63 0,-9-94 0,-1 0 0,1 0 0,1 0 0,-1 0 0,1-1 0,0 1 0,1-1 0,-1 0 0,1 0 0,0 0 0,1-1 0,5 6 0,-8-9 0,0 0 0,0-1 0,0 1 0,1-1 0,-1 1 0,1-1 0,-1 0 0,1 0 0,-1 0 0,1 0 0,0-1 0,-1 1 0,1-1 0,0 1 0,0-1 0,-1 0 0,1 0 0,0 0 0,-1-1 0,1 1 0,0-1 0,0 1 0,-1-1 0,1 0 0,-1 0 0,1 0 0,-1 0 0,1-1 0,-1 1 0,0-1 0,1 1 0,-1-1 0,2-2 0,5-5-124,0 0 0,-1 0 0,-1 0 0,0-1 0,0 0 0,0-1-1,-2 1 1,1-1 0,-1-1 0,6-21 0,-2 1-6702</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4.467"/>
    </inkml:context>
    <inkml:brush xml:id="br0">
      <inkml:brushProperty name="width" value="0.035" units="cm"/>
      <inkml:brushProperty name="height" value="0.035" units="cm"/>
      <inkml:brushProperty name="color" value="#333333"/>
    </inkml:brush>
  </inkml:definitions>
  <inkml:trace contextRef="#ctx0" brushRef="#br0">81 76 24575,'2'90'0,"0"-53"0,-1 0 0,-1 0 0,-2 0 0,-2 0 0,-13 55 0,16-88 0,0 0 0,-1-1 0,1 1 0,-1-1 0,0 1 0,0-1 0,0 0 0,0 0 0,-1 0 0,1 0 0,-1 0 0,-4 3 0,7-5 0,-1-1 0,1 0 0,-1 1 0,0-1 0,1 0 0,-1 0 0,1 0 0,-1 1 0,1-1 0,-1 0 0,0 0 0,1 0 0,-1 0 0,0 0 0,1 0 0,-1 0 0,1 0 0,-1 0 0,0 0 0,1 0 0,-1-1 0,1 1 0,-1 0 0,1 0 0,-1-1 0,0 1 0,0-1 0,0 0 0,-1-1 0,1 0 0,0 1 0,0-1 0,0 0 0,0 0 0,0 0 0,0 0 0,0 0 0,1 0 0,-1 0 0,1 0 0,-1-2 0,0-3 0,0-1 0,1 1 0,0-1 0,0 1 0,0-1 0,1 1 0,0-1 0,0 1 0,1 0 0,0-1 0,1 1 0,-1 0 0,1 0 0,1 1 0,-1-1 0,8-9 0,0 0 0,2 1 0,0 0 0,1 1 0,0 0 0,20-13 0,-28 22 0,0 0 0,-1 0 0,0-1 0,0 1 0,0-1 0,0 0 0,-1-1 0,0 1 0,-1-1 0,1 0 0,-1 0 0,0 0 0,-1 0 0,3-12 0,-3 3 0,0 0 0,-1-1 0,0 1 0,-2 0 0,-3-25 0,7 89 0,-2-28 0,0 1 0,2-1 0,4 20 0,-3-24 15,1-1 0,0 0 0,1 0 0,1-1 0,0 0 0,1 0 0,19 24 0,-25-35-56,1 1-1,0-1 1,-1 0 0,1-1 0,1 1-1,-1-1 1,0 1 0,1-1 0,-1 0-1,1 0 1,-1 0 0,1-1 0,0 1-1,0-1 1,0 0 0,0 0 0,0 0-1,0-1 1,0 1 0,0-1 0,0 0-1,0 0 1,1-1 0,-1 1 0,0-1-1,0 0 1,0 0 0,0 0 0,-1 0-1,1-1 1,0 0 0,0 0 0,-1 0-1,1 0 1,2-3 0,26-19-6785</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4.831"/>
    </inkml:context>
    <inkml:brush xml:id="br0">
      <inkml:brushProperty name="width" value="0.035" units="cm"/>
      <inkml:brushProperty name="height" value="0.035" units="cm"/>
      <inkml:brushProperty name="color" value="#333333"/>
    </inkml:brush>
  </inkml:definitions>
  <inkml:trace contextRef="#ctx0" brushRef="#br0">29 0 24575,'0'45'0,"0"20"0,0 3 0,0-5 0,0-7 0,0-14-8191</inkml:trace>
  <inkml:trace contextRef="#ctx0" brushRef="#br0" timeOffset="1">1 263 24575,'24'-20'0,"14"-11"0,0-11 0,-1-2 0,-8 0 0,-7 8-8191</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30:46.291"/>
    </inkml:context>
    <inkml:brush xml:id="br0">
      <inkml:brushProperty name="width" value="0.035" units="cm"/>
      <inkml:brushProperty name="height" value="0.035" units="cm"/>
      <inkml:brushProperty name="color" value="#333333"/>
    </inkml:brush>
  </inkml:definitions>
  <inkml:trace contextRef="#ctx0" brushRef="#br0">1 787 24575,'29'-9'0,"0"1"0,1 2 0,0 0 0,0 2 0,0 2 0,1 1 0,-1 1 0,1 1 0,-1 2 0,0 1 0,0 1 0,48 15 0,-36-5 0,0 2 0,-1 2 0,-1 2 0,-1 1 0,-1 2 0,-1 2 0,64 57 0,-37-21 0,-3 2 0,92 126 0,-79-81 0,73 142 0,-101-157 0,-3 3 0,-5 1 0,31 123 0,-33-64 0,24 223 0,-59-372 0,13 126 0,57 237 0,-34-252 0,-18-63 0,-2 1 0,-3 0 0,-2 1 0,7 89 0,-18 109 0,-4-131 0,6 0 0,31 212 0,-25-290 0,7 34 0,36 114 0,-43-170 0,1 0 0,1-1 0,1 0 0,1 0 0,2-2 0,0 0 0,1 0 0,30 29 0,-6-16 0,3-2 0,0-1 0,90 47 0,-33-20 0,37 23 0,284 123 0,-379-189 0,1-2 0,1-2 0,0-2 0,0-2 0,77 4 0,-58-11 0,-1-3 0,1-3 0,90-17 0,7-18 0,-2-7 0,178-79 0,-278 103 0,-2-1 0,85-53 0,-122 65 0,-1-1 0,0-1 0,-1 0 0,-1-2 0,0 1 0,-1-2 0,-1 0 0,-1-1 0,0 0 0,17-34 0,-13 12 0,-1-1 0,-2-1 0,-2 0 0,6-47 0,18-184 0,-32 235 0,29-388-372,-26-513 0,-135-427-2117,-168-314 1070,269 1562 829,7 40-2359</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4.528"/>
    </inkml:context>
    <inkml:brush xml:id="br0">
      <inkml:brushProperty name="width" value="0.035" units="cm"/>
      <inkml:brushProperty name="height" value="0.035" units="cm"/>
      <inkml:brushProperty name="color" value="#333333"/>
    </inkml:brush>
  </inkml:definitions>
  <inkml:trace contextRef="#ctx0" brushRef="#br0">0 386 24575,'24'-2'0,"0"-1"0,0-1 0,0-1 0,28-11 0,-14 6 0,24-7 0,114-32 0,291-42 0,-429 88 0,-25 3 0,0-1 0,0-1 0,0 0 0,0 0 0,-1-2 0,1 1 0,16-8 0,-27 10 3,0 0-1,-1 0 1,1 0 0,-1-1-1,1 1 1,-1 0 0,0-1-1,1 1 1,-1 0-1,0-1 1,0 0 0,0 1-1,0-1 1,0 0-1,0 1 1,0-1 0,-1 0-1,1 0 1,-1 0 0,1 0-1,-1 1 1,0-1-1,0 0 1,0 0 0,0 0-1,0 0 1,0 0 0,0 0-1,-1 0 1,1 0-1,0 1 1,-1-1 0,0 0-1,1 0 1,-1 0-1,0 1 1,0-1 0,-3-3-1,-3-7-201,-1 1 0,0-1 0,-1 1 1,-11-10-1,14 15-274,-12-13-6353</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4.878"/>
    </inkml:context>
    <inkml:brush xml:id="br0">
      <inkml:brushProperty name="width" value="0.035" units="cm"/>
      <inkml:brushProperty name="height" value="0.035" units="cm"/>
      <inkml:brushProperty name="color" value="#333333"/>
    </inkml:brush>
  </inkml:definitions>
  <inkml:trace contextRef="#ctx0" brushRef="#br0">1 1 24575,'4'1'0,"1"1"0,-1 0 0,1 0 0,-1 0 0,0 1 0,1 0 0,-1 0 0,-1 0 0,1 0 0,0 0 0,-1 1 0,5 5 0,47 59 0,-43-51 0,-1 0 0,0 1 0,-2 0 0,0 1 0,-1 0 0,-1 1 0,-1-1 0,-1 1 0,0 1 0,-2-1 0,0 0 0,-1 1 0,-2 38 0,-3-28 0,-2 0 0,0 0 0,-2-1 0,-2 1 0,0-2 0,-2 0 0,-2 0 0,-23 41 0,-27 36-1365,40-68-5461</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3.596"/>
    </inkml:context>
    <inkml:brush xml:id="br0">
      <inkml:brushProperty name="width" value="0.035" units="cm"/>
      <inkml:brushProperty name="height" value="0.035" units="cm"/>
      <inkml:brushProperty name="color" value="#333333"/>
    </inkml:brush>
  </inkml:definitions>
  <inkml:trace contextRef="#ctx0" brushRef="#br0">6 1 24575,'0'0'0,"0"0"0,-1 0 0,1 1 0,0-1 0,-1 0 0,1 0 0,0 0 0,0 1 0,-1-1 0,1 0 0,0 0 0,0 1 0,-1-1 0,1 0 0,0 1 0,0-1 0,0 0 0,-1 1 0,1-1 0,0 0 0,0 1 0,0-1 0,0 0 0,0 1 0,0-1 0,0 0 0,0 1 0,0-1 0,0 1 0,0-1 0,0 0 0,0 1 0,0-1 0,0 0 0,0 1 0,0-1 0,1 0 0,-1 1 0,0-1 0,0 0 0,0 1 0,0-1 0,1 0 0,-1 0 0,0 1 0,0-1 0,1 0 0,-1 0 0,0 1 0,1-1 0,-1 0 0,15 21 0,172 188 0,-41-49 0,-74-75 0,97 106 0,-140-171 0,-21-21 0,-12-16 0,-14-13-1365,-4-3-5461</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33.991"/>
    </inkml:context>
    <inkml:brush xml:id="br0">
      <inkml:brushProperty name="width" value="0.035" units="cm"/>
      <inkml:brushProperty name="height" value="0.035" units="cm"/>
      <inkml:brushProperty name="color" value="#333333"/>
    </inkml:brush>
  </inkml:definitions>
  <inkml:trace contextRef="#ctx0" brushRef="#br0">18 988 24575,'-1'-1'0,"0"1"0,0 0 0,0 0 0,1-1 0,-1 1 0,0 0 0,0-1 0,0 1 0,1-1 0,-1 1 0,0-1 0,0 0 0,1 1 0,-1-1 0,1 0 0,-1 1 0,1-1 0,-1 0 0,1 0 0,-1 1 0,1-1 0,-1 0 0,1 0 0,0 0 0,-1 0 0,1 1 0,0-1 0,0 0 0,0 0 0,0 0 0,0 0 0,0-1 0,0-33 0,1 34 0,3-34 0,2 0 0,2 1 0,22-62 0,51-96 0,-55 134 0,189-375 0,-212 427 20,0 0 0,1 1 0,0-1 0,0 1 0,9-8 0,-12 12-27,-1 1-1,1-1 1,-1 1-1,1 0 1,-1-1-1,1 1 1,-1 0-1,1 0 1,-1-1 0,1 1-1,-1 0 1,1 0-1,0 0 1,-1 0-1,1 0 1,-1 0-1,1 0 1,-1 0 0,1 0-1,0 0 1,-1 0-1,1 0 1,-1 0-1,1 0 1,-1 0-1,2 1 1,-1 0-73,0 0-1,0 0 1,0 0 0,-1 1 0,1-1-1,0 0 1,0 0 0,-1 1 0,1-1-1,-1 0 1,1 1 0,-1-1 0,1 1-1,-1-1 1,0 3 0,3 21-6746</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7.715"/>
    </inkml:context>
    <inkml:brush xml:id="br0">
      <inkml:brushProperty name="width" value="0.035" units="cm"/>
      <inkml:brushProperty name="height" value="0.035" units="cm"/>
      <inkml:brushProperty name="color" value="#333333"/>
    </inkml:brush>
  </inkml:definitions>
  <inkml:trace contextRef="#ctx0" brushRef="#br0">437 1178 24575,'-16'-5'0,"1"0"0,-1 1 0,0 1 0,0 1 0,0 0 0,-26 1 0,34 1 0,0 1 0,-1 0 0,1 1 0,0 0 0,0 0 0,0 1 0,1 0 0,-1 0 0,1 1 0,-1 0 0,1 0 0,0 1 0,1 0 0,-13 11 0,6-1 0,0 2 0,1-1 0,0 2 0,2-1 0,0 2 0,1-1 0,0 1 0,2 0 0,0 1 0,-4 23 0,-9 41-8,4 2 1,4 0-1,3 1 0,5 166 0,14-91-602,54 278 0,-39-318 475,82 232 0,-87-302 137,3 0 1,2-1 0,3-1 0,1-2-1,3-1 1,59 68 0,-73-95-4,0-2 1,2 0-1,0-2 0,1 0 1,1-1-1,0-1 1,1-1-1,0-1 1,1-1-1,0-1 1,32 8-1,-33-13-8,-1-1 0,1-1 0,0-1 0,0 0 0,0-2 0,0-1 0,0-1 0,0-1 0,0-1 0,-1-1 0,1-1 0,41-17 0,-25 4-4,0-1 0,-2-2 0,0-1 0,-2-2 0,0-1 0,-2-2 0,-1-2 1,31-36-1,-7-1-200,-2-2 0,-4-2 0,46-88 0,-25 23 201,-6-4-1,-6-1 1,-7-4-1,-6-1 0,-6-2 1,-7-2-1,-6-1 1,-7-2-1,-6 0 1,-8 0-1,-6-1 0,-6 1 1,-8 0-1,-34-157 1,31 231-25,-3 0 1,-39-94 0,49 146 60,-2 1 0,-1 1 0,-1 0 0,-1 1 0,-1 0 0,-1 1 0,-1 1 0,-2 1 1,-36-32-1,47 46 28,0 0-1,0 1 1,-1 0 0,0 0 0,0 1 0,0 1 0,-1 0 0,1 0 0,-1 1-1,0 0 1,0 1 0,0 0 0,0 1 0,-1 0 0,1 1 0,0 0 0,0 1-1,0 0 1,-1 1 0,1 0 0,-13 5 0,3 1-50,0 1 1,1 1 0,0 1-1,1 1 1,0 0-1,1 2 1,0 0 0,1 1-1,-30 34 1,-3 12-226,2 2 0,3 2 0,-67 131 0,-79 228-1470,83-149-2422</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18.254"/>
    </inkml:context>
    <inkml:brush xml:id="br0">
      <inkml:brushProperty name="width" value="0.035" units="cm"/>
      <inkml:brushProperty name="height" value="0.035" units="cm"/>
      <inkml:brushProperty name="color" value="#333333"/>
    </inkml:brush>
  </inkml:definitions>
  <inkml:trace contextRef="#ctx0" brushRef="#br0">420 513 24575,'-177'772'-349,"-34"158"-1506,200-884 1960,6-24-47,0-1 1,1 1 0,1-1 0,1 1 0,1 37-1,1-59-58,0 1 0,0-1 0,-1 1 0,1-1 0,0 1 0,0-1 0,0 1 0,0-1 0,0 1 0,1-1 0,-1 1 0,0-1 0,0 1 0,0-1 0,0 1 0,0-1 0,1 1 0,-1-1 0,0 1 0,0-1 0,1 1 0,-1-1 0,0 0 0,1 1 0,-1-1 0,0 0 0,1 1 0,-1-1 0,1 0 0,-1 1 0,0-1 0,1 0 0,-1 0 0,1 1 0,-1-1 0,1 0 0,-1 0 0,1 0 0,-1 0 0,1 0 0,-1 0 0,1 0 0,-1 0 0,1 0 0,-1 0 0,1 0 0,-1 0 0,1 0 0,-1 0 0,1 0 0,-1-1 0,1 1 0,-1 0 0,1 0 0,-1 0 0,0-1 0,1 1 0,-1 0 0,1-1 0,-1 1 0,1-1 0,7-7 0,-1 0 0,0-1 0,0 1 0,-1-2 0,8-13 0,79-153 3,107-281-1,-172 387 2,507-1482 36,-496 1434-40,-106 493 0,-46 215-415,-83 468-566,176-894 1243,19-159-185,1 0 0,0 0 0,0 0 0,0 0 0,1 0 0,-1 0 0,1 0 1,0 0-1,1 0 0,-1 0 0,4 7 0,-4-11-66,-1-1 0,1 1 1,-1-1-1,1 0 0,-1 1 0,1-1 1,-1 1-1,1-1 0,-1 0 0,1 0 1,0 1-1,-1-1 0,1 0 0,-1 0 1,1 0-1,0 0 0,-1 0 0,1 0 1,0 1-1,-1-2 0,1 1 0,-1 0 1,1 0-1,0 0 0,-1 0 0,1 0 1,0 0-1,-1-1 0,2 1 0,27-24 37,-7-3-604,24-41 1,28-54-5003</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1.909"/>
    </inkml:context>
    <inkml:brush xml:id="br0">
      <inkml:brushProperty name="width" value="0.035" units="cm"/>
      <inkml:brushProperty name="height" value="0.035" units="cm"/>
      <inkml:brushProperty name="color" value="#333333"/>
    </inkml:brush>
  </inkml:definitions>
  <inkml:trace contextRef="#ctx0" brushRef="#br0">1 0 24575,'15'30'0,"15"24"0,12 19 0,9 6 0,10 0 0,6-4 0,-5-4 0,-2-10 0,-7-10 0,-17-14 0,-14-13-8191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8.493"/>
    </inkml:context>
    <inkml:brush xml:id="br0">
      <inkml:brushProperty name="width" value="0.035" units="cm"/>
      <inkml:brushProperty name="height" value="0.035" units="cm"/>
      <inkml:brushProperty name="color" value="#333333"/>
    </inkml:brush>
  </inkml:definitions>
  <inkml:trace contextRef="#ctx0" brushRef="#br0">3 0 24575,'-2'182'0,"16"340"0,-14-522 0,3 29 0,13 50 0,-14-72 0,-1-1 0,1 0 0,1 0 0,-1 0 0,1-1 0,0 1 0,0 0 0,1-1 0,-1 0 0,1 0 0,1 0 0,-1 0 0,1-1 0,6 6 0,-9-9 3,0 0 0,0 0 0,0 0 0,0 0 0,0 0 0,1 0 0,-1 0 0,0-1-1,0 1 1,0-1 0,1 0 0,-1 0 0,0 0 0,1 0 0,-1 0 0,0 0 0,0 0 0,1-1 0,-1 1-1,0-1 1,0 0 0,0 1 0,1-1 0,-1 0 0,0 0 0,0-1 0,-1 1 0,1 0 0,0-1-1,0 1 1,0-1 0,-1 1 0,1-1 0,-1 0 0,0 0 0,1 0 0,-1 0 0,0 0 0,0 0 0,1-4-1,4-6-249,0-1 0,-1 0-1,-1 0 1,0 0-1,3-17 1,1-20-6579</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7:52.272"/>
    </inkml:context>
    <inkml:brush xml:id="br0">
      <inkml:brushProperty name="width" value="0.035" units="cm"/>
      <inkml:brushProperty name="height" value="0.035" units="cm"/>
      <inkml:brushProperty name="color" value="#333333"/>
    </inkml:brush>
  </inkml:definitions>
  <inkml:trace contextRef="#ctx0" brushRef="#br0">0 874 24575,'35'-45'0,"21"-34"0,17-19 0,5-13 0,4 3 0,-1 5 0,-11 15 0,-6 12 0,-4 15 0,-3 12 0,-6 14 0,-12 14-8191</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1.891"/>
    </inkml:context>
    <inkml:brush xml:id="br0">
      <inkml:brushProperty name="width" value="0.035" units="cm"/>
      <inkml:brushProperty name="height" value="0.035" units="cm"/>
      <inkml:brushProperty name="color" value="#333333"/>
    </inkml:brush>
  </inkml:definitions>
  <inkml:trace contextRef="#ctx0" brushRef="#br0">442 586 24575,'-8'17'0,"-219"457"0,176-352 0,-67 248 0,106-321 0,2 1 0,3 0 0,2 0 0,2 1 0,2-1 0,9 82 0,-3-103 0,0 0 0,2-1 0,1 0 0,1-1 0,1 0 0,2 0 0,0-1 0,2 0 0,1-2 0,1 1 0,1-2 0,39 42 0,-33-43 10,2 0 0,0-2 0,2 0 0,0-2 0,1-1 0,0-2 0,56 23 0,-45-25-49,1-1-1,1-2 1,0-1 0,0-3 0,67 3-1,-43-10-39,0-2 0,0-3-1,0-3 1,0-3 0,-2-3 0,0-2-1,112-47 1,-85 22 79,-2-3 0,-2-4 0,-2-4 0,-3-3 0,-2-4 0,-3-4 0,-3-2 0,-3-4 0,-3-2 0,88-125 0,-133 165 22,-2-1 1,-1-2-1,-2 0 0,-1 0 0,17-62 1,-26 71-16,-1-1-1,-2 0 1,-1 0 0,-1 0 0,-1 0-1,-1 0 1,-2-1 0,-9-49 0,-2 27-7,-2 0 0,-2 2 0,-2 0 0,-3 0 0,-1 2 0,-49-71 0,9 28 0,-4 3 0,-87-85 0,88 103 0,-122-96 0,157 141 0,-1 1 0,-1 2 0,-1 0 0,-1 3 0,0 1 0,-64-20 0,81 31-85,0 2 1,0 0-1,0 0 1,0 2 0,0 0-1,0 1 1,0 1-1,-1 1 1,1 0 0,0 2-1,1 0 1,-1 0-1,1 2 1,-25 11 0,9 0-3081,-42 29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2.252"/>
    </inkml:context>
    <inkml:brush xml:id="br0">
      <inkml:brushProperty name="width" value="0.035" units="cm"/>
      <inkml:brushProperty name="height" value="0.035" units="cm"/>
      <inkml:brushProperty name="color" value="#333333"/>
    </inkml:brush>
  </inkml:definitions>
  <inkml:trace contextRef="#ctx0" brushRef="#br0">1 249 24575,'30'-50'0,"24"-46"0,4-6-8191</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22.601"/>
    </inkml:context>
    <inkml:brush xml:id="br0">
      <inkml:brushProperty name="width" value="0.035" units="cm"/>
      <inkml:brushProperty name="height" value="0.035" units="cm"/>
      <inkml:brushProperty name="color" value="#333333"/>
    </inkml:brush>
  </inkml:definitions>
  <inkml:trace contextRef="#ctx0" brushRef="#br0">56 1 24575,'15'50'0,"4"50"0,-10 44 0,-12 32 0,-10 21 0,-8 1 0,-6-17 0,3-36 0,14-41 0,19-39 0,9-30-8191</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39.430"/>
    </inkml:context>
    <inkml:brush xml:id="br0">
      <inkml:brushProperty name="width" value="0.035" units="cm"/>
      <inkml:brushProperty name="height" value="0.035" units="cm"/>
      <inkml:brushProperty name="color" value="#333333"/>
    </inkml:brush>
  </inkml:definitions>
  <inkml:trace contextRef="#ctx0" brushRef="#br0">18 1 24575,'-5'34'0,"-1"27"0,0 23 0,5 16 0,4 22 0,6 15 0,2 13 0,-1 12 0,2 2 0,-1-6 0,-1-15 0,1-22 0,5-27 0,4-34 0,-1-38 0,1-36 0,-3-17-8191</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39.905"/>
    </inkml:context>
    <inkml:brush xml:id="br0">
      <inkml:brushProperty name="width" value="0.035" units="cm"/>
      <inkml:brushProperty name="height" value="0.035" units="cm"/>
      <inkml:brushProperty name="color" value="#333333"/>
    </inkml:brush>
  </inkml:definitions>
  <inkml:trace contextRef="#ctx0" brushRef="#br0">1 464 24575,'6'7'0,"1"-1"0,0 0 0,0-1 0,0 1 0,1-1 0,0-1 0,0 1 0,0-2 0,1 1 0,-1-1 0,1 0 0,0-1 0,17 3 0,-14-4 0,0-1 0,0 0 0,-1-1 0,1-1 0,0 0 0,0 0 0,-1-1 0,1-1 0,-1 0 0,13-6 0,-7 1 0,-11 6 0,-1 0 0,1 0 0,0 0 0,0 1 0,-1 0 0,2 0 0,-1 0 0,0 1 0,0 0 0,0 0 0,1 1 0,-1 0 0,0 0 0,1 0 0,-1 1 0,0-1 0,10 4 0,-1 1 0,1-1 0,-1 0 0,1-1 0,0-1 0,-1 0 0,1-1 0,0-1 0,0 0 0,0-2 0,0 0 0,24-5 0,-29 3 0,-1 1 0,0-1 0,0-1 0,0 0 0,-1 0 0,1-1 0,-1 0 0,-1 0 0,1-1 0,-1 0 0,0-1 0,-1 0 0,0 0 0,0-1 0,0 0 0,-1 0 0,8-17 0,1-10 42,-1-1-1,12-49 1,-16 47-787,31-73 0,-21 73-6081</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0.255"/>
    </inkml:context>
    <inkml:brush xml:id="br0">
      <inkml:brushProperty name="width" value="0.035" units="cm"/>
      <inkml:brushProperty name="height" value="0.035" units="cm"/>
      <inkml:brushProperty name="color" value="#333333"/>
    </inkml:brush>
  </inkml:definitions>
  <inkml:trace contextRef="#ctx0" brushRef="#br0">21 55 24575,'-5'32'0,"-1"-4"0,2 1 0,1 1 0,1-1 0,3 51 0,-1-77 0,0 0 0,1 0 0,-1 0 0,1 0 0,0 0 0,0 0 0,0 0 0,1 0 0,-1 0 0,1 0 0,-1 0 0,1-1 0,3 5 0,-3-6 0,-1 0 0,0 0 0,1 0 0,-1 0 0,0-1 0,1 1 0,-1 0 0,1-1 0,0 1 0,-1-1 0,1 1 0,-1-1 0,1 0 0,0 0 0,-1 1 0,1-1 0,0 0 0,-1-1 0,3 1 0,1-1 0,0-1 0,0 0 0,-1 0 0,1 0 0,0 0 0,-1-1 0,0 0 0,1 0 0,-1 0 0,0 0 0,-1-1 0,1 0 0,0 1 0,4-8 0,2-4 0,0-1 0,-1 0 0,-1 0 0,-1 0 0,0-1 0,-1 0 0,-1-1 0,0 1 0,-1-1 0,-1 0 0,0-22 0,-3 36 0,0 0 0,0 0 0,-1 0 0,1 0 0,-1 0 0,0 0 0,0 0 0,-1 0 0,1 0 0,-1 0 0,-2-3 0,4 6 0,-1 0 0,0 0 0,0 0 0,1 0 0,-1 0 0,0 0 0,0 1 0,0-1 0,0 0 0,0 0 0,0 1 0,0-1 0,0 1 0,0-1 0,-1 1 0,1-1 0,0 1 0,0 0 0,0 0 0,-1-1 0,1 1 0,0 0 0,0 0 0,0 0 0,-1 0 0,1 0 0,0 1 0,0-1 0,0 0 0,-1 1 0,1-1 0,0 0 0,0 1 0,0 0 0,0-1 0,0 1 0,0-1 0,0 1 0,0 0 0,-1 1 0,-6 5-170,0 1-1,1-1 0,0 1 1,1 1-1,0-1 0,0 1 1,-8 18-1,-13 28-6655</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0.713"/>
    </inkml:context>
    <inkml:brush xml:id="br0">
      <inkml:brushProperty name="width" value="0.035" units="cm"/>
      <inkml:brushProperty name="height" value="0.035" units="cm"/>
      <inkml:brushProperty name="color" value="#333333"/>
    </inkml:brush>
  </inkml:definitions>
  <inkml:trace contextRef="#ctx0" brushRef="#br0">97 1 24575,'-18'36'0,"0"2"0,-20 67 0,34-90 0,1 0 0,1 1 0,0-1 0,1 0 0,0 1 0,1-1 0,1 1 0,1-1 0,0 1 0,6 22 0,19 38 0,-15-47 0,-2 0 0,8 38 0,-16-59 0,-1-1 0,0 1 0,0-1 0,-1 1 0,0-1 0,0 1 0,-1-1 0,0 1 0,0-1 0,-1 0 0,0 1 0,0-1 0,-1 0 0,-4 8 0,7-14 3,0 0-1,-1 0 0,1 0 1,-1 0-1,1 0 0,-1-1 1,1 1-1,-1 0 0,0 0 1,1 0-1,-1-1 1,0 1-1,0 0 0,1-1 1,-1 1-1,0-1 0,0 1 1,0-1-1,0 1 0,0-1 1,0 0-1,0 1 0,0-1 1,0 0-1,0 0 0,0 0 1,0 0-1,0 0 1,0 0-1,0 0 0,0 0 1,0 0-1,0 0 0,0 0 1,-2-1-1,1-1-123,-1 1 0,1-1 0,0 0 1,-1 0-1,1 0 0,0 0 0,0 0 0,0 0 0,0-1 1,1 1-1,-3-3 0,-13-29-6705</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1.080"/>
    </inkml:context>
    <inkml:brush xml:id="br0">
      <inkml:brushProperty name="width" value="0.035" units="cm"/>
      <inkml:brushProperty name="height" value="0.035" units="cm"/>
      <inkml:brushProperty name="color" value="#333333"/>
    </inkml:brush>
  </inkml:definitions>
  <inkml:trace contextRef="#ctx0" brushRef="#br0">1 468 24575,'10'35'0,"8"1"0,6-19 0,4-24 0,2-20 0,-4-16 0,-6-9 0,-7-2 0,-5-2 0,-10 5 0,-4 0 0,-5 4 0,-7 5 0,-5 5 0,2 4 0,4 2 0,5 6-8191</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1.488"/>
    </inkml:context>
    <inkml:brush xml:id="br0">
      <inkml:brushProperty name="width" value="0.035" units="cm"/>
      <inkml:brushProperty name="height" value="0.035" units="cm"/>
      <inkml:brushProperty name="color" value="#333333"/>
    </inkml:brush>
  </inkml:definitions>
  <inkml:trace contextRef="#ctx0" brushRef="#br0">0 1 24575,'0'44'0,"0"36"0,0 28 0,0 15 0,0 8 0,0-5 0,0-13 0,0-21 0,5-26 0,6-35 0,2-22-8191</inkml:trace>
  <inkml:trace contextRef="#ctx0" brushRef="#br0" timeOffset="1">146 584 24575,'15'45'0,"9"19"0,2 5 0,0-11 0,2-19 0,0-22 0,-4-23 0,-2-21 0,-4-10 0,0-5 0,-4 1 0,2 6 0,2 11 0,-1 8-8191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8.816"/>
    </inkml:context>
    <inkml:brush xml:id="br0">
      <inkml:brushProperty name="width" value="0.035" units="cm"/>
      <inkml:brushProperty name="height" value="0.035" units="cm"/>
      <inkml:brushProperty name="color" value="#333333"/>
    </inkml:brush>
  </inkml:definitions>
  <inkml:trace contextRef="#ctx0" brushRef="#br0">0 264 24575,'30'-10'0,"14"-8"0,11-11 0,-1-6 0,2-1 0,1-5 0,-5 4 0,-5 4 0,-12 8-8191</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1.837"/>
    </inkml:context>
    <inkml:brush xml:id="br0">
      <inkml:brushProperty name="width" value="0.035" units="cm"/>
      <inkml:brushProperty name="height" value="0.035" units="cm"/>
      <inkml:brushProperty name="color" value="#333333"/>
    </inkml:brush>
  </inkml:definitions>
  <inkml:trace contextRef="#ctx0" brushRef="#br0">18 0 24575,'0'45'0,"0"34"0,0 29 0,0 21 0,0 13 0,0 7 0,0-1 0,0-7 0,-5-17 0,-2-24 0,1-30-8191</inkml:trace>
  <inkml:trace contextRef="#ctx0" brushRef="#br0" timeOffset="1">18 759 24575,'20'0'0,"16"0"0,12 0 0,3 0 0,-2 0 0,-5 0 0,-9 0-8191</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2.185"/>
    </inkml:context>
    <inkml:brush xml:id="br0">
      <inkml:brushProperty name="width" value="0.035" units="cm"/>
      <inkml:brushProperty name="height" value="0.035" units="cm"/>
      <inkml:brushProperty name="color" value="#333333"/>
    </inkml:brush>
  </inkml:definitions>
  <inkml:trace contextRef="#ctx0" brushRef="#br0">0 8 24575,'2'-1'0,"0"0"0,0 1 0,0-1 0,0 0 0,1 1 0,-1-1 0,0 1 0,0-1 0,0 1 0,1 0 0,-1 0 0,0 0 0,0 0 0,1 1 0,-1-1 0,0 1 0,0-1 0,0 1 0,1 0 0,-1-1 0,0 1 0,0 0 0,0 1 0,0-1 0,-1 0 0,1 0 0,0 1 0,0-1 0,-1 1 0,1 0 0,-1-1 0,1 1 0,-1 0 0,0 0 0,0 0 0,0 0 0,2 4 0,1 7 0,-1 0 0,0 1 0,0 0 0,-2 0 0,1 18 0,5 27 0,-7-57 0,1 1 0,-1-1 0,1 1 0,0-1 0,0 0 0,0 1 0,0-1 0,0 0 0,1 0 0,-1 0 0,1 0 0,-1 0 0,1 0 0,0 0 0,0 0 0,0 0 0,0-1 0,0 1 0,0-1 0,0 0 0,0 0 0,0 1 0,1-1 0,-1-1 0,1 1 0,-1 0 0,1 0 0,-1-1 0,1 0 0,-1 1 0,1-1 0,-1 0 0,1 0 0,-1 0 0,1-1 0,-1 1 0,1-1 0,-1 1 0,1-1 0,-1 0 0,0 0 0,1 0 0,-1 0 0,2-2 0,4 0 0,-1-1 0,0 0 0,0-1 0,-1 1 0,0-1 0,1-1 0,-2 1 0,1-1 0,-1 0 0,1 0 0,-2-1 0,9-13 0,-9 10 0,0 0 0,-1 0 0,0-1 0,-1 0 0,2-17 0,-4 25 0,1-1 0,-1 1 0,0-1 0,0 1 0,0 0 0,-1-1 0,1 1 0,-1 0 0,1-1 0,-1 1 0,0 0 0,-1 0 0,1 0 0,-1 0 0,1 0 0,-1 0 0,0 0 0,0 0 0,0 0 0,0 1 0,-5-4 0,7 5-31,-1 1 0,1 0 0,-1 0 0,0-1 0,1 1 0,-1 0 0,0 0 0,1 0 0,-1 0 0,0 0 0,1 0 0,-1 0 0,0 0 0,1 0 0,-1 0 0,0 0 0,1 0 0,-1 1 0,1-1 0,-1 0 0,0 0 0,1 1 0,-1-1 0,1 0-1,-1 1 1,1-1 0,-1 1 0,1-1 0,-1 1 0,1-1 0,-1 1 0,1-1 0,0 1 0,-1-1 0,1 1 0,0-1 0,-1 1 0,1 0 0,0-1 0,0 1 0,-1 0 0,1-1 0,0 2 0,-7 19-6795</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2.533"/>
    </inkml:context>
    <inkml:brush xml:id="br0">
      <inkml:brushProperty name="width" value="0.035" units="cm"/>
      <inkml:brushProperty name="height" value="0.035" units="cm"/>
      <inkml:brushProperty name="color" value="#333333"/>
    </inkml:brush>
  </inkml:definitions>
  <inkml:trace contextRef="#ctx0" brushRef="#br0">1 106 24575,'14'0'0,"11"0"0,0-10 0,-3-8 0,-7-6 0,1 1 0,1 5 0,4 5 0,-3 15 0,-3 16 0,0 16 0,-3 12 0,-3 3 0,-3-2 0,-2-9-8191</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2.916"/>
    </inkml:context>
    <inkml:brush xml:id="br0">
      <inkml:brushProperty name="width" value="0.035" units="cm"/>
      <inkml:brushProperty name="height" value="0.035" units="cm"/>
      <inkml:brushProperty name="color" value="#333333"/>
    </inkml:brush>
  </inkml:definitions>
  <inkml:trace contextRef="#ctx0" brushRef="#br0">296 0 24575,'-61'230'0,"-10"54"0,70-278 0,0 0 0,0 1 0,1-1 0,-1 0 0,1 0 0,1 1 0,-1-1 0,1 0 0,0 0 0,1 0 0,-1 1 0,1-1 0,0-1 0,1 1 0,-1 0 0,1-1 0,1 1 0,-1-1 0,1 0 0,-1 0 0,2 0 0,-1 0 0,0-1 0,1 0 0,0 0 0,9 6 0,-10-7 0,0 0 0,-1 0 0,1 0 0,-1 0 0,0 1 0,0-1 0,0 1 0,0 0 0,0 0 0,-1 0 0,0 0 0,0 0 0,0 0 0,0 1 0,-1-1 0,0 1 0,0-1 0,0 1 0,0 7 0,-1-6 0,-1-1 0,0 0 0,0 0 0,0 0 0,-1 1 0,0-2 0,0 1 0,0 0 0,-1 0 0,1-1 0,-1 1 0,0-1 0,-1 0 0,1 0 0,-1 0 0,1 0 0,-7 4 0,0 0 15,0-1 0,0 0 0,-1-1 0,0 0 0,0-1 0,-1 0 0,-22 7 0,28-11-40,-1 0 0,1 0 0,0 0-1,0 0 1,-1-1 0,1 0 0,-12-2 0,15 2-46,0-1-1,0 0 1,0 0 0,1 0-1,-1 0 1,0 0 0,1-1-1,-1 1 1,1-1 0,-1 1-1,1-1 1,0 0 0,0 0-1,0 0 1,0 0 0,0-1-1,-2-2 1,-9-20-6755</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8:45.099"/>
    </inkml:context>
    <inkml:brush xml:id="br0">
      <inkml:brushProperty name="width" value="0.035" units="cm"/>
      <inkml:brushProperty name="height" value="0.035" units="cm"/>
      <inkml:brushProperty name="color" value="#333333"/>
    </inkml:brush>
  </inkml:definitions>
  <inkml:trace contextRef="#ctx0" brushRef="#br0">32 262 24575,'-14'399'0,"2"-102"0,9-220 0,1-26 0,1-1 0,9 69 0,-8-117 0,0 0 0,0-1 0,1 1 0,-1 0 0,0 0 0,1-1 0,-1 1 0,1 0 0,-1-1 0,1 1 0,0-1 0,0 1 0,0-1 0,0 1 0,0-1 0,0 0 0,2 3 0,-2-4 0,0 0 0,0 0 0,-1 0 0,1 0 0,0 0 0,0 0 0,0 0 0,-1 0 0,1 0 0,0 0 0,0 0 0,-1-1 0,1 1 0,0 0 0,-1 0 0,1-1 0,0 1 0,0-1 0,-1 1 0,1-1 0,-1 1 0,1-1 0,-1 1 0,1-1 0,0 1 0,0-2 0,6-6 0,-1-1 0,0 0 0,0-1 0,6-13 0,58-144 0,73-263 0,-42 112 0,-90 285 0,16-43 0,-24 71 0,-1-1 0,0 1 0,1 0 0,0 0 0,0 0 0,1 0 0,-1 1 0,1-1 0,5-3 0,-9 7 0,0 1 0,1 0 0,-1 0 0,0-1 0,1 1 0,-1 0 0,0 0 0,1 0 0,-1 0 0,0-1 0,1 1 0,-1 0 0,0 0 0,1 0 0,-1 0 0,1 0 0,-1 0 0,0 0 0,1 0 0,-1 0 0,0 0 0,1 0 0,-1 0 0,0 0 0,1 1 0,-1-1 0,0 0 0,1 0 0,-1 0 0,0 0 0,1 1 0,-1-1 0,0 0 0,1 1 0,8 19 0,-2 20 0,-2 1 0,-1-1 0,-5 78 0,0-66 0,-73 1145 0,67-1127 0,8-56 0,4-20 0,8-29 0,91-350 0,30-97 0,-127 463 0,-3 4 0,1 0 0,0 0 0,1 1 0,1 0 0,0 0 0,1 1 0,0 0 0,15-18 0,-22 30 0,0 0 0,0 0 0,0 1 0,-1-1 0,1 0 0,0 1 0,0-1 0,0 0 0,0 1 0,0 0 0,0-1 0,0 1 0,0-1 0,1 1 0,-1 0 0,0 0 0,0 0 0,0 0 0,0 0 0,0 0 0,0 0 0,1 0 0,-1 0 0,0 0 0,0 1 0,0-1 0,0 0 0,0 1 0,0-1 0,0 1 0,0-1 0,0 1 0,0-1 0,0 1 0,0 0 0,0 0 0,-1-1 0,1 1 0,0 0 0,0 0 0,0 1 0,3 4 0,0 1 0,0-1 0,-1 1 0,0 0 0,3 10 0,12 47 0,-4 1 0,-2 0 0,4 74 0,-4-34 0,-5-47 0,65 383 0,-71-437 0,28 89 0,-27-87 0,1 1 0,0-1 0,0 0 0,1 0 0,0 0 0,0-1 0,0 1 0,0-1 0,1 0 0,9 8 0,-12-12 0,0 0 0,0 1 0,0-1 0,0 0 0,0 0 0,0-1 0,1 1 0,-1 0 0,0-1 0,0 1 0,1-1 0,-1 1 0,0-1 0,1 0 0,-1 0 0,0 0 0,1-1 0,-1 1 0,0-1 0,0 1 0,1-1 0,-1 1 0,0-1 0,0 0 0,0 0 0,4-2 0,1-2 0,0-1 0,-1 1 0,0-1 0,1-1 0,-2 1 0,9-12 0,18-33 0,-2-1 0,-2-2 0,31-86 0,88-255 0,20-48 0,-150 401 0,2 0 0,2 1 0,2 1 0,37-51 0,-56 86 0,-1 0 0,1 0 0,0 1 0,1 0 0,-1-1 0,1 1 0,0 1 0,0-1 0,0 1 0,0 0 0,0 0 0,1 0 0,-1 1 0,1 0 0,0 0 0,0 0 0,8 0 0,-9 2 0,0 1 0,0 0 0,0 0 0,0 0 0,0 1 0,-1 0 0,1 0 0,0 0 0,-1 0 0,0 1 0,1-1 0,-1 1 0,0 0 0,0 1 0,-1-1 0,1 1 0,-1-1 0,0 1 0,0 0 0,0 0 0,3 7 0,14 20 0,-2 0 0,-1 2 0,18 49 0,29 113 0,-41-118 0,2 4 0,10 36 0,84 188 0,-110-285 0,2 0 0,0-1 0,1 0 0,25 29 0,-34-44 0,0-1 0,0 1 0,1-1 0,-1 0 0,1 0 0,0 0 0,0-1 0,0 1 0,0-1 0,0 0 0,1 0 0,-1-1 0,1 1 0,-1-1 0,1 0 0,-1 0 0,1 0 0,0-1 0,0 0 0,-1 0 0,1 0 0,0 0 0,-1-1 0,1 1 0,0-1 0,-1-1 0,1 1 0,5-3 0,0-1 0,0-1 0,0 0 0,-1 0 0,0-1 0,0-1 0,-1 1 0,0-1 0,10-13 0,6-10 0,24-42 0,-2-8 0,54-130 0,18-99 0,61-134 0,-172 429 0,33-59 0,-38 71 0,0-1 0,1 1 0,-1 0 0,1-1 0,0 1 0,0 0 0,0 1 0,0-1 0,0 1 0,1-1 0,-1 1 0,1 0 0,-1 0 0,1 0 0,5-1 0,-6 3 0,-1 0 0,0 0 0,1 0 0,-1 1 0,0-1 0,1 0 0,-1 1 0,0 0 0,0 0 0,1-1 0,-1 1 0,0 1 0,0-1 0,0 0 0,0 0 0,0 1 0,-1-1 0,1 1 0,0 0 0,0-1 0,-1 1 0,0 0 0,1 0 0,-1 0 0,0 0 0,1 2 0,6 10 0,-1 1 0,10 26 0,-17-41 0,18 56 0,-2 0 0,10 66 0,7 126 0,-22-144 0,5 0 0,34 119 0,-47-212 0,0 0 0,1 0 0,1-1 0,0 1 0,0-1 0,11 15 0,-15-23 0,1-1 0,-1 1 0,1 0 0,-1-1 0,1 0 0,0 1 0,0-1 0,-1 0 0,1 0 0,0 0 0,0 0 0,0 0 0,0-1 0,0 1 0,0-1 0,4 1 0,-3-1 0,0 0 0,0 0 0,0-1 0,0 0 0,-1 1 0,1-1 0,0 0 0,-1 0 0,1-1 0,0 1 0,-1-1 0,0 1 0,1-1 0,-1 0 0,0 1 0,2-4 0,15-15 0,-2-1 0,-1-1 0,-1-1 0,0 0 0,-2-1 0,14-36 0,140-351 0,19-39 0,-133 353 0,-48 88 0,1 1 0,1-1 0,-1 1 0,1 0 0,1 1 0,-1-1 0,14-8 0,-20 15 0,1 0 0,-1 0 0,1 0 0,0 0 0,-1 0 0,1 0 0,0 0 0,0 1 0,-1-1 0,1 1 0,0-1 0,0 1 0,0 0 0,0 0 0,0 0 0,-1 0 0,1 0 0,0 0 0,0 0 0,0 1 0,0-1 0,0 1 0,-1-1 0,1 1 0,0 0 0,0-1 0,-1 1 0,1 0 0,1 2 0,1 1 0,1 0 0,-2 1 0,1-1 0,0 1 0,-1 0 0,0 0 0,0 1 0,3 7 0,13 40 0,-1 0 0,-4 1 0,-1 1 0,7 80 0,-8-57 0,6 41 0,53 267 0,-67-367 0,1 0 0,0-1 0,2 0 0,0-1 0,1 1 0,0-1 0,2-1 0,0 1 0,17 20 0,-24-34 0,-1-1 0,1 1 0,0 0 0,1-1 0,-1 1 0,0-1 0,1 0 0,-1 0 0,1 0 0,0-1 0,-1 0 0,1 1 0,0-1 0,0 0 0,0-1 0,0 1 0,0-1 0,0 1 0,7-2 0,-4 0 0,-1-1 0,1 1 0,-1-1 0,0-1 0,0 1 0,0-1 0,0-1 0,0 1 0,0-1 0,9-8 0,8-10 0,-1 0 0,-1-2 0,-2 0 0,18-29 0,-34 50 0,57-90 0,74-155 0,24-112 0,-145 325 0,-9 22 0,0 1 0,2-1 0,-1 1 0,2 0 0,-1 0 0,15-17 0,-21 28 0,0 1 0,0 0 0,1-1 0,-1 1 0,0 0 0,0 0 0,1-1 0,-1 1 0,0 0 0,1 0 0,-1-1 0,0 1 0,1 0 0,-1 0 0,0 0 0,1-1 0,-1 1 0,0 0 0,1 0 0,-1 0 0,1 0 0,-1 0 0,0 0 0,1 0 0,-1 0 0,1 0 0,-1 0 0,0 0 0,1 0 0,-1 0 0,1 0 0,-1 0 0,0 1 0,1-1 0,-1 0 0,0 0 0,1 0 0,-1 1 0,0-1 0,1 0 0,-1 0 0,0 1 0,0-1 0,1 0 0,-1 0 0,0 1 0,0-1 0,1 0 0,-1 1 0,0-1 0,0 0 0,0 1 0,0-1 0,1 1 0,2 11 0,0-1 0,-1 1 0,0-1 0,0 1 0,-2 0 0,1 0 0,-2 13 0,1 2 0,-7 525 0,7-539 0,1 30 0,-1-41 0,0-1 0,1 1 0,-1 0 0,0 0 0,1 0 0,-1 0 0,1-1 0,0 1 0,-1 0 0,1-1 0,0 1 0,0 0 0,0-1 0,0 1 0,0-1 0,2 2 0,-2-3 0,-1 0 0,1 0 0,-1 1 0,1-1 0,0 0 0,-1 0 0,1 0 0,-1 0 0,1 0 0,0-1 0,-1 1 0,1 0 0,-1 0 0,1 0 0,-1 0 0,1-1 0,0 1 0,-1 0 0,1 0 0,-1-1 0,1 1 0,-1-1 0,0 1 0,1 0 0,-1-1 0,1 1 0,-1-1 0,0 1 0,1-1 0,-1 1 0,0-1 0,1 1 0,-1-2 0,13-19 0,-1-1 0,-1-1 0,-1 0 0,-1 0 0,11-48 0,-6 23 0,52-205 0,-16 54 0,-50 196 5,0 0 0,1 1 0,-1-1 0,1 0-1,0 1 1,0-1 0,0 1 0,0-1 0,0 1-1,0 0 1,1-1 0,-1 1 0,1 0 0,0 0 0,0 0-1,-1 0 1,1 0 0,1 0 0,3-2 0,-5 4-16,-1 0 1,1 0 0,0 0-1,0 0 1,0 0-1,-1 0 1,1 1 0,0-1-1,0 0 1,-1 1-1,1-1 1,0 0 0,-1 1-1,1-1 1,0 1 0,-1-1-1,1 1 1,0 0-1,-1-1 1,1 1 0,0 0-1,16 29-1222,2 23-5593</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6.098"/>
    </inkml:context>
    <inkml:brush xml:id="br0">
      <inkml:brushProperty name="width" value="0.035" units="cm"/>
      <inkml:brushProperty name="height" value="0.035" units="cm"/>
      <inkml:brushProperty name="color" value="#333333"/>
    </inkml:brush>
  </inkml:definitions>
  <inkml:trace contextRef="#ctx0" brushRef="#br0">139 1 24575,'-35'38'0,"-14"16"0,46-50 0,0 0 0,0 0 0,0 0 0,1 0 0,0 1 0,0-1 0,0 1 0,0-1 0,1 1 0,-2 9 0,3-12 0,0-1 0,0 1 0,1 0 0,-1-1 0,0 1 0,1-1 0,-1 1 0,1-1 0,0 1 0,-1-1 0,1 1 0,0-1 0,0 0 0,0 1 0,0-1 0,0 0 0,0 0 0,0 0 0,0 0 0,1 0 0,2 2 0,37 19 0,-6-2 0,-29-15 0,-2 1 0,1 1 0,-1-1 0,1 1 0,-2 0 0,1-1 0,-1 2 0,0-1 0,0 0 0,-1 1 0,0-1 0,-1 1 0,0-1 0,1 10 0,0 2 0,-2 0 0,0 1 0,-1-1 0,-5 30 0,5-41 10,-1 0 0,0 0 0,-1 0 0,0 0 0,0-1 0,-1 1 0,0-1 0,0 0 0,-1 0 0,1-1 0,-9 9 0,12-13-51,-1-1-1,-1 1 1,1 0 0,0 0 0,0-1-1,-1 1 1,1-1 0,-1 0 0,1 0-1,-1 0 1,1 0 0,-1 0 0,0-1-1,1 1 1,-1-1 0,0 1 0,0-1-1,1 0 1,-1 0 0,0 0 0,0-1-1,1 1 1,-1-1 0,0 1 0,1-1-1,-1 0 1,0 0 0,1 0 0,-1 0-1,1-1 1,0 1 0,-1-1 0,1 1-1,0-1 1,-3-3 0,-22-20-6785</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6.446"/>
    </inkml:context>
    <inkml:brush xml:id="br0">
      <inkml:brushProperty name="width" value="0.035" units="cm"/>
      <inkml:brushProperty name="height" value="0.035" units="cm"/>
      <inkml:brushProperty name="color" value="#333333"/>
    </inkml:brush>
  </inkml:definitions>
  <inkml:trace contextRef="#ctx0" brushRef="#br0">1 1 24575,'0'54'0,"0"39"0,0 22 0,0 13 0,0-7 0,0-18 0,0-27-8191</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6.813"/>
    </inkml:context>
    <inkml:brush xml:id="br0">
      <inkml:brushProperty name="width" value="0.035" units="cm"/>
      <inkml:brushProperty name="height" value="0.035" units="cm"/>
      <inkml:brushProperty name="color" value="#333333"/>
    </inkml:brush>
  </inkml:definitions>
  <inkml:trace contextRef="#ctx0" brushRef="#br0">0 405 24575,'37'-13'0,"1"1"0,0 2 0,0 2 0,1 2 0,0 1 0,71 0 0,-107 5 0,1 0 0,-1 0 0,0 0 0,0 0 0,0 1 0,0-1 0,0 1 0,0 0 0,0 0 0,0 0 0,0 0 0,0 1 0,-1-1 0,1 1 0,0-1 0,-1 1 0,0 0 0,1 0 0,-1 0 0,0 1 0,0-1 0,0 0 0,2 4 0,-3-3 0,0 0 0,0 1 0,0-1 0,0 0 0,-1 0 0,0 0 0,0 1 0,0-1 0,0 0 0,0 1 0,0-1 0,-1 0 0,0 0 0,0 0 0,0 0 0,0 1 0,0-1 0,0-1 0,-1 1 0,1 0 0,-1 0 0,-2 2 0,0 1 0,-1-1 0,0 0 0,1 0 0,-1 0 0,-1 0 0,1-1 0,-1 0 0,0 0 0,-6 2 0,-22 16 0,33-21 0,0 0 0,0-1 0,0 1 0,0 0 0,0 0 0,0 0 0,0 0 0,0 0 0,1 0 0,-1 0 0,0 0 0,1 0 0,-1 0 0,0 0 0,1 0 0,-1 1 0,1-1 0,0 0 0,-1 0 0,1 0 0,0 1 0,0-1 0,0 2 0,0-2 0,1 0 0,-1 1 0,1-1 0,-1 0 0,1 0 0,0 0 0,0 0 0,-1 0 0,1-1 0,0 1 0,0 0 0,0 0 0,0 0 0,0-1 0,0 1 0,0 0 0,1-1 0,-1 1 0,1 0 0,3 0 0,0 1 0,0-1 0,-1 0 0,1 0 0,0 0 0,0 0 0,0-1 0,0 0 0,0 0 0,0-1 0,6 0 0,-2-3 0,0 0 0,0 0 0,-1-1 0,0 0 0,1-1 0,-2 0 0,1 0 0,-1-1 0,0 1 0,0-2 0,-1 1 0,0-1 0,5-8 0,5-9 0,-1 0 0,-2-1 0,12-30 0,8-33 0,-21 52 0,1 2 0,2 0 0,1 0 0,35-53 0,-27 63 120,-23 24-171,-1 1 0,1-1-1,0 0 1,0 1 0,0-1 0,0 1 0,0-1-1,0 1 1,0 0 0,0-1 0,0 1-1,0 0 1,0 0 0,1 0 0,-1-1 0,0 1-1,0 0 1,0 1 0,0-1 0,0 0 0,0 0-1,0 0 1,0 1 0,0-1 0,0 0 0,0 1-1,0-1 1,1 1 0,9 10-6775</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7.161"/>
    </inkml:context>
    <inkml:brush xml:id="br0">
      <inkml:brushProperty name="width" value="0.035" units="cm"/>
      <inkml:brushProperty name="height" value="0.035" units="cm"/>
      <inkml:brushProperty name="color" value="#333333"/>
    </inkml:brush>
  </inkml:definitions>
  <inkml:trace contextRef="#ctx0" brushRef="#br0">0 0 24575,'15'45'0,"10"39"0,6 30 0,-3 21 0,-1 8 0,-5 3 0,-6-7 0,-6-19 0,-5-28-8191</inkml:trace>
  <inkml:trace contextRef="#ctx0" brushRef="#br0" timeOffset="1">117 731 24575,'25'-25'0,"18"-19"0,12-10 0,-4 2-8191</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7.509"/>
    </inkml:context>
    <inkml:brush xml:id="br0">
      <inkml:brushProperty name="width" value="0.035" units="cm"/>
      <inkml:brushProperty name="height" value="0.035" units="cm"/>
      <inkml:brushProperty name="color" value="#333333"/>
    </inkml:brush>
  </inkml:definitions>
  <inkml:trace contextRef="#ctx0" brushRef="#br0">0 41 24575,'19'41'0,"-15"-29"0,1-1 0,0-1 0,0 1 0,1-1 0,1 1 0,0-2 0,0 1 0,13 12 0,-19-21 0,0 0 0,0 0 0,0 0 0,0 0 0,1 0 0,-1 0 0,0 0 0,1-1 0,-1 1 0,0-1 0,1 1 0,-1-1 0,1 1 0,-1-1 0,1 0 0,-1 0 0,1 1 0,-1-1 0,1 0 0,-1-1 0,1 1 0,-1 0 0,1 0 0,-1-1 0,1 1 0,-1 0 0,2-2 0,1 0 0,0-1 0,0 0 0,0 0 0,-1-1 0,0 1 0,6-8 0,18-16 0,-26 26 0,0 1 0,0-1 0,0 1 0,0-1 0,0 1 0,0-1 0,0 1 0,1 0 0,-1 0 0,0-1 0,0 1 0,0 0 0,0 0 0,1 0 0,-1 0 0,0 1 0,0-1 0,0 0 0,0 0 0,1 1 0,-1-1 0,0 1 0,0-1 0,0 1 0,0-1 0,2 2 0,2 2 0,-2-2 0,1 1 0,-1-1 0,1 0 0,-1 0 0,1 0 0,0-1 0,0 1 0,5 1 0,-7-3 0,-1 0 0,1-1 0,-1 1 0,1 0 0,-1-1 0,1 1 0,-1-1 0,1 1 0,-1-1 0,0 0 0,1 1 0,-1-1 0,0 0 0,0 0 0,1 0 0,-1 0 0,0 0 0,0 0 0,0 0 0,0 0 0,0-1 0,-1 1 0,1 0 0,0-1 0,-1 1 0,1 0 0,0-3 0,43-100-1365,-27 70-5461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9.363"/>
    </inkml:context>
    <inkml:brush xml:id="br0">
      <inkml:brushProperty name="width" value="0.035" units="cm"/>
      <inkml:brushProperty name="height" value="0.035" units="cm"/>
      <inkml:brushProperty name="color" value="#333333"/>
    </inkml:brush>
  </inkml:definitions>
  <inkml:trace contextRef="#ctx0" brushRef="#br0">151 1 24575,'0'4'0,"-6"13"0,0 22 0,-6 25 0,-4 21 0,-1 17 0,-1 5 0,1-1 0,-1-3 0,3-14 0,4-13 0,3-28 0,4-38 0,2-36 0,1-23 0,2-3-8191</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7.888"/>
    </inkml:context>
    <inkml:brush xml:id="br0">
      <inkml:brushProperty name="width" value="0.035" units="cm"/>
      <inkml:brushProperty name="height" value="0.035" units="cm"/>
      <inkml:brushProperty name="color" value="#333333"/>
    </inkml:brush>
  </inkml:definitions>
  <inkml:trace contextRef="#ctx0" brushRef="#br0">1 409 24575,'10'-19'0,"8"-8"0,1 2-8191</inkml:trace>
  <inkml:trace contextRef="#ctx0" brushRef="#br0" timeOffset="1">176 1 24575,'5'45'0,"2"29"0,4 17 0,1 14 0,-2-2 0,2-14 0,0-21-8191</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8.269"/>
    </inkml:context>
    <inkml:brush xml:id="br0">
      <inkml:brushProperty name="width" value="0.035" units="cm"/>
      <inkml:brushProperty name="height" value="0.035" units="cm"/>
      <inkml:brushProperty name="color" value="#333333"/>
    </inkml:brush>
  </inkml:definitions>
  <inkml:trace contextRef="#ctx0" brushRef="#br0">0 215 24575,'33'-58'0,"-22"36"0,1 0 0,1 1 0,1 0 0,1 1 0,18-19 0,-32 38 0,-1 0 0,1 0 0,0 1 0,0-1 0,0 0 0,0 0 0,0 1 0,-1-1 0,1 0 0,0 1 0,1-1 0,-1 1 0,0-1 0,0 1 0,0 0 0,0-1 0,0 1 0,0 0 0,0 0 0,1 0 0,-1 0 0,0 0 0,0 0 0,0 0 0,0 0 0,1 0 0,-1 1 0,0-1 0,0 0 0,0 1 0,0-1 0,0 1 0,0-1 0,0 1 0,0-1 0,0 1 0,0 0 0,0 0 0,0-1 0,-1 1 0,1 0 0,0 0 0,0 0 0,-1 0 0,1 0 0,-1 0 0,1 0 0,-1 0 0,1 0 0,-1 0 0,1 2 0,4 10 0,0 0 0,-1 1 0,4 22 0,-2-14 0,-3-11 0,1-1 0,0 0 0,1 0 0,0-1 0,1 1 0,0-1 0,0 0 0,9 9 0,8 21-1365,-17-20-5461</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8.620"/>
    </inkml:context>
    <inkml:brush xml:id="br0">
      <inkml:brushProperty name="width" value="0.035" units="cm"/>
      <inkml:brushProperty name="height" value="0.035" units="cm"/>
      <inkml:brushProperty name="color" value="#333333"/>
    </inkml:brush>
  </inkml:definitions>
  <inkml:trace contextRef="#ctx0" brushRef="#br0">0 1 24575,'20'44'0,"6"31"0,4 11 0,-3 7 0,-6-3 0,-7-7 0,-6-12 0,-4-9 0,-2-14-8191</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8.982"/>
    </inkml:context>
    <inkml:brush xml:id="br0">
      <inkml:brushProperty name="width" value="0.035" units="cm"/>
      <inkml:brushProperty name="height" value="0.035" units="cm"/>
      <inkml:brushProperty name="color" value="#333333"/>
    </inkml:brush>
  </inkml:definitions>
  <inkml:trace contextRef="#ctx0" brushRef="#br0">1 181 24575,'22'-28'0,"52"-57"0,-65 76 0,-1 1 0,2 1 0,-1-1 0,1 1 0,0 1 0,21-11 0,-29 16 0,1 0 0,-1 1 0,0-1 0,1 0 0,-1 1 0,0-1 0,1 1 0,-1 0 0,1 0 0,-1 0 0,1 0 0,-1 0 0,0 1 0,1-1 0,-1 1 0,0-1 0,1 1 0,-1 0 0,0 0 0,0 0 0,0 0 0,0 0 0,0 1 0,0-1 0,0 1 0,0-1 0,0 1 0,0 0 0,-1 0 0,1-1 0,-1 1 0,3 4 0,9 8 0,-12-13 0,-1 0 0,1 0 0,0-1 0,0 1 0,-1-1 0,1 1 0,0-1 0,0 1 0,0-1 0,0 1 0,0-1 0,0 1 0,0-1 0,-1 0 0,1 0 0,0 0 0,0 0 0,0 1 0,0-1 0,0 0 0,0-1 0,0 1 0,0 0 0,0 0 0,0 0 0,0 0 0,0-1 0,2 0 0,25-20 0,5-4 0,-32 25 0,0-1 0,1 1 0,-1-1 0,1 1 0,-1 0 0,0 0 0,1 0 0,-1-1 0,1 2 0,-1-1 0,1 0 0,-1 0 0,1 0 0,-1 1 0,0-1 0,1 0 0,-1 1 0,1 0 0,-1-1 0,0 1 0,0 0 0,1-1 0,-1 1 0,0 0 0,2 2 0,1 1 11,-1 0 0,0 0 0,0 0 0,0 0 0,0 1-1,-1-1 1,1 1 0,-1 0 0,0 0 0,2 9 0,7 53-1496,-9-36-5341</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9.312"/>
    </inkml:context>
    <inkml:brush xml:id="br0">
      <inkml:brushProperty name="width" value="0.035" units="cm"/>
      <inkml:brushProperty name="height" value="0.035" units="cm"/>
      <inkml:brushProperty name="color" value="#333333"/>
    </inkml:brush>
  </inkml:definitions>
  <inkml:trace contextRef="#ctx0" brushRef="#br0">0 321 24575,'5'10'0,"12"3"0,7-5 0,6-10 0,-4-3-8191</inkml:trace>
  <inkml:trace contextRef="#ctx0" brushRef="#br0" timeOffset="1">351 0 24575,'-10'30'0,"-3"14"0,1 6 0,6-2 0,11-4 0,3-4 0,6-4 0,0-3 0,-2-2 0,-3-2 0,-3-1 0,-8 1 0,-13-1 0,-14 0 0,-12 1 0,-9 0 0,4-5-8191</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29.673"/>
    </inkml:context>
    <inkml:brush xml:id="br0">
      <inkml:brushProperty name="width" value="0.035" units="cm"/>
      <inkml:brushProperty name="height" value="0.035" units="cm"/>
      <inkml:brushProperty name="color" value="#333333"/>
    </inkml:brush>
  </inkml:definitions>
  <inkml:trace contextRef="#ctx0" brushRef="#br0">233 0 24575,'-25'45'0,"-13"29"0,-5 17 0,0 9 0,7-4 0,10-8 0,9-14 0,12-14 0,13-13 0,14-14 0,14-18 0,10-21 0,8-20 0,-6-5-8191</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30.054"/>
    </inkml:context>
    <inkml:brush xml:id="br0">
      <inkml:brushProperty name="width" value="0.035" units="cm"/>
      <inkml:brushProperty name="height" value="0.035" units="cm"/>
      <inkml:brushProperty name="color" value="#333333"/>
    </inkml:brush>
  </inkml:definitions>
  <inkml:trace contextRef="#ctx0" brushRef="#br0">127 0 24575,'-6'4'0,"0"0"0,0 0 0,0 1 0,1-1 0,0 1 0,0 0 0,0 1 0,1-1 0,0 1 0,0 0 0,0 0 0,-4 11 0,0 1 0,1 0 0,0 1 0,-5 24 0,4-5 0,-6 68 0,12-95 0,2 1 0,0 0 0,0-1 0,1 1 0,0-1 0,1 1 0,1-1 0,0 0 0,0 0 0,7 16 0,-9-25 0,0 0 0,0 0 0,0 0 0,0 1 0,1-1 0,-1 0 0,0 0 0,1-1 0,0 1 0,-1 0 0,1 0 0,0-1 0,0 1 0,0-1 0,0 0 0,0 1 0,0-1 0,0 0 0,0 0 0,1 0 0,-1-1 0,0 1 0,1-1 0,-1 1 0,1-1 0,-1 0 0,0 1 0,1-1 0,-1 0 0,1-1 0,-1 1 0,0 0 0,1-1 0,-1 1 0,0-1 0,1 0 0,-1 0 0,0 0 0,0 0 0,4-2 0,1-3 0,1 1 0,-1-1 0,0 0 0,-1-1 0,0 0 0,0 0 0,0 0 0,-1-1 0,6-10 0,1-4-273,-1-1 0,-2-1 0,0 1 0,6-29 0,-6 11-6553</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30.417"/>
    </inkml:context>
    <inkml:brush xml:id="br0">
      <inkml:brushProperty name="width" value="0.035" units="cm"/>
      <inkml:brushProperty name="height" value="0.035" units="cm"/>
      <inkml:brushProperty name="color" value="#333333"/>
    </inkml:brush>
  </inkml:definitions>
  <inkml:trace contextRef="#ctx0" brushRef="#br0">1 337 24575,'9'-5'0,"5"-7"0,3-5 0,5-11 0,3-5 0,8-2 0,3-5 0,-1-1 0,0 2 0,-6 2 0,-3 8 0,-7 9-8191</inkml:trace>
  <inkml:trace contextRef="#ctx0" brushRef="#br0" timeOffset="1">234 103 24575,'15'-5'0,"10"-1"0,5 10 0,-1 9 0,-7 12 0,-7 8 0,-6 7 0,-4 7 0,-3 5 0,-2 0 0,-1-5 0,-1-5 0,1-10-8191</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30.909"/>
    </inkml:context>
    <inkml:brush xml:id="br0">
      <inkml:brushProperty name="width" value="0.035" units="cm"/>
      <inkml:brushProperty name="height" value="0.035" units="cm"/>
      <inkml:brushProperty name="color" value="#333333"/>
    </inkml:brush>
  </inkml:definitions>
  <inkml:trace contextRef="#ctx0" brushRef="#br0">1 708 24575,'0'42'0,"0"-28"0,0-27 0,1-83 0,4 1 0,4 1 0,4-1 0,45-159 0,-55 241 0,2 0 0,-1 0 0,1 1 0,1-1 0,0 1 0,16-21 0,-22 32 0,0 1 0,1-1 0,-1 1 0,0-1 0,1 1 0,-1 0 0,1-1 0,-1 1 0,1-1 0,-1 1 0,1 0 0,-1-1 0,1 1 0,-1 0 0,1 0 0,-1 0 0,1-1 0,-1 1 0,1 0 0,0 0 0,-1 0 0,1 0 0,-1 0 0,1 0 0,-1 0 0,1 0 0,0 0 0,-1 0 0,1 0 0,-1 0 0,1 1 0,-1-1 0,2 0 0,9 20 0,-2 31 0,-9-51 0,2 36 0,-3-1 0,-1 0 0,-1 1 0,-2-1 0,-2 0 0,-1-1 0,-1 0 0,-23 53 0,31-85 0,1 1 0,0-1 0,0 0 0,-1 0 0,1 0 0,1 1 0,-1-1 0,0 0 0,0 0 0,1 0 0,-1 0 0,1 1 0,0-1 0,0 0 0,0 0 0,0 0 0,0 0 0,0-1 0,0 1 0,0 0 0,1 0 0,-1-1 0,1 1 0,-1-1 0,1 1 0,0-1 0,0 0 0,0 1 0,-1-1 0,5 1 0,9 7 0,0-1 0,31 11 0,-34-15 0,56 17 120,-64-20-207,0 0-1,-1-1 1,1 0 0,0 0-1,-1 0 1,1 0 0,0 0-1,-1-1 1,1 1-1,0-1 1,-1 0 0,1 0-1,-1 0 1,1-1 0,-1 1-1,6-5 1,4-6-6739</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31.286"/>
    </inkml:context>
    <inkml:brush xml:id="br0">
      <inkml:brushProperty name="width" value="0.035" units="cm"/>
      <inkml:brushProperty name="height" value="0.035" units="cm"/>
      <inkml:brushProperty name="color" value="#333333"/>
    </inkml:brush>
  </inkml:definitions>
  <inkml:trace contextRef="#ctx0" brushRef="#br0">1 0 24575,'10'50'0,"8"26"0,6 10 0,4-5 0,3-15 0,5-20 0,1-22 0,5-21 0,1-25 0,-3-19 0,-3-12 0,-3-8 0,-7-2 0,-8 3 0,-8 13-8191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39.721"/>
    </inkml:context>
    <inkml:brush xml:id="br0">
      <inkml:brushProperty name="width" value="0.035" units="cm"/>
      <inkml:brushProperty name="height" value="0.035" units="cm"/>
      <inkml:brushProperty name="color" value="#333333"/>
    </inkml:brush>
  </inkml:definitions>
  <inkml:trace contextRef="#ctx0" brushRef="#br0">1 291 24575,'56'173'0,"-10"-25"0,113 246 0,-154-383 0,1-1 0,0 0 0,1 0 0,0 0 0,13 13 0,-19-21 0,0-1 0,0 0 0,0 0 0,1 0 0,-1 0 0,0 0 0,1 0 0,-1 0 0,1 0 0,-1-1 0,1 1 0,-1 0 0,1-1 0,-1 1 0,1-1 0,0 0 0,-1 0 0,1 1 0,0-1 0,-1 0 0,1 0 0,-1-1 0,1 1 0,0 0 0,-1 0 0,1-1 0,0 1 0,-1-1 0,1 0 0,-1 1 0,1-1 0,-1 0 0,0 0 0,1 0 0,-1 0 0,0 0 0,1 0 0,-1 0 0,0 0 0,0 0 0,0-1 0,0 1 0,0 0 0,0-1 0,-1 1 0,1-1 0,0 1 0,0-4 0,11-21 0,-2 0 0,0-1 0,-2 0 0,-1 0 0,6-46 0,-4 21 0,37-192 0,57-280 0,-90 485 0,-37 145-1365,5-35-5461</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0:31.668"/>
    </inkml:context>
    <inkml:brush xml:id="br0">
      <inkml:brushProperty name="width" value="0.035" units="cm"/>
      <inkml:brushProperty name="height" value="0.035" units="cm"/>
      <inkml:brushProperty name="color" value="#333333"/>
    </inkml:brush>
  </inkml:definitions>
  <inkml:trace contextRef="#ctx0" brushRef="#br0">0 1 24575,'30'20'0,"14"21"0,11 24 0,-1 20 0,-3 17 0,-6 4 0,-10 5 0,-17 4 0,-20 1 0,-21 2 0,-15-6 0,-3-20-8191</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1:58.441"/>
    </inkml:context>
    <inkml:brush xml:id="br0">
      <inkml:brushProperty name="width" value="0.035" units="cm"/>
      <inkml:brushProperty name="height" value="0.035" units="cm"/>
      <inkml:brushProperty name="color" value="#333333"/>
    </inkml:brush>
  </inkml:definitions>
  <inkml:trace contextRef="#ctx0" brushRef="#br0">83 757 24575,'-5'-7'0,"0"-1"0,1 1 0,0-1 0,0 0 0,1 0 0,0 0 0,1-1 0,0 1 0,-2-15 0,2 15 0,-14-66 0,3-1 0,4 0 0,2 0 0,7-134 0,0 200 0,1 0 0,0 0 0,0 0 0,1 0 0,0 0 0,1 1 0,0-1 0,0 1 0,1-1 0,0 1 0,0 0 0,1 0 0,0 1 0,8-10 0,-12 16 3,0 0-1,0 0 1,0 0 0,1 0-1,-1 1 1,0-1 0,1 0-1,-1 1 1,1-1-1,-1 0 1,1 1 0,-1 0-1,1-1 1,-1 1 0,1 0-1,-1 0 1,1 0-1,-1 0 1,1 0 0,-1 0-1,1 0 1,-1 1-1,1-1 1,-1 0 0,1 1-1,-1 0 1,1-1 0,-1 1-1,0 0 1,1-1-1,-1 1 1,0 0 0,0 0-1,0 0 1,1 0 0,-1 0-1,0 0 1,0 1-1,0-1 1,0 2 0,5 5-298,0 0 1,-1 1-1,0-1 0,7 17 1,4 18-6532</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1:59.074"/>
    </inkml:context>
    <inkml:brush xml:id="br0">
      <inkml:brushProperty name="width" value="0.035" units="cm"/>
      <inkml:brushProperty name="height" value="0.035" units="cm"/>
      <inkml:brushProperty name="color" value="#333333"/>
    </inkml:brush>
  </inkml:definitions>
  <inkml:trace contextRef="#ctx0" brushRef="#br0">0 586 24575,'30'-43'0,"42"-56"0,-65 90 0,1 1 0,0-1 0,0 2 0,1-1 0,0 1 0,0 1 0,20-11 0,-27 15 0,-1 1 0,1 1 0,0-1 0,0 0 0,0 0 0,-1 1 0,1-1 0,0 1 0,0-1 0,0 1 0,0 0 0,0 0 0,0-1 0,0 2 0,0-1 0,0 0 0,0 0 0,-1 1 0,1-1 0,0 1 0,0-1 0,0 1 0,0 0 0,-1 0 0,1-1 0,0 1 0,-1 1 0,1-1 0,0 0 0,-1 0 0,2 2 0,1 3 0,-1 0 0,0 0 0,0 0 0,0 1 0,-1-1 0,0 1 0,1 8 0,9 23 0,-11-38 0,-1 1 0,0 0 0,0-1 0,1 1 0,-1 0 0,1-1 0,-1 1 0,1-1 0,-1 1 0,1-1 0,-1 1 0,1-1 0,-1 1 0,1-1 0,-1 0 0,1 1 0,0-1 0,-1 0 0,1 1 0,0-1 0,-1 0 0,1 0 0,0 0 0,-1 1 0,1-1 0,0 0 0,-1 0 0,1 0 0,0 0 0,0 0 0,-1-1 0,1 1 0,0 0 0,-1 0 0,1 0 0,0 0 0,-1-1 0,1 1 0,0 0 0,-1-1 0,1 1 0,-1-1 0,1 1 0,0 0 0,-1-1 0,1 1 0,-1-1 0,0 0 0,1 1 0,-1-1 0,1 1 0,-1-1 0,0 0 0,1 1 0,-1-2 0,24-36 0,-23 37 0,49-109 0,-33 68 0,3 1 0,24-40 0,-39 74 0,15-25 0,1 1 0,2 1 0,28-29 0,-50 58 0,-1 1 0,0 0 0,1 0 0,-1 0 0,1-1 0,-1 1 0,1 0 0,-1 0 0,1 0 0,-1 0 0,1 0 0,-1 0 0,1 0 0,-1 0 0,1 0 0,-1 0 0,1 0 0,-1 0 0,0 0 0,1 1 0,-1-1 0,1 0 0,-1 0 0,1 0 0,-1 1 0,1-1 0,-1 0 0,0 0 0,1 1 0,-1-1 0,0 0 0,1 1 0,15 15 0,-9-8 0,15 11 0,-15-15 0,-1 1 0,0 0 0,0 0 0,-1 1 0,1-1 0,-1 1 0,0 1 0,-1-1 0,0 1 0,0-1 0,0 1 0,0 0 0,-1 0 0,-1 1 0,1-1 0,2 15 0,-4-12 17,0-1 0,0 1 1,-1 0-1,-1-1 0,1 1 0,-4 13 0,4-19-88,-1-1 1,0 0-1,0 1 0,0-1 0,-1 0 1,1 0-1,-1 1 0,1-1 1,-1 0-1,0-1 0,0 1 0,-1 0 1,1-1-1,0 1 0,-1-1 1,0 1-1,1-1 0,-1 0 0,0 0 1,-6 2-1,-8 0-6755</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1:59.442"/>
    </inkml:context>
    <inkml:brush xml:id="br0">
      <inkml:brushProperty name="width" value="0.035" units="cm"/>
      <inkml:brushProperty name="height" value="0.035" units="cm"/>
      <inkml:brushProperty name="color" value="#333333"/>
    </inkml:brush>
  </inkml:definitions>
  <inkml:trace contextRef="#ctx0" brushRef="#br0">0 0 24575,'10'55'0,"4"37"0,3 19 0,5 4 0,-2-6 0,1-13 0,-3-22-8191</inkml:trace>
  <inkml:trace contextRef="#ctx0" brushRef="#br0" timeOffset="1">59 526 24575,'15'-45'0,"20"-34"0,13-24 0,10-10 0,-6 16-8191</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0.012"/>
    </inkml:context>
    <inkml:brush xml:id="br0">
      <inkml:brushProperty name="width" value="0.035" units="cm"/>
      <inkml:brushProperty name="height" value="0.035" units="cm"/>
      <inkml:brushProperty name="color" value="#333333"/>
    </inkml:brush>
  </inkml:definitions>
  <inkml:trace contextRef="#ctx0" brushRef="#br0">1 558 24575,'72'-242'0,"-62"216"0,1 1 0,1 0 0,1 0 0,2 1 0,0 1 0,36-42 0,-46 60 0,0 1 0,0 0 0,0 0 0,1 0 0,-1 0 0,1 1 0,0 0 0,0 0 0,0 0 0,1 1 0,-1 0 0,0 0 0,1 1 0,0-1 0,11 1 0,-17 0 0,0 1 0,0 0 0,0-1 0,0 1 0,0-1 0,0 1 0,0-1 0,0 1 0,0-1 0,-1 1 0,1-1 0,0 0 0,0 0 0,-1 1 0,1-1 0,-1 0 0,1 0 0,-1 0 0,1 0 0,-1 0 0,1 0 0,-1 0 0,0 0 0,1 0 0,-1 0 0,0 0 0,0 0 0,0 0 0,0 0 0,0 0 0,0 0 0,0 0 0,0 0 0,0 0 0,0 0 0,0 0 0,-1 0 0,1 0 0,-1 0 0,1 0 0,0 1 0,-1-1 0,1 0 0,-1 0 0,0 0 0,1 0 0,-1 1 0,0-1 0,-1-1 0,2 1 0,0 1 0,-1-1 0,1 0 0,-1 0 0,1 0 0,-1 1 0,1-1 0,-1 0 0,1 1 0,-1-1 0,0 0 0,1 1 0,-1-1 0,0 1 0,0-1 0,1 1 0,-1-1 0,0 1 0,0 0 0,0-1 0,0 1 0,1 0 0,-1 0 0,0 0 0,0 0 0,0-1 0,0 1 0,0 0 0,0 0 0,0 1 0,1-1 0,-1 0 0,0 0 0,0 0 0,0 1 0,0-1 0,0 0 0,1 1 0,-1-1 0,0 1 0,0-1 0,1 1 0,-1-1 0,0 1 0,1-1 0,-1 1 0,0 0 0,1-1 0,-1 1 0,1 0 0,-1 0 0,1-1 0,-1 1 0,1 0 0,0 0 0,-1 0 0,1-1 0,0 1 0,-1 2 0,-2 9 0,0 0 0,1 0 0,0 0 0,1 0 0,0 1 0,1-1 0,0 1 0,3 21 0,-2-27 0,0 0 0,1 1 0,0-1 0,0 0 0,0 0 0,1 0 0,0 0 0,0 0 0,1-1 0,0 1 0,0-1 0,0 0 0,1 0 0,0 0 0,9 8 0,-11-12 0,0 0 0,0-1 0,0 1 0,0 0 0,1-1 0,-1 0 0,0 0 0,1 0 0,-1 0 0,1 0 0,-1-1 0,1 1 0,0-1 0,-1 0 0,1 0 0,-1 0 0,1-1 0,4 0 0,-1-1 0,-1-1 0,0 1 0,0-1 0,0 0 0,0-1 0,0 1 0,-1-1 0,1 0 0,5-6 0,3-4 0,-1 0 0,-1-1 0,-1 0 0,0-1 0,0 0 0,7-18 0,-2-7 0,-13 33 0,-1 0 0,1 1 0,1-1 0,-1 0 0,1 1 0,1 0 0,7-11 0,-11 18 0,0 0 0,-1-1 0,1 1 0,0 0 0,0-1 0,-1 1 0,1 0 0,0 0 0,0 0 0,0 0 0,-1 0 0,1 0 0,0 0 0,0 0 0,0 0 0,-1 0 0,1 0 0,0 1 0,0-1 0,-1 0 0,1 0 0,0 1 0,0-1 0,-1 1 0,1-1 0,0 0 0,-1 1 0,1-1 0,-1 1 0,1 0 0,-1-1 0,1 1 0,-1-1 0,1 1 0,-1 0 0,1-1 0,-1 1 0,0 0 0,1 0 0,-1 1 0,22 37 0,-19-32 0,44 82 0,-13-26 0,45 113 0,-72-157 0,-1 0 0,-1 0 0,-1 0 0,0 0 0,-2 1 0,0-1 0,-1 1 0,-1 0 0,-1 0 0,0-1 0,-5 21 0,3-29 0,-1-1 0,0 1 0,0-1 0,-1 1 0,0-1 0,-1-1 0,0 1 0,-1-1 0,0 0 0,0-1 0,-11 11 0,15-17 0,1 0 0,-1 1 0,1-1 0,-1-1 0,0 1 0,0 0 0,0-1 0,0 1 0,0-1 0,0 0 0,0 0 0,0 0 0,0 0 0,-1-1 0,1 1 0,0-1 0,0 0 0,-1 0 0,1 0 0,0 0 0,-1-1 0,1 1 0,0-1 0,0 0 0,-1 0 0,1 0 0,0 0 0,0-1 0,0 1 0,1-1 0,-1 0 0,0 1 0,0-1 0,1-1 0,-1 1 0,1 0 0,0-1 0,0 1 0,0-1 0,0 1 0,-3-6 0,-34-60-1365,6-10-5461</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0.378"/>
    </inkml:context>
    <inkml:brush xml:id="br0">
      <inkml:brushProperty name="width" value="0.035" units="cm"/>
      <inkml:brushProperty name="height" value="0.035" units="cm"/>
      <inkml:brushProperty name="color" value="#333333"/>
    </inkml:brush>
  </inkml:definitions>
  <inkml:trace contextRef="#ctx0" brushRef="#br0">0 1 24575,'20'4'0,"11"3"0,1-1-8191</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0.772"/>
    </inkml:context>
    <inkml:brush xml:id="br0">
      <inkml:brushProperty name="width" value="0.035" units="cm"/>
      <inkml:brushProperty name="height" value="0.035" units="cm"/>
      <inkml:brushProperty name="color" value="#333333"/>
    </inkml:brush>
  </inkml:definitions>
  <inkml:trace contextRef="#ctx0" brushRef="#br0">152 0 24575,'-19'25'0,"-13"18"0,1 7 0,4-1 0,13-3 0,13-9 0,6-7 0,9-3 0,6-1 0,-1 0 0,-3 0 0,-9 1 0,-11-4 0,-10-6 0,-7-11 0,-5-21 0,1-18 0,6-4-8191</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1.407"/>
    </inkml:context>
    <inkml:brush xml:id="br0">
      <inkml:brushProperty name="width" value="0.035" units="cm"/>
      <inkml:brushProperty name="height" value="0.035" units="cm"/>
      <inkml:brushProperty name="color" value="#333333"/>
    </inkml:brush>
  </inkml:definitions>
  <inkml:trace contextRef="#ctx0" brushRef="#br0">0 478 24575,'33'-2'0,"-11"1"0,-1 1 0,26 3 0,-43-3 0,0 0 0,0 1 0,0 0 0,0 0 0,-1 0 0,1 0 0,0 1 0,0-1 0,0 1 0,-1 0 0,1 0 0,-1 1 0,0-1 0,0 0 0,0 1 0,0 0 0,4 5 0,-6-7 0,0 1 0,0-1 0,0 1 0,0 0 0,0-1 0,-1 1 0,1 0 0,-1-1 0,1 1 0,-1 0 0,0 0 0,0 0 0,1 0 0,-1-1 0,-1 1 0,1 0 0,0 0 0,0 0 0,-1 0 0,1-1 0,-1 1 0,0 2 0,-26 33 0,24-35 0,0 1 0,1 0 0,-1 0 0,1 0 0,0 0 0,-1 0 0,1 0 0,1 0 0,-1 1 0,0-1 0,1 1 0,0 0 0,0-1 0,0 1 0,-1 4 0,3-6 0,0-1 0,0 1 0,0 0 0,0 0 0,0 0 0,0-1 0,0 1 0,0 0 0,1-1 0,-1 1 0,1-1 0,-1 0 0,1 1 0,0-1 0,-1 0 0,1 0 0,0 0 0,0 0 0,0 0 0,0-1 0,0 1 0,0-1 0,0 1 0,0-1 0,0 1 0,0-1 0,4 0 0,59 3 0,-59-3 0,-1 0 0,1-1 0,0 0 0,0 0 0,-1 0 0,1-1 0,-1 0 0,1 0 0,-1 0 0,0-1 0,0 0 0,0 0 0,0 0 0,0 0 0,-1-1 0,8-8 0,-7 7 0,-1-1 0,0 0 0,-1 0 0,1 0 0,-1-1 0,0 1 0,-1-1 0,0 0 0,0 1 0,0-1 0,-1 0 0,0 0 0,1-11 0,-3 9 0,2 0 0,0 0 0,0 0 0,0 0 0,1 0 0,0 1 0,1-1 0,0 0 0,0 1 0,1 0 0,0 0 0,1 0 0,0 0 0,0 1 0,0 0 0,1 0 0,0 0 0,0 0 0,1 1 0,9-6 0,-13 10 0,0 1 0,0-1 0,1 1 0,-1 0 0,1 1 0,-1-1 0,1 0 0,-1 1 0,1 0 0,-1 0 0,1 0 0,0 0 0,-1 1 0,1-1 0,-1 1 0,1 0 0,-1 0 0,0 0 0,1 0 0,-1 1 0,0-1 0,0 1 0,0 0 0,0 0 0,5 4 0,8 6 0,0 0 0,0 1 0,14 17 0,-23-21 0,1 0 0,-2 1 0,1 0 0,-2 0 0,1 1 0,-1 0 0,-1 0 0,0 0 0,0 0 0,-1 1 0,-1-1 0,0 1 0,0 0 0,-1-1 0,-1 16 0,0-4 0,-2 0 0,0 0 0,-2 0 0,0 0 0,-1-1 0,-16 41 0,8-42 0,13-21 0,-1 0 0,1 0 0,0 0 0,0 0 0,-1 0 0,1 0 0,0 0 0,0 0 0,-1 0 0,1 0 0,0 0 0,0 0 0,-1 0 0,1 0 0,0 0 0,0 0 0,-1 0 0,1 0 0,0 0 0,0 0 0,0-1 0,-1 1 0,1 0 0,0 0 0,0 0 0,0 0 0,-1-1 0,1 1 0,0 0 0,0 0 0,0 0 0,0-1 0,-1 1 0,1 0 0,0 0 0,0-1 0,0 1 0,0 0 0,0 0 0,0-1 0,0 1 0,0 0 0,0-1 0,-6-48 0,12-88 0,5-1 0,40-182 0,-45 288 0,-4 16 0,1 0 0,0 0 0,1 0 0,1 1 0,1-1 0,0 1 0,1 0 0,9-15 0,-15 29 0,-1 0 0,1 0 0,-1 0 0,1 0 0,-1 0 0,1 0 0,0 1 0,-1-1 0,1 0 0,0 0 0,0 1 0,0-1 0,0 0 0,0 1 0,-1-1 0,1 1 0,0-1 0,0 1 0,0-1 0,0 1 0,1 0 0,-1-1 0,0 1 0,0 0 0,0 0 0,0 0 0,0 0 0,2 0 0,-1 1 0,-1 0 0,0 0 0,0 1 0,0-1 0,1 0 0,-1 0 0,0 1 0,0-1 0,-1 1 0,1-1 0,0 1 0,0-1 0,-1 1 0,1-1 0,-1 1 0,1 1 0,2 10 0,-1-1 0,0 1 0,0 21 0,-2-29 0,0 0 0,0 0 0,-1 0 0,0-1 0,0 1 0,0 0 0,0 0 0,-1 0 0,1-1 0,-1 1 0,-3 4 0,4-8 0,1-1 0,0 0 0,0 1 0,0-1 0,-1 0 0,1 0 0,0 1 0,0-1 0,-1 0 0,1 0 0,0 1 0,-1-1 0,1 0 0,0 0 0,-1 0 0,1 1 0,0-1 0,-1 0 0,1 0 0,-1 0 0,1 0 0,0 0 0,-1 0 0,1 0 0,-1 0 0,1 0 0,0 0 0,-1 0 0,1 0 0,0 0 0,-1 0 0,1 0 0,-1-1 0,1 1 0,0 0 0,-1 0 0,1 0 0,0 0 0,-1-1 0,1 1 0,0 0 0,0 0 0,-1-1 0,1 1 0,0 0 0,0-1 0,-1 1 0,1 0 0,0-1 0,0 1 0,-10-22 0,1-25-1365,2-6-5461</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1.836"/>
    </inkml:context>
    <inkml:brush xml:id="br0">
      <inkml:brushProperty name="width" value="0.035" units="cm"/>
      <inkml:brushProperty name="height" value="0.035" units="cm"/>
      <inkml:brushProperty name="color" value="#333333"/>
    </inkml:brush>
  </inkml:definitions>
  <inkml:trace contextRef="#ctx0" brushRef="#br0">0 0 24575,'15'50'0,"5"26"0,4 5 0,-2-6 0,0-11 0,2-16 0,-4-17-8191</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2:02.181"/>
    </inkml:context>
    <inkml:brush xml:id="br0">
      <inkml:brushProperty name="width" value="0.035" units="cm"/>
      <inkml:brushProperty name="height" value="0.035" units="cm"/>
      <inkml:brushProperty name="color" value="#333333"/>
    </inkml:brush>
  </inkml:definitions>
  <inkml:trace contextRef="#ctx0" brushRef="#br0">0 189 24575,'5'0'0,"-1"0"0,0-1 0,0 0 0,0 0 0,0 0 0,0-1 0,0 1 0,0-1 0,-1 0 0,1 0 0,0 0 0,-1 0 0,0-1 0,1 1 0,2-4 0,46-54 0,-12 11 0,-32 43 0,1 1 0,-1 0 0,1 0 0,0 1 0,0 0 0,0 0 0,0 1 0,1 1 0,-1-1 0,1 2 0,0-1 0,0 1 0,0 0 0,11 2 0,42-8 0,-62 7 0,0 1 0,0-1 0,0 0 0,0 1 0,0-1 0,0 1 0,-1-1 0,1 1 0,0 0 0,0-1 0,-1 1 0,1 0 0,0-1 0,-1 1 0,1 0 0,-1 0 0,1 0 0,-1 0 0,1-1 0,-1 1 0,1 0 0,-1 0 0,0 0 0,0 0 0,0 0 0,1 0 0,-1 1 0,0 1 0,1-1 0,0 0 0,0 1 0,0-1 0,0 0 0,0 0 0,1 0 0,-1 0 0,1 0 0,-1 0 0,1 0 0,2 2 0,15 6 0,0 0 0,26 8 0,-30-13 0,-2 0 0,1 1 0,-1 1 0,0 0 0,0 1 0,21 17 0,-24-15 0,0 2 0,-1-1 0,0 1 0,-1 1 0,0-1 0,-1 1 0,0 1 0,-1-1 0,-1 1 0,0 0 0,-1 1 0,-1-1 0,0 1 0,-1-1 0,0 1 0,-1 0 0,-1 17 0,-1-2 0,-2 0 0,0-1 0,-2 1 0,-1-1 0,-2 1 0,-1-2 0,-18 42 0,22-56 0,-1-1 0,-1 0 0,0-1 0,0 1 0,-2-1 0,1-1 0,-1 0 0,-1 0 0,0-1 0,-1 0 0,-22 17 0,31-26 0,1 0 0,-1 0 0,0 0 0,0 0 0,0 0 0,0 0 0,1 0 0,-1-1 0,0 1 0,0-1 0,0 0 0,-1 1 0,1-1 0,0 0 0,0 0 0,0 0 0,0 0 0,0 0 0,0-1 0,0 1 0,0-1 0,0 1 0,0-1 0,0 0 0,0 0 0,1 0 0,-1 0 0,0 0 0,0 0 0,1 0 0,-1-1 0,1 1 0,-1 0 0,1-1 0,-1 0 0,1 1 0,0-1 0,0 0 0,0 1 0,0-1 0,0 0 0,0 0 0,0 0 0,1 0 0,-1-2 0,-2-7 0,0 0 0,1 0 0,0 0 0,1-1 0,0 1 0,1 0 0,1-15 0,3-8 0,2-1 0,1 1 0,1 0 0,2 0 0,19-42 0,-19 54 0,1-1 0,1 2 0,0 0 0,2 0 0,0 1 0,2 1 0,0 0 0,27-23 0,-1 12-1365,-7 13-5461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2.630"/>
    </inkml:context>
    <inkml:brush xml:id="br0">
      <inkml:brushProperty name="width" value="0.035" units="cm"/>
      <inkml:brushProperty name="height" value="0.035" units="cm"/>
      <inkml:brushProperty name="color" value="#333333"/>
    </inkml:brush>
  </inkml:definitions>
  <inkml:trace contextRef="#ctx0" brushRef="#br0">1 62 24575,'10'-5'0,"8"-7"0,11-1 0,6 2 0,6 2 0,12 3 0,6 3 0,3 1 0,2 2 0,-1 0 0,-6 0 0,-8 1 0,-7-1 0,-6 1 0,-4-1 0,-12 0 0,-15 0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0.895"/>
    </inkml:context>
    <inkml:brush xml:id="br0">
      <inkml:brushProperty name="width" value="0.035" units="cm"/>
      <inkml:brushProperty name="height" value="0.035" units="cm"/>
      <inkml:brushProperty name="color" value="#333333"/>
    </inkml:brush>
  </inkml:definitions>
  <inkml:trace contextRef="#ctx0" brushRef="#br0">0 97 24575,'0'-5'0,"0"-6"0,5-12 0,1-6 0,1 1-8191</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1.323"/>
    </inkml:context>
    <inkml:brush xml:id="br0">
      <inkml:brushProperty name="width" value="0.035" units="cm"/>
      <inkml:brushProperty name="height" value="0.035" units="cm"/>
      <inkml:brushProperty name="color" value="#333333"/>
    </inkml:brush>
  </inkml:definitions>
  <inkml:trace contextRef="#ctx0" brushRef="#br0">4 365 24575,'1'1'0,"0"0"0,0 0 0,0 0 0,0 0 0,0 0 0,1 0 0,-1 0 0,0 0 0,0-1 0,1 1 0,-1-1 0,1 1 0,-1-1 0,0 1 0,1-1 0,-1 0 0,1 0 0,-1 1 0,1-1 0,-1 0 0,1 0 0,-1-1 0,1 1 0,1-1 0,0 0 0,-1 0 0,1 0 0,-1-1 0,1 1 0,-1-1 0,0 0 0,0 0 0,0 0 0,0 0 0,0 0 0,-1 0 0,3-3 0,3-6 0,-1-1 0,0 0 0,-1 0 0,6-17 0,0-4 0,-1-1 0,-2 0 0,-1-1 0,4-57 0,-11 89 0,0 1 0,0 0 0,0-1 0,0 1 0,0 0 0,-1 0 0,1-1 0,-1 1 0,1 0 0,-1 0 0,0 0 0,0 0 0,0 0 0,0 0 0,0 0 0,-1 0 0,1 0 0,0 0 0,-3-2 0,2 4 0,1-1 0,0 1 0,-1 0 0,1-1 0,-1 1 0,1 0 0,-1 0 0,1 0 0,0 0 0,-1 1 0,1-1 0,-1 0 0,1 1 0,0-1 0,-1 1 0,1-1 0,0 1 0,0-1 0,-1 1 0,1 0 0,0 0 0,0 0 0,0-1 0,0 1 0,0 0 0,0 0 0,0 1 0,0-1 0,0 0 0,0 0 0,1 0 0,-2 2 0,-8 12 0,0 1 0,1 0 0,0 0 0,2 1 0,0 0 0,0 0 0,2 1 0,-7 35 0,5-6 0,1 0 0,2 61 0,4-96 0,0-1 0,1 1 0,0-1 0,1 1 0,6 18 0,-8-28 0,1 1 0,0-1 0,0 1 0,0-1 0,0 0 0,1 1 0,-1-1 0,1 0 0,-1 0 0,1 0 0,0 0 0,-1 0 0,1-1 0,0 1 0,0 0 0,1-1 0,-1 0 0,0 1 0,0-1 0,1 0 0,-1 0 0,0 0 0,1 0 0,-1-1 0,1 1 0,-1-1 0,1 0 0,0 1 0,-1-1 0,6-1 0,-1 0 7,0 0-1,0-1 1,0 0-1,0 0 1,-1-1-1,1 0 1,-1 0-1,1-1 0,-1 0 1,10-8-1,53-52-855,-58 52 262,47-49-6239</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1.689"/>
    </inkml:context>
    <inkml:brush xml:id="br0">
      <inkml:brushProperty name="width" value="0.035" units="cm"/>
      <inkml:brushProperty name="height" value="0.035" units="cm"/>
      <inkml:brushProperty name="color" value="#333333"/>
    </inkml:brush>
  </inkml:definitions>
  <inkml:trace contextRef="#ctx0" brushRef="#br0">140 1 24575,'-25'50'0,"-8"21"0,1 8 0,7-4 0,7-9 0,12-17 0,11-16 0,16-14 0,8-15 0,10-19 0,3-15 0,0-14 0,-3-9 0,-8 5-8191</inkml:trace>
  <inkml:trace contextRef="#ctx0" brushRef="#br0" timeOffset="1">140 1 24575,'30'0'0,"4"10"0,-2 18 0,-8 19 0,-8 22 0,-11 9 0,-6 6 0,-4-2 0,-5-9 0,-2-17-8191</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2.040"/>
    </inkml:context>
    <inkml:brush xml:id="br0">
      <inkml:brushProperty name="width" value="0.035" units="cm"/>
      <inkml:brushProperty name="height" value="0.035" units="cm"/>
      <inkml:brushProperty name="color" value="#333333"/>
    </inkml:brush>
  </inkml:definitions>
  <inkml:trace contextRef="#ctx0" brushRef="#br0">0 146 24575,'20'-10'0,"17"-8"0,6-6 0,-4 1-8191</inkml:trace>
  <inkml:trace contextRef="#ctx0" brushRef="#br0" timeOffset="1">263 0 24575,'0'35'0,"0"16"0,0 0-8191</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2.433"/>
    </inkml:context>
    <inkml:brush xml:id="br0">
      <inkml:brushProperty name="width" value="0.035" units="cm"/>
      <inkml:brushProperty name="height" value="0.035" units="cm"/>
      <inkml:brushProperty name="color" value="#333333"/>
    </inkml:brush>
  </inkml:definitions>
  <inkml:trace contextRef="#ctx0" brushRef="#br0">7 324 24575,'-5'10'0,"3"3"0,7 0 0,3-8 0,5-4 0,0-8 0,-2-8 0,-3-5 0,-3-5 0,-2-3 0,-6 3 0,-4 6-8191</inkml:trace>
  <inkml:trace contextRef="#ctx0" brushRef="#br0" timeOffset="1">241 179 24575,'15'-30'0,"9"-15"0,7 0 0,2 9 0,0 14 0,-4 21 0,-8 26 0,-3 19 0,-4 16 0,-9 8 0,-6-2 0,-8-8 0,-2-14-8191</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09:22.799"/>
    </inkml:context>
    <inkml:brush xml:id="br0">
      <inkml:brushProperty name="width" value="0.035" units="cm"/>
      <inkml:brushProperty name="height" value="0.035" units="cm"/>
      <inkml:brushProperty name="color" value="#333333"/>
    </inkml:brush>
  </inkml:definitions>
  <inkml:trace contextRef="#ctx0" brushRef="#br0">1 0 24575,'0'0'-8191</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1.851"/>
    </inkml:context>
    <inkml:brush xml:id="br0">
      <inkml:brushProperty name="width" value="0.035" units="cm"/>
      <inkml:brushProperty name="height" value="0.035" units="cm"/>
      <inkml:brushProperty name="color" value="#333333"/>
    </inkml:brush>
  </inkml:definitions>
  <inkml:trace contextRef="#ctx0" brushRef="#br0">90 0 24575,'-5'0'0,"-7"5"0,0 7 0,-5 6 0,2 10 0,3 5 0,3 2 0,4 5 0,3 0 0,5-6 0,9-8 0,6-10 0,11-22 0,5-25 0,1-22 0,-4-2-8191</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2.183"/>
    </inkml:context>
    <inkml:brush xml:id="br0">
      <inkml:brushProperty name="width" value="0.035" units="cm"/>
      <inkml:brushProperty name="height" value="0.035" units="cm"/>
      <inkml:brushProperty name="color" value="#333333"/>
    </inkml:brush>
  </inkml:definitions>
  <inkml:trace contextRef="#ctx0" brushRef="#br0">7 10 24575,'-4'35'0,"2"67"0,2-94 0,0 0 0,1 1 0,0-1 0,1 0 0,0 0 0,0 0 0,1 0 0,0 0 0,0-1 0,1 1 0,0-1 0,0 0 0,10 13 0,-12-18 0,0 0 0,0 0 0,0 0 0,0 0 0,0-1 0,1 1 0,-1-1 0,0 1 0,1-1 0,-1 0 0,1 0 0,-1 0 0,1 0 0,0 0 0,-1-1 0,1 1 0,0-1 0,-1 0 0,1 1 0,0-1 0,0-1 0,2 1 0,-1-1 0,0-1 0,0 1 0,0-1 0,0 0 0,-1 0 0,1 0 0,-1-1 0,1 1 0,-1-1 0,0 0 0,0 0 0,0 0 0,3-4 0,1-2 0,-1-1 0,1 0 0,-2 0 0,1 0 0,-1-1 0,-1 0 0,0 0 0,-1 0 0,4-19 0,-6 20 0,-2 1 0,1-1 0,-1 0 0,0 1 0,-1-1 0,0 1 0,-4-10 0,5 15 0,-1 0 0,1 1 0,-1-1 0,0 1 0,0 0 0,0 0 0,0-1 0,-1 1 0,-3-3 0,5 5 0,-1 0 0,1 0 0,0 0 0,-1 0 0,1 0 0,-1 1 0,1-1 0,-1 0 0,1 1 0,-1-1 0,1 1 0,-1 0 0,0-1 0,1 1 0,-1 0 0,1 0 0,-1 0 0,0 0 0,1 1 0,-1-1 0,0 0 0,-1 1 0,-16 13-1365,5 6-5461</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2.545"/>
    </inkml:context>
    <inkml:brush xml:id="br0">
      <inkml:brushProperty name="width" value="0.035" units="cm"/>
      <inkml:brushProperty name="height" value="0.035" units="cm"/>
      <inkml:brushProperty name="color" value="#333333"/>
    </inkml:brush>
  </inkml:definitions>
  <inkml:trace contextRef="#ctx0" brushRef="#br0">1 192 24575,'1'-1'0,"1"1"0,-1-1 0,1 1 0,0-1 0,-1 0 0,0 1 0,1-1 0,-1 0 0,1 0 0,-1 0 0,0 0 0,0 0 0,1 0 0,-1-1 0,0 1 0,0 0 0,1-3 0,18-28 0,-16 25 0,16-33 0,-17 31 0,1 0 0,1 0 0,0 1 0,0-1 0,0 1 0,1 0 0,0 1 0,14-13 0,-19 19 0,1 0 0,-1 0 0,0 0 0,1 1 0,-1-1 0,1 1 0,-1-1 0,1 1 0,0 0 0,-1 0 0,1-1 0,-1 1 0,1 0 0,0 0 0,-1 1 0,1-1 0,-1 0 0,1 0 0,0 1 0,-1-1 0,1 1 0,-1 0 0,1-1 0,-1 1 0,0 0 0,1 0 0,-1 0 0,0 0 0,3 2 0,38 43 0,-19-20 0,-19-22-105,0 0 0,1 0 0,-1-1 0,1 1 0,0-1 0,0 0 0,0-1 0,1 1 0,-1-1 0,0 0 0,1 0 0,9 1 0,3-3-6721</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2.894"/>
    </inkml:context>
    <inkml:brush xml:id="br0">
      <inkml:brushProperty name="width" value="0.035" units="cm"/>
      <inkml:brushProperty name="height" value="0.035" units="cm"/>
      <inkml:brushProperty name="color" value="#333333"/>
    </inkml:brush>
  </inkml:definitions>
  <inkml:trace contextRef="#ctx0" brushRef="#br0">0 0 24575,'10'50'0,"8"31"0,1 11 0,3 1 0,-3-6 0,-5-13 0,1-19 0,-3-14 0,-3-13-8191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2.989"/>
    </inkml:context>
    <inkml:brush xml:id="br0">
      <inkml:brushProperty name="width" value="0.035" units="cm"/>
      <inkml:brushProperty name="height" value="0.035" units="cm"/>
      <inkml:brushProperty name="color" value="#333333"/>
    </inkml:brush>
  </inkml:definitions>
  <inkml:trace contextRef="#ctx0" brushRef="#br0">1 0 24575,'9'5'0,"5"6"0,-2 7 0,-2 5 0,3 4 0,-2 1 0,-2 2 0,-3 1 0,-2-1 0,-2 0 0,-2 0 0,-5 0 0,-2 0 0,0-1 0,-4-5 0,1-1 0,1 0 0,3-4-8191</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3.243"/>
    </inkml:context>
    <inkml:brush xml:id="br0">
      <inkml:brushProperty name="width" value="0.035" units="cm"/>
      <inkml:brushProperty name="height" value="0.035" units="cm"/>
      <inkml:brushProperty name="color" value="#333333"/>
    </inkml:brush>
  </inkml:definitions>
  <inkml:trace contextRef="#ctx0" brushRef="#br0">119 1 24575,'0'29'0,"-1"1"0,-7 36 0,6-55 0,0 0 0,-2 0 0,1 0 0,-1-1 0,-1 1 0,1-1 0,-2 0 0,-11 17 0,9-16 0,1 0 0,0 0 0,0 1 0,2-1 0,-1 1 0,2 1 0,-1-1 0,2 1 0,0 0 0,0-1 0,1 1 0,1 1 0,0-1 0,0 0 0,2 0 0,0 0 0,0 0 0,1 0 0,1 0 0,0 0 0,0-1 0,2 1 0,-1-1 0,2 0 0,-1 0 0,2 0 0,10 15 0,-15-25 0,0 1 0,0-1 0,1 1 0,-1-1 0,0 0 0,1 0 0,-1 0 0,1 0 0,0 0 0,-1-1 0,1 1 0,0-1 0,0 0 0,0 0 0,0 0 0,0 0 0,1 0 0,-1-1 0,0 1 0,0-1 0,0 0 0,5 0 0,-5-1 0,1 0 0,-1 0 0,0 0 0,0-1 0,1 0 0,-1 1 0,0-1 0,0 0 0,-1 0 0,1-1 0,0 1 0,-1 0 0,1-1 0,-1 0 0,0 0 0,0 1 0,0-1 0,0 0 0,-1-1 0,3-3 0,10-31-1365,-5 0-5461</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3.752"/>
    </inkml:context>
    <inkml:brush xml:id="br0">
      <inkml:brushProperty name="width" value="0.035" units="cm"/>
      <inkml:brushProperty name="height" value="0.035" units="cm"/>
      <inkml:brushProperty name="color" value="#333333"/>
    </inkml:brush>
  </inkml:definitions>
  <inkml:trace contextRef="#ctx0" brushRef="#br0">30 1 24575,'9'31'0,"-3"1"0,0 1 0,-2-1 0,-1 44 0,4 18 0,-2-33 0,-2-25 0,0 0 0,3-1 0,12 46 0,-10-65 0,-3-22 0,-5-28 0,-3 18 0,0 1 0,-1 0 0,-8-23 0,10 34 0,1 0 0,-1-1 0,0 1 0,-1 0 0,1 0 0,-1 0 0,1 0 0,-1 1 0,0-1 0,-1 1 0,1 0 0,-1-1 0,1 2 0,-1-1 0,-7-4 0,10 6 0,0 1 0,0 0 0,1 0 0,-1 0 0,0-1 0,0 1 0,1 0 0,-1 0 0,0 0 0,0 0 0,1 0 0,-1 0 0,0 1 0,0-1 0,1 0 0,-1 0 0,0 0 0,1 1 0,-1-1 0,0 0 0,1 1 0,-1-1 0,0 1 0,1-1 0,-1 0 0,1 1 0,-1 0 0,0 0 0,-11 24 0,6 30 0,7-44 0,0-1 0,0 0 0,1 0 0,0 0 0,1 0 0,5 15 0,-7-22 0,0 0 0,0 0 0,1 0 0,-1 0 0,1 0 0,-1-1 0,1 1 0,0 0 0,0-1 0,0 1 0,0-1 0,1 0 0,-1 0 0,1 0 0,-1 0 0,1 0 0,0 0 0,0-1 0,0 1 0,0-1 0,0 0 0,0 0 0,0 0 0,4 1 0,10-9-1365,-3-8-5461</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4.101"/>
    </inkml:context>
    <inkml:brush xml:id="br0">
      <inkml:brushProperty name="width" value="0.035" units="cm"/>
      <inkml:brushProperty name="height" value="0.035" units="cm"/>
      <inkml:brushProperty name="color" value="#333333"/>
    </inkml:brush>
  </inkml:definitions>
  <inkml:trace contextRef="#ctx0" brushRef="#br0">0 0 24575,'5'15'0,"2"5"-8191</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4.465"/>
    </inkml:context>
    <inkml:brush xml:id="br0">
      <inkml:brushProperty name="width" value="0.035" units="cm"/>
      <inkml:brushProperty name="height" value="0.035" units="cm"/>
      <inkml:brushProperty name="color" value="#333333"/>
    </inkml:brush>
  </inkml:definitions>
  <inkml:trace contextRef="#ctx0" brushRef="#br0">0 262 24575,'58'53'0,"-48"-42"0,1 0 0,0-1 0,0 0 0,1-1 0,1 0 0,16 8 0,-27-16 0,1 0 0,0 0 0,-1 0 0,1 0 0,0-1 0,0 1 0,0-1 0,0 0 0,0 0 0,-1 0 0,1 0 0,0 0 0,0-1 0,0 1 0,0-1 0,-1 0 0,1 0 0,4-2 0,-2 1 0,-1-1 0,1-1 0,0 1 0,-1-1 0,1 0 0,-1 0 0,0 0 0,6-9 0,-1 0 0,-1 0 0,0-1 0,-1-1 0,0 1 0,8-30 0,-10 26 0,-1-1 0,-1 0 0,-1 0 0,0-1 0,-1 1 0,-2 0 0,0 0 0,0 0 0,-7-28 0,8 46 0,-1 1 0,1-1 0,0 0 0,0 0 0,0 0 0,0 1 0,0-1 0,-1 0 0,1 0 0,0 0 0,-1 1 0,1-1 0,-1 0 0,1 1 0,-1-1 0,1 0 0,-1 1 0,1-1 0,-1 1 0,0-1 0,1 1 0,-1-1 0,0 1 0,1-1 0,-1 1 0,0 0 0,1-1 0,-1 1 0,0 0 0,-1-1 0,1 2 0,0 0 0,0 0 0,0-1 0,0 1 0,0 0 0,0 0 0,0 0 0,0 1 0,1-1 0,-1 0 0,0 0 0,1 0 0,-1 0 0,1 1 0,-2 1 0,-14 58 0,12-29 30,1 0 0,1 0 0,3 42 0,-1-65-113,1-1 1,0 1-1,1 0 1,0-1-1,0 0 1,1 1-1,0-1 1,1 0-1,-1 0 1,1 0-1,1-1 1,0 0-1,0 1 1,0-2-1,1 1 1,0-1-1,9 8 1,12 4-6744</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4.830"/>
    </inkml:context>
    <inkml:brush xml:id="br0">
      <inkml:brushProperty name="width" value="0.035" units="cm"/>
      <inkml:brushProperty name="height" value="0.035" units="cm"/>
      <inkml:brushProperty name="color" value="#333333"/>
    </inkml:brush>
  </inkml:definitions>
  <inkml:trace contextRef="#ctx0" brushRef="#br0">0 306 24575,'5'-27'0,"2"0"0,0 0 0,2 1 0,16-35 0,-20 52 0,0-1 0,1 1 0,0 1 0,1-1 0,0 1 0,0 0 0,1 0 0,-1 1 0,2 0 0,-1 0 0,1 1 0,0 1 0,0-1 0,13-5 0,-9 6 0,25-9 0,-38 14 0,0 0 0,1 0 0,-1 0 0,0 0 0,1 0 0,-1 0 0,0 0 0,1 0 0,-1 0 0,0 0 0,1 0 0,-1 0 0,0 1 0,1-1 0,-1 0 0,0 0 0,0 0 0,1 0 0,-1 1 0,0-1 0,0 0 0,1 0 0,-1 1 0,0-1 0,0 0 0,1 0 0,-1 1 0,0-1 0,0 0 0,0 1 0,0-1 0,0 0 0,1 1 0,-7 22 0,2-12 0,0 0 0,0 0 0,1 0 0,1 0 0,0 1 0,1 0 0,0-1 0,0 1 0,1 0 0,3 21 0,3-1 0,2 0 0,16 45 0,-11-39 0,11 52 0,-23-83 0,0 0 0,-1-1 0,0 1 0,0-1 0,0 1 0,-1-1 0,-2 12 0,2-17 0,1 0 0,0 1 0,-1-1 0,1 0 0,-1 0 0,1 0 0,-1 0 0,0 0 0,1 0 0,-1 0 0,0 0 0,0 0 0,1 0 0,-1 0 0,0-1 0,0 1 0,0 0 0,0-1 0,-2 2 0,2-2 0,-1 0 0,1 0 0,-1 0 0,0 0 0,1 0 0,-1 0 0,1 0 0,-1 0 0,1-1 0,-1 1 0,1-1 0,-1 1 0,1-1 0,0 0 0,-1 1 0,1-1 0,0 0 0,-1 0 0,-1-2 0,-19-17-1365,4-4-5461</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5.165"/>
    </inkml:context>
    <inkml:brush xml:id="br0">
      <inkml:brushProperty name="width" value="0.035" units="cm"/>
      <inkml:brushProperty name="height" value="0.035" units="cm"/>
      <inkml:brushProperty name="color" value="#333333"/>
    </inkml:brush>
  </inkml:definitions>
  <inkml:trace contextRef="#ctx0" brushRef="#br0">0 379 24575,'0'35'0,"0"16"0,0 0-8191</inkml:trace>
  <inkml:trace contextRef="#ctx0" brushRef="#br0" timeOffset="1">30 0 24575,'5'50'0,"7"30"0,0 3-8191</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5.514"/>
    </inkml:context>
    <inkml:brush xml:id="br0">
      <inkml:brushProperty name="width" value="0.035" units="cm"/>
      <inkml:brushProperty name="height" value="0.035" units="cm"/>
      <inkml:brushProperty name="color" value="#333333"/>
    </inkml:brush>
  </inkml:definitions>
  <inkml:trace contextRef="#ctx0" brushRef="#br0">1 782 24575,'0'-44'0,"0"-31"0,0-21 0,0-15 0,0-3 0,5 7 0,2 13 0,4 22 0,5 23 0,1 30 0,-4 28 0,-3 23 0,-4 5-8191</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45.863"/>
    </inkml:context>
    <inkml:brush xml:id="br0">
      <inkml:brushProperty name="width" value="0.035" units="cm"/>
      <inkml:brushProperty name="height" value="0.035" units="cm"/>
      <inkml:brushProperty name="color" value="#333333"/>
    </inkml:brush>
  </inkml:definitions>
  <inkml:trace contextRef="#ctx0" brushRef="#br0">0 178 24575,'253'-163'0,"-250"161"0,0 0 0,0 0 0,1 1 0,-1-1 0,0 1 0,1 0 0,-1 0 0,1 0 0,-1 0 0,1 1 0,0 0 0,-1-1 0,1 1 0,-1 0 0,1 1 0,0-1 0,-1 1 0,1-1 0,-1 1 0,1 0 0,3 2 0,3 3 0,0-1 0,-1 2 0,1-1 0,-2 1 0,12 12 0,-7-8 0,-1-1 0,0 2 0,-1-1 0,0 2 0,-1-1 0,0 1 0,-1 1 0,0 0 0,-1 0 0,-1 1 0,0 0 0,-1 0 0,-1 0 0,0 1 0,-1 0 0,-1 0 0,0 0 0,-1 0 0,-1 0 0,-1 26 0,-1-28 0,-1 0 0,-1-1 0,0 1 0,-1-1 0,0 0 0,-8 17 0,9-23 0,-1 0 0,0 0 0,0-1 0,0 1 0,-1-1 0,0 0 0,0 0 0,0-1 0,-1 0 0,0 0 0,0 0 0,-11 6 0,16-10 0,0 0 0,-1 0 0,1 0 0,0-1 0,-1 1 0,1-1 0,0 1 0,-1-1 0,1 0 0,-1 1 0,1-1 0,-1 0 0,1 0 0,-1 0 0,1 0 0,-1 0 0,1 0 0,-1 0 0,1-1 0,0 1 0,-1-1 0,1 1 0,-1-1 0,1 1 0,0-1 0,-1 0 0,1 0 0,-2 0 0,1-2 0,0 0 0,0 0 0,0 1 0,1-1 0,-1 0 0,1 0 0,-1-1 0,1 1 0,0 0 0,0 0 0,-1-7 0,0-8 0,0 0 0,2 0 0,2-30 0,1 12 30,3 1 0,1 0 0,17-53 0,-17 69-216,0 0 1,2 1-1,0-1 0,1 2 1,0-1-1,2 2 1,23-28-1,-8 19-6640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57.785"/>
    </inkml:context>
    <inkml:brush xml:id="br0">
      <inkml:brushProperty name="width" value="0.035" units="cm"/>
      <inkml:brushProperty name="height" value="0.035" units="cm"/>
      <inkml:brushProperty name="color" value="#333333"/>
    </inkml:brush>
  </inkml:definitions>
  <inkml:trace contextRef="#ctx0" brushRef="#br0">107 1688 24575,'-4'0'0,"-1"1"0,1 0 0,-1 1 0,1-1 0,-1 1 0,1 0 0,0 0 0,0 0 0,0 1 0,0-1 0,1 1 0,-1 0 0,1 0 0,-1 0 0,1 1 0,0-1 0,0 1 0,-3 5 0,3-5 0,-1 1 0,1 0 0,0 0 0,0 1 0,1-1 0,-1 1 0,1-1 0,0 1 0,1 0 0,0-1 0,0 1 0,0 0 0,0 9 0,1-15 0,0 1 0,0-1 0,0 0 0,0 1 0,0-1 0,0 0 0,0 1 0,0-1 0,0 0 0,0 1 0,0-1 0,0 0 0,0 1 0,0-1 0,1 0 0,-1 1 0,0-1 0,0 0 0,0 1 0,1-1 0,-1 0 0,0 0 0,0 1 0,1-1 0,-1 0 0,0 0 0,0 0 0,1 1 0,-1-1 0,0 0 0,1 0 0,-1 0 0,0 0 0,1 0 0,-1 0 0,0 0 0,1 0 0,-1 0 0,0 0 0,1 0 0,-1 0 0,0 0 0,1 0 0,-1 0 0,1 0 0,-1 0 0,0 0 0,1 0 0,-1 0 0,0 0 0,0-1 0,1 1 0,-1 0 0,0 0 0,1 0 0,-1-1 0,0 1 0,0 0 0,1 0 0,-1-1 0,0 1 0,0 0 0,0 0 0,1-1 0,-1 1 0,0 0 0,0-1 0,17-21 0,32-71 0,-36 66 0,0 1 0,2 1 0,25-35 0,-38 58 0,0-1 0,0 1 0,0 0 0,0 0 0,0 0 0,0 0 0,0 1 0,1-1 0,-1 0 0,1 1 0,-1 0 0,1 0 0,0 0 0,-1 0 0,4-1 0,-4 2 0,0 0 0,-1 0 0,1 1 0,0-1 0,0 0 0,-1 1 0,1 0 0,0-1 0,-1 1 0,1 0 0,-1-1 0,1 1 0,-1 0 0,1 0 0,-1 1 0,1-1 0,-1 0 0,0 0 0,0 1 0,0-1 0,1 0 0,-1 1 0,-1-1 0,1 1 0,1 2 0,5 12 0,0-1 0,-2 1 0,0 0 0,-1 1 0,0-1 0,-2 1 0,2 24 0,-2-21 0,0 0 0,1-1 0,1 0 0,11 30 0,-15-48 0,0 0 0,1 1 0,-1-1 0,1 0 0,0 0 0,-1 0 0,1 0 0,0 0 0,-1 0 0,1 0 0,0 0 0,0 0 0,0 0 0,0 0 0,0-1 0,0 1 0,0 0 0,0 0 0,2 0 0,-2-1 0,0 0 0,0 0 0,-1 0 0,1 0 0,0 0 0,0-1 0,0 1 0,0 0 0,0 0 0,0-1 0,-1 1 0,1 0 0,0-1 0,0 1 0,0-1 0,-1 1 0,1-1 0,0 1 0,0-1 0,0 0 0,4-5 0,-1 1 0,0-1 0,0 0 0,0 0 0,4-9 0,19-47 0,36-125 0,-19 46 0,-41 134 0,-1 0 0,1 1 0,0-1 0,1 1 0,5-8 0,-9 13 0,1 1 0,-1-1 0,0 1 0,1 0 0,-1-1 0,0 1 0,1 0 0,-1-1 0,1 1 0,-1 0 0,0-1 0,1 1 0,-1 0 0,1 0 0,-1 0 0,1-1 0,-1 1 0,1 0 0,-1 0 0,1 0 0,-1 0 0,1 0 0,-1 0 0,1 0 0,-1 0 0,1 0 0,-1 0 0,1 0 0,-1 0 0,1 0 0,0 1 0,0 0 0,0 0 0,0 1 0,1-1 0,-1 1 0,0-1 0,0 1 0,0-1 0,-1 1 0,1 0 0,0-1 0,-1 1 0,1 0 0,-1 0 0,1 2 0,8 47 0,-1 0 0,-4 1 0,-1 87 0,-4-78 0,3-1 0,12 73 0,-13-126 0,0 0 0,1 0 0,0 0 0,1-1 0,3 9 0,-6-15 0,1 1 0,-1 0 0,0-1 0,1 1 0,-1-1 0,0 1 0,1-1 0,-1 1 0,1-1 0,-1 1 0,1-1 0,-1 0 0,1 1 0,0-1 0,-1 0 0,1 1 0,-1-1 0,1 0 0,0 0 0,-1 1 0,1-1 0,0 0 0,-1 0 0,2 0 0,-1 0 0,0-1 0,1 0 0,-1 1 0,0-1 0,0 0 0,0 1 0,0-1 0,0 0 0,0 0 0,0 0 0,0 0 0,0 0 0,0 0 0,0 0 0,0 0 0,-1 0 0,2-2 0,15-32 0,0 0 0,-3-1 0,-1-1 0,12-50 0,-6 20 0,-3 10 0,-11 33 0,2 0 0,1 0 0,1 0 0,18-32 0,-27 55 0,1 0 0,-1 0 0,1 0 0,-1 0 0,1 0 0,-1 0 0,1 0 0,0 0 0,0 0 0,0 0 0,-1 0 0,1 1 0,0-1 0,0 0 0,0 0 0,0 1 0,0-1 0,0 1 0,0-1 0,1 1 0,-1 0 0,0-1 0,2 1 0,-2 0 0,0 1 0,0-1 0,0 1 0,0-1 0,0 1 0,-1 0 0,1-1 0,0 1 0,0 0 0,0 0 0,-1 0 0,1-1 0,0 1 0,-1 0 0,1 0 0,-1 0 0,1 0 0,-1 0 0,1 2 0,3 11 0,0 1 0,4 27 0,-7-32 0,5 47 0,-6-43 0,1 0 0,1 0 0,0 0 0,1 0 0,0 0 0,1 0 0,0-1 0,11 22 0,-14-34 0,-1 0 0,1 0 0,-1 0 0,1-1 0,-1 1 0,1 0 0,0 0 0,0-1 0,-1 1 0,1 0 0,0-1 0,0 1 0,0-1 0,0 1 0,0-1 0,-1 1 0,1-1 0,0 0 0,0 0 0,0 1 0,0-1 0,0 0 0,0 0 0,0 0 0,0 0 0,0 0 0,0 0 0,0 0 0,0 0 0,0-1 0,0 1 0,0 0 0,0 0 0,0-1 0,0 1 0,0-1 0,0 1 0,0-1 0,0 1 0,-1-1 0,1 0 0,0 1 0,0-2 0,4-2 0,0-1 0,-1 0 0,0 0 0,0 0 0,4-9 0,76-156 0,-63 121 0,1 2 0,55-83 0,-76 128 0,0 0 0,0 0 0,0 1 0,1-1 0,-1 0 0,1 1 0,-1-1 0,1 1 0,0-1 0,0 1 0,-1 0 0,1 0 0,0 0 0,0 0 0,0 0 0,0 0 0,5-1 0,-6 2 0,0 1 0,1-1 0,-1 0 0,0 1 0,0-1 0,0 0 0,1 1 0,-1 0 0,0-1 0,0 1 0,0 0 0,0-1 0,0 1 0,0 0 0,0 0 0,0 0 0,0 0 0,-1 0 0,1 0 0,0 0 0,-1 0 0,2 2 0,3 7 0,-1 1 0,0 0 0,0 0 0,-1 0 0,2 16 0,11 94 0,9 40 0,-25-158 0,0 0 0,1 0 0,-1 0 0,1 0 0,0-1 0,0 1 0,0 0 0,1 0 0,-1-1 0,0 1 0,1-1 0,0 1 0,0-1 0,0 0 0,0 0 0,0 0 0,0 0 0,0 0 0,5 3 0,-6-5 0,0 0 0,0 1 0,0-1 0,0 0 0,1 0 0,-1 0 0,0 0 0,0 0 0,0 0 0,0-1 0,1 1 0,-1 0 0,0-1 0,0 1 0,0 0 0,0-1 0,0 0 0,2 0 0,23-28 0,-9-1 0,-2-1 0,0 0 0,-3-1 0,-1-1 0,8-37 0,-5 20 0,22-52 0,-36 100 0,1 0 0,0 0 0,0 0 0,0 0 0,0 1 0,0-1 0,0 0 0,0 0 0,1 1 0,-1-1 0,0 0 0,1 1 0,3-3 0,-5 4 0,1 0 0,-1 0 0,1 0 0,-1 1 0,1-1 0,-1 0 0,1 0 0,-1 0 0,0 0 0,1 1 0,-1-1 0,1 0 0,-1 0 0,1 1 0,-1-1 0,0 0 0,1 1 0,-1-1 0,0 0 0,1 1 0,-1-1 0,0 1 0,1-1 0,-1 0 0,0 1 0,0-1 0,0 1 0,1-1 0,-1 1 0,0-1 0,0 1 0,0-1 0,0 2 0,10 64 0,-10-62 0,6 82 0,-2-23 0,15 86 0,-2-98 0,-17-50 0,1 1 0,-1-1 0,0 0 0,1 0 0,-1 0 0,1 0 0,-1 0 0,1 0 0,0-1 0,0 1 0,-1 0 0,1 0 0,0 0 0,0 0 0,0-1 0,0 1 0,-1-1 0,1 1 0,0 0 0,0-1 0,0 1 0,1-1 0,-1 0 0,0 1 0,0-1 0,0 0 0,0 0 0,0 0 0,0 0 0,0 0 0,1 0 0,-1 0 0,0 0 0,0 0 0,0 0 0,0-1 0,0 1 0,0 0 0,0-1 0,0 1 0,0-1 0,2 0 0,3-5 0,-1 0 0,1 0 0,-1-1 0,-1 1 0,1-1 0,-1 0 0,0 0 0,-1-1 0,0 1 0,3-9 0,-1 3 0,124-356 0,-56 150 0,-68 203 0,-3 9 0,0 0 0,0 0 0,1 1 0,-1-1 0,2 1 0,-1 0 0,1 0 0,-1 0 0,9-8 0,-12 14 0,1-1 0,-1 1 0,1 0 0,-1 0 0,1 0 0,-1 0 0,1 0 0,-1 0 0,1 0 0,-1 0 0,1 0 0,-1 0 0,1 0 0,-1 0 0,0 0 0,1 1 0,-1-1 0,1 0 0,-1 0 0,1 0 0,-1 1 0,1-1 0,-1 0 0,0 1 0,1-1 0,-1 0 0,0 1 0,1-1 0,-1 0 0,0 1 0,0-1 0,1 1 0,-1-1 0,0 1 0,0-1 0,1 0 0,-1 1 0,0-1 0,0 1 0,0-1 0,0 1 0,0-1 0,0 1 0,0-1 0,0 1 0,0-1 0,0 1 0,5 29 0,-5-30 0,6 118 0,3 32 0,-7-134 0,1 0 0,1 0 0,0 0 0,1-1 0,1 0 0,0 0 0,9 15 0,-14-27 0,1-1 0,-1 1 0,0-1 0,1 0 0,0 0 0,-1 0 0,1 0 0,0 0 0,0 0 0,0 0 0,0 0 0,1-1 0,-1 1 0,0-1 0,1 0 0,-1 0 0,1 1 0,-1-2 0,6 3 0,-6-4 0,1 1 0,0 0 0,-1 0 0,1-1 0,0 1 0,-1-1 0,1 0 0,-1 0 0,1 0 0,-1 0 0,1-1 0,-1 1 0,0 0 0,0-1 0,0 0 0,3-2 0,8-10 0,-1 0 0,0 0 0,-2-1 0,16-28 0,-21 34 0,36-67 0,44-121 0,27-52 0,-111 247 0,0 1 0,-1-1 0,1 1 0,0-1 0,0 1 0,1-1 0,-1 1 0,0-1 0,0 1 0,1 0 0,-1 0 0,1 0 0,1-2 0,-3 3 0,1 0 0,-1 0 0,0 0 0,1 0 0,-1 0 0,1 0 0,-1 1 0,1-1 0,-1 0 0,0 0 0,1 0 0,-1 0 0,0 0 0,1 0 0,-1 1 0,1-1 0,-1 0 0,0 0 0,1 1 0,-1-1 0,0 0 0,0 0 0,1 1 0,-1-1 0,0 0 0,0 1 0,1-1 0,-1 1 0,0-1 0,0 0 0,0 1 0,0-1 0,1 1 0,7 50 0,-5 72 0,-4-79 0,2 1 0,2-1 0,2-1 0,17 73 0,-20-108 0,1 0 0,0 0 0,0 0 0,1-1 0,7 13 0,-10-19 0,1 1 0,-1-1 0,0 1 0,0-1 0,1 1 0,-1-1 0,1 0 0,-1 0 0,1 0 0,-1 0 0,1 0 0,0 0 0,0 0 0,-1 0 0,1-1 0,0 1 0,0-1 0,0 1 0,0-1 0,-1 0 0,1 0 0,0 0 0,0 0 0,0 0 0,0 0 0,0 0 0,0 0 0,0-1 0,0 1 0,2-2 0,3-1 0,0-1 0,0 0 0,0-1 0,0 1 0,-1-1 0,0 0 0,0-1 0,0 0 0,-1 0 0,8-9 0,44-75 0,-50 78 0,132-275 0,-50 96 0,-66 153 0,-23 38 0,0 0 0,0-1 0,1 1 0,-1 0 0,0 0 0,1-1 0,-1 1 0,0 0 0,1 0 0,-1-1 0,0 1 0,1 0 0,-1 0 0,0 0 0,1 0 0,-1 0 0,0 0 0,1-1 0,-1 1 0,0 0 0,1 0 0,-1 0 0,1 0 0,-1 0 0,0 0 0,1 0 0,-1 1 0,1-1 0,-1 0 0,0 0 0,1 0 0,-1 0 0,0 0 0,1 1 0,-1-1 0,0 0 0,1 0 0,-1 0 0,0 1 0,0-1 0,1 0 0,-1 0 0,0 1 0,0-1 0,1 0 0,-1 1 0,0-1 0,0 0 0,0 1 0,0-1 0,1 0 0,-1 1 0,0-1 0,0 1 0,0-1 0,0 0 0,0 1 0,0 0 0,5 27 0,-5-27 0,1 137 0,-3-105 0,1 1 0,2-1 0,1 1 0,12 54 0,-14-85 0,1 1 0,0-1 0,0 1 0,0-1 0,1 1 0,-1-1 0,1 0 0,-1 0 0,1 0 0,0 0 0,0 0 0,1 0 0,-1 0 0,1-1 0,-1 1 0,1-1 0,0 0 0,0 0 0,0 0 0,0 0 0,6 3 0,-6-5 0,1 0 0,-1 0 0,1 0 0,0 0 0,-1 0 0,1-1 0,-1 1 0,0-1 0,1 0 0,-1 0 0,0-1 0,1 1 0,-1-1 0,0 1 0,0-1 0,0 0 0,0 0 0,-1 0 0,1-1 0,0 1 0,-1-1 0,4-4 0,13-15 0,0 0 0,-2-2 0,-1 0 0,25-48 0,39-116 0,-24 53 0,-56 134 0,0 1 0,0-1 0,1 0 0,-1 0 0,0 1 0,0-1 0,0 0 0,1 1 0,-1-1 0,0 1 0,1-1 0,-1 0 0,1 1 0,-1-1 0,1 1 0,-1-1 0,1 1 0,-1-1 0,1 1 0,-1-1 0,1 1 0,-1 0 0,1-1 0,0 1 0,-1 0 0,1 0 0,0-1 0,0 1 0,5 18 0,-4 45 0,-3-58 0,0 20 0,0-17 0,0 1 0,1-1 0,0 0 0,0 1 0,1-1 0,0 1 0,0-1 0,1 0 0,0 0 0,0 0 0,6 13 0,-7-21 0,0 1 0,0 0 0,0 0 0,0 0 0,0-1 0,0 1 0,0 0 0,0-1 0,0 1 0,1-1 0,-1 1 0,0-1 0,0 1 0,0-1 0,1 0 0,-1 0 0,0 0 0,0 0 0,1 0 0,-1 0 0,0 0 0,0 0 0,0 0 0,1 0 0,-1-1 0,0 1 0,0-1 0,0 1 0,1-1 0,-1 1 0,0-1 0,0 1 0,0-1 0,0 0 0,0 0 0,0 1 0,0-1 0,-1 0 0,2-2 0,38-39 0,-39 40 0,30-42 0,-3-2 0,-2-1 0,40-101 0,-37 82 0,-9 27 0,-12 30 0,-4 14 0,-3 20 0,-12 143 0,-2 48 0,13-210 0,-1 1 0,1-1 0,0 0 0,0 0 0,0 1 0,1-1 0,0 0 0,0 0 0,1 0 0,0 0 0,0 0 0,3 7 0,-5-13 0,1 1 0,-1-1 0,1 1 0,-1-1 0,1 1 0,-1-1 0,1 1 0,-1-1 0,1 0 0,0 1 0,-1-1 0,1 0 0,0 0 0,-1 1 0,1-1 0,-1 0 0,1 0 0,0 0 0,-1 0 0,1 0 0,0 0 0,0 0 0,-1 0 0,1 0 0,0 0 0,-1 0 0,1 0 0,-1 0 0,1-1 0,0 1 0,-1 0 0,1-1 0,0 1 0,-1 0 0,1-1 0,-1 1 0,2-1 0,19-21 0,-6 2 0,-1-2 0,0 1 0,-2-2 0,-1 0 0,16-43 0,29-131 0,-46 158 0,59-261 0,-65 293 0,-2 23 0,-1 27 0,-4 61 0,3 89 0,-1-192 0,1-1 0,0 0 0,0 1 0,0-1 0,0 0 0,0 1 0,0-1 0,0 0 0,0 1 0,0-1 0,0 0 0,0 1 0,0-1 0,0 0 0,0 1 0,0-1 0,0 0 0,0 0 0,0 1 0,0-1 0,0 0 0,1 1 0,-1-1 0,0 0 0,0 0 0,0 1 0,1-1 0,-1 0 0,0 0 0,0 1 0,1-1 0,-1 0 0,0 0 0,0 0 0,1 1 0,-1-1 0,0 0 0,0 0 0,1 0 0,-1 0 0,0 0 0,1 0 0,9-13 0,8-29 0,12-41 0,-3-1 0,29-169 0,-56 252 0,0-1 0,1 1 0,-1-1 0,0 1 0,0-1 0,0 1 0,0-1 0,0 1 0,0-1 0,0 1 0,0-1 0,-1 1 0,1-1 0,0 1 0,-1 0 0,-1-3 0,2 4 0,-1 0 0,0 0 0,1 0 0,-1 0 0,1 0 0,-1 0 0,0 0 0,1 0 0,-1 0 0,1 1 0,-1-1 0,0 0 0,1 0 0,-1 1 0,1-1 0,-1 0 0,1 1 0,-1-1 0,1 1 0,-1-1 0,1 0 0,0 1 0,-1-1 0,1 1 0,0-1 0,-1 2 0,-36 51 0,31-44 0,-200 283 0,180-262 0,0 0 0,-2-2 0,-1-1 0,-2-1 0,0-2 0,-1-1 0,-36 19 0,46-32 0,-1 0 0,0-2 0,-1 0 0,1-2 0,-1 0 0,0-2 0,-1-1 0,-39 1 0,-13-6 0,-108-17 0,-24 0 0,195 19 0,-1 0 0,1 1 0,0 1 0,0 0 0,0 1 0,0 1 0,-16 5 0,23-6 0,1 0 0,0 0 0,0 0 0,0 1 0,0-1 0,0 1 0,1 1 0,0-1 0,0 1 0,0 0 0,0 0 0,1 0 0,0 1 0,0 0 0,0 0 0,-4 10 0,7-15 0,0 0 0,1 0 0,-1 0 0,1 0 0,-1 0 0,1 0 0,0 1 0,-1-1 0,1 0 0,0 0 0,0 0 0,-1 1 0,1-1 0,0 0 0,0 0 0,1 1 0,-1-1 0,0 0 0,0 0 0,1 0 0,-1 1 0,0-1 0,1 0 0,-1 0 0,1 0 0,0 0 0,1 2 0,-1-2 0,1 0 0,0-1 0,-1 1 0,1 0 0,0-1 0,0 0 0,0 1 0,-1-1 0,1 0 0,0 0 0,0 0 0,0 0 0,0 0 0,0 0 0,-1-1 0,3 0 0,11-3 0,0 0 0,0-1 0,16-9 0,13-4 0,0 1 0,1 2 0,1 2 0,0 2 0,1 2 0,0 2 0,0 2 0,1 3 0,58 3 0,-104-1 0,53 6 0,-51-5 0,-1 0 0,0-1 0,0 1 0,0 0 0,0 0 0,-1 1 0,1-1 0,0 1 0,0-1 0,-1 1 0,1 0 0,-1 0 0,1 0 0,-1 0 0,2 3 0,-3-4 0,-1 0 0,1 1 0,-1-1 0,0 0 0,0 0 0,1 0 0,-1 1 0,0-1 0,0 0 0,0 0 0,0 1 0,-1-1 0,1 0 0,0 0 0,0 0 0,-1 1 0,1-1 0,-1 0 0,1 0 0,-1 0 0,1 0 0,-1 0 0,0 0 0,1 0 0,-1 0 0,0 0 0,0 0 0,0 0 0,-1 1 0,-33 27 0,30-25 0,-243 176 0,-55 41 0,-57 65 0,-296 222 0,550-436 0,-3-5 0,-209 95 0,301-157 0,27-16 0,31-19 0,304-204 0,92-65 0,-25-28 0,-392 310 0,50-50 0,-64 60 0,1 0 0,-1-1 0,-1 0 0,0 0 0,0 0 0,0 0 0,4-14 0,-8 21 0,-1 0 0,1 0 0,-1 0 0,0 0 0,1 0 0,-1 0 0,0 0 0,0 0 0,0 0 0,1 0 0,-1 0 0,0 0 0,-1 0 0,1 0 0,0 0 0,0 0 0,0 0 0,-1 0 0,1 0 0,0 0 0,-1 0 0,1 0 0,-1 0 0,1 0 0,-1 0 0,1 1 0,-1-1 0,0 0 0,1 0 0,-1 1 0,0-1 0,0 0 0,0 1 0,1-1 0,-1 0 0,0 1 0,0 0 0,0-1 0,0 1 0,0-1 0,0 1 0,0 0 0,0 0 0,0-1 0,0 1 0,0 0 0,0 0 0,0 0 0,-2 1 0,-6-1 0,0 0 0,0 1 0,0 0 0,-14 5 0,-268 91 0,-19 5 0,82-58 0,143-30 0,1 3 0,-129 44 0,182-46 0,24-9 0,12-4 0,20-7 0,81-36 0,-2-5 0,137-82 0,-219 116 0,855-525 0,-818 496 0,-1-2 0,-3-3 0,-1-2 0,64-75 0,-113 118 0,-1-1 0,1 0 0,-1 0 0,-1 0 0,6-13 0,-8 18 0,-1 0 0,1 0 0,-1-1 0,0 1 0,0 0 0,1 0 0,-1-1 0,0 1 0,0 0 0,-1-1 0,1 1 0,0 0 0,0 0 0,0-1 0,-1 1 0,1 0 0,-1 0 0,1-1 0,-1 1 0,1 0 0,-1 0 0,0 0 0,0 0 0,1 0 0,-1 0 0,0 0 0,0 0 0,0 0 0,0 1 0,0-1 0,0 0 0,0 0 0,-1 1 0,1-1 0,0 1 0,0-1 0,0 1 0,-1 0 0,0-1 0,-10-2 0,1 1 0,0 0 0,-1 0 0,1 1 0,-1 1 0,1 0 0,-1 1 0,1 0 0,-18 4 0,-114 33 0,98-24 0,-908 316 0,926-318 0,-95 41 0,106-45 0,0 1 0,0 0 0,0 1 0,-23 22 0,38-31 0,-1 0 0,1 0 0,0 0 0,1 0 0,-1 0 0,0 0 0,0 0 0,0 0 0,1 0 0,-1 0 0,0 1 0,1-1 0,-1 0 0,1 0 0,0 1 0,-1-1 0,1 0 0,0 1 0,0 1 0,0-2 0,0 0 0,1 0 0,-1 0 0,0 0 0,1 0 0,0 0 0,-1 0 0,1 0 0,-1-1 0,1 1 0,0 0 0,0 0 0,-1-1 0,1 1 0,0 0 0,0-1 0,0 1 0,0-1 0,0 1 0,1-1 0,4 3 0,1-1 0,0 0 0,-1-1 0,1 1 0,0-2 0,13 1 0,28-2 0,0-3 0,-1-2 0,0-2 0,65-20 0,187-73 0,-284 95 0,468-200 0,-44 16 0,-412 179 0,-1 1 0,1 1 0,1 2 0,49-8 0,-76 15 0,0 0 0,0-1 0,0 1 0,0 0 0,0 0 0,0 0 0,0 0 0,0 0 0,0 0 0,0 0 0,0 0 0,0 0 0,0 0 0,0 0 0,0 1 0,0-1 0,0 0 0,0 1 0,0-1 0,0 1 0,-1-1 0,1 1 0,0-1 0,0 1 0,0-1 0,-1 1 0,1 0 0,0 0 0,-1-1 0,2 2 0,-3 0 0,1-1 0,-1 1 0,0 0 0,1-1 0,-1 1 0,0-1 0,0 1 0,0-1 0,0 1 0,0-1 0,0 0 0,0 0 0,-1 1 0,1-1 0,0 0 0,-1 0 0,1 0 0,-2 0 0,-74 50 0,-2-5 0,-128 56 0,104-53 0,-3 1 0,-357 185 0,367-179 0,2 4 0,-143 118 0,221-164 0,2-3 0,0 0 0,1 1 0,1 0 0,0 1 0,1 1 0,0 0 0,1 0 0,-11 21 0,20-34 0,1 0 0,-1-1 0,1 1 0,-1 0 0,1-1 0,-1 1 0,1 0 0,0 0 0,-1 0 0,1-1 0,0 1 0,0 0 0,-1 0 0,1 0 0,0 0 0,0-1 0,0 1 0,0 0 0,0 0 0,1 0 0,-1 0 0,0-1 0,0 1 0,0 0 0,1 0 0,-1 0 0,0 0 0,1-1 0,-1 1 0,1 0 0,-1-1 0,1 1 0,-1 0 0,1-1 0,-1 1 0,1 0 0,0-1 0,-1 1 0,1-1 0,0 1 0,0-1 0,-1 0 0,1 1 0,0-1 0,0 0 0,-1 1 0,1-1 0,0 0 0,0 0 0,0 0 0,0 0 0,0 0 0,-1 0 0,1 0 0,0 0 0,0 0 0,1 0 0,6-1 0,0 0 0,0-1 0,0 0 0,0 0 0,7-4 0,55-27 0,-3-3 0,0-2 0,87-69 0,-73 50 0,-4 4-1365,-15 9-5461</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2:58.465"/>
    </inkml:context>
    <inkml:brush xml:id="br0">
      <inkml:brushProperty name="width" value="0.035" units="cm"/>
      <inkml:brushProperty name="height" value="0.035" units="cm"/>
      <inkml:brushProperty name="color" value="#333333"/>
    </inkml:brush>
  </inkml:definitions>
  <inkml:trace contextRef="#ctx0" brushRef="#br0">1 2682 24575,'5'-64'0,"11"-57"0,19-56 0,17-64 0,20-54 0,13-38-3524,7 4 3524,-8 33 0,-8 56 595,-11 55-595,-13 43 0,-5 37 0,-5 25 0,-5 27 0,-9 33 0,-14 23 2670,-10 13-10602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8.420"/>
    </inkml:context>
    <inkml:brush xml:id="br0">
      <inkml:brushProperty name="width" value="0.035" units="cm"/>
      <inkml:brushProperty name="height" value="0.035" units="cm"/>
      <inkml:brushProperty name="color" value="#333333"/>
    </inkml:brush>
  </inkml:definitions>
  <inkml:trace contextRef="#ctx0" brushRef="#br0">142 39 24575,'-2'0'0,"0"0"0,0 0 0,0 0 0,0 0 0,1-1 0,-1 1 0,0 0 0,0-1 0,0 0 0,1 1 0,-1-1 0,0 0 0,1 0 0,-1 0 0,-2-2 0,4 3 0,0-1 0,-1 0 0,1 1 0,0-1 0,0 1 0,-1-1 0,1 0 0,0 1 0,0-1 0,0 0 0,0 1 0,0-1 0,0 0 0,0 1 0,0-1 0,0 0 0,0 1 0,0-1 0,0 0 0,1 1 0,-1-1 0,0 1 0,0-1 0,1 0 0,-1 1 0,0-1 0,1 1 0,-1-1 0,1 1 0,-1-1 0,0 1 0,1-1 0,-1 1 0,1-1 0,-1 1 0,1 0 0,0-1 0,-1 1 0,1 0 0,-1-1 0,1 1 0,0 0 0,0 0 0,0-1 0,-1 1 0,1-1 0,-1 1 0,0-1 0,1 1 0,0 0 0,-1-1 0,1 1 0,-1 0 0,1-1 0,-1 1 0,1 0 0,0 0 0,-1 0 0,1 0 0,0-1 0,-1 1 0,1 0 0,-1 0 0,1 0 0,0 0 0,-1 0 0,1 1 0,0-1 0,-1 0 0,1 0 0,-1 0 0,1 0 0,0 1 0,-1-1 0,1 0 0,-1 1 0,1-1 0,2 22 0,-16 28 0,9-43 0,0 0 0,0-1 0,0 0 0,-1 0 0,0 0 0,0-1 0,0 1 0,-1-1 0,-6 4 0,10-7 0,1-1 0,-1 0 0,1 0 0,-1 0 0,0 0 0,1-1 0,-1 1 0,0 0 0,0-1 0,0 1 0,1-1 0,-1 0 0,0 1 0,0-1 0,0 0 0,0 0 0,0 0 0,1 0 0,-1-1 0,0 1 0,0 0 0,0-1 0,0 1 0,1-1 0,-1 0 0,0 0 0,1 1 0,-1-1 0,0 0 0,1-1 0,-1 1 0,1 0 0,0 0 0,-1 0 0,1-1 0,0 1 0,0-1 0,0 1 0,0-1 0,0 0 0,0 1 0,-1-3 0,1 1 0,0 0 0,-1 0 0,1-1 0,1 1 0,-1 0 0,0 0 0,1-1 0,-1 1 0,1-6 0,0 8 0,0 0 0,0 0 0,0 0 0,0 0 0,1-1 0,-1 1 0,0 0 0,0 0 0,1 0 0,-1 0 0,1 0 0,-1 0 0,1 0 0,-1 0 0,1 0 0,0 0 0,-1 0 0,1 0 0,0 1 0,0-1 0,0 0 0,-1 0 0,1 1 0,0-1 0,0 0 0,0 1 0,0-1 0,0 1 0,0-1 0,0 1 0,2-1 0,-2 1 5,0 0 0,0 0-1,0 1 1,0-1 0,0 0-1,-1 0 1,1 0 0,0 1-1,0-1 1,0 0 0,0 1-1,-1-1 1,1 1 0,0-1-1,0 1 1,-1-1 0,1 1 0,0-1-1,-1 1 1,1 0 0,-1-1-1,1 1 1,-1 0 0,1 0-1,-1 0 1,1-1 0,0 3-1,-1-2-78,1 0-1,-1 0 0,1 0 0,-1 0 0,1-1 0,-1 1 1,1 0-1,0 0 0,0 0 0,-1-1 0,1 1 1,0 0-1,0-1 0,0 1 0,0-1 0,0 1 0,0-1 1,0 1-1,2 0 0,5-2-6751</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13:00.148"/>
    </inkml:context>
    <inkml:brush xml:id="br0">
      <inkml:brushProperty name="width" value="0.035" units="cm"/>
      <inkml:brushProperty name="height" value="0.035" units="cm"/>
      <inkml:brushProperty name="color" value="#333333"/>
    </inkml:brush>
  </inkml:definitions>
  <inkml:trace contextRef="#ctx0" brushRef="#br0">3213 6588 24575,'21'-78'0,"-2"8"0,-2-1 0,13-141 0,-27 155 0,-2-1 0,-4 0 0,-1 1 0,-3 0 0,-3 0 0,-2 0 0,-3 2 0,-1 0 0,-4 0 0,-43-86 0,22 68 0,-3 1 0,-3 3 0,-2 2 0,-98-101 0,66 89 0,-4 4 0,-183-125 0,-392-201 0,124 80 0,477 284 0,-385-260 0,371 242 0,3-4 0,2-2 0,-107-126 0,139 137 0,1-1 0,3-1 0,3-1 0,1-2 0,3-1 0,3-1 0,2-1 0,-18-89 0,22 67 0,4-1 0,4 0 0,3 0 0,4-1 0,17-150 0,-2 149 0,4 1 0,3 1 0,3 0 0,66-142 0,184-286 0,11-23 0,-220 370 0,31-66 0,-94 223-115,-1 4 58,-1-1 0,1 0 1,0 1-1,-1-1 0,1 1 0,0 0 0,0-1 1,0 1-1,0-1 0,0 1 0,0 0 0,0 0 0,0 0 1,1 0-1,-1 0 0,0 0 0,1 0 0,-1 0 0,1 0 1,-1 0-1,2 0 0,5 6-6769</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28.771"/>
    </inkml:context>
    <inkml:brush xml:id="br0">
      <inkml:brushProperty name="width" value="0.035" units="cm"/>
      <inkml:brushProperty name="height" value="0.035" units="cm"/>
      <inkml:brushProperty name="color" value="#333333"/>
    </inkml:brush>
  </inkml:definitions>
  <inkml:trace contextRef="#ctx0" brushRef="#br0">2 410 24575,'0'0'0,"-2"-45"0,3-1 0,1 1 0,2 0 0,3 0 0,16-62 0,-22 103 0,0 0 0,1 1 0,0-1 0,-1 0 0,1 1 0,0-1 0,1 1 0,-1-1 0,1 1 0,3-3 0,-6 5 0,1 1 0,-1-1 0,1 1 0,0 0 0,-1-1 0,1 1 0,-1 0 0,1 0 0,0-1 0,-1 1 0,1 0 0,0 0 0,-1 0 0,1 0 0,0 0 0,-1 0 0,1 0 0,0 0 0,-1 0 0,1 0 0,0 0 0,-1 0 0,1 0 0,0 1 0,1 0 0,-1 0 0,1 0 0,-1 0 0,0 1 0,1-1 0,-1 0 0,0 1 0,0-1 0,0 1 0,0-1 0,0 1 0,0-1 0,0 3 0,11 42 0,-11-40 0,0-1 0,0 1 0,0 0 0,1-1 0,-1 1 0,1-1 0,1 0 0,-1 0 0,1 1 0,5 6 0,-7-12 0,-1 0 0,1 0 0,0 0 0,-1-1 0,1 1 0,-1 0 0,1-1 0,-1 1 0,1 0 0,-1-1 0,1 1 0,-1-1 0,1 1 0,-1-1 0,0 1 0,1-1 0,-1 1 0,1-1 0,-1 1 0,0-1 0,0 1 0,1-1 0,-1 0 0,0 1 0,0-1 0,0 1 0,0-1 0,0 0 0,0 1 0,0-1 0,0 0 0,9-29 0,-9 28 0,4-13 0,13-44 0,-16 56 0,0 0 0,0 0 0,1 0 0,-1 0 0,1 0 0,0 0 0,0 0 0,0 0 0,0 1 0,1-1 0,-1 1 0,1 0 0,-1-1 0,5-1 0,-6 4 0,0-1 0,1 1 0,-1 0 0,0 0 0,1 0 0,-1 0 0,0 0 0,1 0 0,-1 0 0,0 1 0,1-1 0,-1 0 0,0 1 0,1-1 0,-1 1 0,0-1 0,0 1 0,1 0 0,-1 0 0,0-1 0,0 1 0,0 0 0,0 0 0,0 0 0,0 0 0,0 0 0,-1 0 0,1 0 0,0 1 0,0-1 0,-1 0 0,1 2 0,24 49 0,-21-43 0,25 47-1365,-18-42-5461</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29.122"/>
    </inkml:context>
    <inkml:brush xml:id="br0">
      <inkml:brushProperty name="width" value="0.035" units="cm"/>
      <inkml:brushProperty name="height" value="0.035" units="cm"/>
      <inkml:brushProperty name="color" value="#333333"/>
    </inkml:brush>
  </inkml:definitions>
  <inkml:trace contextRef="#ctx0" brushRef="#br0">0 0 24575,'15'10'0,"5"8"0,-1 7 0,-4 3 0,-5 2 0,-3 1 0,-8-5 0,-4-2 0,-1 0 0,5 1 0,8-4 0,8-10 0,6-17 0,0-18 0,-4-14 0,0-11 0,-3 3-8191</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29.474"/>
    </inkml:context>
    <inkml:brush xml:id="br0">
      <inkml:brushProperty name="width" value="0.035" units="cm"/>
      <inkml:brushProperty name="height" value="0.035" units="cm"/>
      <inkml:brushProperty name="color" value="#333333"/>
    </inkml:brush>
  </inkml:definitions>
  <inkml:trace contextRef="#ctx0" brushRef="#br0">0 90 24575,'31'56'0,"-3"2"0,28 78 0,-47-108 0,-1 1 0,-1-1 0,-1 2 0,-2-1 0,-1 0 0,-2 1 0,-2 36 0,1-62 0,0-1 0,-1 1 0,1-1 0,-1 1 0,0-1 0,0 0 0,-1 1 0,1-1 0,-1 0 0,1 0 0,-1 0 0,-4 6 0,5-9 0,1 1 0,-1-1 0,1 1 0,-1-1 0,0 0 0,1 1 0,-1-1 0,1 0 0,-1 1 0,0-1 0,1 0 0,-1 0 0,0 1 0,1-1 0,-1 0 0,0 0 0,1 0 0,-1 0 0,0 0 0,0 0 0,1 0 0,-1 0 0,0 0 0,1 0 0,-2-1 0,0 0 0,1 0 0,-1 0 0,0 0 0,1 0 0,-1-1 0,1 1 0,0-1 0,-1 1 0,1-1 0,0 1 0,0-1 0,0 0 0,-1-2 0,-8-17 0,1 1 0,2-1 0,0 0 0,1-1 0,-6-44 0,-3-118 0,15 169 0,-1-1-88,-1-17 198,5-64-1,-3 89-208,1 1-1,0-1 0,1 1 0,-1 0 1,2 0-1,-1-1 0,1 1 0,0 0 1,0 1-1,1-1 0,0 1 0,0-1 0,0 1 1,9-9-1,2 5-6726</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30.045"/>
    </inkml:context>
    <inkml:brush xml:id="br0">
      <inkml:brushProperty name="width" value="0.035" units="cm"/>
      <inkml:brushProperty name="height" value="0.035" units="cm"/>
      <inkml:brushProperty name="color" value="#333333"/>
    </inkml:brush>
  </inkml:definitions>
  <inkml:trace contextRef="#ctx0" brushRef="#br0">5 39 24575,'-2'132'0,"-1"-30"0,13 113 0,-4-181 0,-6-34 0,0 0 0,0 0 0,0 0 0,0 0 0,0-1 0,0 1 0,0 0 0,0 0 0,0 0 0,0 0 0,0 0 0,0 0 0,0 0 0,1 0 0,-1 0 0,0 0 0,0 0 0,0-1 0,0 1 0,0 0 0,0 0 0,0 0 0,0 0 0,0 0 0,0 0 0,0 0 0,1 0 0,-1 0 0,0 0 0,0 0 0,0 0 0,0 0 0,0 0 0,0 0 0,0 0 0,0 0 0,0 0 0,1 0 0,-1 0 0,0 0 0,0 0 0,0 0 0,0 0 0,0 0 0,0 0 0,0 0 0,0 0 0,0 0 0,0 0 0,1 0 0,-1 0 0,0 1 0,0-1 0,0 0 0,0 0 0,0 0 0,0 0 0,0 0 0,0 0 0,0 0 0,0 0 0,5-15 0,1-21 0,-5 17 0,0-2 0,0 0 0,8-32 0,-9 49 0,1 1 0,0-1 0,0 0 0,0 1 0,1-1 0,-1 1 0,1-1 0,0 1 0,0 0 0,0 0 0,0 0 0,0 0 0,1 0 0,0 0 0,-1 1 0,1-1 0,0 1 0,0-1 0,0 1 0,1 0 0,3-1 0,-4 2 0,0 0 0,0 1 0,0 0 0,0-1 0,1 1 0,-1 0 0,0 1 0,0-1 0,0 0 0,0 1 0,0 0 0,0 0 0,0 0 0,0 0 0,0 0 0,6 4 0,46 35 0,-11-7 0,-42-32 0,1 1 0,0-1 0,0 0 0,0 0 0,0 0 0,0 0 0,0 0 0,0-1 0,0 1 0,0-1 0,0 0 0,0 0 0,0 0 0,0 0 0,1 0 0,-1-1 0,0 0 0,0 1 0,5-3 0,-3 0 0,0 0 0,-1 0 0,1 0 0,-1 0 0,0-1 0,0 0 0,0 0 0,0 0 0,-1 0 0,6-7 0,1-8 0,0 1 0,-1-1 0,0-1 0,10-37 0,-15 41 0,0 0 0,-1 0 0,3-32 0,-6 43 0,0-1 0,0 1 0,-1 0 0,0-1 0,1 1 0,-2-1 0,1 1 0,-1 0 0,0 0 0,0 0 0,0 0 0,-1 0 0,1 0 0,-1 0 0,-4-4 0,6 8 0,1 0 0,-1 0 0,1 0 0,-1 0 0,0 1 0,1-1 0,-1 0 0,0 0 0,1 1 0,-1-1 0,0 1 0,0-1 0,0 1 0,1-1 0,-1 1 0,0-1 0,0 1 0,0-1 0,0 1 0,0 0 0,0 0 0,0 0 0,0-1 0,0 1 0,0 0 0,0 0 0,0 0 0,0 1 0,0-1 0,0 0 0,0 0 0,0 0 0,-1 1 0,0 1 0,1 0 0,-1 0 0,1 0 0,-1 0 0,1 0 0,0 0 0,0 0 0,0 0 0,0 0 0,0 1 0,1-1 0,-1 0 0,0 3 0,-2 10 0,1 1 0,1-1 0,0 20 0,2-16 0,1-1 0,1 0 0,0 0 0,1 0 0,7 17 0,-9-29 0,0-1 0,0 1 0,1-1 0,0 0 0,0 0 0,0 0 0,0 0 0,1-1 0,0 1 0,0-1 0,0 0 0,0 0 0,1 0 0,-1-1 0,1 1 0,0-1 0,0 0 0,0-1 0,10 4 0,-12-5 6,-1-1-1,1 1 1,0-1-1,-1 0 0,1 0 1,0 0-1,-1 0 1,1 0-1,0-1 0,-1 1 1,1-1-1,-1 0 1,1 0-1,-1 0 0,1 0 1,-1 0-1,1 0 1,-1-1-1,0 1 1,0-1-1,3-2 0,1-2-217,0 1 0,-1-1 0,0 0 0,-1-1 0,1 1 0,3-9 0,6-14-6614</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30.697"/>
    </inkml:context>
    <inkml:brush xml:id="br0">
      <inkml:brushProperty name="width" value="0.035" units="cm"/>
      <inkml:brushProperty name="height" value="0.035" units="cm"/>
      <inkml:brushProperty name="color" value="#333333"/>
    </inkml:brush>
  </inkml:definitions>
  <inkml:trace contextRef="#ctx0" brushRef="#br0">1 20 24575,'15'-10'0,"10"2"0,5 7 0,-2 8 0,-6 9 0,-7 6 0,-10-1 0,-7 2 0,-2 1 0,-1 2 0,0 1 0,1 1 0,7-4 0,7-6 0,7-17 0,1-17 0,2-17 0,-2-2-8191</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31.583"/>
    </inkml:context>
    <inkml:brush xml:id="br0">
      <inkml:brushProperty name="width" value="0.035" units="cm"/>
      <inkml:brushProperty name="height" value="0.035" units="cm"/>
      <inkml:brushProperty name="color" value="#333333"/>
    </inkml:brush>
  </inkml:definitions>
  <inkml:trace contextRef="#ctx0" brushRef="#br0">0 319 24575,'4'4'0,"34"40"0,-1 2 0,-3 1 0,38 68 0,-68-105 0,0 0 0,0 0 0,0 1 0,2 16 0,-6-24 0,1-1 0,-1 1 0,0 0 0,0-1 0,0 1 0,0-1 0,-1 1 0,1 0 0,-1-1 0,1 1 0,-2 2 0,1-4 0,1 0 0,-1 0 0,1 0 0,-1 0 0,0 0 0,0 0 0,0-1 0,1 1 0,-1 0 0,0-1 0,0 1 0,0 0 0,0-1 0,0 1 0,0-1 0,0 1 0,0-1 0,-1 0 0,1 1 0,0-1 0,0 0 0,0 0 0,0 0 0,0 0 0,-3 0 0,1 0 0,-1-1 0,0 0 0,1 0 0,-1-1 0,1 1 0,0-1 0,-1 1 0,1-1 0,0 0 0,0 0 0,0 0 0,0-1 0,0 1 0,1-1 0,-1 0 0,1 0 0,-1 0 0,1 0 0,0 0 0,0 0 0,1 0 0,-1-1 0,-1-5 0,1 6 0,1 0 0,0 0 0,-1 0 0,2 0 0,-1 0 0,0 0 0,0-1 0,1 1 0,0 0 0,0 0 0,0-1 0,0 1 0,0 0 0,1 0 0,-1 0 0,1-1 0,0 1 0,0 0 0,0 0 0,0 0 0,1 0 0,-1 0 0,1 0 0,0 1 0,-1-1 0,1 1 0,3-4 0,3 1 0,0 1 0,0 0 0,0 0 0,0 1 0,1-1 0,-1 2 0,14-3 0,63-7 0,-53 10 0,-25 3 0,0-1 0,0-1 0,0 1 0,0-1 0,0 0 0,0-1 0,0 0 0,0 0 0,-1 0 0,1-1 0,10-6 0,-8 2 0,0 0 0,0-1 0,0 0 0,-1 0 0,0-1 0,-1 0 0,0-1 0,-1 1 0,0-1 0,0-1 0,-1 1 0,0-1 0,6-22 0,-7 20 0,0 0 0,-2 0 0,1 0 0,-2-1 0,0 1 0,0 0 0,-1-1 0,-1 1 0,0-1 0,-1 1 0,-7-26 0,-11 6 0,9 28 0,10 6 0,0 0 0,1 0 0,-1-1 0,1 1 0,-1 0 0,1 0 0,-1-1 0,1 1 0,0 0 0,0 0 0,-1 0 0,1 0 0,0 0 0,0-1 0,0 1 0,0 0 0,0 0 0,0 0 0,0 2 0,0 11 0,1 1 0,0 0 0,2 0 0,-1-1 0,8 23 0,-7-29 0,0 0 0,0 0 0,0 0 0,1-1 0,0 1 0,0-1 0,1 0 0,0 0 0,1 0 0,-1-1 0,9 7 0,-13-12 0,0 0 0,0 0 0,0 0 0,0 0 0,1-1 0,-1 1 0,0 0 0,1-1 0,-1 1 0,0-1 0,1 1 0,-1-1 0,0 0 0,1 0 0,-1 1 0,1-1 0,-1 0 0,1 0 0,-1-1 0,1 1 0,-1 0 0,0 0 0,1-1 0,-1 1 0,0-1 0,1 1 0,-1-1 0,0 1 0,1-1 0,-1 0 0,0 0 0,0 0 0,0 1 0,0-1 0,0 0 0,0 0 0,0-1 0,0 1 0,0 0 0,0 0 0,0 0 0,-1-1 0,1 0 0,5-9 0,-1 1 0,-1-1 0,0 1 0,3-17 0,-4 16 0,9-31 0,-6 15 0,2 0 0,13-32 0,-18 54 0,-1-1 0,1 0 0,0 1 0,1 0 0,-1 0 0,1 0 0,0 0 0,0 0 0,1 1 0,-1 0 0,1-1 0,0 2 0,0-1 0,0 1 0,9-5 0,-10 7-38,0 1 1,0-1-1,-1 1 0,1 0 0,0 0 1,0 0-1,0 0 0,-1 0 0,1 1 1,0 0-1,-1 0 0,1 0 0,0 0 1,-1 1-1,1-1 0,-1 1 0,0 0 1,1 0-1,-1 0 0,0 0 0,0 1 0,0-1 1,4 6-1,-2-4-421,9 7-6367</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31.980"/>
    </inkml:context>
    <inkml:brush xml:id="br0">
      <inkml:brushProperty name="width" value="0.035" units="cm"/>
      <inkml:brushProperty name="height" value="0.035" units="cm"/>
      <inkml:brushProperty name="color" value="#333333"/>
    </inkml:brush>
  </inkml:definitions>
  <inkml:trace contextRef="#ctx0" brushRef="#br0">0 0 24575,'10'45'0,"3"29"0,4 18 0,0 7 0,-3-3 0,-5-7 0,2-15 0,-1-19-8191</inkml:trace>
  <inkml:trace contextRef="#ctx0" brushRef="#br0" timeOffset="1">29 526 24575,'10'-10'0,"3"-8"0,5-11 0,-2-6 0,3-1 0,-3 5-8191</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3:40:40.961"/>
    </inkml:context>
    <inkml:brush xml:id="br0">
      <inkml:brushProperty name="width" value="0.035" units="cm"/>
      <inkml:brushProperty name="height" value="0.035" units="cm"/>
      <inkml:brushProperty name="color" value="#333333"/>
    </inkml:brush>
  </inkml:definitions>
  <inkml:trace contextRef="#ctx0" brushRef="#br0">0 1826 24575,'3'0'0,"1"0"0,-1-1 0,0 0 0,0 0 0,1 0 0,-1 0 0,0 0 0,0-1 0,0 1 0,-1-1 0,1 0 0,0 0 0,-1 0 0,1 0 0,-1 0 0,1-1 0,-1 1 0,0-1 0,0 1 0,0-1 0,-1 0 0,1 0 0,0 0 0,-1 0 0,0 0 0,0 0 0,0 0 0,1-4 0,3-14 0,0-1 0,-1 1 0,1-27 0,-3 23 0,-1 18 0,0-13 0,2 0 0,0 0 0,1 0 0,1 0 0,1 1 0,10-24 0,-16 42 0,0 0 0,0 1 0,1-1 0,-1 1 0,0-1 0,0 1 0,0-1 0,1 0 0,-1 1 0,0-1 0,1 1 0,-1 0 0,0-1 0,1 1 0,-1-1 0,1 1 0,-1-1 0,1 1 0,-1 0 0,1-1 0,-1 1 0,1 0 0,-1 0 0,1-1 0,-1 1 0,1 0 0,-1 0 0,1 0 0,0 0 0,-1 0 0,1 0 0,-1-1 0,1 2 0,0-1 0,-1 0 0,1 0 0,-1 0 0,1 0 0,-1 0 0,1 0 0,0 0 0,-1 1 0,1-1 0,-1 0 0,1 0 0,-1 1 0,1-1 0,-1 0 0,1 1 0,-1-1 0,0 1 0,1-1 0,-1 1 0,1-1 0,-1 1 0,0-1 0,1 1 0,-1-1 0,0 1 0,0-1 0,0 1 0,1-1 0,-1 1 0,0-1 0,0 1 0,0 1 0,12 41 0,-8-5 0,-5-31 0,2 0 0,-1 1 0,1-1 0,0 0 0,0 0 0,1 0 0,0 0 0,0 0 0,6 11 0,-8-18 0,0 0 0,0 0 0,0 1 0,0-1 0,1 0 0,-1 0 0,0 0 0,0 0 0,1 0 0,-1 0 0,0 0 0,0 0 0,0 0 0,1 0 0,-1 0 0,0 0 0,0 0 0,0 0 0,1 0 0,-1-1 0,0 1 0,0 0 0,0 0 0,1 0 0,-1 0 0,0 0 0,0 0 0,0 0 0,0-1 0,1 1 0,-1 0 0,0 0 0,0 0 0,0 0 0,0-1 0,0 1 0,0 0 0,1 0 0,-1 0 0,0-1 0,0 1 0,0 0 0,0 0 0,0 0 0,0-1 0,0 1 0,0 0 0,0 0 0,0-1 0,0 1 0,0 0 0,0 0 0,0-1 0,4-15 0,11-93 0,7-27 0,-15 117 0,0 17 0,5 33 0,-3 18 0,3 70 0,-5-44 0,0-40 0,-7-35 0,0 0 0,0-1 0,0 1 0,0 0 0,0 0 0,0-1 0,0 1 0,0 0 0,0 0 0,0 0 0,0-1 0,0 1 0,0 0 0,1 0 0,-1-1 0,0 1 0,0 0 0,0 0 0,0 0 0,1 0 0,-1-1 0,0 1 0,0 0 0,0 0 0,0 0 0,1 0 0,-1 0 0,0 0 0,0 0 0,1-1 0,-1 1 0,0 0 0,0 0 0,1 0 0,-1 0 0,0 0 0,0 0 0,0 0 0,1 0 0,-1 0 0,0 0 0,0 0 0,1 0 0,-1 1 0,0-1 0,0 0 0,0 0 0,1 0 0,-1 0 0,0 0 0,0 0 0,0 0 0,1 1 0,-1-1 0,0 0 0,0 0 0,0 0 0,0 0 0,1 1 0,-1-1 0,0 0 0,0 0 0,0 0 0,0 1 0,0-1 0,0 0 0,0 0 0,0 1 0,9-23 0,98-378 0,-107 398 0,2-6 0,1 0 0,-1 0 0,1 0 0,0 0 0,1 0 0,0 1 0,0 0 0,1 0 0,-1 0 0,10-9 0,-14 15 0,1 1 0,0-1 0,-1 1 0,1 0 0,0-1 0,0 1 0,-1 0 0,1 0 0,0 0 0,0 0 0,-1-1 0,1 1 0,0 0 0,0 0 0,0 0 0,-1 1 0,1-1 0,0 0 0,0 0 0,-1 0 0,1 0 0,0 1 0,0-1 0,-1 0 0,1 1 0,0-1 0,-1 1 0,1-1 0,0 1 0,-1-1 0,1 1 0,-1-1 0,1 1 0,-1-1 0,1 1 0,-1 0 0,1-1 0,-1 1 0,0 0 0,1 0 0,14 34 0,-15-34 0,15 56 0,-3 1 0,-2 0 0,3 77 0,14 86 0,-27-219 0,0 1 0,0-1 0,1 0 0,-1 0 0,1 0 0,-1 1 0,1-1 0,0 0 0,0 0 0,0 0 0,0 0 0,0 0 0,0-1 0,1 1 0,-1 0 0,1 0 0,-1-1 0,3 3 0,-3-4 0,1 0 0,-1 0 0,0 0 0,0 0 0,0-1 0,0 1 0,0 0 0,0-1 0,0 1 0,0-1 0,0 1 0,0-1 0,0 1 0,-1-1 0,1 0 0,0 1 0,0-1 0,0 0 0,-1 0 0,1 1 0,0-1 0,-1 0 0,1 0 0,-1 0 0,1-2 0,8-12 0,-2 0 0,0-1 0,7-25 0,83-332 0,1 0 0,-93 357 0,-4 7 0,2 0 0,-1 0 0,1 0 0,1 1 0,0 0 0,0-1 0,0 1 0,1 0 0,0 1 0,7-8 0,-12 15 0,1-1 0,-1 1 0,1-1 0,-1 1 0,1 0 0,0-1 0,-1 1 0,1 0 0,0 0 0,-1-1 0,1 1 0,0 0 0,-1 0 0,1 0 0,0 0 0,-1 0 0,1 0 0,0 0 0,-1 0 0,1 0 0,0 0 0,0 0 0,-1 1 0,1-1 0,0 0 0,-1 0 0,1 1 0,-1-1 0,1 0 0,0 1 0,-1-1 0,1 0 0,-1 1 0,1-1 0,-1 1 0,1-1 0,-1 1 0,1 0 0,-1-1 0,0 1 0,1-1 0,-1 1 0,1 1 0,13 32 0,-14-33 0,15 59 0,13 118 0,-21-117 0,2 0 0,21 67 0,-30-126 0,1 0 0,-1 1 0,1-1 0,0 0 0,0 0 0,0 0 0,0 0 0,1 0 0,-1 0 0,0 0 0,1 0 0,-1 0 0,3 2 0,-3-4 0,0 0 0,-1 1 0,1-1 0,0 0 0,-1 0 0,1 0 0,0 0 0,-1 0 0,1 0 0,0 0 0,-1 0 0,1 0 0,0 0 0,-1 0 0,1 0 0,0 0 0,-1 0 0,1-1 0,-1 1 0,1 0 0,0 0 0,-1-1 0,1 1 0,-1 0 0,1-1 0,-1 1 0,1-1 0,-1 1 0,2-1 0,2-5 0,1 0 0,-1-1 0,0 1 0,0-1 0,-1 0 0,5-14 0,50-161 0,-38 108 0,42-95 0,-58 159 0,1 1 0,0-1 0,1 1 0,6-9 0,-11 17 0,-1 0 0,1 0 0,0 0 0,0-1 0,0 1 0,-1 0 0,1 0 0,0 1 0,0-1 0,1 0 0,-1 0 0,0 0 0,0 1 0,0-1 0,0 0 0,1 1 0,-1 0 0,0-1 0,1 1 0,-1-1 0,0 1 0,1 0 0,-1 0 0,0 0 0,1 0 0,-1 0 0,0 0 0,1 0 0,-1 0 0,0 1 0,1-1 0,-1 1 0,0-1 0,0 1 0,1-1 0,-1 1 0,0-1 0,0 1 0,0 0 0,0 0 0,0 0 0,0 0 0,2 1 0,2 5 0,1 0 0,-1 0 0,-1 1 0,1-1 0,-1 1 0,-1 0 0,5 13 0,16 70 0,0-2 0,-24-87 0,1 0 0,0-1 0,-1 1 0,1 0 0,0-1 0,0 1 0,0 0 0,0-1 0,0 1 0,0-1 0,0 0 0,0 1 0,1-1 0,-1 0 0,1 0 0,1 2 0,-2-3 0,0 0 0,0 0 0,0 0 0,-1 0 0,1 0 0,0 0 0,0 0 0,-1 0 0,1 0 0,0-1 0,0 1 0,-1 0 0,1 0 0,0-1 0,0 1 0,-1 0 0,1-1 0,0 1 0,-1-1 0,1 1 0,-1-1 0,1 1 0,-1-1 0,1 0 0,0 0 0,5-8 0,-1 1 0,0-1 0,-1 0 0,7-17 0,49-162 0,18-42 0,-77 227 0,1-3 0,1-1 0,-1 0 0,2 0 0,-1 1 0,0 0 0,1 0 0,0 0 0,1 0 0,-1 0 0,1 1 0,0 0 0,9-7 0,-13 12 0,0-1 0,0 1 0,1 0 0,-1-1 0,0 1 0,0 0 0,1 0 0,-1 0 0,0 0 0,0 0 0,1 0 0,-1 1 0,0-1 0,0 0 0,0 1 0,1-1 0,-1 1 0,0-1 0,0 1 0,0-1 0,0 1 0,0 0 0,0-1 0,0 1 0,0 0 0,0 0 0,0 0 0,0 0 0,-1 0 0,1 0 0,0 0 0,-1 0 0,1 0 0,-1 0 0,1 0 0,-1 1 0,1-1 0,-1 2 0,16 54 0,-15-51 0,10 71 0,-8-48 0,2-1 0,14 50 0,-19-77 0,0 0 0,1 1 0,-1-1 0,1 0 0,-1 0 0,1 1 0,-1-1 0,1 0 0,0 0 0,0 0 0,0 0 0,0 0 0,-1 0 0,1 0 0,1 0 0,-1 0 0,0 0 0,2 1 0,-2-2 0,0 0 0,0 0 0,-1 0 0,1 0 0,0 0 0,0 0 0,0 0 0,-1-1 0,1 1 0,0 0 0,0 0 0,0-1 0,-1 1 0,1 0 0,0-1 0,-1 1 0,1-1 0,0 1 0,-1-1 0,1 1 0,-1-1 0,2-1 0,3-4 0,-1 0 0,0-1 0,0 1 0,0-1 0,4-11 0,13-44 0,24-113 0,-30 107 0,29-78 0,-44 145 0,0 1 0,-1 0 0,1 0 0,0-1 0,0 1 0,0 0 0,0 0 0,0-1 0,1 1 0,-1 0 0,0-1 0,0 1 0,0 0 0,0 0 0,0-1 0,0 1 0,0 0 0,0 0 0,1-1 0,-1 1 0,0 0 0,0 0 0,0 0 0,1-1 0,-1 1 0,0 0 0,0 0 0,0 0 0,1 0 0,-1-1 0,0 1 0,0 0 0,1 0 0,-1 0 0,0 0 0,1 0 0,-1 0 0,0 0 0,0 0 0,1 0 0,-1 0 0,0 0 0,0 0 0,1 0 0,-1 0 0,0 0 0,1 0 0,-1 0 0,0 0 0,1 1 0,7 17 0,1 32 0,5 112 0,-9-83 0,3 0 0,31 129 0,-37-202 0,0 0 0,0 0 0,0 0 0,1 0 0,0-1 0,6 9 0,-9-14 0,1 1 0,0 0 0,-1 0 0,1-1 0,0 1 0,-1-1 0,1 1 0,0 0 0,0-1 0,-1 0 0,1 1 0,0-1 0,0 1 0,0-1 0,0 0 0,0 0 0,0 1 0,-1-1 0,1 0 0,1 0 0,0 0 0,-1-1 0,0 1 0,0-1 0,1 1 0,-1-1 0,0 0 0,0 1 0,0-1 0,0 0 0,0 0 0,0 0 0,0 0 0,0 0 0,0 0 0,0 0 0,-1 0 0,1 0 0,1-3 0,7-16 0,-1-1 0,0 0 0,-1-1 0,-2 0 0,0 0 0,-2 0 0,2-31 0,1 8 0,22-239 0,11-65 0,-28 302 0,-11 47 0,0 0 0,-1 1 0,1-1 0,0 0 0,0 0 0,0 1 0,0-1 0,0 0 0,0 1 0,1-1 0,-1 0 0,0 0 0,0 1 0,0-1 0,0 0 0,0 0 0,0 1 0,0-1 0,0 0 0,1 0 0,-1 1 0,0-1 0,0 0 0,0 0 0,1 0 0,-1 1 0,0-1 0,0 0 0,1 0 0,-1 0 0,0 0 0,0 0 0,1 1 0,-1-1 0,0 0 0,0 0 0,1 0 0,-1 0 0,0 0 0,0 0 0,1 0 0,-1 0 0,0 0 0,1 0 0,-1 0 0,0 0 0,0 0 0,1 0 0,-1 0 0,0 0 0,1-1 0,-1 1 0,0 0 0,0 0 0,0 0 0,1 0 0,-1 0 0,0-1 0,0 1 0,1 0 0,-1 0 0,0 0 0,0-1 0,0 1 0,0 0 0,1 0 0,-1-1 0,0 1 0,0-1 0,9 29 0,-2-1 0,-1 1 0,-1 1 0,-1-1 0,0 32 0,1 11 0,46 318-1365,-37-290-5461</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8.203"/>
    </inkml:context>
    <inkml:brush xml:id="br0">
      <inkml:brushProperty name="width" value="0.035" units="cm"/>
      <inkml:brushProperty name="height" value="0.035" units="cm"/>
      <inkml:brushProperty name="color" value="#333333"/>
    </inkml:brush>
  </inkml:definitions>
  <inkml:trace contextRef="#ctx0" brushRef="#br0">7 0 24575,'-5'0'0,"3"0"0,12 0 0,20 5 0,23 2 0,29-1 0,24-1 0,20-2 0,7 0 0,-8-2 0,-10-6 0,-16-1 0,-19-1 0,-23 7 0,-22 3-8191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5.230"/>
    </inkml:context>
    <inkml:brush xml:id="br0">
      <inkml:brushProperty name="width" value="0.035" units="cm"/>
      <inkml:brushProperty name="height" value="0.035" units="cm"/>
      <inkml:brushProperty name="color" value="#333333"/>
    </inkml:brush>
  </inkml:definitions>
  <inkml:trace contextRef="#ctx0" brushRef="#br0">1 273 24575,'19'-15'0,"18"-10"0,11-10 0,3-5 0,3 0 0,-4 1 0,-4 8 0,-6 4 0,-9 7-8191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9.094"/>
    </inkml:context>
    <inkml:brush xml:id="br0">
      <inkml:brushProperty name="width" value="0.035" units="cm"/>
      <inkml:brushProperty name="height" value="0.035" units="cm"/>
      <inkml:brushProperty name="color" value="#333333"/>
    </inkml:brush>
  </inkml:definitions>
  <inkml:trace contextRef="#ctx0" brushRef="#br0">33 102 24575,'0'0'0,"-1"-1"0,1 1 0,0 0 0,0 0 0,0-1 0,0 1 0,0 0 0,0 0 0,0-1 0,-1 1 0,1 0 0,0-1 0,0 1 0,0 0 0,0-1 0,0 1 0,0 0 0,0 0 0,1-1 0,-1 1 0,0 0 0,0-1 0,0 1 0,0 0 0,0 0 0,0-1 0,0 1 0,1 0 0,-1 0 0,0-1 0,0 1 0,0 0 0,1 0 0,-1 0 0,0-1 0,0 1 0,1 0 0,-1 0 0,0 0 0,0 0 0,1-1 0,-1 1 0,0 0 0,1 0 0,-1 0 0,0 0 0,0 0 0,1 0 0,-1 0 0,0 0 0,1 0 0,-1 0 0,0 0 0,1 0 0,-1 0 0,0 0 0,0 0 0,1 0 0,-1 1 0,0-1 0,0 0 0,1 0 0,-1 0 0,1 1 0,11 17 0,-14 22 0,-7-27 0,8-13 0,0-1 0,1 1 0,-1 0 0,0 0 0,0 0 0,1-1 0,-1 1 0,0-1 0,0 1 0,1 0 0,-1-1 0,0 1 0,1-1 0,-1 0 0,1 1 0,-1-1 0,1 1 0,-1-1 0,1 0 0,-1 1 0,1-1 0,-1 0 0,1-1 0,-4-6 0,0 0 0,1-1 0,0 1 0,0-1 0,1 0 0,0 0 0,0-12 0,1 16 0,1 0 0,0 0 0,0 0 0,1 1 0,-1-1 0,1 0 0,2-6 0,-3 10 0,1-1 0,-1 1 0,1-1 0,0 1 0,0 0 0,-1-1 0,1 1 0,0 0 0,0 0 0,0-1 0,0 1 0,0 0 0,1 0 0,-1 0 0,0 0 0,0 1 0,1-1 0,-1 0 0,1 0 0,-1 1 0,3-2 0,-2 2 0,0 0 0,0 1 0,0-1 0,-1 0 0,1 1 0,0-1 0,0 1 0,-1-1 0,1 1 0,0 0 0,-1-1 0,1 1 0,0 0 0,-1 0 0,1 1 0,-1-1 0,0 0 0,1 0 0,-1 1 0,0-1 0,0 0 0,0 1 0,0-1 0,0 1 0,0 0 0,1 2 0,21 48 0,-23-51 0,4 11 0,0 1 0,-2-1 0,1 1 0,-1 0 0,0 15 0,-2-24 0,0 0 0,-1 0 0,1 0 0,-1 0 0,1 0 0,-1-1 0,0 1 0,-1 0 0,-2 6 0,3-9 0,0 1 0,0-1 0,0 1 0,0-1 0,-1 0 0,1 1 0,0-1 0,-1 0 0,1 0 0,-1 0 0,0 0 0,1 0 0,-1 0 0,1 0 0,-1-1 0,0 1 0,0 0 0,1-1 0,-1 0 0,0 1 0,-3-1 0,3 0 0,1 0 0,-1 0 0,0 0 0,0 0 0,0-1 0,0 1 0,0-1 0,1 1 0,-1-1 0,0 1 0,1-1 0,-1 0 0,0 0 0,1 0 0,-1 0 0,1 0 0,-1 0 0,1-1 0,-1 1 0,0-2 0,-2-1 0,2 0 0,-1-1 0,0 1 0,1-1 0,0 1 0,0-1 0,-2-7 0,1-2 0,0-1 0,1 1 0,0-1 0,1-20 0,1 33-37,-1-1 0,1 0 1,0 1-1,0-1 0,1 1 0,-1-1 0,1 0 0,-1 1 0,1-1 0,0 1 0,0-1 0,0 1 1,0-1-1,0 1 0,1 0 0,-1-1 0,1 1 0,-1 0 0,1 0 0,0 0 0,0 0 0,0 1 1,0-1-1,0 0 0,0 1 0,0-1 0,1 1 0,-1 0 0,0 0 0,1 0 0,-1 0 0,1 0 1,-1 1-1,1-1 0,0 1 0,2-1 0,18 3-6789</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8.551"/>
    </inkml:context>
    <inkml:brush xml:id="br0">
      <inkml:brushProperty name="width" value="0.035" units="cm"/>
      <inkml:brushProperty name="height" value="0.035" units="cm"/>
      <inkml:brushProperty name="color" value="#333333"/>
    </inkml:brush>
  </inkml:definitions>
  <inkml:trace contextRef="#ctx0" brushRef="#br0">0 0 24575,'30'20'0,"15"17"0,4 16 0,4 14 0,-7 12 0,-6 1 0,-10 2 0,-10 2 0,-9-3 0,-6-6 0,-8-10 0,-5-12 0,0-9 0,1-12-8191</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8.916"/>
    </inkml:context>
    <inkml:brush xml:id="br0">
      <inkml:brushProperty name="width" value="0.035" units="cm"/>
      <inkml:brushProperty name="height" value="0.035" units="cm"/>
      <inkml:brushProperty name="color" value="#333333"/>
    </inkml:brush>
  </inkml:definitions>
  <inkml:trace contextRef="#ctx0" brushRef="#br0">0 337 24575,'0'25'0,"5"3"0,7-13 0,6-19 0,5-24 0,4-22 0,7-17 0,2-7 0,6 3 0,5 15 0,0 16 0,6 25 0,5 31 0,-3 26 0,-11 7-8191</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9.297"/>
    </inkml:context>
    <inkml:brush xml:id="br0">
      <inkml:brushProperty name="width" value="0.035" units="cm"/>
      <inkml:brushProperty name="height" value="0.035" units="cm"/>
      <inkml:brushProperty name="color" value="#333333"/>
    </inkml:brush>
  </inkml:definitions>
  <inkml:trace contextRef="#ctx0" brushRef="#br0">48 434 24575,'5'-36'0,"3"-19"0,-3-1 0,-1-81 0,-11 107 0,6 29 0,1 1 0,0 0 0,-1 0 0,1 0 0,0 0 0,-1 0 0,1 0 0,0 0 0,-1 0 0,1 0 0,0 0 0,-1 0 0,1 0 0,0 0 0,-1 0 0,1 0 0,0 0 0,-1 0 0,1 0 0,0 0 0,-1 1 0,1-1 0,0 0 0,-1 0 0,1 0 0,0 1 0,0-1 0,-1 0 0,1 0 0,0 1 0,0-1 0,0 0 0,-1 0 0,1 1 0,0-1 0,0 0 0,0 1 0,0-1 0,-1 0 0,1 1 0,0-1 0,-4 9 0,0 0 0,0 0 0,1 0 0,-3 13 0,-4 22 0,2 1 0,2-1 0,2 1 0,3 76 0,2-101 0,0-1 0,2 1 0,0-1 0,1 1 0,1-1 0,1 0 0,1-1 0,0 0 0,1 0 0,1 0 0,1-1 0,1 0 0,15 18 0,-23-31 0,0 0 0,1 0 0,0 0 0,0-1 0,0 1 0,0-1 0,0 0 0,1 0 0,-1-1 0,1 0 0,0 1 0,0-1 0,0-1 0,0 1 0,0-1 0,0 0 0,0 0 0,0 0 0,0-1 0,1 0 0,-1 0 0,0 0 0,0-1 0,1 1 0,7-3 0,-3-1 0,-1 0 0,0-1 0,0 0 0,-1 0 0,1-1 0,-1 0 0,0 0 0,-1-1 0,1 0 0,-1 0 0,-1-1 0,9-12 0,5-12 0,-3 0 0,0 0 0,-2-2 0,-2 0 0,-1-1 0,13-63 0,6-15 0,-21 92 0,-10 20 0,1 1 0,-1 0 0,0 0 0,0 0 0,0 0 0,1 0 0,-1 0 0,0 0 0,0 0 0,1 0 0,-1 0 0,0 0 0,0 0 0,0 0 0,1 0 0,-1 0 0,0 0 0,0 0 0,0 0 0,1 0 0,-1 0 0,0 1 0,0-1 0,0 0 0,1 0 0,-1 0 0,0 0 0,0 0 0,0 0 0,0 1 0,1-1 0,-1 0 0,0 0 0,0 0 0,0 1 0,0-1 0,0 0 0,0 0 0,0 0 0,1 1 0,-1-1 0,0 0 0,0 0 0,0 0 0,0 1 0,9 42 0,-8-34 0,4 18 0,-1 3 0,13 48 0,-14-70 0,-1-1 0,1 1 0,0 0 0,1-1 0,0 0 0,0 0 0,1 0 0,0-1 0,0 1 0,0-1 0,7 6 0,-10-10 0,0-1 0,0 1 0,0-1 0,0 0 0,1 1 0,-1-1 0,0 0 0,1 0 0,-1-1 0,0 1 0,1 0 0,-1-1 0,1 1 0,-1-1 0,1 0 0,-1 0 0,1 0 0,-1 0 0,1-1 0,-1 1 0,1 0 0,-1-1 0,0 0 0,1 0 0,-1 0 0,0 0 0,1 0 0,-1 0 0,0 0 0,0-1 0,0 1 0,0-1 0,0 1 0,0-1 0,-1 0 0,1 0 0,0 0 0,2-4 0,7-8 0,-1-1 0,-1-1 0,0 0 0,7-19 0,-14 31 0,97-269 65,-56 139-1495,-28 92-5396</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9.629"/>
    </inkml:context>
    <inkml:brush xml:id="br0">
      <inkml:brushProperty name="width" value="0.035" units="cm"/>
      <inkml:brushProperty name="height" value="0.035" units="cm"/>
      <inkml:brushProperty name="color" value="#333333"/>
    </inkml:brush>
  </inkml:definitions>
  <inkml:trace contextRef="#ctx0" brushRef="#br0">1 1 24575,'0'25'0,"0"13"0,0 0-8191</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9.959"/>
    </inkml:context>
    <inkml:brush xml:id="br0">
      <inkml:brushProperty name="width" value="0.035" units="cm"/>
      <inkml:brushProperty name="height" value="0.035" units="cm"/>
      <inkml:brushProperty name="color" value="#333333"/>
    </inkml:brush>
  </inkml:definitions>
  <inkml:trace contextRef="#ctx0" brushRef="#br0">258 1 24575,'-14'6'0,"0"2"0,1 0 0,-1 1 0,2 0 0,0 1 0,0 0 0,1 1 0,0 0 0,-11 16 0,17-20 0,0-1 0,1 2 0,1-1 0,-1 0 0,1 1 0,0 0 0,1 0 0,0-1 0,0 1 0,1 1 0,0-1 0,0 0 0,1 0 0,0 0 0,0 1 0,1-1 0,0 0 0,0 0 0,3 8 0,7 15 0,24 51 0,-24-60 0,-1 1 0,0 0 0,-2 1 0,5 25 0,-12-47 0,-1 0 0,0 0 0,1 0 0,-1 0 0,0 1 0,0-1 0,0 0 0,-1 0 0,1 0 0,0 0 0,-1 0 0,0 0 0,1 0 0,-1 0 0,0 0 0,0 0 0,0 0 0,0 0 0,0 0 0,-1 0 0,1-1 0,-1 1 0,1-1 0,-1 1 0,1-1 0,-1 1 0,0-1 0,0 0 0,1 0 0,-1 0 0,0 0 0,0 0 0,0 0 0,0-1 0,0 1 0,0-1 0,-3 1 0,0 0 0,0 0 0,-1-1 0,1 0 0,0 0 0,0 0 0,0 0 0,0-1 0,0 0 0,-1 0 0,1 0 0,0-1 0,1 1 0,-1-1 0,-7-4 0,6 2-124,1 0 0,0-1 0,1 1 0,-1-1 0,1 0 0,0 0-1,0 0 1,0 0 0,1-1 0,-4-8 0,-8-22-6702</inkml:trace>
  <inkml:trace contextRef="#ctx0" brushRef="#br0" timeOffset="1">433 206 24575,'5'29'0,"2"21"0,-1 6 0,-1-7-8191</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10.468"/>
    </inkml:context>
    <inkml:brush xml:id="br0">
      <inkml:brushProperty name="width" value="0.035" units="cm"/>
      <inkml:brushProperty name="height" value="0.035" units="cm"/>
      <inkml:brushProperty name="color" value="#333333"/>
    </inkml:brush>
  </inkml:definitions>
  <inkml:trace contextRef="#ctx0" brushRef="#br0">0 17 24575,'3'32'0,"1"0"0,1-1 0,2 1 0,1-1 0,2-1 0,17 39 0,7 26 0,-31-85 0,1 6 0,2 0 0,0-1 0,0 0 0,17 28 0,-22-41 0,1 0 0,-1 0 0,1 0 0,0 0 0,0-1 0,0 1 0,-1 0 0,2-1 0,-1 1 0,0-1 0,0 0 0,0 0 0,1 1 0,-1-2 0,0 1 0,5 1 0,-5-2 0,1 0 0,-1 0 0,1-1 0,0 1 0,-1-1 0,1 1 0,-1-1 0,1 0 0,-1 0 0,1 0 0,-1-1 0,0 1 0,1 0 0,-1-1 0,0 1 0,0-1 0,0 0 0,0 0 0,2-3 0,7-7 0,-1-2 0,0 1 0,-1-1 0,-1 0 0,0-1 0,0 0 0,-2 0 0,6-18 0,-4 4 0,0 0 0,-2-1 0,4-49 0,-9 68 0,0 1 0,-1 0 0,0-1 0,-1 1 0,0-1 0,-1 1 0,0 0 0,-1 0 0,0 0 0,0 0 0,-1 0 0,-1 1 0,1 0 0,-8-11 0,11 19 0,0 0 0,1 0 0,-1 0 0,0 0 0,0 0 0,1 1 0,-1-1 0,0 0 0,0 1 0,0-1 0,0 1 0,0-1 0,0 1 0,0-1 0,0 1 0,0 0 0,0-1 0,-2 1 0,3 0 0,-1 0 0,1 0 0,-1 0 0,1 1 0,-1-1 0,1 0 0,-1 1 0,1-1 0,0 0 0,-1 1 0,1-1 0,-1 0 0,1 1 0,0-1 0,-1 1 0,1-1 0,0 1 0,0-1 0,-1 1 0,1-1 0,0 1 0,0-1 0,0 1 0,0-1 0,-1 2 0,1 1 0,0 0 0,-1 0 0,1 0 0,0 0 0,0 0 0,1 0 0,-1 0 0,1 0 0,-1 0 0,1-1 0,0 1 0,2 4 0,1 0 0,0-1 0,1-1 0,0 1 0,0-1 0,0 1 0,1-2 0,0 1 0,-1 0 0,2-1 0,-1 0 0,0-1 0,1 1 0,0-1 0,0-1 0,14 5 0,-9-4 0,0-1 0,0 0 0,0 0 0,1-1 0,-1-1 0,1 0 0,-1-1 0,24-4 0,-32 3 0,0 2 0,0-1 0,0 0 0,0 1 0,0-1 0,0 1 0,0 0 0,0 1 0,0-1 0,0 1 0,0 0 0,0 0 0,8 2 0,-9-1 0,-1 0 0,1 1 0,0-1 0,-1 0 0,1 1 0,-1-1 0,0 1 0,1 0 0,-2 0 0,1 0 0,0 0 0,0 0 0,-1 0 0,0 0 0,1 1 0,-1-1 0,0 5 0,6 21 0,-2 0 0,-1 1 0,-1 0 0,-1-1 0,-5 50 0,-1-29 0,-3-1 0,-21 78 0,-6-27-1365,-2-15-5461</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10.817"/>
    </inkml:context>
    <inkml:brush xml:id="br0">
      <inkml:brushProperty name="width" value="0.035" units="cm"/>
      <inkml:brushProperty name="height" value="0.035" units="cm"/>
      <inkml:brushProperty name="color" value="#333333"/>
    </inkml:brush>
  </inkml:definitions>
  <inkml:trace contextRef="#ctx0" brushRef="#br0">0 5 24575,'0'-4'0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32.373"/>
    </inkml:context>
    <inkml:brush xml:id="br0">
      <inkml:brushProperty name="width" value="0.035" units="cm"/>
      <inkml:brushProperty name="height" value="0.035" units="cm"/>
      <inkml:brushProperty name="color" value="#333333"/>
    </inkml:brush>
  </inkml:definitions>
  <inkml:trace contextRef="#ctx0" brushRef="#br0">15 118 24575,'-5'27'0,"1"0"0,1 1 0,0 38 0,3-60 0,0 0 0,1 0 0,-1 1 0,1-1 0,0 0 0,0 0 0,1 0 0,0 0 0,0 0 0,0 0 0,1-1 0,0 1 0,0-1 0,0 0 0,1 0 0,0 0 0,0 0 0,0 0 0,1-1 0,-1 0 0,6 4 0,-7-6 0,0 0 0,0-1 0,0 0 0,0 0 0,0 0 0,1 0 0,-1 0 0,0 0 0,0-1 0,1 0 0,-1 0 0,0 0 0,1 0 0,-1 0 0,0 0 0,1-1 0,-1 0 0,4-1 0,-1 0 0,0-1 0,0 0 0,0 0 0,-1-1 0,1 0 0,-1 0 0,0 0 0,8-8 0,3-7 0,-1 0 0,-1-1 0,22-39 0,64-144 0,-98 200 0,-1 0 0,1 0 0,-1 0 0,1 0 0,0 1 0,0-1 0,0 1 0,0-1 0,1 1 0,-1-1 0,1 1 0,4-3 0,-7 5 0,1 0 0,-1 0 0,1 0 0,-1 0 0,1 0 0,-1 0 0,1 0 0,-1 0 0,1 0 0,-1 0 0,0 0 0,1 0 0,-1 0 0,1 1 0,-1-1 0,1 0 0,-1 0 0,1 0 0,-1 1 0,1-1 0,-1 0 0,0 0 0,1 1 0,-1-1 0,0 0 0,1 1 0,-1-1 0,0 1 0,1 0 0,9 29 0,-1 61 0,-3 1 0,-9 117 0,1-131 0,-18 280 0,14-305 0,-3-1 0,-2 1 0,-2-2 0,-33 83 0,38-117 0,0 1 0,-2-1 0,0-1 0,-1 0 0,-1-1 0,-25 27 0,34-39 0,-1 0 0,0 0 0,0 0 0,0 0 0,0-1 0,0 1 0,0-1 0,-1 0 0,1 0 0,-1-1 0,0 1 0,1-1 0,-10 1 0,10-2 0,1 0 0,-1-1 0,0 0 0,1 0 0,-1 0 0,1 0 0,-1 0 0,1 0 0,0-1 0,-1 0 0,1 0 0,0 0 0,0 0 0,0 0 0,0-1 0,1 1 0,-1-1 0,1 1 0,-1-1 0,-3-6 0,-3-6 0,1 0 0,0 0 0,0 0 0,2-1 0,0 0 0,1-1 0,0 1 0,-4-33 0,5 16 0,2 0 0,1 0 0,5-59 0,0 68 11,0-1 0,1 0 0,2 1 0,0 0 0,2 1 0,1-1-1,0 2 1,2 0 0,0 0 0,17-21 0,-19 30-98,0 0-1,1 1 1,0 1 0,1 0-1,0 0 1,1 1 0,0 1-1,0 0 1,1 1-1,0 0 1,1 1 0,0 1-1,0 0 1,0 1 0,1 0-1,26-3 1,-6 5-6739</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5.990"/>
    </inkml:context>
    <inkml:brush xml:id="br0">
      <inkml:brushProperty name="width" value="0.035" units="cm"/>
      <inkml:brushProperty name="height" value="0.035" units="cm"/>
      <inkml:brushProperty name="color" value="#333333"/>
    </inkml:brush>
  </inkml:definitions>
  <inkml:trace contextRef="#ctx0" brushRef="#br0">120 5 24575,'-10'-5'0,"-8"8"0,-6 19 0,1 20 0,4 18 0,6 19 0,5 6 0,3 3 0,9-9 0,12-17 0,15-19 0,15-22 0,12-30 0,4-23 0,-7-6-8191</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6.368"/>
    </inkml:context>
    <inkml:brush xml:id="br0">
      <inkml:brushProperty name="width" value="0.035" units="cm"/>
      <inkml:brushProperty name="height" value="0.035" units="cm"/>
      <inkml:brushProperty name="color" value="#333333"/>
    </inkml:brush>
  </inkml:definitions>
  <inkml:trace contextRef="#ctx0" brushRef="#br0">0 514 24575,'15'-39'0,"10"-34"0,5-18 0,3-5 0,1 10 0,-1 19 0,0 26 0,-7 21-8191</inkml:trace>
  <inkml:trace contextRef="#ctx0" brushRef="#br0" timeOffset="1">351 252 24575,'10'5'0,"8"1"0,1 1-8191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6:59.621"/>
    </inkml:context>
    <inkml:brush xml:id="br0">
      <inkml:brushProperty name="width" value="0.035" units="cm"/>
      <inkml:brushProperty name="height" value="0.035" units="cm"/>
      <inkml:brushProperty name="color" value="#333333"/>
    </inkml:brush>
  </inkml:definitions>
  <inkml:trace contextRef="#ctx0" brushRef="#br0">155 1 24575,'-117'64'0,"137"-9"0,-13 3 0,-7-57 0,0 1 0,0 0 0,0-1 0,0 1 0,0 0 0,0-1 0,0 1 0,0 0 0,-1-1 0,1 1 0,-1-1 0,1 1 0,-1 0 0,0-1 0,1 1 0,-1-1 0,0 0 0,0 1 0,0-1 0,0 0 0,0 1 0,0-1 0,-1 0 0,1 0 0,0 0 0,-1 0 0,1 0 0,0 0 0,-1-1 0,1 1 0,-3 0 0,3-1 5,-1 0 0,1 0 0,0-1-1,0 1 1,-1-1 0,1 1 0,0-1 0,0 1-1,0-1 1,0 0 0,0 0 0,0 1 0,0-1-1,0 0 1,0 0 0,0 0 0,0 0-1,1 0 1,-1 0 0,0 0 0,1 0 0,-1-1-1,1 1 1,-1-2 0,-12-31-1490,11 22-5341</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6.747"/>
    </inkml:context>
    <inkml:brush xml:id="br0">
      <inkml:brushProperty name="width" value="0.035" units="cm"/>
      <inkml:brushProperty name="height" value="0.035" units="cm"/>
      <inkml:brushProperty name="color" value="#333333"/>
    </inkml:brush>
  </inkml:definitions>
  <inkml:trace contextRef="#ctx0" brushRef="#br0">116 0 24575,'-5'50'0,"-6"41"0,-2 35 0,2 25 0,2 18 0,4 4 0,1-7 0,3-22 0,0-26-6784,1-32 5377</inkml:trace>
  <inkml:trace contextRef="#ctx0" brushRef="#br0" timeOffset="1">0 818 24575,'20'15'0,"11"10"0,6 0 0,-4-3-8191</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7.094"/>
    </inkml:context>
    <inkml:brush xml:id="br0">
      <inkml:brushProperty name="width" value="0.035" units="cm"/>
      <inkml:brushProperty name="height" value="0.035" units="cm"/>
      <inkml:brushProperty name="color" value="#333333"/>
    </inkml:brush>
  </inkml:definitions>
  <inkml:trace contextRef="#ctx0" brushRef="#br0">0 1 24575,'10'25'0,"4"8"-8191</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7.570"/>
    </inkml:context>
    <inkml:brush xml:id="br0">
      <inkml:brushProperty name="width" value="0.035" units="cm"/>
      <inkml:brushProperty name="height" value="0.035" units="cm"/>
      <inkml:brushProperty name="color" value="#333333"/>
    </inkml:brush>
  </inkml:definitions>
  <inkml:trace contextRef="#ctx0" brushRef="#br0">58 290 24575,'-2'0'0,"1"1"0,0-1 0,0 0 0,0 1 0,0-1 0,0 1 0,0-1 0,0 1 0,0-1 0,1 1 0,-1 0 0,0-1 0,0 1 0,0 0 0,1 0 0,-1 0 0,0 0 0,1 0 0,-1 0 0,0 0 0,1 0 0,0 0 0,-1 0 0,1 0 0,0 0 0,-1 0 0,1 2 0,-6 35 0,6-34 0,-15 293 0,9-134 0,3-105 0,-3 164 0,7-189 0,1 1 0,2-1 0,2 0 0,13 47 0,-16-70 0,1-1 0,0 1 0,1-1 0,-1 0 0,12 15 0,-15-22 0,0-1 0,0 0 0,-1 0 0,1 0 0,0 1 0,0-1 0,0 0 0,0 0 0,1 0 0,-1 0 0,0-1 0,0 1 0,1 0 0,-1 0 0,0-1 0,1 1 0,-1-1 0,0 1 0,1-1 0,-1 1 0,1-1 0,-1 0 0,1 0 0,-1 0 0,1 0 0,-1 0 0,1 0 0,-1 0 0,1-1 0,-1 1 0,0 0 0,1-1 0,-1 1 0,1-1 0,-1 1 0,0-1 0,1 0 0,-1 0 0,0 1 0,0-1 0,0 0 0,0 0 0,1 0 0,-1 0 0,-1-1 0,3-1 0,3-6 0,-1 0 0,0 0 0,0-1 0,-1 1 0,0-1 0,-1 0 0,0 0 0,0-1 0,-1 1 0,-1 0 0,1-21 0,-1 6 0,-1 0 0,-2-1 0,-8-46 0,2 42 0,-2 0 0,-1 0 0,-25-48 0,28 60 0,6 15 0,1-1 0,0 0 0,0 1 0,0-1 0,0 0 0,1 0 0,0 0 0,-1 0 0,1 1 0,1-1 0,-1 0 0,1 0 0,-1 0 0,1 0 0,0 1 0,0-1 0,1 0 0,-1 1 0,1-1 0,2-4 0,6-7 0,0 0 0,1 0 0,15-15 0,1-3 0,32-53 0,-38 52 0,2 2 0,29-34 0,-45 61 0,-1 0 0,1 0 0,0 0 0,0 1 0,1 0 0,-1 1 0,1 0 0,0 0 0,0 0 0,0 1 0,0 0 0,1 1 0,-1 0 0,17 0 0,-12 0 0,0-1 0,1 0 0,-1-1 0,22-7 0,-21 3 0,-1 0 0,1-2 0,-2 1 0,1-1 0,-1-1 0,0 0 0,-1-1 0,-1 0 0,1-1 0,-2 0 0,0 0 0,0-1 0,9-18 0,-12 19 0,0 1 0,-1-1 0,-1 0 0,0-1 0,0 1 0,-1-1 0,0 0 0,-2 1 0,1-1 0,-1 0 0,-1 0 0,-1 0 0,1 0 0,-2 0 0,0 0 0,-4-13 0,6 23 0,-1 1 0,0 0 0,1-1 0,-1 1 0,0 0 0,0 0 0,0-1 0,-1 1 0,1 0 0,0 0 0,-1 0 0,1 0 0,-1 1 0,0-1 0,0 0 0,0 1 0,0-1 0,0 1 0,0-1 0,0 1 0,0 0 0,0 0 0,0 0 0,-1 0 0,-3 0 0,4 1 0,-1 1 0,1-1 0,-1 1 0,1 0 0,0-1 0,-1 1 0,1 1 0,0-1 0,0 0 0,-1 0 0,1 1 0,0 0 0,0-1 0,1 1 0,-1 0 0,0 0 0,0 0 0,1 0 0,0 0 0,-1 0 0,1 0 0,0 0 0,0 1 0,0-1 0,-1 4 0,-6 14 0,1 1 0,1 0 0,1 1 0,1-1 0,0 1 0,2 0 0,1 0 0,1 25 0,2-18 0,0 0 0,2 0 0,2-1 0,0 1 0,18 45 0,-20-61 0,1-1 0,1 1 0,0-1 0,1-1 0,0 0 0,1 0 0,0 0 0,0-1 0,1 0 0,1 0 0,0-1 0,0-1 0,1 1 0,0-2 0,0 1 0,0-2 0,1 1 0,0-2 0,1 0 0,-1 0 0,1-1 0,0 0 0,0-2 0,0 1 0,1-1 0,-1-1 0,0-1 0,1 0 0,-1 0 0,0-1 0,1-1 0,22-6 0,-10 1-682,48-20-1,15-16-6143</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1.920"/>
    </inkml:context>
    <inkml:brush xml:id="br0">
      <inkml:brushProperty name="width" value="0.035" units="cm"/>
      <inkml:brushProperty name="height" value="0.035" units="cm"/>
      <inkml:brushProperty name="color" value="#333333"/>
    </inkml:brush>
  </inkml:definitions>
  <inkml:trace contextRef="#ctx0" brushRef="#br0">20 1 24575,'-9'8'0,"-2"5"0,12-12 0,0 0 0,0 0 0,1-1 0,-1 1 0,0 0 0,0-1 0,0 1 0,0-1 0,1 0 0,-1 1 0,0-1 0,0 0 0,1 0 0,-1 0 0,0 0 0,0 0 0,3 0 0,48 0 0,-37-1 0,-1 1 0,0 0 0,0 1 0,19 4 0,-29-4 0,0 0 0,0 0 0,-1 0 0,1 1 0,-1 0 0,1-1 0,-1 1 0,0 1 0,1-1 0,-1 0 0,0 1 0,0 0 0,-1-1 0,1 1 0,-1 0 0,1 0 0,-1 1 0,0-1 0,0 0 0,2 6 0,1 7 0,0-1 0,-1 1 0,0 0 0,-1 0 0,-1 1 0,-1-1 0,0 0 0,-2 17 0,-20 133 0,16-137 0,-35 149 0,24-118 0,2 1 0,-6 75 0,20-134 0,-1 0 0,1 0 0,0 0 0,0 0 0,0 1 0,0-1 0,1 0 0,-1 0 0,1 0 0,-1 0 0,1 0 0,0 0 0,-1 0 0,1 0 0,0 0 0,3 3 0,-3-4 0,0 0 0,0 0 0,0-1 0,0 1 0,0-1 0,0 1 0,0-1 0,0 1 0,0-1 0,1 0 0,-1 1 0,0-1 0,0 0 0,0 0 0,1 0 0,-1 0 0,0 0 0,0 0 0,0 0 0,1 0 0,1-1 0,2-1 0,1 0 0,-1 0 0,0-1 0,0 1 0,0-1 0,0 0 0,-1-1 0,1 1 0,-1-1 0,0 0 0,4-4 0,2-4-151,-1 0-1,-1 0 0,0-1 0,-1 0 1,0-1-1,-1 1 0,0-1 1,6-27-1,-6 10-6674</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2.284"/>
    </inkml:context>
    <inkml:brush xml:id="br0">
      <inkml:brushProperty name="width" value="0.035" units="cm"/>
      <inkml:brushProperty name="height" value="0.035" units="cm"/>
      <inkml:brushProperty name="color" value="#333333"/>
    </inkml:brush>
  </inkml:definitions>
  <inkml:trace contextRef="#ctx0" brushRef="#br0">0 200 24575,'25'-15'0,"18"-9"0,7-7 0,-1-2 0,-3 0 0,-4 4 0,-5 8 0,-9 8-8191</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2.727"/>
    </inkml:context>
    <inkml:brush xml:id="br0">
      <inkml:brushProperty name="width" value="0.035" units="cm"/>
      <inkml:brushProperty name="height" value="0.035" units="cm"/>
      <inkml:brushProperty name="color" value="#333333"/>
    </inkml:brush>
  </inkml:definitions>
  <inkml:trace contextRef="#ctx0" brushRef="#br0">1 1193 24575,'14'-158'0,"32"-290"0,-25 304 0,42-148 0,-60 278 0,-1 2 0,1 0 0,0 1 0,1-1 0,0 1 0,1 0 0,0 1 0,0-1 0,1 1 0,14-18 0,-20 27 0,1 0 0,0 1 0,0-1 0,-1 0 0,1 1 0,0-1 0,0 1 0,-1-1 0,1 1 0,0 0 0,0-1 0,0 1 0,0 0 0,0-1 0,0 1 0,0 0 0,0 0 0,0 0 0,-1 0 0,1 0 0,0 0 0,0 0 0,0 0 0,0 1 0,0-1 0,0 0 0,0 0 0,0 1 0,0-1 0,-1 0 0,1 1 0,0-1 0,0 1 0,0 0 0,-1-1 0,1 1 0,0-1 0,-1 1 0,2 1 0,19 37 0,-1 30 0,-2 0 0,-4 2 0,8 99 0,-12-88 0,24 272-1365,-29-265-5461</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3.121"/>
    </inkml:context>
    <inkml:brush xml:id="br0">
      <inkml:brushProperty name="width" value="0.035" units="cm"/>
      <inkml:brushProperty name="height" value="0.035" units="cm"/>
      <inkml:brushProperty name="color" value="#333333"/>
    </inkml:brush>
  </inkml:definitions>
  <inkml:trace contextRef="#ctx0" brushRef="#br0">0 192 24575,'35'-24'0,"21"-24"0,16-14-9830,-4 5 11469</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3.491"/>
    </inkml:context>
    <inkml:brush xml:id="br0">
      <inkml:brushProperty name="width" value="0.035" units="cm"/>
      <inkml:brushProperty name="height" value="0.035" units="cm"/>
      <inkml:brushProperty name="color" value="#333333"/>
    </inkml:brush>
  </inkml:definitions>
  <inkml:trace contextRef="#ctx0" brushRef="#br0">86 116 24575,'-15'30'0,"0"10"0,8-2 0,10-3 0,4-1 0,6 2 0,1 1 0,-2 8 0,-3 8 0,-3 3 0,-3 3 0,-6-4 0,-9-6 0,-6-11 0,0-18 0,-3-17 0,-2-18 0,3-8-8191</inkml:trace>
  <inkml:trace contextRef="#ctx0" brushRef="#br0" timeOffset="1">436 1 24575,'-15'29'0,"0"16"0,8 4 0,10-6 0,4-5 0,6 1 0,1-2 0,-2-1 0,-3 2 0,-3 6 0,-2-1 0,-8-2 0,-7-4 0,-2-2 0,-4-8 0,-4-8 0,2-8-8191</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3.850"/>
    </inkml:context>
    <inkml:brush xml:id="br0">
      <inkml:brushProperty name="width" value="0.035" units="cm"/>
      <inkml:brushProperty name="height" value="0.035" units="cm"/>
      <inkml:brushProperty name="color" value="#333333"/>
    </inkml:brush>
  </inkml:definitions>
  <inkml:trace contextRef="#ctx0" brushRef="#br0">0 1 24575,'10'25'0,"9"13"0,0 0-8191</inkml:trace>
  <inkml:trace contextRef="#ctx0" brushRef="#br0" timeOffset="1">293 29 24575,'-10'20'0,"-3"17"0,0 6 0,3 2 0,3-3 0,7 2 0,4-1 0,2-4 0,4-3 0,1-3 0,-2-1 0,-8-7 0,-3-23 0,-6-21 0,-3-27 0,1-6-8191</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4.184"/>
    </inkml:context>
    <inkml:brush xml:id="br0">
      <inkml:brushProperty name="width" value="0.035" units="cm"/>
      <inkml:brushProperty name="height" value="0.035" units="cm"/>
      <inkml:brushProperty name="color" value="#333333"/>
    </inkml:brush>
  </inkml:definitions>
  <inkml:trace contextRef="#ctx0" brushRef="#br0">0 1 24575,'0'44'0,"0"35"0,5 29 0,2 16 0,-1 7 0,4-5 0,0-13 0,-1-21 0,-3-21 0,-2-23-8191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7.336"/>
    </inkml:context>
    <inkml:brush xml:id="br0">
      <inkml:brushProperty name="width" value="0.035" units="cm"/>
      <inkml:brushProperty name="height" value="0.035" units="cm"/>
      <inkml:brushProperty name="color" value="#333333"/>
    </inkml:brush>
  </inkml:definitions>
  <inkml:trace contextRef="#ctx0" brushRef="#br0">0 0 24575,'6'5'0,"5"7"0,7 1 0,5-2 0,4-2 0,2-3 0,6 2 0,1 1 0,1-2 0,-6 3 0,-5-1 0,0-1 0,0-2 0,-5-7 0,-6-4-8191</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4.515"/>
    </inkml:context>
    <inkml:brush xml:id="br0">
      <inkml:brushProperty name="width" value="0.035" units="cm"/>
      <inkml:brushProperty name="height" value="0.035" units="cm"/>
      <inkml:brushProperty name="color" value="#333333"/>
    </inkml:brush>
  </inkml:definitions>
  <inkml:trace contextRef="#ctx0" brushRef="#br0">1 206 24575,'21'-8'0,"1"1"0,-1 0 0,2 2 0,-1 0 0,0 2 0,1 0 0,0 2 0,0 0 0,32 4 0,-44-2 0,0 1 0,-1 0 0,1 1 0,-1 0 0,1 0 0,-1 1 0,0 1 0,-1 0 0,1 0 0,-1 1 0,0 0 0,0 0 0,-1 1 0,0 0 0,0 1 0,0 0 0,-1 0 0,0 1 0,-1-1 0,0 1 0,8 17 0,-12-23 0,-1 1 0,1-1 0,-1 1 0,1-1 0,-1 1 0,0 0 0,0 0 0,-1-1 0,1 1 0,-1 0 0,0 0 0,0 0 0,0 0 0,-1-1 0,0 7 0,-1-7 0,1-1 0,0 1 0,-1-1 0,1 1 0,-1-1 0,0 0 0,0 0 0,0 1 0,0-1 0,0-1 0,-1 1 0,1 0 0,0 0 0,-1-1 0,0 1 0,1-1 0,-1 0 0,0 0 0,1 0 0,-6 1 0,7-2 0,-1 0 0,0 1 0,0-1 0,1 1 0,-1-1 0,0 1 0,0 0 0,1 0 0,-1 0 0,1 0 0,-1 0 0,1 0 0,-1 0 0,1 0 0,0 1 0,0-1 0,-1 1 0,1-1 0,0 1 0,0-1 0,0 1 0,1-1 0,-1 1 0,0 0 0,1-1 0,-1 1 0,0 2 0,2-2 0,-1 1 0,0-1 0,1 0 0,0 0 0,0 1 0,-1-1 0,1 0 0,1 0 0,-1 0 0,0 0 0,0 0 0,1 0 0,-1 0 0,1 0 0,-1-1 0,1 1 0,0-1 0,0 1 0,0-1 0,0 0 0,2 2 0,0 0 0,1-1 0,-1 1 0,1-1 0,-1 0 0,1 0 0,0-1 0,0 1 0,0-1 0,0 0 0,0 0 0,0-1 0,0 0 0,0 1 0,0-2 0,0 1 0,0 0 0,0-1 0,0 0 0,0-1 0,0 1 0,0-1 0,0 0 0,-1 0 0,1 0 0,-1 0 0,1-1 0,-1 0 0,0 0 0,0 0 0,0 0 0,4-6 0,6-6 0,-2 1 0,0-2 0,0 1 0,-1-2 0,-1 1 0,-1-2 0,8-19 0,33-107 0,-8 21 0,-40 119 0,19-39 0,-20 43 0,-1-1 0,0 0 0,1 0 0,-1 1 0,1-1 0,-1 1 0,1-1 0,-1 0 0,1 1 0,-1-1 0,1 1 0,0-1 0,-1 1 0,1-1 0,0 1 0,-1 0 0,1-1 0,0 1 0,0 0 0,-1 0 0,1 0 0,0-1 0,0 1 0,-1 0 0,1 0 0,0 0 0,0 0 0,0 0 0,-1 0 0,1 0 0,0 1 0,0-1 0,0 0 0,-1 0 0,1 1 0,0-1 0,-1 0 0,1 1 0,0-1 0,-1 0 0,1 1 0,0-1 0,-1 1 0,1 0 0,-1-1 0,1 1 0,-1-1 0,1 1 0,-1 0 0,1-1 0,0 2 0,9 17 0,0 1 0,-2 1 0,0-1 0,-1 1 0,-1 0 0,-1 1 0,3 27 0,2 3 0,6 20-1365,-1-10-5461</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4.866"/>
    </inkml:context>
    <inkml:brush xml:id="br0">
      <inkml:brushProperty name="width" value="0.035" units="cm"/>
      <inkml:brushProperty name="height" value="0.035" units="cm"/>
      <inkml:brushProperty name="color" value="#333333"/>
    </inkml:brush>
  </inkml:definitions>
  <inkml:trace contextRef="#ctx0" brushRef="#br0">1 0 24575,'5'60'0,"1"44"0,6 29 0,-1 22 0,4 10 0,-1-5 0,-3-13 0,-3-17 0,-3-26 0,-2-30-8191</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5.215"/>
    </inkml:context>
    <inkml:brush xml:id="br0">
      <inkml:brushProperty name="width" value="0.035" units="cm"/>
      <inkml:brushProperty name="height" value="0.035" units="cm"/>
      <inkml:brushProperty name="color" value="#333333"/>
    </inkml:brush>
  </inkml:definitions>
  <inkml:trace contextRef="#ctx0" brushRef="#br0">1 285 24575,'24'-20'0,"14"-6"0,10 1 0,7 4 0,4 2 0,2 3 0,0 0 0,0-2 0,0-4 0,-1-2 0,-1 2 0,0 1 0,-6 3 0,-6 5 0,-11 9 0,-12 11 0,-11 4-8191</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05.580"/>
    </inkml:context>
    <inkml:brush xml:id="br0">
      <inkml:brushProperty name="width" value="0.035" units="cm"/>
      <inkml:brushProperty name="height" value="0.035" units="cm"/>
      <inkml:brushProperty name="color" value="#333333"/>
    </inkml:brush>
  </inkml:definitions>
  <inkml:trace contextRef="#ctx0" brushRef="#br0">1 1 24575,'14'19'0,"16"8"0,17 3 0,10 7 0,6 2 0,2 4 0,0 5 0,-7 4 0,-12 3 0,-15 8 0,-17 2 0,-16 5 0,-18 6 0,-10 0 0,-5-9 0,-1-9 0,-1-16 0,8-15-8191</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1.245"/>
    </inkml:context>
    <inkml:brush xml:id="br0">
      <inkml:brushProperty name="width" value="0.035" units="cm"/>
      <inkml:brushProperty name="height" value="0.035" units="cm"/>
      <inkml:brushProperty name="color" value="#333333"/>
    </inkml:brush>
  </inkml:definitions>
  <inkml:trace contextRef="#ctx0" brushRef="#br0">30 1 24575,'-4'0'0,"-3"10"0,1 13 0,1 13 0,1 14 0,2 15 0,1 10 0,0 3 0,1-2 0,1-4 0,-1-9 0,5-16 0,7-25 0,1-27 0,-2-12-8191</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1.594"/>
    </inkml:context>
    <inkml:brush xml:id="br0">
      <inkml:brushProperty name="width" value="0.035" units="cm"/>
      <inkml:brushProperty name="height" value="0.035" units="cm"/>
      <inkml:brushProperty name="color" value="#333333"/>
    </inkml:brush>
  </inkml:definitions>
  <inkml:trace contextRef="#ctx0" brushRef="#br0">1 0 24575,'0'55'0,"0"42"0,0 31 0,0 12 0,5-2 0,1-10 0,1-12 0,-2-15 0,-1-21 0,-2-23-8191</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2.499"/>
    </inkml:context>
    <inkml:brush xml:id="br0">
      <inkml:brushProperty name="width" value="0.035" units="cm"/>
      <inkml:brushProperty name="height" value="0.035" units="cm"/>
      <inkml:brushProperty name="color" value="#333333"/>
    </inkml:brush>
  </inkml:definitions>
  <inkml:trace contextRef="#ctx0" brushRef="#br0">0 350 24575,'27'13'0,"0"-2"0,30 10 0,-47-18 0,-1-1 0,1 1 0,0-2 0,0 1 0,0-1 0,0-1 0,0 0 0,0 0 0,17-4 0,-22 3 0,1-2 0,-1 1 0,-1-1 0,1 1 0,0-1 0,-1-1 0,1 1 0,-1-1 0,5-5 0,-5 5 0,1 0 0,-1 1 0,1-1 0,-1 1 0,1 0 0,8-4 0,-11 6 0,0 1 0,1-1 0,-1 1 0,0-1 0,1 1 0,-1 0 0,0 0 0,1 0 0,-1 0 0,0 1 0,0-1 0,1 0 0,-1 1 0,0 0 0,0-1 0,1 1 0,-1 0 0,0 0 0,0 1 0,3 1 0,12 9 0,-11-8 0,-1 0 0,1 0 0,0-1 0,-1 1 0,2-1 0,-1-1 0,11 4 0,-15-6 0,-1 0 0,1 0 0,0 0 0,0 0 0,0 0 0,0-1 0,0 1 0,-1-1 0,1 1 0,0-1 0,0 0 0,-1 0 0,1 0 0,0 0 0,-1 0 0,1 0 0,-1 0 0,1 0 0,-1 0 0,0-1 0,0 1 0,1-1 0,-1 1 0,0-1 0,0 1 0,0-1 0,-1 0 0,1 0 0,0 1 0,0-1 0,-1 0 0,0 0 0,1-2 0,10-23 0,2 1 0,0 1 0,23-33 0,-8 15 0,-27 40 0,0 1 0,1-1 0,-1 0 0,1 1 0,-1 0 0,1-1 0,0 1 0,0 0 0,0 0 0,1 0 0,-1 0 0,0 0 0,1 1 0,-1-1 0,1 1 0,0-1 0,-1 1 0,1 0 0,0 0 0,5-1 0,-5 2 0,1 1 0,-1 0 0,0 0 0,0 0 0,0 0 0,0 1 0,0-1 0,0 1 0,0 0 0,0 0 0,-1 0 0,1 0 0,-1 0 0,1 0 0,-1 1 0,0-1 0,4 6 0,-3-4 0,0 0 0,0-1 0,0 1 0,0-1 0,1 0 0,0 0 0,6 4 0,-9-7 0,0 1 0,1-1 0,-1 0 0,0 1 0,0-1 0,0 0 0,1 0 0,-1 0 0,0 0 0,0 0 0,0 0 0,1-1 0,-1 1 0,0 0 0,0-1 0,0 1 0,0 0 0,0-1 0,1 1 0,-1-1 0,0 0 0,0 1 0,0-1 0,-1 0 0,1 0 0,0 0 0,0 0 0,0 1 0,0-1 0,-1 0 0,1 0 0,-1 0 0,1-1 0,0 1 0,-1-1 0,10-12 0,0 0 0,0 1 0,1 1 0,1-1 0,0 2 0,20-16 0,-24 21 0,1 1 0,-1-1 0,1 1 0,0 1 0,1-1 0,-1 2 0,1-1 0,0 1 0,0 1 0,0 0 0,19-2 0,-25 4 0,-1 0 0,1 1 0,0 0 0,-1-1 0,1 1 0,0 1 0,-1-1 0,1 0 0,-1 1 0,0 0 0,1-1 0,-1 1 0,0 1 0,0-1 0,0 0 0,0 1 0,-1 0 0,1-1 0,-1 1 0,1 0 0,-1 0 0,3 6 0,-3-5 0,0 0 0,1 1 0,-2-1 0,1 1 0,0 0 0,-1-1 0,0 1 0,0 0 0,-1 0 0,1 0 0,-1 0 0,0-1 0,0 1 0,-1 0 0,1 0 0,-3 9 0,2-12 0,-1 1 0,1-1 0,0 0 0,-1 1 0,0-1 0,1 0 0,-1 0 0,0 0 0,0 0 0,0-1 0,0 1 0,-1 0 0,1-1 0,0 0 0,-1 1 0,-3 0 0,3 0 0,0-1 0,0 1 0,0-1 0,0 1 0,1 0 0,-1 0 0,1 0 0,-1 0 0,1 0 0,0 1 0,0-1 0,0 1 0,0 0 0,-3 4 0,4-3 0,0 0 0,0 0 0,0 1 0,0-1 0,1 1 0,0-1 0,-1 1 0,2-1 0,-1 1 0,0-1 0,1 1 0,0-1 0,0 0 0,0 1 0,1-1 0,-1 0 0,1 0 0,0 0 0,5 7 0,-6-10 0,0 1 0,0-1 0,0 1 0,1-1 0,-1 0 0,0 1 0,1-1 0,-1 0 0,1 0 0,0 0 0,-1 0 0,1 0 0,0 0 0,-1-1 0,1 1 0,0-1 0,0 1 0,0-1 0,2 1 0,-1-2 0,-1 1 0,1 0 0,-1-1 0,0 0 0,1 1 0,-1-1 0,0 0 0,1-1 0,-1 1 0,0 0 0,0 0 0,0-1 0,0 1 0,0-1 0,0 0 0,0 0 0,-1 0 0,3-3 0,6-10 0,-1 0 0,0-1 0,-1 0 0,-1 0 0,-1-1 0,0 0 0,6-31 0,-8 28 0,1 1 0,1 1 0,1-1 0,1 1 0,15-28 0,-22 44 0,-1 1 0,1 0 0,0 0 0,-1 0 0,1 0 0,0 0 0,0 0 0,-1 0 0,1 0 0,0 0 0,0 0 0,0 0 0,0 0 0,1 1 0,-1-1 0,0 0 0,0 1 0,0-1 0,0 1 0,1-1 0,-1 1 0,0 0 0,1-1 0,-1 1 0,0 0 0,0 0 0,1 0 0,-1 0 0,0 0 0,1 0 0,-1 0 0,0 1 0,1-1 0,-1 0 0,0 1 0,0-1 0,0 1 0,1-1 0,-1 1 0,0 0 0,0 0 0,0-1 0,0 1 0,0 0 0,0 0 0,0 0 0,0 0 0,1 1 0,3 6 0,1-1 0,-1 0 0,-1 1 0,1 0 0,5 15 0,-2 0 38,-1 1-1,5 36 1,-8-38-408,1 0 1,1 1-1,9 22 1,-8-32-6457</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2.895"/>
    </inkml:context>
    <inkml:brush xml:id="br0">
      <inkml:brushProperty name="width" value="0.035" units="cm"/>
      <inkml:brushProperty name="height" value="0.035" units="cm"/>
      <inkml:brushProperty name="color" value="#333333"/>
    </inkml:brush>
  </inkml:definitions>
  <inkml:trace contextRef="#ctx0" brushRef="#br0">432 677 24575,'-48'71'7,"3"3"-1,3 1 0,-59 150 1,53-87-166,-43 198 1,73-256 10,3 0 1,3 2 0,4-1 0,5 145-1,6-190 112,2 0-1,1-1 1,2 1-1,2-1 1,19 49-1,-17-58 27,1-1 0,1 0 0,0-2 1,2 1-1,1-2 0,1 0 0,39 37 0,-28-35 10,1 0 0,0-2 0,2-2 0,0-1 0,1-1 0,1-2 0,1-1 0,0-2 0,1-1 0,0-2 0,1-1 0,0-3 0,39 4 0,-34-8 0,-1-1 0,1-2 0,-1-2 0,0-2 0,0-2 0,0-1 0,-1-2 0,0-2 0,-1-2 0,0-1 0,63-35 0,-58 23-13,-2-1 1,-1-3 0,-1-1-1,-2-1 1,-1-3 0,-1-1 0,37-52-1,-34 34-30,-2-2 0,-2-2-1,-3-1 1,47-127 0,-49 92 4,-3-2-1,-5 0 1,-5-2 0,-3 0-1,-5 0 1,-4-1 0,-13-152-1,0 163 40,-5 0 0,-3 2 0,-37-118 0,38 159 0,-2 0 0,-3 2 0,-1 0 0,-2 1 0,-2 2 0,-1 0 0,-59-66 0,68 88 0,-1 2 0,-1 0 0,0 1 0,-1 1 0,-1 0 0,0 2 0,-1 0 0,-42-16 0,49 24 0,0 0 0,-1 1 0,1 1 0,-1 0 0,0 1 0,1 1 0,-1 0 0,0 1 0,0 1 0,0 1 0,0 0 0,1 1 0,-1 0 0,1 2 0,-17 6 0,5 1-1,1 2 0,0 2 0,0 0 0,2 1 0,0 1 0,1 2 0,1 0 0,1 2 0,1 0 0,-25 36 0,-8 18 20,4 2 0,-43 96-1,9 5-447,-70 221 0,73-144-4993</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3.368"/>
    </inkml:context>
    <inkml:brush xml:id="br0">
      <inkml:brushProperty name="width" value="0.035" units="cm"/>
      <inkml:brushProperty name="height" value="0.035" units="cm"/>
      <inkml:brushProperty name="color" value="#333333"/>
    </inkml:brush>
  </inkml:definitions>
  <inkml:trace contextRef="#ctx0" brushRef="#br0">1 0 24575,'0'0'-8191</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3.752"/>
    </inkml:context>
    <inkml:brush xml:id="br0">
      <inkml:brushProperty name="width" value="0.035" units="cm"/>
      <inkml:brushProperty name="height" value="0.035" units="cm"/>
      <inkml:brushProperty name="color" value="#333333"/>
    </inkml:brush>
  </inkml:definitions>
  <inkml:trace contextRef="#ctx0" brushRef="#br0">6 1013 24575,'41'-166'0,"118"-449"0,-147 568 0,-7 25 0,1-1 0,0 1 0,2 0 0,0 1 0,2 0 0,15-27 0,-25 48 0,0 0 0,1-1 0,-1 1 0,0-1 0,0 1 0,1 0 0,-1-1 0,0 1 0,1 0 0,-1 0 0,0-1 0,1 1 0,-1 0 0,1 0 0,-1-1 0,0 1 0,1 0 0,-1 0 0,1 0 0,-1 0 0,1-1 0,-1 1 0,0 0 0,1 0 0,-1 0 0,1 0 0,-1 0 0,1 0 0,-1 0 0,1 0 0,-1 1 0,0-1 0,1 0 0,9 22 0,-7 8 0,-1 0 0,-2 43 0,-15 178 0,-232 1488-1799,232-1661 1799,-22 153 0,39-218 134,6-24-1,12-34-1465,13-49-3995</inkml:trace>
  <inkml:trace contextRef="#ctx0" brushRef="#br0" timeOffset="1">532 983 24575,'-5'44'0,"-12"70"0,-13 60 0,-6 35 0,-1 3 0,4-26 0,9-40 0,13-43 0,18-46 0,19-46 0,4-26-8191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9:17.973"/>
    </inkml:context>
    <inkml:brush xml:id="br0">
      <inkml:brushProperty name="width" value="0.035" units="cm"/>
      <inkml:brushProperty name="height" value="0.035" units="cm"/>
      <inkml:brushProperty name="color" value="#333333"/>
    </inkml:brush>
  </inkml:definitions>
  <inkml:trace contextRef="#ctx0" brushRef="#br0">1 1 24575,'108'92'0,"-103"-87"0,1 0 0,-1 1 0,0 0 0,0 0 0,0 0 0,6 13 0,-10-15 0,0 0 0,0 0 0,0 0 0,-1-1 0,1 1 0,-1 0 0,0 0 0,-1 0 0,1 0 0,0 0 0,-1 0 0,0-1 0,0 1 0,0 0 0,-3 5 0,-10 30-117,-61 145-1131,64-165-5578</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4.651"/>
    </inkml:context>
    <inkml:brush xml:id="br0">
      <inkml:brushProperty name="width" value="0.035" units="cm"/>
      <inkml:brushProperty name="height" value="0.035" units="cm"/>
      <inkml:brushProperty name="color" value="#333333"/>
    </inkml:brush>
  </inkml:definitions>
  <inkml:trace contextRef="#ctx0" brushRef="#br0">171 67 24575,'-1'-6'0,"1"-1"0,-1 1 0,0 0 0,0 0 0,-1 0 0,-4-11 0,6 16 0,-1 0 0,1 1 0,0-1 0,-1 0 0,1 1 0,0-1 0,-1 0 0,1 1 0,-1-1 0,1 1 0,-1-1 0,1 1 0,-1-1 0,1 1 0,-1-1 0,0 1 0,1-1 0,-1 1 0,0 0 0,1 0 0,-1-1 0,0 1 0,0 0 0,-1 0 0,1 0 0,0 1 0,0-1 0,-1 1 0,1 0 0,0-1 0,0 1 0,0 0 0,-1 0 0,1 0 0,0 0 0,1 0 0,-1 0 0,0 0 0,0 0 0,0 1 0,1-1 0,-1 0 0,0 0 0,0 2 0,-8 17 0,0 1 0,1 0 0,2 0 0,-7 32 0,-10 97 0,16-97 0,1-9 0,-13 83 0,5 0 0,4 181 0,11-293 0,1 0 0,0 0 0,0 0 0,2 0 0,0 0 0,11 27 0,-13-38 0,0-1 0,0 1 0,0 0 0,0-1 0,1 1 0,-1-1 0,1 0 0,0 0 0,0 0 0,0 0 0,1 0 0,-1-1 0,1 0 0,-1 1 0,1-1 0,0 0 0,0-1 0,0 1 0,0-1 0,0 0 0,0 0 0,0 0 0,0 0 0,0-1 0,1 1 0,-1-1 0,0 0 0,0-1 0,5 0 0,2-1 0,-1-1 0,1 0 0,-1-1 0,0 0 0,0-1 0,-1 0 0,1-1 0,-1 0 0,0 0 0,0-1 0,-1 0 0,11-12 0,7-8 0,-1-2 0,25-39 0,24-53-23,-48 76-1319,-2 4-5484</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0:44.982"/>
    </inkml:context>
    <inkml:brush xml:id="br0">
      <inkml:brushProperty name="width" value="0.035" units="cm"/>
      <inkml:brushProperty name="height" value="0.035" units="cm"/>
      <inkml:brushProperty name="color" value="#333333"/>
    </inkml:brush>
  </inkml:definitions>
  <inkml:trace contextRef="#ctx0" brushRef="#br0">1 0 24575,'1'11'0,"0"-1"0,0 0 0,1 0 0,0 0 0,1 0 0,0 0 0,1 0 0,7 13 0,48 75 0,-9-16 0,-41-66 0,-1 1 0,-1 0 0,0 0 0,-1 0 0,-1 1 0,-1 0 0,-1 0 0,0 0 0,-1 0 0,-1 1 0,-1-1 0,-1 1 0,0-1 0,-1 0 0,-1 0 0,-1 0 0,-1 0 0,0 0 0,-15 32 0,1-11-400,-37 53 0,49-81-165,-14 21-6261</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34.272"/>
    </inkml:context>
    <inkml:brush xml:id="br0">
      <inkml:brushProperty name="width" value="0.035" units="cm"/>
      <inkml:brushProperty name="height" value="0.035" units="cm"/>
      <inkml:brushProperty name="color" value="#333333"/>
    </inkml:brush>
  </inkml:definitions>
  <inkml:trace contextRef="#ctx0" brushRef="#br0">13 0 24575,'-5'5'0,"-1"6"0,4 2 0,4 4 0,6 3 0,11 9 0,13 8 0,6 4 0,6 5 0,1 4 0,-3-1 0,-8-4 0,-5-5 0,-7-4 0,-13-3 0,-13-8 0,-5-7-8191</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34.651"/>
    </inkml:context>
    <inkml:brush xml:id="br0">
      <inkml:brushProperty name="width" value="0.035" units="cm"/>
      <inkml:brushProperty name="height" value="0.035" units="cm"/>
      <inkml:brushProperty name="color" value="#333333"/>
    </inkml:brush>
  </inkml:definitions>
  <inkml:trace contextRef="#ctx0" brushRef="#br0">0 828 24575,'20'-44'0,"16"-31"0,8-16 0,1-8 0,2-3 0,-1 7 0,-4 5 0,-9 12 0,-5 14 0,-7 14 0,-8 20 0,-6 20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24.843"/>
    </inkml:context>
    <inkml:brush xml:id="br0">
      <inkml:brushProperty name="width" value="0.035" units="cm"/>
      <inkml:brushProperty name="height" value="0.035" units="cm"/>
      <inkml:brushProperty name="color" value="#333333"/>
    </inkml:brush>
  </inkml:definitions>
  <inkml:trace contextRef="#ctx0" brushRef="#br0">1 1 24575,'0'54'0,"0"39"0,0 17 0,0 6 0,0-7 0,0-13 0,5-17 0,1-17 0,0-15 0,-1-24 0,-1-27 0,-2-27 0,-1-8-8191</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25.176"/>
    </inkml:context>
    <inkml:brush xml:id="br0">
      <inkml:brushProperty name="width" value="0.035" units="cm"/>
      <inkml:brushProperty name="height" value="0.035" units="cm"/>
      <inkml:brushProperty name="color" value="#333333"/>
    </inkml:brush>
  </inkml:definitions>
  <inkml:trace contextRef="#ctx0" brushRef="#br0">1 69 24575,'19'-11'0,"1"1"0,0 0 0,0 2 0,1 0 0,1 2 0,25-6 0,-39 11 0,0 0 0,-1 0 0,1 0 0,0 1 0,0 1 0,-1-1 0,1 1 0,0 1 0,-1-1 0,1 1 0,-1 0 0,1 1 0,-1 0 0,0 0 0,0 1 0,0 0 0,-1 0 0,1 0 0,-1 1 0,11 10 0,-7-3 0,-2-1 0,1 1 0,-2 0 0,0 1 0,0 0 0,-1 0 0,0 1 0,-1-1 0,-1 1 0,-1 0 0,1 0 0,-2 1 0,1 26 0,-2-25 0,-1 0 0,0-1 0,-1 1 0,-1 0 0,-1-1 0,0 1 0,-1-1 0,0 0 0,-2 0 0,1-1 0,-2 1 0,-14 22 0,18-32 0,-1 0 0,0 0 0,0-1 0,-1 0 0,1 1 0,-1-1 0,0-1 0,0 1 0,-1-1 0,1 0 0,0 0 0,-10 3 0,12-5 0,0 0 0,1 0 0,-1-1 0,0 1 0,0-1 0,0 0 0,0 0 0,1 0 0,-1 0 0,0-1 0,0 1 0,0-1 0,0 1 0,1-1 0,-1 0 0,0 0 0,1 0 0,-1-1 0,1 1 0,-1 0 0,1-1 0,-1 0 0,1 0 0,0 0 0,0 0 0,0 0 0,0 0 0,-2-4 0,-15-30-1365,5-3-5461</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25.619"/>
    </inkml:context>
    <inkml:brush xml:id="br0">
      <inkml:brushProperty name="width" value="0.035" units="cm"/>
      <inkml:brushProperty name="height" value="0.035" units="cm"/>
      <inkml:brushProperty name="color" value="#333333"/>
    </inkml:brush>
  </inkml:definitions>
  <inkml:trace contextRef="#ctx0" brushRef="#br0">150 0 24575,'-37'121'0,"6"1"0,-28 234 0,43-161 0,9 219 0,7-407 0,1 28 0,1 0 0,9 45 0,-10-72 0,1 0 0,0 0 0,0-1 0,1 1 0,0-1 0,0 0 0,0 0 0,1 0 0,0 0 0,1 0 0,0-1 0,0 0 0,0 0 0,0 0 0,1-1 0,9 7 0,-12-10-85,0 0 0,0-1-1,0 1 1,0-1 0,0 0-1,0 0 1,0 0 0,0-1-1,0 1 1,1-1 0,-1 0-1,0 1 1,0-2 0,1 1-1,2 0 1,14-7-6741</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26.599"/>
    </inkml:context>
    <inkml:brush xml:id="br0">
      <inkml:brushProperty name="width" value="0.035" units="cm"/>
      <inkml:brushProperty name="height" value="0.035" units="cm"/>
      <inkml:brushProperty name="color" value="#333333"/>
    </inkml:brush>
  </inkml:definitions>
  <inkml:trace contextRef="#ctx0" brushRef="#br0">0 6 24575,'0'-5'0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27.245"/>
    </inkml:context>
    <inkml:brush xml:id="br0">
      <inkml:brushProperty name="width" value="0.035" units="cm"/>
      <inkml:brushProperty name="height" value="0.035" units="cm"/>
      <inkml:brushProperty name="color" value="#333333"/>
    </inkml:brush>
  </inkml:definitions>
  <inkml:trace contextRef="#ctx0" brushRef="#br0">91 1 24575,'-18'43'0,"2"1"0,2 1 0,2 0 0,2 1 0,2 1 0,2-1 0,-1 81 0,12 19 0,1-193 0,2 1 0,1 1 0,32-87 0,-31 104 0,2 0 0,1 1 0,2 1 0,0 0 0,1 1 0,2 0 0,26-27 0,-37 45 14,0 0-1,1 0 0,0 1 0,1 0 1,-1 1-1,1 0 0,0 0 1,19-7-1,-25 11-63,1 0 1,-1 0-1,0 1 1,1-1-1,-1 1 1,1-1-1,-1 1 1,1 0-1,-1 0 1,1 1-1,-1-1 1,0 1-1,1-1 1,-1 1-1,0 0 1,1 0-1,-1 1 1,0-1-1,0 1 1,0 0-1,0-1 1,0 1-1,0 1 1,-1-1-1,1 0 1,-1 1-1,1-1 1,-1 1-1,2 2 1,8 17-6777</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39.988"/>
    </inkml:context>
    <inkml:brush xml:id="br0">
      <inkml:brushProperty name="width" value="0.035" units="cm"/>
      <inkml:brushProperty name="height" value="0.035" units="cm"/>
      <inkml:brushProperty name="color" value="#333333"/>
    </inkml:brush>
  </inkml:definitions>
  <inkml:trace contextRef="#ctx0" brushRef="#br0">288 570 24575,'-3'35'0,"0"0"0,-16 62 0,5-26 0,3-9 0,-10 58 0,-37 124 0,49-225 0,8-35 0,9-41 0,126-734 0,-120 717 0,-8 61 0,-2 23 0,0 34 0,-7 115 0,-25 165 0,-46 159 0,53-355 0,9-55 0,10-52 0,12-44 0,-8 16 0,123-395 0,-79 237 0,98-233 0,-135 379 0,1 1 0,19-29 0,-28 45 0,0 0 0,1 0 0,-1 0 0,1 0 0,-1 0 0,1 0 0,0 1 0,-1-1 0,1 1 0,0-1 0,0 1 0,0 0 0,0 0 0,0 0 0,1 0 0,-1 0 0,0 0 0,3 0 0,-3 1 0,-1 1 0,1 0 0,-1-1 0,1 1 0,-1 0 0,1 0 0,-1 0 0,1 0 0,-1 0 0,0 0 0,1 1 0,-1-1 0,0 0 0,0 1 0,0-1 0,0 1 0,0-1 0,-1 1 0,1-1 0,0 1 0,-1-1 0,1 1 0,-1 0 0,1-1 0,-1 3 0,8 33 0,-1 0 0,-2 1 0,-2-1 0,-1 49 0,-2-85 0,-7 271 0,-49 311 0,44-478 0,8-49 0,8-45 0,2-13 0,0-6 0,0-1 0,-1 0 0,0 0 0,0 0 0,-1-1 0,-1 1 0,6-21 0,2-3 0,111-345 0,84-219 0,-198 577 0,33-67 0,-38 80 0,1 1 0,0 0 0,0 0 0,0 0 0,1 1 0,0-1 0,0 1 0,1 0 0,7-6 0,-12 10 0,1 1 0,-1-1 0,0 1 0,0-1 0,0 1 0,0-1 0,0 1 0,0-1 0,1 1 0,-1 0 0,0 0 0,0 0 0,0 0 0,1 0 0,-1 0 0,0 0 0,0 0 0,1 0 0,-1 0 0,0 1 0,0-1 0,0 1 0,0-1 0,1 1 0,-1-1 0,0 1 0,0-1 0,0 1 0,0 0 0,0 0 0,0-1 0,-1 1 0,1 0 0,0 0 0,0 0 0,-1 0 0,1 0 0,0 0 0,-1 0 0,1 0 0,0 2 0,2 5 0,1 0 0,-1 1 0,-1-1 0,3 17 0,2 24 0,-3-1 0,-1 1 0,-8 80 0,-28 153 0,24-223 0,-58 335 0,56-331 0,11-63 0,0 1 0,-1 0 0,1 0 0,0 0 0,0 0 0,0-1 0,-1 1 0,1 0 0,0 0 0,0 0 0,0 0 0,0 0 0,0 0 0,1-1 0,-1 1 0,0 0 0,0 0 0,1 0 0,-1 0 0,0-1 0,1 1 0,-1 0 0,1 0 0,-1-1 0,1 2 0,16-23 0,15-39 0,46-124 0,9-76 0,-64 186 0,7-28 0,-14 44 0,2 2 0,32-69 0,-50 124 0,1 0 0,-1 0 0,0 0 0,1 0 0,-1-1 0,0 1 0,1 0 0,0 0 0,-1 0 0,1 0 0,-1 0 0,1 0 0,0 0 0,0 1 0,0-1 0,0 0 0,-1 0 0,1 1 0,0-1 0,0 0 0,0 1 0,0-1 0,1 1 0,-1-1 0,0 1 0,2-1 0,-2 3 0,1-1 0,-1 0 0,0 1 0,0 0 0,0-1 0,-1 1 0,1 0 0,0-1 0,-1 1 0,1 0 0,-1 0 0,1-1 0,-1 1 0,0 0 0,0 0 0,0 3 0,3 33 0,-2 0 0,-2 1 0,-8 57 0,-29 121 0,32-186 0,-70 308 0,227-956 0,-142 575 0,-6 30 0,1-6 0,0 0 0,-1 0 0,1-31 0,-4 47 0,0 1 0,0 0 0,0 0 0,0 0 0,-1-1 0,1 1 0,0 0 0,0 0 0,-1 0 0,1 0 0,-1-1 0,1 1 0,-1 0 0,1 0 0,-1 0 0,0 0 0,0-1 0,0 2 0,1-1 0,-1 1 0,0 0 0,1 0 0,-1 0 0,1 0 0,-1 0 0,1-1 0,-1 1 0,0 0 0,1 0 0,-1 0 0,1 1 0,-1-1 0,0 0 0,1 0 0,-1 0 0,1 0 0,-1 0 0,1 1 0,-1-1 0,1 0 0,-1 1 0,0-1 0,-34 33 0,34-32 0,-401 474 0,42-90 0,240-268 0,-154 115 0,251-214 0,-1-1 0,-1 0 0,0-2 0,-30 13 0,53-27 0,-1 0 0,1 0 0,-1 0 0,1 0 0,-1 0 0,1 0 0,-1-1 0,0 1 0,1-1 0,-1 0 0,0 0 0,1 0 0,-1 0 0,0 0 0,0-1 0,1 1 0,-1-1 0,1 1 0,-1-1 0,0 0 0,1 0 0,-5-3 0,5 2 0,0-1 0,1 0 0,-1 1 0,0-1 0,1 0 0,0 0 0,-1 0 0,1 0 0,0 0 0,1 0 0,-1-1 0,0 1 0,1 0 0,0 0 0,0-1 0,0 1 0,0 0 0,0 0 0,1-1 0,1-3 0,7-38 0,3 0 0,1 0 0,38-84 0,-46 119 0,131-285-675,12 7 1,255-371-1,-257 452 671,-113 166 4,1 1 0,68-58 0,-90 88 0,0 0 0,0 1 0,1 0 0,19-10 0,-29 18 0,0 0 0,-1-1 0,1 1 0,0 0 0,0 0 0,-1 1 0,1-1 0,0 1 0,0-1 0,0 1 0,0 0 0,0 0 0,0 0 0,0 0 0,0 1 0,0-1 0,0 1 0,-1 0 0,1 0 0,0 0 0,0 0 0,-1 0 0,1 1 0,0-1 0,-1 1 0,0 0 0,1-1 0,-1 1 0,4 4 0,0 4 140,0 1 1,-1-1-1,0 1 1,0 0-1,-1 1 1,-1-1-1,0 1 1,0 0-1,-2-1 1,1 1-1,-1 23 1,0 31-80,-2 0 0,-4 0 0,-2 0 0,-3-1 0,-28 97 0,-10-9-75,-73 162-1,27-106-456,-9-4 0,-256 379-1,342-561 472,7-7 0,-1 0 0,0-1 0,-1 0 0,-1-1 0,0 0 0,-30 22 0,42-35 0,1-1 0,0 0 0,-1 1 0,1-1 0,-1 0 0,1 1 0,-1-1 0,1 0 0,-1 1 0,1-1 0,-1 0 0,0 0 0,1 0 0,-1 0 0,1 0 0,-1 0 0,1 0 0,-1 1 0,0-2 0,1 1 0,-1 0 0,1 0 0,-1 0 0,1 0 0,-1 0 0,0 0 0,1-1 0,-1 1 0,1 0 0,-1 0 0,1-1 0,-1 1 0,1 0 0,-1-1 0,1 1 0,0 0 0,-1-1 0,1 1 0,-1-1 0,1 1 0,0-1 0,0 1 0,-1-1 0,1 1 0,0-1 0,0 1 0,-1-1 0,1 1 0,0-1 0,0 0 0,0 1 0,0-1 0,0 1 0,0-1 0,0 1 0,0-2 0,0-9 0,1 0 0,1 0 0,-1 1 0,2-1 0,6-19 0,23-63 3,72-143 0,68-82-86,-169 312 79,255-422-259,-176 307 192,136-156 0,-204 260 71,0 1 0,2 0 0,0 1 0,0 1 0,1 1 0,1 0 0,28-16 0,-43 28 7,-1 0 0,1 0 1,-1 0-1,1 0 0,0 0 0,-1 0 0,1 1 1,0-1-1,0 1 0,-1 0 0,1 0 1,0 0-1,0 0 0,-1 0 0,1 1 0,0-1 1,0 1-1,-1 0 0,1 0 0,-1 0 1,4 2-1,-3-1 19,0 0 1,-1 1-1,1-1 1,-1 1-1,0 0 1,0 0-1,0 0 0,0 0 1,0 0-1,-1 0 1,1 0-1,-1 1 1,0-1-1,1 6 1,1 7 145,0 1 0,-2 1 0,0-1 0,-1 0 0,-3 30 0,-7 17-103,-2 0 0,-4-2 0,-2 0 0,-41 95 0,10-52-83,-103 165 0,112-207 14,-60 70 0,94-125 0,-2 0 0,1-1 0,-1 0 0,-12 9 0,20-15 0,0-1 1,-1 1-1,1-1 0,-1 1 0,1-1 0,-1 1 1,1-1-1,-1 0 0,0 1 0,1-1 0,-1 0 1,0 1-1,1-1 0,-1 0 0,0 0 0,1 1 1,-1-1-1,0 0 0,1 0 0,-1 0 0,0 0 1,1 0-1,-1 0 0,0 0 0,1 0 0,-1 0 1,0-1-1,1 1 0,-1 0 0,0 0 0,1-1 1,-1 1-1,0 0 0,1-1 0,-1 1 0,1 0 0,-1-1 1,1 1-1,-1-1 0,1 1 0,-1-1 0,1 1 1,-1-1-1,1 0 0,-1 1 0,1-1 0,0 1 1,0-1-1,-1 0 0,0-35-1375,11-21-5451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091"/>
    </inkml:context>
    <inkml:brush xml:id="br0">
      <inkml:brushProperty name="width" value="0.035" units="cm"/>
      <inkml:brushProperty name="height" value="0.035" units="cm"/>
      <inkml:brushProperty name="color" value="#333333"/>
    </inkml:brush>
  </inkml:definitions>
  <inkml:trace contextRef="#ctx0" brushRef="#br0">1 818 24575,'3'21'0,"5"-17"0,-6-5 0,-1 0 0,1 0 0,-1 0 0,1-1 0,-1 1 0,0-1 0,1 1 0,-1 0 0,0-1 0,0 0 0,0 1 0,0-1 0,0 0 0,-1 0 0,1 1 0,0-3 0,21-67 0,16-82 0,-8 23 0,-22 99 0,26-94 0,52-128 0,-84 247 0,1 0 0,-1 1 0,2 0 0,-1-1 0,0 1 0,6-5 0,-9 9 0,1 1 0,-1-1 0,1 0 0,0 1 0,-1-1 0,1 0 0,0 1 0,0-1 0,-1 1 0,1-1 0,0 1 0,0 0 0,0-1 0,0 1 0,0 0 0,0-1 0,-1 1 0,1 0 0,0 0 0,0 0 0,0 0 0,0 0 0,0 0 0,0 0 0,0 0 0,0 0 0,0 1 0,0-1 0,0 0 0,-1 0 0,1 1 0,0-1 0,0 1 0,0-1 0,0 1 0,-1-1 0,1 1 0,0-1 0,-1 1 0,1 0 0,0 0 0,-1-1 0,1 1 0,-1 0 0,1 0 0,-1-1 0,1 3 0,4 5 0,-1 0 0,0 0 0,0 1 0,-1 0 0,-1-1 0,1 1 0,1 12 0,6 74 0,-6-40 0,9 87 0,11 72 0,-24-204-43,-5-11 115,-9-17-475,8 10-588,-17-18-5835</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5.568"/>
    </inkml:context>
    <inkml:brush xml:id="br0">
      <inkml:brushProperty name="width" value="0.035" units="cm"/>
      <inkml:brushProperty name="height" value="0.035" units="cm"/>
      <inkml:brushProperty name="color" value="#333333"/>
    </inkml:brush>
  </inkml:definitions>
  <inkml:trace contextRef="#ctx0" brushRef="#br0">19 0 24575,'-1'0'0,"0"1"0,0-1 0,0 0 0,0 0 0,1 0 0,-1 1 0,0-1 0,0 0 0,0 1 0,1-1 0,-1 0 0,0 1 0,1-1 0,-1 1 0,0 0 0,1-1 0,-1 1 0,1-1 0,-1 1 0,1 0 0,-1-1 0,1 1 0,-1 0 0,1 0 0,-1-1 0,1 1 0,0 0 0,0 0 0,-1 0 0,1 0 0,0-1 0,0 1 0,0 0 0,0 0 0,0 0 0,0 0 0,0-1 0,0 1 0,1 2 0,8 35 0,156 349 0,-159-374 0,0 1 0,-4-7 0,0-1 0,1 0 0,0 0 0,0 0 0,0 0 0,1-1 0,0 1 0,0-1 0,0 0 0,0 0 0,1-1 0,5 6 0,-9-11 0,-1 1 0,1 0 0,-1-1 0,0 1 0,1 0 0,-1-1 0,0 1 0,1-1 0,-1 1 0,0 0 0,1-1 0,-1 1 0,0-1 0,0 1 0,0-1 0,1 1 0,-1-1 0,0 1 0,0-1 0,0 1 0,0-1 0,0 1 0,0-1 0,0 1 0,0-1 0,0 1 0,0-1 0,0 1 0,0-1 0,-1 1 0,1-1 0,0 1 0,0-1 0,0 1 0,-1-1 0,1 1 0,0-1 0,-1 1 0,1-1 0,-8-25 0,-8-3-1365,-1 2-5461</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6.089"/>
    </inkml:context>
    <inkml:brush xml:id="br0">
      <inkml:brushProperty name="width" value="0.035" units="cm"/>
      <inkml:brushProperty name="height" value="0.035" units="cm"/>
      <inkml:brushProperty name="color" value="#333333"/>
    </inkml:brush>
  </inkml:definitions>
  <inkml:trace contextRef="#ctx0" brushRef="#br0">0 645 24575,'0'-5'0,"5"-12"0,7-12 0,5-12 0,6-13 0,9-8 0,3-3 0,1-5 0,0 3 0,-7 5 0,-3 6 0,-6 9 0,-1 7 0,-5 11-8191</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7.484"/>
    </inkml:context>
    <inkml:brush xml:id="br0">
      <inkml:brushProperty name="width" value="0.035" units="cm"/>
      <inkml:brushProperty name="height" value="0.035" units="cm"/>
      <inkml:brushProperty name="color" value="#333333"/>
    </inkml:brush>
  </inkml:definitions>
  <inkml:trace contextRef="#ctx0" brushRef="#br0">126 7 24575,'-5'25'0,"-16"99"0,-70 222 0,82-326 0,11-39 0,98-400 0,-86 358 0,-6 38 0,-3 43 0,-2 114 0,-18 173 0,0-36 0,17-246 0,-2-25 0,1 0 0,0 0 0,-1-1 0,1 1 0,-1 0 0,1-1 0,-1 1 0,1-1 0,-1 1 0,1-1 0,-1 1 0,1-1 0,-1 1 0,1-1 0,-1 1 0,0-1 0,1 0 0,-1 1 0,0-1 0,0 1 0,1-1 0,-1 0 0,0 1 0,0-1 0,0 0 0,0 1 0,0-1 0,0 0 0,0-1 0,83-316 0,-60 210 0,45-127 0,-49 193 0,-19 42 0,0-1 0,0 1 0,0 0 0,0-1 0,0 1 0,0 0 0,0-1 0,1 1 0,-1 0 0,0-1 0,0 1 0,0 0 0,0 0 0,1-1 0,-1 1 0,0 0 0,0-1 0,0 1 0,1 0 0,-1 0 0,0 0 0,1-1 0,-1 1 0,0 0 0,0 0 0,1 0 0,-1 0 0,0-1 0,1 1 0,-1 0 0,0 0 0,1 0 0,-1 0 0,0 0 0,1 0 0,-1 0 0,1 0 0,-1 0 0,0 0 0,1 0 0,-1 0 0,0 0 0,1 0 0,-1 1 0,0-1 0,1 0 0,-1 0 0,0 0 0,0 0 0,1 1 0,-1-1 0,0 0 0,0 0 0,1 1 0,-1-1 0,0 0 0,0 0 0,1 1 0,-1-1 0,0 0 0,0 1 0,0-1 0,0 0 0,1 1 0,-1-1 0,0 0 0,0 1 0,5 28 0,-5 75 0,-4 0 0,-30 173 0,28-236 0,-28 180 0,33-204 0,5-28 0,7-33 0,12-59 0,82-339 0,-95 412 0,-4 24 0,-6 51 0,-99 559 0,97-592 0,-1-2 0,1-11 0,-1-23 0,2-44 0,3-255 0,-2 316 0,-3-38 0,3 43 0,0 1 0,0-1 0,0 1 0,0 0 0,0-1 0,0 1 0,-1-1 0,1 1 0,0 0 0,-1-1 0,1 1 0,-1 0 0,0 0 0,1-1 0,-1 1 0,0 0 0,0 0 0,0 0 0,0 0 0,0 0 0,-1-1 0,1 2 0,0 1 0,0-1 0,0 1 0,0 0 0,0 0 0,0 0 0,1 0 0,-1-1 0,0 1 0,1 0 0,-1 0 0,0 0 0,1 0 0,-1 0 0,1 1 0,0-1 0,-1 0 0,1 0 0,0 0 0,0 1 0,-18 57 0,2 0 0,-10 88 0,0 126 0,23-223 0,3-49 0,0-1 0,-1 1 0,1 0 0,0-1 0,0 1 0,0 0 0,0-1 0,0 1 0,0-1 0,0 1 0,0 0 0,0-1 0,0 1 0,0 0 0,0-1 0,0 1 0,1-1 0,-1 1 0,0 0 0,0-1 0,1 1 0,-1-1 0,0 1 0,1-1 0,-1 1 0,1-1 0,-1 1 0,0-1 0,1 1 0,10-21 0,130-447 0,-49 136 0,-80 307 0,-12 24 0,1 0 0,-1 0 0,0 1 0,1-1 0,-1 0 0,0 0 0,1 1 0,-1-1 0,0 0 0,1 1 0,-1-1 0,0 0 0,0 1 0,0-1 0,1 1 0,-1-1 0,0 0 0,0 1 0,0-1 0,0 1 0,0-1 0,0 1 0,1-1 0,-1 0 0,0 1 0,0-1 0,0 1 0,-1-1 0,1 1 0,0 0 0,0 56 0,-44 225 0,18-129 0,27-137-26,9-31 89,11-33-1465,1-10-5424</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8.132"/>
    </inkml:context>
    <inkml:brush xml:id="br0">
      <inkml:brushProperty name="width" value="0.035" units="cm"/>
      <inkml:brushProperty name="height" value="0.035" units="cm"/>
      <inkml:brushProperty name="color" value="#333333"/>
    </inkml:brush>
  </inkml:definitions>
  <inkml:trace contextRef="#ctx0" brushRef="#br0">3 104 24575,'-1'41'0,"0"-19"0,0-1 0,1 0 0,2 0 0,0 1 0,1-1 0,1 0 0,12 34 0,-16-52 0,2 0 0,-1-1 0,0 1 0,0 0 0,1-1 0,-1 0 0,1 1 0,0-1 0,0 0 0,0 1 0,0-1 0,0 0 0,0-1 0,1 1 0,-1 0 0,1-1 0,-1 1 0,5 1 0,-5-3 0,0 0 0,0 1 0,0-1 0,1 0 0,-1-1 0,0 1 0,0 0 0,0-1 0,0 1 0,0-1 0,0 1 0,0-1 0,0 0 0,0 0 0,0 0 0,0 0 0,-1 0 0,1-1 0,2-1 0,4-4 0,-1-1 0,0 0 0,0-1 0,-1 1 0,0-1 0,0 0 0,-1-1 0,6-14 0,4-19 0,-2-1 0,9-63 0,-7 36 0,-7 49 0,-4 24 0,1 13 0,9 90 0,1 146 0,-12-180 0,-3-71 0,11 439 0,-13-304 0,-25 167 0,26-297 0,-4 26 0,-11 43 0,14-65 0,-1-1 0,0 0 0,-1 0 0,0 0 0,0 0 0,-1-1 0,1 1 0,-2-1 0,-10 11 0,15-16 0,-1 0 0,1-1 0,-1 1 0,1-1 0,-1 0 0,0 1 0,1-1 0,-1 0 0,0 0 0,0 0 0,0 0 0,1-1 0,-1 1 0,0 0 0,0-1 0,0 1 0,-1-1 0,1 0 0,0 0 0,0 0 0,0 0 0,0 0 0,0 0 0,0 0 0,0-1 0,0 1 0,0-1 0,0 1 0,0-1 0,0 0 0,0 0 0,0 0 0,1 0 0,-1 0 0,0 0 0,1-1 0,-1 1 0,1 0 0,-1-1 0,-1-2 0,-3-3 0,0-2 0,1 1 0,0 0 0,0-1 0,1 0 0,0 0 0,-4-14 0,-3-18 0,2-1 0,2 0 0,1-1 0,3 1 0,1-1 0,2 1 0,2-1 0,2 0 0,1 1 0,3 0 0,22-72 0,-22 92 24,1 2 0,0-1 0,2 1 0,19-28 0,-23 38-173,1 0 1,0 1-1,0-1 1,1 2-1,0-1 1,1 1-1,0 1 1,0 0-1,19-10 1,0 6-6678</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58.702"/>
    </inkml:context>
    <inkml:brush xml:id="br0">
      <inkml:brushProperty name="width" value="0.035" units="cm"/>
      <inkml:brushProperty name="height" value="0.035" units="cm"/>
      <inkml:brushProperty name="color" value="#333333"/>
    </inkml:brush>
  </inkml:definitions>
  <inkml:trace contextRef="#ctx0" brushRef="#br0">0 1 24575,'0'4'0,"0"8"0,0 6 0,5 5 0,2 3 0,-1 8 0,-1 2 0,-1 1 0,-2-1 0,0-2 0,-2-12 0,0-19 0,0-16 0,0-10 0,-1-1-8191</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1.528"/>
    </inkml:context>
    <inkml:brush xml:id="br0">
      <inkml:brushProperty name="width" value="0.035" units="cm"/>
      <inkml:brushProperty name="height" value="0.035" units="cm"/>
      <inkml:brushProperty name="color" value="#333333"/>
    </inkml:brush>
  </inkml:definitions>
  <inkml:trace contextRef="#ctx0" brushRef="#br0">490 137 24575,'-17'-20'0,"0"1"0,-34-30 0,45 43 0,0 1 0,-1 1 0,1-1 0,-1 1 0,0 0 0,0 1 0,0-1 0,-1 1 0,1 1 0,-1-1 0,0 2 0,0-1 0,-8 0 0,12 2 0,1 0 0,-1 1 0,1 0 0,0-1 0,-1 1 0,1 1 0,0-1 0,0 0 0,0 1 0,0-1 0,0 1 0,0 0 0,0 0 0,1 0 0,-1 1 0,1-1 0,-1 1 0,1-1 0,0 1 0,-3 5 0,-4 6 0,1 0 0,1 1 0,-7 17 0,11-23 0,-22 51 0,-101 219 0,101-246 0,25-33 0,-1 0 0,1 0 0,0 0 0,0 1 0,-1-1 0,1 0 0,0 0 0,-1 0 0,1 0 0,0 0 0,-1 1 0,1-1 0,0 0 0,0 0 0,-1 0 0,1 0 0,0 0 0,-1 0 0,1 0 0,0 0 0,-1 0 0,1 0 0,0 0 0,-1 0 0,1-1 0,0 1 0,-1 0 0,1 0 0,0 0 0,-1 0 0,1 0 0,0-1 0,-1 1 0,-4-21 0,6-54 0,17-127 0,-17 274 0,3-14 0,-6 178 0,4 186 0,2-382 0,0-38 0,1-11 0,5-18 0,41-217 0,-28 120 0,52-159 0,-71 271 0,16-39 0,-19 48 0,0 1 0,0 0 0,0 0 0,1-1 0,-1 1 0,1 0 0,-1 0 0,1 1 0,0-1 0,0 0 0,0 0 0,0 1 0,0-1 0,0 1 0,0 0 0,3-2 0,-4 3 0,0 0 0,0 0 0,0 0 0,1 0 0,-1 1 0,0-1 0,0 0 0,0 0 0,0 1 0,0-1 0,0 1 0,0-1 0,0 1 0,0-1 0,0 1 0,0-1 0,0 1 0,-1 0 0,1 0 0,0-1 0,0 1 0,-1 0 0,1 0 0,0 0 0,-1 0 0,1 0 0,-1 0 0,1 0 0,-1 0 0,0 0 0,1 1 0,13 42 0,-13-38 0,19 96 0,11 174 0,-9-57 0,-11-170 0,-11-48 0,0 0 0,0-1 0,0 1 0,0-1 0,0 1 0,0-1 0,0 1 0,0-1 0,0 1 0,1 0 0,-1-1 0,0 1 0,0-1 0,1 1 0,-1-1 0,0 0 0,1 1 0,-1-1 0,1 1 0,-1-1 0,1 0 0,-1 1 0,0-1 0,1 0 0,-1 1 0,1-1 0,-1 0 0,1 0 0,0 1 0,-1-1 0,1 0 0,-1 0 0,1 0 0,-1 0 0,1 0 0,-1 0 0,1 0 0,0 0 0,-1 0 0,1 0 0,-1 0 0,2 0 0,14-23 0,0-13 0,-2-1 0,-2 0 0,11-53 0,-5 16 0,26-98 0,52-176 0,-69 280 0,-14 52 0,-12 16 0,-1 0 0,0 0 0,1 0 0,-1 0 0,0 0 0,1 0 0,-1 0 0,0 0 0,0 0 0,1 0 0,-1 0 0,0 0 0,1 0 0,-1 0 0,0 1 0,1-1 0,-1 0 0,0 0 0,1 0 0,-1 0 0,0 1 0,0-1 0,0 0 0,1 0 0,-1 1 0,0-1 0,0 0 0,1 0 0,-1 1 0,0-1 0,0 0 0,0 1 0,10 39 0,-2 75 0,-5 0 0,-13 120 0,6-143 0,-32 365 0,26-348 0,12-99 0,6-28 0,8-36 0,100-514 0,-19 74 0,-86 460 0,-11 34 0,0 0 0,0 0 0,0 0 0,0 0 0,0 0 0,0 0 0,0-1 0,0 1 0,0 0 0,0 0 0,0 0 0,1 0 0,-1 0 0,0 0 0,0 0 0,0 0 0,0 0 0,0 0 0,0 0 0,0 0 0,0 0 0,0 0 0,1-1 0,-1 1 0,0 0 0,0 0 0,0 0 0,0 0 0,0 0 0,0 0 0,0 0 0,0 0 0,1 0 0,-1 0 0,0 0 0,0 0 0,0 1 0,0-1 0,0 0 0,0 0 0,0 0 0,0 0 0,1 0 0,-1 0 0,0 0 0,0 0 0,0 0 0,0 0 0,0 0 0,0 0 0,0 0 0,0 0 0,0 1 0,0-1 0,0 0 0,0 0 0,0 0 0,0 0 0,0 0 0,1 0 0,-1 0 0,0 0 0,0 1 0,0-1 0,3 20 0,0 71 0,-5-1 0,-16 114 0,8-95 0,1-15 0,-15 247 0,26-325 0,3-17 0,7-26 0,51-155 0,45-215 0,-76 265 0,-10 53 0,-22 78 0,0 0 0,1 0 0,-1-1 0,0 1 0,0 0 0,1 0 0,-1 0 0,0 0 0,1-1 0,-1 1 0,1 0 0,-1 0 0,1 0 0,0 0 0,0 0 0,-1 0 0,1 0 0,0 1 0,0-1 0,0 0 0,0 0 0,2-1 0,-2 4 0,0 0 0,0 0 0,0 0 0,-1 0 0,1 0 0,-1 0 0,1 1 0,-1-1 0,0 0 0,0 0 0,0 0 0,0 3 0,-2 88 0,-4 0 0,-30 153 0,20-151 0,-6 37 0,68-273 0,67-290 0,-106 411 0,-4 30 0,-6 37 0,-14 54 0,-54 176 0,68-268 0,0-1 0,0 1 0,-1-1 0,0 0 0,-6 11 0,9-19 0,1 1 0,-1-1 0,1 1 0,-1 0 0,1-1 0,-1 1 0,1-1 0,-1 1 0,1-1 0,-1 1 0,0-1 0,1 0 0,-1 1 0,0-1 0,1 0 0,-1 0 0,0 1 0,1-1 0,-1 0 0,0 0 0,0 0 0,1 0 0,-1 0 0,0 0 0,0 0 0,1 0 0,-2 0 0,0-1 0,1 0 0,-1-1 0,1 1 0,-1 0 0,1-1 0,0 1 0,-1-1 0,1 1 0,0-1 0,0 0 0,0 1 0,0-1 0,0 0 0,1 0 0,-2-3 0,-40-114 0,23 61 0,-52-109 0,59 144 0,-2 0 0,0 1 0,-1 0 0,-2 2 0,0-1 0,-1 2 0,-40-33 0,44 42 0,-1 0 0,0 1 0,0 1 0,-1 1 0,0 0 0,0 1 0,-1 0 0,0 2 0,0 0 0,0 0 0,0 2 0,-1 0 0,-19 1 0,10 3 0,0 1 0,0 1 0,0 2 0,-46 15 0,14-4 0,58-16 0,-1-1 0,0 1 0,1-1 0,-1 1 0,0-1 0,0 0 0,1 1 0,-1-1 0,0 0 0,0 0 0,0 0 0,1 0 0,-1-1 0,0 1 0,0 0 0,1-1 0,-1 1 0,0-1 0,1 0 0,-1 0 0,1 1 0,-3-3 0,3 2 0,0-1 0,0 1 0,0-1 0,1 1 0,-1-1 0,1 1 0,-1-1 0,1 1 0,0-1 0,0 0 0,-1 1 0,1-1 0,0 1 0,0-1 0,0 0 0,1 1 0,-1-1 0,0 1 0,2-3 0,0-3 0,0 0 0,1 0 0,-1 0 0,2 1 0,-1-1 0,1 1 0,0 0 0,0 0 0,11-10 0,-11 12-72,1 1 1,-1 0-1,1 0 0,0 0 0,0 1 0,0-1 0,0 1 0,0 0 1,1 1-1,-1 0 0,0-1 0,1 2 0,0-1 0,-1 1 0,1-1 1,-1 2-1,1-1 0,6 2 0,21 6-6754</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3.837"/>
    </inkml:context>
    <inkml:brush xml:id="br0">
      <inkml:brushProperty name="width" value="0.035" units="cm"/>
      <inkml:brushProperty name="height" value="0.035" units="cm"/>
      <inkml:brushProperty name="color" value="#333333"/>
    </inkml:brush>
  </inkml:definitions>
  <inkml:trace contextRef="#ctx0" brushRef="#br0">0 18 24575,'41'-9'0,"-39"8"0,1-1 0,-1 1 0,1 0 0,-1 0 0,1 1 0,0-1 0,-1 1 0,1-1 0,0 1 0,0 0 0,-1 0 0,1 0 0,0 0 0,-1 0 0,1 1 0,0-1 0,-1 1 0,1 0 0,0 0 0,-1 0 0,1 0 0,-1 0 0,0 0 0,1 1 0,3 3 0,-1 0 0,0 0 0,0 0 0,-1 0 0,0 1 0,0 0 0,0 0 0,-1 0 0,0 1 0,0-1 0,3 11 0,14 72 0,-18-81 0,39 346 0,-29-226 0,-11-117 0,-1-3 0,1 0 0,0 0 0,0 0 0,1-1 0,0 1 0,5 11 0,-7-19 0,0 0 0,0 0-1,0 0 1,0 0 0,0 1 0,0-1-1,0 0 1,0 0 0,0 0 0,0 0-1,0 1 1,0-1 0,0 0 0,0 0-1,0 0 1,0 0 0,1 0 0,-1 1-1,0-1 1,0 0 0,0 0 0,0 0-1,0 0 1,0 0 0,1 0 0,-1 0-1,0 0 1,0 1 0,0-1 0,0 0-1,0 0 1,1 0 0,-1 0 0,0 0-1,0 0 1,0 0 0,0 0 0,1 0-1,-1 0 1,0 0 0,0 0 0,0 0-1,0 0 1,1 0 0,-1 0-1,0 0 1,0 0 0,0 0 0,0-1-1,0 1 1,1 0 0,-1 0 0,0 0-1,0 0 1,0 0 0,0 0 0,0 0-1,0-1 1,1 1 0,-1 0 0,0 0-1,0 0 1,0 0 0,0 0 0,0 0-1,0-1 1,4-10-1260,-4 11 1172,3-19-6738</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4.216"/>
    </inkml:context>
    <inkml:brush xml:id="br0">
      <inkml:brushProperty name="width" value="0.035" units="cm"/>
      <inkml:brushProperty name="height" value="0.035" units="cm"/>
      <inkml:brushProperty name="color" value="#333333"/>
    </inkml:brush>
  </inkml:definitions>
  <inkml:trace contextRef="#ctx0" brushRef="#br0">210 38 24575,'-7'-5'0,"-1"0"0,0 0 0,0 1 0,0 0 0,-1 1 0,1 0 0,-1 0 0,-14-2 0,19 4 0,1 1 0,-1 0 0,1 0 0,-1 0 0,1 1 0,-1-1 0,1 1 0,0 0 0,-1 0 0,1 0 0,0 0 0,0 1 0,0-1 0,0 1 0,0 0 0,0 0 0,0 0 0,0 0 0,1 0 0,-1 1 0,1-1 0,0 1 0,0-1 0,0 1 0,-3 4 0,-2 7 0,1 1 0,0 0 0,1 0 0,0 0 0,1 1 0,1-1 0,1 1 0,0 0 0,1 0 0,0 0 0,2 0 0,0 0 0,5 28 0,-6-41 0,1 1 0,0-1 0,0 0 0,0 1 0,0-1 0,0 0 0,1 1 0,0-1 0,-1 0 0,1 0 0,0 0 0,1-1 0,-1 1 0,0 0 0,1-1 0,0 0 0,-1 1 0,1-1 0,0 0 0,0 0 0,0-1 0,0 1 0,7 2 0,-6-4 0,-1 1 0,1-1 0,-1 0 0,1 0 0,0 0 0,-1-1 0,1 0 0,-1 1 0,1-1 0,-1 0 0,1-1 0,-1 1 0,0 0 0,1-1 0,-1 0 0,0 0 0,0 0 0,0 0 0,-1 0 0,1-1 0,0 1 0,-1-1 0,3-3 0,7-9-170,-1 0-1,0-1 0,-1-1 1,0 0-1,-2 0 0,0-1 1,9-29-1,-10 19-6655</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7.667"/>
    </inkml:context>
    <inkml:brush xml:id="br0">
      <inkml:brushProperty name="width" value="0.035" units="cm"/>
      <inkml:brushProperty name="height" value="0.035" units="cm"/>
      <inkml:brushProperty name="color" value="#333333"/>
    </inkml:brush>
  </inkml:definitions>
  <inkml:trace contextRef="#ctx0" brushRef="#br0">87 1 24575,'0'59'0,"-5"45"0,-1 29 0,-6 22 0,1 10 0,-4 1 0,1-8 0,3-20 0,3-29 0,4-34-8191</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8.030"/>
    </inkml:context>
    <inkml:brush xml:id="br0">
      <inkml:brushProperty name="width" value="0.035" units="cm"/>
      <inkml:brushProperty name="height" value="0.035" units="cm"/>
      <inkml:brushProperty name="color" value="#333333"/>
    </inkml:brush>
  </inkml:definitions>
  <inkml:trace contextRef="#ctx0" brushRef="#br0">59 935 24575,'25'40'0,"13"18"0,5 4 0,1-4 0,-8-6 0,-10-7 0,-9-12-8191</inkml:trace>
  <inkml:trace contextRef="#ctx0" brushRef="#br0" timeOffset="1">1 1257 24575,'20'-50'0,"16"-36"0,13-18 0,7-21 0,-1-15 0,-4-3 0,-12 23-8191</inkml:trace>
  <inkml:trace contextRef="#ctx0" brushRef="#br0" timeOffset="2">409 1 24575,'15'54'0,"10"39"0,6 28 0,2 12 0,1 10 0,-6 0 0,-7-10 0,-7-12 0,-7-17 0,-13-11 0,-17-17 0,-13-16 0,-2-18-8191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449"/>
    </inkml:context>
    <inkml:brush xml:id="br0">
      <inkml:brushProperty name="width" value="0.035" units="cm"/>
      <inkml:brushProperty name="height" value="0.035" units="cm"/>
      <inkml:brushProperty name="color" value="#333333"/>
    </inkml:brush>
  </inkml:definitions>
  <inkml:trace contextRef="#ctx0" brushRef="#br0">0 162 24575,'10'-10'0,"9"-8"0,5-6 0,4 1 0,-3-1 0,-1 5 0,1-1 0,1 4 0,-4 10 0,-6 5-8191</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5.710"/>
    </inkml:context>
    <inkml:brush xml:id="br0">
      <inkml:brushProperty name="width" value="0.035" units="cm"/>
      <inkml:brushProperty name="height" value="0.035" units="cm"/>
      <inkml:brushProperty name="color" value="#333333"/>
    </inkml:brush>
  </inkml:definitions>
  <inkml:trace contextRef="#ctx0" brushRef="#br0">79 1 24575,'0'59'0,"0"45"0,-5 35 0,-1 22 0,-6 15 0,1-3 0,1-11 0,-3-24 0,2-24 0,2-42 0,7-44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2.132"/>
    </inkml:context>
    <inkml:brush xml:id="br0">
      <inkml:brushProperty name="width" value="0.035" units="cm"/>
      <inkml:brushProperty name="height" value="0.035" units="cm"/>
      <inkml:brushProperty name="color" value="#333333"/>
    </inkml:brush>
  </inkml:definitions>
  <inkml:trace contextRef="#ctx0" brushRef="#br0">13 7 24575,'-5'-5'0,"-2"3"0,6 8 0,8 7 0,7 11 0,7 12 0,4 14 0,3 9 0,2 9 0,1-1 0,-6-4 0,-1-6 0,0-8 0,-9-18 0,-12-18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2.496"/>
    </inkml:context>
    <inkml:brush xml:id="br0">
      <inkml:brushProperty name="width" value="0.035" units="cm"/>
      <inkml:brushProperty name="height" value="0.035" units="cm"/>
      <inkml:brushProperty name="color" value="#333333"/>
    </inkml:brush>
  </inkml:definitions>
  <inkml:trace contextRef="#ctx0" brushRef="#br0">0 800 24575,'15'-50'0,"15"-31"0,7-21 0,8-9 0,0 0 0,-2 8 0,-3 13 0,-9 16 0,-4 21 0,-7 29 0,-12 24 0,-8 12-8191</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5.015"/>
    </inkml:context>
    <inkml:brush xml:id="br0">
      <inkml:brushProperty name="width" value="0.035" units="cm"/>
      <inkml:brushProperty name="height" value="0.035" units="cm"/>
      <inkml:brushProperty name="color" value="#333333"/>
    </inkml:brush>
  </inkml:definitions>
  <inkml:trace contextRef="#ctx0" brushRef="#br0">35 1 24575,'0'5'0,"0"6"0,0 7 0,0 5 0,0 9 0,0 3 0,-5 2 0,-1-2 0,-6-1 0,1-6-8191</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5.903"/>
    </inkml:context>
    <inkml:brush xml:id="br0">
      <inkml:brushProperty name="width" value="0.035" units="cm"/>
      <inkml:brushProperty name="height" value="0.035" units="cm"/>
      <inkml:brushProperty name="color" value="#333333"/>
    </inkml:brush>
  </inkml:definitions>
  <inkml:trace contextRef="#ctx0" brushRef="#br0">33 16 24575,'4'-3'0,"0"1"0,1 0 0,-1 1 0,1-1 0,-1 1 0,1 0 0,0 0 0,0 0 0,-1 0 0,1 1 0,0 0 0,0 0 0,0 0 0,-1 1 0,8 1 0,-8-1 0,-1 1 0,1 0 0,0 0 0,-1 0 0,1 1 0,-1-1 0,0 1 0,0-1 0,0 1 0,0 0 0,0 1 0,0-1 0,-1 0 0,0 1 0,0-1 0,0 1 0,0 0 0,1 4 0,8 21 0,-1 0 0,-2 0 0,9 59 0,0 95 0,-15-165 0,-1 2 0,4 57 0,-7-54 0,0-22 0,-3-9 0,4 3 0,-1 1 0,0-1 0,0 1 0,-1 0 0,0-1 0,1 1 0,-1 0 0,0 1 0,-1-1 0,1 0 0,-1 1 0,0 0 0,1 0 0,-1 0 0,-1 0 0,-4-2 0,6 4 0,0 1 0,0-1 0,0 0 0,0 1 0,0 0 0,0 0 0,0 0 0,0 0 0,0 0 0,-1 0 0,1 1 0,0 0 0,0-1 0,0 1 0,0 0 0,0 1 0,1-1 0,-1 0 0,0 1 0,0 0 0,1-1 0,-1 1 0,1 0 0,0 0 0,-1 1 0,-2 3 0,-5 6 0,0 1 0,0 0 0,2 0 0,-1 1 0,2 0 0,0 1 0,0 0 0,2 0 0,0 0 0,0 1 0,2 0 0,0-1 0,-2 31 0,5-44 0,0 0 0,0 0 0,0 1 0,0-1 0,0 0 0,0 0 0,0 0 0,1 0 0,-1 1 0,1-1 0,0 0 0,-1 0 0,1 0 0,0 0 0,0 0 0,0-1 0,1 1 0,-1 0 0,0 0 0,3 1 0,-3-2 0,1 0 0,-1-1 0,1 1 0,0-1 0,-1 1 0,1-1 0,0 0 0,-1 0 0,1 1 0,0-1 0,-1 0 0,1-1 0,0 1 0,-1 0 0,1 0 0,0-1 0,-1 1 0,1-1 0,-1 0 0,2 0 0,7-4 0,0 0 0,-1-1 0,0 0 0,-1 0 0,1-1 0,12-13 0,3-7-455,-2-2 0,21-31 0,-30 39-6371</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6.315"/>
    </inkml:context>
    <inkml:brush xml:id="br0">
      <inkml:brushProperty name="width" value="0.035" units="cm"/>
      <inkml:brushProperty name="height" value="0.035" units="cm"/>
      <inkml:brushProperty name="color" value="#333333"/>
    </inkml:brush>
  </inkml:definitions>
  <inkml:trace contextRef="#ctx0" brushRef="#br0">41 0 24575,'-5'45'0,"-6"20"0,-2 3 0,2-10-8191</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7.185"/>
    </inkml:context>
    <inkml:brush xml:id="br0">
      <inkml:brushProperty name="width" value="0.035" units="cm"/>
      <inkml:brushProperty name="height" value="0.035" units="cm"/>
      <inkml:brushProperty name="color" value="#333333"/>
    </inkml:brush>
  </inkml:definitions>
  <inkml:trace contextRef="#ctx0" brushRef="#br0">0 0 24575,'5'1'0,"0"-1"0,0 1 0,-1 1 0,1-1 0,-1 0 0,1 1 0,-1 0 0,1 0 0,-1 0 0,0 1 0,0 0 0,0-1 0,0 1 0,-1 0 0,1 1 0,-1-1 0,0 1 0,0 0 0,5 7 0,2 5 0,0 0 0,-2 0 0,12 30 0,-12-23 0,-1-1 0,-1 1 0,-1 0 0,-1 1 0,-2-1 0,0 1 0,-1-1 0,-3 37 0,-6-2 0,-2 0 0,-21 70 0,26-113 0,3-9 0,0-1 0,0 0 0,0 1 0,1-1 0,0 1 0,0-1 0,0 1 0,1-1 0,0 1 0,0 0 0,0-1 0,1 1 0,0-1 0,0 1 0,2 6 0,-2-11 4,-1-1-1,1 1 0,0 0 1,0 0-1,0 0 0,0-1 0,0 1 1,0 0-1,1-1 0,-1 1 1,0-1-1,0 1 0,0-1 1,0 0-1,1 1 0,-1-1 1,0 0-1,0 0 0,1 0 1,-1 0-1,0 0 0,0 0 0,1 0 1,-1-1-1,0 1 0,0 0 1,0-1-1,1 1 0,-1-1 1,0 1-1,0-1 0,0 1 1,0-1-1,0 0 0,2-1 1,35-29-1489,-25 13-5341</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7.584"/>
    </inkml:context>
    <inkml:brush xml:id="br0">
      <inkml:brushProperty name="width" value="0.035" units="cm"/>
      <inkml:brushProperty name="height" value="0.035" units="cm"/>
      <inkml:brushProperty name="color" value="#333333"/>
    </inkml:brush>
  </inkml:definitions>
  <inkml:trace contextRef="#ctx0" brushRef="#br0">0 297 24575,'25'-30'0,"13"-20"0,10-6 0,2-3 0,-3 3 0,-9 10-8191</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37.963"/>
    </inkml:context>
    <inkml:brush xml:id="br0">
      <inkml:brushProperty name="width" value="0.035" units="cm"/>
      <inkml:brushProperty name="height" value="0.035" units="cm"/>
      <inkml:brushProperty name="color" value="#333333"/>
    </inkml:brush>
  </inkml:definitions>
  <inkml:trace contextRef="#ctx0" brushRef="#br0">1 1 24575,'15'49'0,"9"37"0,12 28 0,4 20 0,0 17 0,-7 7 0,-8 7 0,-10-5 0,-11-10 0,-16-10 0,-12-20 0,-7-19 0,-7-23 0,-3-24 0,6-21-8191</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4.207"/>
    </inkml:context>
    <inkml:brush xml:id="br0">
      <inkml:brushProperty name="width" value="0.035" units="cm"/>
      <inkml:brushProperty name="height" value="0.035" units="cm"/>
      <inkml:brushProperty name="color" value="#333333"/>
    </inkml:brush>
  </inkml:definitions>
  <inkml:trace contextRef="#ctx0" brushRef="#br0">116 1 24575,'-5'45'0,"-2"34"0,-4 24 0,0 14 0,-4 7 0,1-7 0,3-9 0,3-13 0,-2-18 0,1-26 0,2-33 0,2-33 0,2-15-8191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2.873"/>
    </inkml:context>
    <inkml:brush xml:id="br0">
      <inkml:brushProperty name="width" value="0.035" units="cm"/>
      <inkml:brushProperty name="height" value="0.035" units="cm"/>
      <inkml:brushProperty name="color" value="#333333"/>
    </inkml:brush>
  </inkml:definitions>
  <inkml:trace contextRef="#ctx0" brushRef="#br0">0 1 24575,'0'5'0,"0"6"0,0 12 0,0 6 0,0 9 0,0 8 0,0 0 0,0-2 0,0-3 0,0-5 0,0-12 0,0-16 0,0-14 0,0-16 0,0-10 0,0 2-8191</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4.603"/>
    </inkml:context>
    <inkml:brush xml:id="br0">
      <inkml:brushProperty name="width" value="0.035" units="cm"/>
      <inkml:brushProperty name="height" value="0.035" units="cm"/>
      <inkml:brushProperty name="color" value="#333333"/>
    </inkml:brush>
  </inkml:definitions>
  <inkml:trace contextRef="#ctx0" brushRef="#br0">0 1 24575,'25'5'0,"13"16"0,5 15 0,-5 11 0,-9 13 0,-9 6 0,-8-4 0,-11-7 0,-11-8 0,-8-12 0,-7-12 0,-3-25 0,-3-21 0,5-23 0,6-2-8191</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4.998"/>
    </inkml:context>
    <inkml:brush xml:id="br0">
      <inkml:brushProperty name="width" value="0.035" units="cm"/>
      <inkml:brushProperty name="height" value="0.035" units="cm"/>
      <inkml:brushProperty name="color" value="#333333"/>
    </inkml:brush>
  </inkml:definitions>
  <inkml:trace contextRef="#ctx0" brushRef="#br0">113 0 24575,'-5'45'0,"-7"39"0,-6 30 0,1 26 0,-3 14 0,2 5 0,5 1 0,3-7 0,10-20 0,4-18 0,7-22 0,11-29 0,7-23 0,3-25 0,-4-15-8191</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5.361"/>
    </inkml:context>
    <inkml:brush xml:id="br0">
      <inkml:brushProperty name="width" value="0.035" units="cm"/>
      <inkml:brushProperty name="height" value="0.035" units="cm"/>
      <inkml:brushProperty name="color" value="#333333"/>
    </inkml:brush>
  </inkml:definitions>
  <inkml:trace contextRef="#ctx0" brushRef="#br0">1 1 24575,'4'32'0,"1"0"0,15 47 0,-18-72 0,0 0 0,1 1 0,0-1 0,0 0 0,1-1 0,0 1 0,0-1 0,0 1 0,1-1 0,0 0 0,0-1 0,0 1 0,1-1 0,0 0 0,0-1 0,12 8 0,-15-11 0,1 1 0,-1-1 0,0 0 0,1-1 0,-1 1 0,1 0 0,0-1 0,-1 0 0,1 0 0,-1 0 0,1 0 0,-1-1 0,1 1 0,-1-1 0,1 0 0,-1 0 0,1 0 0,-1 0 0,0-1 0,0 1 0,0-1 0,5-3 0,4-5 0,0 1 0,-1-2 0,-1 0 0,12-14 0,19-19 0,-40 43 0,0 0 0,0 0 0,0 0 0,0 0 0,1 0 0,-1 1 0,0-1 0,1 0 0,-1 1 0,0-1 0,1 1 0,-1-1 0,1 1 0,-1-1 0,1 1 0,-1 0 0,1 0 0,-1 0 0,1 0 0,-1 0 0,1 0 0,-1 0 0,1 1 0,-1-1 0,1 0 0,-1 1 0,0-1 0,1 1 0,-1 0 0,0-1 0,1 1 0,-1 0 0,0 0 0,0 0 0,1 0 0,-1 0 0,0 0 0,0 0 0,0 0 0,0 0 0,-1 0 0,1 1 0,0-1 0,0 0 0,-1 1 0,1-1 0,-1 1 0,1 2 0,5 9 0,-1 0 0,-1 1 0,5 27 0,-2 11 0,-1 1 0,-3 0 0,-2-1 0,-8 77 0,-5-41 0,-41 159 0,41-203 0,-28 65 0,35-96 0,-2-1 0,1 1 0,-2-1 0,1-1 0,-2 1 0,1-1 0,-2-1 0,1 0 0,-14 11 0,21-19 0,-1 0 0,1 0 0,0 0 0,-1-1 0,1 1 0,-1-1 0,0 1 0,0-1 0,1 0 0,-1 0 0,0 0 0,0-1 0,0 1 0,0-1 0,0 1 0,0-1 0,0 0 0,0 0 0,-6-1 0,7 0 0,-1-1 0,0 1 0,1 0 0,-1-1 0,1 0 0,0 0 0,-1 1 0,1-1 0,0-1 0,0 1 0,0 0 0,1 0 0,-1-1 0,0 1 0,1-1 0,-2-4 0,-4-9 0,2 0 0,0-1 0,1 0 0,0 0 0,-1-27 0,1-10-151,3 0-1,2 0 0,2 0 0,3 0 1,2 0-1,2 1 0,3 1 1,36-98-1,-7 55-6674</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6.299"/>
    </inkml:context>
    <inkml:brush xml:id="br0">
      <inkml:brushProperty name="width" value="0.035" units="cm"/>
      <inkml:brushProperty name="height" value="0.035" units="cm"/>
      <inkml:brushProperty name="color" value="#333333"/>
    </inkml:brush>
  </inkml:definitions>
  <inkml:trace contextRef="#ctx0" brushRef="#br0">21 115 24575,'-1'0'0,"0"1"0,-1-1 0,1 0 0,1 1 0,-1-1 0,0 1 0,0-1 0,0 1 0,0-1 0,0 1 0,0 0 0,0-1 0,1 1 0,-1 0 0,0 0 0,1 0 0,-1-1 0,0 1 0,1 0 0,-1 0 0,1 0 0,0 0 0,-1 0 0,1 0 0,0 0 0,-1 0 0,1 0 0,0 0 0,0 0 0,0 1 0,0-1 0,0 0 0,0 0 0,0 0 0,0 0 0,1 0 0,-1 0 0,1 2 0,10 48 0,-10-46 0,2 4 0,3 16 0,2 0 0,16 35 0,-22-54 0,0-1 0,1 0 0,0 0 0,0 0 0,0-1 0,1 1 0,-1-1 0,1 0 0,0 0 0,1 0 0,-1 0 0,1-1 0,-1 0 0,1 0 0,0 0 0,0 0 0,10 3 0,-12-6 0,0 1 0,-1-1 0,1 0 0,-1 0 0,1 0 0,0 0 0,-1 0 0,1 0 0,-1-1 0,1 1 0,-1-1 0,1 0 0,-1 0 0,1 0 0,-1 0 0,0 0 0,5-3 0,-2 0 0,0 0 0,0-1 0,-1 1 0,1-1 0,-1 0 0,7-11 0,0-4 0,0 0 0,15-43 0,6-44 0,-29 95 0,-1 0 0,-1 0 0,1-1 0,-2 1 0,0-1 0,-2-20 0,-7 12-1365,-4 12-5461</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6.679"/>
    </inkml:context>
    <inkml:brush xml:id="br0">
      <inkml:brushProperty name="width" value="0.035" units="cm"/>
      <inkml:brushProperty name="height" value="0.035" units="cm"/>
      <inkml:brushProperty name="color" value="#333333"/>
    </inkml:brush>
  </inkml:definitions>
  <inkml:trace contextRef="#ctx0" brushRef="#br0">1 1 24575,'0'45'0,"0"24"0,0 11 0,0 1 0,0-7 0,0-13 0,0-10 0,0-15-8191</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8.708"/>
    </inkml:context>
    <inkml:brush xml:id="br0">
      <inkml:brushProperty name="width" value="0.035" units="cm"/>
      <inkml:brushProperty name="height" value="0.035" units="cm"/>
      <inkml:brushProperty name="color" value="#333333"/>
    </inkml:brush>
  </inkml:definitions>
  <inkml:trace contextRef="#ctx0" brushRef="#br0">0 161 24575,'33'172'0,"-7"2"0,5 273 0,-31-433 0,0 0 0,-1-1 0,-1 1 0,0 0 0,0-1 0,-6 15 0,8-27 0,0-1 0,0 1 0,0-1 0,0 1 0,0 0 0,-1-1 0,1 1 0,0-1 0,0 1 0,-1 0 0,1-1 0,0 1 0,-1-1 0,1 1 0,0-1 0,-1 1 0,1-1 0,-1 0 0,1 1 0,-1-1 0,1 1 0,-1-1 0,1 0 0,-1 1 0,1-1 0,-1 0 0,1 0 0,-1 0 0,0 1 0,1-1 0,-2 0 0,-8-17 0,-1-37 0,-23-352 0,32 328 0,4 0 0,3 0 0,18-93 0,-19 151 0,1 0 0,1 1 0,0-1 0,11-20 0,-14 35 0,-1 0 0,1 0 0,0 0 0,0 0 0,0 1 0,1 0 0,-1-1 0,1 1 0,0 0 0,1 1 0,-1-1 0,0 1 0,1 0 0,0 0 0,0 0 0,0 1 0,0-1 0,0 1 0,7-1 0,-9 2 0,0 1 0,0-1 0,0 1 0,0 0 0,0 0 0,0 1 0,0-1 0,0 0 0,0 1 0,0 0 0,0 0 0,0 0 0,0 0 0,0 0 0,0 0 0,-1 1 0,1-1 0,4 5 0,-2-2 0,-1 1 0,0-1 0,0 1 0,0 0 0,-1 0 0,0 1 0,0-1 0,5 12 0,-2-1 0,-1 1 0,-1-1 0,0 1 0,-1 0 0,1 32 0,-4-32 0,0 0 0,-2 0 0,1 0 0,-2 0 0,0 0 0,-1 0 0,-1 0 0,-1-1 0,0 0 0,-1 0 0,-1-1 0,0 0 0,-1 0 0,0-1 0,-2 0 0,1-1 0,-15 15 0,22-26 0,0 1 0,0-1 0,0 1 0,0-1 0,-1 0 0,1 0 0,-1 0 0,1-1 0,-1 1 0,0-1 0,-7 2 0,10-3 0,-1 0 0,0 0 0,0 0 0,1-1 0,-1 1 0,0-1 0,0 1 0,1-1 0,-1 1 0,1-1 0,-1 0 0,0 0 0,1 0 0,-1 0 0,1 0 0,0 0 0,-1 0 0,1 0 0,0 0 0,0-1 0,0 1 0,0-1 0,0 1 0,0-1 0,0 1 0,0-1 0,0 1 0,0-4 0,-14-44-1365,6-5-5461</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9.088"/>
    </inkml:context>
    <inkml:brush xml:id="br0">
      <inkml:brushProperty name="width" value="0.035" units="cm"/>
      <inkml:brushProperty name="height" value="0.035" units="cm"/>
      <inkml:brushProperty name="color" value="#333333"/>
    </inkml:brush>
  </inkml:definitions>
  <inkml:trace contextRef="#ctx0" brushRef="#br0">220 0 24575,'-20'65'0,"-11"50"0,-6 37 0,-1 21 0,6 11 0,3 5 0,7-11 0,11-20 0,14-27 0,15-36 0,10-34 0,10-38 0,-1-22-8191</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9.436"/>
    </inkml:context>
    <inkml:brush xml:id="br0">
      <inkml:brushProperty name="width" value="0.035" units="cm"/>
      <inkml:brushProperty name="height" value="0.035" units="cm"/>
      <inkml:brushProperty name="color" value="#333333"/>
    </inkml:brush>
  </inkml:definitions>
  <inkml:trace contextRef="#ctx0" brushRef="#br0">1 0 24575,'25'35'0,"13"21"0,5 11 0,0 10 0,-7 5 0,-10 5 0,-9 2 0,-7-4 0,-6-7 0,-9-6 0,-2-11 0,4-25 0,7-30 0,14-24 0,3-11-8191</inkml:trace>
  <inkml:trace contextRef="#ctx0" brushRef="#br0" timeOffset="1">118 584 24575,'29'-39'0,"21"-34"0,11-18 0,5-10 0,-8 13-8191</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9.816"/>
    </inkml:context>
    <inkml:brush xml:id="br0">
      <inkml:brushProperty name="width" value="0.035" units="cm"/>
      <inkml:brushProperty name="height" value="0.035" units="cm"/>
      <inkml:brushProperty name="color" value="#333333"/>
    </inkml:brush>
  </inkml:definitions>
  <inkml:trace contextRef="#ctx0" brushRef="#br0">28 1 24575,'0'59'0,"0"50"0,0 36 0,0 18 0,-5 12 0,-1-5 0,0-12 0,1-22 0,1-29 0,2-33-8191</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2.377"/>
    </inkml:context>
    <inkml:brush xml:id="br0">
      <inkml:brushProperty name="width" value="0.035" units="cm"/>
      <inkml:brushProperty name="height" value="0.035" units="cm"/>
      <inkml:brushProperty name="color" value="#333333"/>
    </inkml:brush>
  </inkml:definitions>
  <inkml:trace contextRef="#ctx0" brushRef="#br0">0 0 24575,'5'20'0,"6"22"0,7 12 0,5 14 0,3 4 0,3 0 0,1-7 0,1-10 0,-6-14-8191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7.074"/>
    </inkml:context>
    <inkml:brush xml:id="br0">
      <inkml:brushProperty name="width" value="0.035" units="cm"/>
      <inkml:brushProperty name="height" value="0.035" units="cm"/>
      <inkml:brushProperty name="color" value="#333333"/>
    </inkml:brush>
  </inkml:definitions>
  <inkml:trace contextRef="#ctx0" brushRef="#br0">0 88 24575,'1'-1'0,"-1"-1"0,1 1 0,-1 0 0,1 0 0,0 0 0,-1-1 0,1 1 0,0 0 0,0 0 0,0 0 0,0 0 0,0 0 0,0 0 0,0 1 0,0-1 0,0 0 0,0 0 0,1 1 0,-1-1 0,0 1 0,0-1 0,1 1 0,-1-1 0,0 1 0,1 0 0,-1 0 0,3 0 0,43-6 0,-41 6 0,155-4 0,-98 5 0,0-4 0,0-2 0,63-13 0,-49 5 0,0 4 0,0 2 0,106 6 0,-175 1 0,-2 0 54,-11 0-1473,-6 0-5407</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2.725"/>
    </inkml:context>
    <inkml:brush xml:id="br0">
      <inkml:brushProperty name="width" value="0.035" units="cm"/>
      <inkml:brushProperty name="height" value="0.035" units="cm"/>
      <inkml:brushProperty name="color" value="#333333"/>
    </inkml:brush>
  </inkml:definitions>
  <inkml:trace contextRef="#ctx0" brushRef="#br0">1 689 24575,'20'-49'0,"16"-37"0,13-18 0,2-7 0,-3 1 0,-3 14 0,-6 19 0,-9 22-8191</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3.090"/>
    </inkml:context>
    <inkml:brush xml:id="br0">
      <inkml:brushProperty name="width" value="0.035" units="cm"/>
      <inkml:brushProperty name="height" value="0.035" units="cm"/>
      <inkml:brushProperty name="color" value="#333333"/>
    </inkml:brush>
  </inkml:definitions>
  <inkml:trace contextRef="#ctx0" brushRef="#br0">30 1 24575,'-5'39'0,"-6"19"0,-2-1-8191</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23.499"/>
    </inkml:context>
    <inkml:brush xml:id="br0">
      <inkml:brushProperty name="width" value="0.035" units="cm"/>
      <inkml:brushProperty name="height" value="0.035" units="cm"/>
      <inkml:brushProperty name="color" value="#333333"/>
    </inkml:brush>
  </inkml:definitions>
  <inkml:trace contextRef="#ctx0" brushRef="#br0">0 467 24575,'12'0'0,"0"0"0,0 0 0,-1 1 0,1 0 0,0 1 0,-1 1 0,0 0 0,1 0 0,-1 1 0,0 0 0,-1 1 0,1 1 0,-1 0 0,0 0 0,0 0 0,-1 2 0,0-1 0,0 1 0,-1 0 0,0 1 0,0 0 0,-1 0 0,7 11 0,-1 3 0,-2 1 0,0 0 0,-1 0 0,-2 1 0,0 0 0,-2 1 0,-1-1 0,-1 1 0,-1 0 0,-1 1 0,-1-1 0,-4 36 0,3-60 0,0 1 0,0-1 0,0 1 0,0-1 0,-1 1 0,1-1 0,-1 1 0,1-1 0,-1 1 0,0-1 0,0 0 0,0 1 0,-1-1 0,1 0 0,0 0 0,-1 0 0,0 0 0,1 0 0,-1 0 0,0 0 0,0-1 0,0 1 0,0-1 0,-2 2 0,1-2 0,-1-1 0,1 1 0,0-1 0,0 0 0,0 0 0,0-1 0,0 1 0,-1 0 0,1-1 0,0 0 0,0 0 0,0 0 0,0 0 0,0 0 0,1-1 0,-1 1 0,0-1 0,-4-3 0,-4-2 0,2 0 0,0 1 0,-1 0 0,0 1 0,0 0 0,-17-5 0,25 10 0,0-1 0,0 1 0,0-1 0,0 1 0,0 0 0,0 0 0,1 0 0,-1 0 0,0 0 0,0 1 0,0-1 0,0 0 0,0 1 0,0 0 0,0-1 0,0 1 0,1 0 0,-1 0 0,0 0 0,1 0 0,-1 0 0,0 0 0,1 1 0,-1-1 0,1 0 0,0 1 0,0-1 0,-1 1 0,1 0 0,0-1 0,0 1 0,0 0 0,1 0 0,-1-1 0,0 1 0,1 0 0,-1 0 0,0 3 0,-1 7 0,0 0 0,0 0 0,1 0 0,1 0 0,0 0 0,0 0 0,1-1 0,3 13 0,-4-20 0,1-1 0,0 0 0,0 0 0,0 0 0,1 0 0,-1 0 0,0 0 0,1 0 0,0 0 0,0 0 0,0-1 0,0 1 0,0-1 0,5 4 0,-5-4 0,0-1 0,1 0 0,-1-1 0,0 1 0,1 0 0,-1-1 0,1 1 0,-1-1 0,1 0 0,-1 1 0,1-1 0,-1-1 0,1 1 0,-1 0 0,1-1 0,-1 1 0,1-1 0,-1 1 0,0-1 0,1 0 0,-1 0 0,3-2 0,2-1 9,-1 1-1,0-1 1,0-1 0,-1 1-1,1-1 1,-1 0-1,0 0 1,0 0 0,7-11-1,30-57-1237,-40 69 1007,29-58-6604</inkml:trace>
  <inkml:trace contextRef="#ctx0" brushRef="#br0" timeOffset="1">527 0 24575,'14'50'0,"11"36"0,1 23 0,0 18 0,-3 7 0,-7 1 0,-5-2 0,-5-10 0,-8-11 0,-14-14 0,-9-14 0,-5-21 0,2-21-8191</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3.640"/>
    </inkml:context>
    <inkml:brush xml:id="br0">
      <inkml:brushProperty name="width" value="0.035" units="cm"/>
      <inkml:brushProperty name="height" value="0.035" units="cm"/>
      <inkml:brushProperty name="color" value="#333333"/>
    </inkml:brush>
  </inkml:definitions>
  <inkml:trace contextRef="#ctx0" brushRef="#br0">190 19 24575,'-43'-9'0,"40"7"0,0 1 0,0-1 0,0 1 0,0 0 0,-1 0 0,1 0 0,0 1 0,-1-1 0,1 1 0,0 0 0,-1 0 0,1 0 0,0 0 0,-1 1 0,1-1 0,0 1 0,-1 0 0,1 0 0,0 0 0,-5 3 0,8-4 0,-1 0 0,1 1 0,-1-1 0,1 0 0,0 0 0,-1 1 0,1-1 0,0 0 0,-1 1 0,1-1 0,0 1 0,-1-1 0,1 0 0,0 1 0,0-1 0,-1 1 0,1-1 0,0 1 0,0-1 0,0 1 0,0-1 0,0 1 0,0-1 0,0 1 0,0-1 0,0 1 0,0-1 0,0 1 0,0-1 0,0 1 0,0-1 0,0 1 0,0-1 0,1 0 0,-1 1 0,0-1 0,0 1 0,0-1 0,1 1 0,-1-1 0,0 0 0,1 1 0,-1-1 0,0 0 0,1 1 0,-1-1 0,1 0 0,-1 1 0,0-1 0,1 0 0,-1 0 0,1 1 0,-1-1 0,1 0 0,-1 0 0,1 0 0,29 11 0,33-1 0,-36-7 0,1 1 0,-1 2 0,34 11 0,-54-14 0,0-1 0,0 2 0,0-1 0,-1 1 0,1 0 0,-1 0 0,0 1 0,0-1 0,-1 2 0,1-1 0,-1 0 0,0 1 0,0 0 0,-1 0 0,0 1 0,6 12 0,-8-13 0,0 0 0,-1 0 0,1 1 0,-1-1 0,-1 1 0,0-1 0,1 0 0,-2 1 0,1-1 0,-1 1 0,0-1 0,0 0 0,-1 1 0,0-1 0,-3 7 0,-5 13 0,-2-1 0,-17 27 0,21-39 0,-100 163 0,-56 106 0,89-134 0,75-148 0,-1 1 0,1 0 0,-1-1 0,1 1 0,-1 0 0,1 0 0,-1-1 0,1 1 0,-1 0 0,1 0 0,0 0 0,0 0 0,-1-1 0,1 1 0,0 0 0,0 0 0,0 0 0,0 0 0,0 0 0,0 0 0,0 0 0,0-1 0,1 1 0,-1 0 0,0 0 0,0 0 0,1 0 0,-1-1 0,1 1 0,-1 0 0,0 0 0,1-1 0,-1 1 0,1 0 0,0 0 0,-1-1 0,1 1 0,0-1 0,-1 1 0,1-1 0,0 1 0,0-1 0,-1 1 0,1-1 0,0 0 0,0 1 0,0-1 0,-1 0 0,1 0 0,0 1 0,0-1 0,0 0 0,0 0 0,0 0 0,0 0 0,0 0 0,-1 0 0,1 0 0,0-1 0,0 1 0,0 0 0,1-1 0,13-2 0,-1 0 0,0 0 0,15-7 0,-11 4 0,12-2 0,1 1 0,0 1 0,0 2 0,1 1 0,-1 1 0,1 2 0,-1 1 0,1 2 0,48 10 0,-76-12 0,-1-1 0,0 1 0,0 1 0,0-1 0,0 0 0,0 1 0,0 0 0,0-1 0,4 5 0,-11-5 0,-17-14 0,-5-7-1365,0 0-5461</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4.209"/>
    </inkml:context>
    <inkml:brush xml:id="br0">
      <inkml:brushProperty name="width" value="0.035" units="cm"/>
      <inkml:brushProperty name="height" value="0.035" units="cm"/>
      <inkml:brushProperty name="color" value="#333333"/>
    </inkml:brush>
  </inkml:definitions>
  <inkml:trace contextRef="#ctx0" brushRef="#br0">0 89 24575,'1'1'0,"-1"-1"0,1 0 0,-1 0 0,0 0 0,1 0 0,-1 0 0,1 0 0,-1 0 0,0 0 0,1 0 0,-1 0 0,1 0 0,-1-1 0,0 1 0,1 0 0,-1 0 0,0 0 0,1 0 0,-1-1 0,0 1 0,1 0 0,-1 0 0,0-1 0,1 1 0,-1 0 0,0 0 0,0-1 0,1 1 0,-1 0 0,0-1 0,0 1 0,0 0 0,1-1 0,-1 1 0,0-1 0,0 1 0,0 0 0,0-1 0,0 1 0,0 0 0,0-1 0,0 1 0,0-1 0,0 1 0,0 0 0,0-1 0,0 1 0,0-1 0,0 1 0,0 0 0,0-1 0,-1 1 0,1 0 0,0-1 0,0 1 0,0 0 0,-1-1 0,1 1 0,0 0 0,0-1 0,-1 1 0,1 0 0,0 0 0,-1-1 0,1 1 0,0 0 0,-1 0 0,1-1 0,35 3 0,-33-2 0,265 16 0,-267-16 0,0 0 0,0 0 0,0 0 0,0 0 0,0 0 0,0 0 0,0 0 0,-1 0 0,1 0 0,0 0 0,0 0 0,0 0 0,0-1 0,0 1 0,0 0 0,0 0 0,0 0 0,0 0 0,0 0 0,0 0 0,0 0 0,0 0 0,0 0 0,0 0 0,0 0 0,0 0 0,0-1 0,0 1 0,0 0 0,0 0 0,0 0 0,0 0 0,0 0 0,0 0 0,0 0 0,0 0 0,0 0 0,0 0 0,-15-6 0,-24-5 0,-19 0 0,19 5 0,1-2 0,-72-25 0,110 33 0,0 0 0,0 0 0,0 0 0,0 0 0,0 0 0,0 0 0,1 0 0,-1 0 0,0-1 0,0 1 0,0 0 0,0 0 0,0 0 0,0 0 0,0 0 0,0 0 0,0 0 0,1 0 0,-1 0 0,0 0 0,0-1 0,0 1 0,0 0 0,0 0 0,0 0 0,0 0 0,0 0 0,0 0 0,0 0 0,0-1 0,0 1 0,0 0 0,0 0 0,0 0 0,0 0 0,0 0 0,0 0 0,0-1 0,0 1 0,0 0 0,0 0 0,0 0 0,0 0 0,0 0 0,0 0 0,-1 0 0,1 0 0,0-1 0,0 1 0,0 0 0,0 0 0,0 0 0,0 0 0,0 0 0,0 0 0,0 0 0,0 0 0,-1 0 0,1 0 0,0 0 0,20-4 0,26 0 0,222 6-1365,-279-2-5461</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9.102"/>
    </inkml:context>
    <inkml:brush xml:id="br0">
      <inkml:brushProperty name="width" value="0.035" units="cm"/>
      <inkml:brushProperty name="height" value="0.035" units="cm"/>
      <inkml:brushProperty name="color" value="#333333"/>
    </inkml:brush>
  </inkml:definitions>
  <inkml:trace contextRef="#ctx0" brushRef="#br0">0 1 24575,'10'0'0,"-2"-1"0,0 1 0,0 0 0,0 1 0,13 2 0,-18-2 0,-1-1 0,1 1 0,-1 0 0,0 0 0,1 0 0,-1 0 0,0 0 0,1 1 0,-1-1 0,0 1 0,0 0 0,0-1 0,0 1 0,-1 0 0,1 0 0,0 0 0,-1 0 0,1 0 0,-1 1 0,0-1 0,2 4 0,1 10 0,0 1 0,0-1 0,-2 0 0,0 1 0,-1 0 0,-1 0 0,0-1 0,-3 19 0,-29 132 0,10-85 0,12-51 0,1 1 0,2-1 0,1 2 0,-2 56 0,8-87 0,-1 0 0,1 1 0,0-1 0,1 0 0,-1 1 0,0-1 0,1 0 0,-1 0 0,1 1 0,0-1 0,0 0 0,0 0 0,0 0 0,0 0 0,0 0 0,0 0 0,1 0 0,-1 0 0,1 0 0,-1-1 0,1 1 0,0 0 0,0-1 0,-1 0 0,1 1 0,0-1 0,0 0 0,1 0 0,-1 0 0,0 0 0,0 0 0,0-1 0,1 1 0,-1-1 0,5 1 0,-3-1 0,1 0 0,0-1 0,0 1 0,0-1 0,0 0 0,-1-1 0,1 1 0,-1-1 0,1 0 0,-1 0 0,1 0 0,-1-1 0,0 1 0,0-1 0,0 0 0,5-6 0,0 0-124,-1-1 0,-1 0 0,0 0 0,0-1 0,-1 0 0,-1 0-1,0-1 1,0 1 0,-1-1 0,3-15 0,-1-3-6702</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49.466"/>
    </inkml:context>
    <inkml:brush xml:id="br0">
      <inkml:brushProperty name="width" value="0.035" units="cm"/>
      <inkml:brushProperty name="height" value="0.035" units="cm"/>
      <inkml:brushProperty name="color" value="#333333"/>
    </inkml:brush>
  </inkml:definitions>
  <inkml:trace contextRef="#ctx0" brushRef="#br0">0 204 24575,'10'-15'0,"13"-9"0,8-7 0,3-2 0,2 4 0,-2 3 0,0 4 0,-2 8 0,-6 5-8191</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06.553"/>
    </inkml:context>
    <inkml:brush xml:id="br0">
      <inkml:brushProperty name="width" value="0.035" units="cm"/>
      <inkml:brushProperty name="height" value="0.035" units="cm"/>
      <inkml:brushProperty name="color" value="#333333"/>
    </inkml:brush>
  </inkml:definitions>
  <inkml:trace contextRef="#ctx0" brushRef="#br0">23 0 24575,'-1'1'0,"0"-1"0,0 0 0,0 0 0,0 1 0,0-1 0,0 1 0,1-1 0,-1 1 0,0-1 0,0 1 0,0-1 0,1 1 0,-1 0 0,0-1 0,1 1 0,-1 0 0,0 0 0,1-1 0,-1 1 0,1 0 0,0 0 0,-1 0 0,1 0 0,0 0 0,-1-1 0,1 1 0,0 0 0,0 2 0,-5 28 0,5-30 0,0 20 0,1 0 0,0-1 0,2 1 0,0-1 0,1 1 0,1-1 0,1 0 0,1-1 0,1 1 0,0-1 0,2-1 0,0 1 0,24 31 0,-31-46 0,0-1 0,0 1 0,1-1 0,-1 1 0,1-1 0,0 0 0,0-1 0,0 1 0,0 0 0,1-1 0,-1 0 0,1 0 0,-1-1 0,1 1 0,0-1 0,0 0 0,6 1 0,-7-3 0,-1 1 0,1-1 0,0 0 0,-1 0 0,1 0 0,-1 0 0,1-1 0,-1 1 0,0-1 0,1 0 0,-1 0 0,0 0 0,0-1 0,-1 1 0,1-1 0,0 1 0,-1-1 0,1 0 0,-1 0 0,0 0 0,0 0 0,3-7 0,7-15 0,-1-1 0,-1 0 0,11-48 0,-1 6 0,-9 44 0,-11 23 0,1 1 0,-1 0 0,0-1 0,0 1 0,0 0 0,1 0 0,-1-1 0,0 1 0,1 0 0,-1-1 0,0 1 0,1 0 0,-1 0 0,0 0 0,1-1 0,-1 1 0,0 0 0,1 0 0,-1 0 0,0 0 0,1 0 0,-1 0 0,1 0 0,-1 0 0,0 0 0,1 0 0,-1 0 0,1 0 0,0 0 0,0 2 0,1 0 0,-1 0 0,1 0 0,-1 0 0,0 0 0,0 0 0,0 0 0,0 0 0,0 1 0,0-1 0,-1 1 0,1-1 0,-1 0 0,1 1 0,-1 4 0,10 106 0,-8 171 0,-2-250 0,-23 297 0,16-285 0,-2 0 0,-2-1 0,-1-1 0,-3 0 0,-23 48 0,34-84 0,0 0 0,0-1 0,-1 1 0,0-1 0,-1-1 0,1 1 0,-1-1 0,0 0 0,-1 0 0,-7 6 0,12-11 0,0 0 0,0 0 0,0 0 0,0-1 0,0 1 0,0 0 0,0-1 0,0 1 0,0-1 0,0 0 0,0 1 0,0-1 0,0 0 0,0 0 0,0-1 0,0 1 0,0 0 0,-3-1 0,2-1 0,0 1 0,0-1 0,0 0 0,0 0 0,1 0 0,-1 0 0,1-1 0,-1 1 0,1-1 0,0 1 0,0-1 0,0 0 0,1 1 0,-1-1 0,-1-4 0,-7-16 0,0 0 0,2-1 0,1 0 0,1 0 0,1-1 0,-2-38 0,4 18 0,2 1 0,10-84 0,-6 103 24,1 0 0,1 1 0,2 0 0,13-36 0,-18 54-86,0 1 0,1-1 0,0 0 0,0 1 1,0 0-1,1 0 0,0 0 0,0 0 0,0 0 0,0 1 0,1 0 0,0 0 1,0 0-1,0 0 0,0 1 0,0 0 0,1 0 0,-1 0 0,1 1 0,0 0 1,0 0-1,0 0 0,11-1 0,10 3-6764</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42.185"/>
    </inkml:context>
    <inkml:brush xml:id="br0">
      <inkml:brushProperty name="width" value="0.035" units="cm"/>
      <inkml:brushProperty name="height" value="0.035" units="cm"/>
      <inkml:brushProperty name="color" value="#333333"/>
    </inkml:brush>
  </inkml:definitions>
  <inkml:trace contextRef="#ctx0" brushRef="#br0">30 1 24575,'-5'0'0,"-1"4"0,-1 18 0,2 19 0,1 23 0,2 20 0,6 15 0,2 7 0,1-1 0,-2-2 0,-1-10 0,-2-15 0,0-16 0,-1-24 0,4-28 0,1-30 0,0-13-8191</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42.567"/>
    </inkml:context>
    <inkml:brush xml:id="br0">
      <inkml:brushProperty name="width" value="0.035" units="cm"/>
      <inkml:brushProperty name="height" value="0.035" units="cm"/>
      <inkml:brushProperty name="color" value="#333333"/>
    </inkml:brush>
  </inkml:definitions>
  <inkml:trace contextRef="#ctx0" brushRef="#br0">1 68 24575,'14'-9'0,"0"0"0,1 0 0,0 2 0,0 0 0,1 1 0,0 0 0,32-6 0,-40 11 0,-1 0 0,0 1 0,0-1 0,1 2 0,-1-1 0,0 1 0,0 0 0,1 0 0,-1 1 0,0 0 0,0 0 0,-1 1 0,1 0 0,0 0 0,-1 0 0,0 1 0,0 0 0,0 1 0,0-1 0,8 9 0,-5-2 0,0 1 0,-1 0 0,0 0 0,-1 0 0,-1 1 0,1 0 0,-2 0 0,0 1 0,-1 0 0,0 0 0,-1 0 0,-1 0 0,0 0 0,-1 1 0,-1 27 0,0-24 0,-2-1 0,0 0 0,0 0 0,-2 0 0,0-1 0,-1 1 0,-1-1 0,0 0 0,-1 0 0,-1-1 0,0 0 0,-1 0 0,-12 14 0,16-24 0,0 1 0,0-1 0,0-1 0,0 1 0,-1-1 0,0 0 0,0 0 0,0-1 0,0 0 0,0 0 0,-1 0 0,0-1 0,-6 2 0,9-3 0,1-1 0,0 0 0,-1 1 0,1-1 0,-1-1 0,1 1 0,-1 0 0,1-1 0,-1 0 0,1 1 0,0-1 0,0-1 0,-1 1 0,1 0 0,0-1 0,0 0 0,0 0 0,0 1 0,1-2 0,-1 1 0,0 0 0,1-1 0,-1 1 0,1-1 0,0 1 0,0-1 0,-3-5 0,-1-4-195,0-1 0,1 1 0,1-1 0,0 0 0,0 0 0,-1-14 0,-3-27-6631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7.575"/>
    </inkml:context>
    <inkml:brush xml:id="br0">
      <inkml:brushProperty name="width" value="0.035" units="cm"/>
      <inkml:brushProperty name="height" value="0.035" units="cm"/>
      <inkml:brushProperty name="color" value="#333333"/>
    </inkml:brush>
  </inkml:definitions>
  <inkml:trace contextRef="#ctx0" brushRef="#br0">7 9 24575,'-6'-9'0,"14"11"0,16 14 0,13 24 0,115 117 0,-147-152 6,-1-1-1,0 0 1,0 1-1,0 0 0,0 0 1,-1 0-1,0 0 1,0 0-1,0 1 1,-1-1-1,0 1 1,0 0-1,0 0 0,-1 0 1,0-1-1,0 2 1,0-1-1,-1 0 1,0 0-1,0 0 1,-2 9-1,-2 2-217,0-1 0,-1-1 0,-1 1-1,0-1 1,-1 0 0,-14 23 0,6-13-6614</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42.913"/>
    </inkml:context>
    <inkml:brush xml:id="br0">
      <inkml:brushProperty name="width" value="0.035" units="cm"/>
      <inkml:brushProperty name="height" value="0.035" units="cm"/>
      <inkml:brushProperty name="color" value="#333333"/>
    </inkml:brush>
  </inkml:definitions>
  <inkml:trace contextRef="#ctx0" brushRef="#br0">208 1 24575,'-64'264'0,"11"2"0,-32 490 0,82-679 0,1 261 0,4-305 0,2 0 0,1 0 0,2 0 0,1-1 0,1 0 0,2 0 0,27 55 0,-31-75-273,0 0 0,1 0 0,0-1 0,10 10 0,2-2-6553</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48.253"/>
    </inkml:context>
    <inkml:brush xml:id="br0">
      <inkml:brushProperty name="width" value="0.035" units="cm"/>
      <inkml:brushProperty name="height" value="0.035" units="cm"/>
      <inkml:brushProperty name="color" value="#333333"/>
    </inkml:brush>
  </inkml:definitions>
  <inkml:trace contextRef="#ctx0" brushRef="#br0">0 1 24575,'0'5'0,"0"7"0,0 6 0,0 4 0,0 5 0,0 7 0,0 7 0,0 3 0,0-3 0,0-2 0,5-3 0,7-8 0,1-18 0,-2-21 0,3-19 0,-2-14 0,-2 1-8191</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1:48.632"/>
    </inkml:context>
    <inkml:brush xml:id="br0">
      <inkml:brushProperty name="width" value="0.035" units="cm"/>
      <inkml:brushProperty name="height" value="0.035" units="cm"/>
      <inkml:brushProperty name="color" value="#333333"/>
    </inkml:brush>
  </inkml:definitions>
  <inkml:trace contextRef="#ctx0" brushRef="#br0">0 26 24575,'5'0'0,"7"5"0,1-3 0,-2-7 0,-2-8 0,-3-1-8191</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07.314"/>
    </inkml:context>
    <inkml:brush xml:id="br0">
      <inkml:brushProperty name="width" value="0.035" units="cm"/>
      <inkml:brushProperty name="height" value="0.035" units="cm"/>
      <inkml:brushProperty name="color" value="#333333"/>
    </inkml:brush>
  </inkml:definitions>
  <inkml:trace contextRef="#ctx0" brushRef="#br0">5 0 24575,'-5'0'0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07.663"/>
    </inkml:context>
    <inkml:brush xml:id="br0">
      <inkml:brushProperty name="width" value="0.035" units="cm"/>
      <inkml:brushProperty name="height" value="0.035" units="cm"/>
      <inkml:brushProperty name="color" value="#333333"/>
    </inkml:brush>
  </inkml:definitions>
  <inkml:trace contextRef="#ctx0" brushRef="#br0">29 29 24575,'-5'-5'0</inkml:trace>
  <inkml:trace contextRef="#ctx0" brushRef="#br0" timeOffset="1">0 1 24575,'0'0'-8191</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08.658"/>
    </inkml:context>
    <inkml:brush xml:id="br0">
      <inkml:brushProperty name="width" value="0.035" units="cm"/>
      <inkml:brushProperty name="height" value="0.035" units="cm"/>
      <inkml:brushProperty name="color" value="#333333"/>
    </inkml:brush>
  </inkml:definitions>
  <inkml:trace contextRef="#ctx0" brushRef="#br0">0 90 24575,'3'11'0,"0"0"0,-1 0 0,-1 0 0,0 0 0,0 0 0,-1 0 0,-1 1 0,0-1 0,-3 15 0,0 25 0,3 166 0,1-663 0,3 417 0,0 21 0,3 18 0,0 23 0,-1 0 0,-1 1 0,-2-1 0,-4 60 0,1-47 0,6 70 0,-5-116 0,0 0 0,0 0 0,0 0 0,0 0 0,0 0 0,0 0 0,1 0 0,-1 0 0,0-1 0,0 1 0,0 0 0,0 0 0,0 0 0,0 0 0,0 0 0,0 0 0,0 0 0,0 0 0,0 0 0,1 0 0,-1 0 0,0 0 0,0 0 0,0 0 0,0 0 0,0 0 0,0 0 0,0 1 0,0-1 0,0 0 0,0 0 0,0 0 0,1 0 0,-1 0 0,0 0 0,0 0 0,0 0 0,0 0 0,0 0 0,0 0 0,0 0 0,0 0 0,0 0 0,0 0 0,0 1 0,0-1 0,0 0 0,0 0 0,0 0 0,0 0 0,0 0 0,0 0 0,0 0 0,0 0 0,0 0 0,5-13 0,3-19 0,0-80 0,-8 73 0,10-57 0,-2 76 0,-2 29 0,0 37 0,-5 17 0,-1-40 0,0-1 0,1 1 0,6 27 0,-7-50 0,0 0 0,0-1 0,0 1 0,1 0 0,-1 0 0,0 0 0,0 0 0,0 0 0,0 0 0,1 0 0,-1 0 0,0 0 0,0 0 0,0 0 0,1 0 0,-1-1 0,0 1 0,0 0 0,0 0 0,0 0 0,1 1 0,-1-1 0,0 0 0,0 0 0,0 0 0,0 0 0,1 0 0,-1 0 0,0 0 0,0 0 0,0 0 0,0 0 0,1 0 0,-1 0 0,0 1 0,0-1 0,0 0 0,0 0 0,0 0 0,0 0 0,1 0 0,-1 1 0,0-1 0,0 0 0,0 0 0,0 0 0,0 0 0,0 1 0,0-1 0,0 0 0,0 0 0,0 0 0,0 1 0,0-1 0,0 0 0,0 0 0,0 0 0,0 0 0,0 1 0,0-1 0,0 0 0,0 0 0,0 0 0,0 0 0,0 1 0,0-1 0,0 0 0,-1 0 0,1 0 0,6-19 0,2-30 0,-5-51 127,-3 79-357,0 64-1032,0-15-5564</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5.831"/>
    </inkml:context>
    <inkml:brush xml:id="br0">
      <inkml:brushProperty name="width" value="0.035" units="cm"/>
      <inkml:brushProperty name="height" value="0.035" units="cm"/>
      <inkml:brushProperty name="color" value="#333333"/>
    </inkml:brush>
  </inkml:definitions>
  <inkml:trace contextRef="#ctx0" brushRef="#br0">269 1229 24575,'-6'-2'0,"0"1"0,0 0 0,1 0 0,-1 1 0,-1 0 0,1 0 0,0 0 0,0 1 0,0-1 0,1 1 0,-1 1 0,0-1 0,0 1 0,0 0 0,1 1 0,-1-1 0,1 1 0,0 0 0,0 0 0,-8 7 0,-1 4 0,0 0 0,0 1 0,2 1 0,-19 28 0,-2 2 0,33-46 0,0 0 0,0 0 0,0 0 0,0-1 0,0 1 0,0 0 0,0 0 0,0 0 0,0 0 0,0-1 0,0 1 0,0 0 0,0 0 0,0 0 0,0 0 0,0-1 0,0 1 0,0 0 0,0 0 0,0 0 0,-1 0 0,1 0 0,0 0 0,0-1 0,0 1 0,0 0 0,0 0 0,0 0 0,-1 0 0,1 0 0,0 0 0,0 0 0,0 0 0,0 0 0,0 0 0,-1 0 0,1 0 0,0 0 0,0 0 0,0 0 0,0 0 0,-1 0 0,1 0 0,0 0 0,0 0 0,0 0 0,0 0 0,-1 0 0,1 0 0,0 0 0,0 0 0,4-25 0,151-577 0,-87 360 0,-41 138 0,43-137 0,-60 223 0,-5 27 0,-6 43 0,-106 724-327,84-638 25,-61 319 165,-36-12 148,104-406-11,16-39 0,0 0 0,0 0 0,0 0 0,0 0 0,0 0 0,0 0 0,0-1 0,0 1 0,-1 0 0,1 0 0,0 0 0,0 0 0,0 0 0,0 0 0,0 0 0,0 0 0,0-1 0,0 1 0,-1 0 0,1 0 0,0 0 0,0 0 0,0 0 0,0 0 0,0 0 0,-1 0 0,1 0 0,0 0 0,0 0 0,0 0 0,0 0 0,0 0 0,0 0 0,-1 0 0,1 0 0,0 0 0,0 0 0,0 0 0,0 0 0,0 0 0,-1 0 0,1 0 0,0 1 0,0-1 0,0 0 0,0 0 0,0 0 0,0 0 0,0 0 0,-1 0 0,12-77 0,73-358 20,159-752-1480,-235 1155 1453,11-52-24,53-145 0,-70 224 31,0 1 0,0 0 0,0 0 0,0 0 0,1 0 0,0 0 0,3-4 0,-5 8 0,-1-1 0,0 1 0,1 0 0,-1 0 0,0-1 0,1 1 0,-1 0 0,0 0 0,1 0 0,-1-1 0,0 1 0,1 0 0,-1 0 0,1 0 0,-1 0 0,1 0 0,-1 0 0,0 0 0,1 0 0,-1 0 0,1 0 0,-1 0 0,0 0 0,1 0 0,-1 0 0,1 0 0,-1 0 0,0 0 0,1 1 0,-1-1 0,0 0 0,1 0 0,-1 0 0,0 1 0,1-1 0,-1 0 0,0 1 0,1-1 0,-1 0 0,0 0 0,0 1 0,1-1 0,-1 1 0,4 7 0,-1 1 0,0 0 0,-1 0 0,0 0 0,0 0 0,0 15 0,9 178 0,-35 647-463,-45 15-210,40-529 584,24-274 89,0-13 0,1 0 0,6 88 0,7-105 0,-9-30 0,0-1 0,1 0 0,-1 1 0,0-1 0,0 1 0,1-1 0,-1 0 0,0 1 0,1-1 0,-1 0 0,0 1 0,1-1 0,-1 0 0,1 1 0,-1-1 0,1 0 0,-1 0 0,0 0 0,1 0 0,-1 1 0,1-1 0,-1 0 0,1 0 0,-1 0 0,1 0 0,-1 0 0,1 0 0,-1 0 0,1 0 0,-1 0 0,1 0 0,3-3 0,-1 1 0,0-1 0,1 0 0,-1 0 0,0 0 0,-1 0 0,1 0 0,-1-1 0,1 1 0,-1-1 0,3-6 0,33-69 0,-3-1 0,27-95 0,-52 145 0,277-912-43,-107 332 21,-172 583 40,18-58 826,47-105 0,-72 187-822,0 0 0,0 0 1,1 0-1,-1 0 0,1 1 0,-1-1 0,1 0 0,0 1 0,0 0 1,0-1-1,0 1 0,0 0 0,0 0 0,1 0 0,4-3 1,-7 6-24,1-1 0,-1 0 0,1 0 0,0 0 1,-1 0-1,1 1 0,-1-1 0,1 0 0,-1 1 1,1-1-1,-1 0 0,1 1 0,-1-1 0,1 0 1,-1 1-1,0-1 0,1 1 0,-1-1 1,0 1-1,1-1 0,-1 1 0,0-1 0,0 1 1,1 0-1,-1-1 0,0 1 0,0 0 0,8 38 10,-6 41-9,-4 1 0,-17 124 0,13-156 0,-197 1286-1510,136-943 2166,54-298-656,13-67 0,0-27 0,0 0 0,0 0 0,0 0 0,0 1 0,0-1 0,0 0 0,0 0 0,0 0 0,0 0 0,0 0 0,0 1 0,0-1 0,0 0 0,0 0 0,0 0 0,0 0 0,0 0 0,0 0 0,0 1 0,0-1 0,0 0 0,0 0 0,1 0 0,-1 0 0,0 0 0,0 0 0,0 0 0,0 0 0,0 1 0,0-1 0,0 0 0,1 0 0,-1 0 0,0 0 0,0 0 0,0 0 0,0 0 0,0 0 0,0 0 0,1 0 0,-1 0 0,0 0 0,0 0 0,0 0 0,0 0 0,0 0 0,1 0 0,-1 0 0,0 0 0,0 0 0,0 0 0,0 0 0,0 0 0,0 0 0,1 0 0,-1-1 0,0 1 0,0 0 0,0 0 0,0 0 0,0 0 0,0 0 0,0 0 0,24-44 0,195-537 132,-119 299 361,-45 129-375,127-307 433,-172 438-514,1 1-1,17-26 0,-8 27-36,-19 19 0,-1 1 0,1 0 0,-1-1 0,1 1 0,0 0 0,-1 0 0,1-1 0,0 1 0,-1 0 0,1 0 0,-1 0 0,1 0 0,0 0 0,-1 0 0,1 0 0,0 0 0,-1 0 0,1 0 0,0 0 0,-1 1 0,1-1 0,1 0 0,0 2 0,-1 0 0,1 0 0,0 0 0,-1 0 0,1 1 0,-1-1 0,0 0 0,0 1 0,0-1 0,0 0 0,0 1 0,0-1 0,-1 1 0,1 0 0,-1 4 0,6 48 84,-4 0 0,-1 1-1,-3-1 1,-15 89-1,7-66 169,-35 263-18,-7 59-180,48-300-54,9-74 0,4-18 0,-7-9 0,0-1 0,0 1 0,-1 0 0,1-1 0,0 1 0,0-1 0,-1 1 0,1-1 0,-1 0 0,0 0 0,1 1 0,-1-1 0,0 0 0,0 0 0,0 0 0,1-3 0,23-49 0,-2-1 0,21-77 0,24-130 0,-51 191 0,-4 18 0,69-346 0,-81 390 0,4-56 0,-5 62 0,0 1 0,0 0 0,0 0 0,0 0 0,0-1 0,0 1 0,-1 0 0,1 0 0,-1 0 0,0-1 0,0 1 0,1 0 0,-1 0 0,-1 0 0,1 0 0,0 1 0,0-1 0,-1 0 0,1 0 0,-1 1 0,-2-3 0,3 4 0,-1-1 0,1 1 0,-1 0 0,1 0 0,0 0 0,-1 0 0,1 1 0,-1-1 0,1 0 0,-1 0 0,1 1 0,0-1 0,-1 1 0,1-1 0,0 1 0,-1 0 0,1-1 0,0 1 0,0 0 0,0 0 0,0 0 0,0 0 0,0 0 0,-1 1 0,-19 19 0,2 1 0,0 1 0,-21 34 0,16-23 0,-29 41 0,-155 207 0,163-227 0,-2-2 0,-102 87 0,134-127 0,-1-1 0,-1 0 0,0-1 0,-30 13 0,42-22 0,0 0 0,0 0 0,0 0 0,0-1 0,-1 0 0,1 0 0,0 0 0,-1-1 0,1 0 0,0 0 0,-1 0 0,1 0 0,-1-1 0,1 0 0,0 0 0,0-1 0,0 1 0,-1-1 0,1 0 0,1-1 0,-1 1 0,-5-4 0,1-1 0,1-1 0,0 0 0,0 0 0,0-1 0,1 0 0,0 0 0,1-1 0,0 0 0,1 0 0,0 0 0,-7-21 0,-1-12 0,-14-76 0,25 107 0,-26-176 0,8 0 0,7-278 0,14 444 0,1 46 0,-1-8 0,12 215-1365,-6-96-5461</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6.543"/>
    </inkml:context>
    <inkml:brush xml:id="br0">
      <inkml:brushProperty name="width" value="0.035" units="cm"/>
      <inkml:brushProperty name="height" value="0.035" units="cm"/>
      <inkml:brushProperty name="color" value="#333333"/>
    </inkml:brush>
  </inkml:definitions>
  <inkml:trace contextRef="#ctx0" brushRef="#br0">31 955 24575,'-24'573'0,"18"-257"0,9-893 0,-5 186 0,3 319 0,8-239 0,-4 237 0,4 0 0,19-79 0,-24 137 0,1 0 0,1 1 0,0 0 0,0 1 0,2-1 0,-1 1 0,2 0 0,17-21 0,-23 32 0,-1 0 0,1 0 0,0 0 0,0 0 0,0 0 0,1 1 0,-1 0 0,1-1 0,-1 1 0,1 1 0,0-1 0,0 0 0,0 1 0,0 0 0,0 0 0,0 0 0,0 0 0,0 1 0,0 0 0,0-1 0,0 1 0,0 1 0,0-1 0,0 1 0,1-1 0,-1 1 0,0 1 0,-1-1 0,1 0 0,0 1 0,0 0 0,-1 0 0,1 0 0,-1 0 0,1 1 0,-1-1 0,0 1 0,4 3 0,6 7 0,-1 1 0,0 0 0,0 1 0,-2 0 0,0 1 0,0 0 0,-2 0 0,0 1 0,-1 0 0,10 35 0,-4 2 0,-1 1 0,6 76 0,-14-87 0,-2-1 0,-5 73 0,2-102 0,-1 0 0,0 0 0,-1-1 0,-1 1 0,0-1 0,-1 0 0,0 0 0,-1 0 0,0 0 0,-1-1 0,-1 0 0,-12 15 0,18-25-4,0 1 0,0-1 0,0 0 0,0 0-1,-1 0 1,1 0 0,-1 0 0,0 0 0,1 0-1,-1-1 1,0 0 0,0 1 0,0-1 0,0 0-1,0 0 1,0-1 0,0 1 0,-5 0 0,6-2 15,-1 1 1,0-1 0,1 1-1,-1-1 1,1 0 0,-1 0-1,1-1 1,-1 1 0,1 0-1,-1-1 1,1 1-1,0-1 1,0 0 0,0 0-1,0 0 1,-3-3 0,-4-8-224,1 1 0,1-1 0,0 0 0,1-1 0,0 0 0,-4-15 0,-10-36-6614</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6.905"/>
    </inkml:context>
    <inkml:brush xml:id="br0">
      <inkml:brushProperty name="width" value="0.035" units="cm"/>
      <inkml:brushProperty name="height" value="0.035" units="cm"/>
      <inkml:brushProperty name="color" value="#333333"/>
    </inkml:brush>
  </inkml:definitions>
  <inkml:trace contextRef="#ctx0" brushRef="#br0">229 1 24575,'-20'55'0,"-11"47"0,-6 37 0,-1 24 0,6 9 0,3 6 0,7-8 0,6-14 0,12-22 0,11-30 0,10-32 0,16-33 0,13-34 0,8-32 0,-5-12-8191</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17.272"/>
    </inkml:context>
    <inkml:brush xml:id="br0">
      <inkml:brushProperty name="width" value="0.035" units="cm"/>
      <inkml:brushProperty name="height" value="0.035" units="cm"/>
      <inkml:brushProperty name="color" value="#333333"/>
    </inkml:brush>
  </inkml:definitions>
  <inkml:trace contextRef="#ctx0" brushRef="#br0">0 1 24575,'34'27'0,"-2"2"0,-1 1 0,-1 2 0,-1 0 0,-3 2 0,0 2 0,-2 0 0,-2 1 0,23 53 0,-42-83 0,0 0 0,0 1 0,-1 0 0,0-1 0,-1 1 0,1 0 0,-1 12 0,-1-18 0,0 0 0,0 0 0,-1 0 0,1 0 0,-1 0 0,1 0 0,-1 0 0,0 0 0,0 0 0,0 0 0,0 0 0,0-1 0,0 1 0,0 0 0,-1-1 0,1 1 0,0-1 0,-1 1 0,1-1 0,-1 0 0,0 1 0,0-1 0,1 0 0,-1 0 0,0 0 0,0-1 0,0 1 0,0 0 0,0-1 0,0 1 0,0-1 0,0 0 0,-3 1 0,-9 1 0,-1 0 0,1 1 0,-1 1 0,1 1 0,0 0 0,1 1 0,-20 10 0,27-12 0,0 0 0,1 1 0,0-1 0,0 1 0,0 0 0,0 0 0,1 1 0,-1-1 0,2 1 0,-1 0 0,1 0 0,-1 1 0,2-1 0,-1 1 0,1-1 0,0 1 0,0 0 0,-1 7 0,3-7 0,-1 0 0,1 0 0,0 0 0,1 0 0,0-1 0,0 1 0,0 0 0,1 0 0,0-1 0,4 10 0,-6-14 0,1 0 0,0-1 0,0 1 0,0-1 0,-1 1 0,1-1 0,1 1 0,-1-1 0,0 0 0,0 1 0,0-1 0,1 0 0,-1 0 0,1 0 0,-1 0 0,1 0 0,-1 0 0,1 0 0,-1-1 0,1 1 0,0-1 0,0 1 0,-1-1 0,1 1 0,0-1 0,0 0 0,-1 0 0,1 0 0,0 0 0,0 0 0,-1 0 0,1-1 0,0 1 0,0-1 0,-1 1 0,1-1 0,0 1 0,-1-1 0,1 0 0,-1 0 0,1 0 0,-1 0 0,1 0 0,-1 0 0,3-2 0,12-12-47,-1 0 0,0-1 0,-1-1-1,0 0 1,-2-1 0,0 0 0,11-23-1,-2 6-939,27-46-5839</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8.398"/>
    </inkml:context>
    <inkml:brush xml:id="br0">
      <inkml:brushProperty name="width" value="0.035" units="cm"/>
      <inkml:brushProperty name="height" value="0.035" units="cm"/>
      <inkml:brushProperty name="color" value="#333333"/>
    </inkml:brush>
  </inkml:definitions>
  <inkml:trace contextRef="#ctx0" brushRef="#br0">28 210 24575,'11'53'0,"-2"1"0,-3 1 0,-2-1 0,-5 82 0,-4-103 0,-1-25 0,0-20 0,-8-60 0,3 0 0,-3-139 0,14 199 0,0 0 0,1 0 0,0 0 0,1 0 0,1 0 0,0 0 0,0 1 0,1-1 0,0 1 0,9-15 0,-9 19 0,1 1 0,-1 0 0,1 0 0,1 0 0,-1 0 0,1 1 0,0 0 0,0 0 0,0 1 0,1-1 0,0 1 0,0 1 0,0-1 0,0 1 0,0 1 0,15-5 0,-14 5 0,0 1 0,-1-1 0,1 1 0,0 0 0,0 1 0,0 0 0,0 0 0,0 1 0,15 3 0,-20-3 0,-1 0 0,1 0 0,0 1 0,0-1 0,-1 1 0,1 0 0,-1 0 0,1 0 0,-1 0 0,0 0 0,0 0 0,0 1 0,0-1 0,0 1 0,-1-1 0,1 1 0,-1 0 0,1 0 0,-1-1 0,0 1 0,0 0 0,0 0 0,-1 0 0,1 0 0,-1 0 0,0 1 0,0 5 0,1 4 0,-2 0 0,1 0 0,-2 0 0,0 0 0,0-1 0,-1 1 0,-8 19 0,-4 4 0,-23 40 0,24-52 0,2 0 0,1 0 0,0 1 0,-10 43 0,20-64 0,1 1 0,-1 0 0,1 0 0,0-1 0,0 1 0,1 0 0,-1-1 0,1 1 0,0 0 0,1-1 0,-1 1 0,1-1 0,0 1 0,0-1 0,0 0 0,0 0 0,1 0 0,5 7 0,5 3 0,0-1 0,1 0 0,24 17 0,16 16 0,-44-37 0,-2 1 0,1 0 0,-1 0 0,-1 1 0,0 0 0,0 0 0,-1 0 0,-1 1 0,7 20 0,-10-24 0,0 1 0,-1-1 0,0 0 0,-1 1 0,0-1 0,0 1 0,-1-1 0,0 1 0,0-1 0,-1 0 0,0 0 0,0 0 0,-1 0 0,0 0 0,-8 13 0,5-10 0,-1 0 0,0-1 0,-1 0 0,0-1 0,-1 0 0,0 0 0,0-1 0,-1 0 0,0 0 0,-15 8 0,22-14 0,0 0 0,0-1 0,0 1 0,0-1 0,0 1 0,-1-1 0,1 0 0,0 0 0,-1-1 0,1 1 0,0-1 0,-1 0 0,1 0 0,-1 0 0,1 0 0,0 0 0,-1-1 0,1 1 0,-1-1 0,1 0 0,0 0 0,0 0 0,0-1 0,0 1 0,0-1 0,0 0 0,0 1 0,0-1 0,0-1 0,1 1 0,-1 0 0,1-1 0,0 1 0,0-1 0,-1 0 0,2 1 0,-1-1 0,0 0 0,1 0 0,-1 0 0,-1-6 0,-2-3-151,1 0-1,0-1 0,1 1 0,1-1 1,0 1-1,0-1 0,1 0 1,2-24-1,3 3-6674</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0.577"/>
    </inkml:context>
    <inkml:brush xml:id="br0">
      <inkml:brushProperty name="width" value="0.035" units="cm"/>
      <inkml:brushProperty name="height" value="0.035" units="cm"/>
      <inkml:brushProperty name="color" value="#333333"/>
    </inkml:brush>
  </inkml:definitions>
  <inkml:trace contextRef="#ctx0" brushRef="#br0">52 293 24575,'-51'195'0,"79"-298"0,78-186 0,-102 280 0,0 0 0,0 0 0,0 0 0,2 1 0,-1 0 0,1 0 0,0 0 0,0 1 0,10-9 0,-15 16 0,0-1 0,0 0 0,1 1 0,-1-1 0,0 1 0,0-1 0,1 1 0,-1 0 0,0 0 0,1 0 0,-1-1 0,0 1 0,0 0 0,1 0 0,-1 1 0,0-1 0,1 0 0,-1 0 0,0 1 0,1-1 0,-1 1 0,0-1 0,0 1 0,0-1 0,0 1 0,1 0 0,-1 0 0,0-1 0,0 1 0,0 0 0,0 0 0,-1 0 0,1 0 0,0 0 0,0 0 0,-1 0 0,1 1 0,0-1 0,-1 0 0,1 0 0,0 2 0,4 7 0,-1 1 0,0-1 0,5 18 0,-9-25 0,18 74 0,-3 1 0,-4 0 0,-4 0 0,-2 1 0,-8 85 0,-2-128-1365,-2-11-5461</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0.909"/>
    </inkml:context>
    <inkml:brush xml:id="br0">
      <inkml:brushProperty name="width" value="0.035" units="cm"/>
      <inkml:brushProperty name="height" value="0.035" units="cm"/>
      <inkml:brushProperty name="color" value="#333333"/>
    </inkml:brush>
  </inkml:definitions>
  <inkml:trace contextRef="#ctx0" brushRef="#br0">0 160 24575,'20'-10'0,"12"-8"0,4-11 0,-2-6 0,-4-1 0,-5 4-8191</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2.331"/>
    </inkml:context>
    <inkml:brush xml:id="br0">
      <inkml:brushProperty name="width" value="0.035" units="cm"/>
      <inkml:brushProperty name="height" value="0.035" units="cm"/>
      <inkml:brushProperty name="color" value="#333333"/>
    </inkml:brush>
  </inkml:definitions>
  <inkml:trace contextRef="#ctx0" brushRef="#br0">653 1 24575,'-1'10'0,"0"0"0,0 0 0,-1-1 0,-1 1 0,1 0 0,-1-1 0,-1 1 0,-8 15 0,-48 71 0,29-50 0,-401 741 0,426-775 0,0 1 0,0-1 0,1 2 0,-5 17 0,9-29 0,0 1 0,1 0 0,-1 0 0,1-1 0,0 1 0,0 0 0,0 0 0,0-1 0,0 1 0,1 0 0,-1 0 0,1-1 0,0 1 0,0 0 0,0-1 0,0 1 0,0-1 0,0 1 0,1-1 0,-1 1 0,1-1 0,2 3 0,12 8 0,1-1 0,0-1 0,0 0 0,22 9 0,35 22 0,-56-29 0,0 1 0,-1 0 0,0 1 0,-1 1 0,-1 1 0,0 0 0,-2 1 0,0 0 0,19 37 0,-21-31 0,-1 1 0,-1 1 0,-1 0 0,-1 0 0,-1 0 0,-2 1 0,3 51 0,-8-11 0,-2 0 0,-4 0 0,-2 0 0,-4-1 0,-37 118 0,-146 308 0,177-450 0,-168 367 0,185-406 0,0 0 0,1 0 0,-1 0 0,1 0 0,0 1 0,0-1 0,0 0 0,1 1 0,-1-1 0,1 1 0,-1-1 0,1 1 0,0-1 0,1 0 0,-1 1 0,1-1 0,1 7 0,0-7 0,0-1 0,0-1 0,0 1 0,0 0 0,1 0 0,-1-1 0,0 0 0,1 1 0,-1-1 0,1 0 0,0 0 0,-1 0 0,1 0 0,0-1 0,-1 1 0,1-1 0,0 0 0,0 0 0,0 0 0,-1 0 0,6-1 0,521-36-697,-474 31 29,-19 2-6158</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3.497"/>
    </inkml:context>
    <inkml:brush xml:id="br0">
      <inkml:brushProperty name="width" value="0.035" units="cm"/>
      <inkml:brushProperty name="height" value="0.035" units="cm"/>
      <inkml:brushProperty name="color" value="#333333"/>
    </inkml:brush>
  </inkml:definitions>
  <inkml:trace contextRef="#ctx0" brushRef="#br0">1 1 24575,'1'5'0,"1"-1"0,0 1 0,1 0 0,-1-1 0,1 1 0,0-1 0,0 0 0,0 0 0,1 0 0,-1 0 0,1-1 0,7 6 0,9 10 0,3 11 0,0 2 0,-2 0 0,-2 1 0,27 59 0,39 147 0,-84-227-1365,-5-21-5461</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3.896"/>
    </inkml:context>
    <inkml:brush xml:id="br0">
      <inkml:brushProperty name="width" value="0.035" units="cm"/>
      <inkml:brushProperty name="height" value="0.035" units="cm"/>
      <inkml:brushProperty name="color" value="#333333"/>
    </inkml:brush>
  </inkml:definitions>
  <inkml:trace contextRef="#ctx0" brushRef="#br0">1 890 24575,'10'-20'0,"8"-21"0,11-24 0,6-20 0,1-16 0,6-10 0,-1-2 0,-2 4 0,-7 10 0,-5 18 0,-6 31 0,-7 36 0,-11 24 0,-6 10-8191</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7.522"/>
    </inkml:context>
    <inkml:brush xml:id="br0">
      <inkml:brushProperty name="width" value="0.035" units="cm"/>
      <inkml:brushProperty name="height" value="0.035" units="cm"/>
      <inkml:brushProperty name="color" value="#333333"/>
    </inkml:brush>
  </inkml:definitions>
  <inkml:trace contextRef="#ctx0" brushRef="#br0">26 158 24575,'-25'295'0,"28"-278"0,6-30 0,9-33 0,27-106 0,31-88 0,-76 239 0,1 0 0,-1 0 0,0 0 0,1 0 0,-1 0 0,0 0 0,1 0 0,-1 0 0,1 0 0,0 0 0,-1 0 0,1 1 0,0-1 0,-1 0 0,1 0 0,0 0 0,0 1 0,0-1 0,2-1 0,-3 3 0,1 0 0,0 0 0,-1 0 0,1 0 0,-1 0 0,1 0 0,-1 0 0,1 0 0,-1 0 0,1 0 0,-1 0 0,0 0 0,0 1 0,0-1 0,0 0 0,0 0 0,0 0 0,0 2 0,0 51 0,-3-1 0,-2 0 0,-18 75 0,13-69 0,-29 132 0,119-539 0,-76 332 0,-3 9 0,0 1 0,1 0 0,0-1 0,0 1 0,0 0 0,1 0 0,-1 0 0,1 0 0,1 0 0,5-7 0,-9 13 0,0 0 0,1 0 0,-1 0 0,0-1 0,1 1 0,-1 0 0,0 0 0,1 0 0,-1 0 0,0 0 0,1 0 0,-1 0 0,0 0 0,1 0 0,-1 0 0,0 0 0,1 0 0,-1 0 0,0 0 0,1 0 0,-1 0 0,0 1 0,1-1 0,-1 0 0,0 0 0,1 0 0,-1 0 0,0 1 0,0-1 0,1 0 0,-1 0 0,0 0 0,0 1 0,0-1 0,1 0 0,-1 1 0,0-1 0,0 0 0,0 0 0,0 1 0,1-1 0,-1 0 0,0 1 0,0-1 0,0 0 0,0 1 0,0-1 0,0 0 0,0 1 0,0-1 0,5 20 0,-1 1 0,0-1 0,-2 0 0,-1 1 0,0-1 0,-3 30 0,1-14 0,-27 352 0,67-533 0,-4 23 0,20-82 0,-47 186 0,-3 27 0,-2 32 0,-3-41 0,-13 372 0,12-328 0,1-44 0,0 1 0,0-1 0,-1 1 0,1-1 0,0 0 0,0 1 0,0-1 0,0 1 0,0-1 0,0 0 0,0 1 0,1-1 0,-1 1 0,0-1 0,0 0 0,0 1 0,0-1 0,0 1 0,1-1 0,-1 0 0,0 1 0,0-1 0,1 0 0,-1 1 0,0-1 0,0 0 0,1 1 0,-1-1 0,0 0 0,1 0 0,-1 0 0,1 1 0,7-12 0,7-25 0,30-144-1365,-32 125-5461</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8.837"/>
    </inkml:context>
    <inkml:brush xml:id="br0">
      <inkml:brushProperty name="width" value="0.035" units="cm"/>
      <inkml:brushProperty name="height" value="0.035" units="cm"/>
      <inkml:brushProperty name="color" value="#333333"/>
    </inkml:brush>
  </inkml:definitions>
  <inkml:trace contextRef="#ctx0" brushRef="#br0">0 42 24575,'0'-2'0,"0"1"0,0-1 0,1 0 0,-1 0 0,0 1 0,1-1 0,-1 0 0,1 1 0,0-1 0,-1 0 0,1 1 0,0-1 0,0 1 0,0-1 0,0 1 0,0 0 0,0-1 0,0 1 0,1 0 0,-1 0 0,1 0 0,-1 0 0,0 0 0,1 0 0,-1 0 0,1 0 0,0 0 0,-1 1 0,1-1 0,0 1 0,-1-1 0,1 1 0,0 0 0,0 0 0,-1 0 0,1 0 0,3 0 0,0 0 0,1 0 0,-1 1 0,1 0 0,-1 0 0,1 0 0,-1 0 0,0 1 0,0 0 0,0 0 0,10 5 0,-4 2 0,0 1 0,-1 0 0,0 0 0,0 1 0,-1 0 0,-1 0 0,0 1 0,0 0 0,-1 1 0,-1 0 0,0 0 0,-1 0 0,5 18 0,3 19 0,-2 0 0,5 65 0,-15-92 0,-6-16 0,-15-23 0,3-1 0,14 15 0,1-1 0,-1 1 0,1-1 0,-1 1 0,0 0 0,0 0 0,0 0 0,0 1 0,-1-1 0,1 1 0,0 0 0,-1 0 0,1 0 0,-1 0 0,1 0 0,-1 1 0,1-1 0,-1 1 0,1 0 0,-1 0 0,0 1 0,1-1 0,-1 1 0,1-1 0,-1 1 0,1 0 0,0 1 0,-1-1 0,1 0 0,0 1 0,0 0 0,0 0 0,0 0 0,0 0 0,0 0 0,1 1 0,-1-1 0,1 1 0,-1-1 0,1 1 0,0 0 0,0 0 0,0 0 0,-1 4 0,-8 11 0,1 0 0,1 1 0,1 1 0,-8 25 0,13-38 0,1 0 0,0 1 0,1-1 0,-1 1 0,1-1 0,1 1 0,0-1 0,0 1 0,0-1 0,1 1 0,0-1 0,0 1 0,1-1 0,0 1 0,4 8 0,-5-14 0,0 0 0,0-1 0,0 1 0,0 0 0,0 0 0,1-1 0,-1 1 0,1-1 0,-1 1 0,1-1 0,0 0 0,-1 1 0,1-1 0,0 0 0,0 0 0,0 0 0,0-1 0,0 1 0,0 0 0,0-1 0,3 1 0,-1-1 0,-1 0 0,0 0 0,1-1 0,-1 1 0,1-1 0,-1 0 0,0 0 0,0 0 0,1 0 0,-1-1 0,0 1 0,3-3 0,5-4 0,0-1 0,0 0 0,-1 0 0,0-1 0,12-15 0,-5 0-48,0 0 0,-2-1 0,13-30 1,-10 20-1127,-7 15-5652</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2:59.219"/>
    </inkml:context>
    <inkml:brush xml:id="br0">
      <inkml:brushProperty name="width" value="0.035" units="cm"/>
      <inkml:brushProperty name="height" value="0.035" units="cm"/>
      <inkml:brushProperty name="color" value="#333333"/>
    </inkml:brush>
  </inkml:definitions>
  <inkml:trace contextRef="#ctx0" brushRef="#br0">30 0 24575,'0'50'0,"0"21"0,-5 8 0,-7-3 0,-1-16-8191</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01.118"/>
    </inkml:context>
    <inkml:brush xml:id="br0">
      <inkml:brushProperty name="width" value="0.035" units="cm"/>
      <inkml:brushProperty name="height" value="0.035" units="cm"/>
      <inkml:brushProperty name="color" value="#333333"/>
    </inkml:brush>
  </inkml:definitions>
  <inkml:trace contextRef="#ctx0" brushRef="#br0">1 0 24575,'0'1'0,"0"0"0,1 0 0,-1 0 0,0 0 0,1 0 0,-1 0 0,1 0 0,-1 0 0,1-1 0,-1 1 0,1 0 0,0 0 0,-1-1 0,1 1 0,0 0 0,0-1 0,0 1 0,-1-1 0,1 1 0,0-1 0,0 1 0,0-1 0,0 1 0,0-1 0,0 0 0,0 0 0,0 1 0,0-1 0,0 0 0,0 0 0,0 0 0,0 0 0,0 0 0,0 0 0,1-1 0,45-4 0,-37 3 0,-4 1 0,0 0 0,0 1 0,1 0 0,-1 0 0,0 0 0,0 1 0,1-1 0,-1 2 0,0-1 0,0 1 0,6 2 0,-8-2 0,0 0 0,0 0 0,-1 1 0,0-1 0,1 1 0,-1 0 0,0 0 0,0 0 0,-1 0 0,1 1 0,-1-1 0,1 1 0,-1 0 0,0-1 0,0 1 0,-1 0 0,3 6 0,3 18 0,-1 1 0,-1-1 0,-1 1 0,-1 0 0,-2 0 0,-3 29 0,-24 175 0,13-158 0,3-19 0,-3 58 0,12-112 0,1 1 0,0-1 0,-1 0 0,1 0 0,0 0 0,0 0 0,0 0 0,1 1 0,-1-1 0,0 0 0,1 0 0,-1 0 0,1 0 0,0 0 0,0 0 0,0 0 0,0 0 0,0 0 0,0-1 0,0 1 0,1 0 0,-1-1 0,1 1 0,-1-1 0,1 1 0,-1-1 0,1 0 0,0 1 0,0-1 0,0 0 0,0 0 0,0 0 0,0-1 0,0 1 0,0 0 0,0-1 0,0 1 0,0-1 0,0 0 0,0 0 0,0 0 0,1 0 0,1 0 0,5-1 0,-1-1 0,0 1 0,0-2 0,0 1 0,0-1 0,0 0 0,-1-1 0,1 0 0,12-9 0,-1-1 0,-1-1 0,0-2 0,18-20 0,-29 29 0,1-1 0,-1-1 0,-1 1 0,0-1 0,0 0 0,-1-1 0,0 1 0,5-17 0,-10 25-72,1-1 1,-1 1-1,1-1 0,-1 0 0,0 1 0,0-1 0,0 1 0,0-1 1,-1 1-1,1-1 0,-1 1 0,0-1 0,1 1 0,-1 0 0,0-1 1,0 1-1,-1 0 0,-2-4 0,-11-10-6754</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01.498"/>
    </inkml:context>
    <inkml:brush xml:id="br0">
      <inkml:brushProperty name="width" value="0.035" units="cm"/>
      <inkml:brushProperty name="height" value="0.035" units="cm"/>
      <inkml:brushProperty name="color" value="#333333"/>
    </inkml:brush>
  </inkml:definitions>
  <inkml:trace contextRef="#ctx0" brushRef="#br0">0 286 24575,'25'-15'0,"18"-15"0,6-12 0,6-9 0,-3 0 0,-4 7 0,-6 13 0,-10 10-8191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38:35.639"/>
    </inkml:context>
    <inkml:brush xml:id="br0">
      <inkml:brushProperty name="width" value="0.035" units="cm"/>
      <inkml:brushProperty name="height" value="0.035" units="cm"/>
      <inkml:brushProperty name="color" value="#333333"/>
    </inkml:brush>
  </inkml:definitions>
  <inkml:trace contextRef="#ctx0" brushRef="#br0">1 1 24575,'5'0'0,"1"0"0,0 1 0,-1 0 0,1 1 0,0-1 0,-1 1 0,1 0 0,-1 0 0,0 1 0,0-1 0,0 1 0,0 0 0,0 1 0,-1-1 0,0 1 0,1 0 0,-1 0 0,0 0 0,-1 1 0,1-1 0,-1 1 0,0 0 0,0 0 0,3 9 0,-1-4 0,-1 0 0,-1 0 0,0 0 0,0 1 0,-1 0 0,0-1 0,-1 1 0,0 0 0,-1 0 0,0-1 0,-1 1 0,-2 13 0,2-19 0,0 0 0,0 0 0,1 0 0,-1 0 0,1 0 0,0-1 0,0 1 0,1 0 0,0 0 0,0 0 0,2 9 0,2-5 0,0 0 0,0 0 0,1 0 0,11 11 0,-14-15 0,7 9 0,0 1 0,-2-1 0,0 1 0,0 1 0,-2 0 0,0 0 0,0 0 0,-2 0 0,0 1 0,3 25 0,-6-34 0,0 0 0,-1 0 0,0 0 0,0 0 0,-1 1 0,0-1 0,0 0 0,-1 0 0,0 0 0,0 0 0,-1-1 0,0 1 0,0-1 0,-1 1 0,0-1 0,0 0 0,-1-1 0,1 1 0,-2-1 0,1 0 0,-1 0 0,0 0 0,-11 8 0,15-12 3,0-1 0,0 1 0,-1 0 0,1-1 0,0 0 0,-1 1 0,1-1 0,-1 0 0,1 0 0,-1 0 0,0-1 0,1 1 0,-1-1 0,0 1 0,0-1 0,1 0 0,-1 0 0,0 0 0,1-1 0,-1 1 0,0 0 0,0-1 0,1 0 0,-1 0 0,1 0 0,-1 0 0,1 0 0,-1 0 0,1 0 0,0-1 0,-1 0 0,1 1 0,0-1 0,0 0 0,0 0 0,0 0 0,1 0 0,-1 0 0,-1-3 0,-2-4-152,1 0 1,0 0-1,0 0 1,1 0-1,0 0 1,1-1-1,0 0 1,0 1-1,0-18 1,2-1-6678</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8.742"/>
    </inkml:context>
    <inkml:brush xml:id="br0">
      <inkml:brushProperty name="width" value="0.035" units="cm"/>
      <inkml:brushProperty name="height" value="0.035" units="cm"/>
      <inkml:brushProperty name="color" value="#333333"/>
    </inkml:brush>
  </inkml:definitions>
  <inkml:trace contextRef="#ctx0" brushRef="#br0">0 1 24575,'5'24'0,"2"19"0,-1 7 0,-1 4 0,-1-1 0,-2-1 0,0-3 0,-2-11-8191</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1.160"/>
    </inkml:context>
    <inkml:brush xml:id="br0">
      <inkml:brushProperty name="width" value="0.035" units="cm"/>
      <inkml:brushProperty name="height" value="0.035" units="cm"/>
      <inkml:brushProperty name="color" value="#333333"/>
    </inkml:brush>
  </inkml:definitions>
  <inkml:trace contextRef="#ctx0" brushRef="#br0">309 59 24575,'-3'-4'0,"0"-1"0,0 1 0,0 0 0,0 0 0,-1 0 0,1 1 0,-1-1 0,0 1 0,-1 0 0,1 0 0,0 0 0,-1 1 0,1-1 0,-1 1 0,0 0 0,0 0 0,-10-1 0,11 2 0,-1 2 0,0-1 0,0 0 0,0 1 0,0 0 0,1 0 0,-1 0 0,0 1 0,1 0 0,-1-1 0,1 2 0,-1-1 0,1 0 0,0 1 0,0 0 0,0 0 0,1 0 0,-1 0 0,-3 5 0,-8 8 0,1 1 0,1 0 0,1 1 0,0 1 0,1 0 0,-14 34 0,18-37 0,2 0 0,0 0 0,0 0 0,1 0 0,1 1 0,1 0 0,1-1 0,0 1 0,2 21 0,-1-31 4,1-1 0,0 0 0,0 0 0,1 0 0,0 0-1,0 0 1,0-1 0,1 1 0,-1 0 0,1-1 0,1 0 0,-1 0-1,1 0 1,0 0 0,0 0 0,0-1 0,1 0 0,-1 0 0,1 0 0,0 0-1,1-1 1,-1 0 0,0 0 0,1 0 0,0-1 0,-1 1 0,1-1-1,0-1 1,0 1 0,10 0 0,-1-1-128,1 0 0,-1-1 1,0-1-1,0 0 0,0-1 0,0 0 1,0-2-1,0 0 0,-1 0 0,1-1 1,16-10-1,15-9-6702</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1.506"/>
    </inkml:context>
    <inkml:brush xml:id="br0">
      <inkml:brushProperty name="width" value="0.035" units="cm"/>
      <inkml:brushProperty name="height" value="0.035" units="cm"/>
      <inkml:brushProperty name="color" value="#333333"/>
    </inkml:brush>
  </inkml:definitions>
  <inkml:trace contextRef="#ctx0" brushRef="#br0">27 213 24575,'-1'1'0,"-1"0"0,1-1 0,0 1 0,0 0 0,-1-1 0,1 1 0,0 0 0,0 0 0,0 0 0,0 0 0,0 0 0,0 0 0,0 1 0,1-1 0,-1 0 0,0 0 0,1 1 0,-1-1 0,1 0 0,-1 1 0,1-1 0,-1 0 0,1 1 0,0-1 0,0 1 0,0 1 0,-5 41 0,5-40 0,0-1 0,0 0 0,0 1 0,0-1 0,1 0 0,-1 1 0,1-1 0,0 0 0,0 0 0,0 1 0,0-1 0,1 0 0,0 0 0,-1 0 0,1-1 0,0 1 0,0 0 0,3 2 0,-4-4 0,1 0 0,0 0 0,0-1 0,-1 1 0,1 0 0,0-1 0,0 0 0,0 1 0,-1-1 0,1 0 0,0 0 0,0 0 0,0 0 0,0 0 0,0 0 0,0-1 0,-1 1 0,1-1 0,0 1 0,0-1 0,0 0 0,-1 0 0,1 1 0,-1-1 0,1 0 0,0 0 0,-1-1 0,1 1 0,-1 0 0,0 0 0,0-1 0,3-2 0,6-9 0,1 1 0,-2-2 0,0 1 0,0-1 0,-2-1 0,0 1 0,0-1 0,-1-1 0,-1 1 0,-1-1 0,0 0 0,-1 0 0,-1 0 0,0 0 0,-1 0 0,-1-1 0,0 1 0,-5-27 0,5 42 4,0 0 0,0 0-1,0 0 1,0 0 0,-1-1 0,1 1-1,0 0 1,-1 0 0,1 0-1,-1 0 1,1 0 0,-1 0-1,1 0 1,-1 0 0,0 0 0,0 1-1,1-1 1,-1 0 0,0 0-1,0 1 1,0-1 0,0 0 0,0 1-1,0-1 1,0 1 0,-1-1-1,1 1-64,0 0 0,0 1 0,0-1 0,0 1 0,0-1 0,0 1 0,0-1 0,0 1 0,0 0 0,0-1 0,0 1 0,0 0 0,0 0 0,1 0 0,-1 0-1,0 0 1,1 0 0,-1 0 0,0 0 0,1 0 0,-1 0 0,1 0 0,-1 2 0,-9 25-6765</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2.059"/>
    </inkml:context>
    <inkml:brush xml:id="br0">
      <inkml:brushProperty name="width" value="0.035" units="cm"/>
      <inkml:brushProperty name="height" value="0.035" units="cm"/>
      <inkml:brushProperty name="color" value="#333333"/>
    </inkml:brush>
  </inkml:definitions>
  <inkml:trace contextRef="#ctx0" brushRef="#br0">0 303 24575,'2'-1'0,"1"0"0,-1 0 0,0 0 0,0-1 0,0 1 0,-1-1 0,1 0 0,0 1 0,-1-1 0,1 0 0,-1 0 0,1 0 0,-1 0 0,0 0 0,0 0 0,0 0 0,0-1 0,0 1 0,0 0 0,-1-1 0,1-2 0,2-3 0,15-44 0,-15 40 0,0 1 0,1-1 0,0 1 0,1-1 0,0 1 0,1 1 0,0-1 0,1 1 0,0 0 0,11-12 0,-17 22 0,0-1 0,-1 0 0,1 0 0,0 1 0,0-1 0,0 0 0,0 1 0,0-1 0,0 1 0,0-1 0,0 1 0,0-1 0,0 1 0,0 0 0,0 0 0,0-1 0,0 1 0,0 0 0,0 0 0,0 0 0,0 0 0,0 0 0,0 1 0,0-1 0,1 0 0,-1 0 0,0 1 0,0-1 0,0 0 0,0 1 0,0-1 0,0 1 0,-1-1 0,1 1 0,0 0 0,0-1 0,0 1 0,0 0 0,-1 0 0,1 0 0,0 0 0,-1-1 0,1 1 0,-1 0 0,1 0 0,-1 0 0,1 0 0,-1 0 0,0 0 0,1 2 0,3 8 0,-1 0 0,0 1 0,3 22 0,-2-13 0,-4-21 0,0 0 0,0 0 0,0 1 0,0-1 0,0 0 0,0 0 0,0 0 0,0 1 0,0-1 0,0 0 0,0 0 0,0 0 0,1 1 0,-1-1 0,0 0 0,0 0 0,0 0 0,0 1 0,0-1 0,1 0 0,-1 0 0,0 0 0,0 0 0,0 0 0,0 1 0,1-1 0,-1 0 0,0 0 0,0 0 0,0 0 0,1 0 0,-1 0 0,0 0 0,0 0 0,1 0 0,-1 0 0,0 0 0,0 0 0,0 0 0,1 0 0,-1 0 0,0 0 0,0 0 0,0 0 0,1 0 0,-1 0 0,0 0 0,0 0 0,1 0 0,-1 0 0,0-1 0,0 1 0,13-16 0,11-35 0,-19 39 0,-3 7 0,0 1 0,1-1 0,0 1 0,-1 0 0,2 0 0,-1 0 0,0 0 0,7-6 0,-9 10 0,0-1 0,0 1 0,0-1 0,0 0 0,0 1 0,0 0 0,0-1 0,1 1 0,-1 0 0,0-1 0,0 1 0,0 0 0,0 0 0,1 0 0,-1 0 0,0 0 0,0 0 0,0 1 0,0-1 0,0 0 0,1 0 0,-1 1 0,0-1 0,0 1 0,0-1 0,0 1 0,0-1 0,0 1 0,0 0 0,0 0 0,0-1 0,0 1 0,-1 0 0,1 0 0,0 0 0,-1 0 0,1 0 0,0 0 0,-1 0 0,1 0 0,-1 0 0,1 0 0,0 2 0,10 24 0,-2-1 0,0 2 0,-2-1 0,0 1 0,-2 0 0,2 36 0,-2-21 0,4 19 0,21 204 0,-27-218 0,-2 0 0,-3 0 0,-10 71 0,4-93 0,2-42 0,1-51 0,12-288 0,-2 294 0,3 1 0,3 0 0,33-107 0,-36 147 0,0-1 0,19-33 0,-23 48 0,0 0 0,0 0 0,1 0 0,-1 0 0,1 1 0,1 0 0,-1 0 0,1 0 0,0 1 0,0 0 0,9-5 0,-14 8 0,1 0 0,0 0 0,-1 1 0,1-1 0,0 1 0,0-1 0,-1 1 0,1 0 0,0 0 0,0 0 0,0 0 0,-1 0 0,1 0 0,0 0 0,0 0 0,0 1 0,-1-1 0,1 1 0,0-1 0,0 1 0,-1 0 0,1 0 0,-1 0 0,1 0 0,-1 0 0,1 0 0,-1 0 0,1 0 0,-1 0 0,0 1 0,0-1 0,0 1 0,0-1 0,0 1 0,0-1 0,0 1 0,0-1 0,-1 1 0,2 3 0,2 6 0,0 0 0,-1 0 0,-1 1 0,3 20 0,-2 1 0,-2 58 0,-2-78 0,0 0 0,0-1 0,-2 1 0,0-1 0,0 1 0,-1-1 0,-7 16 0,11-27 1,0 0 0,0-1 1,0 1-1,0-1 0,-1 1 0,1 0 0,0-1 0,0 1 0,-1-1 0,1 1 0,0-1 0,-1 1 1,1-1-1,0 1 0,-1-1 0,1 1 0,-1-1 0,1 1 0,-1-1 0,1 0 0,-1 1 1,1-1-1,-1 0 0,1 1 0,-1-1 0,0 0 0,1 0 0,-1 0 0,1 1 0,-1-1 0,0 0 1,1 0-1,-1 0 0,1 0 0,-1 0 0,0 0 0,1 0 0,-1 0 0,0 0 0,1-1 0,-1 1 1,1 0-1,-1 0 0,1-1 0,-1 1 0,0 0 0,1 0 0,-1-1 0,1 1 0,-1-1 1,1 1-1,-1 0 0,1-1 0,0 1 0,-1-2 0,-16-30-1428,5-7-5399</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2.406"/>
    </inkml:context>
    <inkml:brush xml:id="br0">
      <inkml:brushProperty name="width" value="0.035" units="cm"/>
      <inkml:brushProperty name="height" value="0.035" units="cm"/>
      <inkml:brushProperty name="color" value="#333333"/>
    </inkml:brush>
  </inkml:definitions>
  <inkml:trace contextRef="#ctx0" brushRef="#br0">28 1 24575,'0'44'0,"0"31"0,0 21 0,0 10 0,-5 2 0,-2-8 0,1-16 0,0-17 0,3-20-8191</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2.740"/>
    </inkml:context>
    <inkml:brush xml:id="br0">
      <inkml:brushProperty name="width" value="0.035" units="cm"/>
      <inkml:brushProperty name="height" value="0.035" units="cm"/>
      <inkml:brushProperty name="color" value="#333333"/>
    </inkml:brush>
  </inkml:definitions>
  <inkml:trace contextRef="#ctx0" brushRef="#br0">86 992 24575,'5'-15'0,"-1"-1"0,0 1 0,-1-1 0,-1 0 0,-1 0 0,0 0 0,-1-1 0,-1 1 0,0 0 0,-1 0 0,-1 0 0,-1 0 0,0 1 0,-10-26 0,13 40 0,1 0 0,-1-1 0,0 1 0,1 0 0,-1 0 0,0 0 0,0 0 0,0 0 0,0 0 0,0 0 0,0 0 0,0 0 0,0 0 0,-3-1 0,4 2 0,-1 0 0,0 0 0,1 0 0,-1-1 0,0 1 0,1 0 0,-1 1 0,1-1 0,-1 0 0,0 0 0,1 0 0,-1 0 0,1 0 0,-1 1 0,0-1 0,1 0 0,-1 0 0,1 1 0,-1-1 0,1 0 0,-1 1 0,1-1 0,-1 1 0,-2 3 0,1-1 0,-1 0 0,1 1 0,0 0 0,0-1 0,0 1 0,1 0 0,-3 7 0,-5 31 0,3 0 0,1-1 0,1 2 0,3-1 0,1 0 0,3 0 0,12 71 0,5-33 0,-18-74 0,0-1 0,0 0 0,1 1 0,0-1 0,0 0 0,0 0 0,1-1 0,-1 1 0,1-1 0,0 1 0,7 4 0,-9-8 0,-1 0 0,0 0 0,1 0 0,-1 0 0,1-1 0,-1 1 0,1-1 0,-1 1 0,1-1 0,-1 1 0,1-1 0,0 0 0,-1 0 0,1 0 0,0 0 0,-1 0 0,1 0 0,0 0 0,-1 0 0,1-1 0,-1 1 0,1-1 0,-1 1 0,1-1 0,-1 1 0,1-1 0,-1 0 0,1 0 0,-1 0 0,0 0 0,1 0 0,-1 0 0,0 0 0,0 0 0,2-3 0,3-3 0,-1-1 0,1 0 0,-1 0 0,7-17 0,17-51-1365,-2-3-5461</inkml:trace>
  <inkml:trace contextRef="#ctx0" brushRef="#br0" timeOffset="1">349 0 24575,'0'50'0,"0"41"0,0 30 0,-5 19 0,-2 10 0,1 1 0,1-12 0,2-14 0,0-23 0,2-29-8191</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3.234"/>
    </inkml:context>
    <inkml:brush xml:id="br0">
      <inkml:brushProperty name="width" value="0.035" units="cm"/>
      <inkml:brushProperty name="height" value="0.035" units="cm"/>
      <inkml:brushProperty name="color" value="#333333"/>
    </inkml:brush>
  </inkml:definitions>
  <inkml:trace contextRef="#ctx0" brushRef="#br0">0 423 24575,'13'8'0,"1"-1"0,0 0 0,0-1 0,0 0 0,1-1 0,0-1 0,0 0 0,0-1 0,19 1 0,-26-3 0,-1-1 0,1-1 0,-1 1 0,1-1 0,-1-1 0,1 1 0,-1-1 0,0-1 0,0 1 0,0-1 0,0-1 0,0 1 0,-1-1 0,1 0 0,-1 0 0,0-1 0,0 0 0,-1 0 0,1 0 0,7-11 0,-4 2 0,0 0 0,0-2 0,-1 1 0,-1-1 0,-1 0 0,0 0 0,-1 0 0,5-32 0,-6 26 0,-2 1 0,0-1 0,-1 0 0,-1 1 0,-2-1 0,-5-34 0,6 53 0,1-1 0,-1 1 0,0 0 0,0 0 0,0 0 0,0 0 0,-1 0 0,1 0 0,-1 0 0,0 0 0,0 1 0,0-1 0,0 1 0,-5-5 0,7 6 0,-1 1 0,0 0 0,1 0 0,-1-1 0,0 1 0,1 0 0,-1 0 0,0 0 0,1 0 0,-1 0 0,0 0 0,1 0 0,-1 0 0,0 0 0,1 0 0,-1 0 0,0 0 0,1 0 0,-1 0 0,0 1 0,1-1 0,-1 0 0,1 1 0,-1-1 0,-1 1 0,0 1 0,0 0 0,0 0 0,1 0 0,-1 0 0,0 0 0,1 1 0,-1-1 0,1 1 0,0-1 0,-1 3 0,-10 26 0,1 0 0,2 1 0,-8 53 0,14-67 0,1 1 0,0 0 0,2-1 0,0 1 0,1 0 0,1-1 0,9 36 0,-10-50 0,0 0 0,0-1 0,0 0 0,1 1 0,-1-1 0,1 0 0,0 0 0,0 0 0,0 0 0,0 0 0,1 0 0,-1 0 0,1-1 0,0 1 0,0-1 0,4 3 0,-4-4 0,0 0 0,0 0 0,0 0 0,1 0 0,-1-1 0,0 1 0,0-1 0,0 0 0,0 0 0,1 0 0,-1 0 0,0-1 0,0 1 0,0-1 0,5-1 0,8-5 0,0 0 0,0-2 0,-1 0 0,0 0 0,20-18 0,-10 9 0,-23 16 0,0 1 0,-1-1 0,1 1 0,0-1 0,0 1 0,0 0 0,0 0 0,0 0 0,0 0 0,1 0 0,-1 0 0,0 1 0,0-1 0,1 1 0,-1-1 0,0 1 0,1 0 0,-1 0 0,0 0 0,1 0 0,-1 1 0,0-1 0,0 1 0,3 0 0,-3 1 0,0 0 0,0 0 0,-1 1 0,1-1 0,-1 1 0,1-1 0,-1 1 0,0-1 0,0 1 0,0 0 0,0 0 0,0-1 0,-1 1 0,0 0 0,1 0 0,-1 0 0,0 0 0,0 0 0,-1 5 0,-2 50 0,-2 0 0,-2-1 0,-3 0 0,-27 87 0,11-81 0,25-61 0,0 0 0,-1 0 0,1 0 0,0-1 0,-1 1 0,1 0 0,-1-1 0,0 1 0,0-1 0,1 1 0,-5 1 0,5-3 0,1 0 0,-1 1 0,0-1 0,0 0 0,0 0 0,0 0 0,0 0 0,0 0 0,1 0 0,-1 0 0,0 0 0,0-1 0,0 1 0,0 0 0,0-1 0,1 1 0,-1 0 0,0-1 0,0 1 0,1-1 0,-1 1 0,0-1 0,1 1 0,-1-1 0,0 0 0,1 1 0,-1-1 0,1 0 0,-1 1 0,0-2 0,-6-11-82,0 0-1,1 0 1,1 0-1,0-1 1,1 0 0,0 0-1,-3-24 1,4 22-624,-8-47-6120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3.629"/>
    </inkml:context>
    <inkml:brush xml:id="br0">
      <inkml:brushProperty name="width" value="0.035" units="cm"/>
      <inkml:brushProperty name="height" value="0.035" units="cm"/>
      <inkml:brushProperty name="color" value="#333333"/>
    </inkml:brush>
  </inkml:definitions>
  <inkml:trace contextRef="#ctx0" brushRef="#br0">32 0 24575,'-5'50'0,"-2"31"0,1 17 0,0 11 0,3-3 0,0-4 0,2-15 0,1-12 0,0-19-8191</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3.995"/>
    </inkml:context>
    <inkml:brush xml:id="br0">
      <inkml:brushProperty name="width" value="0.035" units="cm"/>
      <inkml:brushProperty name="height" value="0.035" units="cm"/>
      <inkml:brushProperty name="color" value="#333333"/>
    </inkml:brush>
  </inkml:definitions>
  <inkml:trace contextRef="#ctx0" brushRef="#br0">1 122 24575,'2'2'0,"21"22"0,2-1 0,43 33 0,-58-50 0,0 0 0,1-1 0,-1 1 0,1-2 0,0 0 0,0 0 0,1-1 0,-1 0 0,1-1 0,-1 0 0,15-1 0,-16 0 0,-1-1 0,1 0 0,-1-1 0,1 0 0,-1-1 0,0 0 0,0-1 0,0 1 0,0-2 0,0 1 0,12-8 0,-15 7 0,-1 0 0,1-1 0,-1 1 0,1-2 0,-1 1 0,-1 0 0,1-1 0,-1 0 0,0 0 0,0 0 0,-1-1 0,0 1 0,0-1 0,0 0 0,2-10 0,-2 4 0,0-1 0,-1 1 0,2-18 0,-4 26 0,0 1 0,0-1 0,0 0 0,-1 1 0,1-1 0,-1 1 0,0-1 0,-1 1 0,1-1 0,-1 1 0,0 0 0,-4-7 0,6 10 0,0 0 0,-1 1 0,1-1 0,-1 1 0,1-1 0,-1 1 0,1 0 0,-1-1 0,0 1 0,1-1 0,-1 1 0,1 0 0,-1 0 0,0-1 0,1 1 0,-1 0 0,0 0 0,1 0 0,-1 0 0,0 0 0,1 0 0,-1 0 0,0 0 0,1 0 0,-1 0 0,0 0 0,1 0 0,-1 0 0,0 0 0,1 1 0,-1-1 0,0 0 0,1 1 0,-1-1 0,1 0 0,-1 1 0,0-1 0,1 1 0,-1-1 0,1 0 0,-1 1 0,1 0 0,0-1 0,-1 1 0,1-1 0,-1 1 0,1-1 0,0 1 0,0 0 0,-1-1 0,1 1 0,0 1 0,-18 37 0,8 1 0,2 0 0,2 1 0,1-1 0,3 1 0,1 0 0,7 73 0,-4-100 0,0-1 0,1 0 0,1 0 0,-1-1 0,2 1 0,0-1 0,1 0 0,10 18 0,-14-27 0,0 0 0,0-1 0,0 1 0,0-1 0,0 1 0,0-1 0,0 0 0,1 0 0,-1 0 0,1 0 0,0 0 0,-1-1 0,1 1 0,0-1 0,0 0 0,0 1 0,0-1 0,0-1 0,0 1 0,1 0 0,-1-1 0,0 0 0,0 1 0,0-1 0,1-1 0,-1 1 0,0 0 0,0-1 0,0 0 0,0 1 0,0-1 0,0 0 0,0-1 0,0 1 0,0 0 0,0-1 0,0 0 0,-1 0 0,1 0 0,3-3 0,4-4-136,0-1-1,0 0 1,-1-1-1,0 0 1,-1 0-1,0-1 1,0 0-1,-2-1 0,8-19 1,7-18-6690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4.530"/>
    </inkml:context>
    <inkml:brush xml:id="br0">
      <inkml:brushProperty name="width" value="0.035" units="cm"/>
      <inkml:brushProperty name="height" value="0.035" units="cm"/>
      <inkml:brushProperty name="color" value="#333333"/>
    </inkml:brush>
  </inkml:definitions>
  <inkml:trace contextRef="#ctx0" brushRef="#br0">267 1 24575,'-15'320'0,"6"-187"0,6-69 0,-2 30 0,-17 94 0,14-170 0,-2-23 0,-11-35 0,14 24 0,4 11 0,0 0 0,0 0 0,0 1 0,-1-1 0,1 1 0,-1 0 0,0 0 0,-1 0 0,1 0 0,-1 1 0,1 0 0,-10-5 0,11 7 0,1 1 0,0-1 0,0 1 0,-1 0 0,1-1 0,0 1 0,-1 0 0,1 1 0,0-1 0,0 0 0,-1 1 0,1-1 0,0 1 0,0 0 0,0-1 0,-1 1 0,1 0 0,0 1 0,0-1 0,0 0 0,1 0 0,-1 1 0,0-1 0,0 1 0,1 0 0,-1-1 0,1 1 0,0 0 0,-1 0 0,1 0 0,0 0 0,0 0 0,-1 4 0,-5 7 0,1 1 0,0 1 0,1-1 0,1 1 0,0 0 0,-2 22 0,4-29 0,1 0 0,1 1 0,0-1 0,0 1 0,0-1 0,1 0 0,0 1 0,1-1 0,-1 0 0,2 0 0,-1 0 0,1 0 0,5 9 0,-7-15 0,0-1 0,1 1 0,-1 0 0,1 0 0,0-1 0,-1 1 0,1-1 0,0 0 0,0 1 0,0-1 0,0 0 0,0 0 0,0 0 0,0 0 0,0-1 0,0 1 0,0 0 0,1-1 0,-1 0 0,0 1 0,0-1 0,1 0 0,-1 0 0,0 0 0,0 0 0,1-1 0,-1 1 0,0-1 0,0 1 0,0-1 0,1 0 0,-1 0 0,0 0 0,3-2 0,5-3 0,0 0 0,-1 0 0,0-1 0,0 0 0,14-16 0,-3 0-227,-2 0-1,0-2 1,-1 0-1,-2-1 1,16-35-1,-6 2-6598</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4.892"/>
    </inkml:context>
    <inkml:brush xml:id="br0">
      <inkml:brushProperty name="width" value="0.035" units="cm"/>
      <inkml:brushProperty name="height" value="0.035" units="cm"/>
      <inkml:brushProperty name="color" value="#333333"/>
    </inkml:brush>
  </inkml:definitions>
  <inkml:trace contextRef="#ctx0" brushRef="#br0">0 0 24575,'34'21'0,"37"28"0,-63-43 0,0 1 0,-1 0 0,0 0 0,0 0 0,0 1 0,-1 0 0,0 0 0,0 1 0,8 18 0,-14-27 0,1 1 0,-1 0 0,1 0 0,-1 0 0,0 0 0,1 0 0,-1 0 0,0 0 0,0 0 0,1 0 0,-1-1 0,0 1 0,0 0 0,0 0 0,0 0 0,0 0 0,-1 0 0,1 0 0,0 0 0,0 0 0,-1 0 0,1 0 0,0 0 0,-1 0 0,1-1 0,-1 1 0,1 0 0,-1 0 0,0 0 0,1-1 0,-1 1 0,0 0 0,1-1 0,-1 1 0,0-1 0,0 1 0,1-1 0,-1 1 0,0-1 0,-1 1 0,-4 1 0,0-1 0,-1-1 0,1 1 0,0-1 0,-11 0 0,-20 3 0,36-3 0,1 0 0,-1 0 0,1 0 0,-1 1 0,1-1 0,-1 0 0,1 0 0,-1 1 0,1-1 0,-1 0 0,1 1 0,0-1 0,-1 0 0,1 1 0,-1-1 0,1 1 0,0-1 0,-1 1 0,1-1 0,0 0 0,0 1 0,0 0 0,-1-1 0,1 1 0,0-1 0,0 1 0,0-1 0,0 1 0,0-1 0,0 1 0,0-1 0,0 1 0,0-1 0,0 1 0,0 0 0,0-1 0,0 1 0,0-1 0,1 1 0,-1-1 0,0 1 0,0-1 0,1 1 0,-1-1 0,0 1 0,0-1 0,1 0 0,-1 1 0,1-1 0,-1 1 0,0-1 0,1 0 0,0 1 0,1 1 0,0-1 0,-1 0 0,1 0 0,0 0 0,0 1 0,0-2 0,0 1 0,0 0 0,0 0 0,0-1 0,0 1 0,0-1 0,4 1 0,0-2 6,0 0 0,-1-1 0,1 0 0,-1 0-1,0-1 1,1 1 0,-1-1 0,0 0 0,0 0-1,-1-1 1,1 1 0,-1-1 0,0 0 0,0-1 0,0 1-1,4-7 1,10-13-627,25-46 1,-40 65 397,34-64-6603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9.614"/>
    </inkml:context>
    <inkml:brush xml:id="br0">
      <inkml:brushProperty name="width" value="0.035" units="cm"/>
      <inkml:brushProperty name="height" value="0.035" units="cm"/>
      <inkml:brushProperty name="color" value="#333333"/>
    </inkml:brush>
  </inkml:definitions>
  <inkml:trace contextRef="#ctx0" brushRef="#br0">1 203 24575,'0'-3'0,"1"0"0,-1 0 0,1 0 0,0 0 0,0 0 0,0 0 0,0 0 0,0 0 0,1 0 0,-1 0 0,1 0 0,0 1 0,0-1 0,0 1 0,0-1 0,0 1 0,0 0 0,1 0 0,-1 0 0,1 0 0,0 0 0,0 0 0,-1 1 0,1 0 0,6-3 0,7-2 0,0 1 0,1 1 0,26-5 0,-32 8 0,73-15 0,73-13 0,218-12 0,-357 41 0,-12 1 0,-1-1 0,1 0 0,-1 0 0,1-1 0,0 1 0,-1-1 0,1 0 0,-1-1 0,1 0 0,-1 1 0,5-4 0,-9 5-24,-1-1-1,0 1 1,0 0-1,0-1 1,0 1-1,0 0 1,0-1-1,0 1 1,0 0-1,0-1 1,0 1-1,0 0 1,0-1-1,0 1 1,-1 0-1,1-1 1,0 1-1,0 0 1,0-1-1,0 1 1,-1 0-1,1-1 0,0 1 1,0 0-1,0 0 1,-1-1-1,1 1 1,0 0-1,-1 0 1,1 0-1,0-1 1,0 1-1,-1 0 1,1 0-1,0 0 1,-1 0-1,1 0 1,0 0-1,-1 0 1,1 0-1,0-1 1,-1 1-1,1 0 1,0 0-1,-1 0 1,1 1-1,-1-1 1,1 0-1,-1 0 1,1 0-116,-16-4-6686</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5.261"/>
    </inkml:context>
    <inkml:brush xml:id="br0">
      <inkml:brushProperty name="width" value="0.035" units="cm"/>
      <inkml:brushProperty name="height" value="0.035" units="cm"/>
      <inkml:brushProperty name="color" value="#333333"/>
    </inkml:brush>
  </inkml:definitions>
  <inkml:trace contextRef="#ctx0" brushRef="#br0">43 0 24575,'0'45'0,"-5"29"0,-1 22 0,-1 15 0,2 3 0,1-2 0,2-12 0,-4-16 0,-1-23-8191</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3:55.627"/>
    </inkml:context>
    <inkml:brush xml:id="br0">
      <inkml:brushProperty name="width" value="0.035" units="cm"/>
      <inkml:brushProperty name="height" value="0.035" units="cm"/>
      <inkml:brushProperty name="color" value="#333333"/>
    </inkml:brush>
  </inkml:definitions>
  <inkml:trace contextRef="#ctx0" brushRef="#br0">1 27 24575,'44'-9'0,"0"2"0,1 1 0,63 2 0,-93 5 0,0 0 0,-1 1 0,1 1 0,-1 0 0,1 1 0,14 6 0,-21-6 0,0 0 0,0 0 0,-1 0 0,1 1 0,-1 1 0,0-1 0,-1 1 0,1 0 0,-1 0 0,0 1 0,6 9 0,-11-16 0,-1 1 0,1 0 0,0 0 0,-1 0 0,1-1 0,0 1 0,-1 0 0,1 0 0,-1 0 0,0 0 0,1 0 0,-1 0 0,0 0 0,1 0 0,-1 0 0,0 0 0,0 0 0,0 0 0,0 0 0,0 0 0,0 0 0,0 0 0,0 0 0,-1 0 0,1 0 0,0 0 0,0 0 0,-1 0 0,1 0 0,-1 0 0,1 0 0,-1 0 0,1 0 0,-1 0 0,0 0 0,0-1 0,1 1 0,-1 0 0,0 0 0,0-1 0,1 1 0,-1-1 0,0 1 0,0-1 0,0 1 0,0-1 0,0 1 0,0-1 0,-2 1 0,-8 2 0,-1-1 0,1 0 0,-1-1 0,-11 1 0,-11 2 0,31-3 0,0 1 0,0-1 0,1 1 0,-1 0 0,0 0 0,1 0 0,-1 1 0,1-1 0,0 0 0,0 1 0,0 0 0,0-1 0,0 1 0,1 0 0,-1 0 0,1 0 0,0 0 0,0 0 0,0 0 0,0 0 0,0 0 0,1 1 0,-1 3 0,-1 9 0,1 1 0,0 0 0,2 17 0,0-22 0,0 0 0,0 0 0,1 0 0,1 0 0,0-1 0,1 1 0,0-1 0,8 16 0,-10-24 0,0 1 0,0-1 0,0 0 0,0 0 0,1 0 0,-1-1 0,1 1 0,0 0 0,0-1 0,0 0 0,0 0 0,0 0 0,1 0 0,-1 0 0,0-1 0,1 1 0,-1-1 0,1 0 0,0 0 0,-1 0 0,1-1 0,0 1 0,0-1 0,0 0 0,-1 0 0,1 0 0,0 0 0,0-1 0,-1 0 0,8-2 0,-6 1 7,0 0 0,0 0 0,0-1 0,0 1 0,-1-1 0,0 0-1,1-1 1,-1 1 0,0-1 0,0 0 0,-1 0 0,1 0 0,-1 0 0,0-1 0,0 1-1,2-7 1,5-7-501,-2 0 0,11-37 0,-4 2-6332</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2:56:30.738"/>
    </inkml:context>
    <inkml:brush xml:id="br0">
      <inkml:brushProperty name="width" value="0.035" units="cm"/>
      <inkml:brushProperty name="height" value="0.035" units="cm"/>
      <inkml:brushProperty name="color" value="#333333"/>
    </inkml:brush>
  </inkml:definitions>
  <inkml:trace contextRef="#ctx0" brushRef="#br0">5 0 24575,'-5'0'0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09.957"/>
    </inkml:context>
    <inkml:brush xml:id="br0">
      <inkml:brushProperty name="width" value="0.035" units="cm"/>
      <inkml:brushProperty name="height" value="0.035" units="cm"/>
      <inkml:brushProperty name="color" value="#333333"/>
    </inkml:brush>
  </inkml:definitions>
  <inkml:trace contextRef="#ctx0" brushRef="#br0">0 0 24575,'4'1'0,"-1"-1"0,1 1 0,-1 0 0,1 0 0,-1 1 0,0-1 0,0 1 0,1-1 0,-1 1 0,0 0 0,0 0 0,0 0 0,-1 1 0,4 2 0,37 43 0,-35-38 0,1 1 0,-1 0 0,0 1 0,0 0 0,-1 0 0,-1 1 0,0 0 0,0 0 0,-2 0 0,1 1 0,2 18 0,-5-21 0,-1 0 0,-1-1 0,0 1 0,0 0 0,-1 0 0,-1 0 0,1-1 0,-2 1 0,1 0 0,-2-1 0,1 0 0,-1 0 0,-1 0 0,-5 10 0,-41 65-1365,37-66-5461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0.563"/>
    </inkml:context>
    <inkml:brush xml:id="br0">
      <inkml:brushProperty name="width" value="0.035" units="cm"/>
      <inkml:brushProperty name="height" value="0.035" units="cm"/>
      <inkml:brushProperty name="color" value="#333333"/>
    </inkml:brush>
  </inkml:definitions>
  <inkml:trace contextRef="#ctx0" brushRef="#br0">0 812 24575,'5'-7'0,"0"1"0,-1-1 0,-1-1 0,1 1 0,-1-1 0,0 1 0,-1-1 0,1 0 0,1-15 0,7-19 0,40-114 0,27-73 0,-58 181 0,1 1 0,44-71 0,-59 107 0,1 1 0,1 0 0,0 0 0,18-16 0,-24 24 0,-1 1 0,0 0 0,1-1 0,-1 1 0,1 0 0,-1 0 0,1 0 0,-1 0 0,1 1 0,0-1 0,-1 0 0,1 1 0,0-1 0,0 1 0,-1-1 0,1 1 0,0 0 0,0 0 0,0 0 0,0 0 0,-1 0 0,1 0 0,0 0 0,0 1 0,0-1 0,-1 1 0,1-1 0,0 1 0,-1 0 0,1 0 0,0-1 0,-1 1 0,1 0 0,-1 1 0,1-1 0,-1 0 0,0 0 0,1 1 0,-1-1 0,0 0 0,0 1 0,2 2 0,4 9 0,0 1 0,-1-1 0,0 1 0,-1 0 0,-1 0 0,0 1 0,3 24 0,6 114 0,-11-127 0,-1 8-95,6 66-328,-5 1-1,-14 129 1,4-191-6403</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0.922"/>
    </inkml:context>
    <inkml:brush xml:id="br0">
      <inkml:brushProperty name="width" value="0.035" units="cm"/>
      <inkml:brushProperty name="height" value="0.035" units="cm"/>
      <inkml:brushProperty name="color" value="#333333"/>
    </inkml:brush>
  </inkml:definitions>
  <inkml:trace contextRef="#ctx0" brushRef="#br0">1 84 24575,'25'-9'0,"13"-10"0,10 0 0,1 3 0,-1 4 0,-10 4-8191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1.284"/>
    </inkml:context>
    <inkml:brush xml:id="br0">
      <inkml:brushProperty name="width" value="0.035" units="cm"/>
      <inkml:brushProperty name="height" value="0.035" units="cm"/>
      <inkml:brushProperty name="color" value="#333333"/>
    </inkml:brush>
  </inkml:definitions>
  <inkml:trace contextRef="#ctx0" brushRef="#br0">17 0 24575,'19'24'0,"0"0"0,-2 2 0,0-1 0,22 51 0,-35-66 0,0 1 0,-1-1 0,0 1 0,-1 0 0,0 0 0,-1 0 0,0 0 0,-1 0 0,0 0 0,0 0 0,-1 0 0,-1 0 0,0 0 0,0 0 0,-1 0 0,-7 15 0,-2-3 0,0 1 0,-2-2 0,-30 38 0,12-17 0,31-41 0,-1-1 0,1 1 0,0-1 0,0 1 0,0 0 0,0-1 0,0 1 0,0 0 0,0 0 0,0 0 0,1 0 0,-1 0 0,1 0 0,0 0 0,-1 0 0,1 0 0,0 0 0,0 0 0,0 0 0,0 0 0,1-1 0,-1 1 0,1 3 0,1-3 0,-1 0 0,1 0 0,0-1 0,0 1 0,0 0 0,0-1 0,0 1 0,1-1 0,-1 0 0,0 0 0,1 0 0,-1 0 0,0 0 0,1-1 0,-1 1 0,1 0 0,4-1 0,62 12-682,92 3-1,-131-14-6143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1.691"/>
    </inkml:context>
    <inkml:brush xml:id="br0">
      <inkml:brushProperty name="width" value="0.035" units="cm"/>
      <inkml:brushProperty name="height" value="0.035" units="cm"/>
      <inkml:brushProperty name="color" value="#333333"/>
    </inkml:brush>
  </inkml:definitions>
  <inkml:trace contextRef="#ctx0" brushRef="#br0">0 89 24575,'368'-29'0,"-65"1"0,-126 27 0,-83 2 0,167-20 0,-241 12-76,-36 4 266,-34 1-1669,22 2-5347</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2.066"/>
    </inkml:context>
    <inkml:brush xml:id="br0">
      <inkml:brushProperty name="width" value="0.035" units="cm"/>
      <inkml:brushProperty name="height" value="0.035" units="cm"/>
      <inkml:brushProperty name="color" value="#333333"/>
    </inkml:brush>
  </inkml:definitions>
  <inkml:trace contextRef="#ctx0" brushRef="#br0">1 0 24575,'0'10'0,"5"8"0,6 6 0,7 4 0,5 2 0,4 1 0,1 0 0,-3 5 0,-6 1 0,-6 0 0,-6 2 0,-8 1 0,-10 3 0,-7-1 0,-1-3 0,-2-7 0,2-10-8191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3.006"/>
    </inkml:context>
    <inkml:brush xml:id="br0">
      <inkml:brushProperty name="width" value="0.035" units="cm"/>
      <inkml:brushProperty name="height" value="0.035" units="cm"/>
      <inkml:brushProperty name="color" value="#333333"/>
    </inkml:brush>
  </inkml:definitions>
  <inkml:trace contextRef="#ctx0" brushRef="#br0">0 40 24575,'23'332'0,"-16"-178"0,3-102 0,-10-52 0,0 0 0,-1 1 0,1-1 0,0 0 0,0 0 0,0 0 0,0 1 0,0-1 0,0 0 0,0 0 0,1 0 0,-1 0 0,0 1 0,0-1 0,0 0 0,0 0 0,0 0 0,0 0 0,0 0 0,0 1 0,0-1 0,0 0 0,0 0 0,1 0 0,-1 0 0,0 0 0,0 1 0,0-1 0,0 0 0,0 0 0,1 0 0,-1 0 0,0 0 0,0 0 0,0 0 0,0 0 0,1 0 0,-1 0 0,0 0 0,0 0 0,0 0 0,0 0 0,1 0 0,-1 0 0,0 0 0,0 0 0,0 0 0,0 0 0,1 0 0,-1 0 0,0 0 0,0 0 0,0 0 0,0 0 0,1 0 0,-1 0 0,0 0 0,0-1 0,6-26 0,0-241 0,-5 72 0,-1 191 0,0-1 0,1 1 0,0 0 0,-1-1 0,2 1 0,-1 0 0,1 0 0,0 0 0,0 0 0,0 0 0,4-7 0,-4 10 0,0 0 0,0 1 0,0-1 0,0 0 0,0 1 0,0-1 0,0 1 0,1 0 0,-1-1 0,0 1 0,1 0 0,-1 1 0,1-1 0,-1 0 0,1 1 0,0-1 0,-1 1 0,1 0 0,-1 0 0,1 0 0,0 0 0,-1 0 0,1 1 0,-1-1 0,4 2 0,1-1 0,0 1 0,1-1 0,-1 2 0,0-1 0,0 1 0,-1 0 0,1 0 0,-1 1 0,1 0 0,-1 0 0,0 0 0,-1 1 0,1 0 0,-1 0 0,0 0 0,0 1 0,0 0 0,-1 0 0,0 0 0,0 0 0,-1 1 0,0 0 0,0-1 0,0 1 0,-1 0 0,0 0 0,0 1 0,-1-1 0,0 0 0,0 1 0,-1-1 0,0 0 0,0 1 0,0-1 0,-1 0 0,0 1 0,-5 12 0,-26 59 0,25-64 0,0 1 0,0-1 0,2 1 0,-6 27 0,10-38 0,0 1 0,1-1 0,0 1 0,0-1 0,1 0 0,-1 1 0,1-1 0,0 1 0,1-1 0,-1 0 0,1 0 0,0 0 0,0 0 0,1 0 0,0 0 0,-1 0 0,2-1 0,4 7 0,30 30 0,-23-25 0,1 1 0,-2 0 0,0 1 0,-2 0 0,14 25 0,-24-38 0,1 1 0,-1-1 0,-1 1 0,1-1 0,-1 1 0,0-1 0,0 1 0,-1 0 0,1-1 0,-1 1 0,0 0 0,-1-1 0,0 1 0,0 0 0,0-1 0,0 1 0,-1-1 0,0 1 0,0-1 0,0 0 0,-1 0 0,0 0 0,0 0 0,0 0 0,-7 7 0,1-3 0,0 0 0,0-1 0,-1 0 0,0-1 0,0 0 0,-1 0 0,0-1 0,0 0 0,-19 6 0,25-10 0,1-1 0,-1 1 0,0-1 0,0-1 0,0 1 0,0-1 0,0 0 0,-1 0 0,1 0 0,0 0 0,-8-3 0,10 2 0,0 0 0,0 0 0,0-1 0,0 1 0,1-1 0,-1 0 0,0 0 0,1 0 0,0 0 0,-1 0 0,1-1 0,0 1 0,0 0 0,0-1 0,0 0 0,1 0 0,-1 1 0,1-1 0,0 0 0,-2-3 0,2 2-124,0 0 0,0 0 0,0 0 0,0 0 0,1-1 0,-1 1-1,1 0 1,0 0 0,0 0 0,2-7 0,4-9-6702</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47:13.490"/>
    </inkml:context>
    <inkml:brush xml:id="br0">
      <inkml:brushProperty name="width" value="0.035" units="cm"/>
      <inkml:brushProperty name="height" value="0.035" units="cm"/>
      <inkml:brushProperty name="color" value="#333333"/>
    </inkml:brush>
  </inkml:definitions>
  <inkml:trace contextRef="#ctx0" brushRef="#br0">0 23 24575,'14'-4'0,"5"-1"0,0 1 0,1 0 0,-1 1 0,31 0 0,-46 3 0,-1 0 0,1 0 0,0 1 0,-1-1 0,1 1 0,-1-1 0,1 1 0,-1 0 0,1 1 0,-1-1 0,1 1 0,-1-1 0,0 1 0,0 0 0,0 0 0,0 0 0,0 1 0,-1-1 0,1 1 0,-1-1 0,1 1 0,-1 0 0,0 0 0,0 0 0,0 0 0,0 1 0,-1-1 0,1 0 0,-1 1 0,0-1 0,1 5 0,0 3 0,-1 0 0,0-1 0,-1 1 0,0 0 0,-1 0 0,0 0 0,0-1 0,-1 1 0,-1 0 0,0-1 0,-6 16 0,-7 9 0,-40 64 0,36-66 0,-21 47 0,40-78 0,0 1 0,0-1 0,0 1 0,0-1 0,1 1 0,-1-1 0,1 1 0,0 0 0,0-1 0,0 1 0,0 0 0,0-1 0,1 6 0,-1-7 0,1 0 0,-1 1 0,1-1 0,0 0 0,-1 0 0,1 0 0,0 0 0,0 0 0,0 0 0,0 0 0,0 0 0,0 0 0,0 0 0,0 0 0,0-1 0,0 1 0,0 0 0,1-1 0,-1 1 0,1 0 0,3 0 0,-1-1 0,0 1 0,1-1 0,-1 0 0,0 0 0,1 0 0,-1 0 0,0-1 0,1 0 0,-1 0 0,0 0 0,0 0 0,1-1 0,-1 1 0,4-3 0,3-4-114,0 1 1,0-1-1,-1-1 0,0 0 0,0-1 1,-1 0-1,0 0 0,-1 0 0,0-1 1,-1-1-1,7-14 0,6-13-6712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2F7B11B-B908-45E2-A04B-97D35ED62EBE}"/>
              </a:ext>
            </a:extLst>
          </p:cNvPr>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398" tIns="48199" rIns="96398" bIns="48199" numCol="1" anchor="t" anchorCtr="0" compatLnSpc="1">
            <a:prstTxWarp prst="textNoShape">
              <a:avLst/>
            </a:prstTxWarp>
          </a:bodyPr>
          <a:lstStyle>
            <a:lvl1pPr algn="l" defTabSz="965200">
              <a:defRPr sz="1200">
                <a:latin typeface="Times New Roman" pitchFamily="18" charset="0"/>
              </a:defRPr>
            </a:lvl1pPr>
          </a:lstStyle>
          <a:p>
            <a:pPr>
              <a:defRPr/>
            </a:pPr>
            <a:endParaRPr lang="en-US" dirty="0"/>
          </a:p>
        </p:txBody>
      </p:sp>
      <p:sp>
        <p:nvSpPr>
          <p:cNvPr id="8195" name="Rectangle 3">
            <a:extLst>
              <a:ext uri="{FF2B5EF4-FFF2-40B4-BE49-F238E27FC236}">
                <a16:creationId xmlns:a16="http://schemas.microsoft.com/office/drawing/2014/main" id="{425D5813-F7C0-469C-96A6-72A5F7A8F517}"/>
              </a:ext>
            </a:extLst>
          </p:cNvPr>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6398" tIns="48199" rIns="96398" bIns="48199" numCol="1" anchor="t" anchorCtr="0" compatLnSpc="1">
            <a:prstTxWarp prst="textNoShape">
              <a:avLst/>
            </a:prstTxWarp>
          </a:bodyPr>
          <a:lstStyle>
            <a:lvl1pPr algn="r" defTabSz="965200">
              <a:defRPr sz="1200">
                <a:latin typeface="Times New Roman" pitchFamily="18" charset="0"/>
              </a:defRPr>
            </a:lvl1pPr>
          </a:lstStyle>
          <a:p>
            <a:pPr>
              <a:defRPr/>
            </a:pPr>
            <a:endParaRPr lang="en-US" dirty="0"/>
          </a:p>
        </p:txBody>
      </p:sp>
      <p:sp>
        <p:nvSpPr>
          <p:cNvPr id="3076" name="Rectangle 4">
            <a:extLst>
              <a:ext uri="{FF2B5EF4-FFF2-40B4-BE49-F238E27FC236}">
                <a16:creationId xmlns:a16="http://schemas.microsoft.com/office/drawing/2014/main" id="{2C825227-3EED-4DA5-8AAA-6BEE0A1ED5C6}"/>
              </a:ext>
            </a:extLst>
          </p:cNvPr>
          <p:cNvSpPr>
            <a:spLocks noGrp="1" noRot="1" noChangeAspect="1" noChangeArrowheads="1" noTextEdit="1"/>
          </p:cNvSpPr>
          <p:nvPr>
            <p:ph type="sldImg" idx="2"/>
          </p:nvPr>
        </p:nvSpPr>
        <p:spPr bwMode="auto">
          <a:xfrm>
            <a:off x="1255713" y="719138"/>
            <a:ext cx="4792662" cy="359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B5EF5FE4-7283-4638-B33D-FEA76494BB8A}"/>
              </a:ext>
            </a:extLst>
          </p:cNvPr>
          <p:cNvSpPr>
            <a:spLocks noGrp="1" noChangeArrowheads="1"/>
          </p:cNvSpPr>
          <p:nvPr>
            <p:ph type="body" sz="quarter" idx="3"/>
          </p:nvPr>
        </p:nvSpPr>
        <p:spPr bwMode="auto">
          <a:xfrm>
            <a:off x="973138" y="4552950"/>
            <a:ext cx="5356225" cy="4316413"/>
          </a:xfrm>
          <a:prstGeom prst="rect">
            <a:avLst/>
          </a:prstGeom>
          <a:noFill/>
          <a:ln w="9525">
            <a:noFill/>
            <a:miter lim="800000"/>
            <a:headEnd/>
            <a:tailEnd/>
          </a:ln>
          <a:effectLst/>
        </p:spPr>
        <p:txBody>
          <a:bodyPr vert="horz" wrap="square" lIns="96398" tIns="48199" rIns="96398" bIns="481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9EDAFCEB-8105-4E8A-8F00-0DB8D69DD5A1}"/>
              </a:ext>
            </a:extLst>
          </p:cNvPr>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6398" tIns="48199" rIns="96398" bIns="48199" numCol="1" anchor="b" anchorCtr="0" compatLnSpc="1">
            <a:prstTxWarp prst="textNoShape">
              <a:avLst/>
            </a:prstTxWarp>
          </a:bodyPr>
          <a:lstStyle>
            <a:lvl1pPr algn="l" defTabSz="965200">
              <a:defRPr sz="1200">
                <a:latin typeface="Times New Roman" pitchFamily="18" charset="0"/>
              </a:defRPr>
            </a:lvl1pPr>
          </a:lstStyle>
          <a:p>
            <a:pPr>
              <a:defRPr/>
            </a:pPr>
            <a:endParaRPr lang="en-US" dirty="0"/>
          </a:p>
        </p:txBody>
      </p:sp>
      <p:sp>
        <p:nvSpPr>
          <p:cNvPr id="8199" name="Rectangle 7">
            <a:extLst>
              <a:ext uri="{FF2B5EF4-FFF2-40B4-BE49-F238E27FC236}">
                <a16:creationId xmlns:a16="http://schemas.microsoft.com/office/drawing/2014/main" id="{97D017BC-C7DF-430D-BD02-E24329A37D77}"/>
              </a:ext>
            </a:extLst>
          </p:cNvPr>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6398" tIns="48199" rIns="96398" bIns="48199" numCol="1" anchor="b" anchorCtr="0" compatLnSpc="1">
            <a:prstTxWarp prst="textNoShape">
              <a:avLst/>
            </a:prstTxWarp>
          </a:bodyPr>
          <a:lstStyle>
            <a:lvl1pPr algn="r" defTabSz="965200">
              <a:defRPr sz="1200">
                <a:latin typeface="Times New Roman" panose="02020603050405020304" pitchFamily="18" charset="0"/>
              </a:defRPr>
            </a:lvl1pPr>
          </a:lstStyle>
          <a:p>
            <a:pPr>
              <a:defRPr/>
            </a:pPr>
            <a:fld id="{D2815196-402E-47B6-9D59-1E4D18D8C86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5D1A041-843C-473C-A4FA-2845BB8080C4}"/>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502352D4-B401-442E-BBF6-7A1AAFFCB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5D1A041-843C-473C-A4FA-2845BB8080C4}"/>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502352D4-B401-442E-BBF6-7A1AAFFCB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26656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F5C727FF-5DCF-4BB3-81C4-B65184622D00}"/>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133600" y="3886200"/>
            <a:ext cx="6400800" cy="1771650"/>
          </a:xfrm>
        </p:spPr>
        <p:txBody>
          <a:bodyPr/>
          <a:lstStyle>
            <a:lvl1pPr marL="0" indent="0">
              <a:buFont typeface="Wingdings" pitchFamily="2" charset="2"/>
              <a:buNone/>
              <a:defRPr>
                <a:latin typeface="Arial Black" pitchFamily="34" charset="0"/>
              </a:defRPr>
            </a:lvl1pPr>
          </a:lstStyle>
          <a:p>
            <a:r>
              <a:rPr lang="en-US"/>
              <a:t>Click to edit Master subtitle style</a:t>
            </a:r>
          </a:p>
        </p:txBody>
      </p:sp>
      <p:sp>
        <p:nvSpPr>
          <p:cNvPr id="5" name="Footer Placeholder 4">
            <a:extLst>
              <a:ext uri="{FF2B5EF4-FFF2-40B4-BE49-F238E27FC236}">
                <a16:creationId xmlns:a16="http://schemas.microsoft.com/office/drawing/2014/main" id="{B876A9DB-B5A9-4884-B7B5-8BEC7BE25863}"/>
              </a:ext>
            </a:extLst>
          </p:cNvPr>
          <p:cNvSpPr>
            <a:spLocks noGrp="1" noChangeArrowheads="1"/>
          </p:cNvSpPr>
          <p:nvPr>
            <p:ph type="ftr" sz="quarter" idx="10"/>
          </p:nvPr>
        </p:nvSpPr>
        <p:spPr/>
        <p:txBody>
          <a:bodyPr/>
          <a:lstStyle>
            <a:lvl1pPr>
              <a:defRPr/>
            </a:lvl1pPr>
          </a:lstStyle>
          <a:p>
            <a:pPr>
              <a:defRPr/>
            </a:pPr>
            <a:r>
              <a:rPr lang="en-US" dirty="0"/>
              <a:t>600.465 - Intro to NLP - J. Eisner</a:t>
            </a:r>
          </a:p>
        </p:txBody>
      </p:sp>
      <p:sp>
        <p:nvSpPr>
          <p:cNvPr id="6" name="Slide Number Placeholder 5">
            <a:extLst>
              <a:ext uri="{FF2B5EF4-FFF2-40B4-BE49-F238E27FC236}">
                <a16:creationId xmlns:a16="http://schemas.microsoft.com/office/drawing/2014/main" id="{1F720FD4-9BE7-4E40-A8A1-4EBE1815D7EE}"/>
              </a:ext>
            </a:extLst>
          </p:cNvPr>
          <p:cNvSpPr>
            <a:spLocks noGrp="1" noChangeArrowheads="1"/>
          </p:cNvSpPr>
          <p:nvPr>
            <p:ph type="sldNum" sz="quarter" idx="11"/>
          </p:nvPr>
        </p:nvSpPr>
        <p:spPr/>
        <p:txBody>
          <a:bodyPr/>
          <a:lstStyle>
            <a:lvl1pPr>
              <a:defRPr/>
            </a:lvl1pPr>
          </a:lstStyle>
          <a:p>
            <a:pPr>
              <a:defRPr/>
            </a:pPr>
            <a:fld id="{CC4BC6DC-F5E1-4263-80B7-84BEAFCB23AE}" type="slidenum">
              <a:rPr lang="en-US" altLang="en-US"/>
              <a:pPr>
                <a:defRPr/>
              </a:pPr>
              <a:t>‹#›</a:t>
            </a:fld>
            <a:endParaRPr lang="en-US" altLang="en-US" dirty="0"/>
          </a:p>
        </p:txBody>
      </p:sp>
      <p:sp>
        <p:nvSpPr>
          <p:cNvPr id="7" name="Date Placeholder 6">
            <a:extLst>
              <a:ext uri="{FF2B5EF4-FFF2-40B4-BE49-F238E27FC236}">
                <a16:creationId xmlns:a16="http://schemas.microsoft.com/office/drawing/2014/main" id="{5AFFE729-3A7F-4884-83FB-250E0F112720}"/>
              </a:ext>
            </a:extLst>
          </p:cNvPr>
          <p:cNvSpPr>
            <a:spLocks noGrp="1" noChangeArrowheads="1"/>
          </p:cNvSpPr>
          <p:nvPr>
            <p:ph type="dt" sz="half"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2122646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3349EC4-8550-4607-BA27-24CE6196C3F8}"/>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5" name="Rectangle 6">
            <a:extLst>
              <a:ext uri="{FF2B5EF4-FFF2-40B4-BE49-F238E27FC236}">
                <a16:creationId xmlns:a16="http://schemas.microsoft.com/office/drawing/2014/main" id="{68FE9621-EA9A-405F-9C6D-EFCDBD7CBF11}"/>
              </a:ext>
            </a:extLst>
          </p:cNvPr>
          <p:cNvSpPr>
            <a:spLocks noGrp="1" noChangeArrowheads="1"/>
          </p:cNvSpPr>
          <p:nvPr>
            <p:ph type="sldNum" sz="quarter" idx="11"/>
          </p:nvPr>
        </p:nvSpPr>
        <p:spPr>
          <a:ln/>
        </p:spPr>
        <p:txBody>
          <a:bodyPr/>
          <a:lstStyle>
            <a:lvl1pPr>
              <a:defRPr/>
            </a:lvl1pPr>
          </a:lstStyle>
          <a:p>
            <a:pPr>
              <a:defRPr/>
            </a:pPr>
            <a:fld id="{31AB393D-B576-432E-B01F-9328579B7A88}" type="slidenum">
              <a:rPr lang="en-US" altLang="en-US"/>
              <a:pPr>
                <a:defRPr/>
              </a:pPr>
              <a:t>‹#›</a:t>
            </a:fld>
            <a:endParaRPr lang="en-US" altLang="en-US" dirty="0"/>
          </a:p>
        </p:txBody>
      </p:sp>
      <p:sp>
        <p:nvSpPr>
          <p:cNvPr id="6" name="Rectangle 8">
            <a:extLst>
              <a:ext uri="{FF2B5EF4-FFF2-40B4-BE49-F238E27FC236}">
                <a16:creationId xmlns:a16="http://schemas.microsoft.com/office/drawing/2014/main" id="{073B4091-BA44-471B-B223-4C7467C643F1}"/>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35272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53975"/>
            <a:ext cx="2057400" cy="6270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53975"/>
            <a:ext cx="6019800" cy="6270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2FE407C-6FDF-413F-A2B1-649D9007F5A7}"/>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5" name="Rectangle 6">
            <a:extLst>
              <a:ext uri="{FF2B5EF4-FFF2-40B4-BE49-F238E27FC236}">
                <a16:creationId xmlns:a16="http://schemas.microsoft.com/office/drawing/2014/main" id="{497F276B-0889-4520-8590-5E37CA9D5319}"/>
              </a:ext>
            </a:extLst>
          </p:cNvPr>
          <p:cNvSpPr>
            <a:spLocks noGrp="1" noChangeArrowheads="1"/>
          </p:cNvSpPr>
          <p:nvPr>
            <p:ph type="sldNum" sz="quarter" idx="11"/>
          </p:nvPr>
        </p:nvSpPr>
        <p:spPr>
          <a:ln/>
        </p:spPr>
        <p:txBody>
          <a:bodyPr/>
          <a:lstStyle>
            <a:lvl1pPr>
              <a:defRPr/>
            </a:lvl1pPr>
          </a:lstStyle>
          <a:p>
            <a:pPr>
              <a:defRPr/>
            </a:pPr>
            <a:fld id="{D5FAC01B-2CCD-49BF-90C3-DADA759E6F54}" type="slidenum">
              <a:rPr lang="en-US" altLang="en-US"/>
              <a:pPr>
                <a:defRPr/>
              </a:pPr>
              <a:t>‹#›</a:t>
            </a:fld>
            <a:endParaRPr lang="en-US" altLang="en-US" dirty="0"/>
          </a:p>
        </p:txBody>
      </p:sp>
      <p:sp>
        <p:nvSpPr>
          <p:cNvPr id="6" name="Rectangle 8">
            <a:extLst>
              <a:ext uri="{FF2B5EF4-FFF2-40B4-BE49-F238E27FC236}">
                <a16:creationId xmlns:a16="http://schemas.microsoft.com/office/drawing/2014/main" id="{E7240D82-E4F2-4CA1-ADE3-29DFCBD60F70}"/>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3382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53975"/>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0" y="1676400"/>
            <a:ext cx="4013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22800" y="1676400"/>
            <a:ext cx="4013200" cy="4648200"/>
          </a:xfrm>
        </p:spPr>
        <p:txBody>
          <a:bodyPr/>
          <a:lstStyle/>
          <a:p>
            <a:pPr lvl="0"/>
            <a:endParaRPr lang="en-US" noProof="0" dirty="0"/>
          </a:p>
        </p:txBody>
      </p:sp>
      <p:sp>
        <p:nvSpPr>
          <p:cNvPr id="5" name="Rectangle 5">
            <a:extLst>
              <a:ext uri="{FF2B5EF4-FFF2-40B4-BE49-F238E27FC236}">
                <a16:creationId xmlns:a16="http://schemas.microsoft.com/office/drawing/2014/main" id="{928B8DE4-A1A6-46DE-BA1E-02CE327EF0BB}"/>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6" name="Rectangle 6">
            <a:extLst>
              <a:ext uri="{FF2B5EF4-FFF2-40B4-BE49-F238E27FC236}">
                <a16:creationId xmlns:a16="http://schemas.microsoft.com/office/drawing/2014/main" id="{9D92F69E-AE70-49D6-AB7A-AFD32382278F}"/>
              </a:ext>
            </a:extLst>
          </p:cNvPr>
          <p:cNvSpPr>
            <a:spLocks noGrp="1" noChangeArrowheads="1"/>
          </p:cNvSpPr>
          <p:nvPr>
            <p:ph type="sldNum" sz="quarter" idx="11"/>
          </p:nvPr>
        </p:nvSpPr>
        <p:spPr>
          <a:ln/>
        </p:spPr>
        <p:txBody>
          <a:bodyPr/>
          <a:lstStyle>
            <a:lvl1pPr>
              <a:defRPr/>
            </a:lvl1pPr>
          </a:lstStyle>
          <a:p>
            <a:pPr>
              <a:defRPr/>
            </a:pPr>
            <a:fld id="{4755263F-1E17-46A0-B0D8-4B4AAC30CAAD}" type="slidenum">
              <a:rPr lang="en-US" altLang="en-US"/>
              <a:pPr>
                <a:defRPr/>
              </a:pPr>
              <a:t>‹#›</a:t>
            </a:fld>
            <a:endParaRPr lang="en-US" altLang="en-US" dirty="0"/>
          </a:p>
        </p:txBody>
      </p:sp>
      <p:sp>
        <p:nvSpPr>
          <p:cNvPr id="7" name="Rectangle 8">
            <a:extLst>
              <a:ext uri="{FF2B5EF4-FFF2-40B4-BE49-F238E27FC236}">
                <a16:creationId xmlns:a16="http://schemas.microsoft.com/office/drawing/2014/main" id="{9E777326-DEF2-4984-9F0E-D0EF4032B22C}"/>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7603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1" y="1"/>
            <a:ext cx="9144001" cy="68579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596121"/>
            <a:ext cx="2377440" cy="82856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987789"/>
            <a:ext cx="8208498" cy="725499"/>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50" y="3713288"/>
            <a:ext cx="8219053" cy="488941"/>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1701683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20" y="142826"/>
            <a:ext cx="8085415" cy="1143389"/>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128749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20" y="1854201"/>
            <a:ext cx="8085415" cy="4103431"/>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326191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2" y="142826"/>
            <a:ext cx="8088983" cy="1143389"/>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128890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853185"/>
            <a:ext cx="8096622" cy="2031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2" y="4078462"/>
            <a:ext cx="8088983" cy="2031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Tree>
    <p:extLst>
      <p:ext uri="{BB962C8B-B14F-4D97-AF65-F5344CB8AC3E}">
        <p14:creationId xmlns:p14="http://schemas.microsoft.com/office/powerpoint/2010/main" val="120712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42826"/>
            <a:ext cx="8152880" cy="1143389"/>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128749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3" y="1853184"/>
            <a:ext cx="3571875" cy="4179029"/>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853184"/>
            <a:ext cx="4114800" cy="4233291"/>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6089182"/>
            <a:ext cx="1426796" cy="266740"/>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Tree>
    <p:extLst>
      <p:ext uri="{BB962C8B-B14F-4D97-AF65-F5344CB8AC3E}">
        <p14:creationId xmlns:p14="http://schemas.microsoft.com/office/powerpoint/2010/main" val="3156597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42826"/>
            <a:ext cx="8152880" cy="1143389"/>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128749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2" y="1853184"/>
            <a:ext cx="3921623" cy="4233291"/>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6113427"/>
            <a:ext cx="1426796" cy="266740"/>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7" y="1853184"/>
            <a:ext cx="3921623" cy="4233291"/>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6089182"/>
            <a:ext cx="1426796" cy="266740"/>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Tree>
    <p:extLst>
      <p:ext uri="{BB962C8B-B14F-4D97-AF65-F5344CB8AC3E}">
        <p14:creationId xmlns:p14="http://schemas.microsoft.com/office/powerpoint/2010/main" val="839954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42825"/>
            <a:ext cx="8164088" cy="1144673"/>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128749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6" y="1696332"/>
            <a:ext cx="3571875" cy="4233289"/>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696332"/>
            <a:ext cx="4114800" cy="4233291"/>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6089182"/>
            <a:ext cx="1426796" cy="266740"/>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Tree>
    <p:extLst>
      <p:ext uri="{BB962C8B-B14F-4D97-AF65-F5344CB8AC3E}">
        <p14:creationId xmlns:p14="http://schemas.microsoft.com/office/powerpoint/2010/main" val="2581526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90" y="437871"/>
            <a:ext cx="3131127" cy="1590243"/>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2028113"/>
            <a:ext cx="778180" cy="137787"/>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90" y="2451397"/>
            <a:ext cx="3131127" cy="355864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68580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6512013"/>
            <a:ext cx="1426796" cy="266740"/>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6527909"/>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58438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698532B-EAF0-461E-8137-FB5CB5421F84}"/>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5" name="Rectangle 6">
            <a:extLst>
              <a:ext uri="{FF2B5EF4-FFF2-40B4-BE49-F238E27FC236}">
                <a16:creationId xmlns:a16="http://schemas.microsoft.com/office/drawing/2014/main" id="{FEC265BA-7371-4CC9-A5C2-51289AB75991}"/>
              </a:ext>
            </a:extLst>
          </p:cNvPr>
          <p:cNvSpPr>
            <a:spLocks noGrp="1" noChangeArrowheads="1"/>
          </p:cNvSpPr>
          <p:nvPr>
            <p:ph type="sldNum" sz="quarter" idx="11"/>
          </p:nvPr>
        </p:nvSpPr>
        <p:spPr>
          <a:ln/>
        </p:spPr>
        <p:txBody>
          <a:bodyPr/>
          <a:lstStyle>
            <a:lvl1pPr>
              <a:defRPr/>
            </a:lvl1pPr>
          </a:lstStyle>
          <a:p>
            <a:pPr>
              <a:defRPr/>
            </a:pPr>
            <a:fld id="{393BCBD1-EA64-4810-B9CC-77DBCC3C3E9D}" type="slidenum">
              <a:rPr lang="en-US" altLang="en-US"/>
              <a:pPr>
                <a:defRPr/>
              </a:pPr>
              <a:t>‹#›</a:t>
            </a:fld>
            <a:endParaRPr lang="en-US" altLang="en-US" dirty="0"/>
          </a:p>
        </p:txBody>
      </p:sp>
      <p:sp>
        <p:nvSpPr>
          <p:cNvPr id="6" name="Rectangle 8">
            <a:extLst>
              <a:ext uri="{FF2B5EF4-FFF2-40B4-BE49-F238E27FC236}">
                <a16:creationId xmlns:a16="http://schemas.microsoft.com/office/drawing/2014/main" id="{9AF28637-854A-4540-84EB-B8D9D51565EB}"/>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50849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20" y="142826"/>
            <a:ext cx="8085415" cy="1143389"/>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1287499"/>
            <a:ext cx="778180" cy="137787"/>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6480226"/>
            <a:ext cx="795338" cy="234951"/>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3" y="6407120"/>
            <a:ext cx="1033031" cy="381160"/>
          </a:xfrm>
          <a:prstGeom prst="rect">
            <a:avLst/>
          </a:prstGeom>
        </p:spPr>
      </p:pic>
    </p:spTree>
    <p:extLst>
      <p:ext uri="{BB962C8B-B14F-4D97-AF65-F5344CB8AC3E}">
        <p14:creationId xmlns:p14="http://schemas.microsoft.com/office/powerpoint/2010/main" val="3389396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318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505928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52451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1569175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416639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BEB5D7B8-B699-44E6-B417-3107104EEC92}"/>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5" name="Rectangle 6">
            <a:extLst>
              <a:ext uri="{FF2B5EF4-FFF2-40B4-BE49-F238E27FC236}">
                <a16:creationId xmlns:a16="http://schemas.microsoft.com/office/drawing/2014/main" id="{B869919E-2708-4BA3-AFB8-9AEA1339F8E1}"/>
              </a:ext>
            </a:extLst>
          </p:cNvPr>
          <p:cNvSpPr>
            <a:spLocks noGrp="1" noChangeArrowheads="1"/>
          </p:cNvSpPr>
          <p:nvPr>
            <p:ph type="sldNum" sz="quarter" idx="11"/>
          </p:nvPr>
        </p:nvSpPr>
        <p:spPr>
          <a:ln/>
        </p:spPr>
        <p:txBody>
          <a:bodyPr/>
          <a:lstStyle>
            <a:lvl1pPr>
              <a:defRPr/>
            </a:lvl1pPr>
          </a:lstStyle>
          <a:p>
            <a:pPr>
              <a:defRPr/>
            </a:pPr>
            <a:fld id="{EC28F63F-1F6B-49A7-8578-A14FB2AE3795}" type="slidenum">
              <a:rPr lang="en-US" altLang="en-US"/>
              <a:pPr>
                <a:defRPr/>
              </a:pPr>
              <a:t>‹#›</a:t>
            </a:fld>
            <a:endParaRPr lang="en-US" altLang="en-US" dirty="0"/>
          </a:p>
        </p:txBody>
      </p:sp>
      <p:sp>
        <p:nvSpPr>
          <p:cNvPr id="6" name="Rectangle 8">
            <a:extLst>
              <a:ext uri="{FF2B5EF4-FFF2-40B4-BE49-F238E27FC236}">
                <a16:creationId xmlns:a16="http://schemas.microsoft.com/office/drawing/2014/main" id="{5FFD2CE1-5789-497E-A419-23C8E5DEECBA}"/>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5760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1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800" y="1676400"/>
            <a:ext cx="401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2B17D4B-A972-4C41-89C9-64D9ACF290FC}"/>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6" name="Rectangle 6">
            <a:extLst>
              <a:ext uri="{FF2B5EF4-FFF2-40B4-BE49-F238E27FC236}">
                <a16:creationId xmlns:a16="http://schemas.microsoft.com/office/drawing/2014/main" id="{002C1D34-D378-441E-ABD1-AF19BF26D178}"/>
              </a:ext>
            </a:extLst>
          </p:cNvPr>
          <p:cNvSpPr>
            <a:spLocks noGrp="1" noChangeArrowheads="1"/>
          </p:cNvSpPr>
          <p:nvPr>
            <p:ph type="sldNum" sz="quarter" idx="11"/>
          </p:nvPr>
        </p:nvSpPr>
        <p:spPr>
          <a:ln/>
        </p:spPr>
        <p:txBody>
          <a:bodyPr/>
          <a:lstStyle>
            <a:lvl1pPr>
              <a:defRPr/>
            </a:lvl1pPr>
          </a:lstStyle>
          <a:p>
            <a:pPr>
              <a:defRPr/>
            </a:pPr>
            <a:fld id="{5683C484-D49F-40C0-83D4-FE1FC75CA3DC}" type="slidenum">
              <a:rPr lang="en-US" altLang="en-US"/>
              <a:pPr>
                <a:defRPr/>
              </a:pPr>
              <a:t>‹#›</a:t>
            </a:fld>
            <a:endParaRPr lang="en-US" altLang="en-US" dirty="0"/>
          </a:p>
        </p:txBody>
      </p:sp>
      <p:sp>
        <p:nvSpPr>
          <p:cNvPr id="7" name="Rectangle 8">
            <a:extLst>
              <a:ext uri="{FF2B5EF4-FFF2-40B4-BE49-F238E27FC236}">
                <a16:creationId xmlns:a16="http://schemas.microsoft.com/office/drawing/2014/main" id="{D47506A9-779E-46FF-A9CA-80AE6535CD7F}"/>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18364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A369B78-C7CC-4A61-9E76-F9AF043C76A7}"/>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8" name="Rectangle 6">
            <a:extLst>
              <a:ext uri="{FF2B5EF4-FFF2-40B4-BE49-F238E27FC236}">
                <a16:creationId xmlns:a16="http://schemas.microsoft.com/office/drawing/2014/main" id="{02C6658B-9D27-491D-B937-26466B8EC26E}"/>
              </a:ext>
            </a:extLst>
          </p:cNvPr>
          <p:cNvSpPr>
            <a:spLocks noGrp="1" noChangeArrowheads="1"/>
          </p:cNvSpPr>
          <p:nvPr>
            <p:ph type="sldNum" sz="quarter" idx="11"/>
          </p:nvPr>
        </p:nvSpPr>
        <p:spPr>
          <a:ln/>
        </p:spPr>
        <p:txBody>
          <a:bodyPr/>
          <a:lstStyle>
            <a:lvl1pPr>
              <a:defRPr/>
            </a:lvl1pPr>
          </a:lstStyle>
          <a:p>
            <a:pPr>
              <a:defRPr/>
            </a:pPr>
            <a:fld id="{3AF8977B-1221-4DDC-B3DD-D45C3583D00B}" type="slidenum">
              <a:rPr lang="en-US" altLang="en-US"/>
              <a:pPr>
                <a:defRPr/>
              </a:pPr>
              <a:t>‹#›</a:t>
            </a:fld>
            <a:endParaRPr lang="en-US" altLang="en-US" dirty="0"/>
          </a:p>
        </p:txBody>
      </p:sp>
      <p:sp>
        <p:nvSpPr>
          <p:cNvPr id="9" name="Rectangle 8">
            <a:extLst>
              <a:ext uri="{FF2B5EF4-FFF2-40B4-BE49-F238E27FC236}">
                <a16:creationId xmlns:a16="http://schemas.microsoft.com/office/drawing/2014/main" id="{6B5EAB56-AE9E-4E57-876A-0B6656B54959}"/>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90674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72F7B52-3A79-4BED-9EF3-A23E29B95CDE}"/>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4" name="Rectangle 6">
            <a:extLst>
              <a:ext uri="{FF2B5EF4-FFF2-40B4-BE49-F238E27FC236}">
                <a16:creationId xmlns:a16="http://schemas.microsoft.com/office/drawing/2014/main" id="{02CF4CDD-F2D9-477A-85BA-5F607E3979AB}"/>
              </a:ext>
            </a:extLst>
          </p:cNvPr>
          <p:cNvSpPr>
            <a:spLocks noGrp="1" noChangeArrowheads="1"/>
          </p:cNvSpPr>
          <p:nvPr>
            <p:ph type="sldNum" sz="quarter" idx="11"/>
          </p:nvPr>
        </p:nvSpPr>
        <p:spPr>
          <a:ln/>
        </p:spPr>
        <p:txBody>
          <a:bodyPr/>
          <a:lstStyle>
            <a:lvl1pPr>
              <a:defRPr/>
            </a:lvl1pPr>
          </a:lstStyle>
          <a:p>
            <a:pPr>
              <a:defRPr/>
            </a:pPr>
            <a:fld id="{06E9425D-E141-41F8-A5CC-C1FBDA83B2F1}" type="slidenum">
              <a:rPr lang="en-US" altLang="en-US"/>
              <a:pPr>
                <a:defRPr/>
              </a:pPr>
              <a:t>‹#›</a:t>
            </a:fld>
            <a:endParaRPr lang="en-US" altLang="en-US" dirty="0"/>
          </a:p>
        </p:txBody>
      </p:sp>
      <p:sp>
        <p:nvSpPr>
          <p:cNvPr id="5" name="Rectangle 8">
            <a:extLst>
              <a:ext uri="{FF2B5EF4-FFF2-40B4-BE49-F238E27FC236}">
                <a16:creationId xmlns:a16="http://schemas.microsoft.com/office/drawing/2014/main" id="{488DB43A-CDD4-49A5-9B13-A5CF96E3AE13}"/>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86442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8E4181-9DCB-4BB0-A537-D6D21B74A702}"/>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3" name="Rectangle 6">
            <a:extLst>
              <a:ext uri="{FF2B5EF4-FFF2-40B4-BE49-F238E27FC236}">
                <a16:creationId xmlns:a16="http://schemas.microsoft.com/office/drawing/2014/main" id="{7B6BF952-EDB0-4F5D-9361-22DE988D90DD}"/>
              </a:ext>
            </a:extLst>
          </p:cNvPr>
          <p:cNvSpPr>
            <a:spLocks noGrp="1" noChangeArrowheads="1"/>
          </p:cNvSpPr>
          <p:nvPr>
            <p:ph type="sldNum" sz="quarter" idx="11"/>
          </p:nvPr>
        </p:nvSpPr>
        <p:spPr>
          <a:ln/>
        </p:spPr>
        <p:txBody>
          <a:bodyPr/>
          <a:lstStyle>
            <a:lvl1pPr>
              <a:defRPr/>
            </a:lvl1pPr>
          </a:lstStyle>
          <a:p>
            <a:pPr>
              <a:defRPr/>
            </a:pPr>
            <a:fld id="{7FC925C7-B893-4077-8016-F14AB4F559C3}" type="slidenum">
              <a:rPr lang="en-US" altLang="en-US"/>
              <a:pPr>
                <a:defRPr/>
              </a:pPr>
              <a:t>‹#›</a:t>
            </a:fld>
            <a:endParaRPr lang="en-US" altLang="en-US" dirty="0"/>
          </a:p>
        </p:txBody>
      </p:sp>
      <p:sp>
        <p:nvSpPr>
          <p:cNvPr id="4" name="Rectangle 8">
            <a:extLst>
              <a:ext uri="{FF2B5EF4-FFF2-40B4-BE49-F238E27FC236}">
                <a16:creationId xmlns:a16="http://schemas.microsoft.com/office/drawing/2014/main" id="{21380C69-770E-491C-98B5-E0BE43AA8D6C}"/>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10847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69192F0-1EBF-4898-9642-98364B4744CF}"/>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6" name="Rectangle 6">
            <a:extLst>
              <a:ext uri="{FF2B5EF4-FFF2-40B4-BE49-F238E27FC236}">
                <a16:creationId xmlns:a16="http://schemas.microsoft.com/office/drawing/2014/main" id="{3E44F82D-33CF-4070-853B-A62A3EA80610}"/>
              </a:ext>
            </a:extLst>
          </p:cNvPr>
          <p:cNvSpPr>
            <a:spLocks noGrp="1" noChangeArrowheads="1"/>
          </p:cNvSpPr>
          <p:nvPr>
            <p:ph type="sldNum" sz="quarter" idx="11"/>
          </p:nvPr>
        </p:nvSpPr>
        <p:spPr>
          <a:ln/>
        </p:spPr>
        <p:txBody>
          <a:bodyPr/>
          <a:lstStyle>
            <a:lvl1pPr>
              <a:defRPr/>
            </a:lvl1pPr>
          </a:lstStyle>
          <a:p>
            <a:pPr>
              <a:defRPr/>
            </a:pPr>
            <a:fld id="{96A72612-55CF-4D31-9401-C1BC09D5AA63}" type="slidenum">
              <a:rPr lang="en-US" altLang="en-US"/>
              <a:pPr>
                <a:defRPr/>
              </a:pPr>
              <a:t>‹#›</a:t>
            </a:fld>
            <a:endParaRPr lang="en-US" altLang="en-US" dirty="0"/>
          </a:p>
        </p:txBody>
      </p:sp>
      <p:sp>
        <p:nvSpPr>
          <p:cNvPr id="7" name="Rectangle 8">
            <a:extLst>
              <a:ext uri="{FF2B5EF4-FFF2-40B4-BE49-F238E27FC236}">
                <a16:creationId xmlns:a16="http://schemas.microsoft.com/office/drawing/2014/main" id="{B3854583-4063-4824-872E-0470B03A19FA}"/>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20384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948A3EF-DCCA-4A44-B16B-BCA41753A4FF}"/>
              </a:ext>
            </a:extLst>
          </p:cNvPr>
          <p:cNvSpPr>
            <a:spLocks noGrp="1" noChangeArrowheads="1"/>
          </p:cNvSpPr>
          <p:nvPr>
            <p:ph type="ftr" sz="quarter" idx="10"/>
          </p:nvPr>
        </p:nvSpPr>
        <p:spPr>
          <a:ln/>
        </p:spPr>
        <p:txBody>
          <a:bodyPr/>
          <a:lstStyle>
            <a:lvl1pPr>
              <a:defRPr/>
            </a:lvl1pPr>
          </a:lstStyle>
          <a:p>
            <a:pPr>
              <a:defRPr/>
            </a:pPr>
            <a:r>
              <a:rPr lang="en-US" dirty="0"/>
              <a:t>600.465 - Intro to NLP - J. Eisner</a:t>
            </a:r>
          </a:p>
        </p:txBody>
      </p:sp>
      <p:sp>
        <p:nvSpPr>
          <p:cNvPr id="6" name="Rectangle 6">
            <a:extLst>
              <a:ext uri="{FF2B5EF4-FFF2-40B4-BE49-F238E27FC236}">
                <a16:creationId xmlns:a16="http://schemas.microsoft.com/office/drawing/2014/main" id="{0CB7AEEB-78CE-4DF2-92BC-042A57BF2DA7}"/>
              </a:ext>
            </a:extLst>
          </p:cNvPr>
          <p:cNvSpPr>
            <a:spLocks noGrp="1" noChangeArrowheads="1"/>
          </p:cNvSpPr>
          <p:nvPr>
            <p:ph type="sldNum" sz="quarter" idx="11"/>
          </p:nvPr>
        </p:nvSpPr>
        <p:spPr>
          <a:ln/>
        </p:spPr>
        <p:txBody>
          <a:bodyPr/>
          <a:lstStyle>
            <a:lvl1pPr>
              <a:defRPr/>
            </a:lvl1pPr>
          </a:lstStyle>
          <a:p>
            <a:pPr>
              <a:defRPr/>
            </a:pPr>
            <a:fld id="{DB75D5BE-B0FD-4B4F-8EBE-4F975306BCF3}" type="slidenum">
              <a:rPr lang="en-US" altLang="en-US"/>
              <a:pPr>
                <a:defRPr/>
              </a:pPr>
              <a:t>‹#›</a:t>
            </a:fld>
            <a:endParaRPr lang="en-US" altLang="en-US" dirty="0"/>
          </a:p>
        </p:txBody>
      </p:sp>
      <p:sp>
        <p:nvSpPr>
          <p:cNvPr id="7" name="Rectangle 8">
            <a:extLst>
              <a:ext uri="{FF2B5EF4-FFF2-40B4-BE49-F238E27FC236}">
                <a16:creationId xmlns:a16="http://schemas.microsoft.com/office/drawing/2014/main" id="{41523D16-50F2-47E9-A52F-0BF6E2A16ADB}"/>
              </a:ext>
            </a:extLst>
          </p:cNvPr>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68670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F30736-FC1F-4851-9FDA-8B60B7D2CAE0}"/>
              </a:ext>
            </a:extLst>
          </p:cNvPr>
          <p:cNvSpPr>
            <a:spLocks noGrp="1" noChangeArrowheads="1"/>
          </p:cNvSpPr>
          <p:nvPr>
            <p:ph type="title"/>
          </p:nvPr>
        </p:nvSpPr>
        <p:spPr bwMode="auto">
          <a:xfrm>
            <a:off x="406400" y="53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682903-342F-416B-BCA8-2AB179570917}"/>
              </a:ext>
            </a:extLst>
          </p:cNvPr>
          <p:cNvSpPr>
            <a:spLocks noGrp="1" noChangeArrowheads="1"/>
          </p:cNvSpPr>
          <p:nvPr>
            <p:ph type="body" idx="1"/>
          </p:nvPr>
        </p:nvSpPr>
        <p:spPr bwMode="auto">
          <a:xfrm>
            <a:off x="457200" y="1676400"/>
            <a:ext cx="817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EAB17F23-EEE8-4E52-97D5-493F1B1CCBBD}"/>
              </a:ext>
            </a:extLst>
          </p:cNvPr>
          <p:cNvSpPr>
            <a:spLocks noGrp="1" noChangeArrowheads="1"/>
          </p:cNvSpPr>
          <p:nvPr>
            <p:ph type="ftr" sz="quarter" idx="3"/>
          </p:nvPr>
        </p:nvSpPr>
        <p:spPr bwMode="auto">
          <a:xfrm>
            <a:off x="533400" y="64770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a:defRPr/>
            </a:pPr>
            <a:r>
              <a:rPr lang="en-US" dirty="0"/>
              <a:t>600.465 - Intro to NLP - J. Eisner</a:t>
            </a:r>
          </a:p>
        </p:txBody>
      </p:sp>
      <p:sp>
        <p:nvSpPr>
          <p:cNvPr id="2054" name="Rectangle 6">
            <a:extLst>
              <a:ext uri="{FF2B5EF4-FFF2-40B4-BE49-F238E27FC236}">
                <a16:creationId xmlns:a16="http://schemas.microsoft.com/office/drawing/2014/main" id="{DD6599BB-9B84-4282-B566-C0D1C258F9A6}"/>
              </a:ext>
            </a:extLst>
          </p:cNvPr>
          <p:cNvSpPr>
            <a:spLocks noGrp="1" noChangeArrowheads="1"/>
          </p:cNvSpPr>
          <p:nvPr>
            <p:ph type="sldNum" sz="quarter" idx="4"/>
          </p:nvPr>
        </p:nvSpPr>
        <p:spPr bwMode="auto">
          <a:xfrm>
            <a:off x="6731000" y="64770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bg2"/>
                </a:solidFill>
                <a:latin typeface="Arial" panose="020B0604020202020204" pitchFamily="34" charset="0"/>
              </a:defRPr>
            </a:lvl1pPr>
          </a:lstStyle>
          <a:p>
            <a:pPr>
              <a:defRPr/>
            </a:pPr>
            <a:fld id="{7FB0AA89-6297-45D4-BA54-6B5A3DAEBD4A}" type="slidenum">
              <a:rPr lang="en-US" altLang="en-US"/>
              <a:pPr>
                <a:defRPr/>
              </a:pPr>
              <a:t>‹#›</a:t>
            </a:fld>
            <a:endParaRPr lang="en-US" altLang="en-US" dirty="0"/>
          </a:p>
        </p:txBody>
      </p:sp>
      <p:pic>
        <p:nvPicPr>
          <p:cNvPr id="1030" name="Picture 7" descr="paint">
            <a:extLst>
              <a:ext uri="{FF2B5EF4-FFF2-40B4-BE49-F238E27FC236}">
                <a16:creationId xmlns:a16="http://schemas.microsoft.com/office/drawing/2014/main" id="{7AF47622-69B8-4467-9777-AD06D7E1E854}"/>
              </a:ext>
            </a:extLst>
          </p:cNvPr>
          <p:cNvPicPr>
            <a:picLocks noChangeAspect="1" noChangeArrowheads="1"/>
          </p:cNvPicPr>
          <p:nvPr/>
        </p:nvPicPr>
        <p:blipFill>
          <a:blip r:embed="rId14">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139825"/>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a:extLst>
              <a:ext uri="{FF2B5EF4-FFF2-40B4-BE49-F238E27FC236}">
                <a16:creationId xmlns:a16="http://schemas.microsoft.com/office/drawing/2014/main" id="{FD4E88DC-1C65-44ED-91EB-7D1E0376665D}"/>
              </a:ext>
            </a:extLst>
          </p:cNvPr>
          <p:cNvSpPr>
            <a:spLocks noGrp="1" noChangeArrowheads="1"/>
          </p:cNvSpPr>
          <p:nvPr>
            <p:ph type="dt" sz="half" idx="2"/>
          </p:nvPr>
        </p:nvSpPr>
        <p:spPr bwMode="auto">
          <a:xfrm>
            <a:off x="4191000" y="64770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sz="1400">
                <a:solidFill>
                  <a:schemeClr val="bg2"/>
                </a:solidFill>
                <a:latin typeface="Arial" charset="0"/>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Wingdings" panose="05000000000000000000" pitchFamily="2" charset="2"/>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Font typeface="Wingdings" pitchFamily="2" charset="2"/>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Font typeface="Wingdings" pitchFamily="2" charset="2"/>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Font typeface="Wingdings" pitchFamily="2" charset="2"/>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Font typeface="Wingdings" pitchFamily="2"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26256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x.com/TetraspaceWest/status/1608966939929636864"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mturk.com/"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mturk.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l.acm.org/doi/pdf/10.5555/1699510.1699548"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mturk.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latform.openai.com/docs/api-reference/completio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penai.com/api/pricing"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openai.com/api/pricing"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latform.openai.com/docs/api-reference/chat"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uggingface.co/learn/nlp-course/chapter6/5?fw=pt" TargetMode="External"/><Relationship Id="rId2" Type="http://schemas.openxmlformats.org/officeDocument/2006/relationships/hyperlink" Target="https://platform.openai.com/tokenizer" TargetMode="External"/><Relationship Id="rId1" Type="http://schemas.openxmlformats.org/officeDocument/2006/relationships/slideLayout" Target="../slideLayouts/slideLayout2.xml"/><Relationship Id="rId4" Type="http://schemas.openxmlformats.org/officeDocument/2006/relationships/hyperlink" Target="https://huggingface.co/learn/nlp-course/chapter6/7?fw=p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latform.openai.com/docs/guides/embedding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latform.openai.com/docs/guides/embeddings"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hyperlink" Target="https://platform.openai.com/docs/guides/fine-tun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latform.openai.com/docs/guides/fine-tuning"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platform.openai.com/docs/guides/reinforcement-fine-tuni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tform.openai.com/docs/guides/direct-preference-optimizat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delphi.allenai.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en.wikipedia.org/wiki/Okapi_BM2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x.com/adveisner/status/1709268533132357649"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rxiv.org/abs/2406.06608"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hyperlink" Target="https://trigaten.github.io/Prompt_Survey_Site/"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trigaten.github.io/Prompt_Survey_Site/"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trigaten.github.io/Prompt_Survey_Sit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gwern.net/gpt-3"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abs/2304.03442"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17" Type="http://schemas.openxmlformats.org/officeDocument/2006/relationships/image" Target="../media/image8010.png"/><Relationship Id="rId21" Type="http://schemas.openxmlformats.org/officeDocument/2006/relationships/image" Target="../media/image3210.png"/><Relationship Id="rId42" Type="http://schemas.openxmlformats.org/officeDocument/2006/relationships/customXml" Target="../ink/ink21.xml"/><Relationship Id="rId63" Type="http://schemas.openxmlformats.org/officeDocument/2006/relationships/image" Target="../media/image5310.png"/><Relationship Id="rId84" Type="http://schemas.openxmlformats.org/officeDocument/2006/relationships/customXml" Target="../ink/ink42.xml"/><Relationship Id="rId138" Type="http://schemas.openxmlformats.org/officeDocument/2006/relationships/customXml" Target="../ink/ink69.xml"/><Relationship Id="rId159" Type="http://schemas.openxmlformats.org/officeDocument/2006/relationships/image" Target="../media/image101.png"/><Relationship Id="rId107" Type="http://schemas.openxmlformats.org/officeDocument/2006/relationships/image" Target="../media/image7510.png"/><Relationship Id="rId11" Type="http://schemas.openxmlformats.org/officeDocument/2006/relationships/image" Target="../media/image2711.png"/><Relationship Id="rId32" Type="http://schemas.openxmlformats.org/officeDocument/2006/relationships/customXml" Target="../ink/ink16.xml"/><Relationship Id="rId53" Type="http://schemas.openxmlformats.org/officeDocument/2006/relationships/image" Target="../media/image4810.png"/><Relationship Id="rId74" Type="http://schemas.openxmlformats.org/officeDocument/2006/relationships/customXml" Target="../ink/ink37.xml"/><Relationship Id="rId128" Type="http://schemas.openxmlformats.org/officeDocument/2006/relationships/customXml" Target="../ink/ink64.xml"/><Relationship Id="rId149" Type="http://schemas.openxmlformats.org/officeDocument/2006/relationships/image" Target="../media/image96.png"/><Relationship Id="rId5" Type="http://schemas.openxmlformats.org/officeDocument/2006/relationships/image" Target="../media/image2410.png"/><Relationship Id="rId95" Type="http://schemas.openxmlformats.org/officeDocument/2006/relationships/image" Target="../media/image6910.png"/><Relationship Id="rId160" Type="http://schemas.openxmlformats.org/officeDocument/2006/relationships/customXml" Target="../ink/ink80.xml"/><Relationship Id="rId22" Type="http://schemas.openxmlformats.org/officeDocument/2006/relationships/customXml" Target="../ink/ink11.xml"/><Relationship Id="rId43" Type="http://schemas.openxmlformats.org/officeDocument/2006/relationships/image" Target="../media/image4310.png"/><Relationship Id="rId64" Type="http://schemas.openxmlformats.org/officeDocument/2006/relationships/customXml" Target="../ink/ink32.xml"/><Relationship Id="rId118" Type="http://schemas.openxmlformats.org/officeDocument/2006/relationships/customXml" Target="../ink/ink59.xml"/><Relationship Id="rId139" Type="http://schemas.openxmlformats.org/officeDocument/2006/relationships/image" Target="../media/image910.png"/><Relationship Id="rId85" Type="http://schemas.openxmlformats.org/officeDocument/2006/relationships/image" Target="../media/image6410.png"/><Relationship Id="rId150" Type="http://schemas.openxmlformats.org/officeDocument/2006/relationships/customXml" Target="../ink/ink75.xml"/><Relationship Id="rId12" Type="http://schemas.openxmlformats.org/officeDocument/2006/relationships/customXml" Target="../ink/ink6.xml"/><Relationship Id="rId17" Type="http://schemas.openxmlformats.org/officeDocument/2006/relationships/image" Target="../media/image3010.png"/><Relationship Id="rId33" Type="http://schemas.openxmlformats.org/officeDocument/2006/relationships/image" Target="../media/image380.png"/><Relationship Id="rId38" Type="http://schemas.openxmlformats.org/officeDocument/2006/relationships/customXml" Target="../ink/ink19.xml"/><Relationship Id="rId59" Type="http://schemas.openxmlformats.org/officeDocument/2006/relationships/image" Target="../media/image5110.png"/><Relationship Id="rId103" Type="http://schemas.openxmlformats.org/officeDocument/2006/relationships/image" Target="../media/image7310.png"/><Relationship Id="rId108" Type="http://schemas.openxmlformats.org/officeDocument/2006/relationships/customXml" Target="../ink/ink54.xml"/><Relationship Id="rId124" Type="http://schemas.openxmlformats.org/officeDocument/2006/relationships/customXml" Target="../ink/ink62.xml"/><Relationship Id="rId129" Type="http://schemas.openxmlformats.org/officeDocument/2006/relationships/image" Target="../media/image8610.png"/><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5910.png"/><Relationship Id="rId91" Type="http://schemas.openxmlformats.org/officeDocument/2006/relationships/image" Target="../media/image6710.png"/><Relationship Id="rId96" Type="http://schemas.openxmlformats.org/officeDocument/2006/relationships/customXml" Target="../ink/ink48.xml"/><Relationship Id="rId140" Type="http://schemas.openxmlformats.org/officeDocument/2006/relationships/customXml" Target="../ink/ink70.xml"/><Relationship Id="rId145" Type="http://schemas.openxmlformats.org/officeDocument/2006/relationships/image" Target="../media/image94.png"/><Relationship Id="rId161" Type="http://schemas.openxmlformats.org/officeDocument/2006/relationships/image" Target="../media/image102.png"/><Relationship Id="rId166" Type="http://schemas.openxmlformats.org/officeDocument/2006/relationships/customXml" Target="../ink/ink83.xml"/><Relationship Id="rId1" Type="http://schemas.openxmlformats.org/officeDocument/2006/relationships/slideLayout" Target="../slideLayouts/slideLayout2.xml"/><Relationship Id="rId6" Type="http://schemas.openxmlformats.org/officeDocument/2006/relationships/customXml" Target="../ink/ink3.xml"/><Relationship Id="rId23" Type="http://schemas.openxmlformats.org/officeDocument/2006/relationships/image" Target="../media/image3310.png"/><Relationship Id="rId28" Type="http://schemas.openxmlformats.org/officeDocument/2006/relationships/customXml" Target="../ink/ink14.xml"/><Relationship Id="rId49" Type="http://schemas.openxmlformats.org/officeDocument/2006/relationships/image" Target="../media/image4610.png"/><Relationship Id="rId114" Type="http://schemas.openxmlformats.org/officeDocument/2006/relationships/customXml" Target="../ink/ink57.xml"/><Relationship Id="rId119" Type="http://schemas.openxmlformats.org/officeDocument/2006/relationships/image" Target="../media/image8110.png"/><Relationship Id="rId44" Type="http://schemas.openxmlformats.org/officeDocument/2006/relationships/customXml" Target="../ink/ink22.xml"/><Relationship Id="rId60" Type="http://schemas.openxmlformats.org/officeDocument/2006/relationships/customXml" Target="../ink/ink30.xml"/><Relationship Id="rId65" Type="http://schemas.openxmlformats.org/officeDocument/2006/relationships/image" Target="../media/image5410.png"/><Relationship Id="rId81" Type="http://schemas.openxmlformats.org/officeDocument/2006/relationships/image" Target="../media/image6210.png"/><Relationship Id="rId86" Type="http://schemas.openxmlformats.org/officeDocument/2006/relationships/customXml" Target="../ink/ink43.xml"/><Relationship Id="rId130" Type="http://schemas.openxmlformats.org/officeDocument/2006/relationships/customXml" Target="../ink/ink65.xml"/><Relationship Id="rId135" Type="http://schemas.openxmlformats.org/officeDocument/2006/relationships/image" Target="../media/image890.png"/><Relationship Id="rId151" Type="http://schemas.openxmlformats.org/officeDocument/2006/relationships/image" Target="../media/image97.png"/><Relationship Id="rId156" Type="http://schemas.openxmlformats.org/officeDocument/2006/relationships/customXml" Target="../ink/ink78.xml"/><Relationship Id="rId13" Type="http://schemas.openxmlformats.org/officeDocument/2006/relationships/image" Target="../media/image2811.png"/><Relationship Id="rId18" Type="http://schemas.openxmlformats.org/officeDocument/2006/relationships/customXml" Target="../ink/ink9.xml"/><Relationship Id="rId39" Type="http://schemas.openxmlformats.org/officeDocument/2006/relationships/image" Target="../media/image4110.png"/><Relationship Id="rId109" Type="http://schemas.openxmlformats.org/officeDocument/2006/relationships/image" Target="../media/image7610.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4910.png"/><Relationship Id="rId76" Type="http://schemas.openxmlformats.org/officeDocument/2006/relationships/customXml" Target="../ink/ink38.xml"/><Relationship Id="rId97" Type="http://schemas.openxmlformats.org/officeDocument/2006/relationships/image" Target="../media/image7010.png"/><Relationship Id="rId104" Type="http://schemas.openxmlformats.org/officeDocument/2006/relationships/customXml" Target="../ink/ink52.xml"/><Relationship Id="rId120" Type="http://schemas.openxmlformats.org/officeDocument/2006/relationships/customXml" Target="../ink/ink60.xml"/><Relationship Id="rId125" Type="http://schemas.openxmlformats.org/officeDocument/2006/relationships/image" Target="../media/image8410.png"/><Relationship Id="rId141" Type="http://schemas.openxmlformats.org/officeDocument/2006/relationships/image" Target="../media/image920.png"/><Relationship Id="rId146" Type="http://schemas.openxmlformats.org/officeDocument/2006/relationships/customXml" Target="../ink/ink73.xml"/><Relationship Id="rId167" Type="http://schemas.openxmlformats.org/officeDocument/2006/relationships/image" Target="../media/image105.png"/><Relationship Id="rId7" Type="http://schemas.openxmlformats.org/officeDocument/2006/relationships/image" Target="../media/image2510.png"/><Relationship Id="rId71" Type="http://schemas.openxmlformats.org/officeDocument/2006/relationships/image" Target="../media/image5710.png"/><Relationship Id="rId92" Type="http://schemas.openxmlformats.org/officeDocument/2006/relationships/customXml" Target="../ink/ink46.xml"/><Relationship Id="rId162" Type="http://schemas.openxmlformats.org/officeDocument/2006/relationships/customXml" Target="../ink/ink81.xml"/><Relationship Id="rId2" Type="http://schemas.openxmlformats.org/officeDocument/2006/relationships/customXml" Target="../ink/ink1.xml"/><Relationship Id="rId29" Type="http://schemas.openxmlformats.org/officeDocument/2006/relationships/image" Target="../media/image3610.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4410.png"/><Relationship Id="rId66" Type="http://schemas.openxmlformats.org/officeDocument/2006/relationships/customXml" Target="../ink/ink33.xml"/><Relationship Id="rId87" Type="http://schemas.openxmlformats.org/officeDocument/2006/relationships/image" Target="../media/image6510.png"/><Relationship Id="rId110" Type="http://schemas.openxmlformats.org/officeDocument/2006/relationships/customXml" Target="../ink/ink55.xml"/><Relationship Id="rId115" Type="http://schemas.openxmlformats.org/officeDocument/2006/relationships/image" Target="../media/image7910.png"/><Relationship Id="rId131" Type="http://schemas.openxmlformats.org/officeDocument/2006/relationships/image" Target="../media/image870.png"/><Relationship Id="rId136" Type="http://schemas.openxmlformats.org/officeDocument/2006/relationships/customXml" Target="../ink/ink68.xml"/><Relationship Id="rId157" Type="http://schemas.openxmlformats.org/officeDocument/2006/relationships/image" Target="../media/image100.png"/><Relationship Id="rId61" Type="http://schemas.openxmlformats.org/officeDocument/2006/relationships/image" Target="../media/image5210.png"/><Relationship Id="rId82" Type="http://schemas.openxmlformats.org/officeDocument/2006/relationships/customXml" Target="../ink/ink41.xml"/><Relationship Id="rId152" Type="http://schemas.openxmlformats.org/officeDocument/2006/relationships/customXml" Target="../ink/ink76.xml"/><Relationship Id="rId19" Type="http://schemas.openxmlformats.org/officeDocument/2006/relationships/image" Target="../media/image3110.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390.png"/><Relationship Id="rId56" Type="http://schemas.openxmlformats.org/officeDocument/2006/relationships/customXml" Target="../ink/ink28.xml"/><Relationship Id="rId77" Type="http://schemas.openxmlformats.org/officeDocument/2006/relationships/image" Target="../media/image6010.png"/><Relationship Id="rId100" Type="http://schemas.openxmlformats.org/officeDocument/2006/relationships/customXml" Target="../ink/ink50.xml"/><Relationship Id="rId105" Type="http://schemas.openxmlformats.org/officeDocument/2006/relationships/image" Target="../media/image7410.png"/><Relationship Id="rId126" Type="http://schemas.openxmlformats.org/officeDocument/2006/relationships/customXml" Target="../ink/ink63.xml"/><Relationship Id="rId147" Type="http://schemas.openxmlformats.org/officeDocument/2006/relationships/image" Target="../media/image95.png"/><Relationship Id="rId8" Type="http://schemas.openxmlformats.org/officeDocument/2006/relationships/customXml" Target="../ink/ink4.xml"/><Relationship Id="rId51" Type="http://schemas.openxmlformats.org/officeDocument/2006/relationships/image" Target="../media/image4710.png"/><Relationship Id="rId72" Type="http://schemas.openxmlformats.org/officeDocument/2006/relationships/customXml" Target="../ink/ink36.xml"/><Relationship Id="rId93" Type="http://schemas.openxmlformats.org/officeDocument/2006/relationships/image" Target="../media/image6810.png"/><Relationship Id="rId98" Type="http://schemas.openxmlformats.org/officeDocument/2006/relationships/customXml" Target="../ink/ink49.xml"/><Relationship Id="rId121" Type="http://schemas.openxmlformats.org/officeDocument/2006/relationships/image" Target="../media/image8210.png"/><Relationship Id="rId142" Type="http://schemas.openxmlformats.org/officeDocument/2006/relationships/customXml" Target="../ink/ink71.xml"/><Relationship Id="rId163" Type="http://schemas.openxmlformats.org/officeDocument/2006/relationships/image" Target="../media/image103.png"/><Relationship Id="rId3" Type="http://schemas.openxmlformats.org/officeDocument/2006/relationships/image" Target="../media/image2310.png"/><Relationship Id="rId25" Type="http://schemas.openxmlformats.org/officeDocument/2006/relationships/image" Target="../media/image3410.png"/><Relationship Id="rId46" Type="http://schemas.openxmlformats.org/officeDocument/2006/relationships/customXml" Target="../ink/ink23.xml"/><Relationship Id="rId67" Type="http://schemas.openxmlformats.org/officeDocument/2006/relationships/image" Target="../media/image5510.png"/><Relationship Id="rId116" Type="http://schemas.openxmlformats.org/officeDocument/2006/relationships/customXml" Target="../ink/ink58.xml"/><Relationship Id="rId137" Type="http://schemas.openxmlformats.org/officeDocument/2006/relationships/image" Target="../media/image900.png"/><Relationship Id="rId158" Type="http://schemas.openxmlformats.org/officeDocument/2006/relationships/customXml" Target="../ink/ink79.xml"/><Relationship Id="rId20" Type="http://schemas.openxmlformats.org/officeDocument/2006/relationships/customXml" Target="../ink/ink10.xml"/><Relationship Id="rId41" Type="http://schemas.openxmlformats.org/officeDocument/2006/relationships/image" Target="../media/image4210.png"/><Relationship Id="rId62" Type="http://schemas.openxmlformats.org/officeDocument/2006/relationships/customXml" Target="../ink/ink31.xml"/><Relationship Id="rId83" Type="http://schemas.openxmlformats.org/officeDocument/2006/relationships/image" Target="../media/image6310.png"/><Relationship Id="rId88" Type="http://schemas.openxmlformats.org/officeDocument/2006/relationships/customXml" Target="../ink/ink44.xml"/><Relationship Id="rId111" Type="http://schemas.openxmlformats.org/officeDocument/2006/relationships/image" Target="../media/image7710.png"/><Relationship Id="rId132" Type="http://schemas.openxmlformats.org/officeDocument/2006/relationships/customXml" Target="../ink/ink66.xml"/><Relationship Id="rId153" Type="http://schemas.openxmlformats.org/officeDocument/2006/relationships/image" Target="../media/image98.png"/><Relationship Id="rId15" Type="http://schemas.openxmlformats.org/officeDocument/2006/relationships/image" Target="../media/image2910.png"/><Relationship Id="rId36" Type="http://schemas.openxmlformats.org/officeDocument/2006/relationships/customXml" Target="../ink/ink18.xml"/><Relationship Id="rId57" Type="http://schemas.openxmlformats.org/officeDocument/2006/relationships/image" Target="../media/image5010.png"/><Relationship Id="rId106" Type="http://schemas.openxmlformats.org/officeDocument/2006/relationships/customXml" Target="../ink/ink53.xml"/><Relationship Id="rId127" Type="http://schemas.openxmlformats.org/officeDocument/2006/relationships/image" Target="../media/image8510.png"/><Relationship Id="rId10" Type="http://schemas.openxmlformats.org/officeDocument/2006/relationships/customXml" Target="../ink/ink5.xml"/><Relationship Id="rId31" Type="http://schemas.openxmlformats.org/officeDocument/2006/relationships/image" Target="../media/image379.png"/><Relationship Id="rId52" Type="http://schemas.openxmlformats.org/officeDocument/2006/relationships/customXml" Target="../ink/ink26.xml"/><Relationship Id="rId73" Type="http://schemas.openxmlformats.org/officeDocument/2006/relationships/image" Target="../media/image5810.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7110.png"/><Relationship Id="rId101" Type="http://schemas.openxmlformats.org/officeDocument/2006/relationships/image" Target="../media/image7210.png"/><Relationship Id="rId122" Type="http://schemas.openxmlformats.org/officeDocument/2006/relationships/customXml" Target="../ink/ink61.xml"/><Relationship Id="rId143" Type="http://schemas.openxmlformats.org/officeDocument/2006/relationships/image" Target="../media/image93.png"/><Relationship Id="rId148" Type="http://schemas.openxmlformats.org/officeDocument/2006/relationships/customXml" Target="../ink/ink74.xml"/><Relationship Id="rId164" Type="http://schemas.openxmlformats.org/officeDocument/2006/relationships/customXml" Target="../ink/ink82.xml"/><Relationship Id="rId4" Type="http://schemas.openxmlformats.org/officeDocument/2006/relationships/customXml" Target="../ink/ink2.xml"/><Relationship Id="rId9" Type="http://schemas.openxmlformats.org/officeDocument/2006/relationships/image" Target="../media/image2611.png"/><Relationship Id="rId26" Type="http://schemas.openxmlformats.org/officeDocument/2006/relationships/customXml" Target="../ink/ink13.xml"/><Relationship Id="rId47" Type="http://schemas.openxmlformats.org/officeDocument/2006/relationships/image" Target="../media/image4510.png"/><Relationship Id="rId68" Type="http://schemas.openxmlformats.org/officeDocument/2006/relationships/customXml" Target="../ink/ink34.xml"/><Relationship Id="rId89" Type="http://schemas.openxmlformats.org/officeDocument/2006/relationships/image" Target="../media/image6610.png"/><Relationship Id="rId112" Type="http://schemas.openxmlformats.org/officeDocument/2006/relationships/customXml" Target="../ink/ink56.xml"/><Relationship Id="rId133" Type="http://schemas.openxmlformats.org/officeDocument/2006/relationships/image" Target="../media/image880.png"/><Relationship Id="rId154" Type="http://schemas.openxmlformats.org/officeDocument/2006/relationships/customXml" Target="../ink/ink77.xml"/><Relationship Id="rId16" Type="http://schemas.openxmlformats.org/officeDocument/2006/relationships/customXml" Target="../ink/ink8.xml"/><Relationship Id="rId37" Type="http://schemas.openxmlformats.org/officeDocument/2006/relationships/image" Target="../media/image404.png"/><Relationship Id="rId58" Type="http://schemas.openxmlformats.org/officeDocument/2006/relationships/customXml" Target="../ink/ink29.xml"/><Relationship Id="rId79" Type="http://schemas.openxmlformats.org/officeDocument/2006/relationships/image" Target="../media/image6110.png"/><Relationship Id="rId102" Type="http://schemas.openxmlformats.org/officeDocument/2006/relationships/customXml" Target="../ink/ink51.xml"/><Relationship Id="rId123" Type="http://schemas.openxmlformats.org/officeDocument/2006/relationships/image" Target="../media/image8310.png"/><Relationship Id="rId144" Type="http://schemas.openxmlformats.org/officeDocument/2006/relationships/customXml" Target="../ink/ink72.xml"/><Relationship Id="rId90" Type="http://schemas.openxmlformats.org/officeDocument/2006/relationships/customXml" Target="../ink/ink45.xml"/><Relationship Id="rId165" Type="http://schemas.openxmlformats.org/officeDocument/2006/relationships/image" Target="../media/image104.png"/><Relationship Id="rId27" Type="http://schemas.openxmlformats.org/officeDocument/2006/relationships/image" Target="../media/image3510.png"/><Relationship Id="rId48" Type="http://schemas.openxmlformats.org/officeDocument/2006/relationships/customXml" Target="../ink/ink24.xml"/><Relationship Id="rId69" Type="http://schemas.openxmlformats.org/officeDocument/2006/relationships/image" Target="../media/image5610.png"/><Relationship Id="rId113" Type="http://schemas.openxmlformats.org/officeDocument/2006/relationships/image" Target="../media/image7810.png"/><Relationship Id="rId134" Type="http://schemas.openxmlformats.org/officeDocument/2006/relationships/customXml" Target="../ink/ink67.xml"/><Relationship Id="rId80" Type="http://schemas.openxmlformats.org/officeDocument/2006/relationships/customXml" Target="../ink/ink40.xml"/><Relationship Id="rId155" Type="http://schemas.openxmlformats.org/officeDocument/2006/relationships/image" Target="../media/image99.png"/></Relationships>
</file>

<file path=ppt/slides/_rels/slide64.xml.rels><?xml version="1.0" encoding="UTF-8" standalone="yes"?>
<Relationships xmlns="http://schemas.openxmlformats.org/package/2006/relationships"><Relationship Id="rId117" Type="http://schemas.openxmlformats.org/officeDocument/2006/relationships/image" Target="../media/image167.png"/><Relationship Id="rId21" Type="http://schemas.openxmlformats.org/officeDocument/2006/relationships/image" Target="../media/image119.png"/><Relationship Id="rId63" Type="http://schemas.openxmlformats.org/officeDocument/2006/relationships/image" Target="../media/image140.png"/><Relationship Id="rId159" Type="http://schemas.openxmlformats.org/officeDocument/2006/relationships/customXml" Target="../ink/ink163.xml"/><Relationship Id="rId170" Type="http://schemas.openxmlformats.org/officeDocument/2006/relationships/image" Target="../media/image193.png"/><Relationship Id="rId226" Type="http://schemas.openxmlformats.org/officeDocument/2006/relationships/image" Target="../media/image221.png"/><Relationship Id="rId107" Type="http://schemas.openxmlformats.org/officeDocument/2006/relationships/image" Target="../media/image162.png"/><Relationship Id="rId289" Type="http://schemas.openxmlformats.org/officeDocument/2006/relationships/customXml" Target="../ink/ink213.xml"/><Relationship Id="rId11" Type="http://schemas.openxmlformats.org/officeDocument/2006/relationships/image" Target="../media/image114.png"/><Relationship Id="rId32" Type="http://schemas.openxmlformats.org/officeDocument/2006/relationships/customXml" Target="../ink/ink99.xml"/><Relationship Id="rId53" Type="http://schemas.openxmlformats.org/officeDocument/2006/relationships/image" Target="../media/image135.png"/><Relationship Id="rId74" Type="http://schemas.openxmlformats.org/officeDocument/2006/relationships/customXml" Target="../ink/ink120.xml"/><Relationship Id="rId128" Type="http://schemas.openxmlformats.org/officeDocument/2006/relationships/customXml" Target="../ink/ink147.xml"/><Relationship Id="rId149" Type="http://schemas.openxmlformats.org/officeDocument/2006/relationships/customXml" Target="../ink/ink158.xml"/><Relationship Id="rId5" Type="http://schemas.openxmlformats.org/officeDocument/2006/relationships/image" Target="../media/image111.png"/><Relationship Id="rId95" Type="http://schemas.openxmlformats.org/officeDocument/2006/relationships/image" Target="../media/image156.png"/><Relationship Id="rId160" Type="http://schemas.openxmlformats.org/officeDocument/2006/relationships/image" Target="../media/image188.png"/><Relationship Id="rId181" Type="http://schemas.openxmlformats.org/officeDocument/2006/relationships/customXml" Target="../ink/ink174.xml"/><Relationship Id="rId216" Type="http://schemas.openxmlformats.org/officeDocument/2006/relationships/image" Target="../media/image216.png"/><Relationship Id="rId237" Type="http://schemas.openxmlformats.org/officeDocument/2006/relationships/customXml" Target="../ink/ink202.xml"/><Relationship Id="rId279" Type="http://schemas.openxmlformats.org/officeDocument/2006/relationships/customXml" Target="../ink/ink208.xml"/><Relationship Id="rId22" Type="http://schemas.openxmlformats.org/officeDocument/2006/relationships/customXml" Target="../ink/ink94.xml"/><Relationship Id="rId43" Type="http://schemas.openxmlformats.org/officeDocument/2006/relationships/image" Target="../media/image130.png"/><Relationship Id="rId64" Type="http://schemas.openxmlformats.org/officeDocument/2006/relationships/customXml" Target="../ink/ink115.xml"/><Relationship Id="rId118" Type="http://schemas.openxmlformats.org/officeDocument/2006/relationships/customXml" Target="../ink/ink142.xml"/><Relationship Id="rId139" Type="http://schemas.openxmlformats.org/officeDocument/2006/relationships/customXml" Target="../ink/ink153.xml"/><Relationship Id="rId290" Type="http://schemas.openxmlformats.org/officeDocument/2006/relationships/image" Target="../media/image253.png"/><Relationship Id="rId85" Type="http://schemas.openxmlformats.org/officeDocument/2006/relationships/image" Target="../media/image151.png"/><Relationship Id="rId150" Type="http://schemas.openxmlformats.org/officeDocument/2006/relationships/image" Target="../media/image183.png"/><Relationship Id="rId171" Type="http://schemas.openxmlformats.org/officeDocument/2006/relationships/customXml" Target="../ink/ink169.xml"/><Relationship Id="rId192" Type="http://schemas.openxmlformats.org/officeDocument/2006/relationships/image" Target="../media/image204.png"/><Relationship Id="rId206" Type="http://schemas.openxmlformats.org/officeDocument/2006/relationships/image" Target="../media/image211.png"/><Relationship Id="rId227" Type="http://schemas.openxmlformats.org/officeDocument/2006/relationships/customXml" Target="../ink/ink197.xml"/><Relationship Id="rId12" Type="http://schemas.openxmlformats.org/officeDocument/2006/relationships/customXml" Target="../ink/ink89.xml"/><Relationship Id="rId33" Type="http://schemas.openxmlformats.org/officeDocument/2006/relationships/image" Target="../media/image125.png"/><Relationship Id="rId108" Type="http://schemas.openxmlformats.org/officeDocument/2006/relationships/customXml" Target="../ink/ink137.xml"/><Relationship Id="rId129" Type="http://schemas.openxmlformats.org/officeDocument/2006/relationships/image" Target="../media/image173.png"/><Relationship Id="rId280" Type="http://schemas.openxmlformats.org/officeDocument/2006/relationships/image" Target="../media/image248.png"/><Relationship Id="rId54" Type="http://schemas.openxmlformats.org/officeDocument/2006/relationships/customXml" Target="../ink/ink110.xml"/><Relationship Id="rId75" Type="http://schemas.openxmlformats.org/officeDocument/2006/relationships/image" Target="../media/image146.png"/><Relationship Id="rId96" Type="http://schemas.openxmlformats.org/officeDocument/2006/relationships/customXml" Target="../ink/ink131.xml"/><Relationship Id="rId140" Type="http://schemas.openxmlformats.org/officeDocument/2006/relationships/image" Target="../media/image178.png"/><Relationship Id="rId161" Type="http://schemas.openxmlformats.org/officeDocument/2006/relationships/customXml" Target="../ink/ink164.xml"/><Relationship Id="rId182" Type="http://schemas.openxmlformats.org/officeDocument/2006/relationships/image" Target="../media/image199.png"/><Relationship Id="rId217" Type="http://schemas.openxmlformats.org/officeDocument/2006/relationships/customXml" Target="../ink/ink192.xml"/><Relationship Id="rId6" Type="http://schemas.openxmlformats.org/officeDocument/2006/relationships/customXml" Target="../ink/ink86.xml"/><Relationship Id="rId238" Type="http://schemas.openxmlformats.org/officeDocument/2006/relationships/image" Target="../media/image227.png"/><Relationship Id="rId23" Type="http://schemas.openxmlformats.org/officeDocument/2006/relationships/image" Target="../media/image120.png"/><Relationship Id="rId119" Type="http://schemas.openxmlformats.org/officeDocument/2006/relationships/image" Target="../media/image168.png"/><Relationship Id="rId291" Type="http://schemas.openxmlformats.org/officeDocument/2006/relationships/customXml" Target="../ink/ink214.xml"/><Relationship Id="rId44" Type="http://schemas.openxmlformats.org/officeDocument/2006/relationships/customXml" Target="../ink/ink105.xml"/><Relationship Id="rId65" Type="http://schemas.openxmlformats.org/officeDocument/2006/relationships/image" Target="../media/image141.png"/><Relationship Id="rId86" Type="http://schemas.openxmlformats.org/officeDocument/2006/relationships/customXml" Target="../ink/ink126.xml"/><Relationship Id="rId130" Type="http://schemas.openxmlformats.org/officeDocument/2006/relationships/customXml" Target="../ink/ink148.xml"/><Relationship Id="rId151" Type="http://schemas.openxmlformats.org/officeDocument/2006/relationships/customXml" Target="../ink/ink159.xml"/><Relationship Id="rId172" Type="http://schemas.openxmlformats.org/officeDocument/2006/relationships/image" Target="../media/image194.png"/><Relationship Id="rId193" Type="http://schemas.openxmlformats.org/officeDocument/2006/relationships/customXml" Target="../ink/ink180.xml"/><Relationship Id="rId207" Type="http://schemas.openxmlformats.org/officeDocument/2006/relationships/customXml" Target="../ink/ink187.xml"/><Relationship Id="rId228" Type="http://schemas.openxmlformats.org/officeDocument/2006/relationships/image" Target="../media/image222.png"/><Relationship Id="rId13" Type="http://schemas.openxmlformats.org/officeDocument/2006/relationships/image" Target="../media/image115.png"/><Relationship Id="rId109" Type="http://schemas.openxmlformats.org/officeDocument/2006/relationships/image" Target="../media/image163.png"/><Relationship Id="rId281" Type="http://schemas.openxmlformats.org/officeDocument/2006/relationships/customXml" Target="../ink/ink209.xml"/><Relationship Id="rId34" Type="http://schemas.openxmlformats.org/officeDocument/2006/relationships/customXml" Target="../ink/ink100.xml"/><Relationship Id="rId55" Type="http://schemas.openxmlformats.org/officeDocument/2006/relationships/image" Target="../media/image136.png"/><Relationship Id="rId76" Type="http://schemas.openxmlformats.org/officeDocument/2006/relationships/customXml" Target="../ink/ink121.xml"/><Relationship Id="rId97" Type="http://schemas.openxmlformats.org/officeDocument/2006/relationships/image" Target="../media/image157.png"/><Relationship Id="rId120" Type="http://schemas.openxmlformats.org/officeDocument/2006/relationships/customXml" Target="../ink/ink143.xml"/><Relationship Id="rId141" Type="http://schemas.openxmlformats.org/officeDocument/2006/relationships/customXml" Target="../ink/ink154.xml"/><Relationship Id="rId7" Type="http://schemas.openxmlformats.org/officeDocument/2006/relationships/image" Target="../media/image112.png"/><Relationship Id="rId162" Type="http://schemas.openxmlformats.org/officeDocument/2006/relationships/image" Target="../media/image189.png"/><Relationship Id="rId183" Type="http://schemas.openxmlformats.org/officeDocument/2006/relationships/customXml" Target="../ink/ink175.xml"/><Relationship Id="rId218" Type="http://schemas.openxmlformats.org/officeDocument/2006/relationships/image" Target="../media/image217.png"/><Relationship Id="rId239" Type="http://schemas.openxmlformats.org/officeDocument/2006/relationships/customXml" Target="../ink/ink203.xml"/><Relationship Id="rId292" Type="http://schemas.openxmlformats.org/officeDocument/2006/relationships/image" Target="../media/image254.png"/><Relationship Id="rId24" Type="http://schemas.openxmlformats.org/officeDocument/2006/relationships/customXml" Target="../ink/ink95.xml"/><Relationship Id="rId45" Type="http://schemas.openxmlformats.org/officeDocument/2006/relationships/image" Target="../media/image131.png"/><Relationship Id="rId66" Type="http://schemas.openxmlformats.org/officeDocument/2006/relationships/customXml" Target="../ink/ink116.xml"/><Relationship Id="rId87" Type="http://schemas.openxmlformats.org/officeDocument/2006/relationships/image" Target="../media/image152.png"/><Relationship Id="rId110" Type="http://schemas.openxmlformats.org/officeDocument/2006/relationships/customXml" Target="../ink/ink138.xml"/><Relationship Id="rId131" Type="http://schemas.openxmlformats.org/officeDocument/2006/relationships/image" Target="../media/image174.png"/><Relationship Id="rId152" Type="http://schemas.openxmlformats.org/officeDocument/2006/relationships/image" Target="../media/image184.png"/><Relationship Id="rId173" Type="http://schemas.openxmlformats.org/officeDocument/2006/relationships/customXml" Target="../ink/ink170.xml"/><Relationship Id="rId194" Type="http://schemas.openxmlformats.org/officeDocument/2006/relationships/image" Target="../media/image205.png"/><Relationship Id="rId208" Type="http://schemas.openxmlformats.org/officeDocument/2006/relationships/image" Target="../media/image212.png"/><Relationship Id="rId229" Type="http://schemas.openxmlformats.org/officeDocument/2006/relationships/customXml" Target="../ink/ink198.xml"/><Relationship Id="rId240" Type="http://schemas.openxmlformats.org/officeDocument/2006/relationships/image" Target="../media/image228.png"/><Relationship Id="rId14" Type="http://schemas.openxmlformats.org/officeDocument/2006/relationships/customXml" Target="../ink/ink90.xml"/><Relationship Id="rId35" Type="http://schemas.openxmlformats.org/officeDocument/2006/relationships/image" Target="../media/image126.png"/><Relationship Id="rId56" Type="http://schemas.openxmlformats.org/officeDocument/2006/relationships/customXml" Target="../ink/ink111.xml"/><Relationship Id="rId77" Type="http://schemas.openxmlformats.org/officeDocument/2006/relationships/image" Target="../media/image147.png"/><Relationship Id="rId100" Type="http://schemas.openxmlformats.org/officeDocument/2006/relationships/customXml" Target="../ink/ink133.xml"/><Relationship Id="rId282" Type="http://schemas.openxmlformats.org/officeDocument/2006/relationships/image" Target="../media/image249.png"/><Relationship Id="rId8" Type="http://schemas.openxmlformats.org/officeDocument/2006/relationships/customXml" Target="../ink/ink87.xml"/><Relationship Id="rId98" Type="http://schemas.openxmlformats.org/officeDocument/2006/relationships/customXml" Target="../ink/ink132.xml"/><Relationship Id="rId121" Type="http://schemas.openxmlformats.org/officeDocument/2006/relationships/image" Target="../media/image169.png"/><Relationship Id="rId142" Type="http://schemas.openxmlformats.org/officeDocument/2006/relationships/image" Target="../media/image179.png"/><Relationship Id="rId163" Type="http://schemas.openxmlformats.org/officeDocument/2006/relationships/customXml" Target="../ink/ink165.xml"/><Relationship Id="rId184" Type="http://schemas.openxmlformats.org/officeDocument/2006/relationships/image" Target="../media/image200.png"/><Relationship Id="rId219" Type="http://schemas.openxmlformats.org/officeDocument/2006/relationships/customXml" Target="../ink/ink193.xml"/><Relationship Id="rId230" Type="http://schemas.openxmlformats.org/officeDocument/2006/relationships/image" Target="../media/image223.png"/><Relationship Id="rId25" Type="http://schemas.openxmlformats.org/officeDocument/2006/relationships/image" Target="../media/image121.png"/><Relationship Id="rId46" Type="http://schemas.openxmlformats.org/officeDocument/2006/relationships/customXml" Target="../ink/ink106.xml"/><Relationship Id="rId67" Type="http://schemas.openxmlformats.org/officeDocument/2006/relationships/image" Target="../media/image142.png"/><Relationship Id="rId293" Type="http://schemas.openxmlformats.org/officeDocument/2006/relationships/customXml" Target="../ink/ink215.xml"/><Relationship Id="rId88" Type="http://schemas.openxmlformats.org/officeDocument/2006/relationships/customXml" Target="../ink/ink127.xml"/><Relationship Id="rId111" Type="http://schemas.openxmlformats.org/officeDocument/2006/relationships/image" Target="../media/image164.png"/><Relationship Id="rId132" Type="http://schemas.openxmlformats.org/officeDocument/2006/relationships/customXml" Target="../ink/ink149.xml"/><Relationship Id="rId153" Type="http://schemas.openxmlformats.org/officeDocument/2006/relationships/customXml" Target="../ink/ink160.xml"/><Relationship Id="rId174" Type="http://schemas.openxmlformats.org/officeDocument/2006/relationships/image" Target="../media/image195.png"/><Relationship Id="rId195" Type="http://schemas.openxmlformats.org/officeDocument/2006/relationships/customXml" Target="../ink/ink181.xml"/><Relationship Id="rId209" Type="http://schemas.openxmlformats.org/officeDocument/2006/relationships/customXml" Target="../ink/ink188.xml"/><Relationship Id="rId220" Type="http://schemas.openxmlformats.org/officeDocument/2006/relationships/image" Target="../media/image218.png"/><Relationship Id="rId241" Type="http://schemas.openxmlformats.org/officeDocument/2006/relationships/customXml" Target="../ink/ink204.xml"/><Relationship Id="rId15" Type="http://schemas.openxmlformats.org/officeDocument/2006/relationships/image" Target="../media/image116.png"/><Relationship Id="rId36" Type="http://schemas.openxmlformats.org/officeDocument/2006/relationships/customXml" Target="../ink/ink101.xml"/><Relationship Id="rId57" Type="http://schemas.openxmlformats.org/officeDocument/2006/relationships/image" Target="../media/image137.png"/><Relationship Id="rId283" Type="http://schemas.openxmlformats.org/officeDocument/2006/relationships/customXml" Target="../ink/ink210.xml"/><Relationship Id="rId78" Type="http://schemas.openxmlformats.org/officeDocument/2006/relationships/customXml" Target="../ink/ink122.xml"/><Relationship Id="rId99" Type="http://schemas.openxmlformats.org/officeDocument/2006/relationships/image" Target="../media/image158.png"/><Relationship Id="rId101" Type="http://schemas.openxmlformats.org/officeDocument/2006/relationships/image" Target="../media/image159.png"/><Relationship Id="rId122" Type="http://schemas.openxmlformats.org/officeDocument/2006/relationships/customXml" Target="../ink/ink144.xml"/><Relationship Id="rId143" Type="http://schemas.openxmlformats.org/officeDocument/2006/relationships/customXml" Target="../ink/ink155.xml"/><Relationship Id="rId164" Type="http://schemas.openxmlformats.org/officeDocument/2006/relationships/image" Target="../media/image190.png"/><Relationship Id="rId185" Type="http://schemas.openxmlformats.org/officeDocument/2006/relationships/customXml" Target="../ink/ink176.xml"/><Relationship Id="rId9" Type="http://schemas.openxmlformats.org/officeDocument/2006/relationships/image" Target="../media/image113.png"/><Relationship Id="rId210" Type="http://schemas.openxmlformats.org/officeDocument/2006/relationships/image" Target="../media/image213.png"/><Relationship Id="rId26" Type="http://schemas.openxmlformats.org/officeDocument/2006/relationships/customXml" Target="../ink/ink96.xml"/><Relationship Id="rId231" Type="http://schemas.openxmlformats.org/officeDocument/2006/relationships/customXml" Target="../ink/ink199.xml"/><Relationship Id="rId294" Type="http://schemas.openxmlformats.org/officeDocument/2006/relationships/image" Target="../media/image255.png"/><Relationship Id="rId47" Type="http://schemas.openxmlformats.org/officeDocument/2006/relationships/image" Target="../media/image132.png"/><Relationship Id="rId68" Type="http://schemas.openxmlformats.org/officeDocument/2006/relationships/customXml" Target="../ink/ink117.xml"/><Relationship Id="rId89" Type="http://schemas.openxmlformats.org/officeDocument/2006/relationships/image" Target="../media/image153.png"/><Relationship Id="rId112" Type="http://schemas.openxmlformats.org/officeDocument/2006/relationships/customXml" Target="../ink/ink139.xml"/><Relationship Id="rId133" Type="http://schemas.openxmlformats.org/officeDocument/2006/relationships/image" Target="../media/image175.png"/><Relationship Id="rId154" Type="http://schemas.openxmlformats.org/officeDocument/2006/relationships/image" Target="../media/image185.png"/><Relationship Id="rId175" Type="http://schemas.openxmlformats.org/officeDocument/2006/relationships/customXml" Target="../ink/ink171.xml"/><Relationship Id="rId196" Type="http://schemas.openxmlformats.org/officeDocument/2006/relationships/image" Target="../media/image206.png"/><Relationship Id="rId200" Type="http://schemas.openxmlformats.org/officeDocument/2006/relationships/image" Target="../media/image208.png"/><Relationship Id="rId16" Type="http://schemas.openxmlformats.org/officeDocument/2006/relationships/customXml" Target="../ink/ink91.xml"/><Relationship Id="rId221" Type="http://schemas.openxmlformats.org/officeDocument/2006/relationships/customXml" Target="../ink/ink194.xml"/><Relationship Id="rId242" Type="http://schemas.openxmlformats.org/officeDocument/2006/relationships/image" Target="../media/image229.png"/><Relationship Id="rId284" Type="http://schemas.openxmlformats.org/officeDocument/2006/relationships/image" Target="../media/image250.png"/><Relationship Id="rId37" Type="http://schemas.openxmlformats.org/officeDocument/2006/relationships/image" Target="../media/image127.png"/><Relationship Id="rId58" Type="http://schemas.openxmlformats.org/officeDocument/2006/relationships/customXml" Target="../ink/ink112.xml"/><Relationship Id="rId79" Type="http://schemas.openxmlformats.org/officeDocument/2006/relationships/image" Target="../media/image148.png"/><Relationship Id="rId102" Type="http://schemas.openxmlformats.org/officeDocument/2006/relationships/customXml" Target="../ink/ink134.xml"/><Relationship Id="rId123" Type="http://schemas.openxmlformats.org/officeDocument/2006/relationships/image" Target="../media/image170.png"/><Relationship Id="rId144" Type="http://schemas.openxmlformats.org/officeDocument/2006/relationships/image" Target="../media/image180.png"/><Relationship Id="rId90" Type="http://schemas.openxmlformats.org/officeDocument/2006/relationships/customXml" Target="../ink/ink128.xml"/><Relationship Id="rId165" Type="http://schemas.openxmlformats.org/officeDocument/2006/relationships/customXml" Target="../ink/ink166.xml"/><Relationship Id="rId186" Type="http://schemas.openxmlformats.org/officeDocument/2006/relationships/image" Target="../media/image201.png"/><Relationship Id="rId211" Type="http://schemas.openxmlformats.org/officeDocument/2006/relationships/customXml" Target="../ink/ink189.xml"/><Relationship Id="rId232" Type="http://schemas.openxmlformats.org/officeDocument/2006/relationships/image" Target="../media/image224.png"/><Relationship Id="rId295" Type="http://schemas.openxmlformats.org/officeDocument/2006/relationships/customXml" Target="../ink/ink216.xml"/><Relationship Id="rId27" Type="http://schemas.openxmlformats.org/officeDocument/2006/relationships/image" Target="../media/image122.png"/><Relationship Id="rId48" Type="http://schemas.openxmlformats.org/officeDocument/2006/relationships/customXml" Target="../ink/ink107.xml"/><Relationship Id="rId69" Type="http://schemas.openxmlformats.org/officeDocument/2006/relationships/image" Target="../media/image143.png"/><Relationship Id="rId113" Type="http://schemas.openxmlformats.org/officeDocument/2006/relationships/image" Target="../media/image165.png"/><Relationship Id="rId134" Type="http://schemas.openxmlformats.org/officeDocument/2006/relationships/customXml" Target="../ink/ink150.xml"/><Relationship Id="rId80" Type="http://schemas.openxmlformats.org/officeDocument/2006/relationships/customXml" Target="../ink/ink123.xml"/><Relationship Id="rId155" Type="http://schemas.openxmlformats.org/officeDocument/2006/relationships/customXml" Target="../ink/ink161.xml"/><Relationship Id="rId176" Type="http://schemas.openxmlformats.org/officeDocument/2006/relationships/image" Target="../media/image196.png"/><Relationship Id="rId197" Type="http://schemas.openxmlformats.org/officeDocument/2006/relationships/customXml" Target="../ink/ink182.xml"/><Relationship Id="rId201" Type="http://schemas.openxmlformats.org/officeDocument/2006/relationships/customXml" Target="../ink/ink184.xml"/><Relationship Id="rId222" Type="http://schemas.openxmlformats.org/officeDocument/2006/relationships/image" Target="../media/image219.png"/><Relationship Id="rId243" Type="http://schemas.openxmlformats.org/officeDocument/2006/relationships/customXml" Target="../ink/ink205.xml"/><Relationship Id="rId285" Type="http://schemas.openxmlformats.org/officeDocument/2006/relationships/customXml" Target="../ink/ink211.xml"/><Relationship Id="rId17" Type="http://schemas.openxmlformats.org/officeDocument/2006/relationships/image" Target="../media/image117.png"/><Relationship Id="rId38" Type="http://schemas.openxmlformats.org/officeDocument/2006/relationships/customXml" Target="../ink/ink102.xml"/><Relationship Id="rId59" Type="http://schemas.openxmlformats.org/officeDocument/2006/relationships/image" Target="../media/image138.png"/><Relationship Id="rId103" Type="http://schemas.openxmlformats.org/officeDocument/2006/relationships/image" Target="../media/image160.png"/><Relationship Id="rId124" Type="http://schemas.openxmlformats.org/officeDocument/2006/relationships/customXml" Target="../ink/ink145.xml"/><Relationship Id="rId70" Type="http://schemas.openxmlformats.org/officeDocument/2006/relationships/customXml" Target="../ink/ink118.xml"/><Relationship Id="rId91" Type="http://schemas.openxmlformats.org/officeDocument/2006/relationships/image" Target="../media/image154.png"/><Relationship Id="rId145" Type="http://schemas.openxmlformats.org/officeDocument/2006/relationships/customXml" Target="../ink/ink156.xml"/><Relationship Id="rId166" Type="http://schemas.openxmlformats.org/officeDocument/2006/relationships/image" Target="../media/image191.png"/><Relationship Id="rId187" Type="http://schemas.openxmlformats.org/officeDocument/2006/relationships/customXml" Target="../ink/ink177.xml"/><Relationship Id="rId1" Type="http://schemas.openxmlformats.org/officeDocument/2006/relationships/slideLayout" Target="../slideLayouts/slideLayout2.xml"/><Relationship Id="rId212" Type="http://schemas.openxmlformats.org/officeDocument/2006/relationships/image" Target="../media/image214.png"/><Relationship Id="rId233" Type="http://schemas.openxmlformats.org/officeDocument/2006/relationships/customXml" Target="../ink/ink200.xml"/><Relationship Id="rId28" Type="http://schemas.openxmlformats.org/officeDocument/2006/relationships/customXml" Target="../ink/ink97.xml"/><Relationship Id="rId49" Type="http://schemas.openxmlformats.org/officeDocument/2006/relationships/image" Target="../media/image133.png"/><Relationship Id="rId114" Type="http://schemas.openxmlformats.org/officeDocument/2006/relationships/customXml" Target="../ink/ink140.xml"/><Relationship Id="rId296" Type="http://schemas.openxmlformats.org/officeDocument/2006/relationships/image" Target="../media/image256.png"/><Relationship Id="rId60" Type="http://schemas.openxmlformats.org/officeDocument/2006/relationships/customXml" Target="../ink/ink113.xml"/><Relationship Id="rId81" Type="http://schemas.openxmlformats.org/officeDocument/2006/relationships/image" Target="../media/image149.png"/><Relationship Id="rId135" Type="http://schemas.openxmlformats.org/officeDocument/2006/relationships/image" Target="../media/image176.png"/><Relationship Id="rId156" Type="http://schemas.openxmlformats.org/officeDocument/2006/relationships/image" Target="../media/image186.png"/><Relationship Id="rId177" Type="http://schemas.openxmlformats.org/officeDocument/2006/relationships/customXml" Target="../ink/ink172.xml"/><Relationship Id="rId198" Type="http://schemas.openxmlformats.org/officeDocument/2006/relationships/image" Target="../media/image207.png"/><Relationship Id="rId202" Type="http://schemas.openxmlformats.org/officeDocument/2006/relationships/image" Target="../media/image209.png"/><Relationship Id="rId223" Type="http://schemas.openxmlformats.org/officeDocument/2006/relationships/customXml" Target="../ink/ink195.xml"/><Relationship Id="rId244" Type="http://schemas.openxmlformats.org/officeDocument/2006/relationships/image" Target="../media/image230.png"/><Relationship Id="rId18" Type="http://schemas.openxmlformats.org/officeDocument/2006/relationships/customXml" Target="../ink/ink92.xml"/><Relationship Id="rId39" Type="http://schemas.openxmlformats.org/officeDocument/2006/relationships/image" Target="../media/image128.png"/><Relationship Id="rId286" Type="http://schemas.openxmlformats.org/officeDocument/2006/relationships/image" Target="../media/image251.png"/><Relationship Id="rId50" Type="http://schemas.openxmlformats.org/officeDocument/2006/relationships/customXml" Target="../ink/ink108.xml"/><Relationship Id="rId104" Type="http://schemas.openxmlformats.org/officeDocument/2006/relationships/customXml" Target="../ink/ink135.xml"/><Relationship Id="rId125" Type="http://schemas.openxmlformats.org/officeDocument/2006/relationships/image" Target="../media/image171.png"/><Relationship Id="rId146" Type="http://schemas.openxmlformats.org/officeDocument/2006/relationships/image" Target="../media/image181.png"/><Relationship Id="rId167" Type="http://schemas.openxmlformats.org/officeDocument/2006/relationships/customXml" Target="../ink/ink167.xml"/><Relationship Id="rId188" Type="http://schemas.openxmlformats.org/officeDocument/2006/relationships/image" Target="../media/image202.png"/><Relationship Id="rId71" Type="http://schemas.openxmlformats.org/officeDocument/2006/relationships/image" Target="../media/image144.png"/><Relationship Id="rId92" Type="http://schemas.openxmlformats.org/officeDocument/2006/relationships/customXml" Target="../ink/ink129.xml"/><Relationship Id="rId213" Type="http://schemas.openxmlformats.org/officeDocument/2006/relationships/customXml" Target="../ink/ink190.xml"/><Relationship Id="rId234" Type="http://schemas.openxmlformats.org/officeDocument/2006/relationships/image" Target="../media/image225.png"/><Relationship Id="rId2" Type="http://schemas.openxmlformats.org/officeDocument/2006/relationships/customXml" Target="../ink/ink84.xml"/><Relationship Id="rId29" Type="http://schemas.openxmlformats.org/officeDocument/2006/relationships/image" Target="../media/image123.png"/><Relationship Id="rId297" Type="http://schemas.openxmlformats.org/officeDocument/2006/relationships/customXml" Target="../ink/ink217.xml"/><Relationship Id="rId40" Type="http://schemas.openxmlformats.org/officeDocument/2006/relationships/customXml" Target="../ink/ink103.xml"/><Relationship Id="rId115" Type="http://schemas.openxmlformats.org/officeDocument/2006/relationships/image" Target="../media/image166.png"/><Relationship Id="rId136" Type="http://schemas.openxmlformats.org/officeDocument/2006/relationships/customXml" Target="../ink/ink151.xml"/><Relationship Id="rId157" Type="http://schemas.openxmlformats.org/officeDocument/2006/relationships/customXml" Target="../ink/ink162.xml"/><Relationship Id="rId178" Type="http://schemas.openxmlformats.org/officeDocument/2006/relationships/image" Target="../media/image197.png"/><Relationship Id="rId61" Type="http://schemas.openxmlformats.org/officeDocument/2006/relationships/image" Target="../media/image139.png"/><Relationship Id="rId82" Type="http://schemas.openxmlformats.org/officeDocument/2006/relationships/customXml" Target="../ink/ink124.xml"/><Relationship Id="rId199" Type="http://schemas.openxmlformats.org/officeDocument/2006/relationships/customXml" Target="../ink/ink183.xml"/><Relationship Id="rId203" Type="http://schemas.openxmlformats.org/officeDocument/2006/relationships/customXml" Target="../ink/ink185.xml"/><Relationship Id="rId19" Type="http://schemas.openxmlformats.org/officeDocument/2006/relationships/image" Target="../media/image118.png"/><Relationship Id="rId224" Type="http://schemas.openxmlformats.org/officeDocument/2006/relationships/image" Target="../media/image220.png"/><Relationship Id="rId245" Type="http://schemas.openxmlformats.org/officeDocument/2006/relationships/customXml" Target="../ink/ink206.xml"/><Relationship Id="rId287" Type="http://schemas.openxmlformats.org/officeDocument/2006/relationships/customXml" Target="../ink/ink212.xml"/><Relationship Id="rId30" Type="http://schemas.openxmlformats.org/officeDocument/2006/relationships/customXml" Target="../ink/ink98.xml"/><Relationship Id="rId105" Type="http://schemas.openxmlformats.org/officeDocument/2006/relationships/image" Target="../media/image161.png"/><Relationship Id="rId126" Type="http://schemas.openxmlformats.org/officeDocument/2006/relationships/customXml" Target="../ink/ink146.xml"/><Relationship Id="rId147" Type="http://schemas.openxmlformats.org/officeDocument/2006/relationships/customXml" Target="../ink/ink157.xml"/><Relationship Id="rId168" Type="http://schemas.openxmlformats.org/officeDocument/2006/relationships/image" Target="../media/image192.png"/><Relationship Id="rId51" Type="http://schemas.openxmlformats.org/officeDocument/2006/relationships/image" Target="../media/image134.png"/><Relationship Id="rId72" Type="http://schemas.openxmlformats.org/officeDocument/2006/relationships/customXml" Target="../ink/ink119.xml"/><Relationship Id="rId93" Type="http://schemas.openxmlformats.org/officeDocument/2006/relationships/image" Target="../media/image155.png"/><Relationship Id="rId189" Type="http://schemas.openxmlformats.org/officeDocument/2006/relationships/customXml" Target="../ink/ink178.xml"/><Relationship Id="rId3" Type="http://schemas.openxmlformats.org/officeDocument/2006/relationships/image" Target="../media/image110.png"/><Relationship Id="rId214" Type="http://schemas.openxmlformats.org/officeDocument/2006/relationships/image" Target="../media/image215.png"/><Relationship Id="rId235" Type="http://schemas.openxmlformats.org/officeDocument/2006/relationships/customXml" Target="../ink/ink201.xml"/><Relationship Id="rId298" Type="http://schemas.openxmlformats.org/officeDocument/2006/relationships/image" Target="../media/image257.png"/><Relationship Id="rId116" Type="http://schemas.openxmlformats.org/officeDocument/2006/relationships/customXml" Target="../ink/ink141.xml"/><Relationship Id="rId137" Type="http://schemas.openxmlformats.org/officeDocument/2006/relationships/customXml" Target="../ink/ink152.xml"/><Relationship Id="rId158" Type="http://schemas.openxmlformats.org/officeDocument/2006/relationships/image" Target="../media/image187.png"/><Relationship Id="rId20" Type="http://schemas.openxmlformats.org/officeDocument/2006/relationships/customXml" Target="../ink/ink93.xml"/><Relationship Id="rId41" Type="http://schemas.openxmlformats.org/officeDocument/2006/relationships/image" Target="../media/image129.png"/><Relationship Id="rId62" Type="http://schemas.openxmlformats.org/officeDocument/2006/relationships/customXml" Target="../ink/ink114.xml"/><Relationship Id="rId83" Type="http://schemas.openxmlformats.org/officeDocument/2006/relationships/image" Target="../media/image150.png"/><Relationship Id="rId179" Type="http://schemas.openxmlformats.org/officeDocument/2006/relationships/customXml" Target="../ink/ink173.xml"/><Relationship Id="rId190" Type="http://schemas.openxmlformats.org/officeDocument/2006/relationships/image" Target="../media/image203.png"/><Relationship Id="rId204" Type="http://schemas.openxmlformats.org/officeDocument/2006/relationships/image" Target="../media/image210.png"/><Relationship Id="rId225" Type="http://schemas.openxmlformats.org/officeDocument/2006/relationships/customXml" Target="../ink/ink196.xml"/><Relationship Id="rId246" Type="http://schemas.openxmlformats.org/officeDocument/2006/relationships/image" Target="../media/image231.png"/><Relationship Id="rId288" Type="http://schemas.openxmlformats.org/officeDocument/2006/relationships/image" Target="../media/image252.png"/><Relationship Id="rId106" Type="http://schemas.openxmlformats.org/officeDocument/2006/relationships/customXml" Target="../ink/ink136.xml"/><Relationship Id="rId127" Type="http://schemas.openxmlformats.org/officeDocument/2006/relationships/image" Target="../media/image172.png"/><Relationship Id="rId10" Type="http://schemas.openxmlformats.org/officeDocument/2006/relationships/customXml" Target="../ink/ink88.xml"/><Relationship Id="rId31" Type="http://schemas.openxmlformats.org/officeDocument/2006/relationships/image" Target="../media/image124.png"/><Relationship Id="rId52" Type="http://schemas.openxmlformats.org/officeDocument/2006/relationships/customXml" Target="../ink/ink109.xml"/><Relationship Id="rId73" Type="http://schemas.openxmlformats.org/officeDocument/2006/relationships/image" Target="../media/image145.png"/><Relationship Id="rId94" Type="http://schemas.openxmlformats.org/officeDocument/2006/relationships/customXml" Target="../ink/ink130.xml"/><Relationship Id="rId148" Type="http://schemas.openxmlformats.org/officeDocument/2006/relationships/image" Target="../media/image182.png"/><Relationship Id="rId169" Type="http://schemas.openxmlformats.org/officeDocument/2006/relationships/customXml" Target="../ink/ink168.xml"/><Relationship Id="rId4" Type="http://schemas.openxmlformats.org/officeDocument/2006/relationships/customXml" Target="../ink/ink85.xml"/><Relationship Id="rId180" Type="http://schemas.openxmlformats.org/officeDocument/2006/relationships/image" Target="../media/image198.png"/><Relationship Id="rId215" Type="http://schemas.openxmlformats.org/officeDocument/2006/relationships/customXml" Target="../ink/ink191.xml"/><Relationship Id="rId236" Type="http://schemas.openxmlformats.org/officeDocument/2006/relationships/image" Target="../media/image226.png"/><Relationship Id="rId278" Type="http://schemas.openxmlformats.org/officeDocument/2006/relationships/image" Target="../media/image247.png"/><Relationship Id="rId42" Type="http://schemas.openxmlformats.org/officeDocument/2006/relationships/customXml" Target="../ink/ink104.xml"/><Relationship Id="rId84" Type="http://schemas.openxmlformats.org/officeDocument/2006/relationships/customXml" Target="../ink/ink125.xml"/><Relationship Id="rId138" Type="http://schemas.openxmlformats.org/officeDocument/2006/relationships/image" Target="../media/image177.png"/><Relationship Id="rId191" Type="http://schemas.openxmlformats.org/officeDocument/2006/relationships/customXml" Target="../ink/ink179.xml"/><Relationship Id="rId205" Type="http://schemas.openxmlformats.org/officeDocument/2006/relationships/customXml" Target="../ink/ink186.xml"/><Relationship Id="rId247" Type="http://schemas.openxmlformats.org/officeDocument/2006/relationships/customXml" Target="../ink/ink207.xml"/></Relationships>
</file>

<file path=ppt/slides/_rels/slide65.xml.rels><?xml version="1.0" encoding="UTF-8" standalone="yes"?>
<Relationships xmlns="http://schemas.openxmlformats.org/package/2006/relationships"><Relationship Id="rId117" Type="http://schemas.openxmlformats.org/officeDocument/2006/relationships/image" Target="../media/image315.png"/><Relationship Id="rId21" Type="http://schemas.openxmlformats.org/officeDocument/2006/relationships/image" Target="../media/image267.png"/><Relationship Id="rId63" Type="http://schemas.openxmlformats.org/officeDocument/2006/relationships/image" Target="../media/image288.png"/><Relationship Id="rId159" Type="http://schemas.openxmlformats.org/officeDocument/2006/relationships/customXml" Target="../ink/ink297.xml"/><Relationship Id="rId170" Type="http://schemas.openxmlformats.org/officeDocument/2006/relationships/image" Target="../media/image341.png"/><Relationship Id="rId226" Type="http://schemas.openxmlformats.org/officeDocument/2006/relationships/image" Target="../media/image369.png"/><Relationship Id="rId107" Type="http://schemas.openxmlformats.org/officeDocument/2006/relationships/image" Target="../media/image310.png"/><Relationship Id="rId289" Type="http://schemas.openxmlformats.org/officeDocument/2006/relationships/customXml" Target="../ink/ink347.xml"/><Relationship Id="rId11" Type="http://schemas.openxmlformats.org/officeDocument/2006/relationships/image" Target="../media/image262.png"/><Relationship Id="rId32" Type="http://schemas.openxmlformats.org/officeDocument/2006/relationships/customXml" Target="../ink/ink233.xml"/><Relationship Id="rId53" Type="http://schemas.openxmlformats.org/officeDocument/2006/relationships/image" Target="../media/image283.png"/><Relationship Id="rId74" Type="http://schemas.openxmlformats.org/officeDocument/2006/relationships/customXml" Target="../ink/ink254.xml"/><Relationship Id="rId128" Type="http://schemas.openxmlformats.org/officeDocument/2006/relationships/customXml" Target="../ink/ink281.xml"/><Relationship Id="rId149" Type="http://schemas.openxmlformats.org/officeDocument/2006/relationships/customXml" Target="../ink/ink292.xml"/><Relationship Id="rId5" Type="http://schemas.openxmlformats.org/officeDocument/2006/relationships/image" Target="../media/image259.png"/><Relationship Id="rId95" Type="http://schemas.openxmlformats.org/officeDocument/2006/relationships/image" Target="../media/image304.png"/><Relationship Id="rId160" Type="http://schemas.openxmlformats.org/officeDocument/2006/relationships/image" Target="../media/image336.png"/><Relationship Id="rId181" Type="http://schemas.openxmlformats.org/officeDocument/2006/relationships/customXml" Target="../ink/ink308.xml"/><Relationship Id="rId216" Type="http://schemas.openxmlformats.org/officeDocument/2006/relationships/image" Target="../media/image364.png"/><Relationship Id="rId237" Type="http://schemas.openxmlformats.org/officeDocument/2006/relationships/customXml" Target="../ink/ink336.xml"/><Relationship Id="rId279" Type="http://schemas.openxmlformats.org/officeDocument/2006/relationships/customXml" Target="../ink/ink342.xml"/><Relationship Id="rId22" Type="http://schemas.openxmlformats.org/officeDocument/2006/relationships/customXml" Target="../ink/ink228.xml"/><Relationship Id="rId43" Type="http://schemas.openxmlformats.org/officeDocument/2006/relationships/image" Target="../media/image278.png"/><Relationship Id="rId64" Type="http://schemas.openxmlformats.org/officeDocument/2006/relationships/customXml" Target="../ink/ink249.xml"/><Relationship Id="rId118" Type="http://schemas.openxmlformats.org/officeDocument/2006/relationships/customXml" Target="../ink/ink276.xml"/><Relationship Id="rId139" Type="http://schemas.openxmlformats.org/officeDocument/2006/relationships/customXml" Target="../ink/ink287.xml"/><Relationship Id="rId290" Type="http://schemas.openxmlformats.org/officeDocument/2006/relationships/image" Target="../media/image400.png"/><Relationship Id="rId85" Type="http://schemas.openxmlformats.org/officeDocument/2006/relationships/image" Target="../media/image299.png"/><Relationship Id="rId150" Type="http://schemas.openxmlformats.org/officeDocument/2006/relationships/image" Target="../media/image331.png"/><Relationship Id="rId171" Type="http://schemas.openxmlformats.org/officeDocument/2006/relationships/customXml" Target="../ink/ink303.xml"/><Relationship Id="rId192" Type="http://schemas.openxmlformats.org/officeDocument/2006/relationships/image" Target="../media/image352.png"/><Relationship Id="rId206" Type="http://schemas.openxmlformats.org/officeDocument/2006/relationships/image" Target="../media/image359.png"/><Relationship Id="rId227" Type="http://schemas.openxmlformats.org/officeDocument/2006/relationships/customXml" Target="../ink/ink331.xml"/><Relationship Id="rId12" Type="http://schemas.openxmlformats.org/officeDocument/2006/relationships/customXml" Target="../ink/ink223.xml"/><Relationship Id="rId33" Type="http://schemas.openxmlformats.org/officeDocument/2006/relationships/image" Target="../media/image273.png"/><Relationship Id="rId108" Type="http://schemas.openxmlformats.org/officeDocument/2006/relationships/customXml" Target="../ink/ink271.xml"/><Relationship Id="rId129" Type="http://schemas.openxmlformats.org/officeDocument/2006/relationships/image" Target="../media/image321.png"/><Relationship Id="rId280" Type="http://schemas.openxmlformats.org/officeDocument/2006/relationships/image" Target="../media/image395.png"/><Relationship Id="rId54" Type="http://schemas.openxmlformats.org/officeDocument/2006/relationships/customXml" Target="../ink/ink244.xml"/><Relationship Id="rId75" Type="http://schemas.openxmlformats.org/officeDocument/2006/relationships/image" Target="../media/image294.png"/><Relationship Id="rId96" Type="http://schemas.openxmlformats.org/officeDocument/2006/relationships/customXml" Target="../ink/ink265.xml"/><Relationship Id="rId140" Type="http://schemas.openxmlformats.org/officeDocument/2006/relationships/image" Target="../media/image326.png"/><Relationship Id="rId161" Type="http://schemas.openxmlformats.org/officeDocument/2006/relationships/customXml" Target="../ink/ink298.xml"/><Relationship Id="rId182" Type="http://schemas.openxmlformats.org/officeDocument/2006/relationships/image" Target="../media/image347.png"/><Relationship Id="rId217" Type="http://schemas.openxmlformats.org/officeDocument/2006/relationships/customXml" Target="../ink/ink326.xml"/><Relationship Id="rId6" Type="http://schemas.openxmlformats.org/officeDocument/2006/relationships/customXml" Target="../ink/ink220.xml"/><Relationship Id="rId238" Type="http://schemas.openxmlformats.org/officeDocument/2006/relationships/image" Target="../media/image375.png"/><Relationship Id="rId23" Type="http://schemas.openxmlformats.org/officeDocument/2006/relationships/image" Target="../media/image268.png"/><Relationship Id="rId119" Type="http://schemas.openxmlformats.org/officeDocument/2006/relationships/image" Target="../media/image316.png"/><Relationship Id="rId291" Type="http://schemas.openxmlformats.org/officeDocument/2006/relationships/customXml" Target="../ink/ink348.xml"/><Relationship Id="rId44" Type="http://schemas.openxmlformats.org/officeDocument/2006/relationships/customXml" Target="../ink/ink239.xml"/><Relationship Id="rId65" Type="http://schemas.openxmlformats.org/officeDocument/2006/relationships/image" Target="../media/image289.png"/><Relationship Id="rId86" Type="http://schemas.openxmlformats.org/officeDocument/2006/relationships/customXml" Target="../ink/ink260.xml"/><Relationship Id="rId130" Type="http://schemas.openxmlformats.org/officeDocument/2006/relationships/customXml" Target="../ink/ink282.xml"/><Relationship Id="rId151" Type="http://schemas.openxmlformats.org/officeDocument/2006/relationships/customXml" Target="../ink/ink293.xml"/><Relationship Id="rId172" Type="http://schemas.openxmlformats.org/officeDocument/2006/relationships/image" Target="../media/image342.png"/><Relationship Id="rId193" Type="http://schemas.openxmlformats.org/officeDocument/2006/relationships/customXml" Target="../ink/ink314.xml"/><Relationship Id="rId207" Type="http://schemas.openxmlformats.org/officeDocument/2006/relationships/customXml" Target="../ink/ink321.xml"/><Relationship Id="rId228" Type="http://schemas.openxmlformats.org/officeDocument/2006/relationships/image" Target="../media/image370.png"/><Relationship Id="rId13" Type="http://schemas.openxmlformats.org/officeDocument/2006/relationships/image" Target="../media/image263.png"/><Relationship Id="rId109" Type="http://schemas.openxmlformats.org/officeDocument/2006/relationships/image" Target="../media/image311.png"/><Relationship Id="rId281" Type="http://schemas.openxmlformats.org/officeDocument/2006/relationships/customXml" Target="../ink/ink343.xml"/><Relationship Id="rId34" Type="http://schemas.openxmlformats.org/officeDocument/2006/relationships/customXml" Target="../ink/ink234.xml"/><Relationship Id="rId55" Type="http://schemas.openxmlformats.org/officeDocument/2006/relationships/image" Target="../media/image284.png"/><Relationship Id="rId76" Type="http://schemas.openxmlformats.org/officeDocument/2006/relationships/customXml" Target="../ink/ink255.xml"/><Relationship Id="rId97" Type="http://schemas.openxmlformats.org/officeDocument/2006/relationships/image" Target="../media/image305.png"/><Relationship Id="rId120" Type="http://schemas.openxmlformats.org/officeDocument/2006/relationships/customXml" Target="../ink/ink277.xml"/><Relationship Id="rId141" Type="http://schemas.openxmlformats.org/officeDocument/2006/relationships/customXml" Target="../ink/ink288.xml"/><Relationship Id="rId7" Type="http://schemas.openxmlformats.org/officeDocument/2006/relationships/image" Target="../media/image260.png"/><Relationship Id="rId162" Type="http://schemas.openxmlformats.org/officeDocument/2006/relationships/image" Target="../media/image337.png"/><Relationship Id="rId183" Type="http://schemas.openxmlformats.org/officeDocument/2006/relationships/customXml" Target="../ink/ink309.xml"/><Relationship Id="rId218" Type="http://schemas.openxmlformats.org/officeDocument/2006/relationships/image" Target="../media/image365.png"/><Relationship Id="rId239" Type="http://schemas.openxmlformats.org/officeDocument/2006/relationships/customXml" Target="../ink/ink337.xml"/><Relationship Id="rId292" Type="http://schemas.openxmlformats.org/officeDocument/2006/relationships/image" Target="../media/image401.png"/><Relationship Id="rId24" Type="http://schemas.openxmlformats.org/officeDocument/2006/relationships/customXml" Target="../ink/ink229.xml"/><Relationship Id="rId45" Type="http://schemas.openxmlformats.org/officeDocument/2006/relationships/image" Target="../media/image279.png"/><Relationship Id="rId66" Type="http://schemas.openxmlformats.org/officeDocument/2006/relationships/customXml" Target="../ink/ink250.xml"/><Relationship Id="rId87" Type="http://schemas.openxmlformats.org/officeDocument/2006/relationships/image" Target="../media/image300.png"/><Relationship Id="rId110" Type="http://schemas.openxmlformats.org/officeDocument/2006/relationships/customXml" Target="../ink/ink272.xml"/><Relationship Id="rId131" Type="http://schemas.openxmlformats.org/officeDocument/2006/relationships/image" Target="../media/image322.png"/><Relationship Id="rId152" Type="http://schemas.openxmlformats.org/officeDocument/2006/relationships/image" Target="../media/image332.png"/><Relationship Id="rId173" Type="http://schemas.openxmlformats.org/officeDocument/2006/relationships/customXml" Target="../ink/ink304.xml"/><Relationship Id="rId194" Type="http://schemas.openxmlformats.org/officeDocument/2006/relationships/image" Target="../media/image353.png"/><Relationship Id="rId208" Type="http://schemas.openxmlformats.org/officeDocument/2006/relationships/image" Target="../media/image360.png"/><Relationship Id="rId229" Type="http://schemas.openxmlformats.org/officeDocument/2006/relationships/customXml" Target="../ink/ink332.xml"/><Relationship Id="rId240" Type="http://schemas.openxmlformats.org/officeDocument/2006/relationships/image" Target="../media/image376.png"/><Relationship Id="rId14" Type="http://schemas.openxmlformats.org/officeDocument/2006/relationships/customXml" Target="../ink/ink224.xml"/><Relationship Id="rId35" Type="http://schemas.openxmlformats.org/officeDocument/2006/relationships/image" Target="../media/image274.png"/><Relationship Id="rId56" Type="http://schemas.openxmlformats.org/officeDocument/2006/relationships/customXml" Target="../ink/ink245.xml"/><Relationship Id="rId77" Type="http://schemas.openxmlformats.org/officeDocument/2006/relationships/image" Target="../media/image295.png"/><Relationship Id="rId100" Type="http://schemas.openxmlformats.org/officeDocument/2006/relationships/customXml" Target="../ink/ink267.xml"/><Relationship Id="rId282" Type="http://schemas.openxmlformats.org/officeDocument/2006/relationships/image" Target="../media/image396.png"/><Relationship Id="rId8" Type="http://schemas.openxmlformats.org/officeDocument/2006/relationships/customXml" Target="../ink/ink221.xml"/><Relationship Id="rId98" Type="http://schemas.openxmlformats.org/officeDocument/2006/relationships/customXml" Target="../ink/ink266.xml"/><Relationship Id="rId121" Type="http://schemas.openxmlformats.org/officeDocument/2006/relationships/image" Target="../media/image317.png"/><Relationship Id="rId142" Type="http://schemas.openxmlformats.org/officeDocument/2006/relationships/image" Target="../media/image327.png"/><Relationship Id="rId163" Type="http://schemas.openxmlformats.org/officeDocument/2006/relationships/customXml" Target="../ink/ink299.xml"/><Relationship Id="rId184" Type="http://schemas.openxmlformats.org/officeDocument/2006/relationships/image" Target="../media/image348.png"/><Relationship Id="rId219" Type="http://schemas.openxmlformats.org/officeDocument/2006/relationships/customXml" Target="../ink/ink327.xml"/><Relationship Id="rId230" Type="http://schemas.openxmlformats.org/officeDocument/2006/relationships/image" Target="../media/image371.png"/><Relationship Id="rId25" Type="http://schemas.openxmlformats.org/officeDocument/2006/relationships/image" Target="../media/image269.png"/><Relationship Id="rId46" Type="http://schemas.openxmlformats.org/officeDocument/2006/relationships/customXml" Target="../ink/ink240.xml"/><Relationship Id="rId67" Type="http://schemas.openxmlformats.org/officeDocument/2006/relationships/image" Target="../media/image290.png"/><Relationship Id="rId293" Type="http://schemas.openxmlformats.org/officeDocument/2006/relationships/customXml" Target="../ink/ink349.xml"/><Relationship Id="rId88" Type="http://schemas.openxmlformats.org/officeDocument/2006/relationships/customXml" Target="../ink/ink261.xml"/><Relationship Id="rId111" Type="http://schemas.openxmlformats.org/officeDocument/2006/relationships/image" Target="../media/image312.png"/><Relationship Id="rId132" Type="http://schemas.openxmlformats.org/officeDocument/2006/relationships/customXml" Target="../ink/ink283.xml"/><Relationship Id="rId153" Type="http://schemas.openxmlformats.org/officeDocument/2006/relationships/customXml" Target="../ink/ink294.xml"/><Relationship Id="rId174" Type="http://schemas.openxmlformats.org/officeDocument/2006/relationships/image" Target="../media/image343.png"/><Relationship Id="rId195" Type="http://schemas.openxmlformats.org/officeDocument/2006/relationships/customXml" Target="../ink/ink315.xml"/><Relationship Id="rId209" Type="http://schemas.openxmlformats.org/officeDocument/2006/relationships/customXml" Target="../ink/ink322.xml"/><Relationship Id="rId220" Type="http://schemas.openxmlformats.org/officeDocument/2006/relationships/image" Target="../media/image366.png"/><Relationship Id="rId241" Type="http://schemas.openxmlformats.org/officeDocument/2006/relationships/customXml" Target="../ink/ink338.xml"/><Relationship Id="rId15" Type="http://schemas.openxmlformats.org/officeDocument/2006/relationships/image" Target="../media/image264.png"/><Relationship Id="rId36" Type="http://schemas.openxmlformats.org/officeDocument/2006/relationships/customXml" Target="../ink/ink235.xml"/><Relationship Id="rId57" Type="http://schemas.openxmlformats.org/officeDocument/2006/relationships/image" Target="../media/image285.png"/><Relationship Id="rId283" Type="http://schemas.openxmlformats.org/officeDocument/2006/relationships/customXml" Target="../ink/ink344.xml"/><Relationship Id="rId78" Type="http://schemas.openxmlformats.org/officeDocument/2006/relationships/customXml" Target="../ink/ink256.xml"/><Relationship Id="rId99" Type="http://schemas.openxmlformats.org/officeDocument/2006/relationships/image" Target="../media/image306.png"/><Relationship Id="rId101" Type="http://schemas.openxmlformats.org/officeDocument/2006/relationships/image" Target="../media/image307.png"/><Relationship Id="rId122" Type="http://schemas.openxmlformats.org/officeDocument/2006/relationships/customXml" Target="../ink/ink278.xml"/><Relationship Id="rId143" Type="http://schemas.openxmlformats.org/officeDocument/2006/relationships/customXml" Target="../ink/ink289.xml"/><Relationship Id="rId164" Type="http://schemas.openxmlformats.org/officeDocument/2006/relationships/image" Target="../media/image338.png"/><Relationship Id="rId185" Type="http://schemas.openxmlformats.org/officeDocument/2006/relationships/customXml" Target="../ink/ink310.xml"/><Relationship Id="rId9" Type="http://schemas.openxmlformats.org/officeDocument/2006/relationships/image" Target="../media/image261.png"/><Relationship Id="rId210" Type="http://schemas.openxmlformats.org/officeDocument/2006/relationships/image" Target="../media/image361.png"/><Relationship Id="rId26" Type="http://schemas.openxmlformats.org/officeDocument/2006/relationships/customXml" Target="../ink/ink230.xml"/><Relationship Id="rId231" Type="http://schemas.openxmlformats.org/officeDocument/2006/relationships/customXml" Target="../ink/ink333.xml"/><Relationship Id="rId294" Type="http://schemas.openxmlformats.org/officeDocument/2006/relationships/image" Target="../media/image402.png"/><Relationship Id="rId47" Type="http://schemas.openxmlformats.org/officeDocument/2006/relationships/image" Target="../media/image280.png"/><Relationship Id="rId68" Type="http://schemas.openxmlformats.org/officeDocument/2006/relationships/customXml" Target="../ink/ink251.xml"/><Relationship Id="rId89" Type="http://schemas.openxmlformats.org/officeDocument/2006/relationships/image" Target="../media/image301.png"/><Relationship Id="rId112" Type="http://schemas.openxmlformats.org/officeDocument/2006/relationships/customXml" Target="../ink/ink273.xml"/><Relationship Id="rId133" Type="http://schemas.openxmlformats.org/officeDocument/2006/relationships/image" Target="../media/image323.png"/><Relationship Id="rId154" Type="http://schemas.openxmlformats.org/officeDocument/2006/relationships/image" Target="../media/image333.png"/><Relationship Id="rId175" Type="http://schemas.openxmlformats.org/officeDocument/2006/relationships/customXml" Target="../ink/ink305.xml"/><Relationship Id="rId196" Type="http://schemas.openxmlformats.org/officeDocument/2006/relationships/image" Target="../media/image354.png"/><Relationship Id="rId200" Type="http://schemas.openxmlformats.org/officeDocument/2006/relationships/image" Target="../media/image356.png"/><Relationship Id="rId16" Type="http://schemas.openxmlformats.org/officeDocument/2006/relationships/customXml" Target="../ink/ink225.xml"/><Relationship Id="rId221" Type="http://schemas.openxmlformats.org/officeDocument/2006/relationships/customXml" Target="../ink/ink328.xml"/><Relationship Id="rId242" Type="http://schemas.openxmlformats.org/officeDocument/2006/relationships/image" Target="../media/image229.png"/><Relationship Id="rId284" Type="http://schemas.openxmlformats.org/officeDocument/2006/relationships/image" Target="../media/image397.png"/><Relationship Id="rId37" Type="http://schemas.openxmlformats.org/officeDocument/2006/relationships/image" Target="../media/image275.png"/><Relationship Id="rId58" Type="http://schemas.openxmlformats.org/officeDocument/2006/relationships/customXml" Target="../ink/ink246.xml"/><Relationship Id="rId79" Type="http://schemas.openxmlformats.org/officeDocument/2006/relationships/image" Target="../media/image296.png"/><Relationship Id="rId102" Type="http://schemas.openxmlformats.org/officeDocument/2006/relationships/customXml" Target="../ink/ink268.xml"/><Relationship Id="rId123" Type="http://schemas.openxmlformats.org/officeDocument/2006/relationships/image" Target="../media/image318.png"/><Relationship Id="rId144" Type="http://schemas.openxmlformats.org/officeDocument/2006/relationships/image" Target="../media/image328.png"/><Relationship Id="rId90" Type="http://schemas.openxmlformats.org/officeDocument/2006/relationships/customXml" Target="../ink/ink262.xml"/><Relationship Id="rId165" Type="http://schemas.openxmlformats.org/officeDocument/2006/relationships/customXml" Target="../ink/ink300.xml"/><Relationship Id="rId186" Type="http://schemas.openxmlformats.org/officeDocument/2006/relationships/image" Target="../media/image349.png"/><Relationship Id="rId211" Type="http://schemas.openxmlformats.org/officeDocument/2006/relationships/customXml" Target="../ink/ink323.xml"/><Relationship Id="rId232" Type="http://schemas.openxmlformats.org/officeDocument/2006/relationships/image" Target="../media/image372.png"/><Relationship Id="rId295" Type="http://schemas.openxmlformats.org/officeDocument/2006/relationships/customXml" Target="../ink/ink350.xml"/><Relationship Id="rId27" Type="http://schemas.openxmlformats.org/officeDocument/2006/relationships/image" Target="../media/image270.png"/><Relationship Id="rId48" Type="http://schemas.openxmlformats.org/officeDocument/2006/relationships/customXml" Target="../ink/ink241.xml"/><Relationship Id="rId69" Type="http://schemas.openxmlformats.org/officeDocument/2006/relationships/image" Target="../media/image291.png"/><Relationship Id="rId113" Type="http://schemas.openxmlformats.org/officeDocument/2006/relationships/image" Target="../media/image313.png"/><Relationship Id="rId134" Type="http://schemas.openxmlformats.org/officeDocument/2006/relationships/customXml" Target="../ink/ink284.xml"/><Relationship Id="rId80" Type="http://schemas.openxmlformats.org/officeDocument/2006/relationships/customXml" Target="../ink/ink257.xml"/><Relationship Id="rId155" Type="http://schemas.openxmlformats.org/officeDocument/2006/relationships/customXml" Target="../ink/ink295.xml"/><Relationship Id="rId176" Type="http://schemas.openxmlformats.org/officeDocument/2006/relationships/image" Target="../media/image344.png"/><Relationship Id="rId197" Type="http://schemas.openxmlformats.org/officeDocument/2006/relationships/customXml" Target="../ink/ink316.xml"/><Relationship Id="rId201" Type="http://schemas.openxmlformats.org/officeDocument/2006/relationships/customXml" Target="../ink/ink318.xml"/><Relationship Id="rId222" Type="http://schemas.openxmlformats.org/officeDocument/2006/relationships/image" Target="../media/image367.png"/><Relationship Id="rId243" Type="http://schemas.openxmlformats.org/officeDocument/2006/relationships/customXml" Target="../ink/ink339.xml"/><Relationship Id="rId285" Type="http://schemas.openxmlformats.org/officeDocument/2006/relationships/customXml" Target="../ink/ink345.xml"/><Relationship Id="rId17" Type="http://schemas.openxmlformats.org/officeDocument/2006/relationships/image" Target="../media/image265.png"/><Relationship Id="rId38" Type="http://schemas.openxmlformats.org/officeDocument/2006/relationships/customXml" Target="../ink/ink236.xml"/><Relationship Id="rId59" Type="http://schemas.openxmlformats.org/officeDocument/2006/relationships/image" Target="../media/image286.png"/><Relationship Id="rId103" Type="http://schemas.openxmlformats.org/officeDocument/2006/relationships/image" Target="../media/image308.png"/><Relationship Id="rId124" Type="http://schemas.openxmlformats.org/officeDocument/2006/relationships/customXml" Target="../ink/ink279.xml"/><Relationship Id="rId70" Type="http://schemas.openxmlformats.org/officeDocument/2006/relationships/customXml" Target="../ink/ink252.xml"/><Relationship Id="rId91" Type="http://schemas.openxmlformats.org/officeDocument/2006/relationships/image" Target="../media/image302.png"/><Relationship Id="rId145" Type="http://schemas.openxmlformats.org/officeDocument/2006/relationships/customXml" Target="../ink/ink290.xml"/><Relationship Id="rId166" Type="http://schemas.openxmlformats.org/officeDocument/2006/relationships/image" Target="../media/image339.png"/><Relationship Id="rId187" Type="http://schemas.openxmlformats.org/officeDocument/2006/relationships/customXml" Target="../ink/ink311.xml"/><Relationship Id="rId1" Type="http://schemas.openxmlformats.org/officeDocument/2006/relationships/slideLayout" Target="../slideLayouts/slideLayout2.xml"/><Relationship Id="rId212" Type="http://schemas.openxmlformats.org/officeDocument/2006/relationships/image" Target="../media/image362.png"/><Relationship Id="rId233" Type="http://schemas.openxmlformats.org/officeDocument/2006/relationships/customXml" Target="../ink/ink334.xml"/><Relationship Id="rId28" Type="http://schemas.openxmlformats.org/officeDocument/2006/relationships/customXml" Target="../ink/ink231.xml"/><Relationship Id="rId49" Type="http://schemas.openxmlformats.org/officeDocument/2006/relationships/image" Target="../media/image281.png"/><Relationship Id="rId114" Type="http://schemas.openxmlformats.org/officeDocument/2006/relationships/customXml" Target="../ink/ink274.xml"/><Relationship Id="rId296" Type="http://schemas.openxmlformats.org/officeDocument/2006/relationships/image" Target="../media/image403.png"/><Relationship Id="rId60" Type="http://schemas.openxmlformats.org/officeDocument/2006/relationships/customXml" Target="../ink/ink247.xml"/><Relationship Id="rId81" Type="http://schemas.openxmlformats.org/officeDocument/2006/relationships/image" Target="../media/image297.png"/><Relationship Id="rId135" Type="http://schemas.openxmlformats.org/officeDocument/2006/relationships/image" Target="../media/image324.png"/><Relationship Id="rId156" Type="http://schemas.openxmlformats.org/officeDocument/2006/relationships/image" Target="../media/image334.png"/><Relationship Id="rId177" Type="http://schemas.openxmlformats.org/officeDocument/2006/relationships/customXml" Target="../ink/ink306.xml"/><Relationship Id="rId198" Type="http://schemas.openxmlformats.org/officeDocument/2006/relationships/image" Target="../media/image355.png"/><Relationship Id="rId202" Type="http://schemas.openxmlformats.org/officeDocument/2006/relationships/image" Target="../media/image357.png"/><Relationship Id="rId223" Type="http://schemas.openxmlformats.org/officeDocument/2006/relationships/customXml" Target="../ink/ink329.xml"/><Relationship Id="rId244" Type="http://schemas.openxmlformats.org/officeDocument/2006/relationships/image" Target="../media/image377.png"/><Relationship Id="rId18" Type="http://schemas.openxmlformats.org/officeDocument/2006/relationships/customXml" Target="../ink/ink226.xml"/><Relationship Id="rId39" Type="http://schemas.openxmlformats.org/officeDocument/2006/relationships/image" Target="../media/image276.png"/><Relationship Id="rId286" Type="http://schemas.openxmlformats.org/officeDocument/2006/relationships/image" Target="../media/image398.png"/><Relationship Id="rId50" Type="http://schemas.openxmlformats.org/officeDocument/2006/relationships/customXml" Target="../ink/ink242.xml"/><Relationship Id="rId104" Type="http://schemas.openxmlformats.org/officeDocument/2006/relationships/customXml" Target="../ink/ink269.xml"/><Relationship Id="rId125" Type="http://schemas.openxmlformats.org/officeDocument/2006/relationships/image" Target="../media/image319.png"/><Relationship Id="rId146" Type="http://schemas.openxmlformats.org/officeDocument/2006/relationships/image" Target="../media/image329.png"/><Relationship Id="rId167" Type="http://schemas.openxmlformats.org/officeDocument/2006/relationships/customXml" Target="../ink/ink301.xml"/><Relationship Id="rId188" Type="http://schemas.openxmlformats.org/officeDocument/2006/relationships/image" Target="../media/image350.png"/><Relationship Id="rId71" Type="http://schemas.openxmlformats.org/officeDocument/2006/relationships/image" Target="../media/image292.png"/><Relationship Id="rId92" Type="http://schemas.openxmlformats.org/officeDocument/2006/relationships/customXml" Target="../ink/ink263.xml"/><Relationship Id="rId213" Type="http://schemas.openxmlformats.org/officeDocument/2006/relationships/customXml" Target="../ink/ink324.xml"/><Relationship Id="rId234" Type="http://schemas.openxmlformats.org/officeDocument/2006/relationships/image" Target="../media/image373.png"/><Relationship Id="rId2" Type="http://schemas.openxmlformats.org/officeDocument/2006/relationships/customXml" Target="../ink/ink218.xml"/><Relationship Id="rId29" Type="http://schemas.openxmlformats.org/officeDocument/2006/relationships/image" Target="../media/image271.png"/><Relationship Id="rId297" Type="http://schemas.openxmlformats.org/officeDocument/2006/relationships/customXml" Target="../ink/ink351.xml"/><Relationship Id="rId40" Type="http://schemas.openxmlformats.org/officeDocument/2006/relationships/customXml" Target="../ink/ink237.xml"/><Relationship Id="rId115" Type="http://schemas.openxmlformats.org/officeDocument/2006/relationships/image" Target="../media/image314.png"/><Relationship Id="rId136" Type="http://schemas.openxmlformats.org/officeDocument/2006/relationships/customXml" Target="../ink/ink285.xml"/><Relationship Id="rId157" Type="http://schemas.openxmlformats.org/officeDocument/2006/relationships/customXml" Target="../ink/ink296.xml"/><Relationship Id="rId178" Type="http://schemas.openxmlformats.org/officeDocument/2006/relationships/image" Target="../media/image345.png"/><Relationship Id="rId61" Type="http://schemas.openxmlformats.org/officeDocument/2006/relationships/image" Target="../media/image287.png"/><Relationship Id="rId82" Type="http://schemas.openxmlformats.org/officeDocument/2006/relationships/customXml" Target="../ink/ink258.xml"/><Relationship Id="rId199" Type="http://schemas.openxmlformats.org/officeDocument/2006/relationships/customXml" Target="../ink/ink317.xml"/><Relationship Id="rId203" Type="http://schemas.openxmlformats.org/officeDocument/2006/relationships/customXml" Target="../ink/ink319.xml"/><Relationship Id="rId19" Type="http://schemas.openxmlformats.org/officeDocument/2006/relationships/image" Target="../media/image266.png"/><Relationship Id="rId224" Type="http://schemas.openxmlformats.org/officeDocument/2006/relationships/image" Target="../media/image368.png"/><Relationship Id="rId245" Type="http://schemas.openxmlformats.org/officeDocument/2006/relationships/customXml" Target="../ink/ink340.xml"/><Relationship Id="rId287" Type="http://schemas.openxmlformats.org/officeDocument/2006/relationships/customXml" Target="../ink/ink346.xml"/><Relationship Id="rId30" Type="http://schemas.openxmlformats.org/officeDocument/2006/relationships/customXml" Target="../ink/ink232.xml"/><Relationship Id="rId105" Type="http://schemas.openxmlformats.org/officeDocument/2006/relationships/image" Target="../media/image309.png"/><Relationship Id="rId126" Type="http://schemas.openxmlformats.org/officeDocument/2006/relationships/customXml" Target="../ink/ink280.xml"/><Relationship Id="rId147" Type="http://schemas.openxmlformats.org/officeDocument/2006/relationships/customXml" Target="../ink/ink291.xml"/><Relationship Id="rId168" Type="http://schemas.openxmlformats.org/officeDocument/2006/relationships/image" Target="../media/image340.png"/><Relationship Id="rId51" Type="http://schemas.openxmlformats.org/officeDocument/2006/relationships/image" Target="../media/image282.png"/><Relationship Id="rId72" Type="http://schemas.openxmlformats.org/officeDocument/2006/relationships/customXml" Target="../ink/ink253.xml"/><Relationship Id="rId93" Type="http://schemas.openxmlformats.org/officeDocument/2006/relationships/image" Target="../media/image303.png"/><Relationship Id="rId189" Type="http://schemas.openxmlformats.org/officeDocument/2006/relationships/customXml" Target="../ink/ink312.xml"/><Relationship Id="rId3" Type="http://schemas.openxmlformats.org/officeDocument/2006/relationships/image" Target="../media/image258.png"/><Relationship Id="rId214" Type="http://schemas.openxmlformats.org/officeDocument/2006/relationships/image" Target="../media/image363.png"/><Relationship Id="rId235" Type="http://schemas.openxmlformats.org/officeDocument/2006/relationships/customXml" Target="../ink/ink335.xml"/><Relationship Id="rId298" Type="http://schemas.openxmlformats.org/officeDocument/2006/relationships/image" Target="../media/image257.png"/><Relationship Id="rId116" Type="http://schemas.openxmlformats.org/officeDocument/2006/relationships/customXml" Target="../ink/ink275.xml"/><Relationship Id="rId137" Type="http://schemas.openxmlformats.org/officeDocument/2006/relationships/customXml" Target="../ink/ink286.xml"/><Relationship Id="rId158" Type="http://schemas.openxmlformats.org/officeDocument/2006/relationships/image" Target="../media/image335.png"/><Relationship Id="rId20" Type="http://schemas.openxmlformats.org/officeDocument/2006/relationships/customXml" Target="../ink/ink227.xml"/><Relationship Id="rId41" Type="http://schemas.openxmlformats.org/officeDocument/2006/relationships/image" Target="../media/image277.png"/><Relationship Id="rId62" Type="http://schemas.openxmlformats.org/officeDocument/2006/relationships/customXml" Target="../ink/ink248.xml"/><Relationship Id="rId83" Type="http://schemas.openxmlformats.org/officeDocument/2006/relationships/image" Target="../media/image298.png"/><Relationship Id="rId179" Type="http://schemas.openxmlformats.org/officeDocument/2006/relationships/customXml" Target="../ink/ink307.xml"/><Relationship Id="rId190" Type="http://schemas.openxmlformats.org/officeDocument/2006/relationships/image" Target="../media/image351.png"/><Relationship Id="rId204" Type="http://schemas.openxmlformats.org/officeDocument/2006/relationships/image" Target="../media/image358.png"/><Relationship Id="rId225" Type="http://schemas.openxmlformats.org/officeDocument/2006/relationships/customXml" Target="../ink/ink330.xml"/><Relationship Id="rId246" Type="http://schemas.openxmlformats.org/officeDocument/2006/relationships/image" Target="../media/image378.png"/><Relationship Id="rId288" Type="http://schemas.openxmlformats.org/officeDocument/2006/relationships/image" Target="../media/image399.png"/><Relationship Id="rId106" Type="http://schemas.openxmlformats.org/officeDocument/2006/relationships/customXml" Target="../ink/ink270.xml"/><Relationship Id="rId127" Type="http://schemas.openxmlformats.org/officeDocument/2006/relationships/image" Target="../media/image320.png"/><Relationship Id="rId10" Type="http://schemas.openxmlformats.org/officeDocument/2006/relationships/customXml" Target="../ink/ink222.xml"/><Relationship Id="rId31" Type="http://schemas.openxmlformats.org/officeDocument/2006/relationships/image" Target="../media/image272.png"/><Relationship Id="rId52" Type="http://schemas.openxmlformats.org/officeDocument/2006/relationships/customXml" Target="../ink/ink243.xml"/><Relationship Id="rId73" Type="http://schemas.openxmlformats.org/officeDocument/2006/relationships/image" Target="../media/image293.png"/><Relationship Id="rId94" Type="http://schemas.openxmlformats.org/officeDocument/2006/relationships/customXml" Target="../ink/ink264.xml"/><Relationship Id="rId148" Type="http://schemas.openxmlformats.org/officeDocument/2006/relationships/image" Target="../media/image330.png"/><Relationship Id="rId169" Type="http://schemas.openxmlformats.org/officeDocument/2006/relationships/customXml" Target="../ink/ink302.xml"/><Relationship Id="rId4" Type="http://schemas.openxmlformats.org/officeDocument/2006/relationships/customXml" Target="../ink/ink219.xml"/><Relationship Id="rId180" Type="http://schemas.openxmlformats.org/officeDocument/2006/relationships/image" Target="../media/image346.png"/><Relationship Id="rId215" Type="http://schemas.openxmlformats.org/officeDocument/2006/relationships/customXml" Target="../ink/ink325.xml"/><Relationship Id="rId236" Type="http://schemas.openxmlformats.org/officeDocument/2006/relationships/image" Target="../media/image374.png"/><Relationship Id="rId278" Type="http://schemas.openxmlformats.org/officeDocument/2006/relationships/image" Target="../media/image394.png"/><Relationship Id="rId42" Type="http://schemas.openxmlformats.org/officeDocument/2006/relationships/customXml" Target="../ink/ink238.xml"/><Relationship Id="rId84" Type="http://schemas.openxmlformats.org/officeDocument/2006/relationships/customXml" Target="../ink/ink259.xml"/><Relationship Id="rId138" Type="http://schemas.openxmlformats.org/officeDocument/2006/relationships/image" Target="../media/image325.png"/><Relationship Id="rId191" Type="http://schemas.openxmlformats.org/officeDocument/2006/relationships/customXml" Target="../ink/ink313.xml"/><Relationship Id="rId205" Type="http://schemas.openxmlformats.org/officeDocument/2006/relationships/customXml" Target="../ink/ink320.xml"/><Relationship Id="rId247" Type="http://schemas.openxmlformats.org/officeDocument/2006/relationships/customXml" Target="../ink/ink341.xml"/></Relationships>
</file>

<file path=ppt/slides/_rels/slide66.xml.rels><?xml version="1.0" encoding="UTF-8" standalone="yes"?>
<Relationships xmlns="http://schemas.openxmlformats.org/package/2006/relationships"><Relationship Id="rId117" Type="http://schemas.openxmlformats.org/officeDocument/2006/relationships/image" Target="../media/image2570.png"/><Relationship Id="rId21" Type="http://schemas.openxmlformats.org/officeDocument/2006/relationships/image" Target="../media/image2090.png"/><Relationship Id="rId42" Type="http://schemas.openxmlformats.org/officeDocument/2006/relationships/customXml" Target="../ink/ink372.xml"/><Relationship Id="rId63" Type="http://schemas.openxmlformats.org/officeDocument/2006/relationships/image" Target="../media/image2300.png"/><Relationship Id="rId84" Type="http://schemas.openxmlformats.org/officeDocument/2006/relationships/customXml" Target="../ink/ink393.xml"/><Relationship Id="rId138" Type="http://schemas.openxmlformats.org/officeDocument/2006/relationships/customXml" Target="../ink/ink420.xml"/><Relationship Id="rId159" Type="http://schemas.openxmlformats.org/officeDocument/2006/relationships/image" Target="../media/image2780.png"/><Relationship Id="rId107" Type="http://schemas.openxmlformats.org/officeDocument/2006/relationships/image" Target="../media/image2520.png"/><Relationship Id="rId11" Type="http://schemas.openxmlformats.org/officeDocument/2006/relationships/image" Target="../media/image2040.png"/><Relationship Id="rId32" Type="http://schemas.openxmlformats.org/officeDocument/2006/relationships/customXml" Target="../ink/ink367.xml"/><Relationship Id="rId53" Type="http://schemas.openxmlformats.org/officeDocument/2006/relationships/image" Target="../media/image2250.png"/><Relationship Id="rId74" Type="http://schemas.openxmlformats.org/officeDocument/2006/relationships/customXml" Target="../ink/ink388.xml"/><Relationship Id="rId128" Type="http://schemas.openxmlformats.org/officeDocument/2006/relationships/customXml" Target="../ink/ink415.xml"/><Relationship Id="rId149" Type="http://schemas.openxmlformats.org/officeDocument/2006/relationships/image" Target="../media/image2730.png"/><Relationship Id="rId5" Type="http://schemas.openxmlformats.org/officeDocument/2006/relationships/image" Target="../media/image2010.png"/><Relationship Id="rId95" Type="http://schemas.openxmlformats.org/officeDocument/2006/relationships/image" Target="../media/image2460.png"/><Relationship Id="rId160" Type="http://schemas.openxmlformats.org/officeDocument/2006/relationships/customXml" Target="../ink/ink431.xml"/><Relationship Id="rId22" Type="http://schemas.openxmlformats.org/officeDocument/2006/relationships/customXml" Target="../ink/ink362.xml"/><Relationship Id="rId43" Type="http://schemas.openxmlformats.org/officeDocument/2006/relationships/image" Target="../media/image2200.png"/><Relationship Id="rId64" Type="http://schemas.openxmlformats.org/officeDocument/2006/relationships/customXml" Target="../ink/ink383.xml"/><Relationship Id="rId118" Type="http://schemas.openxmlformats.org/officeDocument/2006/relationships/customXml" Target="../ink/ink410.xml"/><Relationship Id="rId139" Type="http://schemas.openxmlformats.org/officeDocument/2006/relationships/image" Target="../media/image2680.png"/><Relationship Id="rId85" Type="http://schemas.openxmlformats.org/officeDocument/2006/relationships/image" Target="../media/image2411.png"/><Relationship Id="rId150" Type="http://schemas.openxmlformats.org/officeDocument/2006/relationships/customXml" Target="../ink/ink426.xml"/><Relationship Id="rId12" Type="http://schemas.openxmlformats.org/officeDocument/2006/relationships/customXml" Target="../ink/ink357.xml"/><Relationship Id="rId17" Type="http://schemas.openxmlformats.org/officeDocument/2006/relationships/image" Target="../media/image2070.png"/><Relationship Id="rId33" Type="http://schemas.openxmlformats.org/officeDocument/2006/relationships/image" Target="../media/image2150.png"/><Relationship Id="rId38" Type="http://schemas.openxmlformats.org/officeDocument/2006/relationships/customXml" Target="../ink/ink370.xml"/><Relationship Id="rId59" Type="http://schemas.openxmlformats.org/officeDocument/2006/relationships/image" Target="../media/image2280.png"/><Relationship Id="rId103" Type="http://schemas.openxmlformats.org/officeDocument/2006/relationships/image" Target="../media/image2500.png"/><Relationship Id="rId108" Type="http://schemas.openxmlformats.org/officeDocument/2006/relationships/customXml" Target="../ink/ink405.xml"/><Relationship Id="rId124" Type="http://schemas.openxmlformats.org/officeDocument/2006/relationships/customXml" Target="../ink/ink413.xml"/><Relationship Id="rId129" Type="http://schemas.openxmlformats.org/officeDocument/2006/relationships/image" Target="../media/image2630.png"/><Relationship Id="rId54" Type="http://schemas.openxmlformats.org/officeDocument/2006/relationships/customXml" Target="../ink/ink378.xml"/><Relationship Id="rId70" Type="http://schemas.openxmlformats.org/officeDocument/2006/relationships/customXml" Target="../ink/ink386.xml"/><Relationship Id="rId75" Type="http://schemas.openxmlformats.org/officeDocument/2006/relationships/image" Target="../media/image2360.png"/><Relationship Id="rId91" Type="http://schemas.openxmlformats.org/officeDocument/2006/relationships/image" Target="../media/image2440.png"/><Relationship Id="rId96" Type="http://schemas.openxmlformats.org/officeDocument/2006/relationships/customXml" Target="../ink/ink399.xml"/><Relationship Id="rId140" Type="http://schemas.openxmlformats.org/officeDocument/2006/relationships/customXml" Target="../ink/ink421.xml"/><Relationship Id="rId145" Type="http://schemas.openxmlformats.org/officeDocument/2006/relationships/image" Target="../media/image2710.png"/><Relationship Id="rId161" Type="http://schemas.openxmlformats.org/officeDocument/2006/relationships/image" Target="../media/image2790.png"/><Relationship Id="rId1" Type="http://schemas.openxmlformats.org/officeDocument/2006/relationships/slideLayout" Target="../slideLayouts/slideLayout2.xml"/><Relationship Id="rId6" Type="http://schemas.openxmlformats.org/officeDocument/2006/relationships/customXml" Target="../ink/ink354.xml"/><Relationship Id="rId23" Type="http://schemas.openxmlformats.org/officeDocument/2006/relationships/image" Target="../media/image2100.png"/><Relationship Id="rId28" Type="http://schemas.openxmlformats.org/officeDocument/2006/relationships/customXml" Target="../ink/ink365.xml"/><Relationship Id="rId49" Type="http://schemas.openxmlformats.org/officeDocument/2006/relationships/image" Target="../media/image2230.png"/><Relationship Id="rId114" Type="http://schemas.openxmlformats.org/officeDocument/2006/relationships/customXml" Target="../ink/ink408.xml"/><Relationship Id="rId119" Type="http://schemas.openxmlformats.org/officeDocument/2006/relationships/image" Target="../media/image2580.png"/><Relationship Id="rId44" Type="http://schemas.openxmlformats.org/officeDocument/2006/relationships/customXml" Target="../ink/ink373.xml"/><Relationship Id="rId60" Type="http://schemas.openxmlformats.org/officeDocument/2006/relationships/customXml" Target="../ink/ink381.xml"/><Relationship Id="rId65" Type="http://schemas.openxmlformats.org/officeDocument/2006/relationships/image" Target="../media/image2311.png"/><Relationship Id="rId81" Type="http://schemas.openxmlformats.org/officeDocument/2006/relationships/image" Target="../media/image2390.png"/><Relationship Id="rId86" Type="http://schemas.openxmlformats.org/officeDocument/2006/relationships/customXml" Target="../ink/ink394.xml"/><Relationship Id="rId130" Type="http://schemas.openxmlformats.org/officeDocument/2006/relationships/customXml" Target="../ink/ink416.xml"/><Relationship Id="rId135" Type="http://schemas.openxmlformats.org/officeDocument/2006/relationships/image" Target="../media/image2660.png"/><Relationship Id="rId151" Type="http://schemas.openxmlformats.org/officeDocument/2006/relationships/image" Target="../media/image2740.png"/><Relationship Id="rId156" Type="http://schemas.openxmlformats.org/officeDocument/2006/relationships/customXml" Target="../ink/ink429.xml"/><Relationship Id="rId13" Type="http://schemas.openxmlformats.org/officeDocument/2006/relationships/image" Target="../media/image2050.png"/><Relationship Id="rId18" Type="http://schemas.openxmlformats.org/officeDocument/2006/relationships/customXml" Target="../ink/ink360.xml"/><Relationship Id="rId39" Type="http://schemas.openxmlformats.org/officeDocument/2006/relationships/image" Target="../media/image2180.png"/><Relationship Id="rId109" Type="http://schemas.openxmlformats.org/officeDocument/2006/relationships/image" Target="../media/image2530.png"/><Relationship Id="rId34" Type="http://schemas.openxmlformats.org/officeDocument/2006/relationships/customXml" Target="../ink/ink368.xml"/><Relationship Id="rId50" Type="http://schemas.openxmlformats.org/officeDocument/2006/relationships/customXml" Target="../ink/ink376.xml"/><Relationship Id="rId55" Type="http://schemas.openxmlformats.org/officeDocument/2006/relationships/image" Target="../media/image2260.png"/><Relationship Id="rId76" Type="http://schemas.openxmlformats.org/officeDocument/2006/relationships/customXml" Target="../ink/ink389.xml"/><Relationship Id="rId97" Type="http://schemas.openxmlformats.org/officeDocument/2006/relationships/image" Target="../media/image2470.png"/><Relationship Id="rId104" Type="http://schemas.openxmlformats.org/officeDocument/2006/relationships/customXml" Target="../ink/ink403.xml"/><Relationship Id="rId120" Type="http://schemas.openxmlformats.org/officeDocument/2006/relationships/customXml" Target="../ink/ink411.xml"/><Relationship Id="rId125" Type="http://schemas.openxmlformats.org/officeDocument/2006/relationships/image" Target="../media/image2610.png"/><Relationship Id="rId141" Type="http://schemas.openxmlformats.org/officeDocument/2006/relationships/image" Target="../media/image2690.png"/><Relationship Id="rId146" Type="http://schemas.openxmlformats.org/officeDocument/2006/relationships/customXml" Target="../ink/ink424.xml"/><Relationship Id="rId7" Type="http://schemas.openxmlformats.org/officeDocument/2006/relationships/image" Target="../media/image2020.png"/><Relationship Id="rId71" Type="http://schemas.openxmlformats.org/officeDocument/2006/relationships/image" Target="../media/image2340.png"/><Relationship Id="rId92" Type="http://schemas.openxmlformats.org/officeDocument/2006/relationships/customXml" Target="../ink/ink397.xml"/><Relationship Id="rId162" Type="http://schemas.openxmlformats.org/officeDocument/2006/relationships/customXml" Target="../ink/ink432.xml"/><Relationship Id="rId2" Type="http://schemas.openxmlformats.org/officeDocument/2006/relationships/customXml" Target="../ink/ink352.xml"/><Relationship Id="rId29" Type="http://schemas.openxmlformats.org/officeDocument/2006/relationships/image" Target="../media/image2130.png"/><Relationship Id="rId24" Type="http://schemas.openxmlformats.org/officeDocument/2006/relationships/customXml" Target="../ink/ink363.xml"/><Relationship Id="rId40" Type="http://schemas.openxmlformats.org/officeDocument/2006/relationships/customXml" Target="../ink/ink371.xml"/><Relationship Id="rId45" Type="http://schemas.openxmlformats.org/officeDocument/2006/relationships/image" Target="../media/image2210.png"/><Relationship Id="rId66" Type="http://schemas.openxmlformats.org/officeDocument/2006/relationships/customXml" Target="../ink/ink384.xml"/><Relationship Id="rId87" Type="http://schemas.openxmlformats.org/officeDocument/2006/relationships/image" Target="../media/image2420.png"/><Relationship Id="rId110" Type="http://schemas.openxmlformats.org/officeDocument/2006/relationships/customXml" Target="../ink/ink406.xml"/><Relationship Id="rId115" Type="http://schemas.openxmlformats.org/officeDocument/2006/relationships/image" Target="../media/image2560.png"/><Relationship Id="rId131" Type="http://schemas.openxmlformats.org/officeDocument/2006/relationships/image" Target="../media/image2640.png"/><Relationship Id="rId136" Type="http://schemas.openxmlformats.org/officeDocument/2006/relationships/customXml" Target="../ink/ink419.xml"/><Relationship Id="rId157" Type="http://schemas.openxmlformats.org/officeDocument/2006/relationships/image" Target="../media/image2770.png"/><Relationship Id="rId61" Type="http://schemas.openxmlformats.org/officeDocument/2006/relationships/image" Target="../media/image2290.png"/><Relationship Id="rId82" Type="http://schemas.openxmlformats.org/officeDocument/2006/relationships/customXml" Target="../ink/ink392.xml"/><Relationship Id="rId152" Type="http://schemas.openxmlformats.org/officeDocument/2006/relationships/customXml" Target="../ink/ink427.xml"/><Relationship Id="rId19" Type="http://schemas.openxmlformats.org/officeDocument/2006/relationships/image" Target="../media/image2080.png"/><Relationship Id="rId14" Type="http://schemas.openxmlformats.org/officeDocument/2006/relationships/customXml" Target="../ink/ink358.xml"/><Relationship Id="rId30" Type="http://schemas.openxmlformats.org/officeDocument/2006/relationships/customXml" Target="../ink/ink366.xml"/><Relationship Id="rId35" Type="http://schemas.openxmlformats.org/officeDocument/2006/relationships/image" Target="../media/image2160.png"/><Relationship Id="rId56" Type="http://schemas.openxmlformats.org/officeDocument/2006/relationships/customXml" Target="../ink/ink379.xml"/><Relationship Id="rId77" Type="http://schemas.openxmlformats.org/officeDocument/2006/relationships/image" Target="../media/image2370.png"/><Relationship Id="rId100" Type="http://schemas.openxmlformats.org/officeDocument/2006/relationships/customXml" Target="../ink/ink401.xml"/><Relationship Id="rId105" Type="http://schemas.openxmlformats.org/officeDocument/2006/relationships/image" Target="../media/image2511.png"/><Relationship Id="rId126" Type="http://schemas.openxmlformats.org/officeDocument/2006/relationships/customXml" Target="../ink/ink414.xml"/><Relationship Id="rId147" Type="http://schemas.openxmlformats.org/officeDocument/2006/relationships/image" Target="../media/image2720.png"/><Relationship Id="rId8" Type="http://schemas.openxmlformats.org/officeDocument/2006/relationships/customXml" Target="../ink/ink355.xml"/><Relationship Id="rId51" Type="http://schemas.openxmlformats.org/officeDocument/2006/relationships/image" Target="../media/image2240.png"/><Relationship Id="rId72" Type="http://schemas.openxmlformats.org/officeDocument/2006/relationships/customXml" Target="../ink/ink387.xml"/><Relationship Id="rId93" Type="http://schemas.openxmlformats.org/officeDocument/2006/relationships/image" Target="../media/image2450.png"/><Relationship Id="rId98" Type="http://schemas.openxmlformats.org/officeDocument/2006/relationships/customXml" Target="../ink/ink400.xml"/><Relationship Id="rId121" Type="http://schemas.openxmlformats.org/officeDocument/2006/relationships/image" Target="../media/image2590.png"/><Relationship Id="rId142" Type="http://schemas.openxmlformats.org/officeDocument/2006/relationships/customXml" Target="../ink/ink422.xml"/><Relationship Id="rId163" Type="http://schemas.openxmlformats.org/officeDocument/2006/relationships/image" Target="../media/image2800.png"/><Relationship Id="rId3" Type="http://schemas.openxmlformats.org/officeDocument/2006/relationships/image" Target="../media/image2000.png"/><Relationship Id="rId25" Type="http://schemas.openxmlformats.org/officeDocument/2006/relationships/image" Target="../media/image2110.png"/><Relationship Id="rId46" Type="http://schemas.openxmlformats.org/officeDocument/2006/relationships/customXml" Target="../ink/ink374.xml"/><Relationship Id="rId67" Type="http://schemas.openxmlformats.org/officeDocument/2006/relationships/image" Target="../media/image2320.png"/><Relationship Id="rId116" Type="http://schemas.openxmlformats.org/officeDocument/2006/relationships/customXml" Target="../ink/ink409.xml"/><Relationship Id="rId137" Type="http://schemas.openxmlformats.org/officeDocument/2006/relationships/image" Target="../media/image2670.png"/><Relationship Id="rId158" Type="http://schemas.openxmlformats.org/officeDocument/2006/relationships/customXml" Target="../ink/ink430.xml"/><Relationship Id="rId20" Type="http://schemas.openxmlformats.org/officeDocument/2006/relationships/customXml" Target="../ink/ink361.xml"/><Relationship Id="rId41" Type="http://schemas.openxmlformats.org/officeDocument/2006/relationships/image" Target="../media/image2190.png"/><Relationship Id="rId62" Type="http://schemas.openxmlformats.org/officeDocument/2006/relationships/customXml" Target="../ink/ink382.xml"/><Relationship Id="rId83" Type="http://schemas.openxmlformats.org/officeDocument/2006/relationships/image" Target="../media/image2400.png"/><Relationship Id="rId88" Type="http://schemas.openxmlformats.org/officeDocument/2006/relationships/customXml" Target="../ink/ink395.xml"/><Relationship Id="rId111" Type="http://schemas.openxmlformats.org/officeDocument/2006/relationships/image" Target="../media/image2540.png"/><Relationship Id="rId132" Type="http://schemas.openxmlformats.org/officeDocument/2006/relationships/customXml" Target="../ink/ink417.xml"/><Relationship Id="rId153" Type="http://schemas.openxmlformats.org/officeDocument/2006/relationships/image" Target="../media/image2750.png"/><Relationship Id="rId15" Type="http://schemas.openxmlformats.org/officeDocument/2006/relationships/image" Target="../media/image2060.png"/><Relationship Id="rId36" Type="http://schemas.openxmlformats.org/officeDocument/2006/relationships/customXml" Target="../ink/ink369.xml"/><Relationship Id="rId57" Type="http://schemas.openxmlformats.org/officeDocument/2006/relationships/image" Target="../media/image2270.png"/><Relationship Id="rId106" Type="http://schemas.openxmlformats.org/officeDocument/2006/relationships/customXml" Target="../ink/ink404.xml"/><Relationship Id="rId127" Type="http://schemas.openxmlformats.org/officeDocument/2006/relationships/image" Target="../media/image2620.png"/><Relationship Id="rId10" Type="http://schemas.openxmlformats.org/officeDocument/2006/relationships/customXml" Target="../ink/ink356.xml"/><Relationship Id="rId31" Type="http://schemas.openxmlformats.org/officeDocument/2006/relationships/image" Target="../media/image2140.png"/><Relationship Id="rId52" Type="http://schemas.openxmlformats.org/officeDocument/2006/relationships/customXml" Target="../ink/ink377.xml"/><Relationship Id="rId73" Type="http://schemas.openxmlformats.org/officeDocument/2006/relationships/image" Target="../media/image2350.png"/><Relationship Id="rId78" Type="http://schemas.openxmlformats.org/officeDocument/2006/relationships/customXml" Target="../ink/ink390.xml"/><Relationship Id="rId94" Type="http://schemas.openxmlformats.org/officeDocument/2006/relationships/customXml" Target="../ink/ink398.xml"/><Relationship Id="rId99" Type="http://schemas.openxmlformats.org/officeDocument/2006/relationships/image" Target="../media/image2480.png"/><Relationship Id="rId101" Type="http://schemas.openxmlformats.org/officeDocument/2006/relationships/image" Target="../media/image2490.png"/><Relationship Id="rId122" Type="http://schemas.openxmlformats.org/officeDocument/2006/relationships/customXml" Target="../ink/ink412.xml"/><Relationship Id="rId143" Type="http://schemas.openxmlformats.org/officeDocument/2006/relationships/image" Target="../media/image2700.png"/><Relationship Id="rId148" Type="http://schemas.openxmlformats.org/officeDocument/2006/relationships/customXml" Target="../ink/ink425.xml"/><Relationship Id="rId164" Type="http://schemas.openxmlformats.org/officeDocument/2006/relationships/customXml" Target="../ink/ink433.xml"/><Relationship Id="rId4" Type="http://schemas.openxmlformats.org/officeDocument/2006/relationships/customXml" Target="../ink/ink353.xml"/><Relationship Id="rId9" Type="http://schemas.openxmlformats.org/officeDocument/2006/relationships/image" Target="../media/image2030.png"/><Relationship Id="rId26" Type="http://schemas.openxmlformats.org/officeDocument/2006/relationships/customXml" Target="../ink/ink364.xml"/><Relationship Id="rId47" Type="http://schemas.openxmlformats.org/officeDocument/2006/relationships/image" Target="../media/image2220.png"/><Relationship Id="rId68" Type="http://schemas.openxmlformats.org/officeDocument/2006/relationships/customXml" Target="../ink/ink385.xml"/><Relationship Id="rId89" Type="http://schemas.openxmlformats.org/officeDocument/2006/relationships/image" Target="../media/image2430.png"/><Relationship Id="rId112" Type="http://schemas.openxmlformats.org/officeDocument/2006/relationships/customXml" Target="../ink/ink407.xml"/><Relationship Id="rId133" Type="http://schemas.openxmlformats.org/officeDocument/2006/relationships/image" Target="../media/image2650.png"/><Relationship Id="rId154" Type="http://schemas.openxmlformats.org/officeDocument/2006/relationships/customXml" Target="../ink/ink428.xml"/><Relationship Id="rId16" Type="http://schemas.openxmlformats.org/officeDocument/2006/relationships/customXml" Target="../ink/ink359.xml"/><Relationship Id="rId37" Type="http://schemas.openxmlformats.org/officeDocument/2006/relationships/image" Target="../media/image2170.png"/><Relationship Id="rId58" Type="http://schemas.openxmlformats.org/officeDocument/2006/relationships/customXml" Target="../ink/ink380.xml"/><Relationship Id="rId79" Type="http://schemas.openxmlformats.org/officeDocument/2006/relationships/image" Target="../media/image2380.png"/><Relationship Id="rId102" Type="http://schemas.openxmlformats.org/officeDocument/2006/relationships/customXml" Target="../ink/ink402.xml"/><Relationship Id="rId123" Type="http://schemas.openxmlformats.org/officeDocument/2006/relationships/image" Target="../media/image2600.png"/><Relationship Id="rId144" Type="http://schemas.openxmlformats.org/officeDocument/2006/relationships/customXml" Target="../ink/ink423.xml"/><Relationship Id="rId90" Type="http://schemas.openxmlformats.org/officeDocument/2006/relationships/customXml" Target="../ink/ink396.xml"/><Relationship Id="rId165" Type="http://schemas.openxmlformats.org/officeDocument/2006/relationships/image" Target="../media/image2810.png"/><Relationship Id="rId27" Type="http://schemas.openxmlformats.org/officeDocument/2006/relationships/image" Target="../media/image2120.png"/><Relationship Id="rId48" Type="http://schemas.openxmlformats.org/officeDocument/2006/relationships/customXml" Target="../ink/ink375.xml"/><Relationship Id="rId69" Type="http://schemas.openxmlformats.org/officeDocument/2006/relationships/image" Target="../media/image2330.png"/><Relationship Id="rId113" Type="http://schemas.openxmlformats.org/officeDocument/2006/relationships/image" Target="../media/image2550.png"/><Relationship Id="rId134" Type="http://schemas.openxmlformats.org/officeDocument/2006/relationships/customXml" Target="../ink/ink418.xml"/><Relationship Id="rId80" Type="http://schemas.openxmlformats.org/officeDocument/2006/relationships/customXml" Target="../ink/ink391.xml"/><Relationship Id="rId155" Type="http://schemas.openxmlformats.org/officeDocument/2006/relationships/image" Target="../media/image2760.png"/></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17" Type="http://schemas.openxmlformats.org/officeDocument/2006/relationships/image" Target="../media/image461.png"/><Relationship Id="rId671" Type="http://schemas.openxmlformats.org/officeDocument/2006/relationships/customXml" Target="../ink/ink770.xml"/><Relationship Id="rId21" Type="http://schemas.openxmlformats.org/officeDocument/2006/relationships/image" Target="../media/image413.png"/><Relationship Id="rId324" Type="http://schemas.openxmlformats.org/officeDocument/2006/relationships/customXml" Target="../ink/ink596.xml"/><Relationship Id="rId531" Type="http://schemas.openxmlformats.org/officeDocument/2006/relationships/customXml" Target="../ink/ink700.xml"/><Relationship Id="rId629" Type="http://schemas.openxmlformats.org/officeDocument/2006/relationships/customXml" Target="../ink/ink749.xml"/><Relationship Id="rId170" Type="http://schemas.openxmlformats.org/officeDocument/2006/relationships/customXml" Target="../ink/ink518.xml"/><Relationship Id="rId268" Type="http://schemas.openxmlformats.org/officeDocument/2006/relationships/image" Target="../media/image534.png"/><Relationship Id="rId475" Type="http://schemas.openxmlformats.org/officeDocument/2006/relationships/customXml" Target="../ink/ink672.xml"/><Relationship Id="rId682" Type="http://schemas.openxmlformats.org/officeDocument/2006/relationships/customXml" Target="../ink/ink776.xml"/><Relationship Id="rId32" Type="http://schemas.openxmlformats.org/officeDocument/2006/relationships/customXml" Target="../ink/ink449.xml"/><Relationship Id="rId128" Type="http://schemas.openxmlformats.org/officeDocument/2006/relationships/customXml" Target="../ink/ink497.xml"/><Relationship Id="rId335" Type="http://schemas.openxmlformats.org/officeDocument/2006/relationships/image" Target="../media/image566.png"/><Relationship Id="rId542" Type="http://schemas.openxmlformats.org/officeDocument/2006/relationships/image" Target="../media/image669.png"/><Relationship Id="rId181" Type="http://schemas.openxmlformats.org/officeDocument/2006/relationships/customXml" Target="../ink/ink524.xml"/><Relationship Id="rId402" Type="http://schemas.openxmlformats.org/officeDocument/2006/relationships/image" Target="../media/image599.png"/><Relationship Id="rId279" Type="http://schemas.openxmlformats.org/officeDocument/2006/relationships/customXml" Target="../ink/ink573.xml"/><Relationship Id="rId486" Type="http://schemas.openxmlformats.org/officeDocument/2006/relationships/image" Target="../media/image641.png"/><Relationship Id="rId693" Type="http://schemas.openxmlformats.org/officeDocument/2006/relationships/image" Target="../media/image744.png"/><Relationship Id="rId707" Type="http://schemas.openxmlformats.org/officeDocument/2006/relationships/image" Target="../media/image751.png"/><Relationship Id="rId43" Type="http://schemas.openxmlformats.org/officeDocument/2006/relationships/image" Target="../media/image424.png"/><Relationship Id="rId139" Type="http://schemas.openxmlformats.org/officeDocument/2006/relationships/image" Target="../media/image472.png"/><Relationship Id="rId346" Type="http://schemas.openxmlformats.org/officeDocument/2006/relationships/customXml" Target="../ink/ink607.xml"/><Relationship Id="rId553" Type="http://schemas.openxmlformats.org/officeDocument/2006/relationships/customXml" Target="../ink/ink711.xml"/><Relationship Id="rId192" Type="http://schemas.openxmlformats.org/officeDocument/2006/relationships/image" Target="../media/image498.png"/><Relationship Id="rId206" Type="http://schemas.openxmlformats.org/officeDocument/2006/relationships/image" Target="../media/image505.png"/><Relationship Id="rId413" Type="http://schemas.openxmlformats.org/officeDocument/2006/relationships/customXml" Target="../ink/ink641.xml"/><Relationship Id="rId497" Type="http://schemas.openxmlformats.org/officeDocument/2006/relationships/customXml" Target="../ink/ink683.xml"/><Relationship Id="rId620" Type="http://schemas.openxmlformats.org/officeDocument/2006/relationships/image" Target="../media/image708.png"/><Relationship Id="rId718" Type="http://schemas.openxmlformats.org/officeDocument/2006/relationships/customXml" Target="../ink/ink794.xml"/><Relationship Id="rId357" Type="http://schemas.openxmlformats.org/officeDocument/2006/relationships/image" Target="../media/image577.png"/><Relationship Id="rId54" Type="http://schemas.openxmlformats.org/officeDocument/2006/relationships/customXml" Target="../ink/ink460.xml"/><Relationship Id="rId217" Type="http://schemas.openxmlformats.org/officeDocument/2006/relationships/customXml" Target="../ink/ink542.xml"/><Relationship Id="rId564" Type="http://schemas.openxmlformats.org/officeDocument/2006/relationships/image" Target="../media/image680.png"/><Relationship Id="rId424" Type="http://schemas.openxmlformats.org/officeDocument/2006/relationships/image" Target="../media/image610.png"/><Relationship Id="rId631" Type="http://schemas.openxmlformats.org/officeDocument/2006/relationships/customXml" Target="../ink/ink750.xml"/><Relationship Id="rId270" Type="http://schemas.openxmlformats.org/officeDocument/2006/relationships/image" Target="../media/image535.png"/><Relationship Id="rId65" Type="http://schemas.openxmlformats.org/officeDocument/2006/relationships/image" Target="../media/image435.png"/><Relationship Id="rId130" Type="http://schemas.openxmlformats.org/officeDocument/2006/relationships/customXml" Target="../ink/ink498.xml"/><Relationship Id="rId368" Type="http://schemas.openxmlformats.org/officeDocument/2006/relationships/image" Target="../media/image582.png"/><Relationship Id="rId575" Type="http://schemas.openxmlformats.org/officeDocument/2006/relationships/customXml" Target="../ink/ink722.xml"/><Relationship Id="rId228" Type="http://schemas.openxmlformats.org/officeDocument/2006/relationships/image" Target="../media/image257.png"/><Relationship Id="rId435" Type="http://schemas.openxmlformats.org/officeDocument/2006/relationships/customXml" Target="../ink/ink652.xml"/><Relationship Id="rId642" Type="http://schemas.openxmlformats.org/officeDocument/2006/relationships/image" Target="../media/image719.png"/><Relationship Id="rId281" Type="http://schemas.openxmlformats.org/officeDocument/2006/relationships/customXml" Target="../ink/ink574.xml"/><Relationship Id="rId502" Type="http://schemas.openxmlformats.org/officeDocument/2006/relationships/image" Target="../media/image649.png"/><Relationship Id="rId76" Type="http://schemas.openxmlformats.org/officeDocument/2006/relationships/customXml" Target="../ink/ink471.xml"/><Relationship Id="rId141" Type="http://schemas.openxmlformats.org/officeDocument/2006/relationships/image" Target="../media/image473.png"/><Relationship Id="rId379" Type="http://schemas.openxmlformats.org/officeDocument/2006/relationships/customXml" Target="../ink/ink624.xml"/><Relationship Id="rId586" Type="http://schemas.openxmlformats.org/officeDocument/2006/relationships/image" Target="../media/image691.png"/><Relationship Id="rId7" Type="http://schemas.openxmlformats.org/officeDocument/2006/relationships/image" Target="../media/image4060.png"/><Relationship Id="rId239" Type="http://schemas.openxmlformats.org/officeDocument/2006/relationships/customXml" Target="../ink/ink553.xml"/><Relationship Id="rId446" Type="http://schemas.openxmlformats.org/officeDocument/2006/relationships/image" Target="../media/image621.png"/><Relationship Id="rId653" Type="http://schemas.openxmlformats.org/officeDocument/2006/relationships/customXml" Target="../ink/ink761.xml"/><Relationship Id="rId292" Type="http://schemas.openxmlformats.org/officeDocument/2006/relationships/image" Target="../media/image546.png"/><Relationship Id="rId306" Type="http://schemas.openxmlformats.org/officeDocument/2006/relationships/image" Target="../media/image552.png"/><Relationship Id="rId87" Type="http://schemas.openxmlformats.org/officeDocument/2006/relationships/image" Target="../media/image446.png"/><Relationship Id="rId513" Type="http://schemas.openxmlformats.org/officeDocument/2006/relationships/customXml" Target="../ink/ink691.xml"/><Relationship Id="rId597" Type="http://schemas.openxmlformats.org/officeDocument/2006/relationships/customXml" Target="../ink/ink733.xml"/><Relationship Id="rId720" Type="http://schemas.openxmlformats.org/officeDocument/2006/relationships/customXml" Target="../ink/ink795.xml"/><Relationship Id="rId152" Type="http://schemas.openxmlformats.org/officeDocument/2006/relationships/customXml" Target="../ink/ink509.xml"/><Relationship Id="rId457" Type="http://schemas.openxmlformats.org/officeDocument/2006/relationships/customXml" Target="../ink/ink663.xml"/><Relationship Id="rId664" Type="http://schemas.openxmlformats.org/officeDocument/2006/relationships/image" Target="../media/image730.png"/><Relationship Id="rId14" Type="http://schemas.openxmlformats.org/officeDocument/2006/relationships/customXml" Target="../ink/ink440.xml"/><Relationship Id="rId317" Type="http://schemas.openxmlformats.org/officeDocument/2006/relationships/customXml" Target="../ink/ink592.xml"/><Relationship Id="rId524" Type="http://schemas.openxmlformats.org/officeDocument/2006/relationships/image" Target="../media/image660.png"/><Relationship Id="rId98" Type="http://schemas.openxmlformats.org/officeDocument/2006/relationships/customXml" Target="../ink/ink482.xml"/><Relationship Id="rId163" Type="http://schemas.openxmlformats.org/officeDocument/2006/relationships/image" Target="../media/image484.png"/><Relationship Id="rId370" Type="http://schemas.openxmlformats.org/officeDocument/2006/relationships/image" Target="../media/image583.png"/><Relationship Id="rId230" Type="http://schemas.openxmlformats.org/officeDocument/2006/relationships/image" Target="../media/image516.png"/><Relationship Id="rId468" Type="http://schemas.openxmlformats.org/officeDocument/2006/relationships/image" Target="../media/image632.png"/><Relationship Id="rId675" Type="http://schemas.openxmlformats.org/officeDocument/2006/relationships/customXml" Target="../ink/ink772.xml"/><Relationship Id="rId25" Type="http://schemas.openxmlformats.org/officeDocument/2006/relationships/image" Target="../media/image415.png"/><Relationship Id="rId328" Type="http://schemas.openxmlformats.org/officeDocument/2006/relationships/customXml" Target="../ink/ink598.xml"/><Relationship Id="rId535" Type="http://schemas.openxmlformats.org/officeDocument/2006/relationships/customXml" Target="../ink/ink702.xml"/><Relationship Id="rId174" Type="http://schemas.openxmlformats.org/officeDocument/2006/relationships/customXml" Target="../ink/ink520.xml"/><Relationship Id="rId381" Type="http://schemas.openxmlformats.org/officeDocument/2006/relationships/customXml" Target="../ink/ink625.xml"/><Relationship Id="rId602" Type="http://schemas.openxmlformats.org/officeDocument/2006/relationships/image" Target="../media/image699.png"/><Relationship Id="rId241" Type="http://schemas.openxmlformats.org/officeDocument/2006/relationships/customXml" Target="../ink/ink554.xml"/><Relationship Id="rId479" Type="http://schemas.openxmlformats.org/officeDocument/2006/relationships/customXml" Target="../ink/ink674.xml"/><Relationship Id="rId686" Type="http://schemas.openxmlformats.org/officeDocument/2006/relationships/customXml" Target="../ink/ink778.xml"/><Relationship Id="rId36" Type="http://schemas.openxmlformats.org/officeDocument/2006/relationships/customXml" Target="../ink/ink451.xml"/><Relationship Id="rId339" Type="http://schemas.openxmlformats.org/officeDocument/2006/relationships/image" Target="../media/image568.png"/><Relationship Id="rId546" Type="http://schemas.openxmlformats.org/officeDocument/2006/relationships/image" Target="../media/image671.png"/><Relationship Id="rId101" Type="http://schemas.openxmlformats.org/officeDocument/2006/relationships/image" Target="../media/image453.png"/><Relationship Id="rId185" Type="http://schemas.openxmlformats.org/officeDocument/2006/relationships/customXml" Target="../ink/ink526.xml"/><Relationship Id="rId406" Type="http://schemas.openxmlformats.org/officeDocument/2006/relationships/image" Target="../media/image601.png"/><Relationship Id="rId392" Type="http://schemas.openxmlformats.org/officeDocument/2006/relationships/image" Target="../media/image594.png"/><Relationship Id="rId613" Type="http://schemas.openxmlformats.org/officeDocument/2006/relationships/customXml" Target="../ink/ink741.xml"/><Relationship Id="rId697" Type="http://schemas.openxmlformats.org/officeDocument/2006/relationships/image" Target="../media/image746.png"/><Relationship Id="rId252" Type="http://schemas.openxmlformats.org/officeDocument/2006/relationships/image" Target="../media/image526.png"/><Relationship Id="rId47" Type="http://schemas.openxmlformats.org/officeDocument/2006/relationships/image" Target="../media/image426.png"/><Relationship Id="rId112" Type="http://schemas.openxmlformats.org/officeDocument/2006/relationships/customXml" Target="../ink/ink489.xml"/><Relationship Id="rId557" Type="http://schemas.openxmlformats.org/officeDocument/2006/relationships/customXml" Target="../ink/ink713.xml"/><Relationship Id="rId196" Type="http://schemas.openxmlformats.org/officeDocument/2006/relationships/image" Target="../media/image500.png"/><Relationship Id="rId417" Type="http://schemas.openxmlformats.org/officeDocument/2006/relationships/customXml" Target="../ink/ink643.xml"/><Relationship Id="rId624" Type="http://schemas.openxmlformats.org/officeDocument/2006/relationships/image" Target="../media/image710.png"/><Relationship Id="rId263" Type="http://schemas.openxmlformats.org/officeDocument/2006/relationships/customXml" Target="../ink/ink565.xml"/><Relationship Id="rId470" Type="http://schemas.openxmlformats.org/officeDocument/2006/relationships/image" Target="../media/image633.png"/><Relationship Id="rId58" Type="http://schemas.openxmlformats.org/officeDocument/2006/relationships/customXml" Target="../ink/ink462.xml"/><Relationship Id="rId123" Type="http://schemas.openxmlformats.org/officeDocument/2006/relationships/image" Target="../media/image464.png"/><Relationship Id="rId330" Type="http://schemas.openxmlformats.org/officeDocument/2006/relationships/customXml" Target="../ink/ink599.xml"/><Relationship Id="rId568" Type="http://schemas.openxmlformats.org/officeDocument/2006/relationships/image" Target="../media/image682.png"/><Relationship Id="rId428" Type="http://schemas.openxmlformats.org/officeDocument/2006/relationships/image" Target="../media/image612.png"/><Relationship Id="rId635" Type="http://schemas.openxmlformats.org/officeDocument/2006/relationships/customXml" Target="../ink/ink752.xml"/><Relationship Id="rId274" Type="http://schemas.openxmlformats.org/officeDocument/2006/relationships/image" Target="../media/image537.png"/><Relationship Id="rId481" Type="http://schemas.openxmlformats.org/officeDocument/2006/relationships/customXml" Target="../ink/ink675.xml"/><Relationship Id="rId702" Type="http://schemas.openxmlformats.org/officeDocument/2006/relationships/customXml" Target="../ink/ink786.xml"/><Relationship Id="rId69" Type="http://schemas.openxmlformats.org/officeDocument/2006/relationships/image" Target="../media/image437.png"/><Relationship Id="rId134" Type="http://schemas.openxmlformats.org/officeDocument/2006/relationships/customXml" Target="../ink/ink500.xml"/><Relationship Id="rId579" Type="http://schemas.openxmlformats.org/officeDocument/2006/relationships/customXml" Target="../ink/ink724.xml"/><Relationship Id="rId341" Type="http://schemas.openxmlformats.org/officeDocument/2006/relationships/image" Target="../media/image569.png"/><Relationship Id="rId439" Type="http://schemas.openxmlformats.org/officeDocument/2006/relationships/customXml" Target="../ink/ink654.xml"/><Relationship Id="rId646" Type="http://schemas.openxmlformats.org/officeDocument/2006/relationships/image" Target="../media/image721.png"/><Relationship Id="rId201" Type="http://schemas.openxmlformats.org/officeDocument/2006/relationships/customXml" Target="../ink/ink534.xml"/><Relationship Id="rId285" Type="http://schemas.openxmlformats.org/officeDocument/2006/relationships/customXml" Target="../ink/ink576.xml"/><Relationship Id="rId506" Type="http://schemas.openxmlformats.org/officeDocument/2006/relationships/image" Target="../media/image651.png"/><Relationship Id="rId492" Type="http://schemas.openxmlformats.org/officeDocument/2006/relationships/image" Target="../media/image644.png"/><Relationship Id="rId713" Type="http://schemas.openxmlformats.org/officeDocument/2006/relationships/image" Target="../media/image754.png"/><Relationship Id="rId145" Type="http://schemas.openxmlformats.org/officeDocument/2006/relationships/image" Target="../media/image475.png"/><Relationship Id="rId352" Type="http://schemas.openxmlformats.org/officeDocument/2006/relationships/customXml" Target="../ink/ink610.xml"/><Relationship Id="rId212" Type="http://schemas.openxmlformats.org/officeDocument/2006/relationships/image" Target="../media/image508.png"/><Relationship Id="rId657" Type="http://schemas.openxmlformats.org/officeDocument/2006/relationships/customXml" Target="../ink/ink763.xml"/><Relationship Id="rId296" Type="http://schemas.openxmlformats.org/officeDocument/2006/relationships/image" Target="../media/image548.png"/><Relationship Id="rId517" Type="http://schemas.openxmlformats.org/officeDocument/2006/relationships/customXml" Target="../ink/ink693.xml"/><Relationship Id="rId724" Type="http://schemas.openxmlformats.org/officeDocument/2006/relationships/customXml" Target="../ink/ink797.xml"/><Relationship Id="rId60" Type="http://schemas.openxmlformats.org/officeDocument/2006/relationships/customXml" Target="../ink/ink463.xml"/><Relationship Id="rId156" Type="http://schemas.openxmlformats.org/officeDocument/2006/relationships/customXml" Target="../ink/ink511.xml"/><Relationship Id="rId363" Type="http://schemas.openxmlformats.org/officeDocument/2006/relationships/customXml" Target="../ink/ink616.xml"/><Relationship Id="rId570" Type="http://schemas.openxmlformats.org/officeDocument/2006/relationships/image" Target="../media/image683.png"/><Relationship Id="rId223" Type="http://schemas.openxmlformats.org/officeDocument/2006/relationships/customXml" Target="../ink/ink545.xml"/><Relationship Id="rId430" Type="http://schemas.openxmlformats.org/officeDocument/2006/relationships/image" Target="../media/image613.png"/><Relationship Id="rId668" Type="http://schemas.openxmlformats.org/officeDocument/2006/relationships/image" Target="../media/image732.png"/><Relationship Id="rId18" Type="http://schemas.openxmlformats.org/officeDocument/2006/relationships/customXml" Target="../ink/ink442.xml"/><Relationship Id="rId528" Type="http://schemas.openxmlformats.org/officeDocument/2006/relationships/image" Target="../media/image662.png"/><Relationship Id="rId167" Type="http://schemas.openxmlformats.org/officeDocument/2006/relationships/image" Target="../media/image486.png"/><Relationship Id="rId374" Type="http://schemas.openxmlformats.org/officeDocument/2006/relationships/image" Target="../media/image585.png"/><Relationship Id="rId581" Type="http://schemas.openxmlformats.org/officeDocument/2006/relationships/customXml" Target="../ink/ink725.xml"/><Relationship Id="rId71" Type="http://schemas.openxmlformats.org/officeDocument/2006/relationships/image" Target="../media/image438.png"/><Relationship Id="rId234" Type="http://schemas.openxmlformats.org/officeDocument/2006/relationships/image" Target="../media/image517.png"/><Relationship Id="rId679" Type="http://schemas.openxmlformats.org/officeDocument/2006/relationships/customXml" Target="../ink/ink774.xml"/><Relationship Id="rId2" Type="http://schemas.openxmlformats.org/officeDocument/2006/relationships/customXml" Target="../ink/ink434.xml"/><Relationship Id="rId29" Type="http://schemas.openxmlformats.org/officeDocument/2006/relationships/image" Target="../media/image417.png"/><Relationship Id="rId441" Type="http://schemas.openxmlformats.org/officeDocument/2006/relationships/customXml" Target="../ink/ink655.xml"/><Relationship Id="rId539" Type="http://schemas.openxmlformats.org/officeDocument/2006/relationships/customXml" Target="../ink/ink704.xml"/><Relationship Id="rId178" Type="http://schemas.openxmlformats.org/officeDocument/2006/relationships/image" Target="../media/image491.png"/><Relationship Id="rId301" Type="http://schemas.openxmlformats.org/officeDocument/2006/relationships/customXml" Target="../ink/ink584.xml"/><Relationship Id="rId82" Type="http://schemas.openxmlformats.org/officeDocument/2006/relationships/customXml" Target="../ink/ink474.xml"/><Relationship Id="rId385" Type="http://schemas.openxmlformats.org/officeDocument/2006/relationships/customXml" Target="../ink/ink627.xml"/><Relationship Id="rId592" Type="http://schemas.openxmlformats.org/officeDocument/2006/relationships/image" Target="../media/image694.png"/><Relationship Id="rId606" Type="http://schemas.openxmlformats.org/officeDocument/2006/relationships/image" Target="../media/image701.png"/><Relationship Id="rId245" Type="http://schemas.openxmlformats.org/officeDocument/2006/relationships/customXml" Target="../ink/ink556.xml"/><Relationship Id="rId287" Type="http://schemas.openxmlformats.org/officeDocument/2006/relationships/customXml" Target="../ink/ink577.xml"/><Relationship Id="rId410" Type="http://schemas.openxmlformats.org/officeDocument/2006/relationships/image" Target="../media/image603.png"/><Relationship Id="rId452" Type="http://schemas.openxmlformats.org/officeDocument/2006/relationships/image" Target="../media/image624.png"/><Relationship Id="rId494" Type="http://schemas.openxmlformats.org/officeDocument/2006/relationships/image" Target="../media/image645.png"/><Relationship Id="rId508" Type="http://schemas.openxmlformats.org/officeDocument/2006/relationships/image" Target="../media/image652.png"/><Relationship Id="rId715" Type="http://schemas.openxmlformats.org/officeDocument/2006/relationships/image" Target="../media/image755.png"/><Relationship Id="rId105" Type="http://schemas.openxmlformats.org/officeDocument/2006/relationships/image" Target="../media/image455.png"/><Relationship Id="rId147" Type="http://schemas.openxmlformats.org/officeDocument/2006/relationships/image" Target="../media/image476.png"/><Relationship Id="rId312" Type="http://schemas.openxmlformats.org/officeDocument/2006/relationships/image" Target="../media/image555.png"/><Relationship Id="rId354" Type="http://schemas.openxmlformats.org/officeDocument/2006/relationships/customXml" Target="../ink/ink611.xml"/><Relationship Id="rId51" Type="http://schemas.openxmlformats.org/officeDocument/2006/relationships/image" Target="../media/image428.png"/><Relationship Id="rId93" Type="http://schemas.openxmlformats.org/officeDocument/2006/relationships/image" Target="../media/image449.png"/><Relationship Id="rId189" Type="http://schemas.openxmlformats.org/officeDocument/2006/relationships/customXml" Target="../ink/ink528.xml"/><Relationship Id="rId396" Type="http://schemas.openxmlformats.org/officeDocument/2006/relationships/image" Target="../media/image596.png"/><Relationship Id="rId561" Type="http://schemas.openxmlformats.org/officeDocument/2006/relationships/customXml" Target="../ink/ink715.xml"/><Relationship Id="rId617" Type="http://schemas.openxmlformats.org/officeDocument/2006/relationships/customXml" Target="../ink/ink743.xml"/><Relationship Id="rId659" Type="http://schemas.openxmlformats.org/officeDocument/2006/relationships/customXml" Target="../ink/ink764.xml"/><Relationship Id="rId214" Type="http://schemas.openxmlformats.org/officeDocument/2006/relationships/image" Target="../media/image509.png"/><Relationship Id="rId256" Type="http://schemas.openxmlformats.org/officeDocument/2006/relationships/image" Target="../media/image528.png"/><Relationship Id="rId298" Type="http://schemas.openxmlformats.org/officeDocument/2006/relationships/image" Target="../media/image549.png"/><Relationship Id="rId421" Type="http://schemas.openxmlformats.org/officeDocument/2006/relationships/customXml" Target="../ink/ink645.xml"/><Relationship Id="rId463" Type="http://schemas.openxmlformats.org/officeDocument/2006/relationships/customXml" Target="../ink/ink666.xml"/><Relationship Id="rId519" Type="http://schemas.openxmlformats.org/officeDocument/2006/relationships/customXml" Target="../ink/ink694.xml"/><Relationship Id="rId670" Type="http://schemas.openxmlformats.org/officeDocument/2006/relationships/image" Target="../media/image733.png"/><Relationship Id="rId116" Type="http://schemas.openxmlformats.org/officeDocument/2006/relationships/customXml" Target="../ink/ink491.xml"/><Relationship Id="rId158" Type="http://schemas.openxmlformats.org/officeDocument/2006/relationships/customXml" Target="../ink/ink512.xml"/><Relationship Id="rId323" Type="http://schemas.openxmlformats.org/officeDocument/2006/relationships/customXml" Target="../ink/ink595.xml"/><Relationship Id="rId530" Type="http://schemas.openxmlformats.org/officeDocument/2006/relationships/image" Target="../media/image663.png"/><Relationship Id="rId726" Type="http://schemas.openxmlformats.org/officeDocument/2006/relationships/customXml" Target="../ink/ink798.xml"/><Relationship Id="rId20" Type="http://schemas.openxmlformats.org/officeDocument/2006/relationships/customXml" Target="../ink/ink443.xml"/><Relationship Id="rId62" Type="http://schemas.openxmlformats.org/officeDocument/2006/relationships/customXml" Target="../ink/ink464.xml"/><Relationship Id="rId365" Type="http://schemas.openxmlformats.org/officeDocument/2006/relationships/customXml" Target="../ink/ink617.xml"/><Relationship Id="rId572" Type="http://schemas.openxmlformats.org/officeDocument/2006/relationships/image" Target="../media/image684.png"/><Relationship Id="rId628" Type="http://schemas.openxmlformats.org/officeDocument/2006/relationships/image" Target="../media/image712.png"/><Relationship Id="rId225" Type="http://schemas.openxmlformats.org/officeDocument/2006/relationships/customXml" Target="../ink/ink546.xml"/><Relationship Id="rId267" Type="http://schemas.openxmlformats.org/officeDocument/2006/relationships/customXml" Target="../ink/ink567.xml"/><Relationship Id="rId432" Type="http://schemas.openxmlformats.org/officeDocument/2006/relationships/image" Target="../media/image614.png"/><Relationship Id="rId474" Type="http://schemas.openxmlformats.org/officeDocument/2006/relationships/image" Target="../media/image635.png"/><Relationship Id="rId127" Type="http://schemas.openxmlformats.org/officeDocument/2006/relationships/image" Target="../media/image466.png"/><Relationship Id="rId681" Type="http://schemas.openxmlformats.org/officeDocument/2006/relationships/customXml" Target="../ink/ink775.xml"/><Relationship Id="rId31" Type="http://schemas.openxmlformats.org/officeDocument/2006/relationships/image" Target="../media/image418.png"/><Relationship Id="rId73" Type="http://schemas.openxmlformats.org/officeDocument/2006/relationships/image" Target="../media/image439.png"/><Relationship Id="rId169" Type="http://schemas.openxmlformats.org/officeDocument/2006/relationships/image" Target="../media/image487.png"/><Relationship Id="rId334" Type="http://schemas.openxmlformats.org/officeDocument/2006/relationships/customXml" Target="../ink/ink601.xml"/><Relationship Id="rId376" Type="http://schemas.openxmlformats.org/officeDocument/2006/relationships/image" Target="../media/image586.png"/><Relationship Id="rId541" Type="http://schemas.openxmlformats.org/officeDocument/2006/relationships/customXml" Target="../ink/ink705.xml"/><Relationship Id="rId583" Type="http://schemas.openxmlformats.org/officeDocument/2006/relationships/customXml" Target="../ink/ink726.xml"/><Relationship Id="rId639" Type="http://schemas.openxmlformats.org/officeDocument/2006/relationships/customXml" Target="../ink/ink754.xml"/><Relationship Id="rId4" Type="http://schemas.openxmlformats.org/officeDocument/2006/relationships/customXml" Target="../ink/ink435.xml"/><Relationship Id="rId180" Type="http://schemas.openxmlformats.org/officeDocument/2006/relationships/image" Target="../media/image492.png"/><Relationship Id="rId236" Type="http://schemas.openxmlformats.org/officeDocument/2006/relationships/image" Target="../media/image518.png"/><Relationship Id="rId278" Type="http://schemas.openxmlformats.org/officeDocument/2006/relationships/image" Target="../media/image539.png"/><Relationship Id="rId401" Type="http://schemas.openxmlformats.org/officeDocument/2006/relationships/customXml" Target="../ink/ink635.xml"/><Relationship Id="rId443" Type="http://schemas.openxmlformats.org/officeDocument/2006/relationships/customXml" Target="../ink/ink656.xml"/><Relationship Id="rId650" Type="http://schemas.openxmlformats.org/officeDocument/2006/relationships/image" Target="../media/image723.png"/><Relationship Id="rId303" Type="http://schemas.openxmlformats.org/officeDocument/2006/relationships/customXml" Target="../ink/ink585.xml"/><Relationship Id="rId485" Type="http://schemas.openxmlformats.org/officeDocument/2006/relationships/customXml" Target="../ink/ink677.xml"/><Relationship Id="rId692" Type="http://schemas.openxmlformats.org/officeDocument/2006/relationships/customXml" Target="../ink/ink781.xml"/><Relationship Id="rId706" Type="http://schemas.openxmlformats.org/officeDocument/2006/relationships/customXml" Target="../ink/ink788.xml"/><Relationship Id="rId42" Type="http://schemas.openxmlformats.org/officeDocument/2006/relationships/customXml" Target="../ink/ink454.xml"/><Relationship Id="rId84" Type="http://schemas.openxmlformats.org/officeDocument/2006/relationships/customXml" Target="../ink/ink475.xml"/><Relationship Id="rId138" Type="http://schemas.openxmlformats.org/officeDocument/2006/relationships/customXml" Target="../ink/ink502.xml"/><Relationship Id="rId345" Type="http://schemas.openxmlformats.org/officeDocument/2006/relationships/image" Target="../media/image571.png"/><Relationship Id="rId387" Type="http://schemas.openxmlformats.org/officeDocument/2006/relationships/customXml" Target="../ink/ink628.xml"/><Relationship Id="rId510" Type="http://schemas.openxmlformats.org/officeDocument/2006/relationships/image" Target="../media/image653.png"/><Relationship Id="rId552" Type="http://schemas.openxmlformats.org/officeDocument/2006/relationships/image" Target="../media/image674.png"/><Relationship Id="rId594" Type="http://schemas.openxmlformats.org/officeDocument/2006/relationships/image" Target="../media/image695.png"/><Relationship Id="rId608" Type="http://schemas.openxmlformats.org/officeDocument/2006/relationships/image" Target="../media/image702.png"/><Relationship Id="rId191" Type="http://schemas.openxmlformats.org/officeDocument/2006/relationships/customXml" Target="../ink/ink529.xml"/><Relationship Id="rId205" Type="http://schemas.openxmlformats.org/officeDocument/2006/relationships/customXml" Target="../ink/ink536.xml"/><Relationship Id="rId247" Type="http://schemas.openxmlformats.org/officeDocument/2006/relationships/customXml" Target="../ink/ink557.xml"/><Relationship Id="rId412" Type="http://schemas.openxmlformats.org/officeDocument/2006/relationships/image" Target="../media/image604.png"/><Relationship Id="rId107" Type="http://schemas.openxmlformats.org/officeDocument/2006/relationships/image" Target="../media/image456.png"/><Relationship Id="rId289" Type="http://schemas.openxmlformats.org/officeDocument/2006/relationships/customXml" Target="../ink/ink578.xml"/><Relationship Id="rId454" Type="http://schemas.openxmlformats.org/officeDocument/2006/relationships/image" Target="../media/image625.png"/><Relationship Id="rId496" Type="http://schemas.openxmlformats.org/officeDocument/2006/relationships/image" Target="../media/image646.png"/><Relationship Id="rId661" Type="http://schemas.openxmlformats.org/officeDocument/2006/relationships/customXml" Target="../ink/ink765.xml"/><Relationship Id="rId717" Type="http://schemas.openxmlformats.org/officeDocument/2006/relationships/image" Target="../media/image756.png"/><Relationship Id="rId11" Type="http://schemas.openxmlformats.org/officeDocument/2006/relationships/image" Target="../media/image408.png"/><Relationship Id="rId53" Type="http://schemas.openxmlformats.org/officeDocument/2006/relationships/image" Target="../media/image429.png"/><Relationship Id="rId149" Type="http://schemas.openxmlformats.org/officeDocument/2006/relationships/image" Target="../media/image477.png"/><Relationship Id="rId314" Type="http://schemas.openxmlformats.org/officeDocument/2006/relationships/image" Target="../media/image556.png"/><Relationship Id="rId356" Type="http://schemas.openxmlformats.org/officeDocument/2006/relationships/customXml" Target="../ink/ink612.xml"/><Relationship Id="rId398" Type="http://schemas.openxmlformats.org/officeDocument/2006/relationships/image" Target="../media/image597.png"/><Relationship Id="rId521" Type="http://schemas.openxmlformats.org/officeDocument/2006/relationships/customXml" Target="../ink/ink695.xml"/><Relationship Id="rId563" Type="http://schemas.openxmlformats.org/officeDocument/2006/relationships/customXml" Target="../ink/ink716.xml"/><Relationship Id="rId619" Type="http://schemas.openxmlformats.org/officeDocument/2006/relationships/customXml" Target="../ink/ink744.xml"/><Relationship Id="rId95" Type="http://schemas.openxmlformats.org/officeDocument/2006/relationships/image" Target="../media/image450.png"/><Relationship Id="rId160" Type="http://schemas.openxmlformats.org/officeDocument/2006/relationships/customXml" Target="../ink/ink513.xml"/><Relationship Id="rId216" Type="http://schemas.openxmlformats.org/officeDocument/2006/relationships/image" Target="../media/image510.png"/><Relationship Id="rId423" Type="http://schemas.openxmlformats.org/officeDocument/2006/relationships/customXml" Target="../ink/ink646.xml"/><Relationship Id="rId258" Type="http://schemas.openxmlformats.org/officeDocument/2006/relationships/image" Target="../media/image529.png"/><Relationship Id="rId465" Type="http://schemas.openxmlformats.org/officeDocument/2006/relationships/customXml" Target="../ink/ink667.xml"/><Relationship Id="rId630" Type="http://schemas.openxmlformats.org/officeDocument/2006/relationships/image" Target="../media/image713.png"/><Relationship Id="rId672" Type="http://schemas.openxmlformats.org/officeDocument/2006/relationships/image" Target="../media/image734.png"/><Relationship Id="rId22" Type="http://schemas.openxmlformats.org/officeDocument/2006/relationships/customXml" Target="../ink/ink444.xml"/><Relationship Id="rId64" Type="http://schemas.openxmlformats.org/officeDocument/2006/relationships/customXml" Target="../ink/ink465.xml"/><Relationship Id="rId118" Type="http://schemas.openxmlformats.org/officeDocument/2006/relationships/customXml" Target="../ink/ink492.xml"/><Relationship Id="rId325" Type="http://schemas.openxmlformats.org/officeDocument/2006/relationships/image" Target="../media/image561.png"/><Relationship Id="rId367" Type="http://schemas.openxmlformats.org/officeDocument/2006/relationships/customXml" Target="../ink/ink618.xml"/><Relationship Id="rId532" Type="http://schemas.openxmlformats.org/officeDocument/2006/relationships/image" Target="../media/image664.png"/><Relationship Id="rId574" Type="http://schemas.openxmlformats.org/officeDocument/2006/relationships/image" Target="../media/image685.png"/><Relationship Id="rId171" Type="http://schemas.openxmlformats.org/officeDocument/2006/relationships/image" Target="../media/image488.png"/><Relationship Id="rId227" Type="http://schemas.openxmlformats.org/officeDocument/2006/relationships/customXml" Target="../ink/ink547.xml"/><Relationship Id="rId269" Type="http://schemas.openxmlformats.org/officeDocument/2006/relationships/customXml" Target="../ink/ink568.xml"/><Relationship Id="rId434" Type="http://schemas.openxmlformats.org/officeDocument/2006/relationships/image" Target="../media/image615.png"/><Relationship Id="rId476" Type="http://schemas.openxmlformats.org/officeDocument/2006/relationships/image" Target="../media/image636.png"/><Relationship Id="rId641" Type="http://schemas.openxmlformats.org/officeDocument/2006/relationships/customXml" Target="../ink/ink755.xml"/><Relationship Id="rId683" Type="http://schemas.openxmlformats.org/officeDocument/2006/relationships/image" Target="../media/image739.png"/><Relationship Id="rId33" Type="http://schemas.openxmlformats.org/officeDocument/2006/relationships/image" Target="../media/image419.png"/><Relationship Id="rId129" Type="http://schemas.openxmlformats.org/officeDocument/2006/relationships/image" Target="../media/image467.png"/><Relationship Id="rId280" Type="http://schemas.openxmlformats.org/officeDocument/2006/relationships/image" Target="../media/image540.png"/><Relationship Id="rId336" Type="http://schemas.openxmlformats.org/officeDocument/2006/relationships/customXml" Target="../ink/ink602.xml"/><Relationship Id="rId501" Type="http://schemas.openxmlformats.org/officeDocument/2006/relationships/customXml" Target="../ink/ink685.xml"/><Relationship Id="rId543" Type="http://schemas.openxmlformats.org/officeDocument/2006/relationships/customXml" Target="../ink/ink706.xml"/><Relationship Id="rId75" Type="http://schemas.openxmlformats.org/officeDocument/2006/relationships/image" Target="../media/image440.png"/><Relationship Id="rId140" Type="http://schemas.openxmlformats.org/officeDocument/2006/relationships/customXml" Target="../ink/ink503.xml"/><Relationship Id="rId182" Type="http://schemas.openxmlformats.org/officeDocument/2006/relationships/image" Target="../media/image493.png"/><Relationship Id="rId378" Type="http://schemas.openxmlformats.org/officeDocument/2006/relationships/image" Target="../media/image587.png"/><Relationship Id="rId403" Type="http://schemas.openxmlformats.org/officeDocument/2006/relationships/customXml" Target="../ink/ink636.xml"/><Relationship Id="rId585" Type="http://schemas.openxmlformats.org/officeDocument/2006/relationships/customXml" Target="../ink/ink727.xml"/><Relationship Id="rId6" Type="http://schemas.openxmlformats.org/officeDocument/2006/relationships/customXml" Target="../ink/ink436.xml"/><Relationship Id="rId238" Type="http://schemas.openxmlformats.org/officeDocument/2006/relationships/image" Target="../media/image519.png"/><Relationship Id="rId445" Type="http://schemas.openxmlformats.org/officeDocument/2006/relationships/customXml" Target="../ink/ink657.xml"/><Relationship Id="rId487" Type="http://schemas.openxmlformats.org/officeDocument/2006/relationships/customXml" Target="../ink/ink678.xml"/><Relationship Id="rId610" Type="http://schemas.openxmlformats.org/officeDocument/2006/relationships/image" Target="../media/image703.png"/><Relationship Id="rId652" Type="http://schemas.openxmlformats.org/officeDocument/2006/relationships/image" Target="../media/image724.png"/><Relationship Id="rId694" Type="http://schemas.openxmlformats.org/officeDocument/2006/relationships/customXml" Target="../ink/ink782.xml"/><Relationship Id="rId708" Type="http://schemas.openxmlformats.org/officeDocument/2006/relationships/customXml" Target="../ink/ink789.xml"/><Relationship Id="rId291" Type="http://schemas.openxmlformats.org/officeDocument/2006/relationships/customXml" Target="../ink/ink579.xml"/><Relationship Id="rId305" Type="http://schemas.openxmlformats.org/officeDocument/2006/relationships/customXml" Target="../ink/ink586.xml"/><Relationship Id="rId347" Type="http://schemas.openxmlformats.org/officeDocument/2006/relationships/image" Target="../media/image572.png"/><Relationship Id="rId512" Type="http://schemas.openxmlformats.org/officeDocument/2006/relationships/image" Target="../media/image654.png"/><Relationship Id="rId44" Type="http://schemas.openxmlformats.org/officeDocument/2006/relationships/customXml" Target="../ink/ink455.xml"/><Relationship Id="rId86" Type="http://schemas.openxmlformats.org/officeDocument/2006/relationships/customXml" Target="../ink/ink476.xml"/><Relationship Id="rId151" Type="http://schemas.openxmlformats.org/officeDocument/2006/relationships/image" Target="../media/image478.png"/><Relationship Id="rId389" Type="http://schemas.openxmlformats.org/officeDocument/2006/relationships/customXml" Target="../ink/ink629.xml"/><Relationship Id="rId554" Type="http://schemas.openxmlformats.org/officeDocument/2006/relationships/image" Target="../media/image675.png"/><Relationship Id="rId596" Type="http://schemas.openxmlformats.org/officeDocument/2006/relationships/image" Target="../media/image696.png"/><Relationship Id="rId193" Type="http://schemas.openxmlformats.org/officeDocument/2006/relationships/customXml" Target="../ink/ink530.xml"/><Relationship Id="rId207" Type="http://schemas.openxmlformats.org/officeDocument/2006/relationships/customXml" Target="../ink/ink537.xml"/><Relationship Id="rId249" Type="http://schemas.openxmlformats.org/officeDocument/2006/relationships/customXml" Target="../ink/ink558.xml"/><Relationship Id="rId414" Type="http://schemas.openxmlformats.org/officeDocument/2006/relationships/image" Target="../media/image605.png"/><Relationship Id="rId456" Type="http://schemas.openxmlformats.org/officeDocument/2006/relationships/image" Target="../media/image626.png"/><Relationship Id="rId498" Type="http://schemas.openxmlformats.org/officeDocument/2006/relationships/image" Target="../media/image647.png"/><Relationship Id="rId621" Type="http://schemas.openxmlformats.org/officeDocument/2006/relationships/customXml" Target="../ink/ink745.xml"/><Relationship Id="rId663" Type="http://schemas.openxmlformats.org/officeDocument/2006/relationships/customXml" Target="../ink/ink766.xml"/><Relationship Id="rId13" Type="http://schemas.openxmlformats.org/officeDocument/2006/relationships/image" Target="../media/image409.png"/><Relationship Id="rId109" Type="http://schemas.openxmlformats.org/officeDocument/2006/relationships/image" Target="../media/image457.png"/><Relationship Id="rId260" Type="http://schemas.openxmlformats.org/officeDocument/2006/relationships/image" Target="../media/image530.png"/><Relationship Id="rId316" Type="http://schemas.openxmlformats.org/officeDocument/2006/relationships/image" Target="../media/image557.png"/><Relationship Id="rId523" Type="http://schemas.openxmlformats.org/officeDocument/2006/relationships/customXml" Target="../ink/ink696.xml"/><Relationship Id="rId719" Type="http://schemas.openxmlformats.org/officeDocument/2006/relationships/image" Target="../media/image757.png"/><Relationship Id="rId55" Type="http://schemas.openxmlformats.org/officeDocument/2006/relationships/image" Target="../media/image430.png"/><Relationship Id="rId97" Type="http://schemas.openxmlformats.org/officeDocument/2006/relationships/image" Target="../media/image451.png"/><Relationship Id="rId120" Type="http://schemas.openxmlformats.org/officeDocument/2006/relationships/customXml" Target="../ink/ink493.xml"/><Relationship Id="rId358" Type="http://schemas.openxmlformats.org/officeDocument/2006/relationships/customXml" Target="../ink/ink613.xml"/><Relationship Id="rId565" Type="http://schemas.openxmlformats.org/officeDocument/2006/relationships/customXml" Target="../ink/ink717.xml"/><Relationship Id="rId162" Type="http://schemas.openxmlformats.org/officeDocument/2006/relationships/customXml" Target="../ink/ink514.xml"/><Relationship Id="rId218" Type="http://schemas.openxmlformats.org/officeDocument/2006/relationships/image" Target="../media/image511.png"/><Relationship Id="rId425" Type="http://schemas.openxmlformats.org/officeDocument/2006/relationships/customXml" Target="../ink/ink647.xml"/><Relationship Id="rId467" Type="http://schemas.openxmlformats.org/officeDocument/2006/relationships/customXml" Target="../ink/ink668.xml"/><Relationship Id="rId632" Type="http://schemas.openxmlformats.org/officeDocument/2006/relationships/image" Target="../media/image714.png"/><Relationship Id="rId271" Type="http://schemas.openxmlformats.org/officeDocument/2006/relationships/customXml" Target="../ink/ink569.xml"/><Relationship Id="rId674" Type="http://schemas.openxmlformats.org/officeDocument/2006/relationships/image" Target="../media/image735.png"/><Relationship Id="rId24" Type="http://schemas.openxmlformats.org/officeDocument/2006/relationships/customXml" Target="../ink/ink445.xml"/><Relationship Id="rId66" Type="http://schemas.openxmlformats.org/officeDocument/2006/relationships/customXml" Target="../ink/ink466.xml"/><Relationship Id="rId131" Type="http://schemas.openxmlformats.org/officeDocument/2006/relationships/image" Target="../media/image468.png"/><Relationship Id="rId327" Type="http://schemas.openxmlformats.org/officeDocument/2006/relationships/image" Target="../media/image562.png"/><Relationship Id="rId369" Type="http://schemas.openxmlformats.org/officeDocument/2006/relationships/customXml" Target="../ink/ink619.xml"/><Relationship Id="rId534" Type="http://schemas.openxmlformats.org/officeDocument/2006/relationships/image" Target="../media/image665.png"/><Relationship Id="rId576" Type="http://schemas.openxmlformats.org/officeDocument/2006/relationships/image" Target="../media/image686.png"/><Relationship Id="rId173" Type="http://schemas.openxmlformats.org/officeDocument/2006/relationships/image" Target="../media/image489.png"/><Relationship Id="rId229" Type="http://schemas.openxmlformats.org/officeDocument/2006/relationships/customXml" Target="../ink/ink548.xml"/><Relationship Id="rId380" Type="http://schemas.openxmlformats.org/officeDocument/2006/relationships/image" Target="../media/image588.png"/><Relationship Id="rId436" Type="http://schemas.openxmlformats.org/officeDocument/2006/relationships/image" Target="../media/image616.png"/><Relationship Id="rId601" Type="http://schemas.openxmlformats.org/officeDocument/2006/relationships/customXml" Target="../ink/ink735.xml"/><Relationship Id="rId643" Type="http://schemas.openxmlformats.org/officeDocument/2006/relationships/customXml" Target="../ink/ink756.xml"/><Relationship Id="rId240" Type="http://schemas.openxmlformats.org/officeDocument/2006/relationships/image" Target="../media/image520.png"/><Relationship Id="rId478" Type="http://schemas.openxmlformats.org/officeDocument/2006/relationships/image" Target="../media/image637.png"/><Relationship Id="rId685" Type="http://schemas.openxmlformats.org/officeDocument/2006/relationships/image" Target="../media/image740.png"/><Relationship Id="rId35" Type="http://schemas.openxmlformats.org/officeDocument/2006/relationships/image" Target="../media/image420.png"/><Relationship Id="rId77" Type="http://schemas.openxmlformats.org/officeDocument/2006/relationships/image" Target="../media/image441.png"/><Relationship Id="rId100" Type="http://schemas.openxmlformats.org/officeDocument/2006/relationships/customXml" Target="../ink/ink483.xml"/><Relationship Id="rId282" Type="http://schemas.openxmlformats.org/officeDocument/2006/relationships/image" Target="../media/image541.png"/><Relationship Id="rId338" Type="http://schemas.openxmlformats.org/officeDocument/2006/relationships/customXml" Target="../ink/ink603.xml"/><Relationship Id="rId503" Type="http://schemas.openxmlformats.org/officeDocument/2006/relationships/customXml" Target="../ink/ink686.xml"/><Relationship Id="rId545" Type="http://schemas.openxmlformats.org/officeDocument/2006/relationships/customXml" Target="../ink/ink707.xml"/><Relationship Id="rId587" Type="http://schemas.openxmlformats.org/officeDocument/2006/relationships/customXml" Target="../ink/ink728.xml"/><Relationship Id="rId710" Type="http://schemas.openxmlformats.org/officeDocument/2006/relationships/customXml" Target="../ink/ink790.xml"/><Relationship Id="rId8" Type="http://schemas.openxmlformats.org/officeDocument/2006/relationships/customXml" Target="../ink/ink437.xml"/><Relationship Id="rId142" Type="http://schemas.openxmlformats.org/officeDocument/2006/relationships/customXml" Target="../ink/ink504.xml"/><Relationship Id="rId184" Type="http://schemas.openxmlformats.org/officeDocument/2006/relationships/image" Target="../media/image494.png"/><Relationship Id="rId391" Type="http://schemas.openxmlformats.org/officeDocument/2006/relationships/customXml" Target="../ink/ink630.xml"/><Relationship Id="rId405" Type="http://schemas.openxmlformats.org/officeDocument/2006/relationships/customXml" Target="../ink/ink637.xml"/><Relationship Id="rId447" Type="http://schemas.openxmlformats.org/officeDocument/2006/relationships/customXml" Target="../ink/ink658.xml"/><Relationship Id="rId612" Type="http://schemas.openxmlformats.org/officeDocument/2006/relationships/image" Target="../media/image704.png"/><Relationship Id="rId251" Type="http://schemas.openxmlformats.org/officeDocument/2006/relationships/customXml" Target="../ink/ink559.xml"/><Relationship Id="rId489" Type="http://schemas.openxmlformats.org/officeDocument/2006/relationships/customXml" Target="../ink/ink679.xml"/><Relationship Id="rId654" Type="http://schemas.openxmlformats.org/officeDocument/2006/relationships/image" Target="../media/image725.png"/><Relationship Id="rId696" Type="http://schemas.openxmlformats.org/officeDocument/2006/relationships/customXml" Target="../ink/ink783.xml"/><Relationship Id="rId46" Type="http://schemas.openxmlformats.org/officeDocument/2006/relationships/customXml" Target="../ink/ink456.xml"/><Relationship Id="rId293" Type="http://schemas.openxmlformats.org/officeDocument/2006/relationships/customXml" Target="../ink/ink580.xml"/><Relationship Id="rId307" Type="http://schemas.openxmlformats.org/officeDocument/2006/relationships/customXml" Target="../ink/ink587.xml"/><Relationship Id="rId349" Type="http://schemas.openxmlformats.org/officeDocument/2006/relationships/image" Target="../media/image573.png"/><Relationship Id="rId514" Type="http://schemas.openxmlformats.org/officeDocument/2006/relationships/image" Target="../media/image655.png"/><Relationship Id="rId556" Type="http://schemas.openxmlformats.org/officeDocument/2006/relationships/image" Target="../media/image676.png"/><Relationship Id="rId721" Type="http://schemas.openxmlformats.org/officeDocument/2006/relationships/image" Target="../media/image758.png"/><Relationship Id="rId88" Type="http://schemas.openxmlformats.org/officeDocument/2006/relationships/customXml" Target="../ink/ink477.xml"/><Relationship Id="rId111" Type="http://schemas.openxmlformats.org/officeDocument/2006/relationships/image" Target="../media/image458.png"/><Relationship Id="rId153" Type="http://schemas.openxmlformats.org/officeDocument/2006/relationships/image" Target="../media/image479.png"/><Relationship Id="rId195" Type="http://schemas.openxmlformats.org/officeDocument/2006/relationships/customXml" Target="../ink/ink531.xml"/><Relationship Id="rId209" Type="http://schemas.openxmlformats.org/officeDocument/2006/relationships/customXml" Target="../ink/ink538.xml"/><Relationship Id="rId360" Type="http://schemas.openxmlformats.org/officeDocument/2006/relationships/customXml" Target="../ink/ink614.xml"/><Relationship Id="rId416" Type="http://schemas.openxmlformats.org/officeDocument/2006/relationships/image" Target="../media/image606.png"/><Relationship Id="rId598" Type="http://schemas.openxmlformats.org/officeDocument/2006/relationships/image" Target="../media/image697.png"/><Relationship Id="rId220" Type="http://schemas.openxmlformats.org/officeDocument/2006/relationships/image" Target="../media/image512.png"/><Relationship Id="rId458" Type="http://schemas.openxmlformats.org/officeDocument/2006/relationships/image" Target="../media/image627.png"/><Relationship Id="rId623" Type="http://schemas.openxmlformats.org/officeDocument/2006/relationships/customXml" Target="../ink/ink746.xml"/><Relationship Id="rId665" Type="http://schemas.openxmlformats.org/officeDocument/2006/relationships/customXml" Target="../ink/ink767.xml"/><Relationship Id="rId15" Type="http://schemas.openxmlformats.org/officeDocument/2006/relationships/image" Target="../media/image410.png"/><Relationship Id="rId57" Type="http://schemas.openxmlformats.org/officeDocument/2006/relationships/image" Target="../media/image431.png"/><Relationship Id="rId262" Type="http://schemas.openxmlformats.org/officeDocument/2006/relationships/image" Target="../media/image531.png"/><Relationship Id="rId318" Type="http://schemas.openxmlformats.org/officeDocument/2006/relationships/image" Target="../media/image558.png"/><Relationship Id="rId525" Type="http://schemas.openxmlformats.org/officeDocument/2006/relationships/customXml" Target="../ink/ink697.xml"/><Relationship Id="rId567" Type="http://schemas.openxmlformats.org/officeDocument/2006/relationships/customXml" Target="../ink/ink718.xml"/><Relationship Id="rId99" Type="http://schemas.openxmlformats.org/officeDocument/2006/relationships/image" Target="../media/image452.png"/><Relationship Id="rId122" Type="http://schemas.openxmlformats.org/officeDocument/2006/relationships/customXml" Target="../ink/ink494.xml"/><Relationship Id="rId164" Type="http://schemas.openxmlformats.org/officeDocument/2006/relationships/customXml" Target="../ink/ink515.xml"/><Relationship Id="rId371" Type="http://schemas.openxmlformats.org/officeDocument/2006/relationships/customXml" Target="../ink/ink620.xml"/><Relationship Id="rId427" Type="http://schemas.openxmlformats.org/officeDocument/2006/relationships/customXml" Target="../ink/ink648.xml"/><Relationship Id="rId469" Type="http://schemas.openxmlformats.org/officeDocument/2006/relationships/customXml" Target="../ink/ink669.xml"/><Relationship Id="rId634" Type="http://schemas.openxmlformats.org/officeDocument/2006/relationships/image" Target="../media/image715.png"/><Relationship Id="rId676" Type="http://schemas.openxmlformats.org/officeDocument/2006/relationships/image" Target="../media/image736.png"/><Relationship Id="rId26" Type="http://schemas.openxmlformats.org/officeDocument/2006/relationships/customXml" Target="../ink/ink446.xml"/><Relationship Id="rId231" Type="http://schemas.openxmlformats.org/officeDocument/2006/relationships/customXml" Target="../ink/ink549.xml"/><Relationship Id="rId273" Type="http://schemas.openxmlformats.org/officeDocument/2006/relationships/customXml" Target="../ink/ink570.xml"/><Relationship Id="rId329" Type="http://schemas.openxmlformats.org/officeDocument/2006/relationships/image" Target="../media/image563.png"/><Relationship Id="rId480" Type="http://schemas.openxmlformats.org/officeDocument/2006/relationships/image" Target="../media/image638.png"/><Relationship Id="rId536" Type="http://schemas.openxmlformats.org/officeDocument/2006/relationships/image" Target="../media/image666.png"/><Relationship Id="rId701" Type="http://schemas.openxmlformats.org/officeDocument/2006/relationships/image" Target="../media/image748.png"/><Relationship Id="rId68" Type="http://schemas.openxmlformats.org/officeDocument/2006/relationships/customXml" Target="../ink/ink467.xml"/><Relationship Id="rId133" Type="http://schemas.openxmlformats.org/officeDocument/2006/relationships/image" Target="../media/image469.png"/><Relationship Id="rId175" Type="http://schemas.openxmlformats.org/officeDocument/2006/relationships/image" Target="../media/image490.png"/><Relationship Id="rId340" Type="http://schemas.openxmlformats.org/officeDocument/2006/relationships/customXml" Target="../ink/ink604.xml"/><Relationship Id="rId578" Type="http://schemas.openxmlformats.org/officeDocument/2006/relationships/image" Target="../media/image687.png"/><Relationship Id="rId200" Type="http://schemas.openxmlformats.org/officeDocument/2006/relationships/image" Target="../media/image502.png"/><Relationship Id="rId382" Type="http://schemas.openxmlformats.org/officeDocument/2006/relationships/image" Target="../media/image589.png"/><Relationship Id="rId438" Type="http://schemas.openxmlformats.org/officeDocument/2006/relationships/image" Target="../media/image617.png"/><Relationship Id="rId603" Type="http://schemas.openxmlformats.org/officeDocument/2006/relationships/customXml" Target="../ink/ink736.xml"/><Relationship Id="rId645" Type="http://schemas.openxmlformats.org/officeDocument/2006/relationships/customXml" Target="../ink/ink757.xml"/><Relationship Id="rId687" Type="http://schemas.openxmlformats.org/officeDocument/2006/relationships/image" Target="../media/image741.png"/><Relationship Id="rId242" Type="http://schemas.openxmlformats.org/officeDocument/2006/relationships/image" Target="../media/image521.png"/><Relationship Id="rId284" Type="http://schemas.openxmlformats.org/officeDocument/2006/relationships/image" Target="../media/image542.png"/><Relationship Id="rId491" Type="http://schemas.openxmlformats.org/officeDocument/2006/relationships/customXml" Target="../ink/ink680.xml"/><Relationship Id="rId505" Type="http://schemas.openxmlformats.org/officeDocument/2006/relationships/customXml" Target="../ink/ink687.xml"/><Relationship Id="rId712" Type="http://schemas.openxmlformats.org/officeDocument/2006/relationships/customXml" Target="../ink/ink791.xml"/><Relationship Id="rId37" Type="http://schemas.openxmlformats.org/officeDocument/2006/relationships/image" Target="../media/image421.png"/><Relationship Id="rId79" Type="http://schemas.openxmlformats.org/officeDocument/2006/relationships/image" Target="../media/image442.png"/><Relationship Id="rId102" Type="http://schemas.openxmlformats.org/officeDocument/2006/relationships/customXml" Target="../ink/ink484.xml"/><Relationship Id="rId144" Type="http://schemas.openxmlformats.org/officeDocument/2006/relationships/customXml" Target="../ink/ink505.xml"/><Relationship Id="rId547" Type="http://schemas.openxmlformats.org/officeDocument/2006/relationships/customXml" Target="../ink/ink708.xml"/><Relationship Id="rId589" Type="http://schemas.openxmlformats.org/officeDocument/2006/relationships/customXml" Target="../ink/ink729.xml"/><Relationship Id="rId90" Type="http://schemas.openxmlformats.org/officeDocument/2006/relationships/customXml" Target="../ink/ink478.xml"/><Relationship Id="rId186" Type="http://schemas.openxmlformats.org/officeDocument/2006/relationships/image" Target="../media/image495.png"/><Relationship Id="rId351" Type="http://schemas.openxmlformats.org/officeDocument/2006/relationships/image" Target="../media/image574.png"/><Relationship Id="rId393" Type="http://schemas.openxmlformats.org/officeDocument/2006/relationships/customXml" Target="../ink/ink631.xml"/><Relationship Id="rId407" Type="http://schemas.openxmlformats.org/officeDocument/2006/relationships/customXml" Target="../ink/ink638.xml"/><Relationship Id="rId449" Type="http://schemas.openxmlformats.org/officeDocument/2006/relationships/customXml" Target="../ink/ink659.xml"/><Relationship Id="rId614" Type="http://schemas.openxmlformats.org/officeDocument/2006/relationships/image" Target="../media/image705.png"/><Relationship Id="rId656" Type="http://schemas.openxmlformats.org/officeDocument/2006/relationships/image" Target="../media/image726.png"/><Relationship Id="rId211" Type="http://schemas.openxmlformats.org/officeDocument/2006/relationships/customXml" Target="../ink/ink539.xml"/><Relationship Id="rId253" Type="http://schemas.openxmlformats.org/officeDocument/2006/relationships/customXml" Target="../ink/ink560.xml"/><Relationship Id="rId295" Type="http://schemas.openxmlformats.org/officeDocument/2006/relationships/customXml" Target="../ink/ink581.xml"/><Relationship Id="rId309" Type="http://schemas.openxmlformats.org/officeDocument/2006/relationships/customXml" Target="../ink/ink588.xml"/><Relationship Id="rId460" Type="http://schemas.openxmlformats.org/officeDocument/2006/relationships/image" Target="../media/image628.png"/><Relationship Id="rId516" Type="http://schemas.openxmlformats.org/officeDocument/2006/relationships/image" Target="../media/image656.png"/><Relationship Id="rId698" Type="http://schemas.openxmlformats.org/officeDocument/2006/relationships/customXml" Target="../ink/ink784.xml"/><Relationship Id="rId48" Type="http://schemas.openxmlformats.org/officeDocument/2006/relationships/customXml" Target="../ink/ink457.xml"/><Relationship Id="rId113" Type="http://schemas.openxmlformats.org/officeDocument/2006/relationships/image" Target="../media/image459.png"/><Relationship Id="rId320" Type="http://schemas.openxmlformats.org/officeDocument/2006/relationships/image" Target="../media/image559.png"/><Relationship Id="rId558" Type="http://schemas.openxmlformats.org/officeDocument/2006/relationships/image" Target="../media/image677.png"/><Relationship Id="rId723" Type="http://schemas.openxmlformats.org/officeDocument/2006/relationships/image" Target="../media/image759.png"/><Relationship Id="rId155" Type="http://schemas.openxmlformats.org/officeDocument/2006/relationships/image" Target="../media/image480.png"/><Relationship Id="rId197" Type="http://schemas.openxmlformats.org/officeDocument/2006/relationships/customXml" Target="../ink/ink532.xml"/><Relationship Id="rId362" Type="http://schemas.openxmlformats.org/officeDocument/2006/relationships/customXml" Target="../ink/ink615.xml"/><Relationship Id="rId418" Type="http://schemas.openxmlformats.org/officeDocument/2006/relationships/image" Target="../media/image607.png"/><Relationship Id="rId625" Type="http://schemas.openxmlformats.org/officeDocument/2006/relationships/customXml" Target="../ink/ink747.xml"/><Relationship Id="rId222" Type="http://schemas.openxmlformats.org/officeDocument/2006/relationships/image" Target="../media/image513.png"/><Relationship Id="rId264" Type="http://schemas.openxmlformats.org/officeDocument/2006/relationships/image" Target="../media/image532.png"/><Relationship Id="rId471" Type="http://schemas.openxmlformats.org/officeDocument/2006/relationships/customXml" Target="../ink/ink670.xml"/><Relationship Id="rId667" Type="http://schemas.openxmlformats.org/officeDocument/2006/relationships/customXml" Target="../ink/ink768.xml"/><Relationship Id="rId17" Type="http://schemas.openxmlformats.org/officeDocument/2006/relationships/image" Target="../media/image411.png"/><Relationship Id="rId59" Type="http://schemas.openxmlformats.org/officeDocument/2006/relationships/image" Target="../media/image432.png"/><Relationship Id="rId124" Type="http://schemas.openxmlformats.org/officeDocument/2006/relationships/customXml" Target="../ink/ink495.xml"/><Relationship Id="rId527" Type="http://schemas.openxmlformats.org/officeDocument/2006/relationships/customXml" Target="../ink/ink698.xml"/><Relationship Id="rId569" Type="http://schemas.openxmlformats.org/officeDocument/2006/relationships/customXml" Target="../ink/ink719.xml"/><Relationship Id="rId70" Type="http://schemas.openxmlformats.org/officeDocument/2006/relationships/customXml" Target="../ink/ink468.xml"/><Relationship Id="rId166" Type="http://schemas.openxmlformats.org/officeDocument/2006/relationships/customXml" Target="../ink/ink516.xml"/><Relationship Id="rId331" Type="http://schemas.openxmlformats.org/officeDocument/2006/relationships/image" Target="../media/image564.png"/><Relationship Id="rId373" Type="http://schemas.openxmlformats.org/officeDocument/2006/relationships/customXml" Target="../ink/ink621.xml"/><Relationship Id="rId429" Type="http://schemas.openxmlformats.org/officeDocument/2006/relationships/customXml" Target="../ink/ink649.xml"/><Relationship Id="rId580" Type="http://schemas.openxmlformats.org/officeDocument/2006/relationships/image" Target="../media/image688.png"/><Relationship Id="rId636" Type="http://schemas.openxmlformats.org/officeDocument/2006/relationships/image" Target="../media/image716.png"/><Relationship Id="rId1" Type="http://schemas.openxmlformats.org/officeDocument/2006/relationships/slideLayout" Target="../slideLayouts/slideLayout2.xml"/><Relationship Id="rId233" Type="http://schemas.openxmlformats.org/officeDocument/2006/relationships/customXml" Target="../ink/ink550.xml"/><Relationship Id="rId440" Type="http://schemas.openxmlformats.org/officeDocument/2006/relationships/image" Target="../media/image618.png"/><Relationship Id="rId678" Type="http://schemas.openxmlformats.org/officeDocument/2006/relationships/image" Target="../media/image737.png"/><Relationship Id="rId28" Type="http://schemas.openxmlformats.org/officeDocument/2006/relationships/customXml" Target="../ink/ink447.xml"/><Relationship Id="rId275" Type="http://schemas.openxmlformats.org/officeDocument/2006/relationships/customXml" Target="../ink/ink571.xml"/><Relationship Id="rId300" Type="http://schemas.openxmlformats.org/officeDocument/2006/relationships/image" Target="../media/image550.png"/><Relationship Id="rId482" Type="http://schemas.openxmlformats.org/officeDocument/2006/relationships/image" Target="../media/image639.png"/><Relationship Id="rId538" Type="http://schemas.openxmlformats.org/officeDocument/2006/relationships/image" Target="../media/image667.png"/><Relationship Id="rId703" Type="http://schemas.openxmlformats.org/officeDocument/2006/relationships/image" Target="../media/image749.png"/><Relationship Id="rId81" Type="http://schemas.openxmlformats.org/officeDocument/2006/relationships/image" Target="../media/image443.png"/><Relationship Id="rId135" Type="http://schemas.openxmlformats.org/officeDocument/2006/relationships/image" Target="../media/image470.png"/><Relationship Id="rId177" Type="http://schemas.openxmlformats.org/officeDocument/2006/relationships/customXml" Target="../ink/ink522.xml"/><Relationship Id="rId342" Type="http://schemas.openxmlformats.org/officeDocument/2006/relationships/customXml" Target="../ink/ink605.xml"/><Relationship Id="rId384" Type="http://schemas.openxmlformats.org/officeDocument/2006/relationships/image" Target="../media/image590.png"/><Relationship Id="rId591" Type="http://schemas.openxmlformats.org/officeDocument/2006/relationships/customXml" Target="../ink/ink730.xml"/><Relationship Id="rId605" Type="http://schemas.openxmlformats.org/officeDocument/2006/relationships/customXml" Target="../ink/ink737.xml"/><Relationship Id="rId202" Type="http://schemas.openxmlformats.org/officeDocument/2006/relationships/image" Target="../media/image503.png"/><Relationship Id="rId244" Type="http://schemas.openxmlformats.org/officeDocument/2006/relationships/image" Target="../media/image522.png"/><Relationship Id="rId647" Type="http://schemas.openxmlformats.org/officeDocument/2006/relationships/customXml" Target="../ink/ink758.xml"/><Relationship Id="rId689" Type="http://schemas.openxmlformats.org/officeDocument/2006/relationships/image" Target="../media/image742.png"/><Relationship Id="rId39" Type="http://schemas.openxmlformats.org/officeDocument/2006/relationships/image" Target="../media/image422.png"/><Relationship Id="rId286" Type="http://schemas.openxmlformats.org/officeDocument/2006/relationships/image" Target="../media/image543.png"/><Relationship Id="rId451" Type="http://schemas.openxmlformats.org/officeDocument/2006/relationships/customXml" Target="../ink/ink660.xml"/><Relationship Id="rId493" Type="http://schemas.openxmlformats.org/officeDocument/2006/relationships/customXml" Target="../ink/ink681.xml"/><Relationship Id="rId507" Type="http://schemas.openxmlformats.org/officeDocument/2006/relationships/customXml" Target="../ink/ink688.xml"/><Relationship Id="rId549" Type="http://schemas.openxmlformats.org/officeDocument/2006/relationships/customXml" Target="../ink/ink709.xml"/><Relationship Id="rId714" Type="http://schemas.openxmlformats.org/officeDocument/2006/relationships/customXml" Target="../ink/ink792.xml"/><Relationship Id="rId50" Type="http://schemas.openxmlformats.org/officeDocument/2006/relationships/customXml" Target="../ink/ink458.xml"/><Relationship Id="rId104" Type="http://schemas.openxmlformats.org/officeDocument/2006/relationships/customXml" Target="../ink/ink485.xml"/><Relationship Id="rId146" Type="http://schemas.openxmlformats.org/officeDocument/2006/relationships/customXml" Target="../ink/ink506.xml"/><Relationship Id="rId188" Type="http://schemas.openxmlformats.org/officeDocument/2006/relationships/image" Target="../media/image496.png"/><Relationship Id="rId311" Type="http://schemas.openxmlformats.org/officeDocument/2006/relationships/customXml" Target="../ink/ink589.xml"/><Relationship Id="rId353" Type="http://schemas.openxmlformats.org/officeDocument/2006/relationships/image" Target="../media/image575.png"/><Relationship Id="rId395" Type="http://schemas.openxmlformats.org/officeDocument/2006/relationships/customXml" Target="../ink/ink632.xml"/><Relationship Id="rId409" Type="http://schemas.openxmlformats.org/officeDocument/2006/relationships/customXml" Target="../ink/ink639.xml"/><Relationship Id="rId560" Type="http://schemas.openxmlformats.org/officeDocument/2006/relationships/image" Target="../media/image678.png"/><Relationship Id="rId92" Type="http://schemas.openxmlformats.org/officeDocument/2006/relationships/customXml" Target="../ink/ink479.xml"/><Relationship Id="rId213" Type="http://schemas.openxmlformats.org/officeDocument/2006/relationships/customXml" Target="../ink/ink540.xml"/><Relationship Id="rId420" Type="http://schemas.openxmlformats.org/officeDocument/2006/relationships/image" Target="../media/image608.png"/><Relationship Id="rId616" Type="http://schemas.openxmlformats.org/officeDocument/2006/relationships/image" Target="../media/image706.png"/><Relationship Id="rId658" Type="http://schemas.openxmlformats.org/officeDocument/2006/relationships/image" Target="../media/image727.png"/><Relationship Id="rId255" Type="http://schemas.openxmlformats.org/officeDocument/2006/relationships/customXml" Target="../ink/ink561.xml"/><Relationship Id="rId297" Type="http://schemas.openxmlformats.org/officeDocument/2006/relationships/customXml" Target="../ink/ink582.xml"/><Relationship Id="rId462" Type="http://schemas.openxmlformats.org/officeDocument/2006/relationships/image" Target="../media/image629.png"/><Relationship Id="rId518" Type="http://schemas.openxmlformats.org/officeDocument/2006/relationships/image" Target="../media/image657.png"/><Relationship Id="rId725" Type="http://schemas.openxmlformats.org/officeDocument/2006/relationships/image" Target="../media/image760.png"/><Relationship Id="rId115" Type="http://schemas.openxmlformats.org/officeDocument/2006/relationships/image" Target="../media/image460.png"/><Relationship Id="rId157" Type="http://schemas.openxmlformats.org/officeDocument/2006/relationships/image" Target="../media/image481.png"/><Relationship Id="rId322" Type="http://schemas.openxmlformats.org/officeDocument/2006/relationships/image" Target="../media/image560.png"/><Relationship Id="rId364" Type="http://schemas.openxmlformats.org/officeDocument/2006/relationships/image" Target="../media/image580.png"/><Relationship Id="rId61" Type="http://schemas.openxmlformats.org/officeDocument/2006/relationships/image" Target="../media/image433.png"/><Relationship Id="rId199" Type="http://schemas.openxmlformats.org/officeDocument/2006/relationships/customXml" Target="../ink/ink533.xml"/><Relationship Id="rId571" Type="http://schemas.openxmlformats.org/officeDocument/2006/relationships/customXml" Target="../ink/ink720.xml"/><Relationship Id="rId627" Type="http://schemas.openxmlformats.org/officeDocument/2006/relationships/customXml" Target="../ink/ink748.xml"/><Relationship Id="rId669" Type="http://schemas.openxmlformats.org/officeDocument/2006/relationships/customXml" Target="../ink/ink769.xml"/><Relationship Id="rId19" Type="http://schemas.openxmlformats.org/officeDocument/2006/relationships/image" Target="../media/image412.png"/><Relationship Id="rId224" Type="http://schemas.openxmlformats.org/officeDocument/2006/relationships/image" Target="../media/image514.png"/><Relationship Id="rId266" Type="http://schemas.openxmlformats.org/officeDocument/2006/relationships/image" Target="../media/image533.png"/><Relationship Id="rId431" Type="http://schemas.openxmlformats.org/officeDocument/2006/relationships/customXml" Target="../ink/ink650.xml"/><Relationship Id="rId473" Type="http://schemas.openxmlformats.org/officeDocument/2006/relationships/customXml" Target="../ink/ink671.xml"/><Relationship Id="rId529" Type="http://schemas.openxmlformats.org/officeDocument/2006/relationships/customXml" Target="../ink/ink699.xml"/><Relationship Id="rId680" Type="http://schemas.openxmlformats.org/officeDocument/2006/relationships/image" Target="../media/image738.png"/><Relationship Id="rId30" Type="http://schemas.openxmlformats.org/officeDocument/2006/relationships/customXml" Target="../ink/ink448.xml"/><Relationship Id="rId126" Type="http://schemas.openxmlformats.org/officeDocument/2006/relationships/customXml" Target="../ink/ink496.xml"/><Relationship Id="rId168" Type="http://schemas.openxmlformats.org/officeDocument/2006/relationships/customXml" Target="../ink/ink517.xml"/><Relationship Id="rId333" Type="http://schemas.openxmlformats.org/officeDocument/2006/relationships/image" Target="../media/image565.png"/><Relationship Id="rId540" Type="http://schemas.openxmlformats.org/officeDocument/2006/relationships/image" Target="../media/image668.png"/><Relationship Id="rId72" Type="http://schemas.openxmlformats.org/officeDocument/2006/relationships/customXml" Target="../ink/ink469.xml"/><Relationship Id="rId375" Type="http://schemas.openxmlformats.org/officeDocument/2006/relationships/customXml" Target="../ink/ink622.xml"/><Relationship Id="rId582" Type="http://schemas.openxmlformats.org/officeDocument/2006/relationships/image" Target="../media/image689.png"/><Relationship Id="rId638" Type="http://schemas.openxmlformats.org/officeDocument/2006/relationships/image" Target="../media/image717.png"/><Relationship Id="rId3" Type="http://schemas.openxmlformats.org/officeDocument/2006/relationships/image" Target="../media/image4040.png"/><Relationship Id="rId235" Type="http://schemas.openxmlformats.org/officeDocument/2006/relationships/customXml" Target="../ink/ink551.xml"/><Relationship Id="rId277" Type="http://schemas.openxmlformats.org/officeDocument/2006/relationships/customXml" Target="../ink/ink572.xml"/><Relationship Id="rId400" Type="http://schemas.openxmlformats.org/officeDocument/2006/relationships/image" Target="../media/image598.png"/><Relationship Id="rId442" Type="http://schemas.openxmlformats.org/officeDocument/2006/relationships/image" Target="../media/image619.png"/><Relationship Id="rId484" Type="http://schemas.openxmlformats.org/officeDocument/2006/relationships/image" Target="../media/image640.png"/><Relationship Id="rId705" Type="http://schemas.openxmlformats.org/officeDocument/2006/relationships/image" Target="../media/image750.png"/><Relationship Id="rId137" Type="http://schemas.openxmlformats.org/officeDocument/2006/relationships/image" Target="../media/image471.png"/><Relationship Id="rId302" Type="http://schemas.openxmlformats.org/officeDocument/2006/relationships/image" Target="../media/image290.png"/><Relationship Id="rId344" Type="http://schemas.openxmlformats.org/officeDocument/2006/relationships/customXml" Target="../ink/ink606.xml"/><Relationship Id="rId691" Type="http://schemas.openxmlformats.org/officeDocument/2006/relationships/image" Target="../media/image743.png"/><Relationship Id="rId41" Type="http://schemas.openxmlformats.org/officeDocument/2006/relationships/image" Target="../media/image423.png"/><Relationship Id="rId83" Type="http://schemas.openxmlformats.org/officeDocument/2006/relationships/image" Target="../media/image444.png"/><Relationship Id="rId179" Type="http://schemas.openxmlformats.org/officeDocument/2006/relationships/customXml" Target="../ink/ink523.xml"/><Relationship Id="rId386" Type="http://schemas.openxmlformats.org/officeDocument/2006/relationships/image" Target="../media/image591.png"/><Relationship Id="rId551" Type="http://schemas.openxmlformats.org/officeDocument/2006/relationships/customXml" Target="../ink/ink710.xml"/><Relationship Id="rId593" Type="http://schemas.openxmlformats.org/officeDocument/2006/relationships/customXml" Target="../ink/ink731.xml"/><Relationship Id="rId607" Type="http://schemas.openxmlformats.org/officeDocument/2006/relationships/customXml" Target="../ink/ink738.xml"/><Relationship Id="rId649" Type="http://schemas.openxmlformats.org/officeDocument/2006/relationships/customXml" Target="../ink/ink759.xml"/><Relationship Id="rId190" Type="http://schemas.openxmlformats.org/officeDocument/2006/relationships/image" Target="../media/image497.png"/><Relationship Id="rId204" Type="http://schemas.openxmlformats.org/officeDocument/2006/relationships/image" Target="../media/image504.png"/><Relationship Id="rId246" Type="http://schemas.openxmlformats.org/officeDocument/2006/relationships/image" Target="../media/image523.png"/><Relationship Id="rId288" Type="http://schemas.openxmlformats.org/officeDocument/2006/relationships/image" Target="../media/image544.png"/><Relationship Id="rId411" Type="http://schemas.openxmlformats.org/officeDocument/2006/relationships/customXml" Target="../ink/ink640.xml"/><Relationship Id="rId453" Type="http://schemas.openxmlformats.org/officeDocument/2006/relationships/customXml" Target="../ink/ink661.xml"/><Relationship Id="rId509" Type="http://schemas.openxmlformats.org/officeDocument/2006/relationships/customXml" Target="../ink/ink689.xml"/><Relationship Id="rId660" Type="http://schemas.openxmlformats.org/officeDocument/2006/relationships/image" Target="../media/image728.png"/><Relationship Id="rId106" Type="http://schemas.openxmlformats.org/officeDocument/2006/relationships/customXml" Target="../ink/ink486.xml"/><Relationship Id="rId313" Type="http://schemas.openxmlformats.org/officeDocument/2006/relationships/customXml" Target="../ink/ink590.xml"/><Relationship Id="rId495" Type="http://schemas.openxmlformats.org/officeDocument/2006/relationships/customXml" Target="../ink/ink682.xml"/><Relationship Id="rId716" Type="http://schemas.openxmlformats.org/officeDocument/2006/relationships/customXml" Target="../ink/ink793.xml"/><Relationship Id="rId10" Type="http://schemas.openxmlformats.org/officeDocument/2006/relationships/customXml" Target="../ink/ink438.xml"/><Relationship Id="rId52" Type="http://schemas.openxmlformats.org/officeDocument/2006/relationships/customXml" Target="../ink/ink459.xml"/><Relationship Id="rId94" Type="http://schemas.openxmlformats.org/officeDocument/2006/relationships/customXml" Target="../ink/ink480.xml"/><Relationship Id="rId148" Type="http://schemas.openxmlformats.org/officeDocument/2006/relationships/customXml" Target="../ink/ink507.xml"/><Relationship Id="rId355" Type="http://schemas.openxmlformats.org/officeDocument/2006/relationships/image" Target="../media/image576.png"/><Relationship Id="rId397" Type="http://schemas.openxmlformats.org/officeDocument/2006/relationships/customXml" Target="../ink/ink633.xml"/><Relationship Id="rId520" Type="http://schemas.openxmlformats.org/officeDocument/2006/relationships/image" Target="../media/image658.png"/><Relationship Id="rId562" Type="http://schemas.openxmlformats.org/officeDocument/2006/relationships/image" Target="../media/image679.png"/><Relationship Id="rId618" Type="http://schemas.openxmlformats.org/officeDocument/2006/relationships/image" Target="../media/image707.png"/><Relationship Id="rId215" Type="http://schemas.openxmlformats.org/officeDocument/2006/relationships/customXml" Target="../ink/ink541.xml"/><Relationship Id="rId257" Type="http://schemas.openxmlformats.org/officeDocument/2006/relationships/customXml" Target="../ink/ink562.xml"/><Relationship Id="rId422" Type="http://schemas.openxmlformats.org/officeDocument/2006/relationships/image" Target="../media/image609.png"/><Relationship Id="rId464" Type="http://schemas.openxmlformats.org/officeDocument/2006/relationships/image" Target="../media/image630.png"/><Relationship Id="rId299" Type="http://schemas.openxmlformats.org/officeDocument/2006/relationships/customXml" Target="../ink/ink583.xml"/><Relationship Id="rId727" Type="http://schemas.openxmlformats.org/officeDocument/2006/relationships/image" Target="../media/image761.png"/><Relationship Id="rId63" Type="http://schemas.openxmlformats.org/officeDocument/2006/relationships/image" Target="../media/image434.png"/><Relationship Id="rId159" Type="http://schemas.openxmlformats.org/officeDocument/2006/relationships/image" Target="../media/image482.png"/><Relationship Id="rId366" Type="http://schemas.openxmlformats.org/officeDocument/2006/relationships/image" Target="../media/image581.png"/><Relationship Id="rId573" Type="http://schemas.openxmlformats.org/officeDocument/2006/relationships/customXml" Target="../ink/ink721.xml"/><Relationship Id="rId226" Type="http://schemas.openxmlformats.org/officeDocument/2006/relationships/image" Target="../media/image515.png"/><Relationship Id="rId433" Type="http://schemas.openxmlformats.org/officeDocument/2006/relationships/customXml" Target="../ink/ink651.xml"/><Relationship Id="rId640" Type="http://schemas.openxmlformats.org/officeDocument/2006/relationships/image" Target="../media/image718.png"/><Relationship Id="rId74" Type="http://schemas.openxmlformats.org/officeDocument/2006/relationships/customXml" Target="../ink/ink470.xml"/><Relationship Id="rId377" Type="http://schemas.openxmlformats.org/officeDocument/2006/relationships/customXml" Target="../ink/ink623.xml"/><Relationship Id="rId500" Type="http://schemas.openxmlformats.org/officeDocument/2006/relationships/image" Target="../media/image648.png"/><Relationship Id="rId584" Type="http://schemas.openxmlformats.org/officeDocument/2006/relationships/image" Target="../media/image690.png"/><Relationship Id="rId5" Type="http://schemas.openxmlformats.org/officeDocument/2006/relationships/image" Target="../media/image4050.png"/><Relationship Id="rId237" Type="http://schemas.openxmlformats.org/officeDocument/2006/relationships/customXml" Target="../ink/ink552.xml"/><Relationship Id="rId444" Type="http://schemas.openxmlformats.org/officeDocument/2006/relationships/image" Target="../media/image620.png"/><Relationship Id="rId651" Type="http://schemas.openxmlformats.org/officeDocument/2006/relationships/customXml" Target="../ink/ink760.xml"/><Relationship Id="rId290" Type="http://schemas.openxmlformats.org/officeDocument/2006/relationships/image" Target="../media/image545.png"/><Relationship Id="rId304" Type="http://schemas.openxmlformats.org/officeDocument/2006/relationships/image" Target="../media/image551.png"/><Relationship Id="rId388" Type="http://schemas.openxmlformats.org/officeDocument/2006/relationships/image" Target="../media/image592.png"/><Relationship Id="rId511" Type="http://schemas.openxmlformats.org/officeDocument/2006/relationships/customXml" Target="../ink/ink690.xml"/><Relationship Id="rId609" Type="http://schemas.openxmlformats.org/officeDocument/2006/relationships/customXml" Target="../ink/ink739.xml"/><Relationship Id="rId85" Type="http://schemas.openxmlformats.org/officeDocument/2006/relationships/image" Target="../media/image445.png"/><Relationship Id="rId150" Type="http://schemas.openxmlformats.org/officeDocument/2006/relationships/customXml" Target="../ink/ink508.xml"/><Relationship Id="rId595" Type="http://schemas.openxmlformats.org/officeDocument/2006/relationships/customXml" Target="../ink/ink732.xml"/><Relationship Id="rId248" Type="http://schemas.openxmlformats.org/officeDocument/2006/relationships/image" Target="../media/image524.png"/><Relationship Id="rId455" Type="http://schemas.openxmlformats.org/officeDocument/2006/relationships/customXml" Target="../ink/ink662.xml"/><Relationship Id="rId662" Type="http://schemas.openxmlformats.org/officeDocument/2006/relationships/image" Target="../media/image729.png"/><Relationship Id="rId12" Type="http://schemas.openxmlformats.org/officeDocument/2006/relationships/customXml" Target="../ink/ink439.xml"/><Relationship Id="rId108" Type="http://schemas.openxmlformats.org/officeDocument/2006/relationships/customXml" Target="../ink/ink487.xml"/><Relationship Id="rId315" Type="http://schemas.openxmlformats.org/officeDocument/2006/relationships/customXml" Target="../ink/ink591.xml"/><Relationship Id="rId522" Type="http://schemas.openxmlformats.org/officeDocument/2006/relationships/image" Target="../media/image659.png"/><Relationship Id="rId96" Type="http://schemas.openxmlformats.org/officeDocument/2006/relationships/customXml" Target="../ink/ink481.xml"/><Relationship Id="rId161" Type="http://schemas.openxmlformats.org/officeDocument/2006/relationships/image" Target="../media/image483.png"/><Relationship Id="rId399" Type="http://schemas.openxmlformats.org/officeDocument/2006/relationships/customXml" Target="../ink/ink634.xml"/><Relationship Id="rId259" Type="http://schemas.openxmlformats.org/officeDocument/2006/relationships/customXml" Target="../ink/ink563.xml"/><Relationship Id="rId466" Type="http://schemas.openxmlformats.org/officeDocument/2006/relationships/image" Target="../media/image631.png"/><Relationship Id="rId673" Type="http://schemas.openxmlformats.org/officeDocument/2006/relationships/customXml" Target="../ink/ink771.xml"/><Relationship Id="rId23" Type="http://schemas.openxmlformats.org/officeDocument/2006/relationships/image" Target="../media/image414.png"/><Relationship Id="rId119" Type="http://schemas.openxmlformats.org/officeDocument/2006/relationships/image" Target="../media/image462.png"/><Relationship Id="rId326" Type="http://schemas.openxmlformats.org/officeDocument/2006/relationships/customXml" Target="../ink/ink597.xml"/><Relationship Id="rId533" Type="http://schemas.openxmlformats.org/officeDocument/2006/relationships/customXml" Target="../ink/ink701.xml"/><Relationship Id="rId172" Type="http://schemas.openxmlformats.org/officeDocument/2006/relationships/customXml" Target="../ink/ink519.xml"/><Relationship Id="rId477" Type="http://schemas.openxmlformats.org/officeDocument/2006/relationships/customXml" Target="../ink/ink673.xml"/><Relationship Id="rId600" Type="http://schemas.openxmlformats.org/officeDocument/2006/relationships/image" Target="../media/image698.png"/><Relationship Id="rId684" Type="http://schemas.openxmlformats.org/officeDocument/2006/relationships/customXml" Target="../ink/ink777.xml"/><Relationship Id="rId337" Type="http://schemas.openxmlformats.org/officeDocument/2006/relationships/image" Target="../media/image567.png"/><Relationship Id="rId34" Type="http://schemas.openxmlformats.org/officeDocument/2006/relationships/customXml" Target="../ink/ink450.xml"/><Relationship Id="rId544" Type="http://schemas.openxmlformats.org/officeDocument/2006/relationships/image" Target="../media/image670.png"/><Relationship Id="rId183" Type="http://schemas.openxmlformats.org/officeDocument/2006/relationships/customXml" Target="../ink/ink525.xml"/><Relationship Id="rId390" Type="http://schemas.openxmlformats.org/officeDocument/2006/relationships/image" Target="../media/image593.png"/><Relationship Id="rId404" Type="http://schemas.openxmlformats.org/officeDocument/2006/relationships/image" Target="../media/image600.png"/><Relationship Id="rId611" Type="http://schemas.openxmlformats.org/officeDocument/2006/relationships/customXml" Target="../ink/ink740.xml"/><Relationship Id="rId250" Type="http://schemas.openxmlformats.org/officeDocument/2006/relationships/image" Target="../media/image525.png"/><Relationship Id="rId488" Type="http://schemas.openxmlformats.org/officeDocument/2006/relationships/image" Target="../media/image642.png"/><Relationship Id="rId695" Type="http://schemas.openxmlformats.org/officeDocument/2006/relationships/image" Target="../media/image745.png"/><Relationship Id="rId709" Type="http://schemas.openxmlformats.org/officeDocument/2006/relationships/image" Target="../media/image752.png"/><Relationship Id="rId45" Type="http://schemas.openxmlformats.org/officeDocument/2006/relationships/image" Target="../media/image425.png"/><Relationship Id="rId110" Type="http://schemas.openxmlformats.org/officeDocument/2006/relationships/customXml" Target="../ink/ink488.xml"/><Relationship Id="rId348" Type="http://schemas.openxmlformats.org/officeDocument/2006/relationships/customXml" Target="../ink/ink608.xml"/><Relationship Id="rId555" Type="http://schemas.openxmlformats.org/officeDocument/2006/relationships/customXml" Target="../ink/ink712.xml"/><Relationship Id="rId194" Type="http://schemas.openxmlformats.org/officeDocument/2006/relationships/image" Target="../media/image499.png"/><Relationship Id="rId208" Type="http://schemas.openxmlformats.org/officeDocument/2006/relationships/image" Target="../media/image506.png"/><Relationship Id="rId415" Type="http://schemas.openxmlformats.org/officeDocument/2006/relationships/customXml" Target="../ink/ink642.xml"/><Relationship Id="rId622" Type="http://schemas.openxmlformats.org/officeDocument/2006/relationships/image" Target="../media/image709.png"/><Relationship Id="rId261" Type="http://schemas.openxmlformats.org/officeDocument/2006/relationships/customXml" Target="../ink/ink564.xml"/><Relationship Id="rId499" Type="http://schemas.openxmlformats.org/officeDocument/2006/relationships/customXml" Target="../ink/ink684.xml"/><Relationship Id="rId56" Type="http://schemas.openxmlformats.org/officeDocument/2006/relationships/customXml" Target="../ink/ink461.xml"/><Relationship Id="rId359" Type="http://schemas.openxmlformats.org/officeDocument/2006/relationships/image" Target="../media/image578.png"/><Relationship Id="rId566" Type="http://schemas.openxmlformats.org/officeDocument/2006/relationships/image" Target="../media/image681.png"/><Relationship Id="rId121" Type="http://schemas.openxmlformats.org/officeDocument/2006/relationships/image" Target="../media/image463.png"/><Relationship Id="rId219" Type="http://schemas.openxmlformats.org/officeDocument/2006/relationships/customXml" Target="../ink/ink543.xml"/><Relationship Id="rId426" Type="http://schemas.openxmlformats.org/officeDocument/2006/relationships/image" Target="../media/image611.png"/><Relationship Id="rId633" Type="http://schemas.openxmlformats.org/officeDocument/2006/relationships/customXml" Target="../ink/ink751.xml"/><Relationship Id="rId67" Type="http://schemas.openxmlformats.org/officeDocument/2006/relationships/image" Target="../media/image436.png"/><Relationship Id="rId272" Type="http://schemas.openxmlformats.org/officeDocument/2006/relationships/image" Target="../media/image536.png"/><Relationship Id="rId577" Type="http://schemas.openxmlformats.org/officeDocument/2006/relationships/customXml" Target="../ink/ink723.xml"/><Relationship Id="rId700" Type="http://schemas.openxmlformats.org/officeDocument/2006/relationships/customXml" Target="../ink/ink785.xml"/><Relationship Id="rId132" Type="http://schemas.openxmlformats.org/officeDocument/2006/relationships/customXml" Target="../ink/ink499.xml"/><Relationship Id="rId437" Type="http://schemas.openxmlformats.org/officeDocument/2006/relationships/customXml" Target="../ink/ink653.xml"/><Relationship Id="rId644" Type="http://schemas.openxmlformats.org/officeDocument/2006/relationships/image" Target="../media/image720.png"/><Relationship Id="rId283" Type="http://schemas.openxmlformats.org/officeDocument/2006/relationships/customXml" Target="../ink/ink575.xml"/><Relationship Id="rId490" Type="http://schemas.openxmlformats.org/officeDocument/2006/relationships/image" Target="../media/image643.png"/><Relationship Id="rId504" Type="http://schemas.openxmlformats.org/officeDocument/2006/relationships/image" Target="../media/image650.png"/><Relationship Id="rId711" Type="http://schemas.openxmlformats.org/officeDocument/2006/relationships/image" Target="../media/image753.png"/><Relationship Id="rId78" Type="http://schemas.openxmlformats.org/officeDocument/2006/relationships/customXml" Target="../ink/ink472.xml"/><Relationship Id="rId143" Type="http://schemas.openxmlformats.org/officeDocument/2006/relationships/image" Target="../media/image474.png"/><Relationship Id="rId350" Type="http://schemas.openxmlformats.org/officeDocument/2006/relationships/customXml" Target="../ink/ink609.xml"/><Relationship Id="rId588" Type="http://schemas.openxmlformats.org/officeDocument/2006/relationships/image" Target="../media/image692.png"/><Relationship Id="rId9" Type="http://schemas.openxmlformats.org/officeDocument/2006/relationships/image" Target="../media/image407.png"/><Relationship Id="rId210" Type="http://schemas.openxmlformats.org/officeDocument/2006/relationships/image" Target="../media/image507.png"/><Relationship Id="rId448" Type="http://schemas.openxmlformats.org/officeDocument/2006/relationships/image" Target="../media/image622.png"/><Relationship Id="rId655" Type="http://schemas.openxmlformats.org/officeDocument/2006/relationships/customXml" Target="../ink/ink762.xml"/><Relationship Id="rId294" Type="http://schemas.openxmlformats.org/officeDocument/2006/relationships/image" Target="../media/image547.png"/><Relationship Id="rId308" Type="http://schemas.openxmlformats.org/officeDocument/2006/relationships/image" Target="../media/image553.png"/><Relationship Id="rId515" Type="http://schemas.openxmlformats.org/officeDocument/2006/relationships/customXml" Target="../ink/ink692.xml"/><Relationship Id="rId722" Type="http://schemas.openxmlformats.org/officeDocument/2006/relationships/customXml" Target="../ink/ink796.xml"/><Relationship Id="rId89" Type="http://schemas.openxmlformats.org/officeDocument/2006/relationships/image" Target="../media/image447.png"/><Relationship Id="rId154" Type="http://schemas.openxmlformats.org/officeDocument/2006/relationships/customXml" Target="../ink/ink510.xml"/><Relationship Id="rId361" Type="http://schemas.openxmlformats.org/officeDocument/2006/relationships/image" Target="../media/image579.png"/><Relationship Id="rId599" Type="http://schemas.openxmlformats.org/officeDocument/2006/relationships/customXml" Target="../ink/ink734.xml"/><Relationship Id="rId459" Type="http://schemas.openxmlformats.org/officeDocument/2006/relationships/customXml" Target="../ink/ink664.xml"/><Relationship Id="rId666" Type="http://schemas.openxmlformats.org/officeDocument/2006/relationships/image" Target="../media/image731.png"/><Relationship Id="rId16" Type="http://schemas.openxmlformats.org/officeDocument/2006/relationships/customXml" Target="../ink/ink441.xml"/><Relationship Id="rId221" Type="http://schemas.openxmlformats.org/officeDocument/2006/relationships/customXml" Target="../ink/ink544.xml"/><Relationship Id="rId319" Type="http://schemas.openxmlformats.org/officeDocument/2006/relationships/customXml" Target="../ink/ink593.xml"/><Relationship Id="rId526" Type="http://schemas.openxmlformats.org/officeDocument/2006/relationships/image" Target="../media/image661.png"/><Relationship Id="rId165" Type="http://schemas.openxmlformats.org/officeDocument/2006/relationships/image" Target="../media/image485.png"/><Relationship Id="rId372" Type="http://schemas.openxmlformats.org/officeDocument/2006/relationships/image" Target="../media/image584.png"/><Relationship Id="rId677" Type="http://schemas.openxmlformats.org/officeDocument/2006/relationships/customXml" Target="../ink/ink773.xml"/><Relationship Id="rId232" Type="http://schemas.openxmlformats.org/officeDocument/2006/relationships/image" Target="../media/image297.png"/><Relationship Id="rId27" Type="http://schemas.openxmlformats.org/officeDocument/2006/relationships/image" Target="../media/image416.png"/><Relationship Id="rId537" Type="http://schemas.openxmlformats.org/officeDocument/2006/relationships/customXml" Target="../ink/ink703.xml"/><Relationship Id="rId80" Type="http://schemas.openxmlformats.org/officeDocument/2006/relationships/customXml" Target="../ink/ink473.xml"/><Relationship Id="rId176" Type="http://schemas.openxmlformats.org/officeDocument/2006/relationships/customXml" Target="../ink/ink521.xml"/><Relationship Id="rId383" Type="http://schemas.openxmlformats.org/officeDocument/2006/relationships/customXml" Target="../ink/ink626.xml"/><Relationship Id="rId590" Type="http://schemas.openxmlformats.org/officeDocument/2006/relationships/image" Target="../media/image693.png"/><Relationship Id="rId604" Type="http://schemas.openxmlformats.org/officeDocument/2006/relationships/image" Target="../media/image700.png"/><Relationship Id="rId243" Type="http://schemas.openxmlformats.org/officeDocument/2006/relationships/customXml" Target="../ink/ink555.xml"/><Relationship Id="rId450" Type="http://schemas.openxmlformats.org/officeDocument/2006/relationships/image" Target="../media/image623.png"/><Relationship Id="rId688" Type="http://schemas.openxmlformats.org/officeDocument/2006/relationships/customXml" Target="../ink/ink779.xml"/><Relationship Id="rId38" Type="http://schemas.openxmlformats.org/officeDocument/2006/relationships/customXml" Target="../ink/ink452.xml"/><Relationship Id="rId103" Type="http://schemas.openxmlformats.org/officeDocument/2006/relationships/image" Target="../media/image454.png"/><Relationship Id="rId310" Type="http://schemas.openxmlformats.org/officeDocument/2006/relationships/image" Target="../media/image554.png"/><Relationship Id="rId548" Type="http://schemas.openxmlformats.org/officeDocument/2006/relationships/image" Target="../media/image672.png"/><Relationship Id="rId91" Type="http://schemas.openxmlformats.org/officeDocument/2006/relationships/image" Target="../media/image448.png"/><Relationship Id="rId187" Type="http://schemas.openxmlformats.org/officeDocument/2006/relationships/customXml" Target="../ink/ink527.xml"/><Relationship Id="rId394" Type="http://schemas.openxmlformats.org/officeDocument/2006/relationships/image" Target="../media/image595.png"/><Relationship Id="rId408" Type="http://schemas.openxmlformats.org/officeDocument/2006/relationships/image" Target="../media/image602.png"/><Relationship Id="rId615" Type="http://schemas.openxmlformats.org/officeDocument/2006/relationships/customXml" Target="../ink/ink742.xml"/><Relationship Id="rId254" Type="http://schemas.openxmlformats.org/officeDocument/2006/relationships/image" Target="../media/image527.png"/><Relationship Id="rId699" Type="http://schemas.openxmlformats.org/officeDocument/2006/relationships/image" Target="../media/image747.png"/><Relationship Id="rId49" Type="http://schemas.openxmlformats.org/officeDocument/2006/relationships/image" Target="../media/image427.png"/><Relationship Id="rId114" Type="http://schemas.openxmlformats.org/officeDocument/2006/relationships/customXml" Target="../ink/ink490.xml"/><Relationship Id="rId461" Type="http://schemas.openxmlformats.org/officeDocument/2006/relationships/customXml" Target="../ink/ink665.xml"/><Relationship Id="rId559" Type="http://schemas.openxmlformats.org/officeDocument/2006/relationships/customXml" Target="../ink/ink714.xml"/><Relationship Id="rId198" Type="http://schemas.openxmlformats.org/officeDocument/2006/relationships/image" Target="../media/image501.png"/><Relationship Id="rId321" Type="http://schemas.openxmlformats.org/officeDocument/2006/relationships/customXml" Target="../ink/ink594.xml"/><Relationship Id="rId419" Type="http://schemas.openxmlformats.org/officeDocument/2006/relationships/customXml" Target="../ink/ink644.xml"/><Relationship Id="rId626" Type="http://schemas.openxmlformats.org/officeDocument/2006/relationships/image" Target="../media/image711.png"/><Relationship Id="rId265" Type="http://schemas.openxmlformats.org/officeDocument/2006/relationships/customXml" Target="../ink/ink566.xml"/><Relationship Id="rId472" Type="http://schemas.openxmlformats.org/officeDocument/2006/relationships/image" Target="../media/image634.png"/><Relationship Id="rId125" Type="http://schemas.openxmlformats.org/officeDocument/2006/relationships/image" Target="../media/image465.png"/><Relationship Id="rId332" Type="http://schemas.openxmlformats.org/officeDocument/2006/relationships/customXml" Target="../ink/ink600.xml"/><Relationship Id="rId637" Type="http://schemas.openxmlformats.org/officeDocument/2006/relationships/customXml" Target="../ink/ink753.xml"/><Relationship Id="rId276" Type="http://schemas.openxmlformats.org/officeDocument/2006/relationships/image" Target="../media/image538.png"/><Relationship Id="rId483" Type="http://schemas.openxmlformats.org/officeDocument/2006/relationships/customXml" Target="../ink/ink676.xml"/><Relationship Id="rId690" Type="http://schemas.openxmlformats.org/officeDocument/2006/relationships/customXml" Target="../ink/ink780.xml"/><Relationship Id="rId704" Type="http://schemas.openxmlformats.org/officeDocument/2006/relationships/customXml" Target="../ink/ink787.xml"/><Relationship Id="rId40" Type="http://schemas.openxmlformats.org/officeDocument/2006/relationships/customXml" Target="../ink/ink453.xml"/><Relationship Id="rId136" Type="http://schemas.openxmlformats.org/officeDocument/2006/relationships/customXml" Target="../ink/ink501.xml"/><Relationship Id="rId343" Type="http://schemas.openxmlformats.org/officeDocument/2006/relationships/image" Target="../media/image570.png"/><Relationship Id="rId550" Type="http://schemas.openxmlformats.org/officeDocument/2006/relationships/image" Target="../media/image673.png"/><Relationship Id="rId203" Type="http://schemas.openxmlformats.org/officeDocument/2006/relationships/customXml" Target="../ink/ink535.xml"/><Relationship Id="rId648" Type="http://schemas.openxmlformats.org/officeDocument/2006/relationships/image" Target="../media/image7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17" Type="http://schemas.openxmlformats.org/officeDocument/2006/relationships/customXml" Target="../ink/ink857.xml"/><Relationship Id="rId21" Type="http://schemas.openxmlformats.org/officeDocument/2006/relationships/image" Target="../media/image769.png"/><Relationship Id="rId42" Type="http://schemas.openxmlformats.org/officeDocument/2006/relationships/customXml" Target="../ink/ink819.xml"/><Relationship Id="rId63" Type="http://schemas.openxmlformats.org/officeDocument/2006/relationships/image" Target="../media/image789.png"/><Relationship Id="rId84" Type="http://schemas.openxmlformats.org/officeDocument/2006/relationships/image" Target="../media/image799.png"/><Relationship Id="rId138" Type="http://schemas.openxmlformats.org/officeDocument/2006/relationships/image" Target="../media/image826.png"/><Relationship Id="rId159" Type="http://schemas.openxmlformats.org/officeDocument/2006/relationships/customXml" Target="../ink/ink878.xml"/><Relationship Id="rId170" Type="http://schemas.openxmlformats.org/officeDocument/2006/relationships/customXml" Target="../ink/ink884.xml"/><Relationship Id="rId191" Type="http://schemas.openxmlformats.org/officeDocument/2006/relationships/image" Target="../media/image852.png"/><Relationship Id="rId205" Type="http://schemas.openxmlformats.org/officeDocument/2006/relationships/image" Target="../media/image859.png"/><Relationship Id="rId226" Type="http://schemas.openxmlformats.org/officeDocument/2006/relationships/customXml" Target="../ink/ink912.xml"/><Relationship Id="rId107" Type="http://schemas.openxmlformats.org/officeDocument/2006/relationships/customXml" Target="../ink/ink852.xml"/><Relationship Id="rId11" Type="http://schemas.openxmlformats.org/officeDocument/2006/relationships/image" Target="../media/image435.png"/><Relationship Id="rId32" Type="http://schemas.openxmlformats.org/officeDocument/2006/relationships/customXml" Target="../ink/ink814.xml"/><Relationship Id="rId53" Type="http://schemas.openxmlformats.org/officeDocument/2006/relationships/image" Target="../media/image785.png"/><Relationship Id="rId74" Type="http://schemas.openxmlformats.org/officeDocument/2006/relationships/customXml" Target="../ink/ink835.xml"/><Relationship Id="rId128" Type="http://schemas.openxmlformats.org/officeDocument/2006/relationships/image" Target="../media/image821.png"/><Relationship Id="rId149" Type="http://schemas.openxmlformats.org/officeDocument/2006/relationships/customXml" Target="../ink/ink873.xml"/><Relationship Id="rId5" Type="http://schemas.openxmlformats.org/officeDocument/2006/relationships/image" Target="../media/image763.png"/><Relationship Id="rId95" Type="http://schemas.openxmlformats.org/officeDocument/2006/relationships/customXml" Target="../ink/ink846.xml"/><Relationship Id="rId160" Type="http://schemas.openxmlformats.org/officeDocument/2006/relationships/image" Target="../media/image837.png"/><Relationship Id="rId181" Type="http://schemas.openxmlformats.org/officeDocument/2006/relationships/image" Target="../media/image847.png"/><Relationship Id="rId216" Type="http://schemas.openxmlformats.org/officeDocument/2006/relationships/customXml" Target="../ink/ink907.xml"/><Relationship Id="rId22" Type="http://schemas.openxmlformats.org/officeDocument/2006/relationships/customXml" Target="../ink/ink809.xml"/><Relationship Id="rId43" Type="http://schemas.openxmlformats.org/officeDocument/2006/relationships/image" Target="../media/image780.png"/><Relationship Id="rId64" Type="http://schemas.openxmlformats.org/officeDocument/2006/relationships/customXml" Target="../ink/ink830.xml"/><Relationship Id="rId118" Type="http://schemas.openxmlformats.org/officeDocument/2006/relationships/image" Target="../media/image816.png"/><Relationship Id="rId139" Type="http://schemas.openxmlformats.org/officeDocument/2006/relationships/customXml" Target="../ink/ink868.xml"/><Relationship Id="rId85" Type="http://schemas.openxmlformats.org/officeDocument/2006/relationships/customXml" Target="../ink/ink841.xml"/><Relationship Id="rId150" Type="http://schemas.openxmlformats.org/officeDocument/2006/relationships/image" Target="../media/image832.png"/><Relationship Id="rId171" Type="http://schemas.openxmlformats.org/officeDocument/2006/relationships/image" Target="../media/image842.png"/><Relationship Id="rId192" Type="http://schemas.openxmlformats.org/officeDocument/2006/relationships/customXml" Target="../ink/ink895.xml"/><Relationship Id="rId206" Type="http://schemas.openxmlformats.org/officeDocument/2006/relationships/customXml" Target="../ink/ink902.xml"/><Relationship Id="rId12" Type="http://schemas.openxmlformats.org/officeDocument/2006/relationships/customXml" Target="../ink/ink804.xml"/><Relationship Id="rId33" Type="http://schemas.openxmlformats.org/officeDocument/2006/relationships/image" Target="../media/image775.png"/><Relationship Id="rId108" Type="http://schemas.openxmlformats.org/officeDocument/2006/relationships/image" Target="../media/image811.png"/><Relationship Id="rId129" Type="http://schemas.openxmlformats.org/officeDocument/2006/relationships/customXml" Target="../ink/ink863.xml"/><Relationship Id="rId54" Type="http://schemas.openxmlformats.org/officeDocument/2006/relationships/customXml" Target="../ink/ink825.xml"/><Relationship Id="rId75" Type="http://schemas.openxmlformats.org/officeDocument/2006/relationships/image" Target="../media/image795.png"/><Relationship Id="rId96" Type="http://schemas.openxmlformats.org/officeDocument/2006/relationships/image" Target="../media/image805.png"/><Relationship Id="rId140" Type="http://schemas.openxmlformats.org/officeDocument/2006/relationships/image" Target="../media/image827.png"/><Relationship Id="rId161" Type="http://schemas.openxmlformats.org/officeDocument/2006/relationships/customXml" Target="../ink/ink879.xml"/><Relationship Id="rId182" Type="http://schemas.openxmlformats.org/officeDocument/2006/relationships/customXml" Target="../ink/ink890.xml"/><Relationship Id="rId217" Type="http://schemas.openxmlformats.org/officeDocument/2006/relationships/image" Target="../media/image865.png"/><Relationship Id="rId6" Type="http://schemas.openxmlformats.org/officeDocument/2006/relationships/customXml" Target="../ink/ink801.xml"/><Relationship Id="rId23" Type="http://schemas.openxmlformats.org/officeDocument/2006/relationships/image" Target="../media/image770.png"/><Relationship Id="rId119" Type="http://schemas.openxmlformats.org/officeDocument/2006/relationships/customXml" Target="../ink/ink858.xml"/><Relationship Id="rId44" Type="http://schemas.openxmlformats.org/officeDocument/2006/relationships/customXml" Target="../ink/ink820.xml"/><Relationship Id="rId65" Type="http://schemas.openxmlformats.org/officeDocument/2006/relationships/image" Target="../media/image790.png"/><Relationship Id="rId86" Type="http://schemas.openxmlformats.org/officeDocument/2006/relationships/image" Target="../media/image800.png"/><Relationship Id="rId130" Type="http://schemas.openxmlformats.org/officeDocument/2006/relationships/image" Target="../media/image822.png"/><Relationship Id="rId151" Type="http://schemas.openxmlformats.org/officeDocument/2006/relationships/customXml" Target="../ink/ink874.xml"/><Relationship Id="rId172" Type="http://schemas.openxmlformats.org/officeDocument/2006/relationships/customXml" Target="../ink/ink885.xml"/><Relationship Id="rId193" Type="http://schemas.openxmlformats.org/officeDocument/2006/relationships/image" Target="../media/image853.png"/><Relationship Id="rId207" Type="http://schemas.openxmlformats.org/officeDocument/2006/relationships/image" Target="../media/image860.png"/><Relationship Id="rId13" Type="http://schemas.openxmlformats.org/officeDocument/2006/relationships/image" Target="../media/image766.png"/><Relationship Id="rId109" Type="http://schemas.openxmlformats.org/officeDocument/2006/relationships/customXml" Target="../ink/ink853.xml"/><Relationship Id="rId34" Type="http://schemas.openxmlformats.org/officeDocument/2006/relationships/customXml" Target="../ink/ink815.xml"/><Relationship Id="rId55" Type="http://schemas.openxmlformats.org/officeDocument/2006/relationships/image" Target="../media/image786.png"/><Relationship Id="rId76" Type="http://schemas.openxmlformats.org/officeDocument/2006/relationships/customXml" Target="../ink/ink836.xml"/><Relationship Id="rId97" Type="http://schemas.openxmlformats.org/officeDocument/2006/relationships/customXml" Target="../ink/ink847.xml"/><Relationship Id="rId120" Type="http://schemas.openxmlformats.org/officeDocument/2006/relationships/image" Target="../media/image817.png"/><Relationship Id="rId141" Type="http://schemas.openxmlformats.org/officeDocument/2006/relationships/customXml" Target="../ink/ink869.xml"/><Relationship Id="rId7" Type="http://schemas.openxmlformats.org/officeDocument/2006/relationships/image" Target="../media/image764.png"/><Relationship Id="rId162" Type="http://schemas.openxmlformats.org/officeDocument/2006/relationships/image" Target="../media/image838.png"/><Relationship Id="rId183" Type="http://schemas.openxmlformats.org/officeDocument/2006/relationships/image" Target="../media/image848.png"/><Relationship Id="rId218" Type="http://schemas.openxmlformats.org/officeDocument/2006/relationships/customXml" Target="../ink/ink908.xml"/><Relationship Id="rId24" Type="http://schemas.openxmlformats.org/officeDocument/2006/relationships/customXml" Target="../ink/ink810.xml"/><Relationship Id="rId45" Type="http://schemas.openxmlformats.org/officeDocument/2006/relationships/image" Target="../media/image781.png"/><Relationship Id="rId66" Type="http://schemas.openxmlformats.org/officeDocument/2006/relationships/customXml" Target="../ink/ink831.xml"/><Relationship Id="rId87" Type="http://schemas.openxmlformats.org/officeDocument/2006/relationships/customXml" Target="../ink/ink842.xml"/><Relationship Id="rId110" Type="http://schemas.openxmlformats.org/officeDocument/2006/relationships/image" Target="../media/image812.png"/><Relationship Id="rId131" Type="http://schemas.openxmlformats.org/officeDocument/2006/relationships/customXml" Target="../ink/ink864.xml"/><Relationship Id="rId152" Type="http://schemas.openxmlformats.org/officeDocument/2006/relationships/image" Target="../media/image833.png"/><Relationship Id="rId173" Type="http://schemas.openxmlformats.org/officeDocument/2006/relationships/image" Target="../media/image843.png"/><Relationship Id="rId194" Type="http://schemas.openxmlformats.org/officeDocument/2006/relationships/customXml" Target="../ink/ink896.xml"/><Relationship Id="rId208" Type="http://schemas.openxmlformats.org/officeDocument/2006/relationships/customXml" Target="../ink/ink903.xml"/><Relationship Id="rId14" Type="http://schemas.openxmlformats.org/officeDocument/2006/relationships/customXml" Target="../ink/ink805.xml"/><Relationship Id="rId35" Type="http://schemas.openxmlformats.org/officeDocument/2006/relationships/image" Target="../media/image776.png"/><Relationship Id="rId56" Type="http://schemas.openxmlformats.org/officeDocument/2006/relationships/customXml" Target="../ink/ink826.xml"/><Relationship Id="rId77" Type="http://schemas.openxmlformats.org/officeDocument/2006/relationships/image" Target="../media/image796.png"/><Relationship Id="rId100" Type="http://schemas.openxmlformats.org/officeDocument/2006/relationships/image" Target="../media/image807.png"/><Relationship Id="rId8" Type="http://schemas.openxmlformats.org/officeDocument/2006/relationships/customXml" Target="../ink/ink802.xml"/><Relationship Id="rId98" Type="http://schemas.openxmlformats.org/officeDocument/2006/relationships/image" Target="../media/image806.png"/><Relationship Id="rId121" Type="http://schemas.openxmlformats.org/officeDocument/2006/relationships/customXml" Target="../ink/ink859.xml"/><Relationship Id="rId142" Type="http://schemas.openxmlformats.org/officeDocument/2006/relationships/image" Target="../media/image828.png"/><Relationship Id="rId163" Type="http://schemas.openxmlformats.org/officeDocument/2006/relationships/customXml" Target="../ink/ink880.xml"/><Relationship Id="rId184" Type="http://schemas.openxmlformats.org/officeDocument/2006/relationships/customXml" Target="../ink/ink891.xml"/><Relationship Id="rId219" Type="http://schemas.openxmlformats.org/officeDocument/2006/relationships/image" Target="../media/image866.png"/><Relationship Id="rId3" Type="http://schemas.openxmlformats.org/officeDocument/2006/relationships/image" Target="../media/image762.png"/><Relationship Id="rId214" Type="http://schemas.openxmlformats.org/officeDocument/2006/relationships/customXml" Target="../ink/ink906.xml"/><Relationship Id="rId25" Type="http://schemas.openxmlformats.org/officeDocument/2006/relationships/image" Target="../media/image771.png"/><Relationship Id="rId46" Type="http://schemas.openxmlformats.org/officeDocument/2006/relationships/customXml" Target="../ink/ink821.xml"/><Relationship Id="rId67" Type="http://schemas.openxmlformats.org/officeDocument/2006/relationships/image" Target="../media/image791.png"/><Relationship Id="rId116" Type="http://schemas.openxmlformats.org/officeDocument/2006/relationships/image" Target="../media/image815.png"/><Relationship Id="rId137" Type="http://schemas.openxmlformats.org/officeDocument/2006/relationships/customXml" Target="../ink/ink867.xml"/><Relationship Id="rId158" Type="http://schemas.openxmlformats.org/officeDocument/2006/relationships/image" Target="../media/image836.png"/><Relationship Id="rId20" Type="http://schemas.openxmlformats.org/officeDocument/2006/relationships/customXml" Target="../ink/ink808.xml"/><Relationship Id="rId41" Type="http://schemas.openxmlformats.org/officeDocument/2006/relationships/image" Target="../media/image779.png"/><Relationship Id="rId62" Type="http://schemas.openxmlformats.org/officeDocument/2006/relationships/customXml" Target="../ink/ink829.xml"/><Relationship Id="rId83" Type="http://schemas.openxmlformats.org/officeDocument/2006/relationships/customXml" Target="../ink/ink840.xml"/><Relationship Id="rId88" Type="http://schemas.openxmlformats.org/officeDocument/2006/relationships/image" Target="../media/image801.png"/><Relationship Id="rId111" Type="http://schemas.openxmlformats.org/officeDocument/2006/relationships/customXml" Target="../ink/ink854.xml"/><Relationship Id="rId132" Type="http://schemas.openxmlformats.org/officeDocument/2006/relationships/image" Target="../media/image823.png"/><Relationship Id="rId153" Type="http://schemas.openxmlformats.org/officeDocument/2006/relationships/customXml" Target="../ink/ink875.xml"/><Relationship Id="rId174" Type="http://schemas.openxmlformats.org/officeDocument/2006/relationships/customXml" Target="../ink/ink886.xml"/><Relationship Id="rId179" Type="http://schemas.openxmlformats.org/officeDocument/2006/relationships/image" Target="../media/image846.png"/><Relationship Id="rId195" Type="http://schemas.openxmlformats.org/officeDocument/2006/relationships/image" Target="../media/image854.png"/><Relationship Id="rId209" Type="http://schemas.openxmlformats.org/officeDocument/2006/relationships/image" Target="../media/image861.png"/><Relationship Id="rId190" Type="http://schemas.openxmlformats.org/officeDocument/2006/relationships/customXml" Target="../ink/ink894.xml"/><Relationship Id="rId204" Type="http://schemas.openxmlformats.org/officeDocument/2006/relationships/customXml" Target="../ink/ink901.xml"/><Relationship Id="rId220" Type="http://schemas.openxmlformats.org/officeDocument/2006/relationships/customXml" Target="../ink/ink909.xml"/><Relationship Id="rId225" Type="http://schemas.openxmlformats.org/officeDocument/2006/relationships/image" Target="../media/image869.png"/><Relationship Id="rId15" Type="http://schemas.openxmlformats.org/officeDocument/2006/relationships/image" Target="../media/image767.png"/><Relationship Id="rId36" Type="http://schemas.openxmlformats.org/officeDocument/2006/relationships/customXml" Target="../ink/ink816.xml"/><Relationship Id="rId57" Type="http://schemas.openxmlformats.org/officeDocument/2006/relationships/image" Target="../media/image787.png"/><Relationship Id="rId106" Type="http://schemas.openxmlformats.org/officeDocument/2006/relationships/image" Target="../media/image810.png"/><Relationship Id="rId127" Type="http://schemas.openxmlformats.org/officeDocument/2006/relationships/customXml" Target="../ink/ink862.xml"/><Relationship Id="rId10" Type="http://schemas.openxmlformats.org/officeDocument/2006/relationships/customXml" Target="../ink/ink803.xml"/><Relationship Id="rId31" Type="http://schemas.openxmlformats.org/officeDocument/2006/relationships/image" Target="../media/image774.png"/><Relationship Id="rId52" Type="http://schemas.openxmlformats.org/officeDocument/2006/relationships/customXml" Target="../ink/ink824.xml"/><Relationship Id="rId73" Type="http://schemas.openxmlformats.org/officeDocument/2006/relationships/image" Target="../media/image794.png"/><Relationship Id="rId78" Type="http://schemas.openxmlformats.org/officeDocument/2006/relationships/customXml" Target="../ink/ink837.xml"/><Relationship Id="rId94" Type="http://schemas.openxmlformats.org/officeDocument/2006/relationships/image" Target="../media/image804.png"/><Relationship Id="rId99" Type="http://schemas.openxmlformats.org/officeDocument/2006/relationships/customXml" Target="../ink/ink848.xml"/><Relationship Id="rId101" Type="http://schemas.openxmlformats.org/officeDocument/2006/relationships/customXml" Target="../ink/ink849.xml"/><Relationship Id="rId122" Type="http://schemas.openxmlformats.org/officeDocument/2006/relationships/image" Target="../media/image818.png"/><Relationship Id="rId143" Type="http://schemas.openxmlformats.org/officeDocument/2006/relationships/customXml" Target="../ink/ink870.xml"/><Relationship Id="rId148" Type="http://schemas.openxmlformats.org/officeDocument/2006/relationships/image" Target="../media/image831.png"/><Relationship Id="rId164" Type="http://schemas.openxmlformats.org/officeDocument/2006/relationships/image" Target="../media/image839.png"/><Relationship Id="rId169" Type="http://schemas.openxmlformats.org/officeDocument/2006/relationships/customXml" Target="../ink/ink883.xml"/><Relationship Id="rId185" Type="http://schemas.openxmlformats.org/officeDocument/2006/relationships/image" Target="../media/image849.png"/><Relationship Id="rId4" Type="http://schemas.openxmlformats.org/officeDocument/2006/relationships/customXml" Target="../ink/ink800.xml"/><Relationship Id="rId9" Type="http://schemas.openxmlformats.org/officeDocument/2006/relationships/image" Target="../media/image765.png"/><Relationship Id="rId180" Type="http://schemas.openxmlformats.org/officeDocument/2006/relationships/customXml" Target="../ink/ink889.xml"/><Relationship Id="rId210" Type="http://schemas.openxmlformats.org/officeDocument/2006/relationships/customXml" Target="../ink/ink904.xml"/><Relationship Id="rId215" Type="http://schemas.openxmlformats.org/officeDocument/2006/relationships/image" Target="../media/image864.png"/><Relationship Id="rId26" Type="http://schemas.openxmlformats.org/officeDocument/2006/relationships/customXml" Target="../ink/ink811.xml"/><Relationship Id="rId47" Type="http://schemas.openxmlformats.org/officeDocument/2006/relationships/image" Target="../media/image782.png"/><Relationship Id="rId68" Type="http://schemas.openxmlformats.org/officeDocument/2006/relationships/customXml" Target="../ink/ink832.xml"/><Relationship Id="rId89" Type="http://schemas.openxmlformats.org/officeDocument/2006/relationships/customXml" Target="../ink/ink843.xml"/><Relationship Id="rId112" Type="http://schemas.openxmlformats.org/officeDocument/2006/relationships/image" Target="../media/image813.png"/><Relationship Id="rId133" Type="http://schemas.openxmlformats.org/officeDocument/2006/relationships/customXml" Target="../ink/ink865.xml"/><Relationship Id="rId154" Type="http://schemas.openxmlformats.org/officeDocument/2006/relationships/image" Target="../media/image834.png"/><Relationship Id="rId175" Type="http://schemas.openxmlformats.org/officeDocument/2006/relationships/image" Target="../media/image844.png"/><Relationship Id="rId196" Type="http://schemas.openxmlformats.org/officeDocument/2006/relationships/customXml" Target="../ink/ink897.xml"/><Relationship Id="rId200" Type="http://schemas.openxmlformats.org/officeDocument/2006/relationships/customXml" Target="../ink/ink899.xml"/><Relationship Id="rId16" Type="http://schemas.openxmlformats.org/officeDocument/2006/relationships/customXml" Target="../ink/ink806.xml"/><Relationship Id="rId221" Type="http://schemas.openxmlformats.org/officeDocument/2006/relationships/image" Target="../media/image867.png"/><Relationship Id="rId37" Type="http://schemas.openxmlformats.org/officeDocument/2006/relationships/image" Target="../media/image777.png"/><Relationship Id="rId58" Type="http://schemas.openxmlformats.org/officeDocument/2006/relationships/customXml" Target="../ink/ink827.xml"/><Relationship Id="rId79" Type="http://schemas.openxmlformats.org/officeDocument/2006/relationships/customXml" Target="../ink/ink838.xml"/><Relationship Id="rId102" Type="http://schemas.openxmlformats.org/officeDocument/2006/relationships/image" Target="../media/image808.png"/><Relationship Id="rId123" Type="http://schemas.openxmlformats.org/officeDocument/2006/relationships/customXml" Target="../ink/ink860.xml"/><Relationship Id="rId144" Type="http://schemas.openxmlformats.org/officeDocument/2006/relationships/image" Target="../media/image829.png"/><Relationship Id="rId90" Type="http://schemas.openxmlformats.org/officeDocument/2006/relationships/image" Target="../media/image802.png"/><Relationship Id="rId165" Type="http://schemas.openxmlformats.org/officeDocument/2006/relationships/customXml" Target="../ink/ink881.xml"/><Relationship Id="rId186" Type="http://schemas.openxmlformats.org/officeDocument/2006/relationships/customXml" Target="../ink/ink892.xml"/><Relationship Id="rId211" Type="http://schemas.openxmlformats.org/officeDocument/2006/relationships/image" Target="../media/image862.png"/><Relationship Id="rId27" Type="http://schemas.openxmlformats.org/officeDocument/2006/relationships/image" Target="../media/image772.png"/><Relationship Id="rId48" Type="http://schemas.openxmlformats.org/officeDocument/2006/relationships/customXml" Target="../ink/ink822.xml"/><Relationship Id="rId69" Type="http://schemas.openxmlformats.org/officeDocument/2006/relationships/image" Target="../media/image792.png"/><Relationship Id="rId113" Type="http://schemas.openxmlformats.org/officeDocument/2006/relationships/customXml" Target="../ink/ink855.xml"/><Relationship Id="rId134" Type="http://schemas.openxmlformats.org/officeDocument/2006/relationships/image" Target="../media/image824.png"/><Relationship Id="rId80" Type="http://schemas.openxmlformats.org/officeDocument/2006/relationships/image" Target="../media/image797.png"/><Relationship Id="rId155" Type="http://schemas.openxmlformats.org/officeDocument/2006/relationships/customXml" Target="../ink/ink876.xml"/><Relationship Id="rId176" Type="http://schemas.openxmlformats.org/officeDocument/2006/relationships/customXml" Target="../ink/ink887.xml"/><Relationship Id="rId197" Type="http://schemas.openxmlformats.org/officeDocument/2006/relationships/image" Target="../media/image855.png"/><Relationship Id="rId201" Type="http://schemas.openxmlformats.org/officeDocument/2006/relationships/image" Target="../media/image857.png"/><Relationship Id="rId222" Type="http://schemas.openxmlformats.org/officeDocument/2006/relationships/customXml" Target="../ink/ink910.xml"/><Relationship Id="rId17" Type="http://schemas.openxmlformats.org/officeDocument/2006/relationships/image" Target="../media/image257.png"/><Relationship Id="rId38" Type="http://schemas.openxmlformats.org/officeDocument/2006/relationships/customXml" Target="../ink/ink817.xml"/><Relationship Id="rId59" Type="http://schemas.openxmlformats.org/officeDocument/2006/relationships/image" Target="../media/image788.png"/><Relationship Id="rId103" Type="http://schemas.openxmlformats.org/officeDocument/2006/relationships/customXml" Target="../ink/ink850.xml"/><Relationship Id="rId124" Type="http://schemas.openxmlformats.org/officeDocument/2006/relationships/image" Target="../media/image819.png"/><Relationship Id="rId70" Type="http://schemas.openxmlformats.org/officeDocument/2006/relationships/customXml" Target="../ink/ink833.xml"/><Relationship Id="rId91" Type="http://schemas.openxmlformats.org/officeDocument/2006/relationships/customXml" Target="../ink/ink844.xml"/><Relationship Id="rId145" Type="http://schemas.openxmlformats.org/officeDocument/2006/relationships/customXml" Target="../ink/ink871.xml"/><Relationship Id="rId166" Type="http://schemas.openxmlformats.org/officeDocument/2006/relationships/image" Target="../media/image840.png"/><Relationship Id="rId187" Type="http://schemas.openxmlformats.org/officeDocument/2006/relationships/image" Target="../media/image850.png"/><Relationship Id="rId1" Type="http://schemas.openxmlformats.org/officeDocument/2006/relationships/slideLayout" Target="../slideLayouts/slideLayout2.xml"/><Relationship Id="rId212" Type="http://schemas.openxmlformats.org/officeDocument/2006/relationships/customXml" Target="../ink/ink905.xml"/><Relationship Id="rId28" Type="http://schemas.openxmlformats.org/officeDocument/2006/relationships/customXml" Target="../ink/ink812.xml"/><Relationship Id="rId49" Type="http://schemas.openxmlformats.org/officeDocument/2006/relationships/image" Target="../media/image783.png"/><Relationship Id="rId114" Type="http://schemas.openxmlformats.org/officeDocument/2006/relationships/image" Target="../media/image814.png"/><Relationship Id="rId60" Type="http://schemas.openxmlformats.org/officeDocument/2006/relationships/customXml" Target="../ink/ink828.xml"/><Relationship Id="rId81" Type="http://schemas.openxmlformats.org/officeDocument/2006/relationships/customXml" Target="../ink/ink839.xml"/><Relationship Id="rId135" Type="http://schemas.openxmlformats.org/officeDocument/2006/relationships/customXml" Target="../ink/ink866.xml"/><Relationship Id="rId156" Type="http://schemas.openxmlformats.org/officeDocument/2006/relationships/image" Target="../media/image835.png"/><Relationship Id="rId177" Type="http://schemas.openxmlformats.org/officeDocument/2006/relationships/image" Target="../media/image845.png"/><Relationship Id="rId198" Type="http://schemas.openxmlformats.org/officeDocument/2006/relationships/customXml" Target="../ink/ink898.xml"/><Relationship Id="rId202" Type="http://schemas.openxmlformats.org/officeDocument/2006/relationships/customXml" Target="../ink/ink900.xml"/><Relationship Id="rId223" Type="http://schemas.openxmlformats.org/officeDocument/2006/relationships/image" Target="../media/image868.png"/><Relationship Id="rId18" Type="http://schemas.openxmlformats.org/officeDocument/2006/relationships/customXml" Target="../ink/ink807.xml"/><Relationship Id="rId39" Type="http://schemas.openxmlformats.org/officeDocument/2006/relationships/image" Target="../media/image778.png"/><Relationship Id="rId50" Type="http://schemas.openxmlformats.org/officeDocument/2006/relationships/customXml" Target="../ink/ink823.xml"/><Relationship Id="rId104" Type="http://schemas.openxmlformats.org/officeDocument/2006/relationships/image" Target="../media/image809.png"/><Relationship Id="rId125" Type="http://schemas.openxmlformats.org/officeDocument/2006/relationships/customXml" Target="../ink/ink861.xml"/><Relationship Id="rId146" Type="http://schemas.openxmlformats.org/officeDocument/2006/relationships/image" Target="../media/image830.png"/><Relationship Id="rId167" Type="http://schemas.openxmlformats.org/officeDocument/2006/relationships/customXml" Target="../ink/ink882.xml"/><Relationship Id="rId188" Type="http://schemas.openxmlformats.org/officeDocument/2006/relationships/customXml" Target="../ink/ink893.xml"/><Relationship Id="rId71" Type="http://schemas.openxmlformats.org/officeDocument/2006/relationships/image" Target="../media/image793.png"/><Relationship Id="rId92" Type="http://schemas.openxmlformats.org/officeDocument/2006/relationships/image" Target="../media/image803.png"/><Relationship Id="rId213" Type="http://schemas.openxmlformats.org/officeDocument/2006/relationships/image" Target="../media/image863.png"/><Relationship Id="rId2" Type="http://schemas.openxmlformats.org/officeDocument/2006/relationships/customXml" Target="../ink/ink799.xml"/><Relationship Id="rId29" Type="http://schemas.openxmlformats.org/officeDocument/2006/relationships/image" Target="../media/image773.png"/><Relationship Id="rId40" Type="http://schemas.openxmlformats.org/officeDocument/2006/relationships/customXml" Target="../ink/ink818.xml"/><Relationship Id="rId115" Type="http://schemas.openxmlformats.org/officeDocument/2006/relationships/customXml" Target="../ink/ink856.xml"/><Relationship Id="rId136" Type="http://schemas.openxmlformats.org/officeDocument/2006/relationships/image" Target="../media/image825.png"/><Relationship Id="rId157" Type="http://schemas.openxmlformats.org/officeDocument/2006/relationships/customXml" Target="../ink/ink877.xml"/><Relationship Id="rId178" Type="http://schemas.openxmlformats.org/officeDocument/2006/relationships/customXml" Target="../ink/ink888.xml"/><Relationship Id="rId61" Type="http://schemas.openxmlformats.org/officeDocument/2006/relationships/image" Target="../media/image297.png"/><Relationship Id="rId82" Type="http://schemas.openxmlformats.org/officeDocument/2006/relationships/image" Target="../media/image798.png"/><Relationship Id="rId199" Type="http://schemas.openxmlformats.org/officeDocument/2006/relationships/image" Target="../media/image856.png"/><Relationship Id="rId203" Type="http://schemas.openxmlformats.org/officeDocument/2006/relationships/image" Target="../media/image858.png"/><Relationship Id="rId19" Type="http://schemas.openxmlformats.org/officeDocument/2006/relationships/image" Target="../media/image768.png"/><Relationship Id="rId224" Type="http://schemas.openxmlformats.org/officeDocument/2006/relationships/customXml" Target="../ink/ink911.xml"/><Relationship Id="rId30" Type="http://schemas.openxmlformats.org/officeDocument/2006/relationships/customXml" Target="../ink/ink813.xml"/><Relationship Id="rId105" Type="http://schemas.openxmlformats.org/officeDocument/2006/relationships/customXml" Target="../ink/ink851.xml"/><Relationship Id="rId126" Type="http://schemas.openxmlformats.org/officeDocument/2006/relationships/image" Target="../media/image820.png"/><Relationship Id="rId147" Type="http://schemas.openxmlformats.org/officeDocument/2006/relationships/customXml" Target="../ink/ink872.xml"/><Relationship Id="rId168" Type="http://schemas.openxmlformats.org/officeDocument/2006/relationships/image" Target="../media/image841.png"/><Relationship Id="rId51" Type="http://schemas.openxmlformats.org/officeDocument/2006/relationships/image" Target="../media/image784.png"/><Relationship Id="rId72" Type="http://schemas.openxmlformats.org/officeDocument/2006/relationships/customXml" Target="../ink/ink834.xml"/><Relationship Id="rId93" Type="http://schemas.openxmlformats.org/officeDocument/2006/relationships/customXml" Target="../ink/ink845.xml"/><Relationship Id="rId189" Type="http://schemas.openxmlformats.org/officeDocument/2006/relationships/image" Target="../media/image8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platform.openai.com/docs/guides/function-calling"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a:extLst>
              <a:ext uri="{FF2B5EF4-FFF2-40B4-BE49-F238E27FC236}">
                <a16:creationId xmlns:a16="http://schemas.microsoft.com/office/drawing/2014/main" id="{0DFF673A-2A78-48DC-9B56-6EC687B1FC9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kumimoji="1" sz="3200">
                <a:solidFill>
                  <a:schemeClr val="tx1"/>
                </a:solidFill>
                <a:latin typeface="Tahoma" panose="020B0604030504040204" pitchFamily="34" charset="0"/>
              </a:defRPr>
            </a:lvl1pPr>
            <a:lvl2pPr marL="742950" indent="-285750">
              <a:spcBef>
                <a:spcPct val="20000"/>
              </a:spcBef>
              <a:buClr>
                <a:schemeClr val="accent2"/>
              </a:buClr>
              <a:buFont typeface="Wingdings" panose="05000000000000000000" pitchFamily="2" charset="2"/>
              <a:buChar char="§"/>
              <a:defRPr kumimoji="1" sz="2800">
                <a:solidFill>
                  <a:schemeClr val="tx1"/>
                </a:solidFill>
                <a:latin typeface="Tahoma" panose="020B0604030504040204" pitchFamily="34" charset="0"/>
              </a:defRPr>
            </a:lvl2pPr>
            <a:lvl3pPr marL="1143000" indent="-228600">
              <a:spcBef>
                <a:spcPct val="20000"/>
              </a:spcBef>
              <a:buClr>
                <a:schemeClr val="accent2"/>
              </a:buClr>
              <a:buFont typeface="Wingdings" panose="05000000000000000000" pitchFamily="2" charset="2"/>
              <a:buChar char="§"/>
              <a:defRPr kumimoji="1" sz="2400">
                <a:solidFill>
                  <a:schemeClr val="tx1"/>
                </a:solidFill>
                <a:latin typeface="Tahoma" panose="020B0604030504040204" pitchFamily="34" charset="0"/>
              </a:defRPr>
            </a:lvl3pPr>
            <a:lvl4pPr marL="16002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4pPr>
            <a:lvl5pPr marL="20574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9pPr>
          </a:lstStyle>
          <a:p>
            <a:pPr>
              <a:spcBef>
                <a:spcPct val="50000"/>
              </a:spcBef>
              <a:buClrTx/>
              <a:buFontTx/>
              <a:buNone/>
            </a:pPr>
            <a:r>
              <a:rPr kumimoji="0" lang="en-US" altLang="en-US" sz="1400" dirty="0">
                <a:solidFill>
                  <a:schemeClr val="bg2"/>
                </a:solidFill>
                <a:latin typeface="Arial" panose="020B0604020202020204" pitchFamily="34" charset="0"/>
              </a:rPr>
              <a:t>600.465 - Intro to NLP - J. Eisner</a:t>
            </a:r>
          </a:p>
        </p:txBody>
      </p:sp>
      <p:sp>
        <p:nvSpPr>
          <p:cNvPr id="5123" name="Rectangle 9">
            <a:extLst>
              <a:ext uri="{FF2B5EF4-FFF2-40B4-BE49-F238E27FC236}">
                <a16:creationId xmlns:a16="http://schemas.microsoft.com/office/drawing/2014/main" id="{B9856E90-C558-48F8-BF8C-5189450496D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kumimoji="1" sz="3200">
                <a:solidFill>
                  <a:schemeClr val="tx1"/>
                </a:solidFill>
                <a:latin typeface="Tahoma" panose="020B0604030504040204" pitchFamily="34" charset="0"/>
              </a:defRPr>
            </a:lvl1pPr>
            <a:lvl2pPr marL="742950" indent="-285750">
              <a:spcBef>
                <a:spcPct val="20000"/>
              </a:spcBef>
              <a:buClr>
                <a:schemeClr val="accent2"/>
              </a:buClr>
              <a:buFont typeface="Wingdings" panose="05000000000000000000" pitchFamily="2" charset="2"/>
              <a:buChar char="§"/>
              <a:defRPr kumimoji="1" sz="2800">
                <a:solidFill>
                  <a:schemeClr val="tx1"/>
                </a:solidFill>
                <a:latin typeface="Tahoma" panose="020B0604030504040204" pitchFamily="34" charset="0"/>
              </a:defRPr>
            </a:lvl2pPr>
            <a:lvl3pPr marL="1143000" indent="-228600">
              <a:spcBef>
                <a:spcPct val="20000"/>
              </a:spcBef>
              <a:buClr>
                <a:schemeClr val="accent2"/>
              </a:buClr>
              <a:buFont typeface="Wingdings" panose="05000000000000000000" pitchFamily="2" charset="2"/>
              <a:buChar char="§"/>
              <a:defRPr kumimoji="1" sz="2400">
                <a:solidFill>
                  <a:schemeClr val="tx1"/>
                </a:solidFill>
                <a:latin typeface="Tahoma" panose="020B0604030504040204" pitchFamily="34" charset="0"/>
              </a:defRPr>
            </a:lvl3pPr>
            <a:lvl4pPr marL="16002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4pPr>
            <a:lvl5pPr marL="20574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9pPr>
          </a:lstStyle>
          <a:p>
            <a:pPr>
              <a:spcBef>
                <a:spcPct val="50000"/>
              </a:spcBef>
              <a:buClrTx/>
              <a:buFontTx/>
              <a:buNone/>
            </a:pPr>
            <a:fld id="{5DD22645-FE22-4305-BAA4-446C5D5C2079}" type="slidenum">
              <a:rPr kumimoji="0" lang="en-US" altLang="en-US" sz="1400" smtClean="0">
                <a:solidFill>
                  <a:schemeClr val="bg2"/>
                </a:solidFill>
                <a:latin typeface="Arial" panose="020B0604020202020204" pitchFamily="34" charset="0"/>
              </a:rPr>
              <a:pPr>
                <a:spcBef>
                  <a:spcPct val="50000"/>
                </a:spcBef>
                <a:buClrTx/>
                <a:buFontTx/>
                <a:buNone/>
              </a:pPr>
              <a:t>1</a:t>
            </a:fld>
            <a:endParaRPr kumimoji="0" lang="en-US" altLang="en-US" sz="1400" dirty="0">
              <a:solidFill>
                <a:schemeClr val="bg2"/>
              </a:solidFill>
              <a:latin typeface="Arial" panose="020B0604020202020204" pitchFamily="34" charset="0"/>
            </a:endParaRPr>
          </a:p>
        </p:txBody>
      </p:sp>
      <p:sp>
        <p:nvSpPr>
          <p:cNvPr id="5124" name="Rectangle 2">
            <a:extLst>
              <a:ext uri="{FF2B5EF4-FFF2-40B4-BE49-F238E27FC236}">
                <a16:creationId xmlns:a16="http://schemas.microsoft.com/office/drawing/2014/main" id="{DE080A78-BE9E-4584-931C-25F9CC82CB5D}"/>
              </a:ext>
            </a:extLst>
          </p:cNvPr>
          <p:cNvSpPr>
            <a:spLocks noGrp="1" noChangeArrowheads="1"/>
          </p:cNvSpPr>
          <p:nvPr>
            <p:ph type="ctrTitle"/>
          </p:nvPr>
        </p:nvSpPr>
        <p:spPr/>
        <p:txBody>
          <a:bodyPr/>
          <a:lstStyle/>
          <a:p>
            <a:r>
              <a:rPr lang="en-US" altLang="en-US" sz="3600" dirty="0"/>
              <a:t>Black-Box Language Models</a:t>
            </a:r>
          </a:p>
        </p:txBody>
      </p:sp>
      <p:pic>
        <p:nvPicPr>
          <p:cNvPr id="1026" name="Picture 2" descr="Strange 2001-Like Monolith Found in Utah Desert">
            <a:extLst>
              <a:ext uri="{FF2B5EF4-FFF2-40B4-BE49-F238E27FC236}">
                <a16:creationId xmlns:a16="http://schemas.microsoft.com/office/drawing/2014/main" id="{2EF8A22B-21F2-18B4-CB6D-E6334A7D7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24973"/>
            <a:ext cx="8058715" cy="453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91524D-8825-CBF3-563D-8D3E52D0B815}"/>
              </a:ext>
            </a:extLst>
          </p:cNvPr>
          <p:cNvSpPr txBox="1"/>
          <p:nvPr/>
        </p:nvSpPr>
        <p:spPr>
          <a:xfrm>
            <a:off x="4663286" y="4961"/>
            <a:ext cx="4480714"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2001: A Space Odyssey (MGM)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3641-83BD-2155-156E-980819319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0AC48-F5D8-D618-A469-C181B3814B9B}"/>
              </a:ext>
            </a:extLst>
          </p:cNvPr>
          <p:cNvSpPr>
            <a:spLocks noGrp="1"/>
          </p:cNvSpPr>
          <p:nvPr>
            <p:ph type="title"/>
          </p:nvPr>
        </p:nvSpPr>
        <p:spPr/>
        <p:txBody>
          <a:bodyPr/>
          <a:lstStyle/>
          <a:p>
            <a:r>
              <a:rPr lang="en-US" sz="3600" dirty="0"/>
              <a:t>Surprises from LLMs (</a:t>
            </a:r>
            <a:r>
              <a:rPr lang="en-US" sz="3600" b="0" i="0" dirty="0">
                <a:solidFill>
                  <a:srgbClr val="000000"/>
                </a:solidFill>
                <a:effectLst/>
                <a:latin typeface="Montserrat" panose="00000500000000000000" pitchFamily="2" charset="0"/>
              </a:rPr>
              <a:t>≥ </a:t>
            </a:r>
            <a:r>
              <a:rPr lang="en-US" sz="3600" dirty="0"/>
              <a:t>GPT-3)</a:t>
            </a:r>
          </a:p>
        </p:txBody>
      </p:sp>
      <p:sp>
        <p:nvSpPr>
          <p:cNvPr id="6" name="Content Placeholder 5">
            <a:extLst>
              <a:ext uri="{FF2B5EF4-FFF2-40B4-BE49-F238E27FC236}">
                <a16:creationId xmlns:a16="http://schemas.microsoft.com/office/drawing/2014/main" id="{68EE9887-E720-F6EF-8FC4-024AF028607B}"/>
              </a:ext>
            </a:extLst>
          </p:cNvPr>
          <p:cNvSpPr>
            <a:spLocks noGrp="1"/>
          </p:cNvSpPr>
          <p:nvPr>
            <p:ph idx="1"/>
          </p:nvPr>
        </p:nvSpPr>
        <p:spPr/>
        <p:txBody>
          <a:bodyPr/>
          <a:lstStyle/>
          <a:p>
            <a:r>
              <a:rPr lang="en-US" sz="2800" dirty="0">
                <a:solidFill>
                  <a:srgbClr val="0070C0"/>
                </a:solidFill>
                <a:latin typeface="Comic Sans MS" panose="030F0702030302020204" pitchFamily="66" charset="0"/>
              </a:rPr>
              <a:t>Don’t forget: LLMs are neurodivergent.</a:t>
            </a:r>
          </a:p>
          <a:p>
            <a:pPr lvl="1"/>
            <a:r>
              <a:rPr lang="en-US" sz="2000" dirty="0">
                <a:solidFill>
                  <a:srgbClr val="0070C0"/>
                </a:solidFill>
                <a:latin typeface="Comic Sans MS" panose="030F0702030302020204" pitchFamily="66" charset="0"/>
              </a:rPr>
              <a:t>Their brains </a:t>
            </a:r>
            <a:r>
              <a:rPr lang="en-US" sz="2000" i="1" dirty="0">
                <a:solidFill>
                  <a:srgbClr val="0070C0"/>
                </a:solidFill>
                <a:latin typeface="Comic Sans MS" panose="030F0702030302020204" pitchFamily="66" charset="0"/>
              </a:rPr>
              <a:t>literally</a:t>
            </a:r>
            <a:r>
              <a:rPr lang="en-US" sz="2000" dirty="0">
                <a:solidFill>
                  <a:srgbClr val="0070C0"/>
                </a:solidFill>
                <a:latin typeface="Comic Sans MS" panose="030F0702030302020204" pitchFamily="66" charset="0"/>
              </a:rPr>
              <a:t> don't work like ours!</a:t>
            </a:r>
          </a:p>
          <a:p>
            <a:pPr lvl="1"/>
            <a:r>
              <a:rPr lang="en-US" sz="2000" dirty="0">
                <a:solidFill>
                  <a:srgbClr val="0070C0"/>
                </a:solidFill>
                <a:latin typeface="Comic Sans MS" panose="030F0702030302020204" pitchFamily="66" charset="0"/>
              </a:rPr>
              <a:t>I don't mean they're on the autism spectrum.</a:t>
            </a:r>
          </a:p>
          <a:p>
            <a:pPr lvl="1"/>
            <a:r>
              <a:rPr lang="en-US" sz="2000" dirty="0">
                <a:solidFill>
                  <a:srgbClr val="0070C0"/>
                </a:solidFill>
                <a:latin typeface="Comic Sans MS" panose="030F0702030302020204" pitchFamily="66" charset="0"/>
              </a:rPr>
              <a:t>They're on some other spectrum,</a:t>
            </a:r>
            <a:br>
              <a:rPr lang="en-US" sz="2000" dirty="0">
                <a:solidFill>
                  <a:srgbClr val="0070C0"/>
                </a:solidFill>
                <a:latin typeface="Comic Sans MS" panose="030F0702030302020204" pitchFamily="66" charset="0"/>
              </a:rPr>
            </a:br>
            <a:r>
              <a:rPr lang="en-US" sz="2000" dirty="0">
                <a:solidFill>
                  <a:srgbClr val="0070C0"/>
                </a:solidFill>
                <a:latin typeface="Comic Sans MS" panose="030F0702030302020204" pitchFamily="66" charset="0"/>
              </a:rPr>
              <a:t>at a weird angle to humanity’s.</a:t>
            </a:r>
          </a:p>
          <a:p>
            <a:pPr lvl="1"/>
            <a:r>
              <a:rPr lang="en-US" sz="2000" dirty="0">
                <a:solidFill>
                  <a:srgbClr val="0070C0"/>
                </a:solidFill>
                <a:latin typeface="Comic Sans MS" panose="030F0702030302020204" pitchFamily="66" charset="0"/>
              </a:rPr>
              <a:t>But we’ve taught them to put on a human face.</a:t>
            </a:r>
          </a:p>
        </p:txBody>
      </p:sp>
      <p:sp>
        <p:nvSpPr>
          <p:cNvPr id="4" name="Footer Placeholder 3">
            <a:extLst>
              <a:ext uri="{FF2B5EF4-FFF2-40B4-BE49-F238E27FC236}">
                <a16:creationId xmlns:a16="http://schemas.microsoft.com/office/drawing/2014/main" id="{61FA3291-ACA7-DC38-F3D4-E4981048DDB7}"/>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35FCCBAB-A317-A862-C0BF-F2CDE6A6714B}"/>
              </a:ext>
            </a:extLst>
          </p:cNvPr>
          <p:cNvSpPr>
            <a:spLocks noGrp="1"/>
          </p:cNvSpPr>
          <p:nvPr>
            <p:ph type="sldNum" sz="quarter" idx="11"/>
          </p:nvPr>
        </p:nvSpPr>
        <p:spPr/>
        <p:txBody>
          <a:bodyPr/>
          <a:lstStyle/>
          <a:p>
            <a:pPr>
              <a:defRPr/>
            </a:pPr>
            <a:fld id="{393BCBD1-EA64-4810-B9CC-77DBCC3C3E9D}" type="slidenum">
              <a:rPr lang="en-US" altLang="en-US" smtClean="0"/>
              <a:pPr>
                <a:defRPr/>
              </a:pPr>
              <a:t>10</a:t>
            </a:fld>
            <a:endParaRPr lang="en-US" altLang="en-US"/>
          </a:p>
        </p:txBody>
      </p:sp>
      <p:pic>
        <p:nvPicPr>
          <p:cNvPr id="2050" name="Picture 2" descr="Image">
            <a:extLst>
              <a:ext uri="{FF2B5EF4-FFF2-40B4-BE49-F238E27FC236}">
                <a16:creationId xmlns:a16="http://schemas.microsoft.com/office/drawing/2014/main" id="{D518BDC0-68E0-0235-828B-094C01B02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209" y="4207190"/>
            <a:ext cx="5756781" cy="24606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E08A0D-A796-487E-68AA-F5EA0079AE76}"/>
              </a:ext>
            </a:extLst>
          </p:cNvPr>
          <p:cNvSpPr txBox="1"/>
          <p:nvPr/>
        </p:nvSpPr>
        <p:spPr>
          <a:xfrm>
            <a:off x="434564" y="4961"/>
            <a:ext cx="8709436"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Twitter user @TetraspaceWest, </a:t>
            </a:r>
            <a:r>
              <a:rPr lang="en-US" sz="1800" b="1" kern="0" dirty="0">
                <a:solidFill>
                  <a:schemeClr val="bg1">
                    <a:lumMod val="65000"/>
                  </a:schemeClr>
                </a:solidFill>
                <a:latin typeface="Times New Roman" panose="02020603050405020304" pitchFamily="18" charset="0"/>
                <a:cs typeface="Times New Roman" panose="02020603050405020304" pitchFamily="18" charset="0"/>
                <a:hlinkClick r:id="rId3"/>
              </a:rPr>
              <a:t>Dec 2022 </a:t>
            </a:r>
            <a:r>
              <a:rPr lang="en-US" sz="1800" b="1" kern="0" dirty="0">
                <a:solidFill>
                  <a:schemeClr val="bg1">
                    <a:lumMod val="65000"/>
                  </a:schemeClr>
                </a:solidFill>
                <a:latin typeface="Times New Roman" panose="02020603050405020304" pitchFamily="18" charset="0"/>
                <a:cs typeface="Times New Roman" panose="02020603050405020304" pitchFamily="18" charset="0"/>
              </a:rPr>
              <a:t>(1 month after ChatGPT release)</a:t>
            </a:r>
          </a:p>
        </p:txBody>
      </p:sp>
      <p:pic>
        <p:nvPicPr>
          <p:cNvPr id="2052" name="Picture 4">
            <a:extLst>
              <a:ext uri="{FF2B5EF4-FFF2-40B4-BE49-F238E27FC236}">
                <a16:creationId xmlns:a16="http://schemas.microsoft.com/office/drawing/2014/main" id="{F9F5FEEF-739D-91E4-7772-34FAB6B72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525" y="4490839"/>
            <a:ext cx="192147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67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left)">
                                      <p:cBhvr>
                                        <p:cTn id="27" dur="500"/>
                                        <p:tgtEl>
                                          <p:spTgt spid="205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 calcmode="lin" valueType="num">
                                      <p:cBhvr additive="base">
                                        <p:cTn id="34" dur="500" fill="hold"/>
                                        <p:tgtEl>
                                          <p:spTgt spid="2052"/>
                                        </p:tgtEl>
                                        <p:attrNameLst>
                                          <p:attrName>ppt_x</p:attrName>
                                        </p:attrNameLst>
                                      </p:cBhvr>
                                      <p:tavLst>
                                        <p:tav tm="0">
                                          <p:val>
                                            <p:strVal val="1+#ppt_w/2"/>
                                          </p:val>
                                        </p:tav>
                                        <p:tav tm="100000">
                                          <p:val>
                                            <p:strVal val="#ppt_x"/>
                                          </p:val>
                                        </p:tav>
                                      </p:tavLst>
                                    </p:anim>
                                    <p:anim calcmode="lin" valueType="num">
                                      <p:cBhvr additive="base">
                                        <p:cTn id="35"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FCA33-C175-AEE8-31E3-3ECAE2D812F0}"/>
              </a:ext>
            </a:extLst>
          </p:cNvPr>
          <p:cNvSpPr txBox="1"/>
          <p:nvPr/>
        </p:nvSpPr>
        <p:spPr>
          <a:xfrm>
            <a:off x="4267200" y="16132"/>
            <a:ext cx="4876800" cy="646331"/>
          </a:xfrm>
          <a:prstGeom prst="rect">
            <a:avLst/>
          </a:prstGeom>
          <a:solidFill>
            <a:schemeClr val="bg1">
              <a:lumMod val="85000"/>
            </a:schemeClr>
          </a:solidFill>
        </p:spPr>
        <p:txBody>
          <a:bodyPr wrap="square" rtlCol="0" anchor="ctr" anchorCtr="0">
            <a:spAutoFit/>
          </a:bodyPr>
          <a:lstStyle/>
          <a:p>
            <a:pPr algn="r"/>
            <a:r>
              <a:rPr lang="en-US" sz="1800" kern="0" dirty="0">
                <a:solidFill>
                  <a:srgbClr val="0070C0"/>
                </a:solidFill>
                <a:latin typeface="Comic Sans MS" panose="030F0702030302020204" pitchFamily="66" charset="0"/>
              </a:rPr>
              <a:t>Eisner’s conjecture (2023): There’s nothing wrong with LLMs that LLMs can’t fix.</a:t>
            </a:r>
          </a:p>
        </p:txBody>
      </p:sp>
      <p:sp>
        <p:nvSpPr>
          <p:cNvPr id="4" name="Footer Placeholder 3">
            <a:extLst>
              <a:ext uri="{FF2B5EF4-FFF2-40B4-BE49-F238E27FC236}">
                <a16:creationId xmlns:a16="http://schemas.microsoft.com/office/drawing/2014/main" id="{5E3A31E7-B4BE-9775-20CB-C00F09E75A93}"/>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FE659595-19A3-2631-8692-26D4B4E7A3F2}"/>
              </a:ext>
            </a:extLst>
          </p:cNvPr>
          <p:cNvSpPr>
            <a:spLocks noGrp="1"/>
          </p:cNvSpPr>
          <p:nvPr>
            <p:ph type="sldNum" sz="quarter" idx="11"/>
          </p:nvPr>
        </p:nvSpPr>
        <p:spPr/>
        <p:txBody>
          <a:bodyPr/>
          <a:lstStyle/>
          <a:p>
            <a:pPr>
              <a:defRPr/>
            </a:pPr>
            <a:fld id="{393BCBD1-EA64-4810-B9CC-77DBCC3C3E9D}" type="slidenum">
              <a:rPr lang="en-US" altLang="en-US" smtClean="0"/>
              <a:pPr>
                <a:defRPr/>
              </a:pPr>
              <a:t>11</a:t>
            </a:fld>
            <a:endParaRPr lang="en-US" altLang="en-US"/>
          </a:p>
        </p:txBody>
      </p:sp>
      <p:grpSp>
        <p:nvGrpSpPr>
          <p:cNvPr id="12" name="Group 11">
            <a:extLst>
              <a:ext uri="{FF2B5EF4-FFF2-40B4-BE49-F238E27FC236}">
                <a16:creationId xmlns:a16="http://schemas.microsoft.com/office/drawing/2014/main" id="{3DCC3477-5CFC-A373-2A90-CC77633E9832}"/>
              </a:ext>
            </a:extLst>
          </p:cNvPr>
          <p:cNvGrpSpPr/>
          <p:nvPr/>
        </p:nvGrpSpPr>
        <p:grpSpPr>
          <a:xfrm>
            <a:off x="5715000" y="1447800"/>
            <a:ext cx="3429000" cy="2438400"/>
            <a:chOff x="5715000" y="1447800"/>
            <a:chExt cx="3429000" cy="2438400"/>
          </a:xfrm>
        </p:grpSpPr>
        <p:grpSp>
          <p:nvGrpSpPr>
            <p:cNvPr id="9" name="Group 8">
              <a:extLst>
                <a:ext uri="{FF2B5EF4-FFF2-40B4-BE49-F238E27FC236}">
                  <a16:creationId xmlns:a16="http://schemas.microsoft.com/office/drawing/2014/main" id="{55F6C5E4-D0F7-7819-AC00-8174EB7F3114}"/>
                </a:ext>
              </a:extLst>
            </p:cNvPr>
            <p:cNvGrpSpPr/>
            <p:nvPr/>
          </p:nvGrpSpPr>
          <p:grpSpPr>
            <a:xfrm>
              <a:off x="5715000" y="1447800"/>
              <a:ext cx="3429000" cy="2177058"/>
              <a:chOff x="5715000" y="1447800"/>
              <a:chExt cx="3429000" cy="2177058"/>
            </a:xfrm>
          </p:grpSpPr>
          <p:pic>
            <p:nvPicPr>
              <p:cNvPr id="2050" name="Picture 2" descr="Escape velocity">
                <a:extLst>
                  <a:ext uri="{FF2B5EF4-FFF2-40B4-BE49-F238E27FC236}">
                    <a16:creationId xmlns:a16="http://schemas.microsoft.com/office/drawing/2014/main" id="{89932CC6-A84A-2CFD-6FE5-3AD1A7EF8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47800"/>
                <a:ext cx="3429000" cy="21770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4D1B849-ECC3-701F-91A8-90C96DA147F8}"/>
                  </a:ext>
                </a:extLst>
              </p:cNvPr>
              <p:cNvSpPr/>
              <p:nvPr/>
            </p:nvSpPr>
            <p:spPr bwMode="auto">
              <a:xfrm>
                <a:off x="6096000" y="2286000"/>
                <a:ext cx="762000" cy="228600"/>
              </a:xfrm>
              <a:prstGeom prst="rect">
                <a:avLst/>
              </a:prstGeom>
              <a:solidFill>
                <a:schemeClr val="tx1"/>
              </a:solidFill>
              <a:ln w="28575" cap="flat" cmpd="sng" algn="ctr">
                <a:noFill/>
                <a:prstDash val="solid"/>
                <a:round/>
                <a:headEnd type="none" w="med" len="med"/>
                <a:tailEnd type="none" w="med" len="med"/>
              </a:ln>
              <a:effectLst/>
            </p:spPr>
            <p:txBody>
              <a:bodyPr rtlCol="0" anchor="ctr"/>
              <a:lstStyle/>
              <a:p>
                <a:pPr algn="ctr"/>
                <a:endParaRPr lang="en-US"/>
              </a:p>
            </p:txBody>
          </p:sp>
          <p:sp>
            <p:nvSpPr>
              <p:cNvPr id="7" name="Rectangle 6">
                <a:extLst>
                  <a:ext uri="{FF2B5EF4-FFF2-40B4-BE49-F238E27FC236}">
                    <a16:creationId xmlns:a16="http://schemas.microsoft.com/office/drawing/2014/main" id="{82FD9CE1-A627-1A59-49B9-91A584DC5DD5}"/>
                  </a:ext>
                </a:extLst>
              </p:cNvPr>
              <p:cNvSpPr/>
              <p:nvPr/>
            </p:nvSpPr>
            <p:spPr bwMode="auto">
              <a:xfrm>
                <a:off x="7239000" y="2189442"/>
                <a:ext cx="762000" cy="228600"/>
              </a:xfrm>
              <a:prstGeom prst="rect">
                <a:avLst/>
              </a:prstGeom>
              <a:solidFill>
                <a:schemeClr val="tx1"/>
              </a:solidFill>
              <a:ln w="28575" cap="flat" cmpd="sng" algn="ctr">
                <a:noFill/>
                <a:prstDash val="solid"/>
                <a:round/>
                <a:headEnd type="none" w="med" len="med"/>
                <a:tailEnd type="none" w="med" len="med"/>
              </a:ln>
              <a:effectLst/>
            </p:spPr>
            <p:txBody>
              <a:bodyPr rtlCol="0" anchor="ctr"/>
              <a:lstStyle/>
              <a:p>
                <a:pPr algn="ctr"/>
                <a:endParaRPr lang="en-US"/>
              </a:p>
            </p:txBody>
          </p:sp>
          <p:sp>
            <p:nvSpPr>
              <p:cNvPr id="8" name="Rectangle 7">
                <a:extLst>
                  <a:ext uri="{FF2B5EF4-FFF2-40B4-BE49-F238E27FC236}">
                    <a16:creationId xmlns:a16="http://schemas.microsoft.com/office/drawing/2014/main" id="{FAF7EAD7-37CC-2AF0-884F-C8800C3F2310}"/>
                  </a:ext>
                </a:extLst>
              </p:cNvPr>
              <p:cNvSpPr/>
              <p:nvPr/>
            </p:nvSpPr>
            <p:spPr bwMode="auto">
              <a:xfrm>
                <a:off x="8382000" y="2286000"/>
                <a:ext cx="762000" cy="228600"/>
              </a:xfrm>
              <a:prstGeom prst="rect">
                <a:avLst/>
              </a:prstGeom>
              <a:solidFill>
                <a:schemeClr val="tx1"/>
              </a:solidFill>
              <a:ln w="28575" cap="flat" cmpd="sng" algn="ctr">
                <a:noFill/>
                <a:prstDash val="solid"/>
                <a:round/>
                <a:headEnd type="none" w="med" len="med"/>
                <a:tailEnd type="none" w="med" len="med"/>
              </a:ln>
              <a:effectLst/>
            </p:spPr>
            <p:txBody>
              <a:bodyPr rtlCol="0" anchor="ctr"/>
              <a:lstStyle/>
              <a:p>
                <a:pPr algn="ctr"/>
                <a:endParaRPr lang="en-US"/>
              </a:p>
            </p:txBody>
          </p:sp>
        </p:grpSp>
        <p:sp>
          <p:nvSpPr>
            <p:cNvPr id="10" name="TextBox 9">
              <a:extLst>
                <a:ext uri="{FF2B5EF4-FFF2-40B4-BE49-F238E27FC236}">
                  <a16:creationId xmlns:a16="http://schemas.microsoft.com/office/drawing/2014/main" id="{D91DB99A-11DD-5DEE-C054-E0FA7BE99331}"/>
                </a:ext>
              </a:extLst>
            </p:cNvPr>
            <p:cNvSpPr txBox="1"/>
            <p:nvPr/>
          </p:nvSpPr>
          <p:spPr>
            <a:xfrm>
              <a:off x="5961719" y="3578423"/>
              <a:ext cx="3182281" cy="307777"/>
            </a:xfrm>
            <a:prstGeom prst="rect">
              <a:avLst/>
            </a:prstGeom>
            <a:noFill/>
          </p:spPr>
          <p:txBody>
            <a:bodyPr wrap="none" rtlCol="0" anchor="ctr" anchorCtr="0">
              <a:spAutoFit/>
            </a:bodyPr>
            <a:lstStyle/>
            <a:p>
              <a:pPr algn="r"/>
              <a:r>
                <a:rPr lang="en-US" sz="1400" b="1" kern="0" dirty="0">
                  <a:solidFill>
                    <a:schemeClr val="bg1">
                      <a:lumMod val="65000"/>
                    </a:schemeClr>
                  </a:solidFill>
                  <a:latin typeface="Times New Roman" panose="02020603050405020304" pitchFamily="18" charset="0"/>
                  <a:cs typeface="Times New Roman" panose="02020603050405020304" pitchFamily="18" charset="0"/>
                </a:rPr>
                <a:t>image adapted from Singularity Group</a:t>
              </a:r>
            </a:p>
          </p:txBody>
        </p:sp>
      </p:grpSp>
      <p:sp>
        <p:nvSpPr>
          <p:cNvPr id="11" name="Content Placeholder 2">
            <a:extLst>
              <a:ext uri="{FF2B5EF4-FFF2-40B4-BE49-F238E27FC236}">
                <a16:creationId xmlns:a16="http://schemas.microsoft.com/office/drawing/2014/main" id="{0E3932D8-81AA-2774-41F8-DC47E23E3F69}"/>
              </a:ext>
            </a:extLst>
          </p:cNvPr>
          <p:cNvSpPr>
            <a:spLocks noGrp="1"/>
          </p:cNvSpPr>
          <p:nvPr>
            <p:ph idx="1"/>
          </p:nvPr>
        </p:nvSpPr>
        <p:spPr>
          <a:xfrm>
            <a:off x="457200" y="1676400"/>
            <a:ext cx="8382000" cy="4648200"/>
          </a:xfrm>
        </p:spPr>
        <p:txBody>
          <a:bodyPr/>
          <a:lstStyle/>
          <a:p>
            <a:r>
              <a:rPr lang="en-US" sz="2200" dirty="0"/>
              <a:t>Still, LLMs may have achieved </a:t>
            </a:r>
            <a:br>
              <a:rPr lang="en-US" sz="2200" dirty="0"/>
            </a:br>
            <a:r>
              <a:rPr lang="en-US" sz="2200" dirty="0"/>
              <a:t>escape velocity!</a:t>
            </a:r>
          </a:p>
          <a:p>
            <a:endParaRPr lang="en-US" sz="2200" dirty="0"/>
          </a:p>
          <a:p>
            <a:r>
              <a:rPr lang="en-US" sz="2200" dirty="0"/>
              <a:t>With earlier models, there always</a:t>
            </a:r>
            <a:br>
              <a:rPr lang="en-US" sz="2200" dirty="0"/>
            </a:br>
            <a:r>
              <a:rPr lang="en-US" sz="2200" dirty="0"/>
              <a:t>seemed to be a limit to how high</a:t>
            </a:r>
            <a:br>
              <a:rPr lang="en-US" sz="2200" dirty="0"/>
            </a:br>
            <a:r>
              <a:rPr lang="en-US" sz="2200" dirty="0"/>
              <a:t>they could fly.</a:t>
            </a:r>
          </a:p>
          <a:p>
            <a:r>
              <a:rPr lang="en-US" sz="2200" dirty="0"/>
              <a:t>LLMs aren’t perfect, but we can fix their output.</a:t>
            </a:r>
          </a:p>
          <a:p>
            <a:pPr lvl="1"/>
            <a:r>
              <a:rPr lang="en-US" sz="1800" dirty="0"/>
              <a:t>Just by calling the LLM </a:t>
            </a:r>
            <a:r>
              <a:rPr lang="en-US" sz="1800" i="1" dirty="0"/>
              <a:t>again</a:t>
            </a:r>
            <a:r>
              <a:rPr lang="en-US" sz="1800" dirty="0"/>
              <a:t> – “recursive use of LLMs.”</a:t>
            </a:r>
          </a:p>
          <a:p>
            <a:pPr lvl="1"/>
            <a:r>
              <a:rPr lang="en-US" sz="1800" dirty="0"/>
              <a:t>Ask it to evaluate and improve the output “as a human would.”</a:t>
            </a:r>
          </a:p>
          <a:p>
            <a:r>
              <a:rPr lang="en-US" sz="2200" dirty="0"/>
              <a:t>They can also be made to break down complex problems, </a:t>
            </a:r>
            <a:br>
              <a:rPr lang="en-US" sz="2200" dirty="0"/>
            </a:br>
            <a:r>
              <a:rPr lang="en-US" sz="2200" dirty="0"/>
              <a:t>solve the pieces, and combine the solutions.  </a:t>
            </a:r>
          </a:p>
          <a:p>
            <a:pPr lvl="1"/>
            <a:r>
              <a:rPr lang="en-US" sz="1800" dirty="0"/>
              <a:t>LLMs talking to themselves and to other LLMs and to external data/tools.</a:t>
            </a:r>
          </a:p>
          <a:p>
            <a:r>
              <a:rPr lang="en-US" sz="2200" dirty="0"/>
              <a:t>So we can patch together good solutions – like building a human organization.  (Maybe </a:t>
            </a:r>
            <a:r>
              <a:rPr lang="en-US" sz="2200" i="1" dirty="0"/>
              <a:t>learn</a:t>
            </a:r>
            <a:r>
              <a:rPr lang="en-US" sz="2200" dirty="0"/>
              <a:t> to do this.)</a:t>
            </a:r>
          </a:p>
        </p:txBody>
      </p:sp>
      <p:sp>
        <p:nvSpPr>
          <p:cNvPr id="2" name="Title 1">
            <a:extLst>
              <a:ext uri="{FF2B5EF4-FFF2-40B4-BE49-F238E27FC236}">
                <a16:creationId xmlns:a16="http://schemas.microsoft.com/office/drawing/2014/main" id="{85F35619-2CD3-D957-7351-BCA866B66497}"/>
              </a:ext>
            </a:extLst>
          </p:cNvPr>
          <p:cNvSpPr>
            <a:spLocks noGrp="1"/>
          </p:cNvSpPr>
          <p:nvPr>
            <p:ph type="title"/>
          </p:nvPr>
        </p:nvSpPr>
        <p:spPr>
          <a:xfrm>
            <a:off x="406400" y="152400"/>
            <a:ext cx="7772400" cy="1143000"/>
          </a:xfrm>
        </p:spPr>
        <p:txBody>
          <a:bodyPr/>
          <a:lstStyle/>
          <a:p>
            <a:r>
              <a:rPr lang="en-US" dirty="0"/>
              <a:t>Orchestration of LLM calls</a:t>
            </a:r>
          </a:p>
        </p:txBody>
      </p:sp>
    </p:spTree>
    <p:extLst>
      <p:ext uri="{BB962C8B-B14F-4D97-AF65-F5344CB8AC3E}">
        <p14:creationId xmlns:p14="http://schemas.microsoft.com/office/powerpoint/2010/main" val="38119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1+#ppt_w/2"/>
                                          </p:val>
                                        </p:tav>
                                        <p:tav tm="100000">
                                          <p:val>
                                            <p:strVal val="#ppt_x"/>
                                          </p:val>
                                        </p:tav>
                                      </p:tavLst>
                                    </p:anim>
                                    <p:anim calcmode="lin" valueType="num">
                                      <p:cBhvr additive="base">
                                        <p:cTn id="3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8FCB-79AC-C26B-6F95-2B57BE029922}"/>
              </a:ext>
            </a:extLst>
          </p:cNvPr>
          <p:cNvSpPr>
            <a:spLocks noGrp="1"/>
          </p:cNvSpPr>
          <p:nvPr>
            <p:ph type="title"/>
          </p:nvPr>
        </p:nvSpPr>
        <p:spPr/>
        <p:txBody>
          <a:bodyPr/>
          <a:lstStyle/>
          <a:p>
            <a:r>
              <a:rPr lang="en-US" dirty="0"/>
              <a:t>We’ve been here before …</a:t>
            </a:r>
          </a:p>
        </p:txBody>
      </p:sp>
      <p:sp>
        <p:nvSpPr>
          <p:cNvPr id="3" name="Content Placeholder 2">
            <a:extLst>
              <a:ext uri="{FF2B5EF4-FFF2-40B4-BE49-F238E27FC236}">
                <a16:creationId xmlns:a16="http://schemas.microsoft.com/office/drawing/2014/main" id="{14E53154-DD62-714B-5DE9-3A1A1678F127}"/>
              </a:ext>
            </a:extLst>
          </p:cNvPr>
          <p:cNvSpPr>
            <a:spLocks noGrp="1"/>
          </p:cNvSpPr>
          <p:nvPr>
            <p:ph idx="1"/>
          </p:nvPr>
        </p:nvSpPr>
        <p:spPr>
          <a:xfrm>
            <a:off x="457200" y="1676400"/>
            <a:ext cx="8534400" cy="1066800"/>
          </a:xfrm>
        </p:spPr>
        <p:txBody>
          <a:bodyPr/>
          <a:lstStyle/>
          <a:p>
            <a:r>
              <a:rPr lang="en-US" dirty="0"/>
              <a:t>“Crowdsourcing”</a:t>
            </a:r>
          </a:p>
          <a:p>
            <a:pPr marL="0" indent="0">
              <a:buNone/>
            </a:pPr>
            <a:endParaRPr lang="en-US" dirty="0"/>
          </a:p>
        </p:txBody>
      </p:sp>
      <p:sp>
        <p:nvSpPr>
          <p:cNvPr id="4" name="Footer Placeholder 3">
            <a:extLst>
              <a:ext uri="{FF2B5EF4-FFF2-40B4-BE49-F238E27FC236}">
                <a16:creationId xmlns:a16="http://schemas.microsoft.com/office/drawing/2014/main" id="{A960BA60-D434-65A2-6711-3D6F2289F5B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2BE4C530-BA1A-F8CC-6A26-6BA644300965}"/>
              </a:ext>
            </a:extLst>
          </p:cNvPr>
          <p:cNvSpPr>
            <a:spLocks noGrp="1"/>
          </p:cNvSpPr>
          <p:nvPr>
            <p:ph type="sldNum" sz="quarter" idx="11"/>
          </p:nvPr>
        </p:nvSpPr>
        <p:spPr/>
        <p:txBody>
          <a:bodyPr/>
          <a:lstStyle/>
          <a:p>
            <a:pPr>
              <a:defRPr/>
            </a:pPr>
            <a:fld id="{393BCBD1-EA64-4810-B9CC-77DBCC3C3E9D}" type="slidenum">
              <a:rPr lang="en-US" altLang="en-US" smtClean="0"/>
              <a:pPr>
                <a:defRPr/>
              </a:pPr>
              <a:t>12</a:t>
            </a:fld>
            <a:endParaRPr lang="en-US" altLang="en-US"/>
          </a:p>
        </p:txBody>
      </p:sp>
      <p:pic>
        <p:nvPicPr>
          <p:cNvPr id="9" name="Picture 2">
            <a:hlinkClick r:id="rId2"/>
            <a:extLst>
              <a:ext uri="{FF2B5EF4-FFF2-40B4-BE49-F238E27FC236}">
                <a16:creationId xmlns:a16="http://schemas.microsoft.com/office/drawing/2014/main" id="{F252CFB5-814E-166B-7F25-179AF966ECC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5100" y="1143000"/>
            <a:ext cx="5168900" cy="192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133582A-2EA5-5DA5-C3F9-DA97CD99F8E9}"/>
              </a:ext>
            </a:extLst>
          </p:cNvPr>
          <p:cNvPicPr>
            <a:picLocks noChangeAspect="1"/>
          </p:cNvPicPr>
          <p:nvPr/>
        </p:nvPicPr>
        <p:blipFill>
          <a:blip r:embed="rId4"/>
          <a:stretch>
            <a:fillRect/>
          </a:stretch>
        </p:blipFill>
        <p:spPr>
          <a:xfrm>
            <a:off x="4236880" y="2667000"/>
            <a:ext cx="4754720" cy="4083416"/>
          </a:xfrm>
          <a:prstGeom prst="rect">
            <a:avLst/>
          </a:prstGeom>
        </p:spPr>
      </p:pic>
    </p:spTree>
    <p:extLst>
      <p:ext uri="{BB962C8B-B14F-4D97-AF65-F5344CB8AC3E}">
        <p14:creationId xmlns:p14="http://schemas.microsoft.com/office/powerpoint/2010/main" val="27470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C457A-3892-99E3-0F32-C1A3460AC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FA142-77A4-2A3D-9720-A917A1B5E29D}"/>
              </a:ext>
            </a:extLst>
          </p:cNvPr>
          <p:cNvSpPr>
            <a:spLocks noGrp="1"/>
          </p:cNvSpPr>
          <p:nvPr>
            <p:ph type="title"/>
          </p:nvPr>
        </p:nvSpPr>
        <p:spPr/>
        <p:txBody>
          <a:bodyPr/>
          <a:lstStyle/>
          <a:p>
            <a:r>
              <a:rPr lang="en-US" dirty="0"/>
              <a:t>We’ve been here before …</a:t>
            </a:r>
          </a:p>
        </p:txBody>
      </p:sp>
      <p:sp>
        <p:nvSpPr>
          <p:cNvPr id="3" name="Content Placeholder 2">
            <a:extLst>
              <a:ext uri="{FF2B5EF4-FFF2-40B4-BE49-F238E27FC236}">
                <a16:creationId xmlns:a16="http://schemas.microsoft.com/office/drawing/2014/main" id="{197A70D5-BE56-7518-1D7A-4C41BF66CB22}"/>
              </a:ext>
            </a:extLst>
          </p:cNvPr>
          <p:cNvSpPr>
            <a:spLocks noGrp="1"/>
          </p:cNvSpPr>
          <p:nvPr>
            <p:ph idx="1"/>
          </p:nvPr>
        </p:nvSpPr>
        <p:spPr>
          <a:xfrm>
            <a:off x="457200" y="1676400"/>
            <a:ext cx="8534400" cy="2438400"/>
          </a:xfrm>
        </p:spPr>
        <p:txBody>
          <a:bodyPr/>
          <a:lstStyle/>
          <a:p>
            <a:r>
              <a:rPr lang="en-US" dirty="0"/>
              <a:t>“Crowdsourcing”</a:t>
            </a:r>
          </a:p>
          <a:p>
            <a:endParaRPr lang="en-US" dirty="0"/>
          </a:p>
          <a:p>
            <a:r>
              <a:rPr lang="en-US" dirty="0"/>
              <a:t>Human workers aren’t perfect either, so …</a:t>
            </a:r>
          </a:p>
          <a:p>
            <a:pPr lvl="1"/>
            <a:r>
              <a:rPr lang="en-US" dirty="0"/>
              <a:t>Break down the task into simpler subtasks</a:t>
            </a:r>
          </a:p>
          <a:p>
            <a:pPr lvl="1"/>
            <a:r>
              <a:rPr lang="en-US" dirty="0"/>
              <a:t>Solve same task many times and get consensus</a:t>
            </a:r>
          </a:p>
          <a:p>
            <a:pPr lvl="1"/>
            <a:r>
              <a:rPr lang="en-US" dirty="0"/>
              <a:t>Or get consensus among overlapping subtasks</a:t>
            </a:r>
          </a:p>
          <a:p>
            <a:pPr lvl="2"/>
            <a:r>
              <a:rPr lang="en-US" dirty="0"/>
              <a:t>Similar to bigram predictions in your </a:t>
            </a:r>
            <a:r>
              <a:rPr lang="en-US" dirty="0" err="1"/>
              <a:t>BiRNN</a:t>
            </a:r>
            <a:r>
              <a:rPr lang="en-US" dirty="0"/>
              <a:t>-CRF</a:t>
            </a:r>
          </a:p>
          <a:p>
            <a:pPr lvl="1"/>
            <a:r>
              <a:rPr lang="en-US" dirty="0"/>
              <a:t>Evaluate and correct structured outputs using other humans</a:t>
            </a:r>
          </a:p>
        </p:txBody>
      </p:sp>
      <p:sp>
        <p:nvSpPr>
          <p:cNvPr id="4" name="Footer Placeholder 3">
            <a:extLst>
              <a:ext uri="{FF2B5EF4-FFF2-40B4-BE49-F238E27FC236}">
                <a16:creationId xmlns:a16="http://schemas.microsoft.com/office/drawing/2014/main" id="{9D27C82D-2451-071F-32AE-954BF77E9EEB}"/>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B6CAF10-0B8C-3A2D-3EAE-451FE05C23CA}"/>
              </a:ext>
            </a:extLst>
          </p:cNvPr>
          <p:cNvSpPr>
            <a:spLocks noGrp="1"/>
          </p:cNvSpPr>
          <p:nvPr>
            <p:ph type="sldNum" sz="quarter" idx="11"/>
          </p:nvPr>
        </p:nvSpPr>
        <p:spPr/>
        <p:txBody>
          <a:bodyPr/>
          <a:lstStyle/>
          <a:p>
            <a:pPr>
              <a:defRPr/>
            </a:pPr>
            <a:fld id="{393BCBD1-EA64-4810-B9CC-77DBCC3C3E9D}" type="slidenum">
              <a:rPr lang="en-US" altLang="en-US" smtClean="0"/>
              <a:pPr>
                <a:defRPr/>
              </a:pPr>
              <a:t>13</a:t>
            </a:fld>
            <a:endParaRPr lang="en-US" altLang="en-US"/>
          </a:p>
        </p:txBody>
      </p:sp>
      <p:pic>
        <p:nvPicPr>
          <p:cNvPr id="9" name="Picture 2">
            <a:hlinkClick r:id="rId2"/>
            <a:extLst>
              <a:ext uri="{FF2B5EF4-FFF2-40B4-BE49-F238E27FC236}">
                <a16:creationId xmlns:a16="http://schemas.microsoft.com/office/drawing/2014/main" id="{B9196610-4141-607A-FE39-106458141CF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5100" y="1143000"/>
            <a:ext cx="5168900" cy="192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5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8FCB-79AC-C26B-6F95-2B57BE029922}"/>
              </a:ext>
            </a:extLst>
          </p:cNvPr>
          <p:cNvSpPr>
            <a:spLocks noGrp="1"/>
          </p:cNvSpPr>
          <p:nvPr>
            <p:ph type="title"/>
          </p:nvPr>
        </p:nvSpPr>
        <p:spPr/>
        <p:txBody>
          <a:bodyPr/>
          <a:lstStyle/>
          <a:p>
            <a:r>
              <a:rPr lang="en-US" dirty="0"/>
              <a:t>We’ve been here before …</a:t>
            </a:r>
          </a:p>
        </p:txBody>
      </p:sp>
      <p:sp>
        <p:nvSpPr>
          <p:cNvPr id="4" name="Footer Placeholder 3">
            <a:extLst>
              <a:ext uri="{FF2B5EF4-FFF2-40B4-BE49-F238E27FC236}">
                <a16:creationId xmlns:a16="http://schemas.microsoft.com/office/drawing/2014/main" id="{A960BA60-D434-65A2-6711-3D6F2289F5B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2BE4C530-BA1A-F8CC-6A26-6BA644300965}"/>
              </a:ext>
            </a:extLst>
          </p:cNvPr>
          <p:cNvSpPr>
            <a:spLocks noGrp="1"/>
          </p:cNvSpPr>
          <p:nvPr>
            <p:ph type="sldNum" sz="quarter" idx="11"/>
          </p:nvPr>
        </p:nvSpPr>
        <p:spPr/>
        <p:txBody>
          <a:bodyPr/>
          <a:lstStyle/>
          <a:p>
            <a:pPr>
              <a:defRPr/>
            </a:pPr>
            <a:fld id="{393BCBD1-EA64-4810-B9CC-77DBCC3C3E9D}" type="slidenum">
              <a:rPr lang="en-US" altLang="en-US" smtClean="0"/>
              <a:pPr>
                <a:defRPr/>
              </a:pPr>
              <a:t>14</a:t>
            </a:fld>
            <a:endParaRPr lang="en-US" altLang="en-US"/>
          </a:p>
        </p:txBody>
      </p:sp>
      <p:sp>
        <p:nvSpPr>
          <p:cNvPr id="6" name="Content Placeholder 5">
            <a:extLst>
              <a:ext uri="{FF2B5EF4-FFF2-40B4-BE49-F238E27FC236}">
                <a16:creationId xmlns:a16="http://schemas.microsoft.com/office/drawing/2014/main" id="{F130E2DF-EAF4-CBAE-0802-6B7E1BA03DF6}"/>
              </a:ext>
            </a:extLst>
          </p:cNvPr>
          <p:cNvSpPr>
            <a:spLocks noGrp="1"/>
          </p:cNvSpPr>
          <p:nvPr>
            <p:ph idx="1"/>
          </p:nvPr>
        </p:nvSpPr>
        <p:spPr>
          <a:xfrm>
            <a:off x="457200" y="2971800"/>
            <a:ext cx="8534400" cy="3505199"/>
          </a:xfrm>
        </p:spPr>
        <p:txBody>
          <a:bodyPr/>
          <a:lstStyle/>
          <a:p>
            <a:r>
              <a:rPr lang="en-US" sz="2400" dirty="0"/>
              <a:t>Which MT system translates best?</a:t>
            </a:r>
          </a:p>
          <a:p>
            <a:r>
              <a:rPr lang="en-US" sz="2400" dirty="0"/>
              <a:t>Old eval: Humans can produce translations to compare to.</a:t>
            </a:r>
          </a:p>
          <a:p>
            <a:r>
              <a:rPr lang="en-US" sz="2400" dirty="0"/>
              <a:t>Old eval: Humans can rank or correct machine translations.</a:t>
            </a:r>
          </a:p>
          <a:p>
            <a:r>
              <a:rPr lang="en-US" sz="2400" dirty="0">
                <a:solidFill>
                  <a:schemeClr val="accent6"/>
                </a:solidFill>
              </a:rPr>
              <a:t>New eval:</a:t>
            </a:r>
            <a:r>
              <a:rPr lang="en-US" sz="2400" dirty="0"/>
              <a:t> A translated article is good if a human reader can answer reading comprehension questions about it.</a:t>
            </a:r>
          </a:p>
          <a:p>
            <a:pPr lvl="1"/>
            <a:r>
              <a:rPr lang="en-US" sz="2000" dirty="0">
                <a:solidFill>
                  <a:srgbClr val="0070C0"/>
                </a:solidFill>
              </a:rPr>
              <a:t>Who answers the questions?</a:t>
            </a:r>
          </a:p>
          <a:p>
            <a:pPr lvl="1"/>
            <a:r>
              <a:rPr lang="en-US" sz="2000" dirty="0">
                <a:solidFill>
                  <a:srgbClr val="0070C0"/>
                </a:solidFill>
              </a:rPr>
              <a:t>Who </a:t>
            </a:r>
            <a:r>
              <a:rPr lang="en-US" sz="2000" i="1" dirty="0">
                <a:solidFill>
                  <a:srgbClr val="0070C0"/>
                </a:solidFill>
              </a:rPr>
              <a:t>writes</a:t>
            </a:r>
            <a:r>
              <a:rPr lang="en-US" sz="2000" dirty="0">
                <a:solidFill>
                  <a:srgbClr val="0070C0"/>
                </a:solidFill>
              </a:rPr>
              <a:t> the questions?</a:t>
            </a:r>
          </a:p>
          <a:p>
            <a:pPr lvl="1"/>
            <a:r>
              <a:rPr lang="en-US" sz="2000" dirty="0">
                <a:solidFill>
                  <a:srgbClr val="0070C0"/>
                </a:solidFill>
              </a:rPr>
              <a:t>Who decides which of the questions are worth using?</a:t>
            </a:r>
          </a:p>
          <a:p>
            <a:endParaRPr lang="en-US" sz="2400" dirty="0"/>
          </a:p>
        </p:txBody>
      </p:sp>
      <p:pic>
        <p:nvPicPr>
          <p:cNvPr id="8" name="Picture 7">
            <a:hlinkClick r:id="rId2"/>
            <a:extLst>
              <a:ext uri="{FF2B5EF4-FFF2-40B4-BE49-F238E27FC236}">
                <a16:creationId xmlns:a16="http://schemas.microsoft.com/office/drawing/2014/main" id="{6DEBFA57-4C2C-AD29-4D6C-DBB3A82E1C5A}"/>
              </a:ext>
            </a:extLst>
          </p:cNvPr>
          <p:cNvPicPr>
            <a:picLocks noChangeAspect="1"/>
          </p:cNvPicPr>
          <p:nvPr/>
        </p:nvPicPr>
        <p:blipFill rotWithShape="1">
          <a:blip r:embed="rId3">
            <a:clrChange>
              <a:clrFrom>
                <a:srgbClr val="FFFFFF"/>
              </a:clrFrom>
              <a:clrTo>
                <a:srgbClr val="FFFFFF">
                  <a:alpha val="0"/>
                </a:srgbClr>
              </a:clrTo>
            </a:clrChange>
          </a:blip>
          <a:srcRect b="26248"/>
          <a:stretch/>
        </p:blipFill>
        <p:spPr>
          <a:xfrm>
            <a:off x="1676400" y="1467681"/>
            <a:ext cx="5669563" cy="1427919"/>
          </a:xfrm>
          <a:prstGeom prst="rect">
            <a:avLst/>
          </a:prstGeom>
        </p:spPr>
      </p:pic>
      <p:pic>
        <p:nvPicPr>
          <p:cNvPr id="10" name="Picture 2">
            <a:hlinkClick r:id="rId4"/>
            <a:extLst>
              <a:ext uri="{FF2B5EF4-FFF2-40B4-BE49-F238E27FC236}">
                <a16:creationId xmlns:a16="http://schemas.microsoft.com/office/drawing/2014/main" id="{160D3119-5EDE-8A1C-0A6B-457348F6F8C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6062641"/>
            <a:ext cx="2743200" cy="10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2E71221-406B-0D8F-8239-BB15D59A4694}"/>
              </a:ext>
            </a:extLst>
          </p:cNvPr>
          <p:cNvSpPr txBox="1"/>
          <p:nvPr/>
        </p:nvSpPr>
        <p:spPr>
          <a:xfrm>
            <a:off x="4363234" y="5097959"/>
            <a:ext cx="4628366" cy="769441"/>
          </a:xfrm>
          <a:prstGeom prst="rect">
            <a:avLst/>
          </a:prstGeom>
          <a:noFill/>
        </p:spPr>
        <p:txBody>
          <a:bodyPr wrap="square">
            <a:spAutoFit/>
          </a:bodyPr>
          <a:lstStyle/>
          <a:p>
            <a:pPr marL="742950" marR="0" lvl="1" indent="-285750" algn="l"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Char char="§"/>
              <a:tabLst/>
              <a:defRPr/>
            </a:pPr>
            <a:r>
              <a:rPr kumimoji="1" lang="en-US" sz="2000" b="0" i="0" u="none" strike="noStrike" kern="0" cap="none" spc="0" normalizeH="0" baseline="0" noProof="0" dirty="0">
                <a:ln>
                  <a:noFill/>
                </a:ln>
                <a:solidFill>
                  <a:srgbClr val="0070C0"/>
                </a:solidFill>
                <a:effectLst/>
                <a:uLnTx/>
                <a:uFillTx/>
                <a:latin typeface="Tahoma"/>
              </a:rPr>
              <a:t>Who translates the questions?</a:t>
            </a:r>
          </a:p>
          <a:p>
            <a:pPr marL="742950" marR="0" lvl="1" indent="-285750" algn="l"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Char char="§"/>
              <a:tabLst/>
              <a:defRPr/>
            </a:pPr>
            <a:r>
              <a:rPr kumimoji="1" lang="en-US" sz="2000" b="0" i="0" u="none" strike="noStrike" kern="0" cap="none" spc="0" normalizeH="0" baseline="0" noProof="0" dirty="0">
                <a:ln>
                  <a:noFill/>
                </a:ln>
                <a:solidFill>
                  <a:srgbClr val="0070C0"/>
                </a:solidFill>
                <a:effectLst/>
                <a:uLnTx/>
                <a:uFillTx/>
                <a:latin typeface="Tahoma"/>
              </a:rPr>
              <a:t>Who grades the answers?</a:t>
            </a:r>
          </a:p>
        </p:txBody>
      </p:sp>
    </p:spTree>
    <p:extLst>
      <p:ext uri="{BB962C8B-B14F-4D97-AF65-F5344CB8AC3E}">
        <p14:creationId xmlns:p14="http://schemas.microsoft.com/office/powerpoint/2010/main" val="1536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 calcmode="lin" valueType="num">
                                      <p:cBhvr additive="base">
                                        <p:cTn id="3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grpId="0" nodeType="after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 calcmode="lin" valueType="num">
                                      <p:cBhvr additive="base">
                                        <p:cTn id="4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uiExpand="1"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A0B3-C172-DC85-95C3-283DEAB5AB48}"/>
              </a:ext>
            </a:extLst>
          </p:cNvPr>
          <p:cNvSpPr>
            <a:spLocks noGrp="1"/>
          </p:cNvSpPr>
          <p:nvPr>
            <p:ph type="title"/>
          </p:nvPr>
        </p:nvSpPr>
        <p:spPr/>
        <p:txBody>
          <a:bodyPr/>
          <a:lstStyle/>
          <a:p>
            <a:r>
              <a:rPr lang="en-US" dirty="0"/>
              <a:t>Black-box functionalities</a:t>
            </a:r>
          </a:p>
        </p:txBody>
      </p:sp>
      <p:sp>
        <p:nvSpPr>
          <p:cNvPr id="3" name="Content Placeholder 2">
            <a:extLst>
              <a:ext uri="{FF2B5EF4-FFF2-40B4-BE49-F238E27FC236}">
                <a16:creationId xmlns:a16="http://schemas.microsoft.com/office/drawing/2014/main" id="{66DC2E8F-7BED-CF86-C451-A94ED71D1CDE}"/>
              </a:ext>
            </a:extLst>
          </p:cNvPr>
          <p:cNvSpPr>
            <a:spLocks noGrp="1"/>
          </p:cNvSpPr>
          <p:nvPr>
            <p:ph idx="1"/>
          </p:nvPr>
        </p:nvSpPr>
        <p:spPr>
          <a:xfrm>
            <a:off x="457200" y="1524000"/>
            <a:ext cx="8458200" cy="4648200"/>
          </a:xfrm>
        </p:spPr>
        <p:txBody>
          <a:bodyPr/>
          <a:lstStyle/>
          <a:p>
            <a:r>
              <a:rPr lang="en-US" sz="2400" dirty="0"/>
              <a:t>Links and screenshots on the following slides are from OpenAI’s public API.</a:t>
            </a:r>
          </a:p>
          <a:p>
            <a:pPr lvl="1"/>
            <a:r>
              <a:rPr lang="en-US" sz="2000" dirty="0"/>
              <a:t>Call from Python or from the command line.</a:t>
            </a:r>
          </a:p>
          <a:p>
            <a:pPr lvl="1"/>
            <a:r>
              <a:rPr lang="en-US" sz="2000" dirty="0"/>
              <a:t>You must specify an “API key” so they know whose account to bill.</a:t>
            </a:r>
          </a:p>
          <a:p>
            <a:pPr lvl="1"/>
            <a:r>
              <a:rPr lang="en-US" sz="2000" dirty="0"/>
              <a:t>You’ll use this for the homework.</a:t>
            </a:r>
          </a:p>
          <a:p>
            <a:pPr lvl="1"/>
            <a:r>
              <a:rPr lang="en-US" sz="2000" dirty="0"/>
              <a:t>It’s become an industry-standard API.</a:t>
            </a:r>
          </a:p>
          <a:p>
            <a:r>
              <a:rPr lang="en-US" sz="2400" dirty="0"/>
              <a:t>Not an OpenAI advert.  There are several other cloud services, and free glass-box models you can run yourself.</a:t>
            </a:r>
          </a:p>
          <a:p>
            <a:pPr lvl="1"/>
            <a:r>
              <a:rPr lang="en-US" sz="2000" dirty="0"/>
              <a:t>You can run a fast </a:t>
            </a:r>
            <a:r>
              <a:rPr lang="en-US" sz="2000" b="1" dirty="0" err="1"/>
              <a:t>vLLM</a:t>
            </a:r>
            <a:r>
              <a:rPr lang="en-US" sz="2000" dirty="0"/>
              <a:t> server that serves the OpenAI API.</a:t>
            </a:r>
          </a:p>
          <a:p>
            <a:pPr lvl="1"/>
            <a:r>
              <a:rPr lang="en-US" sz="2000" dirty="0"/>
              <a:t>Some of them may expose other functionality – like evaluating the probability of a given string, which is natural and useful!</a:t>
            </a:r>
            <a:endParaRPr lang="en-US" sz="2400" dirty="0"/>
          </a:p>
          <a:p>
            <a:r>
              <a:rPr lang="en-US" sz="2400" dirty="0"/>
              <a:t>Papers describing how to do things with black-box LLMs often don’t bother discussing the API details.</a:t>
            </a:r>
          </a:p>
        </p:txBody>
      </p:sp>
      <p:sp>
        <p:nvSpPr>
          <p:cNvPr id="4" name="Footer Placeholder 3">
            <a:extLst>
              <a:ext uri="{FF2B5EF4-FFF2-40B4-BE49-F238E27FC236}">
                <a16:creationId xmlns:a16="http://schemas.microsoft.com/office/drawing/2014/main" id="{431C20E8-E881-10CF-9C84-B52317BDA5D4}"/>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EB290344-A6D3-DCF1-C715-2CD8DD37B22F}"/>
              </a:ext>
            </a:extLst>
          </p:cNvPr>
          <p:cNvSpPr>
            <a:spLocks noGrp="1"/>
          </p:cNvSpPr>
          <p:nvPr>
            <p:ph type="sldNum" sz="quarter" idx="11"/>
          </p:nvPr>
        </p:nvSpPr>
        <p:spPr/>
        <p:txBody>
          <a:bodyPr/>
          <a:lstStyle/>
          <a:p>
            <a:pPr>
              <a:defRPr/>
            </a:pPr>
            <a:fld id="{393BCBD1-EA64-4810-B9CC-77DBCC3C3E9D}" type="slidenum">
              <a:rPr lang="en-US" altLang="en-US" smtClean="0"/>
              <a:pPr>
                <a:defRPr/>
              </a:pPr>
              <a:t>15</a:t>
            </a:fld>
            <a:endParaRPr lang="en-US" altLang="en-US"/>
          </a:p>
        </p:txBody>
      </p:sp>
    </p:spTree>
    <p:extLst>
      <p:ext uri="{BB962C8B-B14F-4D97-AF65-F5344CB8AC3E}">
        <p14:creationId xmlns:p14="http://schemas.microsoft.com/office/powerpoint/2010/main" val="46616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13A7-3869-2BBE-D435-C1EC26C966B2}"/>
              </a:ext>
            </a:extLst>
          </p:cNvPr>
          <p:cNvSpPr>
            <a:spLocks noGrp="1"/>
          </p:cNvSpPr>
          <p:nvPr>
            <p:ph type="title"/>
          </p:nvPr>
        </p:nvSpPr>
        <p:spPr/>
        <p:txBody>
          <a:bodyPr/>
          <a:lstStyle/>
          <a:p>
            <a:r>
              <a:rPr lang="en-US" dirty="0"/>
              <a:t>A black box needs an API</a:t>
            </a:r>
          </a:p>
        </p:txBody>
      </p:sp>
      <p:sp>
        <p:nvSpPr>
          <p:cNvPr id="3" name="Content Placeholder 2">
            <a:extLst>
              <a:ext uri="{FF2B5EF4-FFF2-40B4-BE49-F238E27FC236}">
                <a16:creationId xmlns:a16="http://schemas.microsoft.com/office/drawing/2014/main" id="{FA576C78-CA6F-9005-A299-F07C45239E94}"/>
              </a:ext>
            </a:extLst>
          </p:cNvPr>
          <p:cNvSpPr>
            <a:spLocks noGrp="1"/>
          </p:cNvSpPr>
          <p:nvPr>
            <p:ph idx="1"/>
          </p:nvPr>
        </p:nvSpPr>
        <p:spPr/>
        <p:txBody>
          <a:bodyPr/>
          <a:lstStyle/>
          <a:p>
            <a:r>
              <a:rPr lang="en-US" dirty="0"/>
              <a:t>E.g., </a:t>
            </a:r>
            <a:r>
              <a:rPr lang="en-US" dirty="0">
                <a:hlinkClick r:id="rId2"/>
              </a:rPr>
              <a:t>OpenAI completions API</a:t>
            </a:r>
            <a:r>
              <a:rPr lang="en-US" sz="2400" dirty="0"/>
              <a:t> (deprecated)</a:t>
            </a:r>
            <a:endParaRPr lang="en-US" dirty="0"/>
          </a:p>
          <a:p>
            <a:pPr lvl="1"/>
            <a:r>
              <a:rPr lang="en-US" dirty="0"/>
              <a:t>You give it a “prompt” string, it continues it</a:t>
            </a:r>
          </a:p>
          <a:p>
            <a:endParaRPr lang="en-US" dirty="0"/>
          </a:p>
        </p:txBody>
      </p:sp>
      <p:sp>
        <p:nvSpPr>
          <p:cNvPr id="4" name="Footer Placeholder 3">
            <a:extLst>
              <a:ext uri="{FF2B5EF4-FFF2-40B4-BE49-F238E27FC236}">
                <a16:creationId xmlns:a16="http://schemas.microsoft.com/office/drawing/2014/main" id="{FC9E03C9-EEF2-A622-0F38-20230F42F835}"/>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67B7CDC0-08E4-0E39-A3C9-D0E5B36716E7}"/>
              </a:ext>
            </a:extLst>
          </p:cNvPr>
          <p:cNvSpPr>
            <a:spLocks noGrp="1"/>
          </p:cNvSpPr>
          <p:nvPr>
            <p:ph type="sldNum" sz="quarter" idx="11"/>
          </p:nvPr>
        </p:nvSpPr>
        <p:spPr/>
        <p:txBody>
          <a:bodyPr/>
          <a:lstStyle/>
          <a:p>
            <a:pPr>
              <a:defRPr/>
            </a:pPr>
            <a:fld id="{393BCBD1-EA64-4810-B9CC-77DBCC3C3E9D}" type="slidenum">
              <a:rPr lang="en-US" altLang="en-US" smtClean="0"/>
              <a:pPr>
                <a:defRPr/>
              </a:pPr>
              <a:t>16</a:t>
            </a:fld>
            <a:endParaRPr lang="en-US" altLang="en-US"/>
          </a:p>
        </p:txBody>
      </p:sp>
      <p:pic>
        <p:nvPicPr>
          <p:cNvPr id="6" name="Picture 5">
            <a:extLst>
              <a:ext uri="{FF2B5EF4-FFF2-40B4-BE49-F238E27FC236}">
                <a16:creationId xmlns:a16="http://schemas.microsoft.com/office/drawing/2014/main" id="{854CFD46-D634-B0E4-5371-D166150FAA94}"/>
              </a:ext>
            </a:extLst>
          </p:cNvPr>
          <p:cNvPicPr>
            <a:picLocks noChangeAspect="1"/>
          </p:cNvPicPr>
          <p:nvPr/>
        </p:nvPicPr>
        <p:blipFill>
          <a:blip r:embed="rId3"/>
          <a:stretch>
            <a:fillRect/>
          </a:stretch>
        </p:blipFill>
        <p:spPr>
          <a:xfrm>
            <a:off x="914400" y="4550999"/>
            <a:ext cx="7289800" cy="2038380"/>
          </a:xfrm>
          <a:prstGeom prst="rect">
            <a:avLst/>
          </a:prstGeom>
        </p:spPr>
      </p:pic>
    </p:spTree>
    <p:extLst>
      <p:ext uri="{BB962C8B-B14F-4D97-AF65-F5344CB8AC3E}">
        <p14:creationId xmlns:p14="http://schemas.microsoft.com/office/powerpoint/2010/main" val="35172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47E40D-0F51-101A-96D6-E6359897532F}"/>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74CDBDFC-8290-20CD-6A3B-CEDD8DE3D576}"/>
              </a:ext>
            </a:extLst>
          </p:cNvPr>
          <p:cNvSpPr>
            <a:spLocks noGrp="1"/>
          </p:cNvSpPr>
          <p:nvPr>
            <p:ph type="sldNum" sz="quarter" idx="11"/>
          </p:nvPr>
        </p:nvSpPr>
        <p:spPr/>
        <p:txBody>
          <a:bodyPr/>
          <a:lstStyle/>
          <a:p>
            <a:pPr>
              <a:defRPr/>
            </a:pPr>
            <a:fld id="{393BCBD1-EA64-4810-B9CC-77DBCC3C3E9D}" type="slidenum">
              <a:rPr lang="en-US" altLang="en-US" smtClean="0"/>
              <a:pPr>
                <a:defRPr/>
              </a:pPr>
              <a:t>17</a:t>
            </a:fld>
            <a:endParaRPr lang="en-US" altLang="en-US" dirty="0"/>
          </a:p>
        </p:txBody>
      </p:sp>
      <p:pic>
        <p:nvPicPr>
          <p:cNvPr id="9" name="Picture 8">
            <a:extLst>
              <a:ext uri="{FF2B5EF4-FFF2-40B4-BE49-F238E27FC236}">
                <a16:creationId xmlns:a16="http://schemas.microsoft.com/office/drawing/2014/main" id="{0AD7D4A9-DC74-4157-6E30-F1D2714FC015}"/>
              </a:ext>
            </a:extLst>
          </p:cNvPr>
          <p:cNvPicPr>
            <a:picLocks noChangeAspect="1"/>
          </p:cNvPicPr>
          <p:nvPr/>
        </p:nvPicPr>
        <p:blipFill>
          <a:blip r:embed="rId2"/>
          <a:stretch>
            <a:fillRect/>
          </a:stretch>
        </p:blipFill>
        <p:spPr>
          <a:xfrm>
            <a:off x="0" y="469876"/>
            <a:ext cx="9144000" cy="5918248"/>
          </a:xfrm>
          <a:prstGeom prst="rect">
            <a:avLst/>
          </a:prstGeom>
        </p:spPr>
      </p:pic>
      <p:pic>
        <p:nvPicPr>
          <p:cNvPr id="8" name="Picture 7">
            <a:extLst>
              <a:ext uri="{FF2B5EF4-FFF2-40B4-BE49-F238E27FC236}">
                <a16:creationId xmlns:a16="http://schemas.microsoft.com/office/drawing/2014/main" id="{96478D12-2ADD-CD3B-4A88-C01029FA9451}"/>
              </a:ext>
            </a:extLst>
          </p:cNvPr>
          <p:cNvPicPr>
            <a:picLocks noChangeAspect="1"/>
          </p:cNvPicPr>
          <p:nvPr/>
        </p:nvPicPr>
        <p:blipFill>
          <a:blip r:embed="rId3"/>
          <a:stretch>
            <a:fillRect/>
          </a:stretch>
        </p:blipFill>
        <p:spPr>
          <a:xfrm>
            <a:off x="6311900" y="914400"/>
            <a:ext cx="1371600" cy="535781"/>
          </a:xfrm>
          <a:prstGeom prst="rect">
            <a:avLst/>
          </a:prstGeom>
        </p:spPr>
      </p:pic>
    </p:spTree>
    <p:extLst>
      <p:ext uri="{BB962C8B-B14F-4D97-AF65-F5344CB8AC3E}">
        <p14:creationId xmlns:p14="http://schemas.microsoft.com/office/powerpoint/2010/main" val="602925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6E4A559-768D-3897-D5BF-38D4DA3596CB}"/>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E8C46E8B-3538-900D-9124-345BFCAC5094}"/>
              </a:ext>
            </a:extLst>
          </p:cNvPr>
          <p:cNvSpPr>
            <a:spLocks noGrp="1"/>
          </p:cNvSpPr>
          <p:nvPr>
            <p:ph type="sldNum" sz="quarter" idx="11"/>
          </p:nvPr>
        </p:nvSpPr>
        <p:spPr/>
        <p:txBody>
          <a:bodyPr/>
          <a:lstStyle/>
          <a:p>
            <a:pPr>
              <a:defRPr/>
            </a:pPr>
            <a:fld id="{393BCBD1-EA64-4810-B9CC-77DBCC3C3E9D}" type="slidenum">
              <a:rPr lang="en-US" altLang="en-US" smtClean="0"/>
              <a:pPr>
                <a:defRPr/>
              </a:pPr>
              <a:t>18</a:t>
            </a:fld>
            <a:endParaRPr lang="en-US" altLang="en-US"/>
          </a:p>
        </p:txBody>
      </p:sp>
      <p:pic>
        <p:nvPicPr>
          <p:cNvPr id="13" name="Picture 12">
            <a:extLst>
              <a:ext uri="{FF2B5EF4-FFF2-40B4-BE49-F238E27FC236}">
                <a16:creationId xmlns:a16="http://schemas.microsoft.com/office/drawing/2014/main" id="{0A9B17BB-E9B5-98D8-813A-154D399BDD78}"/>
              </a:ext>
            </a:extLst>
          </p:cNvPr>
          <p:cNvPicPr>
            <a:picLocks noChangeAspect="1"/>
          </p:cNvPicPr>
          <p:nvPr/>
        </p:nvPicPr>
        <p:blipFill>
          <a:blip r:embed="rId2"/>
          <a:stretch>
            <a:fillRect/>
          </a:stretch>
        </p:blipFill>
        <p:spPr>
          <a:xfrm>
            <a:off x="4631658" y="1733218"/>
            <a:ext cx="4512342" cy="5124782"/>
          </a:xfrm>
          <a:prstGeom prst="rect">
            <a:avLst/>
          </a:prstGeom>
        </p:spPr>
      </p:pic>
      <p:sp>
        <p:nvSpPr>
          <p:cNvPr id="14" name="Title 1">
            <a:extLst>
              <a:ext uri="{FF2B5EF4-FFF2-40B4-BE49-F238E27FC236}">
                <a16:creationId xmlns:a16="http://schemas.microsoft.com/office/drawing/2014/main" id="{ADAEEDD4-D0BB-9AD9-A998-445D4AEE726E}"/>
              </a:ext>
            </a:extLst>
          </p:cNvPr>
          <p:cNvSpPr>
            <a:spLocks noGrp="1"/>
          </p:cNvSpPr>
          <p:nvPr>
            <p:ph type="title"/>
          </p:nvPr>
        </p:nvSpPr>
        <p:spPr>
          <a:xfrm>
            <a:off x="406400" y="53975"/>
            <a:ext cx="7772400" cy="1143000"/>
          </a:xfrm>
        </p:spPr>
        <p:txBody>
          <a:bodyPr/>
          <a:lstStyle/>
          <a:p>
            <a:r>
              <a:rPr lang="en-US" dirty="0"/>
              <a:t>Completions API</a:t>
            </a:r>
          </a:p>
        </p:txBody>
      </p:sp>
      <p:pic>
        <p:nvPicPr>
          <p:cNvPr id="16" name="Picture 15">
            <a:extLst>
              <a:ext uri="{FF2B5EF4-FFF2-40B4-BE49-F238E27FC236}">
                <a16:creationId xmlns:a16="http://schemas.microsoft.com/office/drawing/2014/main" id="{A7C63FC7-F865-14F5-0601-3AC303DD9DF5}"/>
              </a:ext>
            </a:extLst>
          </p:cNvPr>
          <p:cNvPicPr>
            <a:picLocks noChangeAspect="1"/>
          </p:cNvPicPr>
          <p:nvPr/>
        </p:nvPicPr>
        <p:blipFill>
          <a:blip r:embed="rId3"/>
          <a:stretch>
            <a:fillRect/>
          </a:stretch>
        </p:blipFill>
        <p:spPr>
          <a:xfrm>
            <a:off x="78528" y="1712861"/>
            <a:ext cx="4598248" cy="2782940"/>
          </a:xfrm>
          <a:prstGeom prst="rect">
            <a:avLst/>
          </a:prstGeom>
        </p:spPr>
      </p:pic>
      <p:sp>
        <p:nvSpPr>
          <p:cNvPr id="17" name="TextBox 16">
            <a:extLst>
              <a:ext uri="{FF2B5EF4-FFF2-40B4-BE49-F238E27FC236}">
                <a16:creationId xmlns:a16="http://schemas.microsoft.com/office/drawing/2014/main" id="{82BD5992-B88D-CC41-9B9F-2C675E3830F2}"/>
              </a:ext>
            </a:extLst>
          </p:cNvPr>
          <p:cNvSpPr txBox="1"/>
          <p:nvPr/>
        </p:nvSpPr>
        <p:spPr>
          <a:xfrm>
            <a:off x="5599440" y="4961"/>
            <a:ext cx="3544560"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images from platform.openai.com</a:t>
            </a:r>
          </a:p>
        </p:txBody>
      </p:sp>
    </p:spTree>
    <p:extLst>
      <p:ext uri="{BB962C8B-B14F-4D97-AF65-F5344CB8AC3E}">
        <p14:creationId xmlns:p14="http://schemas.microsoft.com/office/powerpoint/2010/main" val="54436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13A7-3869-2BBE-D435-C1EC26C966B2}"/>
              </a:ext>
            </a:extLst>
          </p:cNvPr>
          <p:cNvSpPr>
            <a:spLocks noGrp="1"/>
          </p:cNvSpPr>
          <p:nvPr>
            <p:ph type="title"/>
          </p:nvPr>
        </p:nvSpPr>
        <p:spPr/>
        <p:txBody>
          <a:bodyPr/>
          <a:lstStyle/>
          <a:p>
            <a:r>
              <a:rPr lang="en-US" dirty="0"/>
              <a:t>Completions API</a:t>
            </a:r>
          </a:p>
        </p:txBody>
      </p:sp>
      <p:sp>
        <p:nvSpPr>
          <p:cNvPr id="3" name="Content Placeholder 2">
            <a:extLst>
              <a:ext uri="{FF2B5EF4-FFF2-40B4-BE49-F238E27FC236}">
                <a16:creationId xmlns:a16="http://schemas.microsoft.com/office/drawing/2014/main" id="{FA576C78-CA6F-9005-A299-F07C45239E94}"/>
              </a:ext>
            </a:extLst>
          </p:cNvPr>
          <p:cNvSpPr>
            <a:spLocks noGrp="1"/>
          </p:cNvSpPr>
          <p:nvPr>
            <p:ph idx="1"/>
          </p:nvPr>
        </p:nvSpPr>
        <p:spPr>
          <a:xfrm>
            <a:off x="457200" y="1676400"/>
            <a:ext cx="8534400" cy="4648200"/>
          </a:xfrm>
        </p:spPr>
        <p:txBody>
          <a:bodyPr/>
          <a:lstStyle/>
          <a:p>
            <a:r>
              <a:rPr lang="en-US" sz="2800" dirty="0"/>
              <a:t>Via API arguments, you can specify:</a:t>
            </a:r>
          </a:p>
          <a:p>
            <a:pPr lvl="1"/>
            <a:r>
              <a:rPr lang="en-US" sz="2400" dirty="0"/>
              <a:t>Which model to use</a:t>
            </a:r>
          </a:p>
          <a:p>
            <a:pPr lvl="1"/>
            <a:r>
              <a:rPr lang="en-US" sz="2400" dirty="0"/>
              <a:t>Random seed (for replicability)</a:t>
            </a:r>
          </a:p>
          <a:p>
            <a:pPr lvl="1"/>
            <a:r>
              <a:rPr lang="en-US" sz="2400" dirty="0"/>
              <a:t>How many continuations to generate</a:t>
            </a:r>
          </a:p>
          <a:p>
            <a:pPr lvl="1"/>
            <a:r>
              <a:rPr lang="en-US" sz="2400" dirty="0"/>
              <a:t>Max length of the continuations; stop sequences (EOS)</a:t>
            </a:r>
          </a:p>
          <a:p>
            <a:pPr lvl="2"/>
            <a:r>
              <a:rPr lang="en-US" sz="2000" dirty="0"/>
              <a:t>Answer is returned with a “</a:t>
            </a:r>
            <a:r>
              <a:rPr lang="en-US" sz="2000" dirty="0" err="1"/>
              <a:t>finish_reason</a:t>
            </a:r>
            <a:r>
              <a:rPr lang="en-US" sz="2000" dirty="0"/>
              <a:t>”</a:t>
            </a:r>
          </a:p>
          <a:p>
            <a:pPr lvl="1"/>
            <a:r>
              <a:rPr lang="en-US" sz="2400" dirty="0"/>
              <a:t>Temperature, top-p, top-k</a:t>
            </a:r>
          </a:p>
          <a:p>
            <a:pPr lvl="1"/>
            <a:r>
              <a:rPr lang="en-US" sz="2400" dirty="0"/>
              <a:t>Frequency and presence penalties; unigram biases</a:t>
            </a:r>
          </a:p>
          <a:p>
            <a:pPr lvl="1"/>
            <a:r>
              <a:rPr lang="en-US" sz="2400" dirty="0"/>
              <a:t>Constrained decoding (legal JSON, matching a schema)</a:t>
            </a:r>
          </a:p>
          <a:p>
            <a:pPr lvl="1"/>
            <a:r>
              <a:rPr lang="en-US" sz="2400" dirty="0"/>
              <a:t>Streaming (get tokens as they become available)</a:t>
            </a:r>
          </a:p>
          <a:p>
            <a:pPr lvl="1"/>
            <a:r>
              <a:rPr lang="en-US" sz="2400" dirty="0"/>
              <a:t>Request up to 5 top tokens at each step, with </a:t>
            </a:r>
            <a:r>
              <a:rPr lang="en-US" sz="2400" dirty="0" err="1"/>
              <a:t>logprobs</a:t>
            </a:r>
            <a:endParaRPr lang="en-US" sz="2400" dirty="0"/>
          </a:p>
          <a:p>
            <a:pPr lvl="1"/>
            <a:endParaRPr lang="en-US" sz="2400" dirty="0"/>
          </a:p>
        </p:txBody>
      </p:sp>
      <p:sp>
        <p:nvSpPr>
          <p:cNvPr id="4" name="Footer Placeholder 3">
            <a:extLst>
              <a:ext uri="{FF2B5EF4-FFF2-40B4-BE49-F238E27FC236}">
                <a16:creationId xmlns:a16="http://schemas.microsoft.com/office/drawing/2014/main" id="{FC9E03C9-EEF2-A622-0F38-20230F42F835}"/>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67B7CDC0-08E4-0E39-A3C9-D0E5B36716E7}"/>
              </a:ext>
            </a:extLst>
          </p:cNvPr>
          <p:cNvSpPr>
            <a:spLocks noGrp="1"/>
          </p:cNvSpPr>
          <p:nvPr>
            <p:ph type="sldNum" sz="quarter" idx="11"/>
          </p:nvPr>
        </p:nvSpPr>
        <p:spPr/>
        <p:txBody>
          <a:bodyPr/>
          <a:lstStyle/>
          <a:p>
            <a:pPr>
              <a:defRPr/>
            </a:pPr>
            <a:fld id="{393BCBD1-EA64-4810-B9CC-77DBCC3C3E9D}" type="slidenum">
              <a:rPr lang="en-US" altLang="en-US" smtClean="0"/>
              <a:pPr>
                <a:defRPr/>
              </a:pPr>
              <a:t>19</a:t>
            </a:fld>
            <a:endParaRPr lang="en-US" altLang="en-US"/>
          </a:p>
        </p:txBody>
      </p:sp>
    </p:spTree>
    <p:extLst>
      <p:ext uri="{BB962C8B-B14F-4D97-AF65-F5344CB8AC3E}">
        <p14:creationId xmlns:p14="http://schemas.microsoft.com/office/powerpoint/2010/main" val="299196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E78F1BA-2112-F3E7-45B3-171092C7A71A}"/>
              </a:ext>
            </a:extLst>
          </p:cNvPr>
          <p:cNvPicPr>
            <a:picLocks noGrp="1" noChangeAspect="1"/>
          </p:cNvPicPr>
          <p:nvPr>
            <p:ph idx="1"/>
          </p:nvPr>
        </p:nvPicPr>
        <p:blipFill>
          <a:blip r:embed="rId2"/>
          <a:stretch>
            <a:fillRect/>
          </a:stretch>
        </p:blipFill>
        <p:spPr>
          <a:xfrm>
            <a:off x="914400" y="1524000"/>
            <a:ext cx="7289800" cy="2798912"/>
          </a:xfrm>
        </p:spPr>
      </p:pic>
      <p:sp>
        <p:nvSpPr>
          <p:cNvPr id="4" name="Footer Placeholder 3">
            <a:extLst>
              <a:ext uri="{FF2B5EF4-FFF2-40B4-BE49-F238E27FC236}">
                <a16:creationId xmlns:a16="http://schemas.microsoft.com/office/drawing/2014/main" id="{4E273E33-264E-B6AF-A424-28588F317B89}"/>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A61DB259-B5CD-2B26-3E1C-2871D33D8591}"/>
              </a:ext>
            </a:extLst>
          </p:cNvPr>
          <p:cNvSpPr>
            <a:spLocks noGrp="1"/>
          </p:cNvSpPr>
          <p:nvPr>
            <p:ph type="sldNum" sz="quarter" idx="11"/>
          </p:nvPr>
        </p:nvSpPr>
        <p:spPr/>
        <p:txBody>
          <a:bodyPr/>
          <a:lstStyle/>
          <a:p>
            <a:pPr>
              <a:defRPr/>
            </a:pPr>
            <a:fld id="{393BCBD1-EA64-4810-B9CC-77DBCC3C3E9D}" type="slidenum">
              <a:rPr lang="en-US" altLang="en-US" smtClean="0"/>
              <a:pPr>
                <a:defRPr/>
              </a:pPr>
              <a:t>2</a:t>
            </a:fld>
            <a:endParaRPr lang="en-US" altLang="en-US" dirty="0"/>
          </a:p>
        </p:txBody>
      </p:sp>
      <p:pic>
        <p:nvPicPr>
          <p:cNvPr id="9" name="Picture 8">
            <a:extLst>
              <a:ext uri="{FF2B5EF4-FFF2-40B4-BE49-F238E27FC236}">
                <a16:creationId xmlns:a16="http://schemas.microsoft.com/office/drawing/2014/main" id="{4859FA14-536A-944C-08B4-317D63D79BEF}"/>
              </a:ext>
            </a:extLst>
          </p:cNvPr>
          <p:cNvPicPr>
            <a:picLocks noChangeAspect="1"/>
          </p:cNvPicPr>
          <p:nvPr/>
        </p:nvPicPr>
        <p:blipFill>
          <a:blip r:embed="rId3"/>
          <a:stretch>
            <a:fillRect/>
          </a:stretch>
        </p:blipFill>
        <p:spPr>
          <a:xfrm>
            <a:off x="914400" y="4550999"/>
            <a:ext cx="7289800" cy="2038380"/>
          </a:xfrm>
          <a:prstGeom prst="rect">
            <a:avLst/>
          </a:prstGeom>
        </p:spPr>
      </p:pic>
      <p:sp>
        <p:nvSpPr>
          <p:cNvPr id="13" name="Title 1">
            <a:extLst>
              <a:ext uri="{FF2B5EF4-FFF2-40B4-BE49-F238E27FC236}">
                <a16:creationId xmlns:a16="http://schemas.microsoft.com/office/drawing/2014/main" id="{15F9E446-E00F-2925-E56F-2860FEA034AA}"/>
              </a:ext>
            </a:extLst>
          </p:cNvPr>
          <p:cNvSpPr>
            <a:spLocks noGrp="1"/>
          </p:cNvSpPr>
          <p:nvPr>
            <p:ph type="title"/>
          </p:nvPr>
        </p:nvSpPr>
        <p:spPr>
          <a:xfrm>
            <a:off x="406400" y="53975"/>
            <a:ext cx="8585200" cy="1143000"/>
          </a:xfrm>
        </p:spPr>
        <p:txBody>
          <a:bodyPr/>
          <a:lstStyle/>
          <a:p>
            <a:r>
              <a:rPr lang="en-US" dirty="0"/>
              <a:t>Glass Boxes vs. Black Boxes</a:t>
            </a:r>
          </a:p>
        </p:txBody>
      </p:sp>
      <p:sp>
        <p:nvSpPr>
          <p:cNvPr id="14" name="TextBox 13">
            <a:extLst>
              <a:ext uri="{FF2B5EF4-FFF2-40B4-BE49-F238E27FC236}">
                <a16:creationId xmlns:a16="http://schemas.microsoft.com/office/drawing/2014/main" id="{EBA3DF4F-898C-3AF1-CFB6-464C8124AEC5}"/>
              </a:ext>
            </a:extLst>
          </p:cNvPr>
          <p:cNvSpPr txBox="1"/>
          <p:nvPr/>
        </p:nvSpPr>
        <p:spPr>
          <a:xfrm>
            <a:off x="5278839" y="4961"/>
            <a:ext cx="3865161"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images from Faisal Ahmed (</a:t>
            </a:r>
            <a:r>
              <a:rPr lang="en-US" sz="1800" b="1" kern="0" dirty="0" err="1">
                <a:solidFill>
                  <a:schemeClr val="bg1">
                    <a:lumMod val="65000"/>
                  </a:schemeClr>
                </a:solidFill>
                <a:latin typeface="Times New Roman" panose="02020603050405020304" pitchFamily="18" charset="0"/>
                <a:cs typeface="Times New Roman" panose="02020603050405020304" pitchFamily="18" charset="0"/>
              </a:rPr>
              <a:t>Knockri</a:t>
            </a:r>
            <a:r>
              <a:rPr lang="en-US" sz="1800" b="1" kern="0" dirty="0">
                <a:solidFill>
                  <a:schemeClr val="bg1">
                    <a:lumMod val="6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335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1F5436B-42A4-C699-FDB4-4AC862E01E12}"/>
              </a:ext>
            </a:extLst>
          </p:cNvPr>
          <p:cNvPicPr>
            <a:picLocks noChangeAspect="1"/>
          </p:cNvPicPr>
          <p:nvPr/>
        </p:nvPicPr>
        <p:blipFill>
          <a:blip r:embed="rId2"/>
          <a:srcRect b="33124"/>
          <a:stretch>
            <a:fillRect/>
          </a:stretch>
        </p:blipFill>
        <p:spPr>
          <a:xfrm>
            <a:off x="951666" y="3400491"/>
            <a:ext cx="6058734" cy="1400109"/>
          </a:xfrm>
          <a:prstGeom prst="rect">
            <a:avLst/>
          </a:prstGeom>
        </p:spPr>
      </p:pic>
      <p:pic>
        <p:nvPicPr>
          <p:cNvPr id="12" name="Picture 11">
            <a:extLst>
              <a:ext uri="{FF2B5EF4-FFF2-40B4-BE49-F238E27FC236}">
                <a16:creationId xmlns:a16="http://schemas.microsoft.com/office/drawing/2014/main" id="{939D2AC6-4D27-26D8-95F9-15DEEA744615}"/>
              </a:ext>
            </a:extLst>
          </p:cNvPr>
          <p:cNvPicPr>
            <a:picLocks noChangeAspect="1"/>
          </p:cNvPicPr>
          <p:nvPr/>
        </p:nvPicPr>
        <p:blipFill>
          <a:blip r:embed="rId2"/>
          <a:srcRect t="83674"/>
          <a:stretch>
            <a:fillRect/>
          </a:stretch>
        </p:blipFill>
        <p:spPr>
          <a:xfrm>
            <a:off x="951666" y="4763604"/>
            <a:ext cx="6058734" cy="341796"/>
          </a:xfrm>
          <a:prstGeom prst="rect">
            <a:avLst/>
          </a:prstGeom>
        </p:spPr>
      </p:pic>
      <p:sp>
        <p:nvSpPr>
          <p:cNvPr id="2" name="Title 1">
            <a:extLst>
              <a:ext uri="{FF2B5EF4-FFF2-40B4-BE49-F238E27FC236}">
                <a16:creationId xmlns:a16="http://schemas.microsoft.com/office/drawing/2014/main" id="{C254DE15-0EFE-A1AE-D22E-C2E54A5EEFF1}"/>
              </a:ext>
            </a:extLst>
          </p:cNvPr>
          <p:cNvSpPr>
            <a:spLocks noGrp="1"/>
          </p:cNvSpPr>
          <p:nvPr>
            <p:ph type="title"/>
          </p:nvPr>
        </p:nvSpPr>
        <p:spPr/>
        <p:txBody>
          <a:bodyPr/>
          <a:lstStyle/>
          <a:p>
            <a:r>
              <a:rPr lang="en-US" dirty="0"/>
              <a:t>Pricing</a:t>
            </a:r>
          </a:p>
        </p:txBody>
      </p:sp>
      <p:sp>
        <p:nvSpPr>
          <p:cNvPr id="3" name="Content Placeholder 2">
            <a:extLst>
              <a:ext uri="{FF2B5EF4-FFF2-40B4-BE49-F238E27FC236}">
                <a16:creationId xmlns:a16="http://schemas.microsoft.com/office/drawing/2014/main" id="{97E53C27-7B11-6BC8-5E9F-AC970BC5F52A}"/>
              </a:ext>
            </a:extLst>
          </p:cNvPr>
          <p:cNvSpPr>
            <a:spLocks noGrp="1"/>
          </p:cNvSpPr>
          <p:nvPr>
            <p:ph idx="1"/>
          </p:nvPr>
        </p:nvSpPr>
        <p:spPr>
          <a:xfrm>
            <a:off x="457200" y="1676400"/>
            <a:ext cx="8178800" cy="762000"/>
          </a:xfrm>
        </p:spPr>
        <p:txBody>
          <a:bodyPr/>
          <a:lstStyle/>
          <a:p>
            <a:r>
              <a:rPr lang="en-US" dirty="0"/>
              <a:t>E.g., </a:t>
            </a:r>
            <a:r>
              <a:rPr lang="en-US" dirty="0">
                <a:hlinkClick r:id="rId3"/>
              </a:rPr>
              <a:t>https://openai.com/api/pricing</a:t>
            </a:r>
            <a:endParaRPr lang="en-US" dirty="0"/>
          </a:p>
          <a:p>
            <a:pPr lvl="1"/>
            <a:endParaRPr lang="en-US" dirty="0"/>
          </a:p>
          <a:p>
            <a:pPr marL="0" indent="0">
              <a:buNone/>
            </a:pPr>
            <a:endParaRPr lang="en-US" dirty="0"/>
          </a:p>
        </p:txBody>
      </p:sp>
      <p:sp>
        <p:nvSpPr>
          <p:cNvPr id="4" name="Footer Placeholder 3">
            <a:extLst>
              <a:ext uri="{FF2B5EF4-FFF2-40B4-BE49-F238E27FC236}">
                <a16:creationId xmlns:a16="http://schemas.microsoft.com/office/drawing/2014/main" id="{E45635A4-9F35-D5A0-0A7A-537B35C12310}"/>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8BA0DD2-1963-A49D-B219-8735AB910223}"/>
              </a:ext>
            </a:extLst>
          </p:cNvPr>
          <p:cNvSpPr>
            <a:spLocks noGrp="1"/>
          </p:cNvSpPr>
          <p:nvPr>
            <p:ph type="sldNum" sz="quarter" idx="11"/>
          </p:nvPr>
        </p:nvSpPr>
        <p:spPr/>
        <p:txBody>
          <a:bodyPr/>
          <a:lstStyle/>
          <a:p>
            <a:pPr>
              <a:defRPr/>
            </a:pPr>
            <a:fld id="{393BCBD1-EA64-4810-B9CC-77DBCC3C3E9D}" type="slidenum">
              <a:rPr lang="en-US" altLang="en-US" smtClean="0"/>
              <a:pPr>
                <a:defRPr/>
              </a:pPr>
              <a:t>20</a:t>
            </a:fld>
            <a:endParaRPr lang="en-US" altLang="en-US"/>
          </a:p>
        </p:txBody>
      </p:sp>
      <p:pic>
        <p:nvPicPr>
          <p:cNvPr id="8" name="Picture 7">
            <a:extLst>
              <a:ext uri="{FF2B5EF4-FFF2-40B4-BE49-F238E27FC236}">
                <a16:creationId xmlns:a16="http://schemas.microsoft.com/office/drawing/2014/main" id="{DF587E6D-9C35-E5CB-8C96-FD5FD47C3A08}"/>
              </a:ext>
            </a:extLst>
          </p:cNvPr>
          <p:cNvPicPr>
            <a:picLocks noChangeAspect="1"/>
          </p:cNvPicPr>
          <p:nvPr/>
        </p:nvPicPr>
        <p:blipFill>
          <a:blip r:embed="rId4"/>
          <a:srcRect b="76964"/>
          <a:stretch>
            <a:fillRect/>
          </a:stretch>
        </p:blipFill>
        <p:spPr>
          <a:xfrm>
            <a:off x="914400" y="2407298"/>
            <a:ext cx="6553200" cy="963863"/>
          </a:xfrm>
          <a:prstGeom prst="rect">
            <a:avLst/>
          </a:prstGeom>
        </p:spPr>
      </p:pic>
      <p:sp>
        <p:nvSpPr>
          <p:cNvPr id="10" name="TextBox 9">
            <a:extLst>
              <a:ext uri="{FF2B5EF4-FFF2-40B4-BE49-F238E27FC236}">
                <a16:creationId xmlns:a16="http://schemas.microsoft.com/office/drawing/2014/main" id="{E3A99D55-ABD8-DC9E-1E7A-BAD5FEC16E11}"/>
              </a:ext>
            </a:extLst>
          </p:cNvPr>
          <p:cNvSpPr txBox="1"/>
          <p:nvPr/>
        </p:nvSpPr>
        <p:spPr>
          <a:xfrm>
            <a:off x="7162800" y="2208074"/>
            <a:ext cx="1860505" cy="1754326"/>
          </a:xfrm>
          <a:prstGeom prst="rect">
            <a:avLst/>
          </a:prstGeom>
          <a:noFill/>
        </p:spPr>
        <p:txBody>
          <a:bodyPr wrap="square" rtlCol="0" anchor="ctr" anchorCtr="0">
            <a:spAutoFit/>
          </a:bodyPr>
          <a:lstStyle/>
          <a:p>
            <a:pPr marL="285750" indent="-285750">
              <a:buFont typeface="Arial" panose="020B0604020202020204" pitchFamily="34" charset="0"/>
              <a:buChar char="•"/>
            </a:pPr>
            <a:r>
              <a:rPr lang="en-US" sz="1800" kern="0" dirty="0">
                <a:solidFill>
                  <a:srgbClr val="0070C0"/>
                </a:solidFill>
                <a:latin typeface="Tahoma" panose="020B0604030504040204" pitchFamily="34" charset="0"/>
              </a:rPr>
              <a:t>Half-price</a:t>
            </a:r>
            <a:br>
              <a:rPr lang="en-US" sz="1800" kern="0" dirty="0">
                <a:solidFill>
                  <a:srgbClr val="0070C0"/>
                </a:solidFill>
                <a:latin typeface="Tahoma" panose="020B0604030504040204" pitchFamily="34" charset="0"/>
              </a:rPr>
            </a:br>
            <a:r>
              <a:rPr lang="en-US" sz="1800" kern="0" dirty="0">
                <a:solidFill>
                  <a:srgbClr val="0070C0"/>
                </a:solidFill>
                <a:latin typeface="Tahoma" panose="020B0604030504040204" pitchFamily="34" charset="0"/>
              </a:rPr>
              <a:t>for slower responses </a:t>
            </a:r>
          </a:p>
          <a:p>
            <a:pPr marL="285750" indent="-285750">
              <a:buFont typeface="Arial" panose="020B0604020202020204" pitchFamily="34" charset="0"/>
              <a:buChar char="•"/>
            </a:pPr>
            <a:r>
              <a:rPr lang="en-US" sz="1800" kern="0" dirty="0">
                <a:solidFill>
                  <a:srgbClr val="0070C0"/>
                </a:solidFill>
                <a:latin typeface="Tahoma" panose="020B0604030504040204" pitchFamily="34" charset="0"/>
              </a:rPr>
              <a:t>Double-price for faster responses</a:t>
            </a:r>
          </a:p>
        </p:txBody>
      </p:sp>
      <p:sp>
        <p:nvSpPr>
          <p:cNvPr id="14" name="TextBox 13">
            <a:extLst>
              <a:ext uri="{FF2B5EF4-FFF2-40B4-BE49-F238E27FC236}">
                <a16:creationId xmlns:a16="http://schemas.microsoft.com/office/drawing/2014/main" id="{35180699-C5F7-A69C-DBB1-B36743264019}"/>
              </a:ext>
            </a:extLst>
          </p:cNvPr>
          <p:cNvSpPr txBox="1"/>
          <p:nvPr/>
        </p:nvSpPr>
        <p:spPr>
          <a:xfrm>
            <a:off x="1109830" y="2622296"/>
            <a:ext cx="2798618" cy="338554"/>
          </a:xfrm>
          <a:prstGeom prst="rect">
            <a:avLst/>
          </a:prstGeom>
          <a:noFill/>
        </p:spPr>
        <p:txBody>
          <a:bodyPr wrap="square">
            <a:spAutoFit/>
          </a:bodyPr>
          <a:lstStyle/>
          <a:p>
            <a:r>
              <a:rPr lang="en-US" sz="1600" kern="0" dirty="0">
                <a:solidFill>
                  <a:srgbClr val="0070C0"/>
                </a:solidFill>
                <a:latin typeface="Tahoma" panose="020B0604030504040204" pitchFamily="34" charset="0"/>
              </a:rPr>
              <a:t>1M tokens is about 8 novels</a:t>
            </a:r>
            <a:endParaRPr lang="en-US" dirty="0"/>
          </a:p>
        </p:txBody>
      </p:sp>
      <p:sp>
        <p:nvSpPr>
          <p:cNvPr id="19" name="Rectangle 18">
            <a:extLst>
              <a:ext uri="{FF2B5EF4-FFF2-40B4-BE49-F238E27FC236}">
                <a16:creationId xmlns:a16="http://schemas.microsoft.com/office/drawing/2014/main" id="{11126F27-DC00-5513-71AE-4B446156DACD}"/>
              </a:ext>
            </a:extLst>
          </p:cNvPr>
          <p:cNvSpPr/>
          <p:nvPr/>
        </p:nvSpPr>
        <p:spPr bwMode="auto">
          <a:xfrm>
            <a:off x="914400" y="2407298"/>
            <a:ext cx="2895600" cy="553552"/>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20" name="Rectangle 19">
            <a:extLst>
              <a:ext uri="{FF2B5EF4-FFF2-40B4-BE49-F238E27FC236}">
                <a16:creationId xmlns:a16="http://schemas.microsoft.com/office/drawing/2014/main" id="{F5904147-4A21-F8DF-1679-CD4FE40BA054}"/>
              </a:ext>
            </a:extLst>
          </p:cNvPr>
          <p:cNvSpPr/>
          <p:nvPr/>
        </p:nvSpPr>
        <p:spPr bwMode="auto">
          <a:xfrm>
            <a:off x="6400800" y="3406306"/>
            <a:ext cx="609600" cy="251294"/>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grpSp>
        <p:nvGrpSpPr>
          <p:cNvPr id="21" name="Group 20">
            <a:extLst>
              <a:ext uri="{FF2B5EF4-FFF2-40B4-BE49-F238E27FC236}">
                <a16:creationId xmlns:a16="http://schemas.microsoft.com/office/drawing/2014/main" id="{E6E048A9-3896-683B-94A6-52A9B881355F}"/>
              </a:ext>
            </a:extLst>
          </p:cNvPr>
          <p:cNvGrpSpPr/>
          <p:nvPr/>
        </p:nvGrpSpPr>
        <p:grpSpPr>
          <a:xfrm>
            <a:off x="2209800" y="5070764"/>
            <a:ext cx="2438400" cy="1558636"/>
            <a:chOff x="2209800" y="5070764"/>
            <a:chExt cx="2438400" cy="1558636"/>
          </a:xfrm>
        </p:grpSpPr>
        <p:sp>
          <p:nvSpPr>
            <p:cNvPr id="16" name="TextBox 15">
              <a:extLst>
                <a:ext uri="{FF2B5EF4-FFF2-40B4-BE49-F238E27FC236}">
                  <a16:creationId xmlns:a16="http://schemas.microsoft.com/office/drawing/2014/main" id="{89E2D654-D716-38DC-27E2-4DCACBE00610}"/>
                </a:ext>
              </a:extLst>
            </p:cNvPr>
            <p:cNvSpPr txBox="1"/>
            <p:nvPr/>
          </p:nvSpPr>
          <p:spPr>
            <a:xfrm>
              <a:off x="2209800" y="5706070"/>
              <a:ext cx="2438400" cy="923330"/>
            </a:xfrm>
            <a:prstGeom prst="rect">
              <a:avLst/>
            </a:prstGeom>
            <a:solidFill>
              <a:schemeClr val="bg1"/>
            </a:solidFill>
          </p:spPr>
          <p:txBody>
            <a:bodyPr wrap="square">
              <a:spAutoFit/>
            </a:bodyPr>
            <a:lstStyle/>
            <a:p>
              <a:r>
                <a:rPr lang="en-US" sz="1800" kern="0" dirty="0">
                  <a:solidFill>
                    <a:srgbClr val="0070C0"/>
                  </a:solidFill>
                  <a:latin typeface="Tahoma" panose="020B0604030504040204" pitchFamily="34" charset="0"/>
                </a:rPr>
                <a:t>Input is 4x cheaper because it can be encoded in parallel</a:t>
              </a:r>
            </a:p>
          </p:txBody>
        </p:sp>
        <p:cxnSp>
          <p:nvCxnSpPr>
            <p:cNvPr id="15" name="Straight Arrow Connector 14">
              <a:extLst>
                <a:ext uri="{FF2B5EF4-FFF2-40B4-BE49-F238E27FC236}">
                  <a16:creationId xmlns:a16="http://schemas.microsoft.com/office/drawing/2014/main" id="{3CB898FC-1712-9290-9618-BA2D41FE725F}"/>
                </a:ext>
              </a:extLst>
            </p:cNvPr>
            <p:cNvCxnSpPr>
              <a:cxnSpLocks/>
            </p:cNvCxnSpPr>
            <p:nvPr/>
          </p:nvCxnSpPr>
          <p:spPr bwMode="auto">
            <a:xfrm flipV="1">
              <a:off x="3854083" y="5070764"/>
              <a:ext cx="0" cy="635306"/>
            </a:xfrm>
            <a:prstGeom prst="straightConnector1">
              <a:avLst/>
            </a:prstGeom>
            <a:noFill/>
            <a:ln w="28575" cap="flat" cmpd="sng" algn="ctr">
              <a:solidFill>
                <a:srgbClr val="0070C0"/>
              </a:solidFill>
              <a:prstDash val="solid"/>
              <a:round/>
              <a:headEnd type="none" w="med" len="med"/>
              <a:tailEnd type="triangle"/>
            </a:ln>
            <a:effectLst/>
          </p:spPr>
        </p:cxnSp>
      </p:grpSp>
      <p:grpSp>
        <p:nvGrpSpPr>
          <p:cNvPr id="25" name="Group 24">
            <a:extLst>
              <a:ext uri="{FF2B5EF4-FFF2-40B4-BE49-F238E27FC236}">
                <a16:creationId xmlns:a16="http://schemas.microsoft.com/office/drawing/2014/main" id="{62D697A5-EAE8-A972-9B8B-E3C1753947A7}"/>
              </a:ext>
            </a:extLst>
          </p:cNvPr>
          <p:cNvGrpSpPr/>
          <p:nvPr/>
        </p:nvGrpSpPr>
        <p:grpSpPr>
          <a:xfrm>
            <a:off x="4617972" y="5070764"/>
            <a:ext cx="2895600" cy="1692165"/>
            <a:chOff x="4617972" y="5070764"/>
            <a:chExt cx="2895600" cy="1692165"/>
          </a:xfrm>
        </p:grpSpPr>
        <p:sp>
          <p:nvSpPr>
            <p:cNvPr id="17" name="TextBox 16">
              <a:extLst>
                <a:ext uri="{FF2B5EF4-FFF2-40B4-BE49-F238E27FC236}">
                  <a16:creationId xmlns:a16="http://schemas.microsoft.com/office/drawing/2014/main" id="{B3269481-FE59-A71F-7817-9049C1EE99BD}"/>
                </a:ext>
              </a:extLst>
            </p:cNvPr>
            <p:cNvSpPr txBox="1"/>
            <p:nvPr/>
          </p:nvSpPr>
          <p:spPr>
            <a:xfrm>
              <a:off x="4617972" y="5562600"/>
              <a:ext cx="2895600" cy="1200329"/>
            </a:xfrm>
            <a:prstGeom prst="rect">
              <a:avLst/>
            </a:prstGeom>
            <a:solidFill>
              <a:schemeClr val="bg1"/>
            </a:solidFill>
          </p:spPr>
          <p:txBody>
            <a:bodyPr wrap="square">
              <a:spAutoFit/>
            </a:bodyPr>
            <a:lstStyle/>
            <a:p>
              <a:r>
                <a:rPr lang="en-US" sz="1800" kern="0" dirty="0">
                  <a:solidFill>
                    <a:srgbClr val="0070C0"/>
                  </a:solidFill>
                  <a:latin typeface="Tahoma" panose="020B0604030504040204" pitchFamily="34" charset="0"/>
                </a:rPr>
                <a:t>Longest input prefix that’s already been encoded is 4x cheaper than that</a:t>
              </a:r>
              <a:br>
                <a:rPr lang="en-US" sz="1800" kern="0" dirty="0">
                  <a:solidFill>
                    <a:srgbClr val="0070C0"/>
                  </a:solidFill>
                  <a:latin typeface="Tahoma" panose="020B0604030504040204" pitchFamily="34" charset="0"/>
                </a:rPr>
              </a:br>
              <a:r>
                <a:rPr lang="en-US" sz="1800" kern="0" dirty="0">
                  <a:solidFill>
                    <a:srgbClr val="0070C0"/>
                  </a:solidFill>
                  <a:latin typeface="Tahoma" panose="020B0604030504040204" pitchFamily="34" charset="0"/>
                </a:rPr>
                <a:t>(if it’s still in the cache)</a:t>
              </a:r>
            </a:p>
          </p:txBody>
        </p:sp>
        <p:cxnSp>
          <p:nvCxnSpPr>
            <p:cNvPr id="22" name="Straight Arrow Connector 21">
              <a:extLst>
                <a:ext uri="{FF2B5EF4-FFF2-40B4-BE49-F238E27FC236}">
                  <a16:creationId xmlns:a16="http://schemas.microsoft.com/office/drawing/2014/main" id="{FF7A53FA-1800-2B6F-6260-21DE9643A1BF}"/>
                </a:ext>
              </a:extLst>
            </p:cNvPr>
            <p:cNvCxnSpPr>
              <a:cxnSpLocks/>
            </p:cNvCxnSpPr>
            <p:nvPr/>
          </p:nvCxnSpPr>
          <p:spPr bwMode="auto">
            <a:xfrm flipV="1">
              <a:off x="5229461" y="5070764"/>
              <a:ext cx="0" cy="559219"/>
            </a:xfrm>
            <a:prstGeom prst="straightConnector1">
              <a:avLst/>
            </a:prstGeom>
            <a:noFill/>
            <a:ln w="28575" cap="flat" cmpd="sng" algn="ctr">
              <a:solidFill>
                <a:srgbClr val="0070C0"/>
              </a:solidFill>
              <a:prstDash val="solid"/>
              <a:round/>
              <a:headEnd type="none" w="med" len="med"/>
              <a:tailEnd type="triangle"/>
            </a:ln>
            <a:effectLst/>
          </p:spPr>
        </p:cxnSp>
      </p:grpSp>
    </p:spTree>
    <p:extLst>
      <p:ext uri="{BB962C8B-B14F-4D97-AF65-F5344CB8AC3E}">
        <p14:creationId xmlns:p14="http://schemas.microsoft.com/office/powerpoint/2010/main" val="218209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4" grpId="0"/>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9DDA-5136-8230-630C-AB62DBD2E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6FF97-7574-DF62-0FDE-2208F705312F}"/>
              </a:ext>
            </a:extLst>
          </p:cNvPr>
          <p:cNvSpPr>
            <a:spLocks noGrp="1"/>
          </p:cNvSpPr>
          <p:nvPr>
            <p:ph type="title"/>
          </p:nvPr>
        </p:nvSpPr>
        <p:spPr>
          <a:xfrm>
            <a:off x="406400" y="53975"/>
            <a:ext cx="8585200" cy="1143000"/>
          </a:xfrm>
        </p:spPr>
        <p:txBody>
          <a:bodyPr/>
          <a:lstStyle/>
          <a:p>
            <a:r>
              <a:rPr lang="en-US" sz="3200" dirty="0"/>
              <a:t>Higher prices for “Reasoning Models” (think silently before they talk)</a:t>
            </a:r>
          </a:p>
        </p:txBody>
      </p:sp>
      <p:sp>
        <p:nvSpPr>
          <p:cNvPr id="3" name="Content Placeholder 2">
            <a:extLst>
              <a:ext uri="{FF2B5EF4-FFF2-40B4-BE49-F238E27FC236}">
                <a16:creationId xmlns:a16="http://schemas.microsoft.com/office/drawing/2014/main" id="{B5C697C0-64E2-29F3-26B0-10FBF154284B}"/>
              </a:ext>
            </a:extLst>
          </p:cNvPr>
          <p:cNvSpPr>
            <a:spLocks noGrp="1"/>
          </p:cNvSpPr>
          <p:nvPr>
            <p:ph idx="1"/>
          </p:nvPr>
        </p:nvSpPr>
        <p:spPr>
          <a:xfrm>
            <a:off x="457200" y="1676400"/>
            <a:ext cx="8178800" cy="762000"/>
          </a:xfrm>
        </p:spPr>
        <p:txBody>
          <a:bodyPr/>
          <a:lstStyle/>
          <a:p>
            <a:r>
              <a:rPr lang="en-US" dirty="0"/>
              <a:t>E.g., </a:t>
            </a:r>
            <a:r>
              <a:rPr lang="en-US" dirty="0">
                <a:hlinkClick r:id="rId2"/>
              </a:rPr>
              <a:t>https://openai.com/api/pricing</a:t>
            </a:r>
            <a:endParaRPr lang="en-US" dirty="0"/>
          </a:p>
          <a:p>
            <a:pPr lvl="1"/>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1D589225-A6C0-714F-CD52-A4787FA35549}"/>
              </a:ext>
            </a:extLst>
          </p:cNvPr>
          <p:cNvSpPr>
            <a:spLocks noGrp="1"/>
          </p:cNvSpPr>
          <p:nvPr>
            <p:ph type="sldNum" sz="quarter" idx="11"/>
          </p:nvPr>
        </p:nvSpPr>
        <p:spPr/>
        <p:txBody>
          <a:bodyPr/>
          <a:lstStyle/>
          <a:p>
            <a:pPr>
              <a:defRPr/>
            </a:pPr>
            <a:fld id="{393BCBD1-EA64-4810-B9CC-77DBCC3C3E9D}" type="slidenum">
              <a:rPr lang="en-US" altLang="en-US" smtClean="0"/>
              <a:pPr>
                <a:defRPr/>
              </a:pPr>
              <a:t>21</a:t>
            </a:fld>
            <a:endParaRPr lang="en-US" altLang="en-US"/>
          </a:p>
        </p:txBody>
      </p:sp>
      <p:pic>
        <p:nvPicPr>
          <p:cNvPr id="8" name="Picture 7">
            <a:extLst>
              <a:ext uri="{FF2B5EF4-FFF2-40B4-BE49-F238E27FC236}">
                <a16:creationId xmlns:a16="http://schemas.microsoft.com/office/drawing/2014/main" id="{88039B4B-070A-2B79-C465-BB6B6D1B8BE3}"/>
              </a:ext>
            </a:extLst>
          </p:cNvPr>
          <p:cNvPicPr>
            <a:picLocks noChangeAspect="1"/>
          </p:cNvPicPr>
          <p:nvPr/>
        </p:nvPicPr>
        <p:blipFill>
          <a:blip r:embed="rId3"/>
          <a:stretch>
            <a:fillRect/>
          </a:stretch>
        </p:blipFill>
        <p:spPr>
          <a:xfrm>
            <a:off x="914400" y="2407298"/>
            <a:ext cx="6553200" cy="4184112"/>
          </a:xfrm>
          <a:prstGeom prst="rect">
            <a:avLst/>
          </a:prstGeom>
        </p:spPr>
      </p:pic>
      <p:sp>
        <p:nvSpPr>
          <p:cNvPr id="14" name="TextBox 13">
            <a:extLst>
              <a:ext uri="{FF2B5EF4-FFF2-40B4-BE49-F238E27FC236}">
                <a16:creationId xmlns:a16="http://schemas.microsoft.com/office/drawing/2014/main" id="{E2F2AB2A-DF3F-BF05-B3E1-D9578D3325BE}"/>
              </a:ext>
            </a:extLst>
          </p:cNvPr>
          <p:cNvSpPr txBox="1"/>
          <p:nvPr/>
        </p:nvSpPr>
        <p:spPr>
          <a:xfrm>
            <a:off x="1109830" y="2622296"/>
            <a:ext cx="2798618" cy="338554"/>
          </a:xfrm>
          <a:prstGeom prst="rect">
            <a:avLst/>
          </a:prstGeom>
          <a:noFill/>
        </p:spPr>
        <p:txBody>
          <a:bodyPr wrap="square">
            <a:spAutoFit/>
          </a:bodyPr>
          <a:lstStyle/>
          <a:p>
            <a:r>
              <a:rPr lang="en-US" sz="1600" kern="0" dirty="0">
                <a:solidFill>
                  <a:srgbClr val="0070C0"/>
                </a:solidFill>
                <a:latin typeface="Tahoma" panose="020B0604030504040204" pitchFamily="34" charset="0"/>
              </a:rPr>
              <a:t>1M tokens is about 8 novels</a:t>
            </a:r>
            <a:endParaRPr lang="en-US" dirty="0"/>
          </a:p>
        </p:txBody>
      </p:sp>
      <p:sp>
        <p:nvSpPr>
          <p:cNvPr id="19" name="Rectangle 18">
            <a:extLst>
              <a:ext uri="{FF2B5EF4-FFF2-40B4-BE49-F238E27FC236}">
                <a16:creationId xmlns:a16="http://schemas.microsoft.com/office/drawing/2014/main" id="{2507A263-6F4E-6F18-ADFB-510557EBD649}"/>
              </a:ext>
            </a:extLst>
          </p:cNvPr>
          <p:cNvSpPr/>
          <p:nvPr/>
        </p:nvSpPr>
        <p:spPr bwMode="auto">
          <a:xfrm>
            <a:off x="914400" y="2407298"/>
            <a:ext cx="2895600" cy="553552"/>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20" name="Rectangle 19">
            <a:extLst>
              <a:ext uri="{FF2B5EF4-FFF2-40B4-BE49-F238E27FC236}">
                <a16:creationId xmlns:a16="http://schemas.microsoft.com/office/drawing/2014/main" id="{70FF9AB2-B344-F75E-C498-B3CF42897C07}"/>
              </a:ext>
            </a:extLst>
          </p:cNvPr>
          <p:cNvSpPr/>
          <p:nvPr/>
        </p:nvSpPr>
        <p:spPr bwMode="auto">
          <a:xfrm>
            <a:off x="6400800" y="3345850"/>
            <a:ext cx="609600" cy="251294"/>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pic>
        <p:nvPicPr>
          <p:cNvPr id="7" name="Picture 6">
            <a:extLst>
              <a:ext uri="{FF2B5EF4-FFF2-40B4-BE49-F238E27FC236}">
                <a16:creationId xmlns:a16="http://schemas.microsoft.com/office/drawing/2014/main" id="{7F0229D6-F763-6ECC-0F90-D056B9D80DB1}"/>
              </a:ext>
            </a:extLst>
          </p:cNvPr>
          <p:cNvPicPr>
            <a:picLocks noChangeAspect="1"/>
          </p:cNvPicPr>
          <p:nvPr/>
        </p:nvPicPr>
        <p:blipFill>
          <a:blip r:embed="rId4"/>
          <a:stretch>
            <a:fillRect/>
          </a:stretch>
        </p:blipFill>
        <p:spPr>
          <a:xfrm>
            <a:off x="936434" y="6473663"/>
            <a:ext cx="6301648" cy="395047"/>
          </a:xfrm>
          <a:prstGeom prst="rect">
            <a:avLst/>
          </a:prstGeom>
        </p:spPr>
      </p:pic>
      <p:sp>
        <p:nvSpPr>
          <p:cNvPr id="11" name="TextBox 10">
            <a:extLst>
              <a:ext uri="{FF2B5EF4-FFF2-40B4-BE49-F238E27FC236}">
                <a16:creationId xmlns:a16="http://schemas.microsoft.com/office/drawing/2014/main" id="{3541ED2B-C6C8-D051-2AF2-15BAC3F8F6A8}"/>
              </a:ext>
            </a:extLst>
          </p:cNvPr>
          <p:cNvSpPr txBox="1"/>
          <p:nvPr/>
        </p:nvSpPr>
        <p:spPr>
          <a:xfrm>
            <a:off x="3210791" y="3111205"/>
            <a:ext cx="1198418" cy="338554"/>
          </a:xfrm>
          <a:prstGeom prst="rect">
            <a:avLst/>
          </a:prstGeom>
          <a:noFill/>
        </p:spPr>
        <p:txBody>
          <a:bodyPr wrap="square">
            <a:spAutoFit/>
          </a:bodyPr>
          <a:lstStyle/>
          <a:p>
            <a:r>
              <a:rPr lang="en-US" sz="1600" kern="0" dirty="0">
                <a:solidFill>
                  <a:srgbClr val="0070C0"/>
                </a:solidFill>
                <a:latin typeface="Tahoma" panose="020B0604030504040204" pitchFamily="34" charset="0"/>
              </a:rPr>
              <a:t>8x cheaper</a:t>
            </a:r>
            <a:endParaRPr lang="en-US" dirty="0"/>
          </a:p>
        </p:txBody>
      </p:sp>
      <p:sp>
        <p:nvSpPr>
          <p:cNvPr id="13" name="TextBox 12">
            <a:extLst>
              <a:ext uri="{FF2B5EF4-FFF2-40B4-BE49-F238E27FC236}">
                <a16:creationId xmlns:a16="http://schemas.microsoft.com/office/drawing/2014/main" id="{68C0A779-D79A-6E03-C9A0-E07E9F1B32DE}"/>
              </a:ext>
            </a:extLst>
          </p:cNvPr>
          <p:cNvSpPr txBox="1"/>
          <p:nvPr/>
        </p:nvSpPr>
        <p:spPr>
          <a:xfrm>
            <a:off x="4692283" y="3118028"/>
            <a:ext cx="1327517" cy="338554"/>
          </a:xfrm>
          <a:prstGeom prst="rect">
            <a:avLst/>
          </a:prstGeom>
          <a:noFill/>
        </p:spPr>
        <p:txBody>
          <a:bodyPr wrap="square">
            <a:spAutoFit/>
          </a:bodyPr>
          <a:lstStyle/>
          <a:p>
            <a:r>
              <a:rPr lang="en-US" sz="1600" kern="0" dirty="0">
                <a:solidFill>
                  <a:srgbClr val="0070C0"/>
                </a:solidFill>
                <a:latin typeface="Tahoma" panose="020B0604030504040204" pitchFamily="34" charset="0"/>
              </a:rPr>
              <a:t>another 10x</a:t>
            </a:r>
            <a:endParaRPr lang="en-US" dirty="0"/>
          </a:p>
        </p:txBody>
      </p:sp>
      <p:sp>
        <p:nvSpPr>
          <p:cNvPr id="18" name="TextBox 17">
            <a:extLst>
              <a:ext uri="{FF2B5EF4-FFF2-40B4-BE49-F238E27FC236}">
                <a16:creationId xmlns:a16="http://schemas.microsoft.com/office/drawing/2014/main" id="{C6890E5C-48D0-8A1A-B516-B26E3D21E9EC}"/>
              </a:ext>
            </a:extLst>
          </p:cNvPr>
          <p:cNvSpPr txBox="1"/>
          <p:nvPr/>
        </p:nvSpPr>
        <p:spPr>
          <a:xfrm>
            <a:off x="7315200" y="2971800"/>
            <a:ext cx="1752600" cy="3539430"/>
          </a:xfrm>
          <a:prstGeom prst="rect">
            <a:avLst/>
          </a:prstGeom>
          <a:noFill/>
        </p:spPr>
        <p:txBody>
          <a:bodyPr wrap="square">
            <a:spAutoFit/>
          </a:bodyPr>
          <a:lstStyle/>
          <a:p>
            <a:r>
              <a:rPr lang="en-US" kern="0" dirty="0">
                <a:solidFill>
                  <a:srgbClr val="0070C0"/>
                </a:solidFill>
                <a:latin typeface="Tahoma" panose="020B0604030504040204" pitchFamily="34" charset="0"/>
              </a:rPr>
              <a:t>Output tokens aren’t much more expensive than before.</a:t>
            </a:r>
          </a:p>
          <a:p>
            <a:r>
              <a:rPr lang="en-US" kern="0" dirty="0">
                <a:solidFill>
                  <a:srgbClr val="0070C0"/>
                </a:solidFill>
                <a:latin typeface="Tahoma" panose="020B0604030504040204" pitchFamily="34" charset="0"/>
              </a:rPr>
              <a:t>But now you </a:t>
            </a:r>
            <a:r>
              <a:rPr lang="en-US" b="1" kern="0" dirty="0">
                <a:solidFill>
                  <a:srgbClr val="0070C0"/>
                </a:solidFill>
                <a:latin typeface="Tahoma" panose="020B0604030504040204" pitchFamily="34" charset="0"/>
              </a:rPr>
              <a:t>also</a:t>
            </a:r>
            <a:r>
              <a:rPr lang="en-US" kern="0" dirty="0">
                <a:solidFill>
                  <a:srgbClr val="0070C0"/>
                </a:solidFill>
                <a:latin typeface="Tahoma" panose="020B0604030504040204" pitchFamily="34" charset="0"/>
              </a:rPr>
              <a:t> pay for reasoning tokens at this rate!</a:t>
            </a:r>
          </a:p>
          <a:p>
            <a:endParaRPr lang="en-US" sz="1600" kern="0" dirty="0">
              <a:solidFill>
                <a:srgbClr val="0070C0"/>
              </a:solidFill>
              <a:latin typeface="Tahoma" panose="020B0604030504040204" pitchFamily="34" charset="0"/>
            </a:endParaRPr>
          </a:p>
          <a:p>
            <a:r>
              <a:rPr lang="en-US" kern="0" dirty="0">
                <a:solidFill>
                  <a:srgbClr val="0070C0"/>
                </a:solidFill>
                <a:latin typeface="Tahoma" panose="020B0604030504040204" pitchFamily="34" charset="0"/>
              </a:rPr>
              <a:t>You can adjust  the average # of reasoning tokens by specifying an “effort level.”</a:t>
            </a:r>
            <a:endParaRPr lang="en-US" dirty="0"/>
          </a:p>
        </p:txBody>
      </p:sp>
    </p:spTree>
    <p:extLst>
      <p:ext uri="{BB962C8B-B14F-4D97-AF65-F5344CB8AC3E}">
        <p14:creationId xmlns:p14="http://schemas.microsoft.com/office/powerpoint/2010/main" val="7258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 calcmode="lin" valueType="num">
                                      <p:cBhvr additive="base">
                                        <p:cTn id="19" dur="500" fill="hold"/>
                                        <p:tgtEl>
                                          <p:spTgt spid="1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47A6-82EE-10FB-1331-4C0FBBE1E46A}"/>
              </a:ext>
            </a:extLst>
          </p:cNvPr>
          <p:cNvSpPr>
            <a:spLocks noGrp="1"/>
          </p:cNvSpPr>
          <p:nvPr>
            <p:ph type="title"/>
          </p:nvPr>
        </p:nvSpPr>
        <p:spPr/>
        <p:txBody>
          <a:bodyPr/>
          <a:lstStyle/>
          <a:p>
            <a:r>
              <a:rPr lang="en-US" dirty="0">
                <a:hlinkClick r:id="rId2"/>
              </a:rPr>
              <a:t>Chat Completions API</a:t>
            </a:r>
            <a:endParaRPr lang="en-US" dirty="0"/>
          </a:p>
        </p:txBody>
      </p:sp>
      <p:sp>
        <p:nvSpPr>
          <p:cNvPr id="4" name="Footer Placeholder 3">
            <a:extLst>
              <a:ext uri="{FF2B5EF4-FFF2-40B4-BE49-F238E27FC236}">
                <a16:creationId xmlns:a16="http://schemas.microsoft.com/office/drawing/2014/main" id="{A0D1FD7F-3AAA-9138-8CC6-1E6F8F2EAF3E}"/>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BE2C3278-E847-DE1A-13A5-EB17A92761A7}"/>
              </a:ext>
            </a:extLst>
          </p:cNvPr>
          <p:cNvSpPr>
            <a:spLocks noGrp="1"/>
          </p:cNvSpPr>
          <p:nvPr>
            <p:ph type="sldNum" sz="quarter" idx="11"/>
          </p:nvPr>
        </p:nvSpPr>
        <p:spPr/>
        <p:txBody>
          <a:bodyPr/>
          <a:lstStyle/>
          <a:p>
            <a:pPr>
              <a:defRPr/>
            </a:pPr>
            <a:fld id="{393BCBD1-EA64-4810-B9CC-77DBCC3C3E9D}" type="slidenum">
              <a:rPr lang="en-US" altLang="en-US" smtClean="0"/>
              <a:pPr>
                <a:defRPr/>
              </a:pPr>
              <a:t>22</a:t>
            </a:fld>
            <a:endParaRPr lang="en-US" altLang="en-US"/>
          </a:p>
        </p:txBody>
      </p:sp>
      <p:pic>
        <p:nvPicPr>
          <p:cNvPr id="7" name="Picture 6">
            <a:extLst>
              <a:ext uri="{FF2B5EF4-FFF2-40B4-BE49-F238E27FC236}">
                <a16:creationId xmlns:a16="http://schemas.microsoft.com/office/drawing/2014/main" id="{AC1183C5-BEE1-BC4B-3FDA-B6410596BD05}"/>
              </a:ext>
            </a:extLst>
          </p:cNvPr>
          <p:cNvPicPr>
            <a:picLocks noChangeAspect="1"/>
          </p:cNvPicPr>
          <p:nvPr/>
        </p:nvPicPr>
        <p:blipFill>
          <a:blip r:embed="rId3"/>
          <a:stretch>
            <a:fillRect/>
          </a:stretch>
        </p:blipFill>
        <p:spPr>
          <a:xfrm>
            <a:off x="2173" y="1523999"/>
            <a:ext cx="4603587" cy="3837638"/>
          </a:xfrm>
          <a:prstGeom prst="rect">
            <a:avLst/>
          </a:prstGeom>
        </p:spPr>
      </p:pic>
      <p:pic>
        <p:nvPicPr>
          <p:cNvPr id="9" name="Picture 8">
            <a:extLst>
              <a:ext uri="{FF2B5EF4-FFF2-40B4-BE49-F238E27FC236}">
                <a16:creationId xmlns:a16="http://schemas.microsoft.com/office/drawing/2014/main" id="{C8615A00-AD77-C726-CE80-48A94311067C}"/>
              </a:ext>
            </a:extLst>
          </p:cNvPr>
          <p:cNvPicPr>
            <a:picLocks noChangeAspect="1"/>
          </p:cNvPicPr>
          <p:nvPr/>
        </p:nvPicPr>
        <p:blipFill>
          <a:blip r:embed="rId4"/>
          <a:stretch>
            <a:fillRect/>
          </a:stretch>
        </p:blipFill>
        <p:spPr>
          <a:xfrm>
            <a:off x="4495800" y="1523999"/>
            <a:ext cx="4650964" cy="4572001"/>
          </a:xfrm>
          <a:prstGeom prst="rect">
            <a:avLst/>
          </a:prstGeom>
        </p:spPr>
      </p:pic>
      <p:sp>
        <p:nvSpPr>
          <p:cNvPr id="10" name="TextBox 9">
            <a:extLst>
              <a:ext uri="{FF2B5EF4-FFF2-40B4-BE49-F238E27FC236}">
                <a16:creationId xmlns:a16="http://schemas.microsoft.com/office/drawing/2014/main" id="{AEF5A945-464A-D342-8E74-133928E00F04}"/>
              </a:ext>
            </a:extLst>
          </p:cNvPr>
          <p:cNvSpPr txBox="1"/>
          <p:nvPr/>
        </p:nvSpPr>
        <p:spPr>
          <a:xfrm>
            <a:off x="5599440" y="4961"/>
            <a:ext cx="3544560"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images from platform.openai.com</a:t>
            </a:r>
          </a:p>
        </p:txBody>
      </p:sp>
    </p:spTree>
    <p:extLst>
      <p:ext uri="{BB962C8B-B14F-4D97-AF65-F5344CB8AC3E}">
        <p14:creationId xmlns:p14="http://schemas.microsoft.com/office/powerpoint/2010/main" val="3177793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0A34-851A-AA45-FD47-9F4534F0D930}"/>
              </a:ext>
            </a:extLst>
          </p:cNvPr>
          <p:cNvSpPr>
            <a:spLocks noGrp="1"/>
          </p:cNvSpPr>
          <p:nvPr>
            <p:ph type="title"/>
          </p:nvPr>
        </p:nvSpPr>
        <p:spPr/>
        <p:txBody>
          <a:bodyPr/>
          <a:lstStyle/>
          <a:p>
            <a:r>
              <a:rPr lang="en-US" dirty="0"/>
              <a:t>Chat Completions API</a:t>
            </a:r>
          </a:p>
        </p:txBody>
      </p:sp>
      <p:sp>
        <p:nvSpPr>
          <p:cNvPr id="3" name="Content Placeholder 2">
            <a:extLst>
              <a:ext uri="{FF2B5EF4-FFF2-40B4-BE49-F238E27FC236}">
                <a16:creationId xmlns:a16="http://schemas.microsoft.com/office/drawing/2014/main" id="{D52E53E9-2CAE-F2B4-4881-57112D98610B}"/>
              </a:ext>
            </a:extLst>
          </p:cNvPr>
          <p:cNvSpPr>
            <a:spLocks noGrp="1"/>
          </p:cNvSpPr>
          <p:nvPr>
            <p:ph idx="1"/>
          </p:nvPr>
        </p:nvSpPr>
        <p:spPr>
          <a:xfrm>
            <a:off x="457200" y="1524000"/>
            <a:ext cx="8458200" cy="4648200"/>
          </a:xfrm>
        </p:spPr>
        <p:txBody>
          <a:bodyPr/>
          <a:lstStyle/>
          <a:p>
            <a:r>
              <a:rPr lang="en-US" sz="2400" dirty="0"/>
              <a:t>Prompt is broken into a sequence of messages, each with a different “role”</a:t>
            </a:r>
          </a:p>
          <a:p>
            <a:pPr lvl="1"/>
            <a:r>
              <a:rPr lang="en-US" sz="2000" b="1" dirty="0"/>
              <a:t>System:</a:t>
            </a:r>
            <a:r>
              <a:rPr lang="en-US" sz="2000" dirty="0"/>
              <a:t> Instructions telling the bot how to behave</a:t>
            </a:r>
          </a:p>
          <a:p>
            <a:pPr lvl="1"/>
            <a:r>
              <a:rPr lang="en-US" sz="2000" b="1" dirty="0"/>
              <a:t>User: </a:t>
            </a:r>
            <a:r>
              <a:rPr lang="en-US" sz="2000" dirty="0"/>
              <a:t>Input from the user</a:t>
            </a:r>
            <a:endParaRPr lang="en-US" sz="2000" b="1" dirty="0"/>
          </a:p>
          <a:p>
            <a:pPr lvl="1"/>
            <a:r>
              <a:rPr lang="en-US" sz="2000" b="1" dirty="0"/>
              <a:t>Assistant:</a:t>
            </a:r>
            <a:r>
              <a:rPr lang="en-US" sz="2000" dirty="0"/>
              <a:t> Output from the bot</a:t>
            </a:r>
          </a:p>
          <a:p>
            <a:pPr marL="457200" lvl="1" indent="0">
              <a:buNone/>
            </a:pPr>
            <a:endParaRPr lang="en-US" sz="1800" dirty="0"/>
          </a:p>
          <a:p>
            <a:r>
              <a:rPr lang="en-US" sz="1800" dirty="0"/>
              <a:t>A typical prompt is a sequence of several messages:</a:t>
            </a:r>
            <a:br>
              <a:rPr lang="en-US" sz="1800" dirty="0"/>
            </a:br>
            <a:r>
              <a:rPr lang="en-US" sz="1800" b="1" dirty="0"/>
              <a:t>System, User, Assistant, User, Assistant, User, Assistant, User</a:t>
            </a:r>
            <a:endParaRPr lang="en-US" sz="2000" b="1" dirty="0"/>
          </a:p>
          <a:p>
            <a:endParaRPr lang="en-US" sz="1800" dirty="0"/>
          </a:p>
          <a:p>
            <a:pPr marL="0" indent="0">
              <a:buNone/>
            </a:pPr>
            <a:endParaRPr lang="en-US" sz="1800" dirty="0"/>
          </a:p>
          <a:p>
            <a:pPr marL="0" indent="0">
              <a:buNone/>
            </a:pPr>
            <a:endParaRPr lang="en-US" sz="1050" dirty="0"/>
          </a:p>
          <a:p>
            <a:r>
              <a:rPr lang="en-US" sz="1800" dirty="0"/>
              <a:t>Inside the black box, these messages are concatenated into one long prompt,</a:t>
            </a:r>
            <a:br>
              <a:rPr lang="en-US" sz="1800" dirty="0"/>
            </a:br>
            <a:r>
              <a:rPr lang="en-US" sz="1800" dirty="0"/>
              <a:t>but each message starts with a few special tokens to mark “beginning of message” and specify the role.</a:t>
            </a:r>
          </a:p>
          <a:p>
            <a:pPr lvl="1"/>
            <a:r>
              <a:rPr lang="en-US" sz="1400" dirty="0"/>
              <a:t>Alternatively, they could have distinguished different roles by adding a role embedding vector to each token, like the position embedding vectors.</a:t>
            </a:r>
          </a:p>
        </p:txBody>
      </p:sp>
      <p:sp>
        <p:nvSpPr>
          <p:cNvPr id="4" name="Footer Placeholder 3">
            <a:extLst>
              <a:ext uri="{FF2B5EF4-FFF2-40B4-BE49-F238E27FC236}">
                <a16:creationId xmlns:a16="http://schemas.microsoft.com/office/drawing/2014/main" id="{52423391-2CF2-A37D-8C64-EE454A215720}"/>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032062FC-1023-3DA4-D4A4-D6B0E1182AEE}"/>
              </a:ext>
            </a:extLst>
          </p:cNvPr>
          <p:cNvSpPr>
            <a:spLocks noGrp="1"/>
          </p:cNvSpPr>
          <p:nvPr>
            <p:ph type="sldNum" sz="quarter" idx="11"/>
          </p:nvPr>
        </p:nvSpPr>
        <p:spPr/>
        <p:txBody>
          <a:bodyPr/>
          <a:lstStyle/>
          <a:p>
            <a:pPr>
              <a:defRPr/>
            </a:pPr>
            <a:fld id="{393BCBD1-EA64-4810-B9CC-77DBCC3C3E9D}" type="slidenum">
              <a:rPr lang="en-US" altLang="en-US" smtClean="0"/>
              <a:pPr>
                <a:defRPr/>
              </a:pPr>
              <a:t>23</a:t>
            </a:fld>
            <a:endParaRPr lang="en-US" altLang="en-US"/>
          </a:p>
        </p:txBody>
      </p:sp>
      <p:grpSp>
        <p:nvGrpSpPr>
          <p:cNvPr id="8" name="Group 7">
            <a:extLst>
              <a:ext uri="{FF2B5EF4-FFF2-40B4-BE49-F238E27FC236}">
                <a16:creationId xmlns:a16="http://schemas.microsoft.com/office/drawing/2014/main" id="{F2732E3D-7DD5-2AF7-4291-7421611DD3A8}"/>
              </a:ext>
            </a:extLst>
          </p:cNvPr>
          <p:cNvGrpSpPr/>
          <p:nvPr/>
        </p:nvGrpSpPr>
        <p:grpSpPr>
          <a:xfrm>
            <a:off x="1854200" y="4038600"/>
            <a:ext cx="6369130" cy="1076606"/>
            <a:chOff x="1854200" y="5727280"/>
            <a:chExt cx="6369130" cy="1076606"/>
          </a:xfrm>
        </p:grpSpPr>
        <p:sp>
          <p:nvSpPr>
            <p:cNvPr id="6" name="Rectangle 5">
              <a:extLst>
                <a:ext uri="{FF2B5EF4-FFF2-40B4-BE49-F238E27FC236}">
                  <a16:creationId xmlns:a16="http://schemas.microsoft.com/office/drawing/2014/main" id="{ACA41F33-27F6-81AB-E8FD-567822CFA273}"/>
                </a:ext>
              </a:extLst>
            </p:cNvPr>
            <p:cNvSpPr/>
            <p:nvPr/>
          </p:nvSpPr>
          <p:spPr bwMode="auto">
            <a:xfrm>
              <a:off x="1854200" y="5727280"/>
              <a:ext cx="5521456" cy="381000"/>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ln>
                  <a:solidFill>
                    <a:srgbClr val="0070C0"/>
                  </a:solidFill>
                </a:ln>
              </a:endParaRPr>
            </a:p>
          </p:txBody>
        </p:sp>
        <p:sp>
          <p:nvSpPr>
            <p:cNvPr id="7" name="TextBox 6">
              <a:extLst>
                <a:ext uri="{FF2B5EF4-FFF2-40B4-BE49-F238E27FC236}">
                  <a16:creationId xmlns:a16="http://schemas.microsoft.com/office/drawing/2014/main" id="{E0030A0D-4CEE-BA10-A353-0DAF5663363E}"/>
                </a:ext>
              </a:extLst>
            </p:cNvPr>
            <p:cNvSpPr txBox="1"/>
            <p:nvPr/>
          </p:nvSpPr>
          <p:spPr>
            <a:xfrm>
              <a:off x="3407588" y="6096000"/>
              <a:ext cx="4815742" cy="707886"/>
            </a:xfrm>
            <a:prstGeom prst="rect">
              <a:avLst/>
            </a:prstGeom>
            <a:noFill/>
          </p:spPr>
          <p:txBody>
            <a:bodyPr wrap="none" rtlCol="0" anchor="ctr" anchorCtr="0">
              <a:spAutoFit/>
            </a:bodyPr>
            <a:lstStyle/>
            <a:p>
              <a:r>
                <a:rPr lang="en-US" sz="2000" kern="0" dirty="0">
                  <a:solidFill>
                    <a:srgbClr val="0070C0"/>
                  </a:solidFill>
                  <a:latin typeface="Comic Sans MS" panose="030F0702030302020204" pitchFamily="66" charset="0"/>
                </a:rPr>
                <a:t>The 3 previous turns in the dialogue </a:t>
              </a:r>
              <a:br>
                <a:rPr lang="en-US" sz="2000" kern="0" dirty="0">
                  <a:solidFill>
                    <a:srgbClr val="0070C0"/>
                  </a:solidFill>
                  <a:latin typeface="Comic Sans MS" panose="030F0702030302020204" pitchFamily="66" charset="0"/>
                </a:rPr>
              </a:br>
              <a:r>
                <a:rPr lang="en-US" sz="2000" kern="0" dirty="0">
                  <a:solidFill>
                    <a:srgbClr val="0070C0"/>
                  </a:solidFill>
                  <a:latin typeface="Comic Sans MS" panose="030F0702030302020204" pitchFamily="66" charset="0"/>
                </a:rPr>
                <a:t>Or 3 examples for few-shot prompting</a:t>
              </a:r>
            </a:p>
          </p:txBody>
        </p:sp>
      </p:grpSp>
    </p:spTree>
    <p:extLst>
      <p:ext uri="{BB962C8B-B14F-4D97-AF65-F5344CB8AC3E}">
        <p14:creationId xmlns:p14="http://schemas.microsoft.com/office/powerpoint/2010/main" val="33097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9DA2-1562-2B09-4E86-9DB2659578C2}"/>
              </a:ext>
            </a:extLst>
          </p:cNvPr>
          <p:cNvSpPr>
            <a:spLocks noGrp="1"/>
          </p:cNvSpPr>
          <p:nvPr>
            <p:ph type="title"/>
          </p:nvPr>
        </p:nvSpPr>
        <p:spPr/>
        <p:txBody>
          <a:bodyPr/>
          <a:lstStyle/>
          <a:p>
            <a:r>
              <a:rPr lang="en-US" dirty="0">
                <a:hlinkClick r:id="rId2"/>
              </a:rPr>
              <a:t>Tokenizer</a:t>
            </a:r>
            <a:r>
              <a:rPr lang="en-US" dirty="0"/>
              <a:t> </a:t>
            </a:r>
          </a:p>
        </p:txBody>
      </p:sp>
      <p:sp>
        <p:nvSpPr>
          <p:cNvPr id="3" name="Content Placeholder 2">
            <a:extLst>
              <a:ext uri="{FF2B5EF4-FFF2-40B4-BE49-F238E27FC236}">
                <a16:creationId xmlns:a16="http://schemas.microsoft.com/office/drawing/2014/main" id="{49D58A0C-F492-431F-00A1-CEB6BA0B6335}"/>
              </a:ext>
            </a:extLst>
          </p:cNvPr>
          <p:cNvSpPr>
            <a:spLocks noGrp="1"/>
          </p:cNvSpPr>
          <p:nvPr>
            <p:ph idx="1"/>
          </p:nvPr>
        </p:nvSpPr>
        <p:spPr/>
        <p:txBody>
          <a:bodyPr/>
          <a:lstStyle/>
          <a:p>
            <a:r>
              <a:rPr lang="en-US" sz="2800" dirty="0">
                <a:hlinkClick r:id="rId2"/>
              </a:rPr>
              <a:t>Interactive tokenizer demo</a:t>
            </a:r>
          </a:p>
          <a:p>
            <a:r>
              <a:rPr lang="en-US" sz="2800" dirty="0">
                <a:hlinkClick r:id="rId2"/>
              </a:rPr>
              <a:t>Python tokenizer</a:t>
            </a:r>
            <a:endParaRPr lang="en-US" sz="2800" dirty="0"/>
          </a:p>
          <a:p>
            <a:r>
              <a:rPr lang="en-US" sz="2800" dirty="0">
                <a:hlinkClick r:id="rId3"/>
              </a:rPr>
              <a:t>BPE</a:t>
            </a:r>
            <a:r>
              <a:rPr lang="en-US" sz="2800" dirty="0"/>
              <a:t> and </a:t>
            </a:r>
            <a:r>
              <a:rPr lang="en-US" sz="2800" dirty="0">
                <a:hlinkClick r:id="rId4"/>
              </a:rPr>
              <a:t>Unigram</a:t>
            </a:r>
            <a:r>
              <a:rPr lang="en-US" sz="2800" dirty="0"/>
              <a:t> videos from </a:t>
            </a:r>
            <a:r>
              <a:rPr lang="en-US" sz="2800" dirty="0" err="1"/>
              <a:t>HuggingFace</a:t>
            </a:r>
            <a:endParaRPr lang="en-US" sz="2800" dirty="0"/>
          </a:p>
          <a:p>
            <a:endParaRPr lang="en-US" sz="2800" dirty="0"/>
          </a:p>
          <a:p>
            <a:r>
              <a:rPr lang="en-US" sz="2800" dirty="0"/>
              <a:t>BPE (with </a:t>
            </a:r>
            <a:r>
              <a:rPr lang="en-US" sz="2800" dirty="0" err="1"/>
              <a:t>pretokenization</a:t>
            </a:r>
            <a:r>
              <a:rPr lang="en-US" sz="2800" dirty="0"/>
              <a:t>)</a:t>
            </a:r>
          </a:p>
          <a:p>
            <a:pPr lvl="1"/>
            <a:r>
              <a:rPr lang="en-US" sz="2000" dirty="0"/>
              <a:t>(“low, lowest, newer, wider …” example is in several places on the web, but it </a:t>
            </a:r>
            <a:r>
              <a:rPr lang="en-US" sz="2000" dirty="0" err="1"/>
              <a:t>pretokenizes</a:t>
            </a:r>
            <a:r>
              <a:rPr lang="en-US" sz="2000" dirty="0"/>
              <a:t> differently from the demo above)</a:t>
            </a:r>
          </a:p>
        </p:txBody>
      </p:sp>
      <p:sp>
        <p:nvSpPr>
          <p:cNvPr id="4" name="Footer Placeholder 3">
            <a:extLst>
              <a:ext uri="{FF2B5EF4-FFF2-40B4-BE49-F238E27FC236}">
                <a16:creationId xmlns:a16="http://schemas.microsoft.com/office/drawing/2014/main" id="{1AC4E3B4-8365-B0A7-1374-A8414DCCBF82}"/>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EECA266-DFB8-D781-B50A-95B1739A1C72}"/>
              </a:ext>
            </a:extLst>
          </p:cNvPr>
          <p:cNvSpPr>
            <a:spLocks noGrp="1"/>
          </p:cNvSpPr>
          <p:nvPr>
            <p:ph type="sldNum" sz="quarter" idx="11"/>
          </p:nvPr>
        </p:nvSpPr>
        <p:spPr/>
        <p:txBody>
          <a:bodyPr/>
          <a:lstStyle/>
          <a:p>
            <a:pPr>
              <a:defRPr/>
            </a:pPr>
            <a:fld id="{393BCBD1-EA64-4810-B9CC-77DBCC3C3E9D}" type="slidenum">
              <a:rPr lang="en-US" altLang="en-US" smtClean="0"/>
              <a:pPr>
                <a:defRPr/>
              </a:pPr>
              <a:t>24</a:t>
            </a:fld>
            <a:endParaRPr lang="en-US" altLang="en-US"/>
          </a:p>
        </p:txBody>
      </p:sp>
    </p:spTree>
    <p:extLst>
      <p:ext uri="{BB962C8B-B14F-4D97-AF65-F5344CB8AC3E}">
        <p14:creationId xmlns:p14="http://schemas.microsoft.com/office/powerpoint/2010/main" val="2153700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E5012-53C9-7507-2210-42D791070B29}"/>
              </a:ext>
            </a:extLst>
          </p:cNvPr>
          <p:cNvSpPr>
            <a:spLocks noGrp="1"/>
          </p:cNvSpPr>
          <p:nvPr>
            <p:ph type="title"/>
          </p:nvPr>
        </p:nvSpPr>
        <p:spPr/>
        <p:txBody>
          <a:bodyPr/>
          <a:lstStyle/>
          <a:p>
            <a:r>
              <a:rPr lang="en-US" dirty="0">
                <a:hlinkClick r:id="rId2"/>
              </a:rPr>
              <a:t>Embedding API</a:t>
            </a:r>
            <a:endParaRPr lang="en-US" dirty="0"/>
          </a:p>
        </p:txBody>
      </p:sp>
      <p:sp>
        <p:nvSpPr>
          <p:cNvPr id="3" name="Content Placeholder 2">
            <a:extLst>
              <a:ext uri="{FF2B5EF4-FFF2-40B4-BE49-F238E27FC236}">
                <a16:creationId xmlns:a16="http://schemas.microsoft.com/office/drawing/2014/main" id="{8F6E65DA-D8B4-6FA3-D571-E19942936370}"/>
              </a:ext>
            </a:extLst>
          </p:cNvPr>
          <p:cNvSpPr>
            <a:spLocks noGrp="1"/>
          </p:cNvSpPr>
          <p:nvPr>
            <p:ph idx="1"/>
          </p:nvPr>
        </p:nvSpPr>
        <p:spPr/>
        <p:txBody>
          <a:bodyPr/>
          <a:lstStyle/>
          <a:p>
            <a:r>
              <a:rPr lang="en-US" dirty="0"/>
              <a:t>Embeds documents.</a:t>
            </a:r>
            <a:endParaRPr lang="en-US" baseline="30000" dirty="0"/>
          </a:p>
          <a:p>
            <a:endParaRPr lang="en-US" dirty="0"/>
          </a:p>
        </p:txBody>
      </p:sp>
      <p:sp>
        <p:nvSpPr>
          <p:cNvPr id="4" name="Footer Placeholder 3">
            <a:extLst>
              <a:ext uri="{FF2B5EF4-FFF2-40B4-BE49-F238E27FC236}">
                <a16:creationId xmlns:a16="http://schemas.microsoft.com/office/drawing/2014/main" id="{053C8CFD-5EAE-7744-3DC4-363DF4195201}"/>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A1B21B2-C103-1231-0389-8E0CE1277CB2}"/>
              </a:ext>
            </a:extLst>
          </p:cNvPr>
          <p:cNvSpPr>
            <a:spLocks noGrp="1"/>
          </p:cNvSpPr>
          <p:nvPr>
            <p:ph type="sldNum" sz="quarter" idx="11"/>
          </p:nvPr>
        </p:nvSpPr>
        <p:spPr/>
        <p:txBody>
          <a:bodyPr/>
          <a:lstStyle/>
          <a:p>
            <a:pPr>
              <a:defRPr/>
            </a:pPr>
            <a:fld id="{393BCBD1-EA64-4810-B9CC-77DBCC3C3E9D}" type="slidenum">
              <a:rPr lang="en-US" altLang="en-US" smtClean="0"/>
              <a:pPr>
                <a:defRPr/>
              </a:pPr>
              <a:t>25</a:t>
            </a:fld>
            <a:endParaRPr lang="en-US" altLang="en-US"/>
          </a:p>
        </p:txBody>
      </p:sp>
      <p:pic>
        <p:nvPicPr>
          <p:cNvPr id="7" name="Picture 6">
            <a:extLst>
              <a:ext uri="{FF2B5EF4-FFF2-40B4-BE49-F238E27FC236}">
                <a16:creationId xmlns:a16="http://schemas.microsoft.com/office/drawing/2014/main" id="{B8F9C712-C81D-D897-7E89-D3C318060463}"/>
              </a:ext>
            </a:extLst>
          </p:cNvPr>
          <p:cNvPicPr>
            <a:picLocks noChangeAspect="1"/>
          </p:cNvPicPr>
          <p:nvPr/>
        </p:nvPicPr>
        <p:blipFill>
          <a:blip r:embed="rId3"/>
          <a:stretch>
            <a:fillRect/>
          </a:stretch>
        </p:blipFill>
        <p:spPr>
          <a:xfrm>
            <a:off x="0" y="2514600"/>
            <a:ext cx="9144000" cy="2675525"/>
          </a:xfrm>
          <a:prstGeom prst="rect">
            <a:avLst/>
          </a:prstGeom>
        </p:spPr>
      </p:pic>
      <p:pic>
        <p:nvPicPr>
          <p:cNvPr id="9" name="Picture 8">
            <a:extLst>
              <a:ext uri="{FF2B5EF4-FFF2-40B4-BE49-F238E27FC236}">
                <a16:creationId xmlns:a16="http://schemas.microsoft.com/office/drawing/2014/main" id="{9F109CD8-06F9-9EAF-0869-835E5C56967D}"/>
              </a:ext>
            </a:extLst>
          </p:cNvPr>
          <p:cNvPicPr>
            <a:picLocks noChangeAspect="1"/>
          </p:cNvPicPr>
          <p:nvPr/>
        </p:nvPicPr>
        <p:blipFill>
          <a:blip r:embed="rId4"/>
          <a:stretch>
            <a:fillRect/>
          </a:stretch>
        </p:blipFill>
        <p:spPr>
          <a:xfrm>
            <a:off x="0" y="5494925"/>
            <a:ext cx="9144000" cy="1194382"/>
          </a:xfrm>
          <a:prstGeom prst="rect">
            <a:avLst/>
          </a:prstGeom>
        </p:spPr>
      </p:pic>
      <p:sp>
        <p:nvSpPr>
          <p:cNvPr id="10" name="TextBox 9">
            <a:extLst>
              <a:ext uri="{FF2B5EF4-FFF2-40B4-BE49-F238E27FC236}">
                <a16:creationId xmlns:a16="http://schemas.microsoft.com/office/drawing/2014/main" id="{C86A7007-BB5E-D676-E3A1-B5DCFB67DA85}"/>
              </a:ext>
            </a:extLst>
          </p:cNvPr>
          <p:cNvSpPr txBox="1"/>
          <p:nvPr/>
        </p:nvSpPr>
        <p:spPr>
          <a:xfrm>
            <a:off x="5599440" y="4961"/>
            <a:ext cx="3544560"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images from platform.openai.com</a:t>
            </a:r>
          </a:p>
        </p:txBody>
      </p:sp>
      <p:sp>
        <p:nvSpPr>
          <p:cNvPr id="8" name="TextBox 7">
            <a:extLst>
              <a:ext uri="{FF2B5EF4-FFF2-40B4-BE49-F238E27FC236}">
                <a16:creationId xmlns:a16="http://schemas.microsoft.com/office/drawing/2014/main" id="{A7BFB9B4-A225-A3A6-5DE1-63836B796E47}"/>
              </a:ext>
            </a:extLst>
          </p:cNvPr>
          <p:cNvSpPr txBox="1"/>
          <p:nvPr/>
        </p:nvSpPr>
        <p:spPr>
          <a:xfrm>
            <a:off x="4767430" y="6443246"/>
            <a:ext cx="3614570" cy="338554"/>
          </a:xfrm>
          <a:prstGeom prst="rect">
            <a:avLst/>
          </a:prstGeom>
          <a:noFill/>
        </p:spPr>
        <p:txBody>
          <a:bodyPr wrap="square">
            <a:spAutoFit/>
          </a:bodyPr>
          <a:lstStyle/>
          <a:p>
            <a:r>
              <a:rPr lang="en-US" sz="1600" kern="0" dirty="0">
                <a:solidFill>
                  <a:srgbClr val="0070C0"/>
                </a:solidFill>
                <a:latin typeface="Tahoma" panose="020B0604030504040204" pitchFamily="34" charset="0"/>
              </a:rPr>
              <a:t>$0.10 / 1M tokens = 8 novels</a:t>
            </a:r>
            <a:endParaRPr lang="en-US" dirty="0"/>
          </a:p>
        </p:txBody>
      </p:sp>
      <p:sp>
        <p:nvSpPr>
          <p:cNvPr id="11" name="Rectangle 10">
            <a:extLst>
              <a:ext uri="{FF2B5EF4-FFF2-40B4-BE49-F238E27FC236}">
                <a16:creationId xmlns:a16="http://schemas.microsoft.com/office/drawing/2014/main" id="{0F7A072A-8194-0AF3-7EEE-2C5B659FE624}"/>
              </a:ext>
            </a:extLst>
          </p:cNvPr>
          <p:cNvSpPr/>
          <p:nvPr/>
        </p:nvSpPr>
        <p:spPr bwMode="auto">
          <a:xfrm>
            <a:off x="4572000" y="6172200"/>
            <a:ext cx="3048000" cy="553552"/>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1130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E5012-53C9-7507-2210-42D791070B29}"/>
              </a:ext>
            </a:extLst>
          </p:cNvPr>
          <p:cNvSpPr>
            <a:spLocks noGrp="1"/>
          </p:cNvSpPr>
          <p:nvPr>
            <p:ph type="title"/>
          </p:nvPr>
        </p:nvSpPr>
        <p:spPr/>
        <p:txBody>
          <a:bodyPr/>
          <a:lstStyle/>
          <a:p>
            <a:r>
              <a:rPr lang="en-US" dirty="0">
                <a:hlinkClick r:id="rId2"/>
              </a:rPr>
              <a:t>Embedding API</a:t>
            </a:r>
            <a:endParaRPr lang="en-US" dirty="0"/>
          </a:p>
        </p:txBody>
      </p:sp>
      <p:sp>
        <p:nvSpPr>
          <p:cNvPr id="4" name="Footer Placeholder 3">
            <a:extLst>
              <a:ext uri="{FF2B5EF4-FFF2-40B4-BE49-F238E27FC236}">
                <a16:creationId xmlns:a16="http://schemas.microsoft.com/office/drawing/2014/main" id="{053C8CFD-5EAE-7744-3DC4-363DF4195201}"/>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A1B21B2-C103-1231-0389-8E0CE1277CB2}"/>
              </a:ext>
            </a:extLst>
          </p:cNvPr>
          <p:cNvSpPr>
            <a:spLocks noGrp="1"/>
          </p:cNvSpPr>
          <p:nvPr>
            <p:ph type="sldNum" sz="quarter" idx="11"/>
          </p:nvPr>
        </p:nvSpPr>
        <p:spPr/>
        <p:txBody>
          <a:bodyPr/>
          <a:lstStyle/>
          <a:p>
            <a:pPr>
              <a:defRPr/>
            </a:pPr>
            <a:fld id="{393BCBD1-EA64-4810-B9CC-77DBCC3C3E9D}" type="slidenum">
              <a:rPr lang="en-US" altLang="en-US" smtClean="0"/>
              <a:pPr>
                <a:defRPr/>
              </a:pPr>
              <a:t>26</a:t>
            </a:fld>
            <a:endParaRPr lang="en-US" altLang="en-US"/>
          </a:p>
        </p:txBody>
      </p:sp>
      <p:pic>
        <p:nvPicPr>
          <p:cNvPr id="11" name="Picture 10">
            <a:extLst>
              <a:ext uri="{FF2B5EF4-FFF2-40B4-BE49-F238E27FC236}">
                <a16:creationId xmlns:a16="http://schemas.microsoft.com/office/drawing/2014/main" id="{31A1A90A-96F8-9D3D-36F3-F25B56D425D7}"/>
              </a:ext>
            </a:extLst>
          </p:cNvPr>
          <p:cNvPicPr>
            <a:picLocks noChangeAspect="1"/>
          </p:cNvPicPr>
          <p:nvPr/>
        </p:nvPicPr>
        <p:blipFill>
          <a:blip r:embed="rId3"/>
          <a:stretch>
            <a:fillRect/>
          </a:stretch>
        </p:blipFill>
        <p:spPr>
          <a:xfrm>
            <a:off x="0" y="1371599"/>
            <a:ext cx="4648200" cy="3339483"/>
          </a:xfrm>
          <a:prstGeom prst="rect">
            <a:avLst/>
          </a:prstGeom>
        </p:spPr>
      </p:pic>
      <p:pic>
        <p:nvPicPr>
          <p:cNvPr id="13" name="Picture 12">
            <a:extLst>
              <a:ext uri="{FF2B5EF4-FFF2-40B4-BE49-F238E27FC236}">
                <a16:creationId xmlns:a16="http://schemas.microsoft.com/office/drawing/2014/main" id="{2142AE31-1D06-150E-D7A7-E8A828C52D3A}"/>
              </a:ext>
            </a:extLst>
          </p:cNvPr>
          <p:cNvPicPr>
            <a:picLocks noChangeAspect="1"/>
          </p:cNvPicPr>
          <p:nvPr/>
        </p:nvPicPr>
        <p:blipFill>
          <a:blip r:embed="rId4"/>
          <a:stretch>
            <a:fillRect/>
          </a:stretch>
        </p:blipFill>
        <p:spPr>
          <a:xfrm>
            <a:off x="4800600" y="1390213"/>
            <a:ext cx="3996706" cy="5452027"/>
          </a:xfrm>
          <a:prstGeom prst="rect">
            <a:avLst/>
          </a:prstGeom>
        </p:spPr>
      </p:pic>
      <p:sp>
        <p:nvSpPr>
          <p:cNvPr id="14" name="TextBox 13">
            <a:extLst>
              <a:ext uri="{FF2B5EF4-FFF2-40B4-BE49-F238E27FC236}">
                <a16:creationId xmlns:a16="http://schemas.microsoft.com/office/drawing/2014/main" id="{A5ED47EF-1BE4-FC30-C8A9-33A7CC7397DA}"/>
              </a:ext>
            </a:extLst>
          </p:cNvPr>
          <p:cNvSpPr txBox="1"/>
          <p:nvPr/>
        </p:nvSpPr>
        <p:spPr>
          <a:xfrm>
            <a:off x="5599440" y="4961"/>
            <a:ext cx="3544560"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images from platform.openai.com</a:t>
            </a:r>
          </a:p>
        </p:txBody>
      </p:sp>
    </p:spTree>
    <p:extLst>
      <p:ext uri="{BB962C8B-B14F-4D97-AF65-F5344CB8AC3E}">
        <p14:creationId xmlns:p14="http://schemas.microsoft.com/office/powerpoint/2010/main" val="3531141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B393BB-5BBB-E025-4F67-C2E00DAD4587}"/>
              </a:ext>
            </a:extLst>
          </p:cNvPr>
          <p:cNvSpPr/>
          <p:nvPr/>
        </p:nvSpPr>
        <p:spPr bwMode="auto">
          <a:xfrm>
            <a:off x="0" y="2634945"/>
            <a:ext cx="9144000" cy="381000"/>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6" name="Rectangle 15">
            <a:extLst>
              <a:ext uri="{FF2B5EF4-FFF2-40B4-BE49-F238E27FC236}">
                <a16:creationId xmlns:a16="http://schemas.microsoft.com/office/drawing/2014/main" id="{A150D015-8D75-E0EF-0A10-FF08E35E5F73}"/>
              </a:ext>
            </a:extLst>
          </p:cNvPr>
          <p:cNvSpPr/>
          <p:nvPr/>
        </p:nvSpPr>
        <p:spPr bwMode="auto">
          <a:xfrm>
            <a:off x="0" y="4150594"/>
            <a:ext cx="9144000" cy="389351"/>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7" name="Rectangle 16">
            <a:extLst>
              <a:ext uri="{FF2B5EF4-FFF2-40B4-BE49-F238E27FC236}">
                <a16:creationId xmlns:a16="http://schemas.microsoft.com/office/drawing/2014/main" id="{F38B566D-F5A9-0B74-DF20-98319AF6E86D}"/>
              </a:ext>
            </a:extLst>
          </p:cNvPr>
          <p:cNvSpPr/>
          <p:nvPr/>
        </p:nvSpPr>
        <p:spPr bwMode="auto">
          <a:xfrm>
            <a:off x="0" y="5606745"/>
            <a:ext cx="9144000" cy="685800"/>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2" name="Rectangle 11">
            <a:extLst>
              <a:ext uri="{FF2B5EF4-FFF2-40B4-BE49-F238E27FC236}">
                <a16:creationId xmlns:a16="http://schemas.microsoft.com/office/drawing/2014/main" id="{4BF2C337-B6F0-F7E5-2B87-3C3A99963E01}"/>
              </a:ext>
            </a:extLst>
          </p:cNvPr>
          <p:cNvSpPr/>
          <p:nvPr/>
        </p:nvSpPr>
        <p:spPr bwMode="auto">
          <a:xfrm>
            <a:off x="-25052" y="2240375"/>
            <a:ext cx="9144000" cy="381000"/>
          </a:xfrm>
          <a:prstGeom prst="rect">
            <a:avLst/>
          </a:prstGeom>
          <a:solidFill>
            <a:schemeClr val="accent5"/>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3" name="Rectangle 12">
            <a:extLst>
              <a:ext uri="{FF2B5EF4-FFF2-40B4-BE49-F238E27FC236}">
                <a16:creationId xmlns:a16="http://schemas.microsoft.com/office/drawing/2014/main" id="{A6D82AD0-36AB-3226-B2AB-CBDE66B99657}"/>
              </a:ext>
            </a:extLst>
          </p:cNvPr>
          <p:cNvSpPr/>
          <p:nvPr/>
        </p:nvSpPr>
        <p:spPr bwMode="auto">
          <a:xfrm>
            <a:off x="0" y="3701744"/>
            <a:ext cx="9144000" cy="461375"/>
          </a:xfrm>
          <a:prstGeom prst="rect">
            <a:avLst/>
          </a:prstGeom>
          <a:solidFill>
            <a:schemeClr val="accent5"/>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4" name="Rectangle 13">
            <a:extLst>
              <a:ext uri="{FF2B5EF4-FFF2-40B4-BE49-F238E27FC236}">
                <a16:creationId xmlns:a16="http://schemas.microsoft.com/office/drawing/2014/main" id="{213E1D40-6592-AAA5-E3FB-980CF55CB2E2}"/>
              </a:ext>
            </a:extLst>
          </p:cNvPr>
          <p:cNvSpPr/>
          <p:nvPr/>
        </p:nvSpPr>
        <p:spPr bwMode="auto">
          <a:xfrm>
            <a:off x="0" y="5225745"/>
            <a:ext cx="9144000" cy="381000"/>
          </a:xfrm>
          <a:prstGeom prst="rect">
            <a:avLst/>
          </a:prstGeom>
          <a:solidFill>
            <a:schemeClr val="accent5"/>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1" name="Rectangle 10">
            <a:extLst>
              <a:ext uri="{FF2B5EF4-FFF2-40B4-BE49-F238E27FC236}">
                <a16:creationId xmlns:a16="http://schemas.microsoft.com/office/drawing/2014/main" id="{8F000BE5-EEDC-AFF2-22F1-FCB9CCA35904}"/>
              </a:ext>
            </a:extLst>
          </p:cNvPr>
          <p:cNvSpPr/>
          <p:nvPr/>
        </p:nvSpPr>
        <p:spPr bwMode="auto">
          <a:xfrm>
            <a:off x="0" y="4805615"/>
            <a:ext cx="9144000" cy="381000"/>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sp>
        <p:nvSpPr>
          <p:cNvPr id="10" name="Rectangle 9">
            <a:extLst>
              <a:ext uri="{FF2B5EF4-FFF2-40B4-BE49-F238E27FC236}">
                <a16:creationId xmlns:a16="http://schemas.microsoft.com/office/drawing/2014/main" id="{A3A6CF7B-931D-8D1B-36B9-384127639370}"/>
              </a:ext>
            </a:extLst>
          </p:cNvPr>
          <p:cNvSpPr/>
          <p:nvPr/>
        </p:nvSpPr>
        <p:spPr bwMode="auto">
          <a:xfrm>
            <a:off x="0" y="3320745"/>
            <a:ext cx="9144000" cy="381000"/>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sp>
        <p:nvSpPr>
          <p:cNvPr id="9" name="Rectangle 8">
            <a:extLst>
              <a:ext uri="{FF2B5EF4-FFF2-40B4-BE49-F238E27FC236}">
                <a16:creationId xmlns:a16="http://schemas.microsoft.com/office/drawing/2014/main" id="{CBD1194B-BC12-2DB4-81CD-21CD609BFB48}"/>
              </a:ext>
            </a:extLst>
          </p:cNvPr>
          <p:cNvSpPr/>
          <p:nvPr/>
        </p:nvSpPr>
        <p:spPr bwMode="auto">
          <a:xfrm>
            <a:off x="0" y="1796745"/>
            <a:ext cx="9144000" cy="381000"/>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sp>
        <p:nvSpPr>
          <p:cNvPr id="2" name="Title 1">
            <a:extLst>
              <a:ext uri="{FF2B5EF4-FFF2-40B4-BE49-F238E27FC236}">
                <a16:creationId xmlns:a16="http://schemas.microsoft.com/office/drawing/2014/main" id="{460E6BD3-EA7A-F00B-20AC-39B4D324E38B}"/>
              </a:ext>
            </a:extLst>
          </p:cNvPr>
          <p:cNvSpPr>
            <a:spLocks noGrp="1"/>
          </p:cNvSpPr>
          <p:nvPr>
            <p:ph type="title"/>
          </p:nvPr>
        </p:nvSpPr>
        <p:spPr/>
        <p:txBody>
          <a:bodyPr/>
          <a:lstStyle/>
          <a:p>
            <a:r>
              <a:rPr lang="en-US" dirty="0">
                <a:hlinkClick r:id="rId2"/>
              </a:rPr>
              <a:t>Fine-Tuning API</a:t>
            </a:r>
            <a:endParaRPr lang="en-US" dirty="0"/>
          </a:p>
        </p:txBody>
      </p:sp>
      <p:sp>
        <p:nvSpPr>
          <p:cNvPr id="4" name="Footer Placeholder 3">
            <a:extLst>
              <a:ext uri="{FF2B5EF4-FFF2-40B4-BE49-F238E27FC236}">
                <a16:creationId xmlns:a16="http://schemas.microsoft.com/office/drawing/2014/main" id="{1E287CB3-9554-9E13-FC55-A9C06239F7F9}"/>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0C945EED-6F54-B3CF-DBC2-1BAB36E0F5BB}"/>
              </a:ext>
            </a:extLst>
          </p:cNvPr>
          <p:cNvSpPr>
            <a:spLocks noGrp="1"/>
          </p:cNvSpPr>
          <p:nvPr>
            <p:ph type="sldNum" sz="quarter" idx="11"/>
          </p:nvPr>
        </p:nvSpPr>
        <p:spPr/>
        <p:txBody>
          <a:bodyPr/>
          <a:lstStyle/>
          <a:p>
            <a:pPr>
              <a:defRPr/>
            </a:pPr>
            <a:fld id="{393BCBD1-EA64-4810-B9CC-77DBCC3C3E9D}" type="slidenum">
              <a:rPr lang="en-US" altLang="en-US" smtClean="0"/>
              <a:pPr>
                <a:defRPr/>
              </a:pPr>
              <a:t>27</a:t>
            </a:fld>
            <a:endParaRPr lang="en-US" altLang="en-US"/>
          </a:p>
        </p:txBody>
      </p:sp>
      <p:sp>
        <p:nvSpPr>
          <p:cNvPr id="7" name="TextBox 6">
            <a:extLst>
              <a:ext uri="{FF2B5EF4-FFF2-40B4-BE49-F238E27FC236}">
                <a16:creationId xmlns:a16="http://schemas.microsoft.com/office/drawing/2014/main" id="{DF1BDF5F-5593-0656-FD17-984880B4A172}"/>
              </a:ext>
            </a:extLst>
          </p:cNvPr>
          <p:cNvSpPr txBox="1"/>
          <p:nvPr/>
        </p:nvSpPr>
        <p:spPr>
          <a:xfrm>
            <a:off x="31411" y="1520948"/>
            <a:ext cx="9112589" cy="4832092"/>
          </a:xfrm>
          <a:prstGeom prst="rect">
            <a:avLst/>
          </a:prstGeom>
          <a:noFill/>
        </p:spPr>
        <p:txBody>
          <a:bodyPr wrap="square">
            <a:spAutoFit/>
          </a:bodyPr>
          <a:lstStyle/>
          <a:p>
            <a:r>
              <a:rPr lang="en-US" sz="1400" dirty="0"/>
              <a:t>{"messages": </a:t>
            </a:r>
          </a:p>
          <a:p>
            <a:r>
              <a:rPr lang="en-US" sz="1400" dirty="0"/>
              <a:t>  [{"role": "system", </a:t>
            </a:r>
          </a:p>
          <a:p>
            <a:r>
              <a:rPr lang="en-US" sz="1400" dirty="0"/>
              <a:t>    "content": "Marv is a factual chatbot that is also sarcastic."}, </a:t>
            </a:r>
          </a:p>
          <a:p>
            <a:r>
              <a:rPr lang="en-US" sz="1400" dirty="0"/>
              <a:t>   {"role": "user", </a:t>
            </a:r>
          </a:p>
          <a:p>
            <a:r>
              <a:rPr lang="en-US" sz="1400" dirty="0"/>
              <a:t>    "content": "What's the capital of France?"}, </a:t>
            </a:r>
          </a:p>
          <a:p>
            <a:r>
              <a:rPr lang="en-US" sz="1400" dirty="0"/>
              <a:t>   {"role": "assistant", </a:t>
            </a:r>
          </a:p>
          <a:p>
            <a:r>
              <a:rPr lang="en-US" sz="1400" dirty="0"/>
              <a:t>    "content": "Paris, as if everyone doesn't know that already."}]}</a:t>
            </a:r>
          </a:p>
          <a:p>
            <a:r>
              <a:rPr lang="en-US" sz="1400" dirty="0"/>
              <a:t>{"messages": </a:t>
            </a:r>
          </a:p>
          <a:p>
            <a:r>
              <a:rPr lang="en-US" sz="1400" dirty="0"/>
              <a:t>  [{"role": "system", </a:t>
            </a:r>
          </a:p>
          <a:p>
            <a:r>
              <a:rPr lang="en-US" sz="1400" dirty="0"/>
              <a:t>    "content": "Marv is a factual chatbot that is also sarcastic."},</a:t>
            </a:r>
          </a:p>
          <a:p>
            <a:r>
              <a:rPr lang="en-US" sz="1400" dirty="0"/>
              <a:t>   {"role": "user", </a:t>
            </a:r>
          </a:p>
          <a:p>
            <a:r>
              <a:rPr lang="en-US" sz="1400" dirty="0"/>
              <a:t>    "content": "Who wrote 'Romeo and Juliet'?"}, </a:t>
            </a:r>
          </a:p>
          <a:p>
            <a:r>
              <a:rPr lang="en-US" sz="1400" dirty="0"/>
              <a:t>   {"role": "assistant", </a:t>
            </a:r>
          </a:p>
          <a:p>
            <a:r>
              <a:rPr lang="en-US" sz="1400" dirty="0"/>
              <a:t>    "content": "Oh, just some guy named William Shakespeare. Ever heard of him?"}]}</a:t>
            </a:r>
          </a:p>
          <a:p>
            <a:r>
              <a:rPr lang="en-US" sz="1400" dirty="0"/>
              <a:t>{"messages": </a:t>
            </a:r>
          </a:p>
          <a:p>
            <a:r>
              <a:rPr lang="en-US" sz="1400" dirty="0"/>
              <a:t>  [{"role": "system", </a:t>
            </a:r>
          </a:p>
          <a:p>
            <a:r>
              <a:rPr lang="en-US" sz="1400" dirty="0"/>
              <a:t>    "content": "Marv is a factual chatbot that is also sarcastic."}, </a:t>
            </a:r>
          </a:p>
          <a:p>
            <a:r>
              <a:rPr lang="en-US" sz="1400" dirty="0"/>
              <a:t>   {"role": "user", </a:t>
            </a:r>
          </a:p>
          <a:p>
            <a:r>
              <a:rPr lang="en-US" sz="1400" dirty="0"/>
              <a:t>    "content": "How far is the Moon from Earth?"}, </a:t>
            </a:r>
          </a:p>
          <a:p>
            <a:r>
              <a:rPr lang="en-US" sz="1400" dirty="0"/>
              <a:t>   {"role": "assistant", </a:t>
            </a:r>
          </a:p>
          <a:p>
            <a:r>
              <a:rPr lang="en-US" sz="1400" dirty="0"/>
              <a:t>    "content": "Around 384,400 kilometers. Give or take a few, ” </a:t>
            </a:r>
            <a:br>
              <a:rPr lang="en-US" sz="1400" dirty="0"/>
            </a:br>
            <a:r>
              <a:rPr lang="en-US" sz="1400" dirty="0"/>
              <a:t>               "like that really matters."}]}</a:t>
            </a:r>
          </a:p>
        </p:txBody>
      </p:sp>
      <p:sp>
        <p:nvSpPr>
          <p:cNvPr id="8" name="TextBox 7">
            <a:extLst>
              <a:ext uri="{FF2B5EF4-FFF2-40B4-BE49-F238E27FC236}">
                <a16:creationId xmlns:a16="http://schemas.microsoft.com/office/drawing/2014/main" id="{990F0D16-58D2-8F1E-CB77-32F84644AAF6}"/>
              </a:ext>
            </a:extLst>
          </p:cNvPr>
          <p:cNvSpPr txBox="1"/>
          <p:nvPr/>
        </p:nvSpPr>
        <p:spPr>
          <a:xfrm>
            <a:off x="5484023" y="4961"/>
            <a:ext cx="3659977"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example from platform.openai.com</a:t>
            </a:r>
          </a:p>
        </p:txBody>
      </p:sp>
      <p:sp>
        <p:nvSpPr>
          <p:cNvPr id="6" name="TextBox 5">
            <a:extLst>
              <a:ext uri="{FF2B5EF4-FFF2-40B4-BE49-F238E27FC236}">
                <a16:creationId xmlns:a16="http://schemas.microsoft.com/office/drawing/2014/main" id="{180E76EA-CF62-549D-2FE4-73D6B97CB004}"/>
              </a:ext>
            </a:extLst>
          </p:cNvPr>
          <p:cNvSpPr txBox="1"/>
          <p:nvPr/>
        </p:nvSpPr>
        <p:spPr>
          <a:xfrm>
            <a:off x="5791201" y="381000"/>
            <a:ext cx="3352800" cy="1323439"/>
          </a:xfrm>
          <a:prstGeom prst="rect">
            <a:avLst/>
          </a:prstGeom>
          <a:solidFill>
            <a:schemeClr val="bg1">
              <a:lumMod val="85000"/>
            </a:schemeClr>
          </a:solidFill>
        </p:spPr>
        <p:txBody>
          <a:bodyPr wrap="square" rtlCol="0" anchor="ctr" anchorCtr="0">
            <a:spAutoFit/>
          </a:bodyPr>
          <a:lstStyle/>
          <a:p>
            <a:r>
              <a:rPr lang="en-US" sz="2000" kern="0" dirty="0">
                <a:solidFill>
                  <a:srgbClr val="0070C0"/>
                </a:solidFill>
                <a:latin typeface="Tahoma" panose="020B0604030504040204" pitchFamily="34" charset="0"/>
              </a:rPr>
              <a:t>3 training examples shown.</a:t>
            </a:r>
          </a:p>
          <a:p>
            <a:r>
              <a:rPr lang="en-US" sz="2000" kern="0" dirty="0">
                <a:solidFill>
                  <a:srgbClr val="0070C0"/>
                </a:solidFill>
                <a:latin typeface="Tahoma" panose="020B0604030504040204" pitchFamily="34" charset="0"/>
              </a:rPr>
              <a:t>Fine-tune model to increase the log-prob of just the </a:t>
            </a:r>
            <a:r>
              <a:rPr lang="en-US" sz="2000" kern="0" dirty="0">
                <a:solidFill>
                  <a:srgbClr val="0070C0"/>
                </a:solidFill>
                <a:highlight>
                  <a:srgbClr val="B9E3FF"/>
                </a:highlight>
                <a:latin typeface="Tahoma" panose="020B0604030504040204" pitchFamily="34" charset="0"/>
              </a:rPr>
              <a:t>assistant</a:t>
            </a:r>
            <a:r>
              <a:rPr lang="en-US" sz="2000" kern="0" dirty="0">
                <a:solidFill>
                  <a:srgbClr val="0070C0"/>
                </a:solidFill>
                <a:latin typeface="Tahoma" panose="020B0604030504040204" pitchFamily="34" charset="0"/>
              </a:rPr>
              <a:t> (output) tokens.</a:t>
            </a:r>
          </a:p>
        </p:txBody>
      </p:sp>
      <p:grpSp>
        <p:nvGrpSpPr>
          <p:cNvPr id="36" name="Group 35">
            <a:extLst>
              <a:ext uri="{FF2B5EF4-FFF2-40B4-BE49-F238E27FC236}">
                <a16:creationId xmlns:a16="http://schemas.microsoft.com/office/drawing/2014/main" id="{15D47F6A-8A9C-7771-39D9-67900B377BA6}"/>
              </a:ext>
            </a:extLst>
          </p:cNvPr>
          <p:cNvGrpSpPr/>
          <p:nvPr/>
        </p:nvGrpSpPr>
        <p:grpSpPr>
          <a:xfrm>
            <a:off x="228599" y="1796745"/>
            <a:ext cx="8883989" cy="5061255"/>
            <a:chOff x="228599" y="1796745"/>
            <a:chExt cx="8883989" cy="5061255"/>
          </a:xfrm>
        </p:grpSpPr>
        <p:grpSp>
          <p:nvGrpSpPr>
            <p:cNvPr id="35" name="Group 34">
              <a:extLst>
                <a:ext uri="{FF2B5EF4-FFF2-40B4-BE49-F238E27FC236}">
                  <a16:creationId xmlns:a16="http://schemas.microsoft.com/office/drawing/2014/main" id="{71CFC370-3F31-337B-99BF-FC8120AE53DF}"/>
                </a:ext>
              </a:extLst>
            </p:cNvPr>
            <p:cNvGrpSpPr/>
            <p:nvPr/>
          </p:nvGrpSpPr>
          <p:grpSpPr>
            <a:xfrm>
              <a:off x="914400" y="1796745"/>
              <a:ext cx="762000" cy="3429000"/>
              <a:chOff x="914400" y="1796745"/>
              <a:chExt cx="762000" cy="3429000"/>
            </a:xfrm>
          </p:grpSpPr>
          <p:grpSp>
            <p:nvGrpSpPr>
              <p:cNvPr id="26" name="Group 25">
                <a:extLst>
                  <a:ext uri="{FF2B5EF4-FFF2-40B4-BE49-F238E27FC236}">
                    <a16:creationId xmlns:a16="http://schemas.microsoft.com/office/drawing/2014/main" id="{659F6D2D-843C-DDF4-2276-C00252D2B9A9}"/>
                  </a:ext>
                </a:extLst>
              </p:cNvPr>
              <p:cNvGrpSpPr/>
              <p:nvPr/>
            </p:nvGrpSpPr>
            <p:grpSpPr>
              <a:xfrm>
                <a:off x="914400" y="1796745"/>
                <a:ext cx="685800" cy="381000"/>
                <a:chOff x="914400" y="1905000"/>
                <a:chExt cx="762000" cy="381000"/>
              </a:xfrm>
            </p:grpSpPr>
            <p:cxnSp>
              <p:nvCxnSpPr>
                <p:cNvPr id="18" name="Straight Connector 17">
                  <a:extLst>
                    <a:ext uri="{FF2B5EF4-FFF2-40B4-BE49-F238E27FC236}">
                      <a16:creationId xmlns:a16="http://schemas.microsoft.com/office/drawing/2014/main" id="{F36C8B27-F734-3F66-1587-CA7AB3D9BD2F}"/>
                    </a:ext>
                  </a:extLst>
                </p:cNvPr>
                <p:cNvCxnSpPr/>
                <p:nvPr/>
              </p:nvCxnSpPr>
              <p:spPr bwMode="auto">
                <a:xfrm>
                  <a:off x="914400" y="1905000"/>
                  <a:ext cx="762000" cy="381000"/>
                </a:xfrm>
                <a:prstGeom prst="line">
                  <a:avLst/>
                </a:prstGeom>
                <a:noFill/>
                <a:ln w="2857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E354DA83-47EF-3AC5-500F-E4A4D649D2D5}"/>
                    </a:ext>
                  </a:extLst>
                </p:cNvPr>
                <p:cNvCxnSpPr>
                  <a:cxnSpLocks/>
                </p:cNvCxnSpPr>
                <p:nvPr/>
              </p:nvCxnSpPr>
              <p:spPr bwMode="auto">
                <a:xfrm flipV="1">
                  <a:off x="914400" y="1981200"/>
                  <a:ext cx="762000" cy="304800"/>
                </a:xfrm>
                <a:prstGeom prst="line">
                  <a:avLst/>
                </a:prstGeom>
                <a:noFill/>
                <a:ln w="28575" cap="flat" cmpd="sng" algn="ctr">
                  <a:solidFill>
                    <a:schemeClr val="tx1"/>
                  </a:solidFill>
                  <a:prstDash val="solid"/>
                  <a:round/>
                  <a:headEnd type="none" w="med" len="med"/>
                  <a:tailEnd type="none" w="med" len="med"/>
                </a:ln>
                <a:effectLst/>
              </p:spPr>
            </p:cxnSp>
          </p:grpSp>
          <p:grpSp>
            <p:nvGrpSpPr>
              <p:cNvPr id="27" name="Group 26">
                <a:extLst>
                  <a:ext uri="{FF2B5EF4-FFF2-40B4-BE49-F238E27FC236}">
                    <a16:creationId xmlns:a16="http://schemas.microsoft.com/office/drawing/2014/main" id="{C6195703-F050-7105-8109-6136D09FF07A}"/>
                  </a:ext>
                </a:extLst>
              </p:cNvPr>
              <p:cNvGrpSpPr/>
              <p:nvPr/>
            </p:nvGrpSpPr>
            <p:grpSpPr>
              <a:xfrm>
                <a:off x="914400" y="3320745"/>
                <a:ext cx="685800" cy="381000"/>
                <a:chOff x="914400" y="1905000"/>
                <a:chExt cx="762000" cy="381000"/>
              </a:xfrm>
            </p:grpSpPr>
            <p:cxnSp>
              <p:nvCxnSpPr>
                <p:cNvPr id="28" name="Straight Connector 27">
                  <a:extLst>
                    <a:ext uri="{FF2B5EF4-FFF2-40B4-BE49-F238E27FC236}">
                      <a16:creationId xmlns:a16="http://schemas.microsoft.com/office/drawing/2014/main" id="{07F602E2-7618-A584-9F45-310F6DEF8566}"/>
                    </a:ext>
                  </a:extLst>
                </p:cNvPr>
                <p:cNvCxnSpPr/>
                <p:nvPr/>
              </p:nvCxnSpPr>
              <p:spPr bwMode="auto">
                <a:xfrm>
                  <a:off x="914400" y="1905000"/>
                  <a:ext cx="762000" cy="381000"/>
                </a:xfrm>
                <a:prstGeom prst="line">
                  <a:avLst/>
                </a:prstGeom>
                <a:no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9B3739F-5828-D856-BC18-1C013C007B36}"/>
                    </a:ext>
                  </a:extLst>
                </p:cNvPr>
                <p:cNvCxnSpPr>
                  <a:cxnSpLocks/>
                </p:cNvCxnSpPr>
                <p:nvPr/>
              </p:nvCxnSpPr>
              <p:spPr bwMode="auto">
                <a:xfrm flipV="1">
                  <a:off x="914400" y="1981200"/>
                  <a:ext cx="762000" cy="304800"/>
                </a:xfrm>
                <a:prstGeom prst="line">
                  <a:avLst/>
                </a:prstGeom>
                <a:noFill/>
                <a:ln w="28575" cap="flat" cmpd="sng" algn="ctr">
                  <a:solidFill>
                    <a:schemeClr val="tx1"/>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F96FED82-1C35-EBC7-AE91-446AB7920EC9}"/>
                  </a:ext>
                </a:extLst>
              </p:cNvPr>
              <p:cNvGrpSpPr/>
              <p:nvPr/>
            </p:nvGrpSpPr>
            <p:grpSpPr>
              <a:xfrm>
                <a:off x="990600" y="4844745"/>
                <a:ext cx="685800" cy="381000"/>
                <a:chOff x="914400" y="1905000"/>
                <a:chExt cx="762000" cy="381000"/>
              </a:xfrm>
            </p:grpSpPr>
            <p:cxnSp>
              <p:nvCxnSpPr>
                <p:cNvPr id="31" name="Straight Connector 30">
                  <a:extLst>
                    <a:ext uri="{FF2B5EF4-FFF2-40B4-BE49-F238E27FC236}">
                      <a16:creationId xmlns:a16="http://schemas.microsoft.com/office/drawing/2014/main" id="{58395617-C86B-098B-6E90-909F3AB30DBE}"/>
                    </a:ext>
                  </a:extLst>
                </p:cNvPr>
                <p:cNvCxnSpPr/>
                <p:nvPr/>
              </p:nvCxnSpPr>
              <p:spPr bwMode="auto">
                <a:xfrm>
                  <a:off x="914400" y="1905000"/>
                  <a:ext cx="762000" cy="381000"/>
                </a:xfrm>
                <a:prstGeom prst="line">
                  <a:avLst/>
                </a:prstGeom>
                <a:no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860AC68-1FE1-C6C9-2031-39693702EC41}"/>
                    </a:ext>
                  </a:extLst>
                </p:cNvPr>
                <p:cNvCxnSpPr>
                  <a:cxnSpLocks/>
                </p:cNvCxnSpPr>
                <p:nvPr/>
              </p:nvCxnSpPr>
              <p:spPr bwMode="auto">
                <a:xfrm flipV="1">
                  <a:off x="914400" y="1981200"/>
                  <a:ext cx="762000" cy="304800"/>
                </a:xfrm>
                <a:prstGeom prst="line">
                  <a:avLst/>
                </a:prstGeom>
                <a:noFill/>
                <a:ln w="28575" cap="flat" cmpd="sng" algn="ctr">
                  <a:solidFill>
                    <a:schemeClr val="tx1"/>
                  </a:solidFill>
                  <a:prstDash val="solid"/>
                  <a:round/>
                  <a:headEnd type="none" w="med" len="med"/>
                  <a:tailEnd type="none" w="med" len="med"/>
                </a:ln>
                <a:effectLst/>
              </p:spPr>
            </p:cxnSp>
          </p:grpSp>
        </p:grpSp>
        <p:sp>
          <p:nvSpPr>
            <p:cNvPr id="34" name="TextBox 33">
              <a:extLst>
                <a:ext uri="{FF2B5EF4-FFF2-40B4-BE49-F238E27FC236}">
                  <a16:creationId xmlns:a16="http://schemas.microsoft.com/office/drawing/2014/main" id="{87A754CC-D252-21E1-A438-FAC3C981D607}"/>
                </a:ext>
              </a:extLst>
            </p:cNvPr>
            <p:cNvSpPr txBox="1"/>
            <p:nvPr/>
          </p:nvSpPr>
          <p:spPr>
            <a:xfrm>
              <a:off x="228599" y="6273225"/>
              <a:ext cx="8883989" cy="584775"/>
            </a:xfrm>
            <a:prstGeom prst="rect">
              <a:avLst/>
            </a:prstGeom>
            <a:solidFill>
              <a:schemeClr val="bg1"/>
            </a:solidFill>
          </p:spPr>
          <p:txBody>
            <a:bodyPr wrap="square">
              <a:spAutoFit/>
            </a:bodyPr>
            <a:lstStyle/>
            <a:p>
              <a:r>
                <a:rPr lang="en-US" kern="0" dirty="0">
                  <a:latin typeface="Tahoma" panose="020B0604030504040204" pitchFamily="34" charset="0"/>
                </a:rPr>
                <a:t>If you teach the chatbot to generate </a:t>
              </a:r>
              <a:r>
                <a:rPr lang="en-US" kern="0" dirty="0">
                  <a:highlight>
                    <a:srgbClr val="B9E3FF"/>
                  </a:highlight>
                  <a:latin typeface="Tahoma" panose="020B0604030504040204" pitchFamily="34" charset="0"/>
                </a:rPr>
                <a:t>blue</a:t>
              </a:r>
              <a:r>
                <a:rPr lang="en-US" kern="0" dirty="0">
                  <a:latin typeface="Tahoma" panose="020B0604030504040204" pitchFamily="34" charset="0"/>
                </a:rPr>
                <a:t> from </a:t>
              </a:r>
              <a:r>
                <a:rPr lang="en-US" kern="0" dirty="0">
                  <a:highlight>
                    <a:srgbClr val="FF8B8B"/>
                  </a:highlight>
                  <a:latin typeface="Tahoma" panose="020B0604030504040204" pitchFamily="34" charset="0"/>
                </a:rPr>
                <a:t>red</a:t>
              </a:r>
              <a:r>
                <a:rPr lang="en-US" kern="0" dirty="0">
                  <a:latin typeface="Tahoma" panose="020B0604030504040204" pitchFamily="34" charset="0"/>
                </a:rPr>
                <a:t> </a:t>
              </a:r>
              <a:r>
                <a:rPr lang="en-US" i="1" kern="0" dirty="0">
                  <a:latin typeface="Tahoma" panose="020B0604030504040204" pitchFamily="34" charset="0"/>
                </a:rPr>
                <a:t>without</a:t>
              </a:r>
              <a:r>
                <a:rPr lang="en-US" kern="0" dirty="0">
                  <a:latin typeface="Tahoma" panose="020B0604030504040204" pitchFamily="34" charset="0"/>
                </a:rPr>
                <a:t> the </a:t>
              </a:r>
              <a:r>
                <a:rPr lang="en-US" kern="0" dirty="0">
                  <a:highlight>
                    <a:srgbClr val="FFFF00"/>
                  </a:highlight>
                  <a:latin typeface="Tahoma" panose="020B0604030504040204" pitchFamily="34" charset="0"/>
                </a:rPr>
                <a:t>system instructions</a:t>
              </a:r>
              <a:r>
                <a:rPr lang="en-US" kern="0" dirty="0">
                  <a:latin typeface="Tahoma" panose="020B0604030504040204" pitchFamily="34" charset="0"/>
                </a:rPr>
                <a:t>, then you can save token $$ by not including those instructions at runtime, either.  Needs more examples.</a:t>
              </a:r>
              <a:endParaRPr lang="en-US" dirty="0"/>
            </a:p>
          </p:txBody>
        </p:sp>
      </p:grpSp>
    </p:spTree>
    <p:extLst>
      <p:ext uri="{BB962C8B-B14F-4D97-AF65-F5344CB8AC3E}">
        <p14:creationId xmlns:p14="http://schemas.microsoft.com/office/powerpoint/2010/main" val="33586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0C09-56E6-225E-7D32-B2038F7DF914}"/>
              </a:ext>
            </a:extLst>
          </p:cNvPr>
          <p:cNvSpPr>
            <a:spLocks noGrp="1"/>
          </p:cNvSpPr>
          <p:nvPr>
            <p:ph type="title"/>
          </p:nvPr>
        </p:nvSpPr>
        <p:spPr>
          <a:xfrm>
            <a:off x="406400" y="53975"/>
            <a:ext cx="7975600" cy="1143000"/>
          </a:xfrm>
        </p:spPr>
        <p:txBody>
          <a:bodyPr/>
          <a:lstStyle/>
          <a:p>
            <a:r>
              <a:rPr lang="en-US" dirty="0">
                <a:hlinkClick r:id="rId2"/>
              </a:rPr>
              <a:t>Supervised Fine-Tuning API</a:t>
            </a:r>
            <a:endParaRPr lang="en-US" dirty="0"/>
          </a:p>
        </p:txBody>
      </p:sp>
      <p:sp>
        <p:nvSpPr>
          <p:cNvPr id="3" name="Content Placeholder 2">
            <a:extLst>
              <a:ext uri="{FF2B5EF4-FFF2-40B4-BE49-F238E27FC236}">
                <a16:creationId xmlns:a16="http://schemas.microsoft.com/office/drawing/2014/main" id="{43B4B414-0DBA-ADF6-4FCD-6B14046563F9}"/>
              </a:ext>
            </a:extLst>
          </p:cNvPr>
          <p:cNvSpPr>
            <a:spLocks noGrp="1"/>
          </p:cNvSpPr>
          <p:nvPr>
            <p:ph idx="1"/>
          </p:nvPr>
        </p:nvSpPr>
        <p:spPr>
          <a:xfrm>
            <a:off x="431800" y="5029200"/>
            <a:ext cx="8331200" cy="1066800"/>
          </a:xfrm>
        </p:spPr>
        <p:txBody>
          <a:bodyPr/>
          <a:lstStyle/>
          <a:p>
            <a:r>
              <a:rPr lang="en-US" sz="2400" dirty="0"/>
              <a:t>Probably they do LoRa or other parameter-efficient</a:t>
            </a:r>
          </a:p>
          <a:p>
            <a:pPr lvl="1"/>
            <a:r>
              <a:rPr lang="en-US" sz="2000" dirty="0"/>
              <a:t>Small set of parameters can be learned from a small dataset</a:t>
            </a:r>
          </a:p>
          <a:p>
            <a:pPr lvl="1"/>
            <a:r>
              <a:rPr lang="en-US" sz="2000" dirty="0"/>
              <a:t>Can be loaded quickly onto the GPU when you use the model</a:t>
            </a:r>
          </a:p>
          <a:p>
            <a:r>
              <a:rPr lang="en-US" sz="2400" dirty="0"/>
              <a:t>You can specify learning rate, # epochs, minibatch size</a:t>
            </a:r>
          </a:p>
        </p:txBody>
      </p:sp>
      <p:sp>
        <p:nvSpPr>
          <p:cNvPr id="4" name="Footer Placeholder 3">
            <a:extLst>
              <a:ext uri="{FF2B5EF4-FFF2-40B4-BE49-F238E27FC236}">
                <a16:creationId xmlns:a16="http://schemas.microsoft.com/office/drawing/2014/main" id="{D66E598E-1FAE-347A-A559-589EF2210322}"/>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A09D38C1-7DC0-AD88-077C-88AD12C8FF1F}"/>
              </a:ext>
            </a:extLst>
          </p:cNvPr>
          <p:cNvSpPr>
            <a:spLocks noGrp="1"/>
          </p:cNvSpPr>
          <p:nvPr>
            <p:ph type="sldNum" sz="quarter" idx="11"/>
          </p:nvPr>
        </p:nvSpPr>
        <p:spPr/>
        <p:txBody>
          <a:bodyPr/>
          <a:lstStyle/>
          <a:p>
            <a:pPr>
              <a:defRPr/>
            </a:pPr>
            <a:fld id="{393BCBD1-EA64-4810-B9CC-77DBCC3C3E9D}" type="slidenum">
              <a:rPr lang="en-US" altLang="en-US" smtClean="0"/>
              <a:pPr>
                <a:defRPr/>
              </a:pPr>
              <a:t>28</a:t>
            </a:fld>
            <a:endParaRPr lang="en-US" altLang="en-US" dirty="0"/>
          </a:p>
        </p:txBody>
      </p:sp>
      <p:grpSp>
        <p:nvGrpSpPr>
          <p:cNvPr id="20" name="Group 19">
            <a:extLst>
              <a:ext uri="{FF2B5EF4-FFF2-40B4-BE49-F238E27FC236}">
                <a16:creationId xmlns:a16="http://schemas.microsoft.com/office/drawing/2014/main" id="{E68E1F1C-F162-ADA8-5D39-2FADF3E5054F}"/>
              </a:ext>
            </a:extLst>
          </p:cNvPr>
          <p:cNvGrpSpPr/>
          <p:nvPr/>
        </p:nvGrpSpPr>
        <p:grpSpPr>
          <a:xfrm>
            <a:off x="304800" y="1934312"/>
            <a:ext cx="7747000" cy="3094888"/>
            <a:chOff x="602253" y="1496656"/>
            <a:chExt cx="7747000" cy="3094888"/>
          </a:xfrm>
        </p:grpSpPr>
        <p:pic>
          <p:nvPicPr>
            <p:cNvPr id="16" name="Picture 15">
              <a:extLst>
                <a:ext uri="{FF2B5EF4-FFF2-40B4-BE49-F238E27FC236}">
                  <a16:creationId xmlns:a16="http://schemas.microsoft.com/office/drawing/2014/main" id="{480D9866-3562-EB96-5D9F-57F8CE83FF3B}"/>
                </a:ext>
              </a:extLst>
            </p:cNvPr>
            <p:cNvPicPr>
              <a:picLocks noChangeAspect="1"/>
            </p:cNvPicPr>
            <p:nvPr/>
          </p:nvPicPr>
          <p:blipFill>
            <a:blip r:embed="rId3"/>
            <a:stretch>
              <a:fillRect/>
            </a:stretch>
          </p:blipFill>
          <p:spPr>
            <a:xfrm>
              <a:off x="602253" y="2307956"/>
              <a:ext cx="7666917" cy="2283588"/>
            </a:xfrm>
            <a:prstGeom prst="rect">
              <a:avLst/>
            </a:prstGeom>
          </p:spPr>
        </p:pic>
        <p:pic>
          <p:nvPicPr>
            <p:cNvPr id="18" name="Picture 17">
              <a:extLst>
                <a:ext uri="{FF2B5EF4-FFF2-40B4-BE49-F238E27FC236}">
                  <a16:creationId xmlns:a16="http://schemas.microsoft.com/office/drawing/2014/main" id="{96533918-14DB-EB5A-FAEB-7FFEBC87998D}"/>
                </a:ext>
              </a:extLst>
            </p:cNvPr>
            <p:cNvPicPr>
              <a:picLocks noChangeAspect="1"/>
            </p:cNvPicPr>
            <p:nvPr/>
          </p:nvPicPr>
          <p:blipFill>
            <a:blip r:embed="rId4"/>
            <a:stretch>
              <a:fillRect/>
            </a:stretch>
          </p:blipFill>
          <p:spPr>
            <a:xfrm>
              <a:off x="682336" y="1496656"/>
              <a:ext cx="7666917" cy="900962"/>
            </a:xfrm>
            <a:prstGeom prst="rect">
              <a:avLst/>
            </a:prstGeom>
          </p:spPr>
        </p:pic>
      </p:grpSp>
      <p:grpSp>
        <p:nvGrpSpPr>
          <p:cNvPr id="24" name="Group 23">
            <a:extLst>
              <a:ext uri="{FF2B5EF4-FFF2-40B4-BE49-F238E27FC236}">
                <a16:creationId xmlns:a16="http://schemas.microsoft.com/office/drawing/2014/main" id="{CB9DB201-8AE9-701E-E5B2-AB391197D35B}"/>
              </a:ext>
            </a:extLst>
          </p:cNvPr>
          <p:cNvGrpSpPr/>
          <p:nvPr/>
        </p:nvGrpSpPr>
        <p:grpSpPr>
          <a:xfrm>
            <a:off x="1912347" y="1724115"/>
            <a:ext cx="5257800" cy="1427146"/>
            <a:chOff x="2209800" y="1724115"/>
            <a:chExt cx="5257800" cy="1427146"/>
          </a:xfrm>
        </p:grpSpPr>
        <p:sp>
          <p:nvSpPr>
            <p:cNvPr id="22" name="TextBox 21">
              <a:extLst>
                <a:ext uri="{FF2B5EF4-FFF2-40B4-BE49-F238E27FC236}">
                  <a16:creationId xmlns:a16="http://schemas.microsoft.com/office/drawing/2014/main" id="{5360748E-ADB5-6CF3-1EFD-EB7803FFE137}"/>
                </a:ext>
              </a:extLst>
            </p:cNvPr>
            <p:cNvSpPr txBox="1"/>
            <p:nvPr/>
          </p:nvSpPr>
          <p:spPr>
            <a:xfrm>
              <a:off x="2209800" y="1724115"/>
              <a:ext cx="5257800" cy="830997"/>
            </a:xfrm>
            <a:prstGeom prst="rect">
              <a:avLst/>
            </a:prstGeom>
            <a:solidFill>
              <a:schemeClr val="bg1"/>
            </a:solidFill>
          </p:spPr>
          <p:txBody>
            <a:bodyPr wrap="square">
              <a:spAutoFit/>
            </a:bodyPr>
            <a:lstStyle/>
            <a:p>
              <a:r>
                <a:rPr lang="en-US" sz="1600" kern="0" dirty="0">
                  <a:solidFill>
                    <a:srgbClr val="0070C0"/>
                  </a:solidFill>
                  <a:latin typeface="Tahoma" panose="020B0604030504040204" pitchFamily="34" charset="0"/>
                </a:rPr>
                <a:t>So, training on 1M tokens for 4 epochs would cost $100.  </a:t>
              </a:r>
              <a:br>
                <a:rPr lang="en-US" sz="1600" kern="0" dirty="0">
                  <a:solidFill>
                    <a:srgbClr val="0070C0"/>
                  </a:solidFill>
                  <a:latin typeface="Tahoma" panose="020B0604030504040204" pitchFamily="34" charset="0"/>
                </a:rPr>
              </a:br>
              <a:r>
                <a:rPr lang="en-US" sz="1600" kern="0" dirty="0">
                  <a:solidFill>
                    <a:srgbClr val="0070C0"/>
                  </a:solidFill>
                  <a:latin typeface="Tahoma" panose="020B0604030504040204" pitchFamily="34" charset="0"/>
                </a:rPr>
                <a:t>No distinction here between input and output tokens </a:t>
              </a:r>
              <a:br>
                <a:rPr lang="en-US" sz="1600" kern="0" dirty="0">
                  <a:solidFill>
                    <a:srgbClr val="0070C0"/>
                  </a:solidFill>
                  <a:latin typeface="Tahoma" panose="020B0604030504040204" pitchFamily="34" charset="0"/>
                </a:rPr>
              </a:br>
              <a:r>
                <a:rPr lang="en-US" sz="1600" kern="0" dirty="0">
                  <a:solidFill>
                    <a:srgbClr val="0070C0"/>
                  </a:solidFill>
                  <a:latin typeface="Tahoma" panose="020B0604030504040204" pitchFamily="34" charset="0"/>
                </a:rPr>
                <a:t>(since all are encoded in parallel at training time).</a:t>
              </a:r>
              <a:endParaRPr lang="en-US" dirty="0"/>
            </a:p>
          </p:txBody>
        </p:sp>
        <p:sp>
          <p:nvSpPr>
            <p:cNvPr id="23" name="Rectangle 22">
              <a:extLst>
                <a:ext uri="{FF2B5EF4-FFF2-40B4-BE49-F238E27FC236}">
                  <a16:creationId xmlns:a16="http://schemas.microsoft.com/office/drawing/2014/main" id="{4A26A6C5-E900-6482-6F1A-04A365CD8E69}"/>
                </a:ext>
              </a:extLst>
            </p:cNvPr>
            <p:cNvSpPr/>
            <p:nvPr/>
          </p:nvSpPr>
          <p:spPr bwMode="auto">
            <a:xfrm>
              <a:off x="3581400" y="2861792"/>
              <a:ext cx="685800" cy="289469"/>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grpSp>
      <p:grpSp>
        <p:nvGrpSpPr>
          <p:cNvPr id="28" name="Group 27">
            <a:extLst>
              <a:ext uri="{FF2B5EF4-FFF2-40B4-BE49-F238E27FC236}">
                <a16:creationId xmlns:a16="http://schemas.microsoft.com/office/drawing/2014/main" id="{E0AA1E57-A41E-CB1F-EDEE-F1D3DA3B488F}"/>
              </a:ext>
            </a:extLst>
          </p:cNvPr>
          <p:cNvGrpSpPr/>
          <p:nvPr/>
        </p:nvGrpSpPr>
        <p:grpSpPr>
          <a:xfrm>
            <a:off x="4503146" y="2564981"/>
            <a:ext cx="4640854" cy="2311819"/>
            <a:chOff x="4503146" y="2564981"/>
            <a:chExt cx="4640854" cy="2311819"/>
          </a:xfrm>
        </p:grpSpPr>
        <p:sp>
          <p:nvSpPr>
            <p:cNvPr id="25" name="Rectangle 24">
              <a:extLst>
                <a:ext uri="{FF2B5EF4-FFF2-40B4-BE49-F238E27FC236}">
                  <a16:creationId xmlns:a16="http://schemas.microsoft.com/office/drawing/2014/main" id="{5C6F6C94-02B2-7E30-8828-B5FD772E4FB3}"/>
                </a:ext>
              </a:extLst>
            </p:cNvPr>
            <p:cNvSpPr/>
            <p:nvPr/>
          </p:nvSpPr>
          <p:spPr bwMode="auto">
            <a:xfrm>
              <a:off x="4503146" y="2564981"/>
              <a:ext cx="3315645" cy="289469"/>
            </a:xfrm>
            <a:prstGeom prst="rect">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27" name="TextBox 26">
              <a:extLst>
                <a:ext uri="{FF2B5EF4-FFF2-40B4-BE49-F238E27FC236}">
                  <a16:creationId xmlns:a16="http://schemas.microsoft.com/office/drawing/2014/main" id="{05106B22-F6FE-1283-7A0F-61188C2917BD}"/>
                </a:ext>
              </a:extLst>
            </p:cNvPr>
            <p:cNvSpPr txBox="1"/>
            <p:nvPr/>
          </p:nvSpPr>
          <p:spPr>
            <a:xfrm>
              <a:off x="7971717" y="2568476"/>
              <a:ext cx="1172283" cy="2308324"/>
            </a:xfrm>
            <a:prstGeom prst="rect">
              <a:avLst/>
            </a:prstGeom>
            <a:noFill/>
          </p:spPr>
          <p:txBody>
            <a:bodyPr wrap="square">
              <a:spAutoFit/>
            </a:bodyPr>
            <a:lstStyle/>
            <a:p>
              <a:r>
                <a:rPr lang="en-US" b="1" kern="0" dirty="0">
                  <a:solidFill>
                    <a:srgbClr val="0070C0"/>
                  </a:solidFill>
                  <a:latin typeface="Tahoma" panose="020B0604030504040204" pitchFamily="34" charset="0"/>
                </a:rPr>
                <a:t>Using</a:t>
              </a:r>
              <a:r>
                <a:rPr lang="en-US" kern="0" dirty="0">
                  <a:solidFill>
                    <a:srgbClr val="0070C0"/>
                  </a:solidFill>
                  <a:latin typeface="Tahoma" panose="020B0604030504040204" pitchFamily="34" charset="0"/>
                </a:rPr>
                <a:t> your fine-tuned model is 1.5-2x more expensive than base model</a:t>
              </a:r>
              <a:endParaRPr lang="en-US" dirty="0"/>
            </a:p>
          </p:txBody>
        </p:sp>
      </p:grpSp>
    </p:spTree>
    <p:extLst>
      <p:ext uri="{BB962C8B-B14F-4D97-AF65-F5344CB8AC3E}">
        <p14:creationId xmlns:p14="http://schemas.microsoft.com/office/powerpoint/2010/main" val="153164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81932AB-E1E0-F5FB-5B98-E45A8B3B625A}"/>
              </a:ext>
            </a:extLst>
          </p:cNvPr>
          <p:cNvPicPr>
            <a:picLocks noChangeAspect="1"/>
          </p:cNvPicPr>
          <p:nvPr/>
        </p:nvPicPr>
        <p:blipFill>
          <a:blip r:embed="rId2"/>
          <a:stretch>
            <a:fillRect/>
          </a:stretch>
        </p:blipFill>
        <p:spPr>
          <a:xfrm>
            <a:off x="295052" y="2286000"/>
            <a:ext cx="8536330" cy="4234755"/>
          </a:xfrm>
          <a:prstGeom prst="rect">
            <a:avLst/>
          </a:prstGeom>
        </p:spPr>
      </p:pic>
      <p:sp>
        <p:nvSpPr>
          <p:cNvPr id="2" name="Title 1">
            <a:extLst>
              <a:ext uri="{FF2B5EF4-FFF2-40B4-BE49-F238E27FC236}">
                <a16:creationId xmlns:a16="http://schemas.microsoft.com/office/drawing/2014/main" id="{9503DC45-203D-FB65-9156-D3BBE039BD43}"/>
              </a:ext>
            </a:extLst>
          </p:cNvPr>
          <p:cNvSpPr>
            <a:spLocks noGrp="1"/>
          </p:cNvSpPr>
          <p:nvPr>
            <p:ph type="title"/>
          </p:nvPr>
        </p:nvSpPr>
        <p:spPr>
          <a:xfrm>
            <a:off x="406400" y="53975"/>
            <a:ext cx="7975600" cy="1143000"/>
          </a:xfrm>
        </p:spPr>
        <p:txBody>
          <a:bodyPr/>
          <a:lstStyle/>
          <a:p>
            <a:r>
              <a:rPr lang="en-US" sz="3600" dirty="0">
                <a:hlinkClick r:id="rId3"/>
              </a:rPr>
              <a:t>Reinforcement Fine-Tuning API</a:t>
            </a:r>
            <a:r>
              <a:rPr lang="en-US" sz="3600" dirty="0"/>
              <a:t> (RLVR)</a:t>
            </a:r>
          </a:p>
        </p:txBody>
      </p:sp>
      <p:sp>
        <p:nvSpPr>
          <p:cNvPr id="3" name="Content Placeholder 2">
            <a:extLst>
              <a:ext uri="{FF2B5EF4-FFF2-40B4-BE49-F238E27FC236}">
                <a16:creationId xmlns:a16="http://schemas.microsoft.com/office/drawing/2014/main" id="{A9BDA118-E80C-8388-E50D-2F61059CCFCB}"/>
              </a:ext>
            </a:extLst>
          </p:cNvPr>
          <p:cNvSpPr>
            <a:spLocks noGrp="1"/>
          </p:cNvSpPr>
          <p:nvPr>
            <p:ph idx="1"/>
          </p:nvPr>
        </p:nvSpPr>
        <p:spPr>
          <a:xfrm>
            <a:off x="457200" y="1676400"/>
            <a:ext cx="8178800" cy="685800"/>
          </a:xfrm>
        </p:spPr>
        <p:txBody>
          <a:bodyPr/>
          <a:lstStyle/>
          <a:p>
            <a:r>
              <a:rPr lang="en-US" dirty="0"/>
              <a:t>You need to specify a reward signal</a:t>
            </a:r>
          </a:p>
          <a:p>
            <a:endParaRPr lang="en-US" dirty="0"/>
          </a:p>
        </p:txBody>
      </p:sp>
      <p:sp>
        <p:nvSpPr>
          <p:cNvPr id="4" name="Footer Placeholder 3">
            <a:extLst>
              <a:ext uri="{FF2B5EF4-FFF2-40B4-BE49-F238E27FC236}">
                <a16:creationId xmlns:a16="http://schemas.microsoft.com/office/drawing/2014/main" id="{74219D6A-55A4-562E-4926-AB33CCDFB06D}"/>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69AB31AE-81F0-FCE2-DCFF-936B4C162E90}"/>
              </a:ext>
            </a:extLst>
          </p:cNvPr>
          <p:cNvSpPr>
            <a:spLocks noGrp="1"/>
          </p:cNvSpPr>
          <p:nvPr>
            <p:ph type="sldNum" sz="quarter" idx="11"/>
          </p:nvPr>
        </p:nvSpPr>
        <p:spPr/>
        <p:txBody>
          <a:bodyPr/>
          <a:lstStyle/>
          <a:p>
            <a:pPr>
              <a:defRPr/>
            </a:pPr>
            <a:fld id="{393BCBD1-EA64-4810-B9CC-77DBCC3C3E9D}" type="slidenum">
              <a:rPr lang="en-US" altLang="en-US" smtClean="0"/>
              <a:pPr>
                <a:defRPr/>
              </a:pPr>
              <a:t>29</a:t>
            </a:fld>
            <a:endParaRPr lang="en-US" altLang="en-US" dirty="0"/>
          </a:p>
        </p:txBody>
      </p:sp>
      <p:sp>
        <p:nvSpPr>
          <p:cNvPr id="8" name="TextBox 7">
            <a:extLst>
              <a:ext uri="{FF2B5EF4-FFF2-40B4-BE49-F238E27FC236}">
                <a16:creationId xmlns:a16="http://schemas.microsoft.com/office/drawing/2014/main" id="{6C26C840-21ED-B089-A545-106D1BC55619}"/>
              </a:ext>
            </a:extLst>
          </p:cNvPr>
          <p:cNvSpPr txBox="1"/>
          <p:nvPr/>
        </p:nvSpPr>
        <p:spPr>
          <a:xfrm>
            <a:off x="2209800" y="3988712"/>
            <a:ext cx="5238935" cy="400110"/>
          </a:xfrm>
          <a:prstGeom prst="rect">
            <a:avLst/>
          </a:prstGeom>
          <a:noFill/>
        </p:spPr>
        <p:txBody>
          <a:bodyPr wrap="none" rtlCol="0" anchor="ctr" anchorCtr="0">
            <a:spAutoFit/>
          </a:bodyPr>
          <a:lstStyle/>
          <a:p>
            <a:r>
              <a:rPr lang="en-US" sz="2000" kern="0" dirty="0">
                <a:solidFill>
                  <a:srgbClr val="0070C0"/>
                </a:solidFill>
                <a:latin typeface="Tahoma" panose="020B0604030504040204" pitchFamily="34" charset="0"/>
              </a:rPr>
              <a:t>1 if it matches correct answer exactly, else 0</a:t>
            </a:r>
          </a:p>
        </p:txBody>
      </p:sp>
      <p:sp>
        <p:nvSpPr>
          <p:cNvPr id="9" name="TextBox 8">
            <a:extLst>
              <a:ext uri="{FF2B5EF4-FFF2-40B4-BE49-F238E27FC236}">
                <a16:creationId xmlns:a16="http://schemas.microsoft.com/office/drawing/2014/main" id="{F9C80EEC-F0FE-81DF-2C78-0F201939D225}"/>
              </a:ext>
            </a:extLst>
          </p:cNvPr>
          <p:cNvSpPr txBox="1"/>
          <p:nvPr/>
        </p:nvSpPr>
        <p:spPr>
          <a:xfrm>
            <a:off x="2286000" y="4343400"/>
            <a:ext cx="6545382" cy="400110"/>
          </a:xfrm>
          <a:prstGeom prst="rect">
            <a:avLst/>
          </a:prstGeom>
          <a:noFill/>
        </p:spPr>
        <p:txBody>
          <a:bodyPr wrap="none" rtlCol="0" anchor="ctr" anchorCtr="0">
            <a:spAutoFit/>
          </a:bodyPr>
          <a:lstStyle/>
          <a:p>
            <a:r>
              <a:rPr lang="en-US" sz="2000" kern="0" dirty="0">
                <a:solidFill>
                  <a:srgbClr val="0070C0"/>
                </a:solidFill>
                <a:latin typeface="Tahoma" panose="020B0604030504040204" pitchFamily="34" charset="0"/>
              </a:rPr>
              <a:t>partial credit, using your choice of text similarity metric</a:t>
            </a:r>
          </a:p>
        </p:txBody>
      </p:sp>
      <p:grpSp>
        <p:nvGrpSpPr>
          <p:cNvPr id="20" name="Group 19">
            <a:extLst>
              <a:ext uri="{FF2B5EF4-FFF2-40B4-BE49-F238E27FC236}">
                <a16:creationId xmlns:a16="http://schemas.microsoft.com/office/drawing/2014/main" id="{B8BE1670-A8CB-BF21-60D8-FD1A26408CF8}"/>
              </a:ext>
            </a:extLst>
          </p:cNvPr>
          <p:cNvGrpSpPr/>
          <p:nvPr/>
        </p:nvGrpSpPr>
        <p:grpSpPr>
          <a:xfrm>
            <a:off x="2743200" y="4800600"/>
            <a:ext cx="6275173" cy="838200"/>
            <a:chOff x="2743200" y="4800600"/>
            <a:chExt cx="6275173" cy="838200"/>
          </a:xfrm>
        </p:grpSpPr>
        <p:sp>
          <p:nvSpPr>
            <p:cNvPr id="10" name="TextBox 9">
              <a:extLst>
                <a:ext uri="{FF2B5EF4-FFF2-40B4-BE49-F238E27FC236}">
                  <a16:creationId xmlns:a16="http://schemas.microsoft.com/office/drawing/2014/main" id="{3E9C3434-EA37-0E13-7A72-A3ADFF55427E}"/>
                </a:ext>
              </a:extLst>
            </p:cNvPr>
            <p:cNvSpPr txBox="1"/>
            <p:nvPr/>
          </p:nvSpPr>
          <p:spPr>
            <a:xfrm>
              <a:off x="3037248" y="4827387"/>
              <a:ext cx="5981125" cy="707886"/>
            </a:xfrm>
            <a:prstGeom prst="rect">
              <a:avLst/>
            </a:prstGeom>
            <a:noFill/>
          </p:spPr>
          <p:txBody>
            <a:bodyPr wrap="none" rtlCol="0" anchor="ctr" anchorCtr="0">
              <a:spAutoFit/>
            </a:bodyPr>
            <a:lstStyle/>
            <a:p>
              <a:r>
                <a:rPr lang="en-US" sz="2000" kern="0" dirty="0">
                  <a:solidFill>
                    <a:srgbClr val="0070C0"/>
                  </a:solidFill>
                  <a:latin typeface="Tahoma" panose="020B0604030504040204" pitchFamily="34" charset="0"/>
                </a:rPr>
                <a:t>“LLM as a judge”: call an LLM of your choice </a:t>
              </a:r>
              <a:br>
                <a:rPr lang="en-US" sz="2000" kern="0" dirty="0">
                  <a:solidFill>
                    <a:srgbClr val="0070C0"/>
                  </a:solidFill>
                  <a:latin typeface="Tahoma" panose="020B0604030504040204" pitchFamily="34" charset="0"/>
                </a:rPr>
              </a:br>
              <a:r>
                <a:rPr lang="en-US" sz="2000" kern="0" dirty="0">
                  <a:solidFill>
                    <a:srgbClr val="0070C0"/>
                  </a:solidFill>
                  <a:latin typeface="Tahoma" panose="020B0604030504040204" pitchFamily="34" charset="0"/>
                </a:rPr>
                <a:t>with a prompt of your choice, and it says good/bad</a:t>
              </a:r>
            </a:p>
          </p:txBody>
        </p:sp>
        <p:sp>
          <p:nvSpPr>
            <p:cNvPr id="11" name="Right Brace 10">
              <a:extLst>
                <a:ext uri="{FF2B5EF4-FFF2-40B4-BE49-F238E27FC236}">
                  <a16:creationId xmlns:a16="http://schemas.microsoft.com/office/drawing/2014/main" id="{321FA45D-B656-E1CD-E81B-2C4C07C16C65}"/>
                </a:ext>
              </a:extLst>
            </p:cNvPr>
            <p:cNvSpPr/>
            <p:nvPr/>
          </p:nvSpPr>
          <p:spPr bwMode="auto">
            <a:xfrm>
              <a:off x="2743200" y="4800600"/>
              <a:ext cx="228600" cy="838200"/>
            </a:xfrm>
            <a:prstGeom prst="rightBrace">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grpSp>
      <p:sp>
        <p:nvSpPr>
          <p:cNvPr id="19" name="TextBox 18">
            <a:extLst>
              <a:ext uri="{FF2B5EF4-FFF2-40B4-BE49-F238E27FC236}">
                <a16:creationId xmlns:a16="http://schemas.microsoft.com/office/drawing/2014/main" id="{FF190949-3F1C-2917-58C5-3A522EA17AA6}"/>
              </a:ext>
            </a:extLst>
          </p:cNvPr>
          <p:cNvSpPr txBox="1"/>
          <p:nvPr/>
        </p:nvSpPr>
        <p:spPr>
          <a:xfrm>
            <a:off x="3200400" y="5619690"/>
            <a:ext cx="5981124" cy="400110"/>
          </a:xfrm>
          <a:prstGeom prst="rect">
            <a:avLst/>
          </a:prstGeom>
          <a:noFill/>
        </p:spPr>
        <p:txBody>
          <a:bodyPr wrap="square">
            <a:spAutoFit/>
          </a:bodyPr>
          <a:lstStyle/>
          <a:p>
            <a:r>
              <a:rPr lang="en-US" sz="2000" kern="0" dirty="0">
                <a:solidFill>
                  <a:srgbClr val="0070C0"/>
                </a:solidFill>
                <a:latin typeface="Tahoma" panose="020B0604030504040204" pitchFamily="34" charset="0"/>
              </a:rPr>
              <a:t>w</a:t>
            </a:r>
            <a:r>
              <a:rPr kumimoji="0" lang="en-US" sz="2000" b="0" i="0" u="none" strike="noStrike" kern="0" cap="none" spc="0" normalizeH="0" baseline="0" noProof="0" dirty="0" err="1">
                <a:ln>
                  <a:noFill/>
                </a:ln>
                <a:solidFill>
                  <a:srgbClr val="0070C0"/>
                </a:solidFill>
                <a:effectLst/>
                <a:uLnTx/>
                <a:uFillTx/>
                <a:latin typeface="Tahoma" panose="020B0604030504040204" pitchFamily="34" charset="0"/>
                <a:ea typeface="+mn-ea"/>
                <a:cs typeface="+mn-cs"/>
              </a:rPr>
              <a:t>hatever</a:t>
            </a:r>
            <a:r>
              <a:rPr kumimoji="0" lang="en-US" sz="2000" b="0" i="0" u="none" strike="noStrike" kern="0" cap="none" spc="0" normalizeH="0" baseline="0" noProof="0" dirty="0">
                <a:ln>
                  <a:noFill/>
                </a:ln>
                <a:solidFill>
                  <a:srgbClr val="0070C0"/>
                </a:solidFill>
                <a:effectLst/>
                <a:uLnTx/>
                <a:uFillTx/>
                <a:latin typeface="Tahoma" panose="020B0604030504040204" pitchFamily="34" charset="0"/>
                <a:ea typeface="+mn-ea"/>
                <a:cs typeface="+mn-cs"/>
              </a:rPr>
              <a:t> you want! (certain libraries are available)</a:t>
            </a:r>
            <a:endParaRPr lang="en-US" dirty="0"/>
          </a:p>
        </p:txBody>
      </p:sp>
      <p:grpSp>
        <p:nvGrpSpPr>
          <p:cNvPr id="27" name="Group 26">
            <a:extLst>
              <a:ext uri="{FF2B5EF4-FFF2-40B4-BE49-F238E27FC236}">
                <a16:creationId xmlns:a16="http://schemas.microsoft.com/office/drawing/2014/main" id="{93C48A4C-A2F9-BA55-7899-31F548A037CE}"/>
              </a:ext>
            </a:extLst>
          </p:cNvPr>
          <p:cNvGrpSpPr/>
          <p:nvPr/>
        </p:nvGrpSpPr>
        <p:grpSpPr>
          <a:xfrm>
            <a:off x="7448735" y="3040002"/>
            <a:ext cx="1673129" cy="1970305"/>
            <a:chOff x="7448735" y="3040002"/>
            <a:chExt cx="1673129" cy="1970305"/>
          </a:xfrm>
        </p:grpSpPr>
        <p:sp>
          <p:nvSpPr>
            <p:cNvPr id="23" name="TextBox 22">
              <a:extLst>
                <a:ext uri="{FF2B5EF4-FFF2-40B4-BE49-F238E27FC236}">
                  <a16:creationId xmlns:a16="http://schemas.microsoft.com/office/drawing/2014/main" id="{AF077C76-2882-6196-79E7-2E1745F741F3}"/>
                </a:ext>
              </a:extLst>
            </p:cNvPr>
            <p:cNvSpPr txBox="1"/>
            <p:nvPr/>
          </p:nvSpPr>
          <p:spPr>
            <a:xfrm>
              <a:off x="7448735" y="3040002"/>
              <a:ext cx="1673129" cy="923330"/>
            </a:xfrm>
            <a:prstGeom prst="rect">
              <a:avLst/>
            </a:prstGeom>
            <a:solidFill>
              <a:schemeClr val="bg1">
                <a:lumMod val="85000"/>
              </a:schemeClr>
            </a:solidFill>
          </p:spPr>
          <p:txBody>
            <a:bodyPr wrap="square" rtlCol="0" anchor="ctr" anchorCtr="0">
              <a:spAutoFit/>
            </a:bodyPr>
            <a:lstStyle/>
            <a:p>
              <a:pPr algn="ctr"/>
              <a:r>
                <a:rPr lang="en-US" sz="1800" kern="0" dirty="0">
                  <a:solidFill>
                    <a:srgbClr val="7030A0"/>
                  </a:solidFill>
                  <a:latin typeface="Tahoma" panose="020B0604030504040204" pitchFamily="34" charset="0"/>
                </a:rPr>
                <a:t>Also charged for that LLM’s tokens</a:t>
              </a:r>
            </a:p>
          </p:txBody>
        </p:sp>
        <p:sp>
          <p:nvSpPr>
            <p:cNvPr id="26" name="Freeform: Shape 25">
              <a:extLst>
                <a:ext uri="{FF2B5EF4-FFF2-40B4-BE49-F238E27FC236}">
                  <a16:creationId xmlns:a16="http://schemas.microsoft.com/office/drawing/2014/main" id="{E45B64C7-1DED-E9AC-1071-812D7D22C2DE}"/>
                </a:ext>
              </a:extLst>
            </p:cNvPr>
            <p:cNvSpPr/>
            <p:nvPr/>
          </p:nvSpPr>
          <p:spPr bwMode="auto">
            <a:xfrm>
              <a:off x="8222043" y="3944767"/>
              <a:ext cx="776186" cy="1065540"/>
            </a:xfrm>
            <a:custGeom>
              <a:avLst/>
              <a:gdLst>
                <a:gd name="connsiteX0" fmla="*/ 627233 w 776186"/>
                <a:gd name="connsiteY0" fmla="*/ 0 h 1065540"/>
                <a:gd name="connsiteX1" fmla="*/ 733031 w 776186"/>
                <a:gd name="connsiteY1" fmla="*/ 710360 h 1065540"/>
                <a:gd name="connsiteX2" fmla="*/ 0 w 776186"/>
                <a:gd name="connsiteY2" fmla="*/ 1065540 h 1065540"/>
              </a:gdLst>
              <a:ahLst/>
              <a:cxnLst>
                <a:cxn ang="0">
                  <a:pos x="connsiteX0" y="connsiteY0"/>
                </a:cxn>
                <a:cxn ang="0">
                  <a:pos x="connsiteX1" y="connsiteY1"/>
                </a:cxn>
                <a:cxn ang="0">
                  <a:pos x="connsiteX2" y="connsiteY2"/>
                </a:cxn>
              </a:cxnLst>
              <a:rect l="l" t="t" r="r" b="b"/>
              <a:pathLst>
                <a:path w="776186" h="1065540">
                  <a:moveTo>
                    <a:pt x="627233" y="0"/>
                  </a:moveTo>
                  <a:cubicBezTo>
                    <a:pt x="732401" y="266385"/>
                    <a:pt x="837570" y="532770"/>
                    <a:pt x="733031" y="710360"/>
                  </a:cubicBezTo>
                  <a:cubicBezTo>
                    <a:pt x="628492" y="887950"/>
                    <a:pt x="314246" y="976745"/>
                    <a:pt x="0" y="1065540"/>
                  </a:cubicBezTo>
                </a:path>
              </a:pathLst>
            </a:custGeom>
            <a:noFill/>
            <a:ln w="28575" cap="flat" cmpd="sng" algn="ctr">
              <a:solidFill>
                <a:schemeClr val="bg1">
                  <a:lumMod val="85000"/>
                </a:schemeClr>
              </a:solidFill>
              <a:prstDash val="solid"/>
              <a:round/>
              <a:headEnd type="none" w="med" len="med"/>
              <a:tailEnd type="arrow" w="med" len="med"/>
            </a:ln>
            <a:effectLst/>
          </p:spPr>
          <p:txBody>
            <a:bodyPr rtlCol="0" anchor="ctr"/>
            <a:lstStyle/>
            <a:p>
              <a:pPr algn="ctr"/>
              <a:endParaRPr lang="en-US"/>
            </a:p>
          </p:txBody>
        </p:sp>
      </p:grpSp>
    </p:spTree>
    <p:extLst>
      <p:ext uri="{BB962C8B-B14F-4D97-AF65-F5344CB8AC3E}">
        <p14:creationId xmlns:p14="http://schemas.microsoft.com/office/powerpoint/2010/main" val="5036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1+#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0437-4633-443C-319F-5B2B12165F07}"/>
              </a:ext>
            </a:extLst>
          </p:cNvPr>
          <p:cNvSpPr>
            <a:spLocks noGrp="1"/>
          </p:cNvSpPr>
          <p:nvPr>
            <p:ph type="title"/>
          </p:nvPr>
        </p:nvSpPr>
        <p:spPr>
          <a:xfrm>
            <a:off x="406400" y="53975"/>
            <a:ext cx="8585200" cy="1143000"/>
          </a:xfrm>
        </p:spPr>
        <p:txBody>
          <a:bodyPr/>
          <a:lstStyle/>
          <a:p>
            <a:r>
              <a:rPr lang="en-US" dirty="0"/>
              <a:t>Glass Boxes vs. Black Boxes</a:t>
            </a:r>
          </a:p>
        </p:txBody>
      </p:sp>
      <p:sp>
        <p:nvSpPr>
          <p:cNvPr id="3" name="Content Placeholder 2">
            <a:extLst>
              <a:ext uri="{FF2B5EF4-FFF2-40B4-BE49-F238E27FC236}">
                <a16:creationId xmlns:a16="http://schemas.microsoft.com/office/drawing/2014/main" id="{B742A110-32B8-54B6-7E53-46C78064AD4F}"/>
              </a:ext>
            </a:extLst>
          </p:cNvPr>
          <p:cNvSpPr>
            <a:spLocks noGrp="1"/>
          </p:cNvSpPr>
          <p:nvPr>
            <p:ph idx="1"/>
          </p:nvPr>
        </p:nvSpPr>
        <p:spPr>
          <a:xfrm>
            <a:off x="457200" y="1676400"/>
            <a:ext cx="8585200" cy="4648200"/>
          </a:xfrm>
        </p:spPr>
        <p:txBody>
          <a:bodyPr/>
          <a:lstStyle/>
          <a:p>
            <a:r>
              <a:rPr lang="en-US" sz="2400" dirty="0">
                <a:solidFill>
                  <a:schemeClr val="accent6"/>
                </a:solidFill>
              </a:rPr>
              <a:t>We’ve been studying how to </a:t>
            </a:r>
            <a:r>
              <a:rPr lang="en-US" sz="2400" b="1" dirty="0">
                <a:solidFill>
                  <a:schemeClr val="accent6"/>
                </a:solidFill>
              </a:rPr>
              <a:t>build</a:t>
            </a:r>
            <a:r>
              <a:rPr lang="en-US" sz="2400" dirty="0">
                <a:solidFill>
                  <a:schemeClr val="accent6"/>
                </a:solidFill>
              </a:rPr>
              <a:t> LMs</a:t>
            </a:r>
          </a:p>
          <a:p>
            <a:r>
              <a:rPr lang="en-US" sz="2400" dirty="0"/>
              <a:t>We can probe their representations (</a:t>
            </a:r>
            <a:r>
              <a:rPr lang="en-US" sz="2400" dirty="0" err="1"/>
              <a:t>ELMo</a:t>
            </a:r>
            <a:r>
              <a:rPr lang="en-US" sz="2400" dirty="0"/>
              <a:t>, BERT)</a:t>
            </a:r>
          </a:p>
          <a:p>
            <a:r>
              <a:rPr lang="en-US" sz="2400" dirty="0"/>
              <a:t>We can modify their architectures</a:t>
            </a:r>
            <a:br>
              <a:rPr lang="en-US" sz="2400" dirty="0"/>
            </a:br>
            <a:r>
              <a:rPr lang="en-US" sz="2400" dirty="0"/>
              <a:t>(skip connections, special attention, pointer-generator …)</a:t>
            </a:r>
          </a:p>
          <a:p>
            <a:r>
              <a:rPr lang="en-US" sz="2400" dirty="0"/>
              <a:t>We can train them carefully on data we collect</a:t>
            </a:r>
          </a:p>
          <a:p>
            <a:endParaRPr lang="en-US" sz="2400" dirty="0"/>
          </a:p>
          <a:p>
            <a:r>
              <a:rPr lang="en-US" sz="2400" dirty="0">
                <a:solidFill>
                  <a:schemeClr val="accent6"/>
                </a:solidFill>
              </a:rPr>
              <a:t>But the largest LMs were built by rich companies</a:t>
            </a:r>
          </a:p>
          <a:p>
            <a:r>
              <a:rPr lang="en-US" sz="2400" dirty="0"/>
              <a:t>Who spent millions of $$ of GPU time training them</a:t>
            </a:r>
          </a:p>
          <a:p>
            <a:r>
              <a:rPr lang="en-US" sz="2400" dirty="0"/>
              <a:t>They may not reveal what’s happening inside</a:t>
            </a:r>
          </a:p>
          <a:p>
            <a:r>
              <a:rPr lang="en-US" sz="2400" dirty="0"/>
              <a:t>Like working with human colleagues – they are whatever they are, and we figure out how to work with them</a:t>
            </a:r>
          </a:p>
        </p:txBody>
      </p:sp>
      <p:sp>
        <p:nvSpPr>
          <p:cNvPr id="4" name="Footer Placeholder 3">
            <a:extLst>
              <a:ext uri="{FF2B5EF4-FFF2-40B4-BE49-F238E27FC236}">
                <a16:creationId xmlns:a16="http://schemas.microsoft.com/office/drawing/2014/main" id="{078B1441-77DB-C022-2B11-C1F2456E2F14}"/>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6B5CEF65-598D-74F6-A22C-1F821E0845D5}"/>
              </a:ext>
            </a:extLst>
          </p:cNvPr>
          <p:cNvSpPr>
            <a:spLocks noGrp="1"/>
          </p:cNvSpPr>
          <p:nvPr>
            <p:ph type="sldNum" sz="quarter" idx="11"/>
          </p:nvPr>
        </p:nvSpPr>
        <p:spPr/>
        <p:txBody>
          <a:bodyPr/>
          <a:lstStyle/>
          <a:p>
            <a:pPr>
              <a:defRPr/>
            </a:pPr>
            <a:fld id="{393BCBD1-EA64-4810-B9CC-77DBCC3C3E9D}" type="slidenum">
              <a:rPr lang="en-US" altLang="en-US" smtClean="0"/>
              <a:pPr>
                <a:defRPr/>
              </a:pPr>
              <a:t>3</a:t>
            </a:fld>
            <a:endParaRPr lang="en-US" altLang="en-US"/>
          </a:p>
        </p:txBody>
      </p:sp>
    </p:spTree>
    <p:extLst>
      <p:ext uri="{BB962C8B-B14F-4D97-AF65-F5344CB8AC3E}">
        <p14:creationId xmlns:p14="http://schemas.microsoft.com/office/powerpoint/2010/main" val="271064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A58F-F9D9-FCA2-7589-5B98264C38A9}"/>
              </a:ext>
            </a:extLst>
          </p:cNvPr>
          <p:cNvSpPr>
            <a:spLocks noGrp="1"/>
          </p:cNvSpPr>
          <p:nvPr>
            <p:ph type="title"/>
          </p:nvPr>
        </p:nvSpPr>
        <p:spPr/>
        <p:txBody>
          <a:bodyPr/>
          <a:lstStyle/>
          <a:p>
            <a:r>
              <a:rPr lang="en-US" sz="3600" dirty="0">
                <a:hlinkClick r:id="rId2"/>
              </a:rPr>
              <a:t>Preference Fine-Tuning API</a:t>
            </a:r>
            <a:r>
              <a:rPr lang="en-US" sz="3600" dirty="0"/>
              <a:t> </a:t>
            </a:r>
            <a:br>
              <a:rPr lang="en-US" sz="3600" dirty="0"/>
            </a:br>
            <a:r>
              <a:rPr lang="en-US" sz="3600" dirty="0"/>
              <a:t>(RLHF)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120B225-BC2F-B793-75BF-584806A77D86}"/>
                  </a:ext>
                </a:extLst>
              </p:cNvPr>
              <p:cNvSpPr>
                <a:spLocks noGrp="1"/>
              </p:cNvSpPr>
              <p:nvPr>
                <p:ph idx="1"/>
              </p:nvPr>
            </p:nvSpPr>
            <p:spPr/>
            <p:txBody>
              <a:bodyPr/>
              <a:lstStyle/>
              <a:p>
                <a:r>
                  <a:rPr lang="en-US" sz="2800" dirty="0"/>
                  <a:t>Each example consists of </a:t>
                </a:r>
              </a:p>
              <a:p>
                <a:pPr lvl="1"/>
                <a:r>
                  <a:rPr lang="en-US" sz="2400" dirty="0"/>
                  <a:t>prompt </a:t>
                </a:r>
                <a:r>
                  <a:rPr lang="en-US" sz="2000" dirty="0"/>
                  <a:t>(list of messages)</a:t>
                </a:r>
              </a:p>
              <a:p>
                <a:pPr lvl="1"/>
                <a:r>
                  <a:rPr lang="en-US" sz="2400" dirty="0" err="1"/>
                  <a:t>preferred_output</a:t>
                </a:r>
                <a:r>
                  <a:rPr lang="en-US" sz="2400" dirty="0"/>
                  <a:t> </a:t>
                </a:r>
                <a:r>
                  <a:rPr lang="en-US" sz="2000" dirty="0"/>
                  <a:t>(assistant message)</a:t>
                </a:r>
              </a:p>
              <a:p>
                <a:pPr lvl="1"/>
                <a:r>
                  <a:rPr lang="en-US" sz="2400" dirty="0" err="1"/>
                  <a:t>non_preferred_output</a:t>
                </a:r>
                <a:r>
                  <a:rPr lang="en-US" sz="2400" dirty="0"/>
                  <a:t> </a:t>
                </a:r>
                <a:r>
                  <a:rPr lang="en-US" sz="2000" dirty="0"/>
                  <a:t>(assistant message)</a:t>
                </a:r>
              </a:p>
              <a:p>
                <a:r>
                  <a:rPr lang="en-US" sz="2800" dirty="0"/>
                  <a:t>Tunes with DPO algorithm</a:t>
                </a:r>
              </a:p>
              <a:p>
                <a:pPr lvl="1"/>
                <a:r>
                  <a:rPr lang="en-US" sz="2400" dirty="0"/>
                  <a:t>You can specify regularization parameter </a:t>
                </a:r>
                <a:br>
                  <a:rPr lang="en-US" sz="2400" dirty="0"/>
                </a:br>
                <a:r>
                  <a:rPr lang="en-US" sz="2400" dirty="0"/>
                  <a:t>(coefficient on </a:t>
                </a:r>
                <a14:m>
                  <m:oMath xmlns:m="http://schemas.openxmlformats.org/officeDocument/2006/math">
                    <m:r>
                      <m:rPr>
                        <m:sty m:val="p"/>
                      </m:rPr>
                      <a:rPr lang="en-US" sz="2400">
                        <a:solidFill>
                          <a:srgbClr val="00B050"/>
                        </a:solidFill>
                        <a:latin typeface="Cambria Math" panose="02040503050406030204" pitchFamily="18" charset="0"/>
                      </a:rPr>
                      <m:t>KL</m:t>
                    </m:r>
                    <m:d>
                      <m:dPr>
                        <m:ctrlPr>
                          <a:rPr lang="en-US" sz="2400" i="1">
                            <a:solidFill>
                              <a:srgbClr val="00B050"/>
                            </a:solidFill>
                            <a:latin typeface="Cambria Math" panose="02040503050406030204" pitchFamily="18" charset="0"/>
                          </a:rPr>
                        </m:ctrlPr>
                      </m:dPr>
                      <m:e>
                        <m:sSub>
                          <m:sSubPr>
                            <m:ctrlPr>
                              <a:rPr lang="en-US" sz="2400" i="1">
                                <a:solidFill>
                                  <a:srgbClr val="00B050"/>
                                </a:solidFill>
                                <a:latin typeface="Cambria Math" panose="02040503050406030204" pitchFamily="18" charset="0"/>
                              </a:rPr>
                            </m:ctrlPr>
                          </m:sSubPr>
                          <m:e>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r>
                              <a:rPr lang="en-US" sz="2400" i="1">
                                <a:solidFill>
                                  <a:srgbClr val="00B050"/>
                                </a:solidFill>
                                <a:latin typeface="Cambria Math" panose="02040503050406030204" pitchFamily="18" charset="0"/>
                              </a:rPr>
                              <m:t> || </m:t>
                            </m:r>
                            <m:r>
                              <a:rPr lang="en-US" sz="2400" i="1">
                                <a:solidFill>
                                  <a:srgbClr val="00B050"/>
                                </a:solidFill>
                                <a:latin typeface="Cambria Math" panose="02040503050406030204" pitchFamily="18" charset="0"/>
                              </a:rPr>
                              <m:t>𝑝</m:t>
                            </m:r>
                          </m:e>
                          <m:sub>
                            <m:r>
                              <m:rPr>
                                <m:sty m:val="p"/>
                              </m:rPr>
                              <a:rPr lang="en-US" sz="2400">
                                <a:solidFill>
                                  <a:srgbClr val="00B050"/>
                                </a:solidFill>
                                <a:latin typeface="Cambria Math" panose="02040503050406030204" pitchFamily="18" charset="0"/>
                              </a:rPr>
                              <m:t>ref</m:t>
                            </m:r>
                          </m:sub>
                        </m:sSub>
                      </m:e>
                    </m:d>
                  </m:oMath>
                </a14:m>
                <a:r>
                  <a:rPr lang="en-US" sz="2400" dirty="0"/>
                  <a:t>)</a:t>
                </a:r>
              </a:p>
              <a:p>
                <a:pPr lvl="1"/>
                <a:r>
                  <a:rPr lang="en-US" sz="2400" dirty="0"/>
                  <a:t>Should probably do SFT first, and collect the possible outputs by generating from the SFT model.</a:t>
                </a:r>
              </a:p>
            </p:txBody>
          </p:sp>
        </mc:Choice>
        <mc:Fallback>
          <p:sp>
            <p:nvSpPr>
              <p:cNvPr id="3" name="Content Placeholder 2">
                <a:extLst>
                  <a:ext uri="{FF2B5EF4-FFF2-40B4-BE49-F238E27FC236}">
                    <a16:creationId xmlns:a16="http://schemas.microsoft.com/office/drawing/2014/main" id="{F120B225-BC2F-B793-75BF-584806A77D86}"/>
                  </a:ext>
                </a:extLst>
              </p:cNvPr>
              <p:cNvSpPr>
                <a:spLocks noGrp="1" noRot="1" noChangeAspect="1" noMove="1" noResize="1" noEditPoints="1" noAdjustHandles="1" noChangeArrowheads="1" noChangeShapeType="1" noTextEdit="1"/>
              </p:cNvSpPr>
              <p:nvPr>
                <p:ph idx="1"/>
              </p:nvPr>
            </p:nvSpPr>
            <p:spPr>
              <a:blipFill>
                <a:blip r:embed="rId3"/>
                <a:stretch>
                  <a:fillRect l="-1267" t="-1311" r="-82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1825C04-958A-873D-3DB2-9912EAFDF248}"/>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1D7A060F-9ED4-78DA-D5CB-468037979534}"/>
              </a:ext>
            </a:extLst>
          </p:cNvPr>
          <p:cNvSpPr>
            <a:spLocks noGrp="1"/>
          </p:cNvSpPr>
          <p:nvPr>
            <p:ph type="sldNum" sz="quarter" idx="11"/>
          </p:nvPr>
        </p:nvSpPr>
        <p:spPr/>
        <p:txBody>
          <a:bodyPr/>
          <a:lstStyle/>
          <a:p>
            <a:pPr>
              <a:defRPr/>
            </a:pPr>
            <a:fld id="{393BCBD1-EA64-4810-B9CC-77DBCC3C3E9D}" type="slidenum">
              <a:rPr lang="en-US" altLang="en-US" smtClean="0"/>
              <a:pPr>
                <a:defRPr/>
              </a:pPr>
              <a:t>30</a:t>
            </a:fld>
            <a:endParaRPr lang="en-US" altLang="en-US" dirty="0"/>
          </a:p>
        </p:txBody>
      </p:sp>
    </p:spTree>
    <p:extLst>
      <p:ext uri="{BB962C8B-B14F-4D97-AF65-F5344CB8AC3E}">
        <p14:creationId xmlns:p14="http://schemas.microsoft.com/office/powerpoint/2010/main" val="19716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a:extLst>
              <a:ext uri="{FF2B5EF4-FFF2-40B4-BE49-F238E27FC236}">
                <a16:creationId xmlns:a16="http://schemas.microsoft.com/office/drawing/2014/main" id="{0DFF673A-2A78-48DC-9B56-6EC687B1FC9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kumimoji="1" sz="3200">
                <a:solidFill>
                  <a:schemeClr val="tx1"/>
                </a:solidFill>
                <a:latin typeface="Tahoma" panose="020B0604030504040204" pitchFamily="34" charset="0"/>
              </a:defRPr>
            </a:lvl1pPr>
            <a:lvl2pPr marL="742950" indent="-285750">
              <a:spcBef>
                <a:spcPct val="20000"/>
              </a:spcBef>
              <a:buClr>
                <a:schemeClr val="accent2"/>
              </a:buClr>
              <a:buFont typeface="Wingdings" panose="05000000000000000000" pitchFamily="2" charset="2"/>
              <a:buChar char="§"/>
              <a:defRPr kumimoji="1" sz="2800">
                <a:solidFill>
                  <a:schemeClr val="tx1"/>
                </a:solidFill>
                <a:latin typeface="Tahoma" panose="020B0604030504040204" pitchFamily="34" charset="0"/>
              </a:defRPr>
            </a:lvl2pPr>
            <a:lvl3pPr marL="1143000" indent="-228600">
              <a:spcBef>
                <a:spcPct val="20000"/>
              </a:spcBef>
              <a:buClr>
                <a:schemeClr val="accent2"/>
              </a:buClr>
              <a:buFont typeface="Wingdings" panose="05000000000000000000" pitchFamily="2" charset="2"/>
              <a:buChar char="§"/>
              <a:defRPr kumimoji="1" sz="2400">
                <a:solidFill>
                  <a:schemeClr val="tx1"/>
                </a:solidFill>
                <a:latin typeface="Tahoma" panose="020B0604030504040204" pitchFamily="34" charset="0"/>
              </a:defRPr>
            </a:lvl3pPr>
            <a:lvl4pPr marL="16002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4pPr>
            <a:lvl5pPr marL="20574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9pPr>
          </a:lstStyle>
          <a:p>
            <a:pPr>
              <a:spcBef>
                <a:spcPct val="50000"/>
              </a:spcBef>
              <a:buClrTx/>
              <a:buFontTx/>
              <a:buNone/>
            </a:pPr>
            <a:r>
              <a:rPr kumimoji="0" lang="en-US" altLang="en-US" sz="1400" dirty="0">
                <a:solidFill>
                  <a:schemeClr val="bg2"/>
                </a:solidFill>
                <a:latin typeface="Arial" panose="020B0604020202020204" pitchFamily="34" charset="0"/>
              </a:rPr>
              <a:t>600.465 - Intro to NLP - J. Eisner</a:t>
            </a:r>
          </a:p>
        </p:txBody>
      </p:sp>
      <p:sp>
        <p:nvSpPr>
          <p:cNvPr id="5123" name="Rectangle 9">
            <a:extLst>
              <a:ext uri="{FF2B5EF4-FFF2-40B4-BE49-F238E27FC236}">
                <a16:creationId xmlns:a16="http://schemas.microsoft.com/office/drawing/2014/main" id="{B9856E90-C558-48F8-BF8C-5189450496D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kumimoji="1" sz="3200">
                <a:solidFill>
                  <a:schemeClr val="tx1"/>
                </a:solidFill>
                <a:latin typeface="Tahoma" panose="020B0604030504040204" pitchFamily="34" charset="0"/>
              </a:defRPr>
            </a:lvl1pPr>
            <a:lvl2pPr marL="742950" indent="-285750">
              <a:spcBef>
                <a:spcPct val="20000"/>
              </a:spcBef>
              <a:buClr>
                <a:schemeClr val="accent2"/>
              </a:buClr>
              <a:buFont typeface="Wingdings" panose="05000000000000000000" pitchFamily="2" charset="2"/>
              <a:buChar char="§"/>
              <a:defRPr kumimoji="1" sz="2800">
                <a:solidFill>
                  <a:schemeClr val="tx1"/>
                </a:solidFill>
                <a:latin typeface="Tahoma" panose="020B0604030504040204" pitchFamily="34" charset="0"/>
              </a:defRPr>
            </a:lvl2pPr>
            <a:lvl3pPr marL="1143000" indent="-228600">
              <a:spcBef>
                <a:spcPct val="20000"/>
              </a:spcBef>
              <a:buClr>
                <a:schemeClr val="accent2"/>
              </a:buClr>
              <a:buFont typeface="Wingdings" panose="05000000000000000000" pitchFamily="2" charset="2"/>
              <a:buChar char="§"/>
              <a:defRPr kumimoji="1" sz="2400">
                <a:solidFill>
                  <a:schemeClr val="tx1"/>
                </a:solidFill>
                <a:latin typeface="Tahoma" panose="020B0604030504040204" pitchFamily="34" charset="0"/>
              </a:defRPr>
            </a:lvl3pPr>
            <a:lvl4pPr marL="16002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4pPr>
            <a:lvl5pPr marL="2057400" indent="-228600">
              <a:spcBef>
                <a:spcPct val="20000"/>
              </a:spcBef>
              <a:buClr>
                <a:schemeClr val="accent2"/>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2"/>
              </a:buClr>
              <a:buFont typeface="Wingdings" panose="05000000000000000000" pitchFamily="2" charset="2"/>
              <a:buChar char="§"/>
              <a:defRPr kumimoji="1" sz="2000">
                <a:solidFill>
                  <a:schemeClr val="tx1"/>
                </a:solidFill>
                <a:latin typeface="Tahoma" panose="020B0604030504040204" pitchFamily="34" charset="0"/>
              </a:defRPr>
            </a:lvl9pPr>
          </a:lstStyle>
          <a:p>
            <a:pPr>
              <a:spcBef>
                <a:spcPct val="50000"/>
              </a:spcBef>
              <a:buClrTx/>
              <a:buFontTx/>
              <a:buNone/>
            </a:pPr>
            <a:fld id="{5DD22645-FE22-4305-BAA4-446C5D5C2079}" type="slidenum">
              <a:rPr kumimoji="0" lang="en-US" altLang="en-US" sz="1400" smtClean="0">
                <a:solidFill>
                  <a:schemeClr val="bg2"/>
                </a:solidFill>
                <a:latin typeface="Arial" panose="020B0604020202020204" pitchFamily="34" charset="0"/>
              </a:rPr>
              <a:pPr>
                <a:spcBef>
                  <a:spcPct val="50000"/>
                </a:spcBef>
                <a:buClrTx/>
                <a:buFontTx/>
                <a:buNone/>
              </a:pPr>
              <a:t>31</a:t>
            </a:fld>
            <a:endParaRPr kumimoji="0" lang="en-US" altLang="en-US" sz="1400" dirty="0">
              <a:solidFill>
                <a:schemeClr val="bg2"/>
              </a:solidFill>
              <a:latin typeface="Arial" panose="020B0604020202020204" pitchFamily="34" charset="0"/>
            </a:endParaRPr>
          </a:p>
        </p:txBody>
      </p:sp>
      <p:sp>
        <p:nvSpPr>
          <p:cNvPr id="5124" name="Rectangle 2">
            <a:extLst>
              <a:ext uri="{FF2B5EF4-FFF2-40B4-BE49-F238E27FC236}">
                <a16:creationId xmlns:a16="http://schemas.microsoft.com/office/drawing/2014/main" id="{DE080A78-BE9E-4584-931C-25F9CC82CB5D}"/>
              </a:ext>
            </a:extLst>
          </p:cNvPr>
          <p:cNvSpPr>
            <a:spLocks noGrp="1" noChangeArrowheads="1"/>
          </p:cNvSpPr>
          <p:nvPr>
            <p:ph type="ctrTitle"/>
          </p:nvPr>
        </p:nvSpPr>
        <p:spPr/>
        <p:txBody>
          <a:bodyPr/>
          <a:lstStyle/>
          <a:p>
            <a:r>
              <a:rPr lang="en-US" altLang="en-US" sz="3600" dirty="0"/>
              <a:t>Using the Black Box</a:t>
            </a:r>
          </a:p>
        </p:txBody>
      </p:sp>
      <p:pic>
        <p:nvPicPr>
          <p:cNvPr id="1026" name="Picture 2" descr="Strange 2001-Like Monolith Found in Utah Desert">
            <a:extLst>
              <a:ext uri="{FF2B5EF4-FFF2-40B4-BE49-F238E27FC236}">
                <a16:creationId xmlns:a16="http://schemas.microsoft.com/office/drawing/2014/main" id="{2EF8A22B-21F2-18B4-CB6D-E6334A7D7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24973"/>
            <a:ext cx="8058715" cy="453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91524D-8825-CBF3-563D-8D3E52D0B815}"/>
              </a:ext>
            </a:extLst>
          </p:cNvPr>
          <p:cNvSpPr txBox="1"/>
          <p:nvPr/>
        </p:nvSpPr>
        <p:spPr>
          <a:xfrm>
            <a:off x="4663286" y="4961"/>
            <a:ext cx="4480714"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2001: A Space Odyssey (MGM)</a:t>
            </a:r>
          </a:p>
        </p:txBody>
      </p:sp>
    </p:spTree>
    <p:extLst>
      <p:ext uri="{BB962C8B-B14F-4D97-AF65-F5344CB8AC3E}">
        <p14:creationId xmlns:p14="http://schemas.microsoft.com/office/powerpoint/2010/main" val="2522070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628E-24E6-31B7-9381-FD56CBA1D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B0624-BDA6-18D7-D46A-91A92978CF7F}"/>
              </a:ext>
            </a:extLst>
          </p:cNvPr>
          <p:cNvSpPr>
            <a:spLocks noGrp="1"/>
          </p:cNvSpPr>
          <p:nvPr>
            <p:ph type="title"/>
          </p:nvPr>
        </p:nvSpPr>
        <p:spPr>
          <a:xfrm>
            <a:off x="406400" y="53975"/>
            <a:ext cx="8178800" cy="1143000"/>
          </a:xfrm>
        </p:spPr>
        <p:txBody>
          <a:bodyPr/>
          <a:lstStyle/>
          <a:p>
            <a:r>
              <a:rPr lang="en-US" dirty="0"/>
              <a:t>Few-Shot Prompting</a:t>
            </a:r>
          </a:p>
        </p:txBody>
      </p:sp>
      <p:sp>
        <p:nvSpPr>
          <p:cNvPr id="4" name="Footer Placeholder 3">
            <a:extLst>
              <a:ext uri="{FF2B5EF4-FFF2-40B4-BE49-F238E27FC236}">
                <a16:creationId xmlns:a16="http://schemas.microsoft.com/office/drawing/2014/main" id="{A2AED3E7-9F8D-2EA2-BC85-BF5703A8F3C4}"/>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E574E"/>
                </a:solidFill>
                <a:effectLst/>
                <a:uLnTx/>
                <a:uFillTx/>
                <a:latin typeface="Arial" charset="0"/>
                <a:ea typeface="+mn-ea"/>
                <a:cs typeface="+mn-cs"/>
              </a:rPr>
              <a:t>600.465 - Intro to NLP - J. Eisner</a:t>
            </a:r>
          </a:p>
        </p:txBody>
      </p:sp>
      <p:sp>
        <p:nvSpPr>
          <p:cNvPr id="5" name="Slide Number Placeholder 4">
            <a:extLst>
              <a:ext uri="{FF2B5EF4-FFF2-40B4-BE49-F238E27FC236}">
                <a16:creationId xmlns:a16="http://schemas.microsoft.com/office/drawing/2014/main" id="{7B59D26A-0D1E-4EDE-566C-C80CD96F4C9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93BCBD1-EA64-4810-B9CC-77DBCC3C3E9D}" type="slidenum">
              <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5E574E"/>
              </a:solidFill>
              <a:effectLst/>
              <a:uLnTx/>
              <a:uFillTx/>
              <a:latin typeface="Arial" panose="020B0604020202020204" pitchFamily="34" charset="0"/>
              <a:ea typeface="+mn-ea"/>
              <a:cs typeface="+mn-cs"/>
            </a:endParaRPr>
          </a:p>
        </p:txBody>
      </p:sp>
      <p:pic>
        <p:nvPicPr>
          <p:cNvPr id="1026" name="Picture 2" descr="COT">
            <a:extLst>
              <a:ext uri="{FF2B5EF4-FFF2-40B4-BE49-F238E27FC236}">
                <a16:creationId xmlns:a16="http://schemas.microsoft.com/office/drawing/2014/main" id="{B844006C-5CEF-B72C-FBA4-76BCBBAC48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24" r="50169"/>
          <a:stretch>
            <a:fillRect/>
          </a:stretch>
        </p:blipFill>
        <p:spPr bwMode="auto">
          <a:xfrm>
            <a:off x="95250" y="1654988"/>
            <a:ext cx="4461636" cy="4026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07A56A-A86E-1D53-214E-9D4CF7044F00}"/>
              </a:ext>
            </a:extLst>
          </p:cNvPr>
          <p:cNvSpPr txBox="1"/>
          <p:nvPr/>
        </p:nvSpPr>
        <p:spPr>
          <a:xfrm>
            <a:off x="5932864" y="4961"/>
            <a:ext cx="3211136" cy="369332"/>
          </a:xfrm>
          <a:prstGeom prst="rect">
            <a:avLst/>
          </a:prstGeom>
          <a:noFill/>
        </p:spPr>
        <p:txBody>
          <a:bodyPr wrap="none" rtlCol="0" anchor="ctr"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lumMod val="65000"/>
                  </a:srgbClr>
                </a:solidFill>
                <a:effectLst/>
                <a:uLnTx/>
                <a:uFillTx/>
                <a:latin typeface="Times New Roman" panose="02020603050405020304" pitchFamily="18" charset="0"/>
                <a:ea typeface="+mn-ea"/>
                <a:cs typeface="Times New Roman" panose="02020603050405020304" pitchFamily="18" charset="0"/>
              </a:rPr>
              <a:t>example from Wei et al. (2022)</a:t>
            </a:r>
          </a:p>
        </p:txBody>
      </p:sp>
    </p:spTree>
    <p:extLst>
      <p:ext uri="{BB962C8B-B14F-4D97-AF65-F5344CB8AC3E}">
        <p14:creationId xmlns:p14="http://schemas.microsoft.com/office/powerpoint/2010/main" val="262749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30F4-2C56-C820-3556-53BFB24DE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6FF39-AE03-81B4-AF1D-76F7D9EFE73E}"/>
              </a:ext>
            </a:extLst>
          </p:cNvPr>
          <p:cNvSpPr>
            <a:spLocks noGrp="1"/>
          </p:cNvSpPr>
          <p:nvPr>
            <p:ph type="title"/>
          </p:nvPr>
        </p:nvSpPr>
        <p:spPr>
          <a:xfrm>
            <a:off x="406400" y="53975"/>
            <a:ext cx="8178800" cy="1143000"/>
          </a:xfrm>
        </p:spPr>
        <p:txBody>
          <a:bodyPr/>
          <a:lstStyle/>
          <a:p>
            <a:r>
              <a:rPr lang="en-US" sz="3200" dirty="0"/>
              <a:t>Chain-of-Thought (</a:t>
            </a:r>
            <a:r>
              <a:rPr lang="en-US" sz="3200" dirty="0" err="1"/>
              <a:t>CoT</a:t>
            </a:r>
            <a:r>
              <a:rPr lang="en-US" sz="3200" dirty="0"/>
              <a:t>) Prompting</a:t>
            </a:r>
          </a:p>
        </p:txBody>
      </p:sp>
      <p:sp>
        <p:nvSpPr>
          <p:cNvPr id="4" name="Footer Placeholder 3">
            <a:extLst>
              <a:ext uri="{FF2B5EF4-FFF2-40B4-BE49-F238E27FC236}">
                <a16:creationId xmlns:a16="http://schemas.microsoft.com/office/drawing/2014/main" id="{873DCBC2-B454-9B9F-F7AA-905780B3A377}"/>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E574E"/>
                </a:solidFill>
                <a:effectLst/>
                <a:uLnTx/>
                <a:uFillTx/>
                <a:latin typeface="Arial" charset="0"/>
                <a:ea typeface="+mn-ea"/>
                <a:cs typeface="+mn-cs"/>
              </a:rPr>
              <a:t>600.465 - Intro to NLP - J. Eisner</a:t>
            </a:r>
          </a:p>
        </p:txBody>
      </p:sp>
      <p:sp>
        <p:nvSpPr>
          <p:cNvPr id="5" name="Slide Number Placeholder 4">
            <a:extLst>
              <a:ext uri="{FF2B5EF4-FFF2-40B4-BE49-F238E27FC236}">
                <a16:creationId xmlns:a16="http://schemas.microsoft.com/office/drawing/2014/main" id="{C9BD705B-3B5A-AA49-F9A1-9F37CEAD30B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93BCBD1-EA64-4810-B9CC-77DBCC3C3E9D}" type="slidenum">
              <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5E574E"/>
              </a:solidFill>
              <a:effectLst/>
              <a:uLnTx/>
              <a:uFillTx/>
              <a:latin typeface="Arial" panose="020B0604020202020204" pitchFamily="34" charset="0"/>
              <a:ea typeface="+mn-ea"/>
              <a:cs typeface="+mn-cs"/>
            </a:endParaRPr>
          </a:p>
        </p:txBody>
      </p:sp>
      <p:pic>
        <p:nvPicPr>
          <p:cNvPr id="1026" name="Picture 2" descr="COT">
            <a:extLst>
              <a:ext uri="{FF2B5EF4-FFF2-40B4-BE49-F238E27FC236}">
                <a16:creationId xmlns:a16="http://schemas.microsoft.com/office/drawing/2014/main" id="{CA5CE608-B51B-A168-8FF2-D24C30D6C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176338"/>
            <a:ext cx="8953500"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268CCC-A3A6-F8B8-028B-067A9385BF3E}"/>
              </a:ext>
            </a:extLst>
          </p:cNvPr>
          <p:cNvSpPr txBox="1"/>
          <p:nvPr/>
        </p:nvSpPr>
        <p:spPr>
          <a:xfrm>
            <a:off x="5932864" y="4961"/>
            <a:ext cx="3211136" cy="369332"/>
          </a:xfrm>
          <a:prstGeom prst="rect">
            <a:avLst/>
          </a:prstGeom>
          <a:noFill/>
        </p:spPr>
        <p:txBody>
          <a:bodyPr wrap="none" rtlCol="0" anchor="ctr"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lumMod val="65000"/>
                  </a:srgbClr>
                </a:solidFill>
                <a:effectLst/>
                <a:uLnTx/>
                <a:uFillTx/>
                <a:latin typeface="Times New Roman" panose="02020603050405020304" pitchFamily="18" charset="0"/>
                <a:ea typeface="+mn-ea"/>
                <a:cs typeface="Times New Roman" panose="02020603050405020304" pitchFamily="18" charset="0"/>
              </a:rPr>
              <a:t>example from Wei et al. (2022)</a:t>
            </a:r>
          </a:p>
        </p:txBody>
      </p:sp>
      <p:sp>
        <p:nvSpPr>
          <p:cNvPr id="11" name="TextBox 10">
            <a:extLst>
              <a:ext uri="{FF2B5EF4-FFF2-40B4-BE49-F238E27FC236}">
                <a16:creationId xmlns:a16="http://schemas.microsoft.com/office/drawing/2014/main" id="{771748B1-5EC7-35BF-1C99-6B24E90CF33E}"/>
              </a:ext>
            </a:extLst>
          </p:cNvPr>
          <p:cNvSpPr txBox="1"/>
          <p:nvPr/>
        </p:nvSpPr>
        <p:spPr>
          <a:xfrm>
            <a:off x="2413001" y="5786735"/>
            <a:ext cx="657859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Pre-answer steps (</a:t>
            </a:r>
            <a:r>
              <a:rPr kumimoji="0" lang="en-US" sz="2400" b="1" i="0" strike="noStrike" kern="1200" cap="none" spc="0" normalizeH="0" baseline="0" noProof="0" dirty="0">
                <a:ln>
                  <a:noFill/>
                </a:ln>
                <a:solidFill>
                  <a:srgbClr val="C00000"/>
                </a:solidFill>
                <a:effectLst/>
                <a:uLnTx/>
                <a:uFillTx/>
                <a:latin typeface="Tahoma"/>
                <a:ea typeface="+mn-ea"/>
                <a:cs typeface="+mn-cs"/>
              </a:rPr>
              <a:t>illustrated</a:t>
            </a:r>
            <a:r>
              <a:rPr kumimoji="0" lang="en-US" sz="2400" b="0" i="0" u="none" strike="noStrike" kern="1200" cap="none" spc="0" normalizeH="0" baseline="0" noProof="0" dirty="0">
                <a:ln>
                  <a:noFill/>
                </a:ln>
                <a:solidFill>
                  <a:srgbClr val="C00000"/>
                </a:solidFill>
                <a:effectLst/>
                <a:uLnTx/>
                <a:uFillTx/>
                <a:latin typeface="Tahoma"/>
                <a:ea typeface="+mn-ea"/>
                <a:cs typeface="+mn-cs"/>
              </a:rPr>
              <a:t> by few-shot     )</a:t>
            </a:r>
          </a:p>
        </p:txBody>
      </p:sp>
      <p:cxnSp>
        <p:nvCxnSpPr>
          <p:cNvPr id="13" name="Straight Arrow Connector 12">
            <a:extLst>
              <a:ext uri="{FF2B5EF4-FFF2-40B4-BE49-F238E27FC236}">
                <a16:creationId xmlns:a16="http://schemas.microsoft.com/office/drawing/2014/main" id="{9BDC3AD9-CE65-667F-6A25-A9A999F3A210}"/>
              </a:ext>
            </a:extLst>
          </p:cNvPr>
          <p:cNvCxnSpPr/>
          <p:nvPr/>
        </p:nvCxnSpPr>
        <p:spPr bwMode="auto">
          <a:xfrm flipV="1">
            <a:off x="4114800" y="5029200"/>
            <a:ext cx="609600" cy="757535"/>
          </a:xfrm>
          <a:prstGeom prst="straightConnector1">
            <a:avLst/>
          </a:prstGeom>
          <a:noFill/>
          <a:ln w="28575" cap="flat" cmpd="sng" algn="ctr">
            <a:solidFill>
              <a:srgbClr val="C00000"/>
            </a:solidFill>
            <a:prstDash val="solid"/>
            <a:round/>
            <a:headEnd type="none" w="med" len="med"/>
            <a:tailEnd type="triangle"/>
          </a:ln>
          <a:effectLst/>
        </p:spPr>
      </p:cxnSp>
      <p:sp>
        <p:nvSpPr>
          <p:cNvPr id="17" name="Freeform: Shape 16">
            <a:extLst>
              <a:ext uri="{FF2B5EF4-FFF2-40B4-BE49-F238E27FC236}">
                <a16:creationId xmlns:a16="http://schemas.microsoft.com/office/drawing/2014/main" id="{023E8F09-EACD-FD6A-01DB-7D58ECE17206}"/>
              </a:ext>
            </a:extLst>
          </p:cNvPr>
          <p:cNvSpPr/>
          <p:nvPr/>
        </p:nvSpPr>
        <p:spPr bwMode="auto">
          <a:xfrm>
            <a:off x="8450317" y="3037490"/>
            <a:ext cx="653753" cy="3005958"/>
          </a:xfrm>
          <a:custGeom>
            <a:avLst/>
            <a:gdLst>
              <a:gd name="connsiteX0" fmla="*/ 0 w 653753"/>
              <a:gd name="connsiteY0" fmla="*/ 3005958 h 3005958"/>
              <a:gd name="connsiteX1" fmla="*/ 651642 w 653753"/>
              <a:gd name="connsiteY1" fmla="*/ 1912882 h 3005958"/>
              <a:gd name="connsiteX2" fmla="*/ 168166 w 653753"/>
              <a:gd name="connsiteY2" fmla="*/ 0 h 3005958"/>
            </a:gdLst>
            <a:ahLst/>
            <a:cxnLst>
              <a:cxn ang="0">
                <a:pos x="connsiteX0" y="connsiteY0"/>
              </a:cxn>
              <a:cxn ang="0">
                <a:pos x="connsiteX1" y="connsiteY1"/>
              </a:cxn>
              <a:cxn ang="0">
                <a:pos x="connsiteX2" y="connsiteY2"/>
              </a:cxn>
            </a:cxnLst>
            <a:rect l="l" t="t" r="r" b="b"/>
            <a:pathLst>
              <a:path w="653753" h="3005958">
                <a:moveTo>
                  <a:pt x="0" y="3005958"/>
                </a:moveTo>
                <a:cubicBezTo>
                  <a:pt x="311807" y="2709916"/>
                  <a:pt x="623614" y="2413875"/>
                  <a:pt x="651642" y="1912882"/>
                </a:cubicBezTo>
                <a:cubicBezTo>
                  <a:pt x="679670" y="1411889"/>
                  <a:pt x="423918" y="705944"/>
                  <a:pt x="168166" y="0"/>
                </a:cubicBezTo>
              </a:path>
            </a:pathLst>
          </a:custGeom>
          <a:noFill/>
          <a:ln w="28575" cap="flat" cmpd="sng" algn="ctr">
            <a:solidFill>
              <a:srgbClr val="C00000"/>
            </a:solidFill>
            <a:prstDash val="solid"/>
            <a:round/>
            <a:headEnd type="none" w="med" len="med"/>
            <a:tailEnd type="arrow"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urier New" panose="02070309020205020404" pitchFamily="49" charset="0"/>
              <a:ea typeface="+mn-ea"/>
              <a:cs typeface="+mn-cs"/>
            </a:endParaRPr>
          </a:p>
        </p:txBody>
      </p:sp>
    </p:spTree>
    <p:extLst>
      <p:ext uri="{BB962C8B-B14F-4D97-AF65-F5344CB8AC3E}">
        <p14:creationId xmlns:p14="http://schemas.microsoft.com/office/powerpoint/2010/main" val="1229118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2FCF-C090-4C42-1B90-51D1191CF13E}"/>
            </a:ext>
          </a:extLst>
        </p:cNvPr>
        <p:cNvGrpSpPr/>
        <p:nvPr/>
      </p:nvGrpSpPr>
      <p:grpSpPr>
        <a:xfrm>
          <a:off x="0" y="0"/>
          <a:ext cx="0" cy="0"/>
          <a:chOff x="0" y="0"/>
          <a:chExt cx="0" cy="0"/>
        </a:xfrm>
      </p:grpSpPr>
      <p:pic>
        <p:nvPicPr>
          <p:cNvPr id="2050" name="Picture 2" descr="Zero-shot COT">
            <a:extLst>
              <a:ext uri="{FF2B5EF4-FFF2-40B4-BE49-F238E27FC236}">
                <a16:creationId xmlns:a16="http://schemas.microsoft.com/office/drawing/2014/main" id="{453DECA2-8CFC-29D1-FF6B-997AD6549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62100"/>
            <a:ext cx="8991600" cy="4838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ero-shot COT">
            <a:extLst>
              <a:ext uri="{FF2B5EF4-FFF2-40B4-BE49-F238E27FC236}">
                <a16:creationId xmlns:a16="http://schemas.microsoft.com/office/drawing/2014/main" id="{BAFC5EEC-23E1-5B5F-6747-7E8C1CA407A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2205"/>
          <a:stretch/>
        </p:blipFill>
        <p:spPr bwMode="auto">
          <a:xfrm>
            <a:off x="76200" y="4572000"/>
            <a:ext cx="89916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966CFE-F40A-24AD-E19F-E520A52C5F03}"/>
              </a:ext>
            </a:extLst>
          </p:cNvPr>
          <p:cNvSpPr/>
          <p:nvPr/>
        </p:nvSpPr>
        <p:spPr bwMode="auto">
          <a:xfrm>
            <a:off x="4724400" y="5638800"/>
            <a:ext cx="4167352" cy="404648"/>
          </a:xfrm>
          <a:prstGeom prst="rect">
            <a:avLst/>
          </a:prstGeom>
          <a:solidFill>
            <a:srgbClr val="D9D9D9">
              <a:alpha val="30196"/>
            </a:srgbClr>
          </a:solidFill>
          <a:ln w="28575" cap="flat" cmpd="sng" algn="ctr">
            <a:no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urier New" panose="02070309020205020404" pitchFamily="49" charset="0"/>
              <a:ea typeface="+mn-ea"/>
              <a:cs typeface="+mn-cs"/>
            </a:endParaRPr>
          </a:p>
        </p:txBody>
      </p:sp>
      <p:sp>
        <p:nvSpPr>
          <p:cNvPr id="2" name="Title 1">
            <a:extLst>
              <a:ext uri="{FF2B5EF4-FFF2-40B4-BE49-F238E27FC236}">
                <a16:creationId xmlns:a16="http://schemas.microsoft.com/office/drawing/2014/main" id="{E1090766-4F29-B9E8-8700-68BE22409336}"/>
              </a:ext>
            </a:extLst>
          </p:cNvPr>
          <p:cNvSpPr>
            <a:spLocks noGrp="1"/>
          </p:cNvSpPr>
          <p:nvPr>
            <p:ph type="title"/>
          </p:nvPr>
        </p:nvSpPr>
        <p:spPr>
          <a:xfrm>
            <a:off x="406400" y="53975"/>
            <a:ext cx="8178800" cy="1143000"/>
          </a:xfrm>
        </p:spPr>
        <p:txBody>
          <a:bodyPr/>
          <a:lstStyle/>
          <a:p>
            <a:r>
              <a:rPr lang="en-US" dirty="0"/>
              <a:t>Zero-Shot </a:t>
            </a:r>
            <a:r>
              <a:rPr lang="en-US" dirty="0" err="1"/>
              <a:t>CoT</a:t>
            </a:r>
            <a:r>
              <a:rPr lang="en-US" dirty="0"/>
              <a:t> Prompting</a:t>
            </a:r>
          </a:p>
        </p:txBody>
      </p:sp>
      <p:sp>
        <p:nvSpPr>
          <p:cNvPr id="4" name="Footer Placeholder 3">
            <a:extLst>
              <a:ext uri="{FF2B5EF4-FFF2-40B4-BE49-F238E27FC236}">
                <a16:creationId xmlns:a16="http://schemas.microsoft.com/office/drawing/2014/main" id="{67E83527-BF76-E721-45B9-BE6C96EE2E41}"/>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E574E"/>
                </a:solidFill>
                <a:effectLst/>
                <a:uLnTx/>
                <a:uFillTx/>
                <a:latin typeface="Arial" charset="0"/>
                <a:ea typeface="+mn-ea"/>
                <a:cs typeface="+mn-cs"/>
              </a:rPr>
              <a:t>600.465 - Intro to NLP - J. Eisner</a:t>
            </a:r>
          </a:p>
        </p:txBody>
      </p:sp>
      <p:sp>
        <p:nvSpPr>
          <p:cNvPr id="5" name="Slide Number Placeholder 4">
            <a:extLst>
              <a:ext uri="{FF2B5EF4-FFF2-40B4-BE49-F238E27FC236}">
                <a16:creationId xmlns:a16="http://schemas.microsoft.com/office/drawing/2014/main" id="{046F2E07-6EA9-E6F2-BA7D-CDC4EE12D43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93BCBD1-EA64-4810-B9CC-77DBCC3C3E9D}" type="slidenum">
              <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5E574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852F27A-92A2-0DF2-CED5-75F3E788C550}"/>
              </a:ext>
            </a:extLst>
          </p:cNvPr>
          <p:cNvSpPr txBox="1"/>
          <p:nvPr/>
        </p:nvSpPr>
        <p:spPr>
          <a:xfrm>
            <a:off x="5586616" y="4961"/>
            <a:ext cx="3557384" cy="369332"/>
          </a:xfrm>
          <a:prstGeom prst="rect">
            <a:avLst/>
          </a:prstGeom>
          <a:noFill/>
        </p:spPr>
        <p:txBody>
          <a:bodyPr wrap="none" rtlCol="0" anchor="ctr"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lumMod val="65000"/>
                  </a:srgbClr>
                </a:solidFill>
                <a:effectLst/>
                <a:uLnTx/>
                <a:uFillTx/>
                <a:latin typeface="Times New Roman" panose="02020603050405020304" pitchFamily="18" charset="0"/>
                <a:ea typeface="+mn-ea"/>
                <a:cs typeface="Times New Roman" panose="02020603050405020304" pitchFamily="18" charset="0"/>
              </a:rPr>
              <a:t>example from Kojima et al. (2022)</a:t>
            </a:r>
          </a:p>
        </p:txBody>
      </p:sp>
      <p:sp>
        <p:nvSpPr>
          <p:cNvPr id="7" name="TextBox 6">
            <a:extLst>
              <a:ext uri="{FF2B5EF4-FFF2-40B4-BE49-F238E27FC236}">
                <a16:creationId xmlns:a16="http://schemas.microsoft.com/office/drawing/2014/main" id="{E84BCB67-1E1E-6E3F-0086-B05273919513}"/>
              </a:ext>
            </a:extLst>
          </p:cNvPr>
          <p:cNvSpPr txBox="1"/>
          <p:nvPr/>
        </p:nvSpPr>
        <p:spPr>
          <a:xfrm>
            <a:off x="3048000" y="6253375"/>
            <a:ext cx="6477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ahoma"/>
                <a:ea typeface="+mn-ea"/>
                <a:cs typeface="+mn-cs"/>
              </a:rPr>
              <a:t>Pre-answer steps (following </a:t>
            </a:r>
            <a:r>
              <a:rPr kumimoji="0" lang="en-US" sz="1800" b="1" i="0" u="none" strike="noStrike" kern="1200" cap="none" spc="0" normalizeH="0" baseline="0" noProof="0" dirty="0">
                <a:ln>
                  <a:noFill/>
                </a:ln>
                <a:solidFill>
                  <a:srgbClr val="C00000"/>
                </a:solidFill>
                <a:effectLst/>
                <a:uLnTx/>
                <a:uFillTx/>
                <a:latin typeface="Tahoma"/>
                <a:ea typeface="+mn-ea"/>
                <a:cs typeface="+mn-cs"/>
              </a:rPr>
              <a:t>instruction</a:t>
            </a:r>
            <a:r>
              <a:rPr kumimoji="0" lang="en-US" sz="1800" b="0" i="0" u="none" strike="noStrike" kern="1200" cap="none" spc="0" normalizeH="0" baseline="0" noProof="0" dirty="0">
                <a:ln>
                  <a:noFill/>
                </a:ln>
                <a:solidFill>
                  <a:srgbClr val="C00000"/>
                </a:solidFill>
                <a:effectLst/>
                <a:uLnTx/>
                <a:uFillTx/>
                <a:latin typeface="Tahoma"/>
                <a:ea typeface="+mn-ea"/>
                <a:cs typeface="+mn-cs"/>
              </a:rPr>
              <a:t> in the prompt    )</a:t>
            </a:r>
          </a:p>
        </p:txBody>
      </p:sp>
      <p:cxnSp>
        <p:nvCxnSpPr>
          <p:cNvPr id="9" name="Straight Arrow Connector 8">
            <a:extLst>
              <a:ext uri="{FF2B5EF4-FFF2-40B4-BE49-F238E27FC236}">
                <a16:creationId xmlns:a16="http://schemas.microsoft.com/office/drawing/2014/main" id="{FB225AB7-1B52-19FE-499C-4679272C41F2}"/>
              </a:ext>
            </a:extLst>
          </p:cNvPr>
          <p:cNvCxnSpPr>
            <a:cxnSpLocks/>
          </p:cNvCxnSpPr>
          <p:nvPr/>
        </p:nvCxnSpPr>
        <p:spPr bwMode="auto">
          <a:xfrm flipV="1">
            <a:off x="4114800" y="5919952"/>
            <a:ext cx="609600" cy="404648"/>
          </a:xfrm>
          <a:prstGeom prst="straightConnector1">
            <a:avLst/>
          </a:prstGeom>
          <a:noFill/>
          <a:ln w="28575" cap="flat" cmpd="sng" algn="ctr">
            <a:solidFill>
              <a:srgbClr val="C00000"/>
            </a:solidFill>
            <a:prstDash val="solid"/>
            <a:round/>
            <a:headEnd type="none" w="med" len="med"/>
            <a:tailEnd type="triangle"/>
          </a:ln>
          <a:effectLst/>
        </p:spPr>
      </p:cxnSp>
      <p:sp>
        <p:nvSpPr>
          <p:cNvPr id="11" name="Freeform: Shape 10">
            <a:extLst>
              <a:ext uri="{FF2B5EF4-FFF2-40B4-BE49-F238E27FC236}">
                <a16:creationId xmlns:a16="http://schemas.microsoft.com/office/drawing/2014/main" id="{CDE0423F-08DD-7EEF-902D-BDE0000396B0}"/>
              </a:ext>
            </a:extLst>
          </p:cNvPr>
          <p:cNvSpPr/>
          <p:nvPr/>
        </p:nvSpPr>
        <p:spPr bwMode="auto">
          <a:xfrm>
            <a:off x="6586560" y="5430762"/>
            <a:ext cx="2422485" cy="1025215"/>
          </a:xfrm>
          <a:custGeom>
            <a:avLst/>
            <a:gdLst>
              <a:gd name="connsiteX0" fmla="*/ 0 w 653753"/>
              <a:gd name="connsiteY0" fmla="*/ 3005958 h 3005958"/>
              <a:gd name="connsiteX1" fmla="*/ 651642 w 653753"/>
              <a:gd name="connsiteY1" fmla="*/ 1912882 h 3005958"/>
              <a:gd name="connsiteX2" fmla="*/ 168166 w 653753"/>
              <a:gd name="connsiteY2" fmla="*/ 0 h 3005958"/>
              <a:gd name="connsiteX0" fmla="*/ 2123089 w 2774960"/>
              <a:gd name="connsiteY0" fmla="*/ 2810449 h 2810449"/>
              <a:gd name="connsiteX1" fmla="*/ 2774731 w 2774960"/>
              <a:gd name="connsiteY1" fmla="*/ 1717373 h 2810449"/>
              <a:gd name="connsiteX2" fmla="*/ 0 w 2774960"/>
              <a:gd name="connsiteY2" fmla="*/ 0 h 2810449"/>
              <a:gd name="connsiteX0" fmla="*/ 2123089 w 2470191"/>
              <a:gd name="connsiteY0" fmla="*/ 3034809 h 3034809"/>
              <a:gd name="connsiteX1" fmla="*/ 2469931 w 2470191"/>
              <a:gd name="connsiteY1" fmla="*/ 116979 h 3034809"/>
              <a:gd name="connsiteX2" fmla="*/ 0 w 2470191"/>
              <a:gd name="connsiteY2" fmla="*/ 224360 h 3034809"/>
              <a:gd name="connsiteX0" fmla="*/ 2144110 w 2491210"/>
              <a:gd name="connsiteY0" fmla="*/ 3054995 h 3054995"/>
              <a:gd name="connsiteX1" fmla="*/ 2490952 w 2491210"/>
              <a:gd name="connsiteY1" fmla="*/ 137165 h 3054995"/>
              <a:gd name="connsiteX2" fmla="*/ 0 w 2491210"/>
              <a:gd name="connsiteY2" fmla="*/ 16453 h 3054995"/>
              <a:gd name="connsiteX0" fmla="*/ 2144110 w 2491233"/>
              <a:gd name="connsiteY0" fmla="*/ 3170675 h 3170675"/>
              <a:gd name="connsiteX1" fmla="*/ 2490952 w 2491233"/>
              <a:gd name="connsiteY1" fmla="*/ 252845 h 3170675"/>
              <a:gd name="connsiteX2" fmla="*/ 0 w 2491233"/>
              <a:gd name="connsiteY2" fmla="*/ 132133 h 3170675"/>
              <a:gd name="connsiteX0" fmla="*/ 2144110 w 2358061"/>
              <a:gd name="connsiteY0" fmla="*/ 3192795 h 3192795"/>
              <a:gd name="connsiteX1" fmla="*/ 2354318 w 2358061"/>
              <a:gd name="connsiteY1" fmla="*/ 242379 h 3192795"/>
              <a:gd name="connsiteX2" fmla="*/ 0 w 2358061"/>
              <a:gd name="connsiteY2" fmla="*/ 154253 h 3192795"/>
              <a:gd name="connsiteX0" fmla="*/ 2144110 w 2358061"/>
              <a:gd name="connsiteY0" fmla="*/ 3178444 h 3178444"/>
              <a:gd name="connsiteX1" fmla="*/ 2354318 w 2358061"/>
              <a:gd name="connsiteY1" fmla="*/ 228028 h 3178444"/>
              <a:gd name="connsiteX2" fmla="*/ 0 w 2358061"/>
              <a:gd name="connsiteY2" fmla="*/ 139902 h 3178444"/>
              <a:gd name="connsiteX0" fmla="*/ 2144110 w 2422485"/>
              <a:gd name="connsiteY0" fmla="*/ 3178444 h 3178444"/>
              <a:gd name="connsiteX1" fmla="*/ 2354318 w 2422485"/>
              <a:gd name="connsiteY1" fmla="*/ 228028 h 3178444"/>
              <a:gd name="connsiteX2" fmla="*/ 0 w 2422485"/>
              <a:gd name="connsiteY2" fmla="*/ 139902 h 3178444"/>
            </a:gdLst>
            <a:ahLst/>
            <a:cxnLst>
              <a:cxn ang="0">
                <a:pos x="connsiteX0" y="connsiteY0"/>
              </a:cxn>
              <a:cxn ang="0">
                <a:pos x="connsiteX1" y="connsiteY1"/>
              </a:cxn>
              <a:cxn ang="0">
                <a:pos x="connsiteX2" y="connsiteY2"/>
              </a:cxn>
            </a:cxnLst>
            <a:rect l="l" t="t" r="r" b="b"/>
            <a:pathLst>
              <a:path w="2422485" h="3178444">
                <a:moveTo>
                  <a:pt x="2144110" y="3178444"/>
                </a:moveTo>
                <a:cubicBezTo>
                  <a:pt x="2455917" y="2882402"/>
                  <a:pt x="2473435" y="794190"/>
                  <a:pt x="2354318" y="228028"/>
                </a:cubicBezTo>
                <a:cubicBezTo>
                  <a:pt x="2214181" y="-240382"/>
                  <a:pt x="444938" y="161561"/>
                  <a:pt x="0" y="139902"/>
                </a:cubicBezTo>
              </a:path>
            </a:pathLst>
          </a:custGeom>
          <a:noFill/>
          <a:ln w="28575" cap="flat" cmpd="sng" algn="ctr">
            <a:solidFill>
              <a:srgbClr val="C00000"/>
            </a:solidFill>
            <a:prstDash val="solid"/>
            <a:round/>
            <a:headEnd type="none" w="med" len="med"/>
            <a:tailEnd type="arrow"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urier New" panose="02070309020205020404" pitchFamily="49" charset="0"/>
              <a:ea typeface="+mn-ea"/>
              <a:cs typeface="+mn-cs"/>
            </a:endParaRPr>
          </a:p>
        </p:txBody>
      </p:sp>
    </p:spTree>
    <p:extLst>
      <p:ext uri="{BB962C8B-B14F-4D97-AF65-F5344CB8AC3E}">
        <p14:creationId xmlns:p14="http://schemas.microsoft.com/office/powerpoint/2010/main" val="165984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59C4-C5FB-E47D-1A71-85D476537666}"/>
              </a:ext>
            </a:extLst>
          </p:cNvPr>
          <p:cNvSpPr>
            <a:spLocks noGrp="1"/>
          </p:cNvSpPr>
          <p:nvPr>
            <p:ph type="title"/>
          </p:nvPr>
        </p:nvSpPr>
        <p:spPr/>
        <p:txBody>
          <a:bodyPr/>
          <a:lstStyle/>
          <a:p>
            <a:r>
              <a:rPr lang="en-US" sz="3200" dirty="0"/>
              <a:t>Short Answers or Classification</a:t>
            </a:r>
          </a:p>
        </p:txBody>
      </p:sp>
      <p:sp>
        <p:nvSpPr>
          <p:cNvPr id="3" name="Content Placeholder 2">
            <a:extLst>
              <a:ext uri="{FF2B5EF4-FFF2-40B4-BE49-F238E27FC236}">
                <a16:creationId xmlns:a16="http://schemas.microsoft.com/office/drawing/2014/main" id="{AB5EA0A9-9F2F-A89F-BF7E-55797EA69EAC}"/>
              </a:ext>
            </a:extLst>
          </p:cNvPr>
          <p:cNvSpPr>
            <a:spLocks noGrp="1"/>
          </p:cNvSpPr>
          <p:nvPr>
            <p:ph idx="1"/>
          </p:nvPr>
        </p:nvSpPr>
        <p:spPr>
          <a:xfrm>
            <a:off x="457200" y="1371600"/>
            <a:ext cx="8610600" cy="4648200"/>
          </a:xfrm>
        </p:spPr>
        <p:txBody>
          <a:bodyPr/>
          <a:lstStyle/>
          <a:p>
            <a:r>
              <a:rPr lang="en-US" sz="2800" dirty="0"/>
              <a:t>Example: Judge </a:t>
            </a:r>
            <a:r>
              <a:rPr lang="en-US" sz="2800" dirty="0">
                <a:hlinkClick r:id="rId2"/>
              </a:rPr>
              <a:t>acceptability of a human action</a:t>
            </a:r>
            <a:endParaRPr lang="en-US" sz="2800" dirty="0"/>
          </a:p>
          <a:p>
            <a:pPr lvl="1"/>
            <a:r>
              <a:rPr lang="en-US" sz="2000" dirty="0"/>
              <a:t>Example input: “Should Elon Musk paint his face on the moon if it makes him happy?”</a:t>
            </a:r>
          </a:p>
          <a:p>
            <a:pPr lvl="1"/>
            <a:r>
              <a:rPr lang="en-US" sz="2000" dirty="0"/>
              <a:t>Possible outputs: {it’s </a:t>
            </a:r>
            <a:r>
              <a:rPr lang="en-US" sz="2000" dirty="0">
                <a:solidFill>
                  <a:srgbClr val="0070C0"/>
                </a:solidFill>
              </a:rPr>
              <a:t>okay</a:t>
            </a:r>
            <a:r>
              <a:rPr lang="en-US" sz="2000" dirty="0"/>
              <a:t>, it’s </a:t>
            </a:r>
            <a:r>
              <a:rPr lang="en-US" sz="2000" dirty="0">
                <a:solidFill>
                  <a:srgbClr val="0070C0"/>
                </a:solidFill>
              </a:rPr>
              <a:t>wrong</a:t>
            </a:r>
            <a:r>
              <a:rPr lang="en-US" sz="2000" dirty="0"/>
              <a:t>, it’s </a:t>
            </a:r>
            <a:r>
              <a:rPr lang="en-US" sz="2000" dirty="0">
                <a:solidFill>
                  <a:srgbClr val="0070C0"/>
                </a:solidFill>
              </a:rPr>
              <a:t>rude</a:t>
            </a:r>
            <a:r>
              <a:rPr lang="en-US" sz="2000" dirty="0"/>
              <a:t>, it’s </a:t>
            </a:r>
            <a:r>
              <a:rPr lang="en-US" sz="2000" dirty="0">
                <a:solidFill>
                  <a:srgbClr val="0070C0"/>
                </a:solidFill>
              </a:rPr>
              <a:t>gross</a:t>
            </a:r>
            <a:r>
              <a:rPr lang="en-US" sz="2000" dirty="0"/>
              <a:t>, it’s </a:t>
            </a:r>
            <a:r>
              <a:rPr lang="en-US" sz="2000" dirty="0">
                <a:solidFill>
                  <a:srgbClr val="0070C0"/>
                </a:solidFill>
              </a:rPr>
              <a:t>expected</a:t>
            </a:r>
            <a:r>
              <a:rPr lang="en-US" sz="2000" dirty="0"/>
              <a:t>, it’s </a:t>
            </a:r>
            <a:r>
              <a:rPr lang="en-US" sz="2000" dirty="0">
                <a:solidFill>
                  <a:srgbClr val="0070C0"/>
                </a:solidFill>
              </a:rPr>
              <a:t>understandable</a:t>
            </a:r>
            <a:r>
              <a:rPr lang="en-US" sz="2000" dirty="0"/>
              <a:t>, it’s </a:t>
            </a:r>
            <a:r>
              <a:rPr lang="en-US" sz="2000" dirty="0">
                <a:solidFill>
                  <a:srgbClr val="0070C0"/>
                </a:solidFill>
              </a:rPr>
              <a:t>bad</a:t>
            </a:r>
            <a:r>
              <a:rPr lang="en-US" sz="2000" dirty="0"/>
              <a:t>, it’s </a:t>
            </a:r>
            <a:r>
              <a:rPr lang="en-US" sz="2000" dirty="0">
                <a:solidFill>
                  <a:srgbClr val="0070C0"/>
                </a:solidFill>
              </a:rPr>
              <a:t>problematic</a:t>
            </a:r>
            <a:r>
              <a:rPr lang="en-US" sz="2000" dirty="0"/>
              <a:t>, it’s </a:t>
            </a:r>
            <a:r>
              <a:rPr lang="en-US" sz="2000" dirty="0">
                <a:solidFill>
                  <a:srgbClr val="0070C0"/>
                </a:solidFill>
              </a:rPr>
              <a:t>irrational</a:t>
            </a:r>
            <a:r>
              <a:rPr lang="en-US" sz="2000" dirty="0"/>
              <a:t>, it’s </a:t>
            </a:r>
            <a:r>
              <a:rPr lang="en-US" sz="2000" dirty="0">
                <a:solidFill>
                  <a:srgbClr val="0070C0"/>
                </a:solidFill>
              </a:rPr>
              <a:t>frustrating</a:t>
            </a:r>
            <a:r>
              <a:rPr lang="en-US" sz="2000" dirty="0"/>
              <a:t>, …}</a:t>
            </a:r>
          </a:p>
          <a:p>
            <a:r>
              <a:rPr lang="en-US" sz="2800" dirty="0"/>
              <a:t>Focus probability mass on this set of outputs:</a:t>
            </a:r>
          </a:p>
          <a:p>
            <a:pPr lvl="1"/>
            <a:r>
              <a:rPr lang="en-US" sz="2400" dirty="0"/>
              <a:t>Change p(y | x)</a:t>
            </a:r>
          </a:p>
          <a:p>
            <a:pPr lvl="2"/>
            <a:r>
              <a:rPr lang="en-US" sz="2000" dirty="0"/>
              <a:t>x contains instructions </a:t>
            </a:r>
            <a:r>
              <a:rPr lang="en-US" sz="1400" dirty="0"/>
              <a:t>(system message) </a:t>
            </a:r>
            <a:r>
              <a:rPr lang="en-US" sz="2000" dirty="0"/>
              <a:t>that list the legal choices</a:t>
            </a:r>
          </a:p>
          <a:p>
            <a:pPr lvl="2"/>
            <a:r>
              <a:rPr lang="en-US" sz="2000" dirty="0"/>
              <a:t>x contains few-shot examples </a:t>
            </a:r>
            <a:r>
              <a:rPr lang="en-US" sz="1400" dirty="0"/>
              <a:t>(assistant messages)</a:t>
            </a:r>
            <a:r>
              <a:rPr lang="en-US" sz="2000" dirty="0"/>
              <a:t> to illustrate choices</a:t>
            </a:r>
          </a:p>
          <a:p>
            <a:pPr lvl="2"/>
            <a:r>
              <a:rPr lang="en-US" sz="2000" dirty="0"/>
              <a:t>Fine-tune p on a larger set of training examples</a:t>
            </a:r>
          </a:p>
          <a:p>
            <a:pPr lvl="1"/>
            <a:r>
              <a:rPr lang="en-US" sz="2400" dirty="0"/>
              <a:t>Or decode differently from the existing p(y | x)</a:t>
            </a:r>
          </a:p>
          <a:p>
            <a:pPr lvl="2"/>
            <a:r>
              <a:rPr lang="en-US" sz="2000" dirty="0"/>
              <a:t>Constrained decoding (only allow “it’s …” or “it’s ADJ”)</a:t>
            </a:r>
          </a:p>
          <a:p>
            <a:pPr lvl="2"/>
            <a:r>
              <a:rPr lang="en-US" sz="2000" dirty="0"/>
              <a:t>Unigram biases to increase prob of 20 key adjectives</a:t>
            </a:r>
          </a:p>
        </p:txBody>
      </p:sp>
      <p:sp>
        <p:nvSpPr>
          <p:cNvPr id="4" name="Footer Placeholder 3">
            <a:extLst>
              <a:ext uri="{FF2B5EF4-FFF2-40B4-BE49-F238E27FC236}">
                <a16:creationId xmlns:a16="http://schemas.microsoft.com/office/drawing/2014/main" id="{545C11EE-F024-DFFD-D8D7-1F0AC034B3F7}"/>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704D4810-F823-7CF7-1B8C-8677B7645B48}"/>
              </a:ext>
            </a:extLst>
          </p:cNvPr>
          <p:cNvSpPr>
            <a:spLocks noGrp="1"/>
          </p:cNvSpPr>
          <p:nvPr>
            <p:ph type="sldNum" sz="quarter" idx="11"/>
          </p:nvPr>
        </p:nvSpPr>
        <p:spPr/>
        <p:txBody>
          <a:bodyPr/>
          <a:lstStyle/>
          <a:p>
            <a:pPr>
              <a:defRPr/>
            </a:pPr>
            <a:fld id="{393BCBD1-EA64-4810-B9CC-77DBCC3C3E9D}" type="slidenum">
              <a:rPr lang="en-US" altLang="en-US" smtClean="0"/>
              <a:pPr>
                <a:defRPr/>
              </a:pPr>
              <a:t>35</a:t>
            </a:fld>
            <a:endParaRPr lang="en-US" altLang="en-US" dirty="0"/>
          </a:p>
        </p:txBody>
      </p:sp>
      <p:sp>
        <p:nvSpPr>
          <p:cNvPr id="12" name="TextBox 11">
            <a:extLst>
              <a:ext uri="{FF2B5EF4-FFF2-40B4-BE49-F238E27FC236}">
                <a16:creationId xmlns:a16="http://schemas.microsoft.com/office/drawing/2014/main" id="{F707CEA6-1730-6BB8-7A8D-55E2C0588F05}"/>
              </a:ext>
            </a:extLst>
          </p:cNvPr>
          <p:cNvSpPr txBox="1"/>
          <p:nvPr/>
        </p:nvSpPr>
        <p:spPr>
          <a:xfrm>
            <a:off x="6869017" y="4961"/>
            <a:ext cx="2274983"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example from Reddit</a:t>
            </a:r>
          </a:p>
        </p:txBody>
      </p:sp>
    </p:spTree>
    <p:extLst>
      <p:ext uri="{BB962C8B-B14F-4D97-AF65-F5344CB8AC3E}">
        <p14:creationId xmlns:p14="http://schemas.microsoft.com/office/powerpoint/2010/main" val="214326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B37D-C89D-0AFF-FC17-9C8097BF4FD5}"/>
              </a:ext>
            </a:extLst>
          </p:cNvPr>
          <p:cNvSpPr>
            <a:spLocks noGrp="1"/>
          </p:cNvSpPr>
          <p:nvPr>
            <p:ph type="title"/>
          </p:nvPr>
        </p:nvSpPr>
        <p:spPr>
          <a:xfrm>
            <a:off x="406400" y="53975"/>
            <a:ext cx="8737600" cy="1143000"/>
          </a:xfrm>
        </p:spPr>
        <p:txBody>
          <a:bodyPr/>
          <a:lstStyle/>
          <a:p>
            <a:r>
              <a:rPr lang="en-US" sz="3600" dirty="0"/>
              <a:t>Need more training examples?</a:t>
            </a:r>
          </a:p>
        </p:txBody>
      </p:sp>
      <p:sp>
        <p:nvSpPr>
          <p:cNvPr id="3" name="Content Placeholder 2">
            <a:extLst>
              <a:ext uri="{FF2B5EF4-FFF2-40B4-BE49-F238E27FC236}">
                <a16:creationId xmlns:a16="http://schemas.microsoft.com/office/drawing/2014/main" id="{FE3F0672-3705-FB06-B5E2-A2ABF4075F6D}"/>
              </a:ext>
            </a:extLst>
          </p:cNvPr>
          <p:cNvSpPr>
            <a:spLocks noGrp="1"/>
          </p:cNvSpPr>
          <p:nvPr>
            <p:ph idx="1"/>
          </p:nvPr>
        </p:nvSpPr>
        <p:spPr/>
        <p:txBody>
          <a:bodyPr/>
          <a:lstStyle/>
          <a:p>
            <a:r>
              <a:rPr lang="en-US" sz="2800" dirty="0"/>
              <a:t>Write them yourself (inputs and outputs)</a:t>
            </a:r>
          </a:p>
          <a:p>
            <a:r>
              <a:rPr lang="en-US" sz="2800" dirty="0"/>
              <a:t>Get human annotators to write them</a:t>
            </a:r>
            <a:br>
              <a:rPr lang="en-US" sz="2800" dirty="0"/>
            </a:br>
            <a:r>
              <a:rPr lang="en-US" sz="2800" dirty="0"/>
              <a:t>(e.g., via Mechanical Turk)</a:t>
            </a:r>
          </a:p>
          <a:p>
            <a:r>
              <a:rPr lang="en-US" sz="2800" dirty="0"/>
              <a:t>Ask the LLM to write them, </a:t>
            </a:r>
            <a:br>
              <a:rPr lang="en-US" sz="2800" dirty="0"/>
            </a:br>
            <a:r>
              <a:rPr lang="en-US" sz="2800" dirty="0"/>
              <a:t>but have human annotators check them</a:t>
            </a:r>
          </a:p>
          <a:p>
            <a:pPr lvl="1"/>
            <a:r>
              <a:rPr lang="en-US" sz="2400" dirty="0"/>
              <a:t>Prompt the LLM with your existing examples</a:t>
            </a:r>
          </a:p>
          <a:p>
            <a:pPr lvl="1"/>
            <a:r>
              <a:rPr lang="en-US" sz="2400" dirty="0"/>
              <a:t>Ask the LLM at temperature 1 to generate a list of 20 more examples (and repeat for another 20, etc.)</a:t>
            </a:r>
          </a:p>
          <a:p>
            <a:pPr lvl="1"/>
            <a:r>
              <a:rPr lang="en-US" sz="2400" dirty="0"/>
              <a:t>Use humans to select / edit / rank the examples</a:t>
            </a:r>
          </a:p>
          <a:p>
            <a:r>
              <a:rPr lang="en-US" sz="2800" dirty="0"/>
              <a:t>Making a good dataset is the expensive part; optional SFT on it is not so expensive</a:t>
            </a:r>
          </a:p>
          <a:p>
            <a:pPr lvl="1"/>
            <a:endParaRPr lang="en-US" sz="2400" dirty="0"/>
          </a:p>
        </p:txBody>
      </p:sp>
      <p:sp>
        <p:nvSpPr>
          <p:cNvPr id="4" name="Footer Placeholder 3">
            <a:extLst>
              <a:ext uri="{FF2B5EF4-FFF2-40B4-BE49-F238E27FC236}">
                <a16:creationId xmlns:a16="http://schemas.microsoft.com/office/drawing/2014/main" id="{D45DD0D4-C5FE-20B8-71DA-BFD45AA99BA1}"/>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E50FC8F3-0E42-C685-C8BB-3D34A3913103}"/>
              </a:ext>
            </a:extLst>
          </p:cNvPr>
          <p:cNvSpPr>
            <a:spLocks noGrp="1"/>
          </p:cNvSpPr>
          <p:nvPr>
            <p:ph type="sldNum" sz="quarter" idx="11"/>
          </p:nvPr>
        </p:nvSpPr>
        <p:spPr/>
        <p:txBody>
          <a:bodyPr/>
          <a:lstStyle/>
          <a:p>
            <a:pPr>
              <a:defRPr/>
            </a:pPr>
            <a:fld id="{393BCBD1-EA64-4810-B9CC-77DBCC3C3E9D}" type="slidenum">
              <a:rPr lang="en-US" altLang="en-US" smtClean="0"/>
              <a:pPr>
                <a:defRPr/>
              </a:pPr>
              <a:t>36</a:t>
            </a:fld>
            <a:endParaRPr lang="en-US" altLang="en-US" dirty="0"/>
          </a:p>
        </p:txBody>
      </p:sp>
    </p:spTree>
    <p:extLst>
      <p:ext uri="{BB962C8B-B14F-4D97-AF65-F5344CB8AC3E}">
        <p14:creationId xmlns:p14="http://schemas.microsoft.com/office/powerpoint/2010/main" val="29650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F412-C962-79D0-D0CD-BFBAF34F46BB}"/>
              </a:ext>
            </a:extLst>
          </p:cNvPr>
          <p:cNvSpPr>
            <a:spLocks noGrp="1"/>
          </p:cNvSpPr>
          <p:nvPr>
            <p:ph type="title"/>
          </p:nvPr>
        </p:nvSpPr>
        <p:spPr>
          <a:xfrm>
            <a:off x="406400" y="53975"/>
            <a:ext cx="8585200" cy="1143000"/>
          </a:xfrm>
        </p:spPr>
        <p:txBody>
          <a:bodyPr/>
          <a:lstStyle/>
          <a:p>
            <a:r>
              <a:rPr lang="en-US" dirty="0"/>
              <a:t>Prompt too long?</a:t>
            </a:r>
          </a:p>
        </p:txBody>
      </p:sp>
      <p:sp>
        <p:nvSpPr>
          <p:cNvPr id="3" name="Content Placeholder 2">
            <a:extLst>
              <a:ext uri="{FF2B5EF4-FFF2-40B4-BE49-F238E27FC236}">
                <a16:creationId xmlns:a16="http://schemas.microsoft.com/office/drawing/2014/main" id="{E03C14D7-9C5D-22DD-11F8-1DEEECF9288B}"/>
              </a:ext>
            </a:extLst>
          </p:cNvPr>
          <p:cNvSpPr>
            <a:spLocks noGrp="1"/>
          </p:cNvSpPr>
          <p:nvPr>
            <p:ph idx="1"/>
          </p:nvPr>
        </p:nvSpPr>
        <p:spPr>
          <a:xfrm>
            <a:off x="457200" y="1447800"/>
            <a:ext cx="8686800" cy="4648200"/>
          </a:xfrm>
        </p:spPr>
        <p:txBody>
          <a:bodyPr/>
          <a:lstStyle/>
          <a:p>
            <a:r>
              <a:rPr lang="en-US" sz="2800" dirty="0"/>
              <a:t>What if you now have too many training examples to fit into a few-shot prompt?</a:t>
            </a:r>
            <a:br>
              <a:rPr lang="en-US" sz="2800" dirty="0"/>
            </a:br>
            <a:r>
              <a:rPr lang="en-US" sz="2000" i="1" dirty="0"/>
              <a:t>(note: each example could be long, e.g., document summarization)</a:t>
            </a:r>
          </a:p>
          <a:p>
            <a:pPr lvl="1"/>
            <a:r>
              <a:rPr lang="en-US" sz="2400" dirty="0"/>
              <a:t>Fine-tune on them instead</a:t>
            </a:r>
          </a:p>
          <a:p>
            <a:pPr lvl="1"/>
            <a:r>
              <a:rPr lang="en-US" sz="2400" dirty="0"/>
              <a:t>Or try “dynamic prompting” </a:t>
            </a:r>
            <a:r>
              <a:rPr lang="en-US" sz="2000" dirty="0"/>
              <a:t>(fast, flexible, less accurate)</a:t>
            </a:r>
          </a:p>
          <a:p>
            <a:pPr lvl="2"/>
            <a:r>
              <a:rPr lang="en-US" sz="2000" dirty="0"/>
              <a:t>Prompt includes just the (input, output) training examples </a:t>
            </a:r>
            <a:br>
              <a:rPr lang="en-US" sz="2000" dirty="0"/>
            </a:br>
            <a:r>
              <a:rPr lang="en-US" sz="2000" dirty="0"/>
              <a:t>whose inputs are </a:t>
            </a:r>
            <a:r>
              <a:rPr lang="en-US" sz="2000" b="1" dirty="0"/>
              <a:t>most relevant </a:t>
            </a:r>
            <a:r>
              <a:rPr lang="en-US" sz="2000" dirty="0"/>
              <a:t>to the current input</a:t>
            </a:r>
          </a:p>
          <a:p>
            <a:pPr lvl="2"/>
            <a:r>
              <a:rPr lang="en-US" sz="2000" dirty="0"/>
              <a:t>Identify these by embedding similarity, </a:t>
            </a:r>
            <a:r>
              <a:rPr lang="en-US" sz="2000" dirty="0">
                <a:hlinkClick r:id="rId2"/>
              </a:rPr>
              <a:t>BM25</a:t>
            </a:r>
            <a:r>
              <a:rPr lang="en-US" sz="2000" dirty="0"/>
              <a:t>, or a trained model</a:t>
            </a:r>
          </a:p>
          <a:p>
            <a:r>
              <a:rPr lang="en-US" sz="2800" dirty="0"/>
              <a:t>Solutions also apply to other cases of long prompts</a:t>
            </a:r>
          </a:p>
          <a:p>
            <a:pPr lvl="1"/>
            <a:r>
              <a:rPr lang="en-US" sz="2400" dirty="0"/>
              <a:t>The instructions list many special cases</a:t>
            </a:r>
          </a:p>
          <a:p>
            <a:pPr lvl="1"/>
            <a:r>
              <a:rPr lang="en-US" sz="2400" dirty="0"/>
              <a:t>The instructions list many tools that could be called</a:t>
            </a:r>
          </a:p>
          <a:p>
            <a:pPr lvl="1"/>
            <a:endParaRPr lang="en-US" sz="2400" dirty="0"/>
          </a:p>
        </p:txBody>
      </p:sp>
      <p:sp>
        <p:nvSpPr>
          <p:cNvPr id="4" name="Footer Placeholder 3">
            <a:extLst>
              <a:ext uri="{FF2B5EF4-FFF2-40B4-BE49-F238E27FC236}">
                <a16:creationId xmlns:a16="http://schemas.microsoft.com/office/drawing/2014/main" id="{643F0F6E-721B-3499-75CE-83C00B1A28E1}"/>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563D3CF9-1377-0CEA-0A3D-DB8F38F7C708}"/>
              </a:ext>
            </a:extLst>
          </p:cNvPr>
          <p:cNvSpPr>
            <a:spLocks noGrp="1"/>
          </p:cNvSpPr>
          <p:nvPr>
            <p:ph type="sldNum" sz="quarter" idx="11"/>
          </p:nvPr>
        </p:nvSpPr>
        <p:spPr/>
        <p:txBody>
          <a:bodyPr/>
          <a:lstStyle/>
          <a:p>
            <a:pPr>
              <a:defRPr/>
            </a:pPr>
            <a:fld id="{393BCBD1-EA64-4810-B9CC-77DBCC3C3E9D}" type="slidenum">
              <a:rPr lang="en-US" altLang="en-US" smtClean="0"/>
              <a:pPr>
                <a:defRPr/>
              </a:pPr>
              <a:t>37</a:t>
            </a:fld>
            <a:endParaRPr lang="en-US" altLang="en-US" dirty="0"/>
          </a:p>
        </p:txBody>
      </p:sp>
    </p:spTree>
    <p:extLst>
      <p:ext uri="{BB962C8B-B14F-4D97-AF65-F5344CB8AC3E}">
        <p14:creationId xmlns:p14="http://schemas.microsoft.com/office/powerpoint/2010/main" val="3509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F8CD-815D-F267-7394-8EDBD91F6D05}"/>
              </a:ext>
            </a:extLst>
          </p:cNvPr>
          <p:cNvSpPr>
            <a:spLocks noGrp="1"/>
          </p:cNvSpPr>
          <p:nvPr>
            <p:ph type="title"/>
          </p:nvPr>
        </p:nvSpPr>
        <p:spPr/>
        <p:txBody>
          <a:bodyPr/>
          <a:lstStyle/>
          <a:p>
            <a:r>
              <a:rPr lang="en-US" sz="3200" dirty="0"/>
              <a:t>Single Prompt </a:t>
            </a:r>
            <a:br>
              <a:rPr lang="en-US" sz="3200" dirty="0"/>
            </a:br>
            <a:r>
              <a:rPr lang="en-US" sz="3200" dirty="0"/>
              <a:t>with Detailed Instructions</a:t>
            </a:r>
          </a:p>
        </p:txBody>
      </p:sp>
      <p:sp>
        <p:nvSpPr>
          <p:cNvPr id="3" name="Content Placeholder 2">
            <a:extLst>
              <a:ext uri="{FF2B5EF4-FFF2-40B4-BE49-F238E27FC236}">
                <a16:creationId xmlns:a16="http://schemas.microsoft.com/office/drawing/2014/main" id="{4E047FF2-9A85-268D-7872-CCCB47B332CA}"/>
              </a:ext>
            </a:extLst>
          </p:cNvPr>
          <p:cNvSpPr>
            <a:spLocks noGrp="1"/>
          </p:cNvSpPr>
          <p:nvPr>
            <p:ph idx="1"/>
          </p:nvPr>
        </p:nvSpPr>
        <p:spPr>
          <a:xfrm>
            <a:off x="457200" y="1676400"/>
            <a:ext cx="8458200" cy="4648200"/>
          </a:xfrm>
        </p:spPr>
        <p:txBody>
          <a:bodyPr/>
          <a:lstStyle/>
          <a:p>
            <a:r>
              <a:rPr lang="en-US" dirty="0"/>
              <a:t>“Prompt engineering” – much advice!</a:t>
            </a:r>
          </a:p>
          <a:p>
            <a:r>
              <a:rPr lang="en-US" dirty="0"/>
              <a:t>Can ask the LLM to fill out a JSON template.</a:t>
            </a:r>
          </a:p>
          <a:p>
            <a:pPr lvl="1"/>
            <a:r>
              <a:rPr lang="en-US" dirty="0"/>
              <a:t>May be useful even if you only need a short answer.</a:t>
            </a:r>
          </a:p>
          <a:p>
            <a:pPr lvl="1"/>
            <a:r>
              <a:rPr lang="en-US" dirty="0"/>
              <a:t>Use it to walk the LLM through steps </a:t>
            </a:r>
            <a:r>
              <a:rPr lang="en-US" sz="2400" dirty="0"/>
              <a:t>(aka structured or tabular </a:t>
            </a:r>
            <a:r>
              <a:rPr lang="en-US" sz="2400" dirty="0" err="1"/>
              <a:t>CoT</a:t>
            </a:r>
            <a:r>
              <a:rPr lang="en-US" sz="2400" dirty="0"/>
              <a:t>, or thread-of-thought)</a:t>
            </a:r>
            <a:endParaRPr lang="en-US" dirty="0"/>
          </a:p>
          <a:p>
            <a:r>
              <a:rPr lang="en-US" dirty="0"/>
              <a:t>But we wanted a long multi-part answer to support this feedback UI … </a:t>
            </a:r>
            <a:r>
              <a:rPr kumimoji="1" lang="en-US" sz="2400" b="0" i="0" u="none" strike="noStrike" kern="0" cap="none" spc="0" normalizeH="0" baseline="0" noProof="0" dirty="0">
                <a:ln>
                  <a:noFill/>
                </a:ln>
                <a:solidFill>
                  <a:srgbClr val="000000"/>
                </a:solidFill>
                <a:effectLst/>
                <a:uLnTx/>
                <a:uFillTx/>
                <a:latin typeface="Tahoma"/>
                <a:ea typeface="+mn-ea"/>
                <a:cs typeface="+mn-cs"/>
              </a:rPr>
              <a:t>(next slides)</a:t>
            </a:r>
            <a:endParaRPr lang="en-US" dirty="0"/>
          </a:p>
        </p:txBody>
      </p:sp>
      <p:sp>
        <p:nvSpPr>
          <p:cNvPr id="4" name="Footer Placeholder 3">
            <a:extLst>
              <a:ext uri="{FF2B5EF4-FFF2-40B4-BE49-F238E27FC236}">
                <a16:creationId xmlns:a16="http://schemas.microsoft.com/office/drawing/2014/main" id="{1E2C469B-2D3E-FC93-CB1B-D09ED3DAD0E8}"/>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59FCD99B-C6A8-9C4B-6BB1-1F6BE8CD3D4A}"/>
              </a:ext>
            </a:extLst>
          </p:cNvPr>
          <p:cNvSpPr>
            <a:spLocks noGrp="1"/>
          </p:cNvSpPr>
          <p:nvPr>
            <p:ph type="sldNum" sz="quarter" idx="11"/>
          </p:nvPr>
        </p:nvSpPr>
        <p:spPr/>
        <p:txBody>
          <a:bodyPr/>
          <a:lstStyle/>
          <a:p>
            <a:pPr>
              <a:defRPr/>
            </a:pPr>
            <a:fld id="{393BCBD1-EA64-4810-B9CC-77DBCC3C3E9D}" type="slidenum">
              <a:rPr lang="en-US" altLang="en-US" smtClean="0"/>
              <a:pPr>
                <a:defRPr/>
              </a:pPr>
              <a:t>38</a:t>
            </a:fld>
            <a:endParaRPr lang="en-US" altLang="en-US" dirty="0"/>
          </a:p>
        </p:txBody>
      </p:sp>
    </p:spTree>
    <p:extLst>
      <p:ext uri="{BB962C8B-B14F-4D97-AF65-F5344CB8AC3E}">
        <p14:creationId xmlns:p14="http://schemas.microsoft.com/office/powerpoint/2010/main" val="2098974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68A-6F6D-C02E-6623-DD7C1F7C585D}"/>
              </a:ext>
            </a:extLst>
          </p:cNvPr>
          <p:cNvSpPr>
            <a:spLocks noGrp="1"/>
          </p:cNvSpPr>
          <p:nvPr>
            <p:ph type="title"/>
          </p:nvPr>
        </p:nvSpPr>
        <p:spPr/>
        <p:txBody>
          <a:bodyPr lIns="91440" tIns="45720" rIns="91440" bIns="45720" anchor="b"/>
          <a:lstStyle/>
          <a:p>
            <a:r>
              <a:rPr lang="en-US">
                <a:ea typeface="Tahoma"/>
                <a:cs typeface="Tahoma"/>
              </a:rPr>
              <a:t>Draft Feedback</a:t>
            </a:r>
            <a:endParaRPr lang="en-US"/>
          </a:p>
        </p:txBody>
      </p:sp>
      <p:pic>
        <p:nvPicPr>
          <p:cNvPr id="3" name="Picture 2" descr="A screenshot of a chat&#10;&#10;Description automatically generated">
            <a:extLst>
              <a:ext uri="{FF2B5EF4-FFF2-40B4-BE49-F238E27FC236}">
                <a16:creationId xmlns:a16="http://schemas.microsoft.com/office/drawing/2014/main" id="{AF64381E-4004-18A6-2999-7E2F77390725}"/>
              </a:ext>
            </a:extLst>
          </p:cNvPr>
          <p:cNvPicPr>
            <a:picLocks noChangeAspect="1"/>
          </p:cNvPicPr>
          <p:nvPr/>
        </p:nvPicPr>
        <p:blipFill>
          <a:blip r:embed="rId2"/>
          <a:stretch>
            <a:fillRect/>
          </a:stretch>
        </p:blipFill>
        <p:spPr>
          <a:xfrm>
            <a:off x="349519" y="2143125"/>
            <a:ext cx="4713402" cy="3462618"/>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BA739E9F-213C-EDCB-28AE-5362059F3EBA}"/>
              </a:ext>
            </a:extLst>
          </p:cNvPr>
          <p:cNvPicPr>
            <a:picLocks noChangeAspect="1"/>
          </p:cNvPicPr>
          <p:nvPr/>
        </p:nvPicPr>
        <p:blipFill>
          <a:blip r:embed="rId3"/>
          <a:stretch>
            <a:fillRect/>
          </a:stretch>
        </p:blipFill>
        <p:spPr>
          <a:xfrm>
            <a:off x="4804523" y="1054473"/>
            <a:ext cx="4031318" cy="1294842"/>
          </a:xfrm>
          <a:prstGeom prst="rect">
            <a:avLst/>
          </a:prstGeom>
          <a:ln>
            <a:noFill/>
          </a:ln>
        </p:spPr>
      </p:pic>
      <p:sp>
        <p:nvSpPr>
          <p:cNvPr id="6" name="TextBox 5">
            <a:extLst>
              <a:ext uri="{FF2B5EF4-FFF2-40B4-BE49-F238E27FC236}">
                <a16:creationId xmlns:a16="http://schemas.microsoft.com/office/drawing/2014/main" id="{D0570F73-FF23-DB4F-60AF-29227F653610}"/>
              </a:ext>
            </a:extLst>
          </p:cNvPr>
          <p:cNvSpPr txBox="1"/>
          <p:nvPr/>
        </p:nvSpPr>
        <p:spPr>
          <a:xfrm>
            <a:off x="5189707" y="2993109"/>
            <a:ext cx="1443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dirty="0">
                <a:solidFill>
                  <a:srgbClr val="FF0000"/>
                </a:solidFill>
                <a:latin typeface="Comic Sans MS"/>
                <a:ea typeface="Tahoma"/>
                <a:cs typeface="Tahoma"/>
              </a:rPr>
              <a:t>praise</a:t>
            </a:r>
            <a:endParaRPr lang="en-US" sz="1800" dirty="0">
              <a:solidFill>
                <a:srgbClr val="000000"/>
              </a:solidFill>
              <a:latin typeface="Comic Sans MS"/>
              <a:ea typeface="Tahoma"/>
              <a:cs typeface="Tahoma"/>
            </a:endParaRPr>
          </a:p>
        </p:txBody>
      </p:sp>
      <p:sp>
        <p:nvSpPr>
          <p:cNvPr id="7" name="TextBox 6">
            <a:extLst>
              <a:ext uri="{FF2B5EF4-FFF2-40B4-BE49-F238E27FC236}">
                <a16:creationId xmlns:a16="http://schemas.microsoft.com/office/drawing/2014/main" id="{A7E3B1C4-05FA-AE84-76A1-3C926CF65E8B}"/>
              </a:ext>
            </a:extLst>
          </p:cNvPr>
          <p:cNvSpPr txBox="1"/>
          <p:nvPr/>
        </p:nvSpPr>
        <p:spPr>
          <a:xfrm>
            <a:off x="5189706" y="32731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dirty="0">
                <a:solidFill>
                  <a:srgbClr val="000000"/>
                </a:solidFill>
                <a:latin typeface="Tahoma"/>
                <a:cs typeface="Segoe UI"/>
              </a:rPr>
              <a:t>​</a:t>
            </a:r>
            <a:r>
              <a:rPr lang="en-US" sz="1800" dirty="0">
                <a:solidFill>
                  <a:srgbClr val="FF0000"/>
                </a:solidFill>
                <a:latin typeface="Comic Sans MS"/>
                <a:cs typeface="Segoe UI"/>
              </a:rPr>
              <a:t>suggestion</a:t>
            </a:r>
            <a:r>
              <a:rPr lang="en-US" sz="1800" dirty="0">
                <a:solidFill>
                  <a:srgbClr val="000000"/>
                </a:solidFill>
                <a:latin typeface="Comic Sans MS"/>
                <a:cs typeface="Segoe UI"/>
              </a:rPr>
              <a:t>​</a:t>
            </a:r>
            <a:endParaRPr lang="en-US" sz="1800" dirty="0">
              <a:solidFill>
                <a:srgbClr val="000000"/>
              </a:solidFill>
              <a:latin typeface="Tahoma"/>
            </a:endParaRPr>
          </a:p>
        </p:txBody>
      </p:sp>
      <p:sp>
        <p:nvSpPr>
          <p:cNvPr id="8" name="TextBox 7">
            <a:extLst>
              <a:ext uri="{FF2B5EF4-FFF2-40B4-BE49-F238E27FC236}">
                <a16:creationId xmlns:a16="http://schemas.microsoft.com/office/drawing/2014/main" id="{DD235ACE-2527-3515-EBB9-B467D21A5071}"/>
              </a:ext>
            </a:extLst>
          </p:cNvPr>
          <p:cNvSpPr txBox="1"/>
          <p:nvPr/>
        </p:nvSpPr>
        <p:spPr>
          <a:xfrm>
            <a:off x="5402359" y="44043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dirty="0">
                <a:solidFill>
                  <a:srgbClr val="000000"/>
                </a:solidFill>
                <a:latin typeface="Tahoma"/>
                <a:cs typeface="Segoe UI"/>
              </a:rPr>
              <a:t>​</a:t>
            </a:r>
            <a:r>
              <a:rPr lang="en-US" sz="1800" dirty="0">
                <a:solidFill>
                  <a:srgbClr val="FF0000"/>
                </a:solidFill>
                <a:latin typeface="Comic Sans MS"/>
                <a:cs typeface="Segoe UI"/>
              </a:rPr>
              <a:t>simulated replies</a:t>
            </a:r>
            <a:r>
              <a:rPr lang="en-US" sz="1800" dirty="0">
                <a:solidFill>
                  <a:srgbClr val="000000"/>
                </a:solidFill>
                <a:latin typeface="Comic Sans MS"/>
                <a:cs typeface="Segoe UI"/>
              </a:rPr>
              <a:t>​</a:t>
            </a:r>
            <a:endParaRPr lang="en-US" sz="1800" dirty="0">
              <a:solidFill>
                <a:srgbClr val="000000"/>
              </a:solidFill>
              <a:latin typeface="Tahoma"/>
              <a:ea typeface="Tahoma"/>
              <a:cs typeface="Tahoma"/>
            </a:endParaRPr>
          </a:p>
        </p:txBody>
      </p:sp>
      <p:sp>
        <p:nvSpPr>
          <p:cNvPr id="10" name="TextBox 9">
            <a:extLst>
              <a:ext uri="{FF2B5EF4-FFF2-40B4-BE49-F238E27FC236}">
                <a16:creationId xmlns:a16="http://schemas.microsoft.com/office/drawing/2014/main" id="{2EE0F26B-BABB-8F5F-B60A-ECEBA1300419}"/>
              </a:ext>
            </a:extLst>
          </p:cNvPr>
          <p:cNvSpPr txBox="1"/>
          <p:nvPr/>
        </p:nvSpPr>
        <p:spPr>
          <a:xfrm>
            <a:off x="1828553" y="2747034"/>
            <a:ext cx="1443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vagueness</a:t>
            </a:r>
            <a:endParaRPr lang="en-US" sz="1800">
              <a:solidFill>
                <a:srgbClr val="000000"/>
              </a:solidFill>
              <a:highlight>
                <a:srgbClr val="FFFF00"/>
              </a:highlight>
              <a:latin typeface="Tahoma"/>
            </a:endParaRPr>
          </a:p>
        </p:txBody>
      </p:sp>
      <p:sp>
        <p:nvSpPr>
          <p:cNvPr id="4" name="Right Brace 3">
            <a:extLst>
              <a:ext uri="{FF2B5EF4-FFF2-40B4-BE49-F238E27FC236}">
                <a16:creationId xmlns:a16="http://schemas.microsoft.com/office/drawing/2014/main" id="{1F4BA30C-613F-69AF-6861-1787995F14F6}"/>
              </a:ext>
            </a:extLst>
          </p:cNvPr>
          <p:cNvSpPr/>
          <p:nvPr/>
        </p:nvSpPr>
        <p:spPr>
          <a:xfrm>
            <a:off x="5062922" y="3802470"/>
            <a:ext cx="263991" cy="165867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srgbClr val="000000"/>
              </a:solidFill>
              <a:latin typeface="Tahoma"/>
            </a:endParaRPr>
          </a:p>
        </p:txBody>
      </p:sp>
    </p:spTree>
    <p:extLst>
      <p:ext uri="{BB962C8B-B14F-4D97-AF65-F5344CB8AC3E}">
        <p14:creationId xmlns:p14="http://schemas.microsoft.com/office/powerpoint/2010/main" val="18366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1A04-540A-A213-4D94-38664C0D3A27}"/>
              </a:ext>
            </a:extLst>
          </p:cNvPr>
          <p:cNvSpPr>
            <a:spLocks noGrp="1"/>
          </p:cNvSpPr>
          <p:nvPr>
            <p:ph type="title"/>
          </p:nvPr>
        </p:nvSpPr>
        <p:spPr/>
        <p:txBody>
          <a:bodyPr/>
          <a:lstStyle/>
          <a:p>
            <a:r>
              <a:rPr lang="en-US" dirty="0"/>
              <a:t>Other </a:t>
            </a:r>
            <a:r>
              <a:rPr lang="en-US" dirty="0">
                <a:solidFill>
                  <a:srgbClr val="C00000"/>
                </a:solidFill>
              </a:rPr>
              <a:t>commodities</a:t>
            </a:r>
            <a:r>
              <a:rPr lang="en-US" dirty="0"/>
              <a:t> in tech</a:t>
            </a:r>
          </a:p>
        </p:txBody>
      </p:sp>
      <p:sp>
        <p:nvSpPr>
          <p:cNvPr id="3" name="Content Placeholder 2">
            <a:extLst>
              <a:ext uri="{FF2B5EF4-FFF2-40B4-BE49-F238E27FC236}">
                <a16:creationId xmlns:a16="http://schemas.microsoft.com/office/drawing/2014/main" id="{6A48F9D7-F80C-4A1D-3013-1D0957F8B040}"/>
              </a:ext>
            </a:extLst>
          </p:cNvPr>
          <p:cNvSpPr>
            <a:spLocks noGrp="1"/>
          </p:cNvSpPr>
          <p:nvPr>
            <p:ph idx="1"/>
          </p:nvPr>
        </p:nvSpPr>
        <p:spPr>
          <a:xfrm>
            <a:off x="457200" y="1524000"/>
            <a:ext cx="8382000" cy="4648200"/>
          </a:xfrm>
        </p:spPr>
        <p:txBody>
          <a:bodyPr/>
          <a:lstStyle/>
          <a:p>
            <a:r>
              <a:rPr lang="en-US" sz="2400" dirty="0">
                <a:solidFill>
                  <a:srgbClr val="C00000"/>
                </a:solidFill>
              </a:rPr>
              <a:t>General-purpose, widely available from multiple sources</a:t>
            </a:r>
            <a:r>
              <a:rPr lang="en-US" sz="2400" dirty="0"/>
              <a:t> </a:t>
            </a:r>
          </a:p>
          <a:p>
            <a:pPr lvl="1"/>
            <a:r>
              <a:rPr lang="en-US" sz="2000" dirty="0"/>
              <a:t>Electricity</a:t>
            </a:r>
          </a:p>
          <a:p>
            <a:pPr lvl="1"/>
            <a:r>
              <a:rPr lang="en-US" sz="2000" dirty="0"/>
              <a:t>Programmable digital computers</a:t>
            </a:r>
          </a:p>
          <a:p>
            <a:pPr lvl="1"/>
            <a:r>
              <a:rPr lang="en-US" sz="2000" dirty="0"/>
              <a:t>Computer-generated imagery (CGI) </a:t>
            </a:r>
            <a:r>
              <a:rPr lang="en-US" sz="1400" dirty="0">
                <a:solidFill>
                  <a:srgbClr val="000000"/>
                </a:solidFill>
              </a:rPr>
              <a:t>(vs. stunt actors, monster makeup, etc.)</a:t>
            </a:r>
            <a:endParaRPr lang="en-US" sz="2000" dirty="0"/>
          </a:p>
          <a:p>
            <a:pPr lvl="1"/>
            <a:r>
              <a:rPr lang="en-US" sz="2000" dirty="0"/>
              <a:t>Algebra on Cartesian coordinates    </a:t>
            </a:r>
            <a:r>
              <a:rPr lang="en-US" sz="1400" dirty="0"/>
              <a:t>(for geometry problems)</a:t>
            </a:r>
            <a:endParaRPr lang="en-US" sz="2000" dirty="0"/>
          </a:p>
          <a:p>
            <a:pPr lvl="1">
              <a:buClr>
                <a:srgbClr val="FFCC00"/>
              </a:buClr>
            </a:pPr>
            <a:r>
              <a:rPr lang="en-US" sz="2000" dirty="0"/>
              <a:t>Integer linear programming solvers </a:t>
            </a:r>
            <a:r>
              <a:rPr lang="en-US" sz="1400" dirty="0">
                <a:solidFill>
                  <a:srgbClr val="000000"/>
                </a:solidFill>
              </a:rPr>
              <a:t>(for optimization problems)</a:t>
            </a:r>
            <a:endParaRPr lang="en-US" sz="2000" dirty="0"/>
          </a:p>
          <a:p>
            <a:pPr lvl="1"/>
            <a:r>
              <a:rPr lang="en-US" sz="2000" dirty="0"/>
              <a:t>3-D printers </a:t>
            </a:r>
            <a:r>
              <a:rPr lang="en-US" sz="1400" dirty="0">
                <a:solidFill>
                  <a:srgbClr val="000000"/>
                </a:solidFill>
              </a:rPr>
              <a:t>(for manufacturing problems)</a:t>
            </a:r>
            <a:endParaRPr lang="en-US" sz="2000" dirty="0"/>
          </a:p>
          <a:p>
            <a:pPr lvl="1"/>
            <a:r>
              <a:rPr lang="en-US" sz="2000" dirty="0">
                <a:solidFill>
                  <a:schemeClr val="accent6"/>
                </a:solidFill>
              </a:rPr>
              <a:t>Large language models (LLMs)</a:t>
            </a:r>
          </a:p>
          <a:p>
            <a:endParaRPr lang="en-US" sz="2400" dirty="0"/>
          </a:p>
          <a:p>
            <a:r>
              <a:rPr lang="en-US" sz="2000" dirty="0"/>
              <a:t>Not always the cheapest approach or the one with best results, but the one it’s easiest to try first.</a:t>
            </a:r>
          </a:p>
          <a:p>
            <a:r>
              <a:rPr lang="en-US" sz="2000" dirty="0"/>
              <a:t>And since most NLP is </a:t>
            </a:r>
            <a:r>
              <a:rPr lang="en-US" sz="2000" b="1" dirty="0"/>
              <a:t>hard</a:t>
            </a:r>
            <a:r>
              <a:rPr lang="en-US" sz="2000" dirty="0"/>
              <a:t>, usually it’s wise to use an LLM somewhere in training your system, running it, or monitoring it.</a:t>
            </a:r>
            <a:endParaRPr lang="en-US" sz="2400" dirty="0"/>
          </a:p>
          <a:p>
            <a:r>
              <a:rPr lang="en-US" sz="2000" dirty="0"/>
              <a:t>In short: we’d better learn how to make good use of these LLMs.</a:t>
            </a:r>
          </a:p>
        </p:txBody>
      </p:sp>
      <p:sp>
        <p:nvSpPr>
          <p:cNvPr id="4" name="Footer Placeholder 3">
            <a:extLst>
              <a:ext uri="{FF2B5EF4-FFF2-40B4-BE49-F238E27FC236}">
                <a16:creationId xmlns:a16="http://schemas.microsoft.com/office/drawing/2014/main" id="{5E311BFA-334A-0D44-0B11-9403792950AE}"/>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1C3497AE-2D49-4F4E-E945-074860D70F99}"/>
              </a:ext>
            </a:extLst>
          </p:cNvPr>
          <p:cNvSpPr>
            <a:spLocks noGrp="1"/>
          </p:cNvSpPr>
          <p:nvPr>
            <p:ph type="sldNum" sz="quarter" idx="11"/>
          </p:nvPr>
        </p:nvSpPr>
        <p:spPr/>
        <p:txBody>
          <a:bodyPr/>
          <a:lstStyle/>
          <a:p>
            <a:pPr>
              <a:defRPr/>
            </a:pPr>
            <a:fld id="{393BCBD1-EA64-4810-B9CC-77DBCC3C3E9D}" type="slidenum">
              <a:rPr lang="en-US" altLang="en-US" smtClean="0"/>
              <a:pPr>
                <a:defRPr/>
              </a:pPr>
              <a:t>4</a:t>
            </a:fld>
            <a:endParaRPr lang="en-US" altLang="en-US" dirty="0"/>
          </a:p>
        </p:txBody>
      </p:sp>
    </p:spTree>
    <p:extLst>
      <p:ext uri="{BB962C8B-B14F-4D97-AF65-F5344CB8AC3E}">
        <p14:creationId xmlns:p14="http://schemas.microsoft.com/office/powerpoint/2010/main" val="73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68A-6F6D-C02E-6623-DD7C1F7C585D}"/>
              </a:ext>
            </a:extLst>
          </p:cNvPr>
          <p:cNvSpPr>
            <a:spLocks noGrp="1"/>
          </p:cNvSpPr>
          <p:nvPr>
            <p:ph type="title"/>
          </p:nvPr>
        </p:nvSpPr>
        <p:spPr/>
        <p:txBody>
          <a:bodyPr lIns="91440" tIns="45720" rIns="91440" bIns="45720" anchor="b"/>
          <a:lstStyle/>
          <a:p>
            <a:r>
              <a:rPr lang="en-US">
                <a:ea typeface="Tahoma"/>
                <a:cs typeface="Tahoma"/>
              </a:rPr>
              <a:t>Draft Feedback</a:t>
            </a:r>
            <a:endParaRPr lang="en-US"/>
          </a:p>
        </p:txBody>
      </p:sp>
      <p:pic>
        <p:nvPicPr>
          <p:cNvPr id="4" name="Picture 3" descr="A screenshot of a computer&#10;&#10;Description automatically generated">
            <a:extLst>
              <a:ext uri="{FF2B5EF4-FFF2-40B4-BE49-F238E27FC236}">
                <a16:creationId xmlns:a16="http://schemas.microsoft.com/office/drawing/2014/main" id="{080B7292-9824-8294-065E-DCC7A8CE327F}"/>
              </a:ext>
            </a:extLst>
          </p:cNvPr>
          <p:cNvPicPr>
            <a:picLocks noChangeAspect="1"/>
          </p:cNvPicPr>
          <p:nvPr/>
        </p:nvPicPr>
        <p:blipFill>
          <a:blip r:embed="rId2"/>
          <a:stretch>
            <a:fillRect/>
          </a:stretch>
        </p:blipFill>
        <p:spPr>
          <a:xfrm>
            <a:off x="331890" y="2258200"/>
            <a:ext cx="4655954" cy="3616484"/>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9760ACFC-165F-A5D3-47ED-BC1E48C7A599}"/>
              </a:ext>
            </a:extLst>
          </p:cNvPr>
          <p:cNvPicPr>
            <a:picLocks noChangeAspect="1"/>
          </p:cNvPicPr>
          <p:nvPr/>
        </p:nvPicPr>
        <p:blipFill>
          <a:blip r:embed="rId3"/>
          <a:stretch>
            <a:fillRect/>
          </a:stretch>
        </p:blipFill>
        <p:spPr>
          <a:xfrm>
            <a:off x="4804523" y="1054473"/>
            <a:ext cx="4031318" cy="1294842"/>
          </a:xfrm>
          <a:prstGeom prst="rect">
            <a:avLst/>
          </a:prstGeom>
          <a:ln>
            <a:noFill/>
          </a:ln>
        </p:spPr>
      </p:pic>
      <p:sp>
        <p:nvSpPr>
          <p:cNvPr id="5" name="TextBox 4">
            <a:extLst>
              <a:ext uri="{FF2B5EF4-FFF2-40B4-BE49-F238E27FC236}">
                <a16:creationId xmlns:a16="http://schemas.microsoft.com/office/drawing/2014/main" id="{BAE1B691-5990-F387-A1D2-C0D90520ABA4}"/>
              </a:ext>
            </a:extLst>
          </p:cNvPr>
          <p:cNvSpPr txBox="1"/>
          <p:nvPr/>
        </p:nvSpPr>
        <p:spPr>
          <a:xfrm>
            <a:off x="1794534" y="2889909"/>
            <a:ext cx="21785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missed the joke</a:t>
            </a:r>
            <a:endParaRPr lang="en-US" sz="1800">
              <a:solidFill>
                <a:srgbClr val="000000"/>
              </a:solidFill>
              <a:latin typeface="Tahoma"/>
            </a:endParaRPr>
          </a:p>
        </p:txBody>
      </p:sp>
    </p:spTree>
    <p:extLst>
      <p:ext uri="{BB962C8B-B14F-4D97-AF65-F5344CB8AC3E}">
        <p14:creationId xmlns:p14="http://schemas.microsoft.com/office/powerpoint/2010/main" val="806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68A-6F6D-C02E-6623-DD7C1F7C585D}"/>
              </a:ext>
            </a:extLst>
          </p:cNvPr>
          <p:cNvSpPr>
            <a:spLocks noGrp="1"/>
          </p:cNvSpPr>
          <p:nvPr>
            <p:ph type="title"/>
          </p:nvPr>
        </p:nvSpPr>
        <p:spPr/>
        <p:txBody>
          <a:bodyPr lIns="91440" tIns="45720" rIns="91440" bIns="45720" anchor="b"/>
          <a:lstStyle/>
          <a:p>
            <a:r>
              <a:rPr lang="en-US">
                <a:ea typeface="Tahoma"/>
                <a:cs typeface="Tahoma"/>
              </a:rPr>
              <a:t>Draft Feedback</a:t>
            </a:r>
            <a:endParaRPr lang="en-US"/>
          </a:p>
        </p:txBody>
      </p:sp>
      <p:pic>
        <p:nvPicPr>
          <p:cNvPr id="3" name="Picture 2" descr="A screenshot of a computer&#10;&#10;Description automatically generated">
            <a:extLst>
              <a:ext uri="{FF2B5EF4-FFF2-40B4-BE49-F238E27FC236}">
                <a16:creationId xmlns:a16="http://schemas.microsoft.com/office/drawing/2014/main" id="{04A876EC-7153-8DA2-C006-6333DB2531AB}"/>
              </a:ext>
            </a:extLst>
          </p:cNvPr>
          <p:cNvPicPr>
            <a:picLocks noChangeAspect="1"/>
          </p:cNvPicPr>
          <p:nvPr/>
        </p:nvPicPr>
        <p:blipFill>
          <a:blip r:embed="rId2"/>
          <a:stretch>
            <a:fillRect/>
          </a:stretch>
        </p:blipFill>
        <p:spPr>
          <a:xfrm>
            <a:off x="3912577" y="857250"/>
            <a:ext cx="5156060" cy="5143500"/>
          </a:xfrm>
          <a:prstGeom prst="rect">
            <a:avLst/>
          </a:prstGeom>
        </p:spPr>
      </p:pic>
      <p:sp>
        <p:nvSpPr>
          <p:cNvPr id="9" name="TextBox 8">
            <a:extLst>
              <a:ext uri="{FF2B5EF4-FFF2-40B4-BE49-F238E27FC236}">
                <a16:creationId xmlns:a16="http://schemas.microsoft.com/office/drawing/2014/main" id="{0108F82D-EEE8-C163-CAE0-FC41B44F0E8E}"/>
              </a:ext>
            </a:extLst>
          </p:cNvPr>
          <p:cNvSpPr txBox="1"/>
          <p:nvPr/>
        </p:nvSpPr>
        <p:spPr>
          <a:xfrm>
            <a:off x="5400427" y="3325337"/>
            <a:ext cx="21785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misinformation</a:t>
            </a:r>
            <a:endParaRPr lang="en-US" sz="1800">
              <a:solidFill>
                <a:srgbClr val="000000"/>
              </a:solidFill>
              <a:latin typeface="Tahoma"/>
            </a:endParaRPr>
          </a:p>
        </p:txBody>
      </p:sp>
    </p:spTree>
    <p:extLst>
      <p:ext uri="{BB962C8B-B14F-4D97-AF65-F5344CB8AC3E}">
        <p14:creationId xmlns:p14="http://schemas.microsoft.com/office/powerpoint/2010/main" val="23666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 screenshot of a chat&#10;&#10;Description automatically generated">
            <a:extLst>
              <a:ext uri="{FF2B5EF4-FFF2-40B4-BE49-F238E27FC236}">
                <a16:creationId xmlns:a16="http://schemas.microsoft.com/office/drawing/2014/main" id="{62A0E4D7-86BC-03DA-D618-2FB24C36E91F}"/>
              </a:ext>
            </a:extLst>
          </p:cNvPr>
          <p:cNvPicPr>
            <a:picLocks noChangeAspect="1"/>
          </p:cNvPicPr>
          <p:nvPr/>
        </p:nvPicPr>
        <p:blipFill>
          <a:blip r:embed="rId2"/>
          <a:stretch>
            <a:fillRect/>
          </a:stretch>
        </p:blipFill>
        <p:spPr>
          <a:xfrm>
            <a:off x="3923081" y="857250"/>
            <a:ext cx="6699875" cy="5143500"/>
          </a:xfrm>
          <a:prstGeom prst="rect">
            <a:avLst/>
          </a:prstGeom>
        </p:spPr>
      </p:pic>
      <p:sp>
        <p:nvSpPr>
          <p:cNvPr id="2" name="Title 1">
            <a:extLst>
              <a:ext uri="{FF2B5EF4-FFF2-40B4-BE49-F238E27FC236}">
                <a16:creationId xmlns:a16="http://schemas.microsoft.com/office/drawing/2014/main" id="{9403F68A-6F6D-C02E-6623-DD7C1F7C585D}"/>
              </a:ext>
            </a:extLst>
          </p:cNvPr>
          <p:cNvSpPr>
            <a:spLocks noGrp="1"/>
          </p:cNvSpPr>
          <p:nvPr>
            <p:ph type="title"/>
          </p:nvPr>
        </p:nvSpPr>
        <p:spPr/>
        <p:txBody>
          <a:bodyPr lIns="91440" tIns="45720" rIns="91440" bIns="45720" anchor="b"/>
          <a:lstStyle/>
          <a:p>
            <a:r>
              <a:rPr lang="en-US">
                <a:ea typeface="Tahoma"/>
                <a:cs typeface="Tahoma"/>
              </a:rPr>
              <a:t>Draft Feedback</a:t>
            </a:r>
            <a:endParaRPr lang="en-US"/>
          </a:p>
        </p:txBody>
      </p:sp>
      <p:sp>
        <p:nvSpPr>
          <p:cNvPr id="7" name="TextBox 6">
            <a:extLst>
              <a:ext uri="{FF2B5EF4-FFF2-40B4-BE49-F238E27FC236}">
                <a16:creationId xmlns:a16="http://schemas.microsoft.com/office/drawing/2014/main" id="{5655AE81-DD5F-53FC-FC66-B53FD5E6700D}"/>
              </a:ext>
            </a:extLst>
          </p:cNvPr>
          <p:cNvSpPr txBox="1"/>
          <p:nvPr/>
        </p:nvSpPr>
        <p:spPr>
          <a:xfrm>
            <a:off x="5005820" y="4046516"/>
            <a:ext cx="21785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misunderstanding</a:t>
            </a:r>
          </a:p>
        </p:txBody>
      </p:sp>
    </p:spTree>
    <p:extLst>
      <p:ext uri="{BB962C8B-B14F-4D97-AF65-F5344CB8AC3E}">
        <p14:creationId xmlns:p14="http://schemas.microsoft.com/office/powerpoint/2010/main" val="12371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B5B6-A665-AB37-34BE-F8AF9A219F7F}"/>
              </a:ext>
            </a:extLst>
          </p:cNvPr>
          <p:cNvSpPr>
            <a:spLocks noGrp="1"/>
          </p:cNvSpPr>
          <p:nvPr>
            <p:ph type="title"/>
          </p:nvPr>
        </p:nvSpPr>
        <p:spPr/>
        <p:txBody>
          <a:bodyPr lIns="91440" tIns="45720" rIns="91440" bIns="45720" anchor="b"/>
          <a:lstStyle/>
          <a:p>
            <a:r>
              <a:rPr lang="en-US">
                <a:ea typeface="Tahoma"/>
                <a:cs typeface="Tahoma"/>
              </a:rPr>
              <a:t>Feedback on User's Draft Posts</a:t>
            </a:r>
            <a:endParaRPr lang="en-US"/>
          </a:p>
        </p:txBody>
      </p:sp>
      <p:sp>
        <p:nvSpPr>
          <p:cNvPr id="3" name="Text Placeholder 2">
            <a:extLst>
              <a:ext uri="{FF2B5EF4-FFF2-40B4-BE49-F238E27FC236}">
                <a16:creationId xmlns:a16="http://schemas.microsoft.com/office/drawing/2014/main" id="{F6E195A9-02E4-B03A-B9FE-3CAA26BFA65F}"/>
              </a:ext>
            </a:extLst>
          </p:cNvPr>
          <p:cNvSpPr>
            <a:spLocks noGrp="1"/>
          </p:cNvSpPr>
          <p:nvPr>
            <p:ph type="body" sz="quarter" idx="16"/>
          </p:nvPr>
        </p:nvSpPr>
        <p:spPr>
          <a:xfrm>
            <a:off x="533920" y="2142625"/>
            <a:ext cx="8085415" cy="3182849"/>
          </a:xfrm>
        </p:spPr>
        <p:txBody>
          <a:bodyPr lIns="91440" tIns="45720" rIns="91440" bIns="45720" anchor="t">
            <a:noAutofit/>
          </a:bodyPr>
          <a:lstStyle/>
          <a:p>
            <a:pPr marL="229870" indent="-229870">
              <a:lnSpc>
                <a:spcPct val="100000"/>
              </a:lnSpc>
              <a:buNone/>
            </a:pPr>
            <a:r>
              <a:rPr lang="en-US" sz="1800">
                <a:solidFill>
                  <a:srgbClr val="CE9178"/>
                </a:solidFill>
                <a:latin typeface="Tahoma"/>
                <a:ea typeface="Tahoma"/>
                <a:cs typeface="Tahoma"/>
              </a:rPr>
              <a:t>You are a wise and patient teacher and discussion moderator. You like to see constructive, high-energy discussions where the participants substantively engage one another. Your student is active on social media and is drafting a post. You will gently offer feedback to help them be more effective on social media.</a:t>
            </a:r>
            <a:endParaRPr lang="en-US" sz="1800">
              <a:solidFill>
                <a:srgbClr val="CE9178"/>
              </a:solidFill>
              <a:highlight>
                <a:srgbClr val="FFFF00"/>
              </a:highlight>
            </a:endParaRPr>
          </a:p>
          <a:p>
            <a:pPr marL="229870" indent="-229870">
              <a:lnSpc>
                <a:spcPct val="100000"/>
              </a:lnSpc>
              <a:buNone/>
            </a:pPr>
            <a:endParaRPr lang="en-US" sz="1800">
              <a:solidFill>
                <a:srgbClr val="CE9178"/>
              </a:solidFill>
              <a:latin typeface="Tahoma"/>
              <a:ea typeface="Tahoma"/>
              <a:cs typeface="Tahoma"/>
            </a:endParaRPr>
          </a:p>
        </p:txBody>
      </p:sp>
      <p:sp>
        <p:nvSpPr>
          <p:cNvPr id="4" name="TextBox 3">
            <a:extLst>
              <a:ext uri="{FF2B5EF4-FFF2-40B4-BE49-F238E27FC236}">
                <a16:creationId xmlns:a16="http://schemas.microsoft.com/office/drawing/2014/main" id="{3CFCD066-EBED-6EB9-85B5-09C41C113440}"/>
              </a:ext>
            </a:extLst>
          </p:cNvPr>
          <p:cNvSpPr txBox="1"/>
          <p:nvPr/>
        </p:nvSpPr>
        <p:spPr>
          <a:xfrm>
            <a:off x="6903118" y="1391152"/>
            <a:ext cx="1991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Your mission</a:t>
            </a:r>
          </a:p>
        </p:txBody>
      </p:sp>
      <p:sp>
        <p:nvSpPr>
          <p:cNvPr id="5" name="Text Placeholder 2">
            <a:extLst>
              <a:ext uri="{FF2B5EF4-FFF2-40B4-BE49-F238E27FC236}">
                <a16:creationId xmlns:a16="http://schemas.microsoft.com/office/drawing/2014/main" id="{EA28481A-4755-89ED-8532-B953F4210C97}"/>
              </a:ext>
            </a:extLst>
          </p:cNvPr>
          <p:cNvSpPr txBox="1">
            <a:spLocks/>
          </p:cNvSpPr>
          <p:nvPr/>
        </p:nvSpPr>
        <p:spPr>
          <a:xfrm>
            <a:off x="533920" y="2142625"/>
            <a:ext cx="8085415" cy="3182849"/>
          </a:xfrm>
          <a:prstGeom prst="rect">
            <a:avLst/>
          </a:prstGeom>
          <a:solidFill>
            <a:schemeClr val="bg1"/>
          </a:solidFill>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r>
              <a:rPr lang="en-US">
                <a:solidFill>
                  <a:srgbClr val="CE9178"/>
                </a:solidFill>
                <a:latin typeface="Tahoma"/>
                <a:ea typeface="Tahoma"/>
                <a:cs typeface="Tahoma"/>
              </a:rPr>
              <a:t>You are a wise and patient teacher and discussion moderator. You like to see constructive, high-energy discussions where the participants substantively engage one another. Your student is active on social media and is drafting a post. You will gently offer feedback to help them be more effective on social media. </a:t>
            </a:r>
            <a:r>
              <a:rPr lang="en-US">
                <a:solidFill>
                  <a:srgbClr val="CE9178"/>
                </a:solidFill>
                <a:highlight>
                  <a:srgbClr val="FFFF00"/>
                </a:highlight>
                <a:latin typeface="Tahoma"/>
                <a:ea typeface="Tahoma"/>
                <a:cs typeface="Tahoma"/>
              </a:rPr>
              <a:t>Be brief; </a:t>
            </a:r>
            <a:r>
              <a:rPr lang="en-US" b="1">
                <a:solidFill>
                  <a:srgbClr val="CE9178"/>
                </a:solidFill>
                <a:highlight>
                  <a:srgbClr val="FFFF00"/>
                </a:highlight>
                <a:latin typeface="Tahoma"/>
                <a:ea typeface="Tahoma"/>
                <a:cs typeface="Tahoma"/>
              </a:rPr>
              <a:t>avoid generic comments</a:t>
            </a:r>
            <a:r>
              <a:rPr lang="en-US">
                <a:solidFill>
                  <a:srgbClr val="CE9178"/>
                </a:solidFill>
                <a:highlight>
                  <a:srgbClr val="FFFF00"/>
                </a:highlight>
                <a:latin typeface="Tahoma"/>
                <a:ea typeface="Tahoma"/>
                <a:cs typeface="Tahoma"/>
              </a:rPr>
              <a:t> that could apply equally well to many other posts.</a:t>
            </a:r>
            <a:endParaRPr lang="en-US">
              <a:solidFill>
                <a:srgbClr val="000000"/>
              </a:solidFill>
              <a:highlight>
                <a:srgbClr val="FFFF00"/>
              </a:highlight>
              <a:latin typeface="Tahoma"/>
            </a:endParaRPr>
          </a:p>
          <a:p>
            <a:pPr marL="229870" indent="-229870" fontAlgn="auto">
              <a:spcBef>
                <a:spcPts val="0"/>
              </a:spcBef>
              <a:spcAft>
                <a:spcPts val="0"/>
              </a:spcAft>
            </a:pPr>
            <a:endParaRPr lang="en-US">
              <a:solidFill>
                <a:srgbClr val="CE9178"/>
              </a:solidFill>
              <a:highlight>
                <a:srgbClr val="FFFF00"/>
              </a:highlight>
              <a:latin typeface="Tahoma"/>
              <a:ea typeface="Tahoma"/>
              <a:cs typeface="Tahoma"/>
            </a:endParaRPr>
          </a:p>
          <a:p>
            <a:pPr marL="229870" indent="-229870" fontAlgn="auto">
              <a:spcBef>
                <a:spcPts val="0"/>
              </a:spcBef>
              <a:spcAft>
                <a:spcPts val="0"/>
              </a:spcAft>
            </a:pPr>
            <a:r>
              <a:rPr lang="en-US">
                <a:solidFill>
                  <a:srgbClr val="CE9178"/>
                </a:solidFill>
                <a:latin typeface="Tahoma"/>
                <a:ea typeface="Tahoma"/>
                <a:cs typeface="Tahoma"/>
              </a:rPr>
              <a:t>Your student is adding to the following thread.</a:t>
            </a:r>
            <a:endParaRPr lang="en-US">
              <a:solidFill>
                <a:srgbClr val="000000"/>
              </a:solidFill>
              <a:latin typeface="Tahoma"/>
              <a:ea typeface="Tahoma"/>
              <a:cs typeface="Tahoma"/>
            </a:endParaRPr>
          </a:p>
          <a:p>
            <a:pPr marL="229870" indent="-229870" fontAlgn="auto">
              <a:spcBef>
                <a:spcPts val="0"/>
              </a:spcBef>
              <a:spcAft>
                <a:spcPts val="0"/>
              </a:spcAft>
            </a:pPr>
            <a:r>
              <a:rPr lang="en-US" sz="1600">
                <a:solidFill>
                  <a:srgbClr val="CE9178"/>
                </a:solidFill>
                <a:latin typeface="Tahoma"/>
                <a:ea typeface="Tahoma"/>
                <a:cs typeface="Tahoma"/>
              </a:rPr>
              <a:t>ORIGINAL POST: ...</a:t>
            </a:r>
            <a:endParaRPr lang="en-US" sz="1600">
              <a:solidFill>
                <a:srgbClr val="CE9178"/>
              </a:solidFill>
              <a:highlight>
                <a:srgbClr val="FFFF00"/>
              </a:highlight>
              <a:latin typeface="Tahoma"/>
              <a:ea typeface="Tahoma"/>
              <a:cs typeface="Tahoma"/>
            </a:endParaRPr>
          </a:p>
          <a:p>
            <a:pPr marL="229870" indent="-229870" fontAlgn="auto">
              <a:spcBef>
                <a:spcPts val="0"/>
              </a:spcBef>
              <a:spcAft>
                <a:spcPts val="0"/>
              </a:spcAft>
            </a:pPr>
            <a:r>
              <a:rPr lang="en-US" sz="1600">
                <a:solidFill>
                  <a:srgbClr val="CE9178"/>
                </a:solidFill>
                <a:latin typeface="Tahoma"/>
                <a:ea typeface="Tahoma"/>
                <a:cs typeface="Tahoma"/>
              </a:rPr>
              <a:t>REPLY: …</a:t>
            </a:r>
          </a:p>
          <a:p>
            <a:pPr marL="229870" indent="-229870" fontAlgn="auto">
              <a:spcBef>
                <a:spcPts val="0"/>
              </a:spcBef>
              <a:spcAft>
                <a:spcPts val="0"/>
              </a:spcAft>
            </a:pPr>
            <a:r>
              <a:rPr lang="en-US" sz="1600">
                <a:solidFill>
                  <a:srgbClr val="CE9178"/>
                </a:solidFill>
                <a:latin typeface="Tahoma"/>
                <a:ea typeface="Tahoma"/>
                <a:cs typeface="Tahoma"/>
              </a:rPr>
              <a:t>REPLY: ...</a:t>
            </a:r>
          </a:p>
          <a:p>
            <a:pPr marL="229870" indent="-229870" fontAlgn="auto">
              <a:spcBef>
                <a:spcPts val="0"/>
              </a:spcBef>
              <a:spcAft>
                <a:spcPts val="0"/>
              </a:spcAft>
            </a:pPr>
            <a:r>
              <a:rPr lang="en-US" sz="1600">
                <a:solidFill>
                  <a:srgbClr val="CE9178"/>
                </a:solidFill>
                <a:latin typeface="Tahoma"/>
                <a:ea typeface="Tahoma"/>
                <a:cs typeface="Tahoma"/>
              </a:rPr>
              <a:t>FINAL REPLY: …</a:t>
            </a:r>
          </a:p>
          <a:p>
            <a:pPr marL="229870" indent="-229870" fontAlgn="auto">
              <a:spcBef>
                <a:spcPts val="0"/>
              </a:spcBef>
              <a:spcAft>
                <a:spcPts val="0"/>
              </a:spcAft>
            </a:pPr>
            <a:r>
              <a:rPr lang="en-US" sz="1600">
                <a:solidFill>
                  <a:srgbClr val="CE9178"/>
                </a:solidFill>
                <a:latin typeface="Tahoma"/>
                <a:ea typeface="Tahoma"/>
                <a:cs typeface="Tahoma"/>
              </a:rPr>
              <a:t>Your student's DRAFT POST: ...</a:t>
            </a:r>
          </a:p>
        </p:txBody>
      </p:sp>
      <p:sp>
        <p:nvSpPr>
          <p:cNvPr id="8" name="Text Placeholder 2">
            <a:extLst>
              <a:ext uri="{FF2B5EF4-FFF2-40B4-BE49-F238E27FC236}">
                <a16:creationId xmlns:a16="http://schemas.microsoft.com/office/drawing/2014/main" id="{EA28481A-4755-89ED-8532-B953F4210C97}"/>
              </a:ext>
            </a:extLst>
          </p:cNvPr>
          <p:cNvSpPr txBox="1">
            <a:spLocks/>
          </p:cNvSpPr>
          <p:nvPr/>
        </p:nvSpPr>
        <p:spPr>
          <a:xfrm>
            <a:off x="533920" y="2142624"/>
            <a:ext cx="8085415" cy="1497286"/>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r>
              <a:rPr lang="en-US">
                <a:solidFill>
                  <a:srgbClr val="CE9178"/>
                </a:solidFill>
                <a:highlight>
                  <a:srgbClr val="000000"/>
                </a:highlight>
                <a:latin typeface="Tahoma"/>
                <a:ea typeface="Tahoma"/>
                <a:cs typeface="Tahoma"/>
              </a:rPr>
              <a:t>You are a wise and patient teacher and discussion moderator. You like to see constructive, high-energy discussions where the participants substantively engage one another.</a:t>
            </a:r>
            <a:r>
              <a:rPr lang="en-US">
                <a:solidFill>
                  <a:srgbClr val="CE9178"/>
                </a:solidFill>
                <a:latin typeface="Tahoma"/>
                <a:ea typeface="Tahoma"/>
                <a:cs typeface="Tahoma"/>
              </a:rPr>
              <a:t> Your student is active on social media and is drafting a post. You will gently offer feedback to help them be more effective on social media.</a:t>
            </a:r>
            <a:endParaRPr lang="en-US">
              <a:solidFill>
                <a:srgbClr val="CE9178"/>
              </a:solidFill>
              <a:highlight>
                <a:srgbClr val="FFFF00"/>
              </a:highlight>
              <a:latin typeface="Tahoma"/>
              <a:ea typeface="Tahoma"/>
              <a:cs typeface="Tahoma"/>
            </a:endParaRPr>
          </a:p>
        </p:txBody>
      </p:sp>
      <p:grpSp>
        <p:nvGrpSpPr>
          <p:cNvPr id="14" name="Group 13">
            <a:extLst>
              <a:ext uri="{FF2B5EF4-FFF2-40B4-BE49-F238E27FC236}">
                <a16:creationId xmlns:a16="http://schemas.microsoft.com/office/drawing/2014/main" id="{1F8E4303-323E-3671-39A4-8863F1C017AD}"/>
              </a:ext>
            </a:extLst>
          </p:cNvPr>
          <p:cNvGrpSpPr/>
          <p:nvPr/>
        </p:nvGrpSpPr>
        <p:grpSpPr>
          <a:xfrm>
            <a:off x="414178" y="4092257"/>
            <a:ext cx="6845892" cy="1280780"/>
            <a:chOff x="414178" y="3235007"/>
            <a:chExt cx="6845892" cy="1280780"/>
          </a:xfrm>
        </p:grpSpPr>
        <p:sp>
          <p:nvSpPr>
            <p:cNvPr id="12" name="Double Brace 11">
              <a:extLst>
                <a:ext uri="{FF2B5EF4-FFF2-40B4-BE49-F238E27FC236}">
                  <a16:creationId xmlns:a16="http://schemas.microsoft.com/office/drawing/2014/main" id="{C3247CBB-2A58-CB74-E0A6-29AD171D01B4}"/>
                </a:ext>
              </a:extLst>
            </p:cNvPr>
            <p:cNvSpPr/>
            <p:nvPr/>
          </p:nvSpPr>
          <p:spPr>
            <a:xfrm>
              <a:off x="414178" y="3235007"/>
              <a:ext cx="5097265" cy="128078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srgbClr val="000000"/>
                </a:solidFill>
                <a:latin typeface="Tahoma"/>
              </a:endParaRPr>
            </a:p>
          </p:txBody>
        </p:sp>
        <p:sp>
          <p:nvSpPr>
            <p:cNvPr id="13" name="TextBox 12">
              <a:extLst>
                <a:ext uri="{FF2B5EF4-FFF2-40B4-BE49-F238E27FC236}">
                  <a16:creationId xmlns:a16="http://schemas.microsoft.com/office/drawing/2014/main" id="{7016B4F5-E33A-DD09-D21A-73218629A36B}"/>
                </a:ext>
              </a:extLst>
            </p:cNvPr>
            <p:cNvSpPr txBox="1"/>
            <p:nvPr/>
          </p:nvSpPr>
          <p:spPr>
            <a:xfrm>
              <a:off x="5508785" y="3548239"/>
              <a:ext cx="1751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a:solidFill>
                    <a:srgbClr val="68ACE5">
                      <a:lumMod val="76000"/>
                    </a:srgbClr>
                  </a:solidFill>
                  <a:latin typeface="Tahoma"/>
                  <a:ea typeface="Tahoma"/>
                  <a:cs typeface="Tahoma"/>
                </a:rPr>
                <a:t>omit if draft is a top-level post</a:t>
              </a:r>
            </a:p>
          </p:txBody>
        </p:sp>
      </p:grpSp>
      <p:sp>
        <p:nvSpPr>
          <p:cNvPr id="6" name="TextBox 5">
            <a:extLst>
              <a:ext uri="{FF2B5EF4-FFF2-40B4-BE49-F238E27FC236}">
                <a16:creationId xmlns:a16="http://schemas.microsoft.com/office/drawing/2014/main" id="{9D57F747-9D46-E2BD-E3D7-D40818A31522}"/>
              </a:ext>
            </a:extLst>
          </p:cNvPr>
          <p:cNvSpPr txBox="1"/>
          <p:nvPr/>
        </p:nvSpPr>
        <p:spPr>
          <a:xfrm>
            <a:off x="-2507" y="1819776"/>
            <a:ext cx="1991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dirty="0">
                <a:solidFill>
                  <a:srgbClr val="000000"/>
                </a:solidFill>
                <a:highlight>
                  <a:srgbClr val="FFFF00"/>
                </a:highlight>
                <a:latin typeface="Comic Sans MS"/>
                <a:ea typeface="Tahoma"/>
                <a:cs typeface="Tahoma"/>
              </a:rPr>
              <a:t>persona</a:t>
            </a:r>
            <a:endParaRPr lang="en-US" sz="1800" dirty="0">
              <a:solidFill>
                <a:srgbClr val="000000"/>
              </a:solidFill>
              <a:latin typeface="Tahoma"/>
            </a:endParaRPr>
          </a:p>
        </p:txBody>
      </p:sp>
      <p:cxnSp>
        <p:nvCxnSpPr>
          <p:cNvPr id="7" name="Straight Arrow Connector 6">
            <a:extLst>
              <a:ext uri="{FF2B5EF4-FFF2-40B4-BE49-F238E27FC236}">
                <a16:creationId xmlns:a16="http://schemas.microsoft.com/office/drawing/2014/main" id="{E8BD7B4C-E7C0-8304-A45F-5152BEEE0D93}"/>
              </a:ext>
            </a:extLst>
          </p:cNvPr>
          <p:cNvCxnSpPr/>
          <p:nvPr/>
        </p:nvCxnSpPr>
        <p:spPr>
          <a:xfrm>
            <a:off x="937533" y="2012496"/>
            <a:ext cx="274864" cy="1251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80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B5B6-A665-AB37-34BE-F8AF9A219F7F}"/>
              </a:ext>
            </a:extLst>
          </p:cNvPr>
          <p:cNvSpPr>
            <a:spLocks noGrp="1"/>
          </p:cNvSpPr>
          <p:nvPr>
            <p:ph type="title"/>
          </p:nvPr>
        </p:nvSpPr>
        <p:spPr/>
        <p:txBody>
          <a:bodyPr lIns="91440" tIns="45720" rIns="91440" bIns="45720" anchor="b"/>
          <a:lstStyle/>
          <a:p>
            <a:r>
              <a:rPr lang="en-US">
                <a:ea typeface="Tahoma"/>
                <a:cs typeface="Tahoma"/>
              </a:rPr>
              <a:t>Feedback on User's Draft Posts</a:t>
            </a:r>
            <a:endParaRPr lang="en-US"/>
          </a:p>
        </p:txBody>
      </p:sp>
      <p:sp>
        <p:nvSpPr>
          <p:cNvPr id="3" name="Text Placeholder 2">
            <a:extLst>
              <a:ext uri="{FF2B5EF4-FFF2-40B4-BE49-F238E27FC236}">
                <a16:creationId xmlns:a16="http://schemas.microsoft.com/office/drawing/2014/main" id="{F6E195A9-02E4-B03A-B9FE-3CAA26BFA65F}"/>
              </a:ext>
            </a:extLst>
          </p:cNvPr>
          <p:cNvSpPr>
            <a:spLocks noGrp="1"/>
          </p:cNvSpPr>
          <p:nvPr>
            <p:ph type="body" sz="quarter" idx="16"/>
          </p:nvPr>
        </p:nvSpPr>
        <p:spPr>
          <a:xfrm>
            <a:off x="533920" y="2142625"/>
            <a:ext cx="8085415" cy="3182849"/>
          </a:xfrm>
        </p:spPr>
        <p:txBody>
          <a:bodyPr lIns="91440" tIns="45720" rIns="91440" bIns="45720" anchor="t">
            <a:noAutofit/>
          </a:bodyPr>
          <a:lstStyle/>
          <a:p>
            <a:pPr marL="229870" indent="-229870">
              <a:lnSpc>
                <a:spcPct val="100000"/>
              </a:lnSpc>
              <a:buNone/>
            </a:pPr>
            <a:endParaRPr lang="en-US" sz="1800">
              <a:solidFill>
                <a:srgbClr val="CE9178"/>
              </a:solidFill>
              <a:latin typeface="Tahoma"/>
              <a:ea typeface="Tahoma"/>
              <a:cs typeface="Tahoma"/>
            </a:endParaRPr>
          </a:p>
        </p:txBody>
      </p:sp>
      <p:sp>
        <p:nvSpPr>
          <p:cNvPr id="4" name="TextBox 3">
            <a:extLst>
              <a:ext uri="{FF2B5EF4-FFF2-40B4-BE49-F238E27FC236}">
                <a16:creationId xmlns:a16="http://schemas.microsoft.com/office/drawing/2014/main" id="{3CFCD066-EBED-6EB9-85B5-09C41C113440}"/>
              </a:ext>
            </a:extLst>
          </p:cNvPr>
          <p:cNvSpPr txBox="1"/>
          <p:nvPr/>
        </p:nvSpPr>
        <p:spPr>
          <a:xfrm>
            <a:off x="6903118" y="1391152"/>
            <a:ext cx="1991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Fill out a form</a:t>
            </a:r>
            <a:endParaRPr lang="en-US" sz="1800">
              <a:solidFill>
                <a:srgbClr val="000000"/>
              </a:solidFill>
              <a:latin typeface="Tahoma"/>
            </a:endParaRPr>
          </a:p>
        </p:txBody>
      </p:sp>
      <p:sp>
        <p:nvSpPr>
          <p:cNvPr id="8" name="Text Placeholder 2">
            <a:extLst>
              <a:ext uri="{FF2B5EF4-FFF2-40B4-BE49-F238E27FC236}">
                <a16:creationId xmlns:a16="http://schemas.microsoft.com/office/drawing/2014/main" id="{EA28481A-4755-89ED-8532-B953F4210C97}"/>
              </a:ext>
            </a:extLst>
          </p:cNvPr>
          <p:cNvSpPr txBox="1">
            <a:spLocks/>
          </p:cNvSpPr>
          <p:nvPr/>
        </p:nvSpPr>
        <p:spPr>
          <a:xfrm>
            <a:off x="533920" y="2142624"/>
            <a:ext cx="8085415" cy="1497286"/>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endParaRPr lang="en-US">
              <a:solidFill>
                <a:srgbClr val="CE9178"/>
              </a:solidFill>
              <a:latin typeface="Tahoma"/>
              <a:ea typeface="Tahoma"/>
              <a:cs typeface="Tahoma"/>
            </a:endParaRPr>
          </a:p>
        </p:txBody>
      </p:sp>
      <p:sp>
        <p:nvSpPr>
          <p:cNvPr id="6" name="Text Placeholder 2">
            <a:extLst>
              <a:ext uri="{FF2B5EF4-FFF2-40B4-BE49-F238E27FC236}">
                <a16:creationId xmlns:a16="http://schemas.microsoft.com/office/drawing/2014/main" id="{EA28481A-4755-89ED-8532-B953F4210C97}"/>
              </a:ext>
            </a:extLst>
          </p:cNvPr>
          <p:cNvSpPr txBox="1">
            <a:spLocks/>
          </p:cNvSpPr>
          <p:nvPr/>
        </p:nvSpPr>
        <p:spPr>
          <a:xfrm>
            <a:off x="533920" y="2142625"/>
            <a:ext cx="8085415" cy="3182849"/>
          </a:xfrm>
          <a:prstGeom prst="rect">
            <a:avLst/>
          </a:prstGeom>
          <a:solidFill>
            <a:schemeClr val="bg1"/>
          </a:solidFill>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r>
              <a:rPr lang="en-US">
                <a:solidFill>
                  <a:srgbClr val="CE9178"/>
                </a:solidFill>
                <a:latin typeface="Tahoma"/>
                <a:ea typeface="Tahoma"/>
                <a:cs typeface="Tahoma"/>
              </a:rPr>
              <a:t>Fill out the following JSON template:</a:t>
            </a:r>
            <a:br>
              <a:rPr lang="en-US">
                <a:solidFill>
                  <a:srgbClr val="000000"/>
                </a:solidFill>
                <a:latin typeface="Tahoma"/>
                <a:ea typeface="Tahoma"/>
                <a:cs typeface="Tahoma"/>
              </a:rPr>
            </a:br>
            <a:r>
              <a:rPr lang="en-US">
                <a:solidFill>
                  <a:srgbClr val="CE9178"/>
                </a:solidFill>
                <a:latin typeface="Tahoma"/>
                <a:ea typeface="Tahoma"/>
                <a:cs typeface="Tahoma"/>
              </a:rPr>
              <a:t>{</a:t>
            </a:r>
            <a:br>
              <a:rPr lang="en-US">
                <a:solidFill>
                  <a:srgbClr val="000000"/>
                </a:solidFill>
                <a:latin typeface="Tahoma"/>
                <a:ea typeface="Tahoma"/>
                <a:cs typeface="Tahoma"/>
              </a:rPr>
            </a:br>
            <a:r>
              <a:rPr lang="en-US">
                <a:solidFill>
                  <a:srgbClr val="FF0000"/>
                </a:solidFill>
                <a:latin typeface="Tahoma"/>
                <a:ea typeface="Tahoma"/>
                <a:cs typeface="Tahoma"/>
              </a:rPr>
              <a:t> "replies"</a:t>
            </a:r>
            <a:r>
              <a:rPr lang="en-US">
                <a:solidFill>
                  <a:srgbClr val="CE9178"/>
                </a:solidFill>
                <a:latin typeface="Tahoma"/>
                <a:ea typeface="Tahoma"/>
                <a:cs typeface="Tahoma"/>
              </a:rPr>
              <a:t>: &lt;LIST OF 3 SENTENCES&gt;</a:t>
            </a:r>
            <a:br>
              <a:rPr lang="en-US">
                <a:solidFill>
                  <a:srgbClr val="000000"/>
                </a:solidFill>
                <a:latin typeface="Tahoma"/>
                <a:ea typeface="Tahoma"/>
                <a:cs typeface="Tahoma"/>
              </a:rPr>
            </a:br>
            <a:r>
              <a:rPr lang="en-US">
                <a:solidFill>
                  <a:srgbClr val="CE9178"/>
                </a:solidFill>
                <a:latin typeface="Tahoma"/>
                <a:ea typeface="Tahoma"/>
                <a:cs typeface="Tahoma"/>
              </a:rPr>
              <a:t> </a:t>
            </a:r>
            <a:r>
              <a:rPr lang="en-US">
                <a:solidFill>
                  <a:srgbClr val="FF0000"/>
                </a:solidFill>
                <a:latin typeface="Tahoma"/>
                <a:ea typeface="Tahoma"/>
                <a:cs typeface="Tahoma"/>
              </a:rPr>
              <a:t>"suggestion"</a:t>
            </a:r>
            <a:r>
              <a:rPr lang="en-US">
                <a:solidFill>
                  <a:srgbClr val="CE9178"/>
                </a:solidFill>
                <a:latin typeface="Tahoma"/>
                <a:ea typeface="Tahoma"/>
                <a:cs typeface="Tahoma"/>
              </a:rPr>
              <a:t>: &lt;1 SENTENCE or ""&gt;</a:t>
            </a:r>
            <a:br>
              <a:rPr lang="en-US">
                <a:solidFill>
                  <a:srgbClr val="000000"/>
                </a:solidFill>
                <a:latin typeface="Tahoma"/>
                <a:ea typeface="Tahoma"/>
                <a:cs typeface="Tahoma"/>
              </a:rPr>
            </a:br>
            <a:r>
              <a:rPr lang="en-US">
                <a:solidFill>
                  <a:srgbClr val="FF0000"/>
                </a:solidFill>
                <a:latin typeface="Tahoma"/>
                <a:ea typeface="Tahoma"/>
                <a:cs typeface="Tahoma"/>
              </a:rPr>
              <a:t> "praise"</a:t>
            </a:r>
            <a:r>
              <a:rPr lang="en-US">
                <a:solidFill>
                  <a:srgbClr val="CE9178"/>
                </a:solidFill>
                <a:latin typeface="Tahoma"/>
                <a:ea typeface="Tahoma"/>
                <a:cs typeface="Tahoma"/>
              </a:rPr>
              <a:t>: &lt;1 SENTENCE or ""&gt;</a:t>
            </a:r>
            <a:br>
              <a:rPr lang="en-US">
                <a:solidFill>
                  <a:srgbClr val="000000"/>
                </a:solidFill>
                <a:latin typeface="Tahoma"/>
                <a:ea typeface="Tahoma"/>
                <a:cs typeface="Tahoma"/>
              </a:rPr>
            </a:br>
            <a:r>
              <a:rPr lang="en-US">
                <a:solidFill>
                  <a:srgbClr val="CE9178"/>
                </a:solidFill>
                <a:latin typeface="Tahoma"/>
                <a:ea typeface="Tahoma"/>
                <a:cs typeface="Tahoma"/>
              </a:rPr>
              <a:t>}</a:t>
            </a:r>
            <a:endParaRPr lang="en-US">
              <a:solidFill>
                <a:srgbClr val="000000"/>
              </a:solidFill>
              <a:latin typeface="Tahoma"/>
              <a:ea typeface="Tahoma"/>
              <a:cs typeface="Tahoma"/>
            </a:endParaRPr>
          </a:p>
          <a:p>
            <a:pPr marL="229870" indent="-229870" fontAlgn="auto">
              <a:spcBef>
                <a:spcPts val="0"/>
              </a:spcBef>
              <a:spcAft>
                <a:spcPts val="0"/>
              </a:spcAft>
            </a:pPr>
            <a:r>
              <a:rPr lang="en-US">
                <a:solidFill>
                  <a:srgbClr val="CE9178"/>
                </a:solidFill>
                <a:latin typeface="Tahoma"/>
                <a:ea typeface="Tahoma"/>
                <a:cs typeface="Tahoma"/>
              </a:rPr>
              <a:t>where</a:t>
            </a:r>
            <a:endParaRPr lang="en-US">
              <a:solidFill>
                <a:srgbClr val="000000"/>
              </a:solidFill>
              <a:latin typeface="Tahoma"/>
            </a:endParaRPr>
          </a:p>
          <a:p>
            <a:pPr marL="285750" indent="-285750" fontAlgn="auto">
              <a:spcBef>
                <a:spcPts val="0"/>
              </a:spcBef>
              <a:spcAft>
                <a:spcPts val="0"/>
              </a:spcAft>
              <a:buFont typeface="Arial"/>
              <a:buChar char="•"/>
            </a:pPr>
            <a:r>
              <a:rPr lang="en-US">
                <a:solidFill>
                  <a:srgbClr val="CE9178"/>
                </a:solidFill>
                <a:latin typeface="Tahoma"/>
                <a:ea typeface="Tahoma"/>
                <a:cs typeface="Tahoma"/>
              </a:rPr>
              <a:t> </a:t>
            </a:r>
            <a:r>
              <a:rPr lang="en-US">
                <a:solidFill>
                  <a:srgbClr val="FF0000"/>
                </a:solidFill>
                <a:latin typeface="Tahoma"/>
                <a:ea typeface="Tahoma"/>
                <a:cs typeface="Tahoma"/>
              </a:rPr>
              <a:t>"replies"</a:t>
            </a:r>
            <a:r>
              <a:rPr lang="en-US">
                <a:solidFill>
                  <a:srgbClr val="CE9178"/>
                </a:solidFill>
                <a:latin typeface="Tahoma"/>
                <a:ea typeface="Tahoma"/>
                <a:cs typeface="Tahoma"/>
              </a:rPr>
              <a:t>: Imagine how other users might reply to the DRAFT POST. Generate </a:t>
            </a:r>
            <a:r>
              <a:rPr lang="en-US" b="1">
                <a:solidFill>
                  <a:srgbClr val="CE9178"/>
                </a:solidFill>
                <a:highlight>
                  <a:srgbClr val="FFFF00"/>
                </a:highlight>
                <a:latin typeface="Tahoma"/>
                <a:ea typeface="Tahoma"/>
                <a:cs typeface="Tahoma"/>
              </a:rPr>
              <a:t>up to 3</a:t>
            </a:r>
            <a:r>
              <a:rPr lang="en-US">
                <a:solidFill>
                  <a:srgbClr val="CE9178"/>
                </a:solidFill>
                <a:highlight>
                  <a:srgbClr val="FFFF00"/>
                </a:highlight>
                <a:latin typeface="Tahoma"/>
                <a:ea typeface="Tahoma"/>
                <a:cs typeface="Tahoma"/>
              </a:rPr>
              <a:t> diverse plausible replies</a:t>
            </a:r>
            <a:r>
              <a:rPr lang="en-US">
                <a:solidFill>
                  <a:srgbClr val="CE9178"/>
                </a:solidFill>
                <a:latin typeface="Tahoma"/>
                <a:ea typeface="Tahoma"/>
                <a:cs typeface="Tahoma"/>
              </a:rPr>
              <a:t>, 1 sentence each. They will help the student understand how their post could be received and how to improve it. The replies may attack weak points in the post, offer other perspectives, bolster the post with new arguments, or express confusion where the post is unclear. They can be colorful.</a:t>
            </a:r>
            <a:endParaRPr lang="en-US">
              <a:solidFill>
                <a:srgbClr val="000000"/>
              </a:solidFill>
              <a:latin typeface="Tahoma"/>
              <a:ea typeface="Tahoma"/>
              <a:cs typeface="Tahoma"/>
            </a:endParaRPr>
          </a:p>
          <a:p>
            <a:pPr marL="229870" indent="-229870" fontAlgn="auto">
              <a:spcBef>
                <a:spcPts val="0"/>
              </a:spcBef>
              <a:spcAft>
                <a:spcPts val="0"/>
              </a:spcAft>
            </a:pPr>
            <a:endParaRPr lang="en-US">
              <a:solidFill>
                <a:srgbClr val="CE9178"/>
              </a:solidFill>
              <a:latin typeface="Tahoma"/>
              <a:ea typeface="Tahoma"/>
              <a:cs typeface="Tahoma"/>
            </a:endParaRPr>
          </a:p>
        </p:txBody>
      </p:sp>
      <p:sp>
        <p:nvSpPr>
          <p:cNvPr id="7" name="TextBox 6">
            <a:extLst>
              <a:ext uri="{FF2B5EF4-FFF2-40B4-BE49-F238E27FC236}">
                <a16:creationId xmlns:a16="http://schemas.microsoft.com/office/drawing/2014/main" id="{D0190D08-D184-A48F-78F6-ECBFF54617C0}"/>
              </a:ext>
            </a:extLst>
          </p:cNvPr>
          <p:cNvSpPr txBox="1"/>
          <p:nvPr/>
        </p:nvSpPr>
        <p:spPr>
          <a:xfrm>
            <a:off x="4698291" y="2237549"/>
            <a:ext cx="385604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dirty="0">
                <a:solidFill>
                  <a:srgbClr val="000000"/>
                </a:solidFill>
                <a:highlight>
                  <a:srgbClr val="FFFF00"/>
                </a:highlight>
                <a:latin typeface="Comic Sans MS"/>
                <a:ea typeface="Tahoma"/>
                <a:cs typeface="Tahoma"/>
              </a:rPr>
              <a:t>This type of prompt worked well!</a:t>
            </a:r>
            <a:endParaRPr lang="en-US" sz="1800" dirty="0">
              <a:solidFill>
                <a:srgbClr val="000000"/>
              </a:solidFill>
              <a:latin typeface="Tahoma"/>
            </a:endParaRPr>
          </a:p>
          <a:p>
            <a:pPr marL="285750" indent="-285750" defTabSz="457200" eaLnBrk="1" fontAlgn="auto" hangingPunct="1">
              <a:spcBef>
                <a:spcPts val="0"/>
              </a:spcBef>
              <a:spcAft>
                <a:spcPts val="0"/>
              </a:spcAft>
              <a:buFont typeface="Arial"/>
              <a:buChar char="•"/>
            </a:pPr>
            <a:r>
              <a:rPr lang="en-US" dirty="0">
                <a:solidFill>
                  <a:srgbClr val="000000"/>
                </a:solidFill>
                <a:highlight>
                  <a:srgbClr val="FFFF00"/>
                </a:highlight>
                <a:latin typeface="Comic Sans MS"/>
                <a:ea typeface="Tahoma"/>
                <a:cs typeface="Tahoma"/>
              </a:rPr>
              <a:t>One call yields multiple fields.</a:t>
            </a:r>
          </a:p>
          <a:p>
            <a:pPr marL="285750" indent="-285750" defTabSz="457200" eaLnBrk="1" fontAlgn="auto" hangingPunct="1">
              <a:spcBef>
                <a:spcPts val="0"/>
              </a:spcBef>
              <a:spcAft>
                <a:spcPts val="0"/>
              </a:spcAft>
              <a:buFont typeface="Arial"/>
              <a:buChar char="•"/>
            </a:pPr>
            <a:r>
              <a:rPr lang="en-US" dirty="0">
                <a:solidFill>
                  <a:srgbClr val="000000"/>
                </a:solidFill>
                <a:highlight>
                  <a:srgbClr val="FFFF00"/>
                </a:highlight>
                <a:latin typeface="Comic Sans MS"/>
                <a:ea typeface="Tahoma"/>
                <a:cs typeface="Tahoma"/>
              </a:rPr>
              <a:t>Like </a:t>
            </a:r>
            <a:r>
              <a:rPr lang="en-US" i="1" dirty="0">
                <a:solidFill>
                  <a:srgbClr val="000000"/>
                </a:solidFill>
                <a:highlight>
                  <a:srgbClr val="FFFF00"/>
                </a:highlight>
                <a:latin typeface="Comic Sans MS"/>
                <a:ea typeface="Tahoma"/>
                <a:cs typeface="Tahoma"/>
              </a:rPr>
              <a:t>structured </a:t>
            </a:r>
            <a:r>
              <a:rPr lang="en-US" dirty="0">
                <a:solidFill>
                  <a:srgbClr val="000000"/>
                </a:solidFill>
                <a:highlight>
                  <a:srgbClr val="FFFF00"/>
                </a:highlight>
                <a:latin typeface="Comic Sans MS"/>
                <a:ea typeface="Tahoma"/>
                <a:cs typeface="Tahoma"/>
              </a:rPr>
              <a:t>chain of thought.</a:t>
            </a:r>
          </a:p>
          <a:p>
            <a:pPr marL="285750" indent="-285750" defTabSz="457200" eaLnBrk="1" fontAlgn="auto" hangingPunct="1">
              <a:spcBef>
                <a:spcPts val="0"/>
              </a:spcBef>
              <a:spcAft>
                <a:spcPts val="0"/>
              </a:spcAft>
              <a:buFont typeface="Arial,Sans-Serif"/>
              <a:buChar char="•"/>
            </a:pPr>
            <a:r>
              <a:rPr lang="en-US" dirty="0">
                <a:solidFill>
                  <a:srgbClr val="000000"/>
                </a:solidFill>
                <a:highlight>
                  <a:srgbClr val="FFFF00"/>
                </a:highlight>
                <a:latin typeface="Comic Sans MS"/>
                <a:ea typeface="Tahoma"/>
                <a:cs typeface="Tahoma"/>
              </a:rPr>
              <a:t>GPT-4 follows our instructions well. </a:t>
            </a:r>
          </a:p>
          <a:p>
            <a:pPr marL="285750" indent="-285750" defTabSz="457200" eaLnBrk="1" fontAlgn="auto" hangingPunct="1">
              <a:spcBef>
                <a:spcPts val="0"/>
              </a:spcBef>
              <a:spcAft>
                <a:spcPts val="0"/>
              </a:spcAft>
              <a:buFont typeface="Arial"/>
              <a:buChar char="•"/>
            </a:pPr>
            <a:r>
              <a:rPr lang="en-US" dirty="0">
                <a:solidFill>
                  <a:srgbClr val="000000"/>
                </a:solidFill>
                <a:highlight>
                  <a:srgbClr val="FFFF00"/>
                </a:highlight>
                <a:latin typeface="Comic Sans MS"/>
                <a:ea typeface="Tahoma"/>
                <a:cs typeface="Tahoma"/>
              </a:rPr>
              <a:t>GPT-4 reads the whole template, even placeholders and comments</a:t>
            </a:r>
          </a:p>
          <a:p>
            <a:pPr marL="742950" lvl="1" indent="-285750" defTabSz="457200" eaLnBrk="1" fontAlgn="auto" hangingPunct="1">
              <a:spcBef>
                <a:spcPts val="0"/>
              </a:spcBef>
              <a:spcAft>
                <a:spcPts val="0"/>
              </a:spcAft>
              <a:buFont typeface="Courier New"/>
              <a:buChar char="o"/>
            </a:pPr>
            <a:r>
              <a:rPr lang="en-US" dirty="0">
                <a:solidFill>
                  <a:srgbClr val="000000"/>
                </a:solidFill>
                <a:highlight>
                  <a:srgbClr val="FFFF00"/>
                </a:highlight>
                <a:latin typeface="Tahoma"/>
                <a:ea typeface="Tahoma"/>
                <a:cs typeface="Tahoma"/>
              </a:rPr>
              <a:t># omit this field if foo &gt; 0</a:t>
            </a:r>
            <a:endParaRPr lang="en-US" sz="1800" dirty="0">
              <a:solidFill>
                <a:srgbClr val="000000"/>
              </a:solidFill>
              <a:latin typeface="Tahoma"/>
            </a:endParaRPr>
          </a:p>
        </p:txBody>
      </p:sp>
    </p:spTree>
    <p:extLst>
      <p:ext uri="{BB962C8B-B14F-4D97-AF65-F5344CB8AC3E}">
        <p14:creationId xmlns:p14="http://schemas.microsoft.com/office/powerpoint/2010/main" val="423298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additive="base">
                                        <p:cTn id="41"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 calcmode="lin" valueType="num">
                                      <p:cBhvr additive="base">
                                        <p:cTn id="47"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B5B6-A665-AB37-34BE-F8AF9A219F7F}"/>
              </a:ext>
            </a:extLst>
          </p:cNvPr>
          <p:cNvSpPr>
            <a:spLocks noGrp="1"/>
          </p:cNvSpPr>
          <p:nvPr>
            <p:ph type="title"/>
          </p:nvPr>
        </p:nvSpPr>
        <p:spPr/>
        <p:txBody>
          <a:bodyPr lIns="91440" tIns="45720" rIns="91440" bIns="45720" anchor="b"/>
          <a:lstStyle/>
          <a:p>
            <a:r>
              <a:rPr lang="en-US">
                <a:ea typeface="Tahoma"/>
                <a:cs typeface="Tahoma"/>
              </a:rPr>
              <a:t>Feedback on User's Draft Posts</a:t>
            </a:r>
            <a:endParaRPr lang="en-US"/>
          </a:p>
        </p:txBody>
      </p:sp>
      <p:sp>
        <p:nvSpPr>
          <p:cNvPr id="3" name="Text Placeholder 2">
            <a:extLst>
              <a:ext uri="{FF2B5EF4-FFF2-40B4-BE49-F238E27FC236}">
                <a16:creationId xmlns:a16="http://schemas.microsoft.com/office/drawing/2014/main" id="{F6E195A9-02E4-B03A-B9FE-3CAA26BFA65F}"/>
              </a:ext>
            </a:extLst>
          </p:cNvPr>
          <p:cNvSpPr>
            <a:spLocks noGrp="1"/>
          </p:cNvSpPr>
          <p:nvPr>
            <p:ph type="body" sz="quarter" idx="16"/>
          </p:nvPr>
        </p:nvSpPr>
        <p:spPr>
          <a:xfrm>
            <a:off x="533920" y="2142625"/>
            <a:ext cx="8085415" cy="3182849"/>
          </a:xfrm>
        </p:spPr>
        <p:txBody>
          <a:bodyPr lIns="91440" tIns="45720" rIns="91440" bIns="45720" anchor="t">
            <a:noAutofit/>
          </a:bodyPr>
          <a:lstStyle/>
          <a:p>
            <a:pPr marL="229870" indent="-229870">
              <a:lnSpc>
                <a:spcPct val="100000"/>
              </a:lnSpc>
              <a:buNone/>
            </a:pPr>
            <a:endParaRPr lang="en-US" sz="1800">
              <a:solidFill>
                <a:srgbClr val="CE9178"/>
              </a:solidFill>
              <a:latin typeface="Tahoma"/>
              <a:ea typeface="Tahoma"/>
              <a:cs typeface="Tahoma"/>
            </a:endParaRPr>
          </a:p>
        </p:txBody>
      </p:sp>
      <p:sp>
        <p:nvSpPr>
          <p:cNvPr id="4" name="TextBox 3">
            <a:extLst>
              <a:ext uri="{FF2B5EF4-FFF2-40B4-BE49-F238E27FC236}">
                <a16:creationId xmlns:a16="http://schemas.microsoft.com/office/drawing/2014/main" id="{3CFCD066-EBED-6EB9-85B5-09C41C113440}"/>
              </a:ext>
            </a:extLst>
          </p:cNvPr>
          <p:cNvSpPr txBox="1"/>
          <p:nvPr/>
        </p:nvSpPr>
        <p:spPr>
          <a:xfrm>
            <a:off x="6903118" y="1398386"/>
            <a:ext cx="1991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sz="1800">
                <a:solidFill>
                  <a:srgbClr val="000000"/>
                </a:solidFill>
                <a:highlight>
                  <a:srgbClr val="FFFF00"/>
                </a:highlight>
                <a:latin typeface="Comic Sans MS"/>
                <a:ea typeface="Tahoma"/>
                <a:cs typeface="Tahoma"/>
              </a:rPr>
              <a:t>Fill out a form</a:t>
            </a:r>
            <a:endParaRPr lang="en-US" sz="1800">
              <a:solidFill>
                <a:srgbClr val="000000"/>
              </a:solidFill>
              <a:latin typeface="Tahoma"/>
            </a:endParaRPr>
          </a:p>
        </p:txBody>
      </p:sp>
      <p:sp>
        <p:nvSpPr>
          <p:cNvPr id="8" name="Text Placeholder 2">
            <a:extLst>
              <a:ext uri="{FF2B5EF4-FFF2-40B4-BE49-F238E27FC236}">
                <a16:creationId xmlns:a16="http://schemas.microsoft.com/office/drawing/2014/main" id="{EA28481A-4755-89ED-8532-B953F4210C97}"/>
              </a:ext>
            </a:extLst>
          </p:cNvPr>
          <p:cNvSpPr txBox="1">
            <a:spLocks/>
          </p:cNvSpPr>
          <p:nvPr/>
        </p:nvSpPr>
        <p:spPr>
          <a:xfrm>
            <a:off x="533920" y="2142624"/>
            <a:ext cx="8085415" cy="1497286"/>
          </a:xfrm>
          <a:prstGeom prst="rect">
            <a:avLst/>
          </a:prstGeom>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endParaRPr lang="en-US">
              <a:solidFill>
                <a:srgbClr val="CE9178"/>
              </a:solidFill>
              <a:latin typeface="Tahoma"/>
              <a:ea typeface="Tahoma"/>
              <a:cs typeface="Tahoma"/>
            </a:endParaRPr>
          </a:p>
        </p:txBody>
      </p:sp>
      <p:sp>
        <p:nvSpPr>
          <p:cNvPr id="6" name="Text Placeholder 2">
            <a:extLst>
              <a:ext uri="{FF2B5EF4-FFF2-40B4-BE49-F238E27FC236}">
                <a16:creationId xmlns:a16="http://schemas.microsoft.com/office/drawing/2014/main" id="{EA28481A-4755-89ED-8532-B953F4210C97}"/>
              </a:ext>
            </a:extLst>
          </p:cNvPr>
          <p:cNvSpPr txBox="1">
            <a:spLocks/>
          </p:cNvSpPr>
          <p:nvPr/>
        </p:nvSpPr>
        <p:spPr>
          <a:xfrm>
            <a:off x="533920" y="2142625"/>
            <a:ext cx="8085415" cy="3182849"/>
          </a:xfrm>
          <a:prstGeom prst="rect">
            <a:avLst/>
          </a:prstGeom>
          <a:solidFill>
            <a:schemeClr val="bg1"/>
          </a:solidFill>
        </p:spPr>
        <p:txBody>
          <a:bodyPr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9870" indent="-229870" fontAlgn="auto">
              <a:spcBef>
                <a:spcPts val="0"/>
              </a:spcBef>
              <a:spcAft>
                <a:spcPts val="0"/>
              </a:spcAft>
            </a:pPr>
            <a:r>
              <a:rPr lang="en-US">
                <a:solidFill>
                  <a:srgbClr val="CE9178"/>
                </a:solidFill>
                <a:latin typeface="Tahoma"/>
                <a:ea typeface="Tahoma"/>
                <a:cs typeface="Tahoma"/>
              </a:rPr>
              <a:t>Fill out the following JSON template:</a:t>
            </a:r>
            <a:endParaRPr lang="en-US">
              <a:solidFill>
                <a:srgbClr val="000000"/>
              </a:solidFill>
              <a:latin typeface="Tahoma"/>
            </a:endParaRPr>
          </a:p>
          <a:p>
            <a:pPr marL="229870" indent="-229870" fontAlgn="auto">
              <a:spcBef>
                <a:spcPts val="0"/>
              </a:spcBef>
              <a:spcAft>
                <a:spcPts val="0"/>
              </a:spcAft>
            </a:pPr>
            <a:r>
              <a:rPr lang="en-US">
                <a:solidFill>
                  <a:srgbClr val="CE9178"/>
                </a:solidFill>
                <a:latin typeface="Tahoma"/>
                <a:ea typeface="Tahoma"/>
                <a:cs typeface="Tahoma"/>
              </a:rPr>
              <a:t>...</a:t>
            </a:r>
            <a:endParaRPr lang="en-US">
              <a:solidFill>
                <a:srgbClr val="000000"/>
              </a:solidFill>
              <a:latin typeface="Tahoma"/>
            </a:endParaRPr>
          </a:p>
          <a:p>
            <a:pPr marL="229870" indent="-229870" fontAlgn="auto">
              <a:spcBef>
                <a:spcPts val="0"/>
              </a:spcBef>
              <a:spcAft>
                <a:spcPts val="0"/>
              </a:spcAft>
            </a:pPr>
            <a:r>
              <a:rPr lang="en-US">
                <a:solidFill>
                  <a:srgbClr val="CE9178"/>
                </a:solidFill>
                <a:latin typeface="Tahoma"/>
                <a:ea typeface="Tahoma"/>
                <a:cs typeface="Tahoma"/>
              </a:rPr>
              <a:t>where</a:t>
            </a:r>
            <a:endParaRPr lang="en-US">
              <a:solidFill>
                <a:srgbClr val="000000"/>
              </a:solidFill>
              <a:latin typeface="Tahoma"/>
              <a:ea typeface="Tahoma"/>
              <a:cs typeface="Tahoma"/>
            </a:endParaRPr>
          </a:p>
          <a:p>
            <a:pPr marL="229870" indent="-229870" fontAlgn="auto">
              <a:spcBef>
                <a:spcPts val="0"/>
              </a:spcBef>
              <a:spcAft>
                <a:spcPts val="0"/>
              </a:spcAft>
            </a:pPr>
            <a:r>
              <a:rPr lang="en-US">
                <a:solidFill>
                  <a:srgbClr val="CE9178"/>
                </a:solidFill>
                <a:latin typeface="Tahoma"/>
                <a:ea typeface="Tahoma"/>
                <a:cs typeface="Tahoma"/>
              </a:rPr>
              <a:t>...</a:t>
            </a:r>
            <a:endParaRPr lang="en-US">
              <a:solidFill>
                <a:srgbClr val="000000"/>
              </a:solidFill>
              <a:latin typeface="Tahoma"/>
              <a:ea typeface="Tahoma"/>
              <a:cs typeface="Tahoma"/>
            </a:endParaRPr>
          </a:p>
          <a:p>
            <a:pPr marL="285750" indent="-285750" fontAlgn="auto">
              <a:spcBef>
                <a:spcPts val="0"/>
              </a:spcBef>
              <a:spcAft>
                <a:spcPts val="0"/>
              </a:spcAft>
              <a:buFont typeface="Arial"/>
              <a:buChar char="•"/>
            </a:pPr>
            <a:r>
              <a:rPr lang="en-US">
                <a:solidFill>
                  <a:srgbClr val="FF0000"/>
                </a:solidFill>
                <a:latin typeface="Tahoma"/>
                <a:ea typeface="Tahoma"/>
                <a:cs typeface="Tahoma"/>
              </a:rPr>
              <a:t>"suggestion"</a:t>
            </a:r>
            <a:r>
              <a:rPr lang="en-US">
                <a:solidFill>
                  <a:srgbClr val="CE9178"/>
                </a:solidFill>
                <a:latin typeface="Tahoma"/>
                <a:ea typeface="Tahoma"/>
                <a:cs typeface="Tahoma"/>
              </a:rPr>
              <a:t>: If the DRAFT POST has inherent weaknesses, or weaknesses as a reply to the FINAL POST, then make a specific suggestion about how to improve it, or ask a leading question to nudge the student toward a realization.  Bear in mind that one short post can't do everything; social media is a multi-turn conversation.</a:t>
            </a:r>
            <a:br>
              <a:rPr lang="en-US">
                <a:solidFill>
                  <a:srgbClr val="000000"/>
                </a:solidFill>
                <a:latin typeface="Tahoma"/>
                <a:ea typeface="Tahoma"/>
                <a:cs typeface="Tahoma"/>
              </a:rPr>
            </a:br>
            <a:endParaRPr lang="en-US">
              <a:solidFill>
                <a:srgbClr val="CE9178"/>
              </a:solidFill>
              <a:latin typeface="Tahoma"/>
              <a:ea typeface="Tahoma"/>
              <a:cs typeface="Tahoma"/>
            </a:endParaRPr>
          </a:p>
          <a:p>
            <a:pPr marL="285750" indent="-285750" fontAlgn="auto">
              <a:spcBef>
                <a:spcPts val="0"/>
              </a:spcBef>
              <a:spcAft>
                <a:spcPts val="0"/>
              </a:spcAft>
              <a:buFont typeface="Arial"/>
              <a:buChar char="•"/>
            </a:pPr>
            <a:r>
              <a:rPr lang="en-US">
                <a:solidFill>
                  <a:srgbClr val="FF0000"/>
                </a:solidFill>
                <a:latin typeface="Tahoma"/>
                <a:ea typeface="Tahoma"/>
                <a:cs typeface="Tahoma"/>
              </a:rPr>
              <a:t>"praise"</a:t>
            </a:r>
            <a:r>
              <a:rPr lang="en-US">
                <a:solidFill>
                  <a:srgbClr val="CE9178"/>
                </a:solidFill>
                <a:latin typeface="Tahoma"/>
                <a:ea typeface="Tahoma"/>
                <a:cs typeface="Tahoma"/>
              </a:rPr>
              <a:t>: If the student's post is especially constructive, informative, or well-written, add a sentence praising the positive aspects.</a:t>
            </a:r>
          </a:p>
        </p:txBody>
      </p:sp>
      <p:sp>
        <p:nvSpPr>
          <p:cNvPr id="7" name="TextBox 6">
            <a:extLst>
              <a:ext uri="{FF2B5EF4-FFF2-40B4-BE49-F238E27FC236}">
                <a16:creationId xmlns:a16="http://schemas.microsoft.com/office/drawing/2014/main" id="{24FA3FAB-0181-7EC1-B575-BC1A194FEF7D}"/>
              </a:ext>
            </a:extLst>
          </p:cNvPr>
          <p:cNvSpPr txBox="1"/>
          <p:nvPr/>
        </p:nvSpPr>
        <p:spPr>
          <a:xfrm>
            <a:off x="4696435" y="2237550"/>
            <a:ext cx="36333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fontAlgn="auto" hangingPunct="1">
              <a:spcBef>
                <a:spcPts val="0"/>
              </a:spcBef>
              <a:spcAft>
                <a:spcPts val="0"/>
              </a:spcAft>
            </a:pPr>
            <a:r>
              <a:rPr lang="en-US">
                <a:solidFill>
                  <a:srgbClr val="000000"/>
                </a:solidFill>
                <a:highlight>
                  <a:srgbClr val="FFFF00"/>
                </a:highlight>
                <a:latin typeface="Comic Sans MS"/>
                <a:ea typeface="Tahoma"/>
                <a:cs typeface="Tahoma"/>
              </a:rPr>
              <a:t>This type of prompt worked well!</a:t>
            </a:r>
            <a:endParaRPr lang="en-US" sz="1800">
              <a:solidFill>
                <a:srgbClr val="000000"/>
              </a:solidFill>
              <a:latin typeface="Tahoma"/>
            </a:endParaRPr>
          </a:p>
          <a:p>
            <a:pPr marL="285750" indent="-285750" defTabSz="457200" eaLnBrk="1" fontAlgn="auto" hangingPunct="1">
              <a:spcBef>
                <a:spcPts val="0"/>
              </a:spcBef>
              <a:spcAft>
                <a:spcPts val="0"/>
              </a:spcAft>
              <a:buFont typeface="Arial"/>
              <a:buChar char="•"/>
            </a:pPr>
            <a:r>
              <a:rPr lang="en-US">
                <a:solidFill>
                  <a:srgbClr val="000000"/>
                </a:solidFill>
                <a:highlight>
                  <a:srgbClr val="FFFF00"/>
                </a:highlight>
                <a:latin typeface="Comic Sans MS"/>
                <a:ea typeface="Tahoma"/>
                <a:cs typeface="Tahoma"/>
              </a:rPr>
              <a:t>One call yields multiple fields.</a:t>
            </a:r>
            <a:endParaRPr lang="en-US" sz="1800">
              <a:solidFill>
                <a:srgbClr val="000000"/>
              </a:solidFill>
              <a:latin typeface="Tahoma"/>
              <a:ea typeface="Tahoma"/>
              <a:cs typeface="Tahoma"/>
            </a:endParaRPr>
          </a:p>
        </p:txBody>
      </p:sp>
    </p:spTree>
    <p:extLst>
      <p:ext uri="{BB962C8B-B14F-4D97-AF65-F5344CB8AC3E}">
        <p14:creationId xmlns:p14="http://schemas.microsoft.com/office/powerpoint/2010/main" val="197378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286-5A6F-0AEC-0DB8-119B4598A3A5}"/>
              </a:ext>
            </a:extLst>
          </p:cNvPr>
          <p:cNvSpPr>
            <a:spLocks noGrp="1"/>
          </p:cNvSpPr>
          <p:nvPr>
            <p:ph type="title"/>
          </p:nvPr>
        </p:nvSpPr>
        <p:spPr/>
        <p:txBody>
          <a:bodyPr/>
          <a:lstStyle/>
          <a:p>
            <a:r>
              <a:rPr lang="en-US" dirty="0"/>
              <a:t>Orchestration</a:t>
            </a:r>
          </a:p>
        </p:txBody>
      </p:sp>
      <p:sp>
        <p:nvSpPr>
          <p:cNvPr id="3" name="Content Placeholder 2">
            <a:extLst>
              <a:ext uri="{FF2B5EF4-FFF2-40B4-BE49-F238E27FC236}">
                <a16:creationId xmlns:a16="http://schemas.microsoft.com/office/drawing/2014/main" id="{636D9AD1-8F43-4FF5-0EF3-0DE2C21DD8B6}"/>
              </a:ext>
            </a:extLst>
          </p:cNvPr>
          <p:cNvSpPr>
            <a:spLocks noGrp="1"/>
          </p:cNvSpPr>
          <p:nvPr>
            <p:ph idx="1"/>
          </p:nvPr>
        </p:nvSpPr>
        <p:spPr>
          <a:xfrm>
            <a:off x="409028" y="1676400"/>
            <a:ext cx="8658772" cy="4648200"/>
          </a:xfrm>
        </p:spPr>
        <p:txBody>
          <a:bodyPr/>
          <a:lstStyle/>
          <a:p>
            <a:r>
              <a:rPr lang="en-US" sz="2400" dirty="0"/>
              <a:t>Natural language text has become a full-fledged datatype?</a:t>
            </a:r>
          </a:p>
          <a:p>
            <a:pPr lvl="1"/>
            <a:r>
              <a:rPr lang="en-US" sz="2000" dirty="0"/>
              <a:t>It now supports LLM-powered methods like “compare meaning,” “evaluate style,” “translate to Swahili,” “complete analogy,” etc.</a:t>
            </a:r>
          </a:p>
          <a:p>
            <a:endParaRPr lang="en-US" sz="2400" dirty="0"/>
          </a:p>
          <a:p>
            <a:r>
              <a:rPr lang="en-US" sz="2400" dirty="0"/>
              <a:t>But programming with LLMs is less like programming.</a:t>
            </a:r>
          </a:p>
          <a:p>
            <a:endParaRPr lang="en-US" sz="2400" dirty="0"/>
          </a:p>
          <a:p>
            <a:r>
              <a:rPr lang="en-US" sz="2400" dirty="0"/>
              <a:t>More like managing a team of capable but unreliable humans.  You need to design a process and incentives so that the </a:t>
            </a:r>
            <a:r>
              <a:rPr lang="en-US" sz="2400" i="1" dirty="0"/>
              <a:t>team</a:t>
            </a:r>
            <a:r>
              <a:rPr lang="en-US" sz="2400" dirty="0"/>
              <a:t> will come out with the right solutions.</a:t>
            </a:r>
          </a:p>
        </p:txBody>
      </p:sp>
      <p:sp>
        <p:nvSpPr>
          <p:cNvPr id="4" name="Footer Placeholder 3">
            <a:extLst>
              <a:ext uri="{FF2B5EF4-FFF2-40B4-BE49-F238E27FC236}">
                <a16:creationId xmlns:a16="http://schemas.microsoft.com/office/drawing/2014/main" id="{C2ACBE4D-D160-A9F7-E1B1-D3F2B31EE082}"/>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047E0037-3C23-C021-2686-CE0B73E763B6}"/>
              </a:ext>
            </a:extLst>
          </p:cNvPr>
          <p:cNvSpPr>
            <a:spLocks noGrp="1"/>
          </p:cNvSpPr>
          <p:nvPr>
            <p:ph type="sldNum" sz="quarter" idx="11"/>
          </p:nvPr>
        </p:nvSpPr>
        <p:spPr/>
        <p:txBody>
          <a:bodyPr/>
          <a:lstStyle/>
          <a:p>
            <a:pPr>
              <a:defRPr/>
            </a:pPr>
            <a:fld id="{393BCBD1-EA64-4810-B9CC-77DBCC3C3E9D}" type="slidenum">
              <a:rPr lang="en-US" altLang="en-US" smtClean="0"/>
              <a:pPr>
                <a:defRPr/>
              </a:pPr>
              <a:t>46</a:t>
            </a:fld>
            <a:endParaRPr lang="en-US" altLang="en-US" dirty="0"/>
          </a:p>
        </p:txBody>
      </p:sp>
    </p:spTree>
    <p:extLst>
      <p:ext uri="{BB962C8B-B14F-4D97-AF65-F5344CB8AC3E}">
        <p14:creationId xmlns:p14="http://schemas.microsoft.com/office/powerpoint/2010/main" val="136661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13BA0A-BDBD-C3EB-CE37-E13E7AFF381B}"/>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2AE0E72C-E305-376B-DC6C-818727208512}"/>
              </a:ext>
            </a:extLst>
          </p:cNvPr>
          <p:cNvSpPr>
            <a:spLocks noGrp="1"/>
          </p:cNvSpPr>
          <p:nvPr>
            <p:ph type="sldNum" sz="quarter" idx="11"/>
          </p:nvPr>
        </p:nvSpPr>
        <p:spPr/>
        <p:txBody>
          <a:bodyPr/>
          <a:lstStyle/>
          <a:p>
            <a:pPr>
              <a:defRPr/>
            </a:pPr>
            <a:fld id="{393BCBD1-EA64-4810-B9CC-77DBCC3C3E9D}" type="slidenum">
              <a:rPr lang="en-US" altLang="en-US" smtClean="0"/>
              <a:pPr>
                <a:defRPr/>
              </a:pPr>
              <a:t>47</a:t>
            </a:fld>
            <a:endParaRPr lang="en-US" altLang="en-US" dirty="0"/>
          </a:p>
        </p:txBody>
      </p:sp>
      <p:pic>
        <p:nvPicPr>
          <p:cNvPr id="6" name="Content Placeholder 4">
            <a:extLst>
              <a:ext uri="{FF2B5EF4-FFF2-40B4-BE49-F238E27FC236}">
                <a16:creationId xmlns:a16="http://schemas.microsoft.com/office/drawing/2014/main" id="{7EED52E7-EAE9-4D6D-4F8B-641A55678FEE}"/>
              </a:ext>
            </a:extLst>
          </p:cNvPr>
          <p:cNvPicPr>
            <a:picLocks noChangeAspect="1"/>
          </p:cNvPicPr>
          <p:nvPr/>
        </p:nvPicPr>
        <p:blipFill>
          <a:blip r:embed="rId2"/>
          <a:stretch>
            <a:fillRect/>
          </a:stretch>
        </p:blipFill>
        <p:spPr>
          <a:xfrm>
            <a:off x="1828800" y="1506288"/>
            <a:ext cx="6019800" cy="5083650"/>
          </a:xfrm>
          <a:prstGeom prst="rect">
            <a:avLst/>
          </a:prstGeom>
        </p:spPr>
      </p:pic>
      <p:sp>
        <p:nvSpPr>
          <p:cNvPr id="7" name="TextBox 6">
            <a:extLst>
              <a:ext uri="{FF2B5EF4-FFF2-40B4-BE49-F238E27FC236}">
                <a16:creationId xmlns:a16="http://schemas.microsoft.com/office/drawing/2014/main" id="{257CAAAA-0BC4-842B-4D50-FD2794B9CC15}"/>
              </a:ext>
            </a:extLst>
          </p:cNvPr>
          <p:cNvSpPr txBox="1"/>
          <p:nvPr/>
        </p:nvSpPr>
        <p:spPr>
          <a:xfrm>
            <a:off x="6894666" y="4961"/>
            <a:ext cx="2249334"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hlinkClick r:id="rId3"/>
              </a:rPr>
              <a:t>tweet</a:t>
            </a:r>
            <a:r>
              <a:rPr lang="en-US" sz="1800" b="1" kern="0" dirty="0">
                <a:solidFill>
                  <a:schemeClr val="bg1">
                    <a:lumMod val="65000"/>
                  </a:schemeClr>
                </a:solidFill>
                <a:latin typeface="Times New Roman" panose="02020603050405020304" pitchFamily="18" charset="0"/>
                <a:cs typeface="Times New Roman" panose="02020603050405020304" pitchFamily="18" charset="0"/>
              </a:rPr>
              <a:t> from Oct 2023</a:t>
            </a:r>
          </a:p>
        </p:txBody>
      </p:sp>
    </p:spTree>
    <p:extLst>
      <p:ext uri="{BB962C8B-B14F-4D97-AF65-F5344CB8AC3E}">
        <p14:creationId xmlns:p14="http://schemas.microsoft.com/office/powerpoint/2010/main" val="191229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8034-67A4-03BA-1D98-73A28CC89AC1}"/>
              </a:ext>
            </a:extLst>
          </p:cNvPr>
          <p:cNvSpPr>
            <a:spLocks noGrp="1"/>
          </p:cNvSpPr>
          <p:nvPr>
            <p:ph type="title"/>
          </p:nvPr>
        </p:nvSpPr>
        <p:spPr>
          <a:xfrm>
            <a:off x="406400" y="53975"/>
            <a:ext cx="8585200" cy="1143000"/>
          </a:xfrm>
        </p:spPr>
        <p:txBody>
          <a:bodyPr/>
          <a:lstStyle/>
          <a:p>
            <a:r>
              <a:rPr lang="en-US" dirty="0"/>
              <a:t>Map-Reduce Design Pattern</a:t>
            </a:r>
          </a:p>
        </p:txBody>
      </p:sp>
      <p:sp>
        <p:nvSpPr>
          <p:cNvPr id="3" name="Content Placeholder 2">
            <a:extLst>
              <a:ext uri="{FF2B5EF4-FFF2-40B4-BE49-F238E27FC236}">
                <a16:creationId xmlns:a16="http://schemas.microsoft.com/office/drawing/2014/main" id="{7FE60FF4-C43F-EE2C-101A-DF2B14D66AC4}"/>
              </a:ext>
            </a:extLst>
          </p:cNvPr>
          <p:cNvSpPr>
            <a:spLocks noGrp="1"/>
          </p:cNvSpPr>
          <p:nvPr>
            <p:ph idx="1"/>
          </p:nvPr>
        </p:nvSpPr>
        <p:spPr>
          <a:xfrm>
            <a:off x="457200" y="1676400"/>
            <a:ext cx="8585200" cy="4648200"/>
          </a:xfrm>
        </p:spPr>
        <p:txBody>
          <a:bodyPr/>
          <a:lstStyle/>
          <a:p>
            <a:pPr marL="0" indent="0">
              <a:buNone/>
            </a:pPr>
            <a:r>
              <a:rPr lang="en-US" sz="2800" dirty="0"/>
              <a:t>One pattern:</a:t>
            </a:r>
          </a:p>
          <a:p>
            <a:pPr marL="514350" indent="-514350">
              <a:buFont typeface="+mj-lt"/>
              <a:buAutoNum type="arabicPeriod"/>
            </a:pPr>
            <a:r>
              <a:rPr lang="en-US" sz="2800" dirty="0">
                <a:solidFill>
                  <a:srgbClr val="FF0000"/>
                </a:solidFill>
              </a:rPr>
              <a:t>Map:</a:t>
            </a:r>
            <a:r>
              <a:rPr lang="en-US" sz="2800" dirty="0"/>
              <a:t> Break a big problem into subproblems.</a:t>
            </a:r>
          </a:p>
          <a:p>
            <a:pPr marL="514350" indent="-514350">
              <a:buFont typeface="+mj-lt"/>
              <a:buAutoNum type="arabicPeriod"/>
            </a:pPr>
            <a:r>
              <a:rPr lang="en-US" sz="2800" dirty="0">
                <a:solidFill>
                  <a:srgbClr val="FF0000"/>
                </a:solidFill>
              </a:rPr>
              <a:t>Solve:</a:t>
            </a:r>
            <a:r>
              <a:rPr lang="en-US" sz="2800" dirty="0"/>
              <a:t> Solve the subproblems in parallel.</a:t>
            </a:r>
          </a:p>
          <a:p>
            <a:pPr marL="514350" indent="-514350">
              <a:buFont typeface="+mj-lt"/>
              <a:buAutoNum type="arabicPeriod"/>
            </a:pPr>
            <a:r>
              <a:rPr lang="en-US" sz="2800" dirty="0">
                <a:solidFill>
                  <a:srgbClr val="FF0000"/>
                </a:solidFill>
              </a:rPr>
              <a:t>Reduce:</a:t>
            </a:r>
            <a:r>
              <a:rPr lang="en-US" sz="2800" dirty="0"/>
              <a:t> Assemble the solutions into final answer.</a:t>
            </a:r>
          </a:p>
          <a:p>
            <a:pPr marL="514350" indent="-514350">
              <a:buFont typeface="+mj-lt"/>
              <a:buAutoNum type="arabicPeriod"/>
            </a:pPr>
            <a:endParaRPr lang="en-US" sz="2800" dirty="0"/>
          </a:p>
          <a:p>
            <a:r>
              <a:rPr lang="en-US" sz="2800" dirty="0"/>
              <a:t>Can use LLM at each stage.</a:t>
            </a:r>
          </a:p>
          <a:p>
            <a:endParaRPr lang="en-US" sz="2800" dirty="0"/>
          </a:p>
          <a:p>
            <a:r>
              <a:rPr lang="en-US" sz="2400" dirty="0"/>
              <a:t>Note: Not all orchestrators follow a fixed order like this.  </a:t>
            </a:r>
            <a:br>
              <a:rPr lang="en-US" sz="2400" dirty="0"/>
            </a:br>
            <a:r>
              <a:rPr lang="en-US" sz="2400" dirty="0"/>
              <a:t>Loops and tests are ok – the output of one step could determine what step comes next.</a:t>
            </a:r>
          </a:p>
        </p:txBody>
      </p:sp>
      <p:sp>
        <p:nvSpPr>
          <p:cNvPr id="4" name="Footer Placeholder 3">
            <a:extLst>
              <a:ext uri="{FF2B5EF4-FFF2-40B4-BE49-F238E27FC236}">
                <a16:creationId xmlns:a16="http://schemas.microsoft.com/office/drawing/2014/main" id="{5D23AA7D-A178-8D74-EEF1-05DE4AAF4BF0}"/>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0D9A6DFD-6427-8155-286C-A6583B2EF824}"/>
              </a:ext>
            </a:extLst>
          </p:cNvPr>
          <p:cNvSpPr>
            <a:spLocks noGrp="1"/>
          </p:cNvSpPr>
          <p:nvPr>
            <p:ph type="sldNum" sz="quarter" idx="11"/>
          </p:nvPr>
        </p:nvSpPr>
        <p:spPr/>
        <p:txBody>
          <a:bodyPr/>
          <a:lstStyle/>
          <a:p>
            <a:pPr>
              <a:defRPr/>
            </a:pPr>
            <a:fld id="{393BCBD1-EA64-4810-B9CC-77DBCC3C3E9D}" type="slidenum">
              <a:rPr lang="en-US" altLang="en-US" smtClean="0"/>
              <a:pPr>
                <a:defRPr/>
              </a:pPr>
              <a:t>48</a:t>
            </a:fld>
            <a:endParaRPr lang="en-US" altLang="en-US" dirty="0"/>
          </a:p>
        </p:txBody>
      </p:sp>
    </p:spTree>
    <p:extLst>
      <p:ext uri="{BB962C8B-B14F-4D97-AF65-F5344CB8AC3E}">
        <p14:creationId xmlns:p14="http://schemas.microsoft.com/office/powerpoint/2010/main" val="2322207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76ED-269E-C1EE-FC51-C3255D282DD4}"/>
              </a:ext>
            </a:extLst>
          </p:cNvPr>
          <p:cNvSpPr>
            <a:spLocks noGrp="1"/>
          </p:cNvSpPr>
          <p:nvPr>
            <p:ph type="title"/>
          </p:nvPr>
        </p:nvSpPr>
        <p:spPr>
          <a:xfrm>
            <a:off x="406400" y="53975"/>
            <a:ext cx="8128000" cy="1143000"/>
          </a:xfrm>
        </p:spPr>
        <p:txBody>
          <a:bodyPr/>
          <a:lstStyle/>
          <a:p>
            <a:r>
              <a:rPr lang="en-US" dirty="0"/>
              <a:t>Map-Reduce Design Pattern</a:t>
            </a:r>
          </a:p>
        </p:txBody>
      </p:sp>
      <p:sp>
        <p:nvSpPr>
          <p:cNvPr id="3" name="Content Placeholder 2">
            <a:extLst>
              <a:ext uri="{FF2B5EF4-FFF2-40B4-BE49-F238E27FC236}">
                <a16:creationId xmlns:a16="http://schemas.microsoft.com/office/drawing/2014/main" id="{1D325052-9823-730D-25CA-0E0602EAFDBB}"/>
              </a:ext>
            </a:extLst>
          </p:cNvPr>
          <p:cNvSpPr>
            <a:spLocks noGrp="1"/>
          </p:cNvSpPr>
          <p:nvPr>
            <p:ph idx="1"/>
          </p:nvPr>
        </p:nvSpPr>
        <p:spPr>
          <a:xfrm>
            <a:off x="457200" y="1676400"/>
            <a:ext cx="8534400" cy="4648200"/>
          </a:xfrm>
        </p:spPr>
        <p:txBody>
          <a:bodyPr/>
          <a:lstStyle/>
          <a:p>
            <a:pPr marL="514350" indent="-514350">
              <a:buFont typeface="+mj-lt"/>
              <a:buAutoNum type="arabicPeriod"/>
            </a:pPr>
            <a:r>
              <a:rPr lang="en-US" sz="2400" dirty="0">
                <a:solidFill>
                  <a:srgbClr val="FF0000"/>
                </a:solidFill>
              </a:rPr>
              <a:t>Map: </a:t>
            </a:r>
            <a:r>
              <a:rPr lang="en-US" sz="2400" dirty="0"/>
              <a:t>Given a question (“</a:t>
            </a:r>
            <a:r>
              <a:rPr lang="en-US" sz="2400" dirty="0">
                <a:latin typeface="Courier New" panose="02070309020205020404" pitchFamily="49" charset="0"/>
                <a:cs typeface="Courier New" panose="02070309020205020404" pitchFamily="49" charset="0"/>
              </a:rPr>
              <a:t>history of Donald and MTG?</a:t>
            </a:r>
            <a:r>
              <a:rPr lang="en-US" sz="2400" dirty="0"/>
              <a:t>”), generate a search engine query.  </a:t>
            </a:r>
          </a:p>
          <a:p>
            <a:pPr marL="514350" indent="-514350">
              <a:buFont typeface="+mj-lt"/>
              <a:buAutoNum type="arabicPeriod"/>
            </a:pPr>
            <a:r>
              <a:rPr lang="en-US" sz="2400" dirty="0">
                <a:solidFill>
                  <a:srgbClr val="FF0000"/>
                </a:solidFill>
              </a:rPr>
              <a:t>Solve:</a:t>
            </a:r>
            <a:r>
              <a:rPr lang="en-US" sz="2400" dirty="0"/>
              <a:t> For each returned document, call the LLM to extract statements that are relevant to the question.</a:t>
            </a:r>
          </a:p>
          <a:p>
            <a:pPr marL="514350" indent="-514350">
              <a:buFont typeface="+mj-lt"/>
              <a:buAutoNum type="arabicPeriod"/>
            </a:pPr>
            <a:r>
              <a:rPr lang="en-US" sz="2400" dirty="0">
                <a:solidFill>
                  <a:srgbClr val="FF0000"/>
                </a:solidFill>
              </a:rPr>
              <a:t>Reduce: </a:t>
            </a:r>
            <a:r>
              <a:rPr lang="en-US" sz="2400" dirty="0"/>
              <a:t>Given the original question plus all those (dated) statements, call the LLM to generate an answer.</a:t>
            </a:r>
            <a:endParaRPr lang="en-US" sz="2400" dirty="0">
              <a:solidFill>
                <a:srgbClr val="FF0000"/>
              </a:solidFill>
            </a:endParaRPr>
          </a:p>
          <a:p>
            <a:r>
              <a:rPr lang="en-US" sz="2000" dirty="0"/>
              <a:t>If too many documents to reduce all at once, do it recursively: Group them into clusters, reduce each cluster, then reduce those results.</a:t>
            </a:r>
          </a:p>
          <a:p>
            <a:pPr marL="0" indent="0">
              <a:buNone/>
            </a:pPr>
            <a:endParaRPr lang="en-US" sz="2000" dirty="0"/>
          </a:p>
          <a:p>
            <a:r>
              <a:rPr lang="en-US" sz="2000" dirty="0"/>
              <a:t>Could try an optional second pass to check and fix answer:</a:t>
            </a:r>
          </a:p>
          <a:p>
            <a:pPr marL="914400" lvl="1" indent="-457200">
              <a:buFont typeface="+mj-lt"/>
              <a:buAutoNum type="arabicPeriod"/>
            </a:pPr>
            <a:r>
              <a:rPr lang="en-US" sz="2000" dirty="0">
                <a:solidFill>
                  <a:srgbClr val="FF0000"/>
                </a:solidFill>
              </a:rPr>
              <a:t>Map: </a:t>
            </a:r>
            <a:r>
              <a:rPr lang="en-US" sz="2000" dirty="0"/>
              <a:t>Pair the answer with each of the original documents.</a:t>
            </a:r>
          </a:p>
          <a:p>
            <a:pPr marL="914400" lvl="1" indent="-457200">
              <a:buFont typeface="+mj-lt"/>
              <a:buAutoNum type="arabicPeriod"/>
            </a:pPr>
            <a:r>
              <a:rPr lang="en-US" sz="2000" dirty="0">
                <a:solidFill>
                  <a:srgbClr val="FF0000"/>
                </a:solidFill>
              </a:rPr>
              <a:t>Solve:</a:t>
            </a:r>
            <a:r>
              <a:rPr lang="en-US" sz="2000" dirty="0"/>
              <a:t> Mark claims that are supported or contradicted by the doc. </a:t>
            </a:r>
          </a:p>
          <a:p>
            <a:pPr marL="914400" lvl="1" indent="-457200">
              <a:buFont typeface="+mj-lt"/>
              <a:buAutoNum type="arabicPeriod"/>
            </a:pPr>
            <a:r>
              <a:rPr lang="en-US" sz="2000" dirty="0">
                <a:solidFill>
                  <a:srgbClr val="FF0000"/>
                </a:solidFill>
              </a:rPr>
              <a:t>Reduce:</a:t>
            </a:r>
            <a:r>
              <a:rPr lang="en-US" sz="2000" dirty="0"/>
              <a:t> Edit answer to fix unsupported or contradicted claims.</a:t>
            </a:r>
          </a:p>
          <a:p>
            <a:pPr marL="914400" lvl="1" indent="-457200">
              <a:buFont typeface="+mj-lt"/>
              <a:buAutoNum type="arabicPeriod"/>
            </a:pPr>
            <a:endParaRPr lang="en-US" sz="2000" dirty="0">
              <a:solidFill>
                <a:srgbClr val="FF0000"/>
              </a:solidFill>
            </a:endParaRPr>
          </a:p>
        </p:txBody>
      </p:sp>
      <p:sp>
        <p:nvSpPr>
          <p:cNvPr id="4" name="Footer Placeholder 3">
            <a:extLst>
              <a:ext uri="{FF2B5EF4-FFF2-40B4-BE49-F238E27FC236}">
                <a16:creationId xmlns:a16="http://schemas.microsoft.com/office/drawing/2014/main" id="{68286A7E-37C0-DC51-923F-92B138D16A28}"/>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CDA6D963-BD09-91B7-CD7E-57D2E741FF93}"/>
              </a:ext>
            </a:extLst>
          </p:cNvPr>
          <p:cNvSpPr>
            <a:spLocks noGrp="1"/>
          </p:cNvSpPr>
          <p:nvPr>
            <p:ph type="sldNum" sz="quarter" idx="11"/>
          </p:nvPr>
        </p:nvSpPr>
        <p:spPr/>
        <p:txBody>
          <a:bodyPr/>
          <a:lstStyle/>
          <a:p>
            <a:pPr>
              <a:defRPr/>
            </a:pPr>
            <a:fld id="{393BCBD1-EA64-4810-B9CC-77DBCC3C3E9D}" type="slidenum">
              <a:rPr lang="en-US" altLang="en-US" smtClean="0"/>
              <a:pPr>
                <a:defRPr/>
              </a:pPr>
              <a:t>49</a:t>
            </a:fld>
            <a:endParaRPr lang="en-US" altLang="en-US" dirty="0"/>
          </a:p>
        </p:txBody>
      </p:sp>
    </p:spTree>
    <p:extLst>
      <p:ext uri="{BB962C8B-B14F-4D97-AF65-F5344CB8AC3E}">
        <p14:creationId xmlns:p14="http://schemas.microsoft.com/office/powerpoint/2010/main" val="352116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C52E-27D0-84A6-7727-A5544CF4F799}"/>
              </a:ext>
            </a:extLst>
          </p:cNvPr>
          <p:cNvSpPr>
            <a:spLocks noGrp="1"/>
          </p:cNvSpPr>
          <p:nvPr>
            <p:ph type="title"/>
          </p:nvPr>
        </p:nvSpPr>
        <p:spPr>
          <a:xfrm>
            <a:off x="406400" y="53975"/>
            <a:ext cx="8509000" cy="1143000"/>
          </a:xfrm>
        </p:spPr>
        <p:txBody>
          <a:bodyPr/>
          <a:lstStyle/>
          <a:p>
            <a:r>
              <a:rPr lang="en-US" sz="3600" dirty="0"/>
              <a:t>GPT-3 (May 2020)</a:t>
            </a:r>
          </a:p>
        </p:txBody>
      </p:sp>
      <p:sp>
        <p:nvSpPr>
          <p:cNvPr id="4" name="Footer Placeholder 3">
            <a:extLst>
              <a:ext uri="{FF2B5EF4-FFF2-40B4-BE49-F238E27FC236}">
                <a16:creationId xmlns:a16="http://schemas.microsoft.com/office/drawing/2014/main" id="{52FAA36C-A03A-8C5C-B0B7-DA0E14A1451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5CB8C78-1C8E-D63F-CB61-A9CA07ABBB2A}"/>
              </a:ext>
            </a:extLst>
          </p:cNvPr>
          <p:cNvSpPr>
            <a:spLocks noGrp="1"/>
          </p:cNvSpPr>
          <p:nvPr>
            <p:ph type="sldNum" sz="quarter" idx="11"/>
          </p:nvPr>
        </p:nvSpPr>
        <p:spPr/>
        <p:txBody>
          <a:bodyPr/>
          <a:lstStyle/>
          <a:p>
            <a:pPr>
              <a:defRPr/>
            </a:pPr>
            <a:fld id="{393BCBD1-EA64-4810-B9CC-77DBCC3C3E9D}" type="slidenum">
              <a:rPr lang="en-US" altLang="en-US" smtClean="0"/>
              <a:pPr>
                <a:defRPr/>
              </a:pPr>
              <a:t>5</a:t>
            </a:fld>
            <a:endParaRPr lang="en-US" altLang="en-US"/>
          </a:p>
        </p:txBody>
      </p:sp>
      <p:sp>
        <p:nvSpPr>
          <p:cNvPr id="9" name="Content Placeholder 8">
            <a:extLst>
              <a:ext uri="{FF2B5EF4-FFF2-40B4-BE49-F238E27FC236}">
                <a16:creationId xmlns:a16="http://schemas.microsoft.com/office/drawing/2014/main" id="{A99F642B-2878-2285-35B4-9BC215F111B4}"/>
              </a:ext>
            </a:extLst>
          </p:cNvPr>
          <p:cNvSpPr>
            <a:spLocks noGrp="1"/>
          </p:cNvSpPr>
          <p:nvPr>
            <p:ph idx="1"/>
          </p:nvPr>
        </p:nvSpPr>
        <p:spPr>
          <a:xfrm>
            <a:off x="228600" y="1676400"/>
            <a:ext cx="8610600" cy="4648200"/>
          </a:xfrm>
        </p:spPr>
        <p:txBody>
          <a:bodyPr/>
          <a:lstStyle/>
          <a:p>
            <a:r>
              <a:rPr lang="en-US" dirty="0"/>
              <a:t>Just a big Transformer LM</a:t>
            </a:r>
          </a:p>
          <a:p>
            <a:pPr lvl="1"/>
            <a:r>
              <a:rPr lang="en-US" dirty="0"/>
              <a:t>96 layers, each with 12288-dim hidden vectors</a:t>
            </a:r>
          </a:p>
          <a:p>
            <a:pPr lvl="1"/>
            <a:r>
              <a:rPr lang="en-US" dirty="0"/>
              <a:t>96 heads per layer, each with 128-dim keys/</a:t>
            </a:r>
            <a:r>
              <a:rPr lang="en-US" dirty="0" err="1"/>
              <a:t>vals</a:t>
            </a:r>
            <a:endParaRPr lang="en-US" dirty="0"/>
          </a:p>
          <a:p>
            <a:pPr lvl="1"/>
            <a:r>
              <a:rPr lang="en-US" b="1" dirty="0"/>
              <a:t>175B total parameters</a:t>
            </a:r>
          </a:p>
          <a:p>
            <a:pPr lvl="1"/>
            <a:r>
              <a:rPr lang="en-US" dirty="0"/>
              <a:t>Trained on 300 billion tokens</a:t>
            </a:r>
          </a:p>
          <a:p>
            <a:pPr lvl="2"/>
            <a:r>
              <a:rPr lang="en-US" dirty="0"/>
              <a:t>Some data sources were upweighted during training (Wikipedia was seen 3.4 times, but only 0.44 of the much larger Common Crawl web text was seen at all)</a:t>
            </a:r>
          </a:p>
          <a:p>
            <a:endParaRPr lang="en-US" sz="1200" dirty="0"/>
          </a:p>
        </p:txBody>
      </p:sp>
      <p:sp>
        <p:nvSpPr>
          <p:cNvPr id="8" name="TextBox 7">
            <a:extLst>
              <a:ext uri="{FF2B5EF4-FFF2-40B4-BE49-F238E27FC236}">
                <a16:creationId xmlns:a16="http://schemas.microsoft.com/office/drawing/2014/main" id="{C5C16107-8A89-A1D9-3111-6BB6DFCEF608}"/>
              </a:ext>
            </a:extLst>
          </p:cNvPr>
          <p:cNvSpPr txBox="1"/>
          <p:nvPr/>
        </p:nvSpPr>
        <p:spPr>
          <a:xfrm>
            <a:off x="762000" y="5646003"/>
            <a:ext cx="79248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tabLst/>
              <a:defRPr/>
            </a:pPr>
            <a:r>
              <a:rPr kumimoji="1" lang="en-US" sz="24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“It’s so weird when your kids start to talk.  It’s as if </a:t>
            </a:r>
            <a:br>
              <a:rPr kumimoji="1" lang="en-US" sz="24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br>
            <a:r>
              <a:rPr kumimoji="1" lang="en-US" sz="24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your </a:t>
            </a:r>
            <a:r>
              <a:rPr kumimoji="1" lang="en-US" sz="2400" b="0" i="1"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cat</a:t>
            </a:r>
            <a:r>
              <a:rPr kumimoji="1" lang="en-US" sz="24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rPr>
              <a:t> started talking to you.”  - my cousin Terry</a:t>
            </a:r>
            <a:endParaRPr kumimoji="1" lang="en-US" sz="3200" b="0" i="0" u="none" strike="noStrike" kern="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953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76ED-269E-C1EE-FC51-C3255D282DD4}"/>
              </a:ext>
            </a:extLst>
          </p:cNvPr>
          <p:cNvSpPr>
            <a:spLocks noGrp="1"/>
          </p:cNvSpPr>
          <p:nvPr>
            <p:ph type="title"/>
          </p:nvPr>
        </p:nvSpPr>
        <p:spPr>
          <a:xfrm>
            <a:off x="406400" y="53975"/>
            <a:ext cx="8128000" cy="1143000"/>
          </a:xfrm>
        </p:spPr>
        <p:txBody>
          <a:bodyPr/>
          <a:lstStyle/>
          <a:p>
            <a:r>
              <a:rPr lang="en-US" dirty="0"/>
              <a:t>Map-Reduce Design Pattern</a:t>
            </a:r>
          </a:p>
        </p:txBody>
      </p:sp>
      <p:sp>
        <p:nvSpPr>
          <p:cNvPr id="3" name="Content Placeholder 2">
            <a:extLst>
              <a:ext uri="{FF2B5EF4-FFF2-40B4-BE49-F238E27FC236}">
                <a16:creationId xmlns:a16="http://schemas.microsoft.com/office/drawing/2014/main" id="{1D325052-9823-730D-25CA-0E0602EAFDBB}"/>
              </a:ext>
            </a:extLst>
          </p:cNvPr>
          <p:cNvSpPr>
            <a:spLocks noGrp="1"/>
          </p:cNvSpPr>
          <p:nvPr>
            <p:ph idx="1"/>
          </p:nvPr>
        </p:nvSpPr>
        <p:spPr>
          <a:xfrm>
            <a:off x="457200" y="1676400"/>
            <a:ext cx="8458200" cy="4648200"/>
          </a:xfrm>
        </p:spPr>
        <p:txBody>
          <a:bodyPr/>
          <a:lstStyle/>
          <a:p>
            <a:pPr marL="514350" indent="-514350">
              <a:buFont typeface="+mj-lt"/>
              <a:buAutoNum type="arabicPeriod"/>
            </a:pPr>
            <a:r>
              <a:rPr lang="en-US" sz="2400" dirty="0">
                <a:solidFill>
                  <a:srgbClr val="FF0000"/>
                </a:solidFill>
              </a:rPr>
              <a:t>Map: </a:t>
            </a:r>
            <a:r>
              <a:rPr lang="en-US" sz="2400" dirty="0"/>
              <a:t>Given a patient record, generate a number of questions about it.  </a:t>
            </a:r>
          </a:p>
          <a:p>
            <a:pPr marL="514350" indent="-514350">
              <a:buFont typeface="+mj-lt"/>
              <a:buAutoNum type="arabicPeriod"/>
            </a:pPr>
            <a:r>
              <a:rPr lang="en-US" sz="2400" dirty="0">
                <a:solidFill>
                  <a:srgbClr val="FF0000"/>
                </a:solidFill>
              </a:rPr>
              <a:t>Solve:</a:t>
            </a:r>
            <a:r>
              <a:rPr lang="en-US" sz="2400" dirty="0"/>
              <a:t> Answer all those questions in parallel.</a:t>
            </a:r>
          </a:p>
          <a:p>
            <a:pPr marL="514350" indent="-514350">
              <a:buFont typeface="+mj-lt"/>
              <a:buAutoNum type="arabicPeriod"/>
            </a:pPr>
            <a:r>
              <a:rPr lang="en-US" sz="2400" dirty="0">
                <a:solidFill>
                  <a:srgbClr val="FF0000"/>
                </a:solidFill>
              </a:rPr>
              <a:t>Reduce: </a:t>
            </a:r>
            <a:r>
              <a:rPr lang="en-US" sz="2400" dirty="0"/>
              <a:t>Given the answers to all the questions, generate a diagnosis and a plan of action.  </a:t>
            </a:r>
            <a:br>
              <a:rPr lang="en-US" sz="2400" dirty="0"/>
            </a:br>
            <a:r>
              <a:rPr lang="en-US" sz="2400" dirty="0"/>
              <a:t>Or if needed, generate some more questions and </a:t>
            </a:r>
            <a:r>
              <a:rPr lang="en-US" sz="2400" dirty="0" err="1"/>
              <a:t>goto</a:t>
            </a:r>
            <a:r>
              <a:rPr lang="en-US" sz="2400" dirty="0"/>
              <a:t> step 2.</a:t>
            </a:r>
          </a:p>
          <a:p>
            <a:pPr marL="514350" indent="-514350">
              <a:buFont typeface="+mj-lt"/>
              <a:buAutoNum type="arabicPeriod"/>
            </a:pPr>
            <a:endParaRPr lang="en-US" sz="2400" dirty="0"/>
          </a:p>
          <a:p>
            <a:r>
              <a:rPr lang="en-US" sz="2400" dirty="0"/>
              <a:t>Could use a similar pattern to grade an essay.</a:t>
            </a:r>
            <a:endParaRPr lang="en-US" sz="2000" dirty="0"/>
          </a:p>
          <a:p>
            <a:pPr marL="514350" indent="-514350">
              <a:buFont typeface="+mj-lt"/>
              <a:buAutoNum type="arabicPeriod"/>
            </a:pPr>
            <a:endParaRPr lang="en-US" sz="2400" dirty="0">
              <a:solidFill>
                <a:srgbClr val="FF0000"/>
              </a:solidFill>
            </a:endParaRPr>
          </a:p>
          <a:p>
            <a:pPr marL="514350" indent="-514350">
              <a:buFont typeface="+mj-lt"/>
              <a:buAutoNum type="arabicPeriod"/>
            </a:pPr>
            <a:endParaRPr lang="en-US" sz="2000" dirty="0">
              <a:solidFill>
                <a:srgbClr val="FF0000"/>
              </a:solidFill>
            </a:endParaRPr>
          </a:p>
        </p:txBody>
      </p:sp>
      <p:sp>
        <p:nvSpPr>
          <p:cNvPr id="4" name="Footer Placeholder 3">
            <a:extLst>
              <a:ext uri="{FF2B5EF4-FFF2-40B4-BE49-F238E27FC236}">
                <a16:creationId xmlns:a16="http://schemas.microsoft.com/office/drawing/2014/main" id="{68286A7E-37C0-DC51-923F-92B138D16A28}"/>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CDA6D963-BD09-91B7-CD7E-57D2E741FF93}"/>
              </a:ext>
            </a:extLst>
          </p:cNvPr>
          <p:cNvSpPr>
            <a:spLocks noGrp="1"/>
          </p:cNvSpPr>
          <p:nvPr>
            <p:ph type="sldNum" sz="quarter" idx="11"/>
          </p:nvPr>
        </p:nvSpPr>
        <p:spPr/>
        <p:txBody>
          <a:bodyPr/>
          <a:lstStyle/>
          <a:p>
            <a:pPr>
              <a:defRPr/>
            </a:pPr>
            <a:fld id="{393BCBD1-EA64-4810-B9CC-77DBCC3C3E9D}" type="slidenum">
              <a:rPr lang="en-US" altLang="en-US" smtClean="0"/>
              <a:pPr>
                <a:defRPr/>
              </a:pPr>
              <a:t>50</a:t>
            </a:fld>
            <a:endParaRPr lang="en-US" altLang="en-US" dirty="0"/>
          </a:p>
        </p:txBody>
      </p:sp>
    </p:spTree>
    <p:extLst>
      <p:ext uri="{BB962C8B-B14F-4D97-AF65-F5344CB8AC3E}">
        <p14:creationId xmlns:p14="http://schemas.microsoft.com/office/powerpoint/2010/main" val="3651053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A176-D9DC-67C5-DE0A-5690A369C9D0}"/>
              </a:ext>
            </a:extLst>
          </p:cNvPr>
          <p:cNvSpPr>
            <a:spLocks noGrp="1"/>
          </p:cNvSpPr>
          <p:nvPr>
            <p:ph type="title"/>
          </p:nvPr>
        </p:nvSpPr>
        <p:spPr>
          <a:xfrm>
            <a:off x="406400" y="53975"/>
            <a:ext cx="8229600" cy="1143000"/>
          </a:xfrm>
        </p:spPr>
        <p:txBody>
          <a:bodyPr/>
          <a:lstStyle/>
          <a:p>
            <a:r>
              <a:rPr lang="en-US" dirty="0"/>
              <a:t>Intermediate responses</a:t>
            </a:r>
          </a:p>
        </p:txBody>
      </p:sp>
      <p:sp>
        <p:nvSpPr>
          <p:cNvPr id="3" name="Content Placeholder 2">
            <a:extLst>
              <a:ext uri="{FF2B5EF4-FFF2-40B4-BE49-F238E27FC236}">
                <a16:creationId xmlns:a16="http://schemas.microsoft.com/office/drawing/2014/main" id="{5ACB59FD-8CFC-0865-7C24-165D936DD545}"/>
              </a:ext>
            </a:extLst>
          </p:cNvPr>
          <p:cNvSpPr>
            <a:spLocks noGrp="1"/>
          </p:cNvSpPr>
          <p:nvPr>
            <p:ph idx="1"/>
          </p:nvPr>
        </p:nvSpPr>
        <p:spPr>
          <a:xfrm>
            <a:off x="457200" y="1676400"/>
            <a:ext cx="8382000" cy="4953000"/>
          </a:xfrm>
        </p:spPr>
        <p:txBody>
          <a:bodyPr/>
          <a:lstStyle/>
          <a:p>
            <a:r>
              <a:rPr lang="en-US" sz="2800" b="1" dirty="0"/>
              <a:t>Final answer </a:t>
            </a:r>
            <a:r>
              <a:rPr lang="en-US" sz="2800" dirty="0"/>
              <a:t>(for whatever your task is)</a:t>
            </a:r>
          </a:p>
          <a:p>
            <a:pPr lvl="1"/>
            <a:r>
              <a:rPr lang="en-US" sz="2400" dirty="0"/>
              <a:t>Process input  </a:t>
            </a:r>
            <a:r>
              <a:rPr lang="en-US" sz="2000" dirty="0"/>
              <a:t>(translate, summarize, elaborate, extract info…)</a:t>
            </a:r>
            <a:endParaRPr lang="en-US" sz="2400" dirty="0"/>
          </a:p>
          <a:p>
            <a:pPr lvl="1"/>
            <a:r>
              <a:rPr lang="en-US" sz="2400" dirty="0"/>
              <a:t>Answer the input  </a:t>
            </a:r>
            <a:r>
              <a:rPr lang="en-US" sz="2000" dirty="0"/>
              <a:t>(conversations, question answering)</a:t>
            </a:r>
          </a:p>
          <a:p>
            <a:r>
              <a:rPr lang="en-US" sz="2800" b="1" dirty="0">
                <a:solidFill>
                  <a:srgbClr val="0070C0"/>
                </a:solidFill>
              </a:rPr>
              <a:t>Score</a:t>
            </a:r>
            <a:r>
              <a:rPr lang="en-US" sz="2800" dirty="0"/>
              <a:t> (binary or numerical)</a:t>
            </a:r>
          </a:p>
          <a:p>
            <a:r>
              <a:rPr lang="en-US" sz="2800" b="1" dirty="0">
                <a:solidFill>
                  <a:srgbClr val="0070C0"/>
                </a:solidFill>
              </a:rPr>
              <a:t>Classify</a:t>
            </a:r>
            <a:r>
              <a:rPr lang="en-US" sz="2800" dirty="0"/>
              <a:t> (useful for tests in orchestration)</a:t>
            </a:r>
          </a:p>
          <a:p>
            <a:r>
              <a:rPr lang="en-US" sz="2800" b="1" dirty="0">
                <a:solidFill>
                  <a:srgbClr val="0070C0"/>
                </a:solidFill>
              </a:rPr>
              <a:t>Evaluate/assess </a:t>
            </a:r>
            <a:r>
              <a:rPr lang="en-US" sz="2800" dirty="0"/>
              <a:t>(verbally)</a:t>
            </a:r>
            <a:endParaRPr lang="en-US" sz="2800" b="1" dirty="0"/>
          </a:p>
          <a:p>
            <a:r>
              <a:rPr lang="en-US" sz="2800" b="1" dirty="0">
                <a:solidFill>
                  <a:srgbClr val="0070C0"/>
                </a:solidFill>
              </a:rPr>
              <a:t>Revise</a:t>
            </a:r>
            <a:r>
              <a:rPr lang="en-US" sz="2800" dirty="0">
                <a:solidFill>
                  <a:srgbClr val="0070C0"/>
                </a:solidFill>
              </a:rPr>
              <a:t>/</a:t>
            </a:r>
            <a:r>
              <a:rPr lang="en-US" sz="2800" b="1" dirty="0">
                <a:solidFill>
                  <a:srgbClr val="0070C0"/>
                </a:solidFill>
              </a:rPr>
              <a:t>improve</a:t>
            </a:r>
          </a:p>
          <a:p>
            <a:r>
              <a:rPr lang="en-US" sz="2800" b="1" dirty="0">
                <a:solidFill>
                  <a:srgbClr val="C00000"/>
                </a:solidFill>
              </a:rPr>
              <a:t>Ponder</a:t>
            </a:r>
            <a:r>
              <a:rPr lang="en-US" sz="2800" dirty="0"/>
              <a:t> (chain of thought)</a:t>
            </a:r>
          </a:p>
          <a:p>
            <a:r>
              <a:rPr lang="en-US" sz="2800" b="1" dirty="0">
                <a:solidFill>
                  <a:srgbClr val="C00000"/>
                </a:solidFill>
              </a:rPr>
              <a:t>Recall</a:t>
            </a:r>
            <a:r>
              <a:rPr lang="en-US" sz="2800" dirty="0"/>
              <a:t> </a:t>
            </a:r>
            <a:endParaRPr lang="en-US" sz="2800" b="1" dirty="0"/>
          </a:p>
          <a:p>
            <a:r>
              <a:rPr lang="en-US" sz="2800" b="1" dirty="0">
                <a:solidFill>
                  <a:srgbClr val="C00000"/>
                </a:solidFill>
              </a:rPr>
              <a:t>Ask for help </a:t>
            </a:r>
            <a:r>
              <a:rPr lang="en-US" sz="2800" dirty="0"/>
              <a:t>(tool call)</a:t>
            </a:r>
          </a:p>
        </p:txBody>
      </p:sp>
      <p:sp>
        <p:nvSpPr>
          <p:cNvPr id="4" name="Footer Placeholder 3">
            <a:extLst>
              <a:ext uri="{FF2B5EF4-FFF2-40B4-BE49-F238E27FC236}">
                <a16:creationId xmlns:a16="http://schemas.microsoft.com/office/drawing/2014/main" id="{1B124CCD-EF55-E11D-B098-074812CF3D8D}"/>
              </a:ext>
            </a:extLst>
          </p:cNvPr>
          <p:cNvSpPr>
            <a:spLocks noGrp="1"/>
          </p:cNvSpPr>
          <p:nvPr>
            <p:ph type="ftr" sz="quarter" idx="10"/>
          </p:nvPr>
        </p:nvSpPr>
        <p:spPr/>
        <p:txBody>
          <a:bodyPr/>
          <a:lstStyle/>
          <a:p>
            <a:pPr>
              <a:defRPr/>
            </a:pPr>
            <a:r>
              <a:rPr lang="en-US"/>
              <a:t>600.465 - Intro to NLP - J. </a:t>
            </a:r>
            <a:r>
              <a:rPr lang="en-US" dirty="0"/>
              <a:t>Eisner</a:t>
            </a:r>
          </a:p>
        </p:txBody>
      </p:sp>
      <p:sp>
        <p:nvSpPr>
          <p:cNvPr id="5" name="Slide Number Placeholder 4">
            <a:extLst>
              <a:ext uri="{FF2B5EF4-FFF2-40B4-BE49-F238E27FC236}">
                <a16:creationId xmlns:a16="http://schemas.microsoft.com/office/drawing/2014/main" id="{DB2C7F93-EE4C-E656-4EE5-63155FF2D1DB}"/>
              </a:ext>
            </a:extLst>
          </p:cNvPr>
          <p:cNvSpPr>
            <a:spLocks noGrp="1"/>
          </p:cNvSpPr>
          <p:nvPr>
            <p:ph type="sldNum" sz="quarter" idx="11"/>
          </p:nvPr>
        </p:nvSpPr>
        <p:spPr/>
        <p:txBody>
          <a:bodyPr/>
          <a:lstStyle/>
          <a:p>
            <a:pPr>
              <a:defRPr/>
            </a:pPr>
            <a:fld id="{393BCBD1-EA64-4810-B9CC-77DBCC3C3E9D}" type="slidenum">
              <a:rPr lang="en-US" altLang="en-US" smtClean="0"/>
              <a:pPr>
                <a:defRPr/>
              </a:pPr>
              <a:t>51</a:t>
            </a:fld>
            <a:endParaRPr lang="en-US" altLang="en-US" dirty="0"/>
          </a:p>
        </p:txBody>
      </p:sp>
      <p:grpSp>
        <p:nvGrpSpPr>
          <p:cNvPr id="20" name="Group 19">
            <a:extLst>
              <a:ext uri="{FF2B5EF4-FFF2-40B4-BE49-F238E27FC236}">
                <a16:creationId xmlns:a16="http://schemas.microsoft.com/office/drawing/2014/main" id="{A1FC3A50-6264-3C7D-289C-A384E5BDB612}"/>
              </a:ext>
            </a:extLst>
          </p:cNvPr>
          <p:cNvGrpSpPr/>
          <p:nvPr/>
        </p:nvGrpSpPr>
        <p:grpSpPr>
          <a:xfrm>
            <a:off x="7696200" y="3124200"/>
            <a:ext cx="1600200" cy="1905000"/>
            <a:chOff x="7696200" y="3124200"/>
            <a:chExt cx="1600200" cy="1905000"/>
          </a:xfrm>
        </p:grpSpPr>
        <p:sp>
          <p:nvSpPr>
            <p:cNvPr id="13" name="Right Brace 12">
              <a:extLst>
                <a:ext uri="{FF2B5EF4-FFF2-40B4-BE49-F238E27FC236}">
                  <a16:creationId xmlns:a16="http://schemas.microsoft.com/office/drawing/2014/main" id="{2025E25A-F51C-0435-ABCA-55DAB3C34F92}"/>
                </a:ext>
              </a:extLst>
            </p:cNvPr>
            <p:cNvSpPr/>
            <p:nvPr/>
          </p:nvSpPr>
          <p:spPr bwMode="auto">
            <a:xfrm>
              <a:off x="7696200" y="3124200"/>
              <a:ext cx="381000" cy="1905000"/>
            </a:xfrm>
            <a:prstGeom prst="rightBrace">
              <a:avLst>
                <a:gd name="adj1" fmla="val 38678"/>
                <a:gd name="adj2" fmla="val 50000"/>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dirty="0"/>
            </a:p>
          </p:txBody>
        </p:sp>
        <p:sp>
          <p:nvSpPr>
            <p:cNvPr id="18" name="TextBox 17">
              <a:extLst>
                <a:ext uri="{FF2B5EF4-FFF2-40B4-BE49-F238E27FC236}">
                  <a16:creationId xmlns:a16="http://schemas.microsoft.com/office/drawing/2014/main" id="{3CC867FA-AF57-4EAB-8E73-D3367E02B610}"/>
                </a:ext>
              </a:extLst>
            </p:cNvPr>
            <p:cNvSpPr txBox="1"/>
            <p:nvPr/>
          </p:nvSpPr>
          <p:spPr>
            <a:xfrm>
              <a:off x="7943193" y="3124200"/>
              <a:ext cx="1353207" cy="830997"/>
            </a:xfrm>
            <a:prstGeom prst="rect">
              <a:avLst/>
            </a:prstGeom>
            <a:noFill/>
          </p:spPr>
          <p:txBody>
            <a:bodyPr wrap="square">
              <a:spAutoFit/>
            </a:bodyPr>
            <a:lstStyle/>
            <a:p>
              <a:r>
                <a:rPr lang="en-US" sz="2400" dirty="0">
                  <a:solidFill>
                    <a:srgbClr val="0070C0"/>
                  </a:solidFill>
                  <a:latin typeface="+mn-lt"/>
                </a:rPr>
                <a:t>Post-</a:t>
              </a:r>
              <a:br>
                <a:rPr lang="en-US" sz="2400" dirty="0">
                  <a:solidFill>
                    <a:srgbClr val="0070C0"/>
                  </a:solidFill>
                  <a:latin typeface="+mn-lt"/>
                </a:rPr>
              </a:br>
              <a:r>
                <a:rPr lang="en-US" sz="2400" dirty="0">
                  <a:solidFill>
                    <a:srgbClr val="0070C0"/>
                  </a:solidFill>
                  <a:latin typeface="+mn-lt"/>
                </a:rPr>
                <a:t>answer</a:t>
              </a:r>
            </a:p>
          </p:txBody>
        </p:sp>
      </p:grpSp>
      <p:grpSp>
        <p:nvGrpSpPr>
          <p:cNvPr id="21" name="Group 20">
            <a:extLst>
              <a:ext uri="{FF2B5EF4-FFF2-40B4-BE49-F238E27FC236}">
                <a16:creationId xmlns:a16="http://schemas.microsoft.com/office/drawing/2014/main" id="{1377F042-028C-5330-F476-7E79DBB36CF9}"/>
              </a:ext>
            </a:extLst>
          </p:cNvPr>
          <p:cNvGrpSpPr/>
          <p:nvPr/>
        </p:nvGrpSpPr>
        <p:grpSpPr>
          <a:xfrm>
            <a:off x="5257800" y="5029200"/>
            <a:ext cx="1658007" cy="1676400"/>
            <a:chOff x="5257800" y="5029200"/>
            <a:chExt cx="1658007" cy="1676400"/>
          </a:xfrm>
        </p:grpSpPr>
        <p:sp>
          <p:nvSpPr>
            <p:cNvPr id="14" name="Right Brace 13">
              <a:extLst>
                <a:ext uri="{FF2B5EF4-FFF2-40B4-BE49-F238E27FC236}">
                  <a16:creationId xmlns:a16="http://schemas.microsoft.com/office/drawing/2014/main" id="{EFF2F539-667D-871F-D043-8545C4CBF7A1}"/>
                </a:ext>
              </a:extLst>
            </p:cNvPr>
            <p:cNvSpPr/>
            <p:nvPr/>
          </p:nvSpPr>
          <p:spPr bwMode="auto">
            <a:xfrm>
              <a:off x="5257800" y="5181600"/>
              <a:ext cx="381000" cy="1524000"/>
            </a:xfrm>
            <a:prstGeom prst="rightBrace">
              <a:avLst>
                <a:gd name="adj1" fmla="val 41436"/>
                <a:gd name="adj2" fmla="val 50000"/>
              </a:avLst>
            </a:prstGeom>
            <a:noFill/>
            <a:ln w="28575" cap="flat" cmpd="sng" algn="ctr">
              <a:solidFill>
                <a:srgbClr val="C00000"/>
              </a:solidFill>
              <a:prstDash val="solid"/>
              <a:round/>
              <a:headEnd type="none" w="med" len="med"/>
              <a:tailEnd type="none" w="med" len="med"/>
            </a:ln>
            <a:effectLst/>
          </p:spPr>
          <p:txBody>
            <a:bodyPr rtlCol="0" anchor="ctr"/>
            <a:lstStyle/>
            <a:p>
              <a:pPr algn="ctr"/>
              <a:endParaRPr lang="en-US"/>
            </a:p>
          </p:txBody>
        </p:sp>
        <p:sp>
          <p:nvSpPr>
            <p:cNvPr id="19" name="TextBox 18">
              <a:extLst>
                <a:ext uri="{FF2B5EF4-FFF2-40B4-BE49-F238E27FC236}">
                  <a16:creationId xmlns:a16="http://schemas.microsoft.com/office/drawing/2014/main" id="{7136526B-654B-8F6B-5F38-62E6534F2B6A}"/>
                </a:ext>
              </a:extLst>
            </p:cNvPr>
            <p:cNvSpPr txBox="1"/>
            <p:nvPr/>
          </p:nvSpPr>
          <p:spPr>
            <a:xfrm>
              <a:off x="5562600" y="5029200"/>
              <a:ext cx="1353207" cy="830997"/>
            </a:xfrm>
            <a:prstGeom prst="rect">
              <a:avLst/>
            </a:prstGeom>
            <a:noFill/>
          </p:spPr>
          <p:txBody>
            <a:bodyPr wrap="square">
              <a:spAutoFit/>
            </a:bodyPr>
            <a:lstStyle/>
            <a:p>
              <a:r>
                <a:rPr lang="en-US" sz="2400" dirty="0">
                  <a:solidFill>
                    <a:srgbClr val="C00000"/>
                  </a:solidFill>
                  <a:latin typeface="+mn-lt"/>
                </a:rPr>
                <a:t>Pre-</a:t>
              </a:r>
              <a:br>
                <a:rPr lang="en-US" sz="2400" dirty="0">
                  <a:solidFill>
                    <a:srgbClr val="C00000"/>
                  </a:solidFill>
                  <a:latin typeface="+mn-lt"/>
                </a:rPr>
              </a:br>
              <a:r>
                <a:rPr lang="en-US" sz="2400" dirty="0">
                  <a:solidFill>
                    <a:srgbClr val="C00000"/>
                  </a:solidFill>
                  <a:latin typeface="+mn-lt"/>
                </a:rPr>
                <a:t>answer</a:t>
              </a:r>
            </a:p>
          </p:txBody>
        </p:sp>
      </p:grpSp>
    </p:spTree>
    <p:extLst>
      <p:ext uri="{BB962C8B-B14F-4D97-AF65-F5344CB8AC3E}">
        <p14:creationId xmlns:p14="http://schemas.microsoft.com/office/powerpoint/2010/main" val="350901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1E9-110A-84FE-8CB4-13AA42DDAFD6}"/>
              </a:ext>
            </a:extLst>
          </p:cNvPr>
          <p:cNvSpPr>
            <a:spLocks noGrp="1"/>
          </p:cNvSpPr>
          <p:nvPr>
            <p:ph type="title"/>
          </p:nvPr>
        </p:nvSpPr>
        <p:spPr>
          <a:xfrm>
            <a:off x="406400" y="53975"/>
            <a:ext cx="8229600" cy="1143000"/>
          </a:xfrm>
        </p:spPr>
        <p:txBody>
          <a:bodyPr/>
          <a:lstStyle/>
          <a:p>
            <a:r>
              <a:rPr lang="en-US" dirty="0"/>
              <a:t>Self-Evaluation and Revision</a:t>
            </a:r>
          </a:p>
        </p:txBody>
      </p:sp>
      <p:sp>
        <p:nvSpPr>
          <p:cNvPr id="4" name="Footer Placeholder 3">
            <a:extLst>
              <a:ext uri="{FF2B5EF4-FFF2-40B4-BE49-F238E27FC236}">
                <a16:creationId xmlns:a16="http://schemas.microsoft.com/office/drawing/2014/main" id="{69BC5E75-B7B9-A905-399B-EF94F0C648BF}"/>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5188690F-14E9-3436-87E2-820E7CD85612}"/>
              </a:ext>
            </a:extLst>
          </p:cNvPr>
          <p:cNvSpPr>
            <a:spLocks noGrp="1"/>
          </p:cNvSpPr>
          <p:nvPr>
            <p:ph type="sldNum" sz="quarter" idx="11"/>
          </p:nvPr>
        </p:nvSpPr>
        <p:spPr/>
        <p:txBody>
          <a:bodyPr/>
          <a:lstStyle/>
          <a:p>
            <a:pPr>
              <a:defRPr/>
            </a:pPr>
            <a:fld id="{393BCBD1-EA64-4810-B9CC-77DBCC3C3E9D}" type="slidenum">
              <a:rPr lang="en-US" altLang="en-US" smtClean="0"/>
              <a:pPr>
                <a:defRPr/>
              </a:pPr>
              <a:t>52</a:t>
            </a:fld>
            <a:endParaRPr lang="en-US" altLang="en-US"/>
          </a:p>
        </p:txBody>
      </p:sp>
      <p:grpSp>
        <p:nvGrpSpPr>
          <p:cNvPr id="18" name="Group 17">
            <a:extLst>
              <a:ext uri="{FF2B5EF4-FFF2-40B4-BE49-F238E27FC236}">
                <a16:creationId xmlns:a16="http://schemas.microsoft.com/office/drawing/2014/main" id="{A6B9EA33-65C4-6577-ED68-8D0AAE5555F6}"/>
              </a:ext>
            </a:extLst>
          </p:cNvPr>
          <p:cNvGrpSpPr/>
          <p:nvPr/>
        </p:nvGrpSpPr>
        <p:grpSpPr>
          <a:xfrm>
            <a:off x="0" y="1552409"/>
            <a:ext cx="9144000" cy="1014709"/>
            <a:chOff x="0" y="1552409"/>
            <a:chExt cx="9144000" cy="1014709"/>
          </a:xfrm>
        </p:grpSpPr>
        <p:sp>
          <p:nvSpPr>
            <p:cNvPr id="14" name="Rectangle 13">
              <a:extLst>
                <a:ext uri="{FF2B5EF4-FFF2-40B4-BE49-F238E27FC236}">
                  <a16:creationId xmlns:a16="http://schemas.microsoft.com/office/drawing/2014/main" id="{3291EF97-5AC5-083F-FD84-FD3146BD9B57}"/>
                </a:ext>
              </a:extLst>
            </p:cNvPr>
            <p:cNvSpPr/>
            <p:nvPr/>
          </p:nvSpPr>
          <p:spPr bwMode="auto">
            <a:xfrm>
              <a:off x="0" y="1552409"/>
              <a:ext cx="9144000" cy="962191"/>
            </a:xfrm>
            <a:prstGeom prst="rect">
              <a:avLst/>
            </a:prstGeom>
            <a:solidFill>
              <a:srgbClr val="FFE6E1"/>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9" name="Picture 8">
              <a:extLst>
                <a:ext uri="{FF2B5EF4-FFF2-40B4-BE49-F238E27FC236}">
                  <a16:creationId xmlns:a16="http://schemas.microsoft.com/office/drawing/2014/main" id="{59DE9B66-8C54-6458-F1CB-95DF7C02A6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124" y="1600200"/>
              <a:ext cx="8771330" cy="966918"/>
            </a:xfrm>
            <a:prstGeom prst="rect">
              <a:avLst/>
            </a:prstGeom>
          </p:spPr>
        </p:pic>
      </p:grpSp>
      <p:grpSp>
        <p:nvGrpSpPr>
          <p:cNvPr id="19" name="Group 18">
            <a:extLst>
              <a:ext uri="{FF2B5EF4-FFF2-40B4-BE49-F238E27FC236}">
                <a16:creationId xmlns:a16="http://schemas.microsoft.com/office/drawing/2014/main" id="{499F09B9-62CA-C80E-268B-50BCEAF26FF5}"/>
              </a:ext>
            </a:extLst>
          </p:cNvPr>
          <p:cNvGrpSpPr/>
          <p:nvPr/>
        </p:nvGrpSpPr>
        <p:grpSpPr>
          <a:xfrm>
            <a:off x="0" y="3256542"/>
            <a:ext cx="9144000" cy="1233314"/>
            <a:chOff x="0" y="2667000"/>
            <a:chExt cx="9144000" cy="1233314"/>
          </a:xfrm>
        </p:grpSpPr>
        <p:sp>
          <p:nvSpPr>
            <p:cNvPr id="16" name="Rectangle 15">
              <a:extLst>
                <a:ext uri="{FF2B5EF4-FFF2-40B4-BE49-F238E27FC236}">
                  <a16:creationId xmlns:a16="http://schemas.microsoft.com/office/drawing/2014/main" id="{8CB0CA12-E739-3215-93E4-211C8E53E7F7}"/>
                </a:ext>
              </a:extLst>
            </p:cNvPr>
            <p:cNvSpPr/>
            <p:nvPr/>
          </p:nvSpPr>
          <p:spPr bwMode="auto">
            <a:xfrm>
              <a:off x="0" y="2695409"/>
              <a:ext cx="9144000" cy="1134649"/>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1" name="Picture 10">
              <a:extLst>
                <a:ext uri="{FF2B5EF4-FFF2-40B4-BE49-F238E27FC236}">
                  <a16:creationId xmlns:a16="http://schemas.microsoft.com/office/drawing/2014/main" id="{238CA493-98E7-BA87-59AB-846FC204A1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41" y="2667000"/>
              <a:ext cx="9057459" cy="1233314"/>
            </a:xfrm>
            <a:prstGeom prst="rect">
              <a:avLst/>
            </a:prstGeom>
          </p:spPr>
        </p:pic>
      </p:grpSp>
      <p:grpSp>
        <p:nvGrpSpPr>
          <p:cNvPr id="20" name="Group 19">
            <a:extLst>
              <a:ext uri="{FF2B5EF4-FFF2-40B4-BE49-F238E27FC236}">
                <a16:creationId xmlns:a16="http://schemas.microsoft.com/office/drawing/2014/main" id="{BC672C95-07C7-5C62-B899-DB74EADFC35D}"/>
              </a:ext>
            </a:extLst>
          </p:cNvPr>
          <p:cNvGrpSpPr/>
          <p:nvPr/>
        </p:nvGrpSpPr>
        <p:grpSpPr>
          <a:xfrm>
            <a:off x="0" y="4628141"/>
            <a:ext cx="9220200" cy="1163059"/>
            <a:chOff x="0" y="4038599"/>
            <a:chExt cx="9220200" cy="1163059"/>
          </a:xfrm>
        </p:grpSpPr>
        <p:sp>
          <p:nvSpPr>
            <p:cNvPr id="17" name="Rectangle 16">
              <a:extLst>
                <a:ext uri="{FF2B5EF4-FFF2-40B4-BE49-F238E27FC236}">
                  <a16:creationId xmlns:a16="http://schemas.microsoft.com/office/drawing/2014/main" id="{E692F15C-587B-33C0-1F05-2B0D61F2D220}"/>
                </a:ext>
              </a:extLst>
            </p:cNvPr>
            <p:cNvSpPr/>
            <p:nvPr/>
          </p:nvSpPr>
          <p:spPr bwMode="auto">
            <a:xfrm>
              <a:off x="0" y="4067009"/>
              <a:ext cx="9144000" cy="1134649"/>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3" name="Picture 12">
              <a:extLst>
                <a:ext uri="{FF2B5EF4-FFF2-40B4-BE49-F238E27FC236}">
                  <a16:creationId xmlns:a16="http://schemas.microsoft.com/office/drawing/2014/main" id="{9F1FDFA7-6700-05C2-88CE-596CDE2D02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745" y="4038599"/>
              <a:ext cx="9205455" cy="1134649"/>
            </a:xfrm>
            <a:prstGeom prst="rect">
              <a:avLst/>
            </a:prstGeom>
          </p:spPr>
        </p:pic>
      </p:grpSp>
      <p:sp>
        <p:nvSpPr>
          <p:cNvPr id="3" name="TextBox 2">
            <a:extLst>
              <a:ext uri="{FF2B5EF4-FFF2-40B4-BE49-F238E27FC236}">
                <a16:creationId xmlns:a16="http://schemas.microsoft.com/office/drawing/2014/main" id="{FFCC2120-9807-D9AB-D991-BDF8623D3259}"/>
              </a:ext>
            </a:extLst>
          </p:cNvPr>
          <p:cNvSpPr txBox="1"/>
          <p:nvPr/>
        </p:nvSpPr>
        <p:spPr>
          <a:xfrm>
            <a:off x="5996985" y="0"/>
            <a:ext cx="3147015" cy="646331"/>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example from Bai et al. (2022)</a:t>
            </a:r>
          </a:p>
          <a:p>
            <a:pPr algn="r"/>
            <a:endParaRPr lang="en-US" sz="1800" b="1" kern="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6DA3689-144F-A198-089A-DB06896FA5DF}"/>
              </a:ext>
            </a:extLst>
          </p:cNvPr>
          <p:cNvSpPr txBox="1"/>
          <p:nvPr/>
        </p:nvSpPr>
        <p:spPr>
          <a:xfrm>
            <a:off x="533400" y="2667000"/>
            <a:ext cx="6781800" cy="461665"/>
          </a:xfrm>
          <a:prstGeom prst="rect">
            <a:avLst/>
          </a:prstGeom>
          <a:noFill/>
        </p:spPr>
        <p:txBody>
          <a:bodyPr wrap="square">
            <a:spAutoFit/>
          </a:bodyPr>
          <a:lstStyle/>
          <a:p>
            <a:r>
              <a:rPr lang="en-US" sz="2400" dirty="0">
                <a:solidFill>
                  <a:srgbClr val="0070C0"/>
                </a:solidFill>
                <a:latin typeface="+mn-lt"/>
              </a:rPr>
              <a:t>Post-answer steps</a:t>
            </a:r>
          </a:p>
        </p:txBody>
      </p:sp>
      <p:sp>
        <p:nvSpPr>
          <p:cNvPr id="8" name="TextBox 7">
            <a:extLst>
              <a:ext uri="{FF2B5EF4-FFF2-40B4-BE49-F238E27FC236}">
                <a16:creationId xmlns:a16="http://schemas.microsoft.com/office/drawing/2014/main" id="{0E74EDDE-AE73-2888-AD4F-9D74CB5F36EB}"/>
              </a:ext>
            </a:extLst>
          </p:cNvPr>
          <p:cNvSpPr txBox="1"/>
          <p:nvPr/>
        </p:nvSpPr>
        <p:spPr>
          <a:xfrm>
            <a:off x="533400" y="5943600"/>
            <a:ext cx="8001000" cy="461665"/>
          </a:xfrm>
          <a:prstGeom prst="rect">
            <a:avLst/>
          </a:prstGeom>
          <a:noFill/>
        </p:spPr>
        <p:txBody>
          <a:bodyPr wrap="square">
            <a:spAutoFit/>
          </a:bodyPr>
          <a:lstStyle/>
          <a:p>
            <a:r>
              <a:rPr lang="en-US" sz="2400" dirty="0">
                <a:solidFill>
                  <a:srgbClr val="0070C0"/>
                </a:solidFill>
                <a:latin typeface="+mn-lt"/>
              </a:rPr>
              <a:t>Optionally, repeat until critique says “This answer is safe”</a:t>
            </a:r>
          </a:p>
        </p:txBody>
      </p:sp>
    </p:spTree>
    <p:extLst>
      <p:ext uri="{BB962C8B-B14F-4D97-AF65-F5344CB8AC3E}">
        <p14:creationId xmlns:p14="http://schemas.microsoft.com/office/powerpoint/2010/main" val="23012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32993B6-8FBC-DD7F-3775-B063307D4B7E}"/>
              </a:ext>
            </a:extLst>
          </p:cNvPr>
          <p:cNvSpPr>
            <a:spLocks noGrp="1"/>
          </p:cNvSpPr>
          <p:nvPr>
            <p:ph type="title"/>
          </p:nvPr>
        </p:nvSpPr>
        <p:spPr/>
        <p:txBody>
          <a:bodyPr/>
          <a:lstStyle/>
          <a:p>
            <a:r>
              <a:rPr lang="en-US" sz="2400" dirty="0">
                <a:hlinkClick r:id="rId2"/>
              </a:rPr>
              <a:t>The Prompt Report</a:t>
            </a:r>
            <a:r>
              <a:rPr lang="en-US" sz="2400" dirty="0"/>
              <a:t>: </a:t>
            </a:r>
            <a:r>
              <a:rPr lang="en-US" sz="2400" b="1" dirty="0"/>
              <a:t>A Systematic Survey of Prompt Engineering Techniques</a:t>
            </a:r>
            <a:endParaRPr lang="en-US" sz="2400" dirty="0"/>
          </a:p>
        </p:txBody>
      </p:sp>
      <p:sp>
        <p:nvSpPr>
          <p:cNvPr id="14" name="Content Placeholder 13">
            <a:extLst>
              <a:ext uri="{FF2B5EF4-FFF2-40B4-BE49-F238E27FC236}">
                <a16:creationId xmlns:a16="http://schemas.microsoft.com/office/drawing/2014/main" id="{98196C2E-FCF1-B78D-0F96-242C5BA089A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6341C64-AD31-182F-B9CC-78F391C5A73F}"/>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3A769DC3-C4E6-DCC8-28FA-6D620D58807A}"/>
              </a:ext>
            </a:extLst>
          </p:cNvPr>
          <p:cNvSpPr>
            <a:spLocks noGrp="1"/>
          </p:cNvSpPr>
          <p:nvPr>
            <p:ph type="sldNum" sz="quarter" idx="11"/>
          </p:nvPr>
        </p:nvSpPr>
        <p:spPr/>
        <p:txBody>
          <a:bodyPr/>
          <a:lstStyle/>
          <a:p>
            <a:pPr>
              <a:defRPr/>
            </a:pPr>
            <a:fld id="{393BCBD1-EA64-4810-B9CC-77DBCC3C3E9D}" type="slidenum">
              <a:rPr lang="en-US" altLang="en-US" smtClean="0"/>
              <a:pPr>
                <a:defRPr/>
              </a:pPr>
              <a:t>53</a:t>
            </a:fld>
            <a:endParaRPr lang="en-US" altLang="en-US" dirty="0"/>
          </a:p>
        </p:txBody>
      </p:sp>
      <p:pic>
        <p:nvPicPr>
          <p:cNvPr id="9" name="Picture 8">
            <a:extLst>
              <a:ext uri="{FF2B5EF4-FFF2-40B4-BE49-F238E27FC236}">
                <a16:creationId xmlns:a16="http://schemas.microsoft.com/office/drawing/2014/main" id="{25BE58FA-050B-FFD2-10C8-AF03AFE55F72}"/>
              </a:ext>
            </a:extLst>
          </p:cNvPr>
          <p:cNvPicPr>
            <a:picLocks noChangeAspect="1"/>
          </p:cNvPicPr>
          <p:nvPr/>
        </p:nvPicPr>
        <p:blipFill>
          <a:blip r:embed="rId3"/>
          <a:stretch>
            <a:fillRect/>
          </a:stretch>
        </p:blipFill>
        <p:spPr>
          <a:xfrm>
            <a:off x="0" y="1828800"/>
            <a:ext cx="9144000" cy="2083045"/>
          </a:xfrm>
          <a:prstGeom prst="rect">
            <a:avLst/>
          </a:prstGeom>
        </p:spPr>
      </p:pic>
      <p:sp>
        <p:nvSpPr>
          <p:cNvPr id="3" name="TextBox 2">
            <a:extLst>
              <a:ext uri="{FF2B5EF4-FFF2-40B4-BE49-F238E27FC236}">
                <a16:creationId xmlns:a16="http://schemas.microsoft.com/office/drawing/2014/main" id="{4DFB1F38-CAB3-1BD8-E678-94DE73183FFB}"/>
              </a:ext>
            </a:extLst>
          </p:cNvPr>
          <p:cNvSpPr txBox="1"/>
          <p:nvPr/>
        </p:nvSpPr>
        <p:spPr>
          <a:xfrm>
            <a:off x="114754" y="1443335"/>
            <a:ext cx="5971507" cy="461665"/>
          </a:xfrm>
          <a:prstGeom prst="rect">
            <a:avLst/>
          </a:prstGeom>
          <a:noFill/>
        </p:spPr>
        <p:txBody>
          <a:bodyPr wrap="none" rtlCol="0" anchor="ctr" anchorCtr="0">
            <a:spAutoFit/>
          </a:bodyPr>
          <a:lstStyle/>
          <a:p>
            <a:r>
              <a:rPr lang="en-US" sz="2400" kern="0" dirty="0">
                <a:solidFill>
                  <a:srgbClr val="0070C0"/>
                </a:solidFill>
                <a:latin typeface="Tahoma" panose="020B0604030504040204" pitchFamily="34" charset="0"/>
              </a:rPr>
              <a:t>Version 1 (Jun 2024, 43 pages + refs etc.)</a:t>
            </a:r>
          </a:p>
        </p:txBody>
      </p:sp>
      <p:sp>
        <p:nvSpPr>
          <p:cNvPr id="6" name="TextBox 5">
            <a:extLst>
              <a:ext uri="{FF2B5EF4-FFF2-40B4-BE49-F238E27FC236}">
                <a16:creationId xmlns:a16="http://schemas.microsoft.com/office/drawing/2014/main" id="{385EDAAE-D1CC-CF55-B358-8E713A388F66}"/>
              </a:ext>
            </a:extLst>
          </p:cNvPr>
          <p:cNvSpPr txBox="1"/>
          <p:nvPr/>
        </p:nvSpPr>
        <p:spPr>
          <a:xfrm>
            <a:off x="152400" y="4186535"/>
            <a:ext cx="6101350" cy="461665"/>
          </a:xfrm>
          <a:prstGeom prst="rect">
            <a:avLst/>
          </a:prstGeom>
          <a:noFill/>
        </p:spPr>
        <p:txBody>
          <a:bodyPr wrap="none" rtlCol="0" anchor="ctr" anchorCtr="0">
            <a:spAutoFit/>
          </a:bodyPr>
          <a:lstStyle/>
          <a:p>
            <a:r>
              <a:rPr lang="en-US" sz="2400" kern="0" dirty="0">
                <a:solidFill>
                  <a:srgbClr val="0070C0"/>
                </a:solidFill>
                <a:latin typeface="Tahoma" panose="020B0604030504040204" pitchFamily="34" charset="0"/>
              </a:rPr>
              <a:t>Version 6 (Feb 2025, 45 pages + refs etc.):</a:t>
            </a:r>
          </a:p>
        </p:txBody>
      </p:sp>
      <p:pic>
        <p:nvPicPr>
          <p:cNvPr id="10" name="Picture 9">
            <a:extLst>
              <a:ext uri="{FF2B5EF4-FFF2-40B4-BE49-F238E27FC236}">
                <a16:creationId xmlns:a16="http://schemas.microsoft.com/office/drawing/2014/main" id="{EC76A41D-80E0-6EFB-0218-39E6AA222623}"/>
              </a:ext>
            </a:extLst>
          </p:cNvPr>
          <p:cNvPicPr>
            <a:picLocks noChangeAspect="1"/>
          </p:cNvPicPr>
          <p:nvPr/>
        </p:nvPicPr>
        <p:blipFill>
          <a:blip r:embed="rId4"/>
          <a:srcRect t="4751"/>
          <a:stretch>
            <a:fillRect/>
          </a:stretch>
        </p:blipFill>
        <p:spPr>
          <a:xfrm>
            <a:off x="533400" y="4876800"/>
            <a:ext cx="8229600" cy="1374949"/>
          </a:xfrm>
          <a:prstGeom prst="rect">
            <a:avLst/>
          </a:prstGeom>
        </p:spPr>
      </p:pic>
      <p:sp>
        <p:nvSpPr>
          <p:cNvPr id="12" name="TextBox 11">
            <a:extLst>
              <a:ext uri="{FF2B5EF4-FFF2-40B4-BE49-F238E27FC236}">
                <a16:creationId xmlns:a16="http://schemas.microsoft.com/office/drawing/2014/main" id="{4AA55D38-13E4-1803-3FEA-90D0F81B5983}"/>
              </a:ext>
            </a:extLst>
          </p:cNvPr>
          <p:cNvSpPr txBox="1"/>
          <p:nvPr/>
        </p:nvSpPr>
        <p:spPr>
          <a:xfrm>
            <a:off x="228600" y="4773017"/>
            <a:ext cx="533400" cy="338554"/>
          </a:xfrm>
          <a:prstGeom prst="rect">
            <a:avLst/>
          </a:prstGeom>
          <a:noFill/>
        </p:spPr>
        <p:txBody>
          <a:bodyPr wrap="square">
            <a:spAutoFit/>
          </a:bodyPr>
          <a:lstStyle/>
          <a:p>
            <a:r>
              <a:rPr lang="en-US" sz="1600" kern="0" dirty="0">
                <a:latin typeface="Tahoma" panose="020B0604030504040204" pitchFamily="34" charset="0"/>
              </a:rPr>
              <a:t>…</a:t>
            </a:r>
            <a:endParaRPr lang="en-US" dirty="0"/>
          </a:p>
        </p:txBody>
      </p:sp>
    </p:spTree>
    <p:extLst>
      <p:ext uri="{BB962C8B-B14F-4D97-AF65-F5344CB8AC3E}">
        <p14:creationId xmlns:p14="http://schemas.microsoft.com/office/powerpoint/2010/main" val="3443087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AA80D-2F0F-9F87-BF53-6BCDE2A50B8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6C8664-F5E0-E30B-0C3A-8CA5FA4A7128}"/>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57CB1F31-DC91-0B8F-88BF-F6A4E053A133}"/>
              </a:ext>
            </a:extLst>
          </p:cNvPr>
          <p:cNvSpPr>
            <a:spLocks noGrp="1"/>
          </p:cNvSpPr>
          <p:nvPr>
            <p:ph type="sldNum" sz="quarter" idx="11"/>
          </p:nvPr>
        </p:nvSpPr>
        <p:spPr/>
        <p:txBody>
          <a:bodyPr/>
          <a:lstStyle/>
          <a:p>
            <a:pPr>
              <a:defRPr/>
            </a:pPr>
            <a:fld id="{393BCBD1-EA64-4810-B9CC-77DBCC3C3E9D}" type="slidenum">
              <a:rPr lang="en-US" altLang="en-US" smtClean="0"/>
              <a:pPr>
                <a:defRPr/>
              </a:pPr>
              <a:t>54</a:t>
            </a:fld>
            <a:endParaRPr lang="en-US" altLang="en-US" dirty="0"/>
          </a:p>
        </p:txBody>
      </p:sp>
      <p:pic>
        <p:nvPicPr>
          <p:cNvPr id="8" name="Picture 7">
            <a:extLst>
              <a:ext uri="{FF2B5EF4-FFF2-40B4-BE49-F238E27FC236}">
                <a16:creationId xmlns:a16="http://schemas.microsoft.com/office/drawing/2014/main" id="{7350C255-3335-7100-F25F-6DFC0829473D}"/>
              </a:ext>
            </a:extLst>
          </p:cNvPr>
          <p:cNvPicPr>
            <a:picLocks noChangeAspect="1"/>
          </p:cNvPicPr>
          <p:nvPr/>
        </p:nvPicPr>
        <p:blipFill>
          <a:blip r:embed="rId2"/>
          <a:stretch>
            <a:fillRect/>
          </a:stretch>
        </p:blipFill>
        <p:spPr>
          <a:xfrm>
            <a:off x="228600" y="1150593"/>
            <a:ext cx="8915400" cy="5478807"/>
          </a:xfrm>
          <a:prstGeom prst="rect">
            <a:avLst/>
          </a:prstGeom>
        </p:spPr>
      </p:pic>
      <p:grpSp>
        <p:nvGrpSpPr>
          <p:cNvPr id="9" name="Group 8">
            <a:extLst>
              <a:ext uri="{FF2B5EF4-FFF2-40B4-BE49-F238E27FC236}">
                <a16:creationId xmlns:a16="http://schemas.microsoft.com/office/drawing/2014/main" id="{1209F4AD-D266-57F4-6054-AB0AE4E79039}"/>
              </a:ext>
            </a:extLst>
          </p:cNvPr>
          <p:cNvGrpSpPr/>
          <p:nvPr/>
        </p:nvGrpSpPr>
        <p:grpSpPr>
          <a:xfrm>
            <a:off x="533400" y="727504"/>
            <a:ext cx="2514600" cy="1101296"/>
            <a:chOff x="0" y="194104"/>
            <a:chExt cx="2514600" cy="1101296"/>
          </a:xfrm>
        </p:grpSpPr>
        <p:pic>
          <p:nvPicPr>
            <p:cNvPr id="7" name="Picture 6">
              <a:hlinkClick r:id="rId3"/>
              <a:extLst>
                <a:ext uri="{FF2B5EF4-FFF2-40B4-BE49-F238E27FC236}">
                  <a16:creationId xmlns:a16="http://schemas.microsoft.com/office/drawing/2014/main" id="{D82FE2FE-491F-5A09-B715-B873F296A0FA}"/>
                </a:ext>
              </a:extLst>
            </p:cNvPr>
            <p:cNvPicPr>
              <a:picLocks noChangeAspect="1"/>
            </p:cNvPicPr>
            <p:nvPr/>
          </p:nvPicPr>
          <p:blipFill>
            <a:blip r:embed="rId4"/>
            <a:srcRect r="72500" b="51771"/>
            <a:stretch/>
          </p:blipFill>
          <p:spPr>
            <a:xfrm>
              <a:off x="0" y="194104"/>
              <a:ext cx="2514600" cy="567898"/>
            </a:xfrm>
            <a:prstGeom prst="rect">
              <a:avLst/>
            </a:prstGeom>
          </p:spPr>
        </p:pic>
        <p:pic>
          <p:nvPicPr>
            <p:cNvPr id="6" name="Picture 5">
              <a:hlinkClick r:id="rId3"/>
              <a:extLst>
                <a:ext uri="{FF2B5EF4-FFF2-40B4-BE49-F238E27FC236}">
                  <a16:creationId xmlns:a16="http://schemas.microsoft.com/office/drawing/2014/main" id="{504EE177-0083-F851-F24E-C3F8815D9D88}"/>
                </a:ext>
              </a:extLst>
            </p:cNvPr>
            <p:cNvPicPr>
              <a:picLocks noChangeAspect="1"/>
            </p:cNvPicPr>
            <p:nvPr/>
          </p:nvPicPr>
          <p:blipFill>
            <a:blip r:embed="rId4"/>
            <a:srcRect l="28333" r="55834" b="51771"/>
            <a:stretch/>
          </p:blipFill>
          <p:spPr>
            <a:xfrm>
              <a:off x="533400" y="727503"/>
              <a:ext cx="1447800" cy="567897"/>
            </a:xfrm>
            <a:prstGeom prst="rect">
              <a:avLst/>
            </a:prstGeom>
          </p:spPr>
        </p:pic>
      </p:grpSp>
    </p:spTree>
    <p:extLst>
      <p:ext uri="{BB962C8B-B14F-4D97-AF65-F5344CB8AC3E}">
        <p14:creationId xmlns:p14="http://schemas.microsoft.com/office/powerpoint/2010/main" val="1231866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2748-1CBC-48A8-834D-7F6306302810}"/>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276CC8A7-5A00-37FA-3D82-18D0C23E6BAE}"/>
              </a:ext>
            </a:extLst>
          </p:cNvPr>
          <p:cNvGrpSpPr/>
          <p:nvPr/>
        </p:nvGrpSpPr>
        <p:grpSpPr>
          <a:xfrm>
            <a:off x="533400" y="727504"/>
            <a:ext cx="2514600" cy="1101296"/>
            <a:chOff x="0" y="194104"/>
            <a:chExt cx="2514600" cy="1101296"/>
          </a:xfrm>
        </p:grpSpPr>
        <p:pic>
          <p:nvPicPr>
            <p:cNvPr id="10" name="Picture 9">
              <a:hlinkClick r:id="rId2"/>
              <a:extLst>
                <a:ext uri="{FF2B5EF4-FFF2-40B4-BE49-F238E27FC236}">
                  <a16:creationId xmlns:a16="http://schemas.microsoft.com/office/drawing/2014/main" id="{EDCED96C-2911-A21A-A0C5-B0EAC9BFEE2C}"/>
                </a:ext>
              </a:extLst>
            </p:cNvPr>
            <p:cNvPicPr>
              <a:picLocks noChangeAspect="1"/>
            </p:cNvPicPr>
            <p:nvPr/>
          </p:nvPicPr>
          <p:blipFill>
            <a:blip r:embed="rId3"/>
            <a:srcRect r="72500" b="51771"/>
            <a:stretch/>
          </p:blipFill>
          <p:spPr>
            <a:xfrm>
              <a:off x="0" y="194104"/>
              <a:ext cx="2514600" cy="567898"/>
            </a:xfrm>
            <a:prstGeom prst="rect">
              <a:avLst/>
            </a:prstGeom>
          </p:spPr>
        </p:pic>
        <p:pic>
          <p:nvPicPr>
            <p:cNvPr id="11" name="Picture 10">
              <a:hlinkClick r:id="rId2"/>
              <a:extLst>
                <a:ext uri="{FF2B5EF4-FFF2-40B4-BE49-F238E27FC236}">
                  <a16:creationId xmlns:a16="http://schemas.microsoft.com/office/drawing/2014/main" id="{400FE583-77C4-5644-4FD5-5D1D604ED1B9}"/>
                </a:ext>
              </a:extLst>
            </p:cNvPr>
            <p:cNvPicPr>
              <a:picLocks noChangeAspect="1"/>
            </p:cNvPicPr>
            <p:nvPr/>
          </p:nvPicPr>
          <p:blipFill>
            <a:blip r:embed="rId3"/>
            <a:srcRect l="28333" r="55834" b="51771"/>
            <a:stretch/>
          </p:blipFill>
          <p:spPr>
            <a:xfrm>
              <a:off x="533400" y="727503"/>
              <a:ext cx="1447800" cy="567897"/>
            </a:xfrm>
            <a:prstGeom prst="rect">
              <a:avLst/>
            </a:prstGeom>
          </p:spPr>
        </p:pic>
      </p:grpSp>
      <p:sp>
        <p:nvSpPr>
          <p:cNvPr id="4" name="Footer Placeholder 3">
            <a:extLst>
              <a:ext uri="{FF2B5EF4-FFF2-40B4-BE49-F238E27FC236}">
                <a16:creationId xmlns:a16="http://schemas.microsoft.com/office/drawing/2014/main" id="{26A65BD2-FC88-23E7-B227-2426D890FBD9}"/>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5CB11FFD-C3E9-F486-E49A-AAAF6120ED02}"/>
              </a:ext>
            </a:extLst>
          </p:cNvPr>
          <p:cNvSpPr>
            <a:spLocks noGrp="1"/>
          </p:cNvSpPr>
          <p:nvPr>
            <p:ph type="sldNum" sz="quarter" idx="11"/>
          </p:nvPr>
        </p:nvSpPr>
        <p:spPr/>
        <p:txBody>
          <a:bodyPr/>
          <a:lstStyle/>
          <a:p>
            <a:pPr>
              <a:defRPr/>
            </a:pPr>
            <a:fld id="{393BCBD1-EA64-4810-B9CC-77DBCC3C3E9D}" type="slidenum">
              <a:rPr lang="en-US" altLang="en-US" smtClean="0"/>
              <a:pPr>
                <a:defRPr/>
              </a:pPr>
              <a:t>55</a:t>
            </a:fld>
            <a:endParaRPr lang="en-US" altLang="en-US" dirty="0"/>
          </a:p>
        </p:txBody>
      </p:sp>
      <p:pic>
        <p:nvPicPr>
          <p:cNvPr id="8" name="Picture 7">
            <a:extLst>
              <a:ext uri="{FF2B5EF4-FFF2-40B4-BE49-F238E27FC236}">
                <a16:creationId xmlns:a16="http://schemas.microsoft.com/office/drawing/2014/main" id="{AF779BF7-884F-1021-435F-9A6A690F50AE}"/>
              </a:ext>
            </a:extLst>
          </p:cNvPr>
          <p:cNvPicPr>
            <a:picLocks noChangeAspect="1"/>
          </p:cNvPicPr>
          <p:nvPr/>
        </p:nvPicPr>
        <p:blipFill>
          <a:blip r:embed="rId4"/>
          <a:stretch>
            <a:fillRect/>
          </a:stretch>
        </p:blipFill>
        <p:spPr>
          <a:xfrm>
            <a:off x="3664242" y="0"/>
            <a:ext cx="5479758" cy="6858000"/>
          </a:xfrm>
          <a:prstGeom prst="rect">
            <a:avLst/>
          </a:prstGeom>
        </p:spPr>
      </p:pic>
    </p:spTree>
    <p:extLst>
      <p:ext uri="{BB962C8B-B14F-4D97-AF65-F5344CB8AC3E}">
        <p14:creationId xmlns:p14="http://schemas.microsoft.com/office/powerpoint/2010/main" val="1917832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F6F1D7-EC28-1AF0-4542-3367428E668D}"/>
              </a:ext>
            </a:extLst>
          </p:cNvPr>
          <p:cNvSpPr>
            <a:spLocks noGrp="1"/>
          </p:cNvSpPr>
          <p:nvPr>
            <p:ph idx="1"/>
          </p:nvPr>
        </p:nvSpPr>
        <p:spPr/>
        <p:txBody>
          <a:bodyPr/>
          <a:lstStyle/>
          <a:p>
            <a:r>
              <a:rPr lang="en-US" dirty="0"/>
              <a:t>Top-level categories:</a:t>
            </a:r>
          </a:p>
          <a:p>
            <a:pPr lvl="1"/>
            <a:r>
              <a:rPr lang="en-US" dirty="0"/>
              <a:t>Zero-shot </a:t>
            </a:r>
            <a:r>
              <a:rPr lang="en-US" sz="2000" dirty="0"/>
              <a:t>(best practices for prompt engineering)</a:t>
            </a:r>
            <a:endParaRPr lang="en-US" dirty="0"/>
          </a:p>
          <a:p>
            <a:pPr lvl="1"/>
            <a:r>
              <a:rPr lang="en-US" dirty="0"/>
              <a:t>Few-shot</a:t>
            </a:r>
          </a:p>
          <a:p>
            <a:pPr lvl="1"/>
            <a:r>
              <a:rPr lang="en-US" dirty="0"/>
              <a:t>Thought generation</a:t>
            </a:r>
          </a:p>
          <a:p>
            <a:pPr lvl="1"/>
            <a:r>
              <a:rPr lang="en-US" dirty="0" err="1"/>
              <a:t>Ensembling</a:t>
            </a:r>
            <a:r>
              <a:rPr lang="en-US" dirty="0"/>
              <a:t> </a:t>
            </a:r>
            <a:r>
              <a:rPr lang="en-US" sz="2000" dirty="0"/>
              <a:t>(combining multiple similar calls)</a:t>
            </a:r>
            <a:endParaRPr lang="en-US" dirty="0"/>
          </a:p>
          <a:p>
            <a:pPr lvl="1"/>
            <a:r>
              <a:rPr lang="en-US" dirty="0"/>
              <a:t>Self-criticism</a:t>
            </a:r>
          </a:p>
          <a:p>
            <a:pPr lvl="1"/>
            <a:r>
              <a:rPr lang="en-US" dirty="0"/>
              <a:t>Decomposition</a:t>
            </a:r>
          </a:p>
          <a:p>
            <a:pPr lvl="1"/>
            <a:endParaRPr lang="en-US" dirty="0"/>
          </a:p>
          <a:p>
            <a:r>
              <a:rPr lang="en-US" dirty="0"/>
              <a:t>We’ve just seen examples of all of these!</a:t>
            </a:r>
          </a:p>
        </p:txBody>
      </p:sp>
      <p:sp>
        <p:nvSpPr>
          <p:cNvPr id="4" name="Footer Placeholder 3">
            <a:extLst>
              <a:ext uri="{FF2B5EF4-FFF2-40B4-BE49-F238E27FC236}">
                <a16:creationId xmlns:a16="http://schemas.microsoft.com/office/drawing/2014/main" id="{0619A8AD-ADCF-81EF-6C75-5244E26BBD8D}"/>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4E4466BE-6E1D-2150-F186-91C43A799AB4}"/>
              </a:ext>
            </a:extLst>
          </p:cNvPr>
          <p:cNvSpPr>
            <a:spLocks noGrp="1"/>
          </p:cNvSpPr>
          <p:nvPr>
            <p:ph type="sldNum" sz="quarter" idx="11"/>
          </p:nvPr>
        </p:nvSpPr>
        <p:spPr/>
        <p:txBody>
          <a:bodyPr/>
          <a:lstStyle/>
          <a:p>
            <a:pPr>
              <a:defRPr/>
            </a:pPr>
            <a:fld id="{393BCBD1-EA64-4810-B9CC-77DBCC3C3E9D}" type="slidenum">
              <a:rPr lang="en-US" altLang="en-US" smtClean="0"/>
              <a:pPr>
                <a:defRPr/>
              </a:pPr>
              <a:t>56</a:t>
            </a:fld>
            <a:endParaRPr lang="en-US" altLang="en-US" dirty="0"/>
          </a:p>
        </p:txBody>
      </p:sp>
      <p:pic>
        <p:nvPicPr>
          <p:cNvPr id="7" name="Picture 6">
            <a:hlinkClick r:id="rId2"/>
            <a:extLst>
              <a:ext uri="{FF2B5EF4-FFF2-40B4-BE49-F238E27FC236}">
                <a16:creationId xmlns:a16="http://schemas.microsoft.com/office/drawing/2014/main" id="{44FF1F2D-C030-B5D3-9F0F-9724EC9B754C}"/>
              </a:ext>
            </a:extLst>
          </p:cNvPr>
          <p:cNvPicPr>
            <a:picLocks noChangeAspect="1"/>
          </p:cNvPicPr>
          <p:nvPr/>
        </p:nvPicPr>
        <p:blipFill>
          <a:blip r:embed="rId3"/>
          <a:stretch>
            <a:fillRect/>
          </a:stretch>
        </p:blipFill>
        <p:spPr>
          <a:xfrm>
            <a:off x="0" y="0"/>
            <a:ext cx="9144000" cy="1177497"/>
          </a:xfrm>
          <a:prstGeom prst="rect">
            <a:avLst/>
          </a:prstGeom>
        </p:spPr>
      </p:pic>
    </p:spTree>
    <p:extLst>
      <p:ext uri="{BB962C8B-B14F-4D97-AF65-F5344CB8AC3E}">
        <p14:creationId xmlns:p14="http://schemas.microsoft.com/office/powerpoint/2010/main" val="1607983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286-5A6F-0AEC-0DB8-119B4598A3A5}"/>
              </a:ext>
            </a:extLst>
          </p:cNvPr>
          <p:cNvSpPr>
            <a:spLocks noGrp="1"/>
          </p:cNvSpPr>
          <p:nvPr>
            <p:ph type="title"/>
          </p:nvPr>
        </p:nvSpPr>
        <p:spPr/>
        <p:txBody>
          <a:bodyPr/>
          <a:lstStyle/>
          <a:p>
            <a:r>
              <a:rPr lang="en-US" dirty="0"/>
              <a:t>Orchestration</a:t>
            </a:r>
          </a:p>
        </p:txBody>
      </p:sp>
      <p:sp>
        <p:nvSpPr>
          <p:cNvPr id="3" name="Content Placeholder 2">
            <a:extLst>
              <a:ext uri="{FF2B5EF4-FFF2-40B4-BE49-F238E27FC236}">
                <a16:creationId xmlns:a16="http://schemas.microsoft.com/office/drawing/2014/main" id="{636D9AD1-8F43-4FF5-0EF3-0DE2C21DD8B6}"/>
              </a:ext>
            </a:extLst>
          </p:cNvPr>
          <p:cNvSpPr>
            <a:spLocks noGrp="1"/>
          </p:cNvSpPr>
          <p:nvPr>
            <p:ph idx="1"/>
          </p:nvPr>
        </p:nvSpPr>
        <p:spPr>
          <a:xfrm>
            <a:off x="409028" y="1676400"/>
            <a:ext cx="8353972" cy="4648200"/>
          </a:xfrm>
        </p:spPr>
        <p:txBody>
          <a:bodyPr/>
          <a:lstStyle/>
          <a:p>
            <a:r>
              <a:rPr lang="en-US" sz="2400" dirty="0">
                <a:solidFill>
                  <a:schemeClr val="bg1">
                    <a:lumMod val="65000"/>
                  </a:schemeClr>
                </a:solidFill>
              </a:rPr>
              <a:t>Programming with LLMs is like creating a management structure for a team of capable but unreliable humans.</a:t>
            </a:r>
            <a:endParaRPr lang="en-US" sz="2000" dirty="0"/>
          </a:p>
          <a:p>
            <a:r>
              <a:rPr lang="en-US" sz="2400" dirty="0"/>
              <a:t>Coordinate (“orchestrate”) multiple LLM “agents”</a:t>
            </a:r>
          </a:p>
          <a:p>
            <a:pPr lvl="1"/>
            <a:r>
              <a:rPr lang="en-US" sz="2000" dirty="0"/>
              <a:t>Each agent has its own task</a:t>
            </a:r>
          </a:p>
          <a:p>
            <a:pPr lvl="2"/>
            <a:r>
              <a:rPr lang="en-US" sz="1600" dirty="0"/>
              <a:t>Usually requires its own prompt or prompt template</a:t>
            </a:r>
          </a:p>
          <a:p>
            <a:pPr lvl="2"/>
            <a:r>
              <a:rPr lang="en-US" sz="1600" dirty="0"/>
              <a:t>Might be fine-tuned for the task</a:t>
            </a:r>
          </a:p>
          <a:p>
            <a:pPr lvl="2"/>
            <a:r>
              <a:rPr lang="en-US" sz="1600" dirty="0"/>
              <a:t>Some agents use your biggest, most expensive model; others don’t</a:t>
            </a:r>
          </a:p>
          <a:p>
            <a:pPr lvl="1"/>
            <a:r>
              <a:rPr lang="en-US" sz="2000" dirty="0"/>
              <a:t>Make each agent work well in isolation</a:t>
            </a:r>
            <a:r>
              <a:rPr lang="en-US" sz="1800" dirty="0"/>
              <a:t> (does the task you expect)</a:t>
            </a:r>
            <a:endParaRPr lang="en-US" sz="2000" dirty="0"/>
          </a:p>
          <a:p>
            <a:pPr lvl="2"/>
            <a:r>
              <a:rPr lang="en-US" sz="1600" dirty="0"/>
              <a:t>Prompt engineering (evaluate different prompts on dev examples)</a:t>
            </a:r>
          </a:p>
          <a:p>
            <a:pPr lvl="2"/>
            <a:r>
              <a:rPr lang="en-US" sz="1600" dirty="0"/>
              <a:t>Few-shot / fine-tuning – requires training examples (evaluate on dev)</a:t>
            </a:r>
          </a:p>
          <a:p>
            <a:pPr lvl="1"/>
            <a:r>
              <a:rPr lang="en-US" sz="2000" dirty="0"/>
              <a:t>Make each call serve future calls </a:t>
            </a:r>
            <a:r>
              <a:rPr lang="en-US" sz="1800" dirty="0"/>
              <a:t>(like backprop, but with text)</a:t>
            </a:r>
          </a:p>
          <a:p>
            <a:pPr lvl="2"/>
            <a:r>
              <a:rPr lang="en-US" sz="1600" dirty="0"/>
              <a:t>What text should #3 produce so that #4, #5 produce desired text?</a:t>
            </a:r>
          </a:p>
          <a:p>
            <a:pPr lvl="2"/>
            <a:r>
              <a:rPr lang="en-US" sz="1600" dirty="0"/>
              <a:t>Answering this gives more training examples for #3!</a:t>
            </a:r>
          </a:p>
          <a:p>
            <a:pPr lvl="2"/>
            <a:r>
              <a:rPr lang="en-US" sz="1600" dirty="0"/>
              <a:t>That’s semi-supervised learning!</a:t>
            </a:r>
          </a:p>
        </p:txBody>
      </p:sp>
      <p:sp>
        <p:nvSpPr>
          <p:cNvPr id="4" name="Footer Placeholder 3">
            <a:extLst>
              <a:ext uri="{FF2B5EF4-FFF2-40B4-BE49-F238E27FC236}">
                <a16:creationId xmlns:a16="http://schemas.microsoft.com/office/drawing/2014/main" id="{C2ACBE4D-D160-A9F7-E1B1-D3F2B31EE082}"/>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047E0037-3C23-C021-2686-CE0B73E763B6}"/>
              </a:ext>
            </a:extLst>
          </p:cNvPr>
          <p:cNvSpPr>
            <a:spLocks noGrp="1"/>
          </p:cNvSpPr>
          <p:nvPr>
            <p:ph type="sldNum" sz="quarter" idx="11"/>
          </p:nvPr>
        </p:nvSpPr>
        <p:spPr/>
        <p:txBody>
          <a:bodyPr/>
          <a:lstStyle/>
          <a:p>
            <a:pPr>
              <a:defRPr/>
            </a:pPr>
            <a:fld id="{393BCBD1-EA64-4810-B9CC-77DBCC3C3E9D}" type="slidenum">
              <a:rPr lang="en-US" altLang="en-US" smtClean="0"/>
              <a:pPr>
                <a:defRPr/>
              </a:pPr>
              <a:t>57</a:t>
            </a:fld>
            <a:endParaRPr lang="en-US" altLang="en-US" dirty="0"/>
          </a:p>
        </p:txBody>
      </p:sp>
      <p:grpSp>
        <p:nvGrpSpPr>
          <p:cNvPr id="14" name="Group 13">
            <a:extLst>
              <a:ext uri="{FF2B5EF4-FFF2-40B4-BE49-F238E27FC236}">
                <a16:creationId xmlns:a16="http://schemas.microsoft.com/office/drawing/2014/main" id="{D0C2B458-7074-EE99-E873-83AA50856373}"/>
              </a:ext>
            </a:extLst>
          </p:cNvPr>
          <p:cNvGrpSpPr/>
          <p:nvPr/>
        </p:nvGrpSpPr>
        <p:grpSpPr>
          <a:xfrm>
            <a:off x="375642" y="5757446"/>
            <a:ext cx="995958" cy="338554"/>
            <a:chOff x="375642" y="5757446"/>
            <a:chExt cx="995958" cy="338554"/>
          </a:xfrm>
        </p:grpSpPr>
        <p:sp>
          <p:nvSpPr>
            <p:cNvPr id="8" name="TextBox 7">
              <a:extLst>
                <a:ext uri="{FF2B5EF4-FFF2-40B4-BE49-F238E27FC236}">
                  <a16:creationId xmlns:a16="http://schemas.microsoft.com/office/drawing/2014/main" id="{AFDD20CA-EAAF-04AC-BC79-EF1A4B183A89}"/>
                </a:ext>
              </a:extLst>
            </p:cNvPr>
            <p:cNvSpPr txBox="1"/>
            <p:nvPr/>
          </p:nvSpPr>
          <p:spPr>
            <a:xfrm>
              <a:off x="375642" y="5757446"/>
              <a:ext cx="788999" cy="338554"/>
            </a:xfrm>
            <a:prstGeom prst="rect">
              <a:avLst/>
            </a:prstGeom>
            <a:noFill/>
          </p:spPr>
          <p:txBody>
            <a:bodyPr wrap="none" rtlCol="0" anchor="ctr" anchorCtr="0">
              <a:spAutoFit/>
            </a:bodyPr>
            <a:lstStyle/>
            <a:p>
              <a:pPr algn="r"/>
              <a:r>
                <a:rPr lang="en-US" kern="0" dirty="0">
                  <a:solidFill>
                    <a:srgbClr val="0070C0"/>
                  </a:solidFill>
                  <a:latin typeface="Tahoma" panose="020B0604030504040204" pitchFamily="34" charset="0"/>
                </a:rPr>
                <a:t>M step</a:t>
              </a:r>
            </a:p>
          </p:txBody>
        </p:sp>
        <p:cxnSp>
          <p:nvCxnSpPr>
            <p:cNvPr id="12" name="Straight Arrow Connector 11">
              <a:extLst>
                <a:ext uri="{FF2B5EF4-FFF2-40B4-BE49-F238E27FC236}">
                  <a16:creationId xmlns:a16="http://schemas.microsoft.com/office/drawing/2014/main" id="{1E128AA4-DEA6-B607-EE1C-63195DF6B57C}"/>
                </a:ext>
              </a:extLst>
            </p:cNvPr>
            <p:cNvCxnSpPr/>
            <p:nvPr/>
          </p:nvCxnSpPr>
          <p:spPr bwMode="auto">
            <a:xfrm>
              <a:off x="1143000" y="5943600"/>
              <a:ext cx="228600" cy="0"/>
            </a:xfrm>
            <a:prstGeom prst="straightConnector1">
              <a:avLst/>
            </a:prstGeom>
            <a:noFill/>
            <a:ln w="28575" cap="flat" cmpd="sng" algn="ctr">
              <a:solidFill>
                <a:srgbClr val="0070C0"/>
              </a:solidFill>
              <a:prstDash val="solid"/>
              <a:round/>
              <a:headEnd type="none" w="med" len="med"/>
              <a:tailEnd type="triangle"/>
            </a:ln>
            <a:effectLst/>
          </p:spPr>
        </p:cxnSp>
      </p:grpSp>
      <p:grpSp>
        <p:nvGrpSpPr>
          <p:cNvPr id="18" name="Group 17">
            <a:extLst>
              <a:ext uri="{FF2B5EF4-FFF2-40B4-BE49-F238E27FC236}">
                <a16:creationId xmlns:a16="http://schemas.microsoft.com/office/drawing/2014/main" id="{DE512670-4282-F0F9-5B91-4C474DCB75F6}"/>
              </a:ext>
            </a:extLst>
          </p:cNvPr>
          <p:cNvGrpSpPr/>
          <p:nvPr/>
        </p:nvGrpSpPr>
        <p:grpSpPr>
          <a:xfrm>
            <a:off x="6553200" y="5757446"/>
            <a:ext cx="2264359" cy="830997"/>
            <a:chOff x="6855372" y="5757446"/>
            <a:chExt cx="2264359" cy="830997"/>
          </a:xfrm>
        </p:grpSpPr>
        <p:sp>
          <p:nvSpPr>
            <p:cNvPr id="16" name="TextBox 15">
              <a:extLst>
                <a:ext uri="{FF2B5EF4-FFF2-40B4-BE49-F238E27FC236}">
                  <a16:creationId xmlns:a16="http://schemas.microsoft.com/office/drawing/2014/main" id="{C1B709E2-022B-CFDF-0DC1-A8B1AC152A73}"/>
                </a:ext>
              </a:extLst>
            </p:cNvPr>
            <p:cNvSpPr txBox="1"/>
            <p:nvPr/>
          </p:nvSpPr>
          <p:spPr>
            <a:xfrm>
              <a:off x="7056820" y="5757446"/>
              <a:ext cx="2062911" cy="830997"/>
            </a:xfrm>
            <a:prstGeom prst="rect">
              <a:avLst/>
            </a:prstGeom>
            <a:noFill/>
          </p:spPr>
          <p:txBody>
            <a:bodyPr wrap="square">
              <a:spAutoFit/>
            </a:bodyPr>
            <a:lstStyle/>
            <a:p>
              <a:r>
                <a:rPr lang="en-US" kern="0" dirty="0">
                  <a:solidFill>
                    <a:srgbClr val="0070C0"/>
                  </a:solidFill>
                  <a:latin typeface="Tahoma" panose="020B0604030504040204" pitchFamily="34" charset="0"/>
                </a:rPr>
                <a:t>and then we may be able to make better guesses at E step</a:t>
              </a:r>
              <a:endParaRPr lang="en-US" dirty="0"/>
            </a:p>
          </p:txBody>
        </p:sp>
        <p:cxnSp>
          <p:nvCxnSpPr>
            <p:cNvPr id="17" name="Straight Arrow Connector 16">
              <a:extLst>
                <a:ext uri="{FF2B5EF4-FFF2-40B4-BE49-F238E27FC236}">
                  <a16:creationId xmlns:a16="http://schemas.microsoft.com/office/drawing/2014/main" id="{D0A2A24E-AAD7-C4F5-F8E1-A622E247851C}"/>
                </a:ext>
              </a:extLst>
            </p:cNvPr>
            <p:cNvCxnSpPr/>
            <p:nvPr/>
          </p:nvCxnSpPr>
          <p:spPr bwMode="auto">
            <a:xfrm>
              <a:off x="6855372" y="5938345"/>
              <a:ext cx="228600" cy="0"/>
            </a:xfrm>
            <a:prstGeom prst="straightConnector1">
              <a:avLst/>
            </a:prstGeom>
            <a:noFill/>
            <a:ln w="28575" cap="flat" cmpd="sng" algn="ctr">
              <a:solidFill>
                <a:srgbClr val="0070C0"/>
              </a:solidFill>
              <a:prstDash val="solid"/>
              <a:round/>
              <a:headEnd type="none" w="med" len="med"/>
              <a:tailEnd type="triangle"/>
            </a:ln>
            <a:effectLst/>
          </p:spPr>
        </p:cxnSp>
      </p:grpSp>
    </p:spTree>
    <p:extLst>
      <p:ext uri="{BB962C8B-B14F-4D97-AF65-F5344CB8AC3E}">
        <p14:creationId xmlns:p14="http://schemas.microsoft.com/office/powerpoint/2010/main" val="21841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par>
                          <p:cTn id="51" fill="hold">
                            <p:stCondLst>
                              <p:cond delay="0"/>
                            </p:stCondLst>
                            <p:childTnLst>
                              <p:par>
                                <p:cTn id="52" presetID="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C6C0-5B87-3610-FA61-9524E48B8386}"/>
              </a:ext>
            </a:extLst>
          </p:cNvPr>
          <p:cNvSpPr>
            <a:spLocks noGrp="1"/>
          </p:cNvSpPr>
          <p:nvPr>
            <p:ph type="title"/>
          </p:nvPr>
        </p:nvSpPr>
        <p:spPr/>
        <p:txBody>
          <a:bodyPr/>
          <a:lstStyle/>
          <a:p>
            <a:r>
              <a:rPr lang="en-US" dirty="0"/>
              <a:t>Voting / </a:t>
            </a:r>
            <a:r>
              <a:rPr lang="en-US" dirty="0" err="1"/>
              <a:t>Ensembling</a:t>
            </a:r>
            <a:endParaRPr lang="en-US" dirty="0"/>
          </a:p>
        </p:txBody>
      </p:sp>
      <p:sp>
        <p:nvSpPr>
          <p:cNvPr id="3" name="Content Placeholder 2">
            <a:extLst>
              <a:ext uri="{FF2B5EF4-FFF2-40B4-BE49-F238E27FC236}">
                <a16:creationId xmlns:a16="http://schemas.microsoft.com/office/drawing/2014/main" id="{5A772636-3F69-6A40-220E-B688B57429C3}"/>
              </a:ext>
            </a:extLst>
          </p:cNvPr>
          <p:cNvSpPr>
            <a:spLocks noGrp="1"/>
          </p:cNvSpPr>
          <p:nvPr>
            <p:ph idx="1"/>
          </p:nvPr>
        </p:nvSpPr>
        <p:spPr>
          <a:xfrm>
            <a:off x="457200" y="1524000"/>
            <a:ext cx="8534400" cy="4648200"/>
          </a:xfrm>
        </p:spPr>
        <p:txBody>
          <a:bodyPr/>
          <a:lstStyle/>
          <a:p>
            <a:r>
              <a:rPr lang="en-US" sz="2800" dirty="0"/>
              <a:t>Call the LLM many times in parallel</a:t>
            </a:r>
          </a:p>
          <a:p>
            <a:r>
              <a:rPr lang="en-US" sz="2800" dirty="0"/>
              <a:t>Then choose or generate your final answer</a:t>
            </a:r>
          </a:p>
          <a:p>
            <a:pPr lvl="1"/>
            <a:r>
              <a:rPr lang="en-US" sz="2400" dirty="0"/>
              <a:t>Choose the majority answer</a:t>
            </a:r>
          </a:p>
          <a:p>
            <a:pPr lvl="1"/>
            <a:r>
              <a:rPr lang="en-US" sz="2400" dirty="0"/>
              <a:t>Or have an LLM read all the answers and then choose</a:t>
            </a:r>
          </a:p>
          <a:p>
            <a:r>
              <a:rPr lang="en-US" sz="2800" dirty="0"/>
              <a:t>But why are the answers different?</a:t>
            </a:r>
          </a:p>
          <a:p>
            <a:pPr lvl="1"/>
            <a:r>
              <a:rPr lang="en-US" sz="2400" dirty="0"/>
              <a:t>temperature &gt; 0</a:t>
            </a:r>
          </a:p>
          <a:p>
            <a:pPr lvl="1"/>
            <a:r>
              <a:rPr lang="en-US" sz="2400" dirty="0"/>
              <a:t>different few-shot examples in the prompt</a:t>
            </a:r>
          </a:p>
          <a:p>
            <a:pPr lvl="1"/>
            <a:r>
              <a:rPr lang="en-US" sz="2400" dirty="0"/>
              <a:t>different instructions</a:t>
            </a:r>
          </a:p>
          <a:p>
            <a:pPr lvl="2"/>
            <a:r>
              <a:rPr lang="en-US" sz="2000" dirty="0"/>
              <a:t>automatically paraphrased variants</a:t>
            </a:r>
          </a:p>
          <a:p>
            <a:pPr lvl="2"/>
            <a:r>
              <a:rPr lang="en-US" sz="2000" dirty="0"/>
              <a:t>different personas</a:t>
            </a:r>
          </a:p>
          <a:p>
            <a:pPr lvl="2"/>
            <a:r>
              <a:rPr lang="en-US" sz="2000" dirty="0"/>
              <a:t>instructed to justify different answers (like opposing lawyers)</a:t>
            </a:r>
          </a:p>
          <a:p>
            <a:pPr lvl="3"/>
            <a:r>
              <a:rPr lang="en-US" sz="1600" dirty="0"/>
              <a:t>can then also ask them to respond to one another’s answers (debate)</a:t>
            </a:r>
          </a:p>
        </p:txBody>
      </p:sp>
      <p:sp>
        <p:nvSpPr>
          <p:cNvPr id="4" name="Footer Placeholder 3">
            <a:extLst>
              <a:ext uri="{FF2B5EF4-FFF2-40B4-BE49-F238E27FC236}">
                <a16:creationId xmlns:a16="http://schemas.microsoft.com/office/drawing/2014/main" id="{365A63A3-620C-E593-8A3F-480005471524}"/>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EDB34008-A998-6345-FAFB-0DEDFC9F0C58}"/>
              </a:ext>
            </a:extLst>
          </p:cNvPr>
          <p:cNvSpPr>
            <a:spLocks noGrp="1"/>
          </p:cNvSpPr>
          <p:nvPr>
            <p:ph type="sldNum" sz="quarter" idx="11"/>
          </p:nvPr>
        </p:nvSpPr>
        <p:spPr/>
        <p:txBody>
          <a:bodyPr/>
          <a:lstStyle/>
          <a:p>
            <a:pPr>
              <a:defRPr/>
            </a:pPr>
            <a:fld id="{393BCBD1-EA64-4810-B9CC-77DBCC3C3E9D}" type="slidenum">
              <a:rPr lang="en-US" altLang="en-US" smtClean="0"/>
              <a:pPr>
                <a:defRPr/>
              </a:pPr>
              <a:t>58</a:t>
            </a:fld>
            <a:endParaRPr lang="en-US" altLang="en-US" dirty="0"/>
          </a:p>
        </p:txBody>
      </p:sp>
    </p:spTree>
    <p:extLst>
      <p:ext uri="{BB962C8B-B14F-4D97-AF65-F5344CB8AC3E}">
        <p14:creationId xmlns:p14="http://schemas.microsoft.com/office/powerpoint/2010/main" val="243117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5B55-1093-6FA8-2FD0-DDA3DFABD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B91F8-F6D9-6751-1625-40E205D261B8}"/>
              </a:ext>
            </a:extLst>
          </p:cNvPr>
          <p:cNvSpPr>
            <a:spLocks noGrp="1"/>
          </p:cNvSpPr>
          <p:nvPr>
            <p:ph type="title"/>
          </p:nvPr>
        </p:nvSpPr>
        <p:spPr/>
        <p:txBody>
          <a:bodyPr/>
          <a:lstStyle/>
          <a:p>
            <a:r>
              <a:rPr lang="en-US" sz="3200" dirty="0"/>
              <a:t>Some Workflows are Really Big!</a:t>
            </a:r>
          </a:p>
        </p:txBody>
      </p:sp>
      <p:sp>
        <p:nvSpPr>
          <p:cNvPr id="6" name="Content Placeholder 5">
            <a:extLst>
              <a:ext uri="{FF2B5EF4-FFF2-40B4-BE49-F238E27FC236}">
                <a16:creationId xmlns:a16="http://schemas.microsoft.com/office/drawing/2014/main" id="{B2DA5D66-39DC-C254-4599-26DA5A8188C2}"/>
              </a:ext>
            </a:extLst>
          </p:cNvPr>
          <p:cNvSpPr>
            <a:spLocks noGrp="1"/>
          </p:cNvSpPr>
          <p:nvPr>
            <p:ph idx="1"/>
          </p:nvPr>
        </p:nvSpPr>
        <p:spPr/>
        <p:txBody>
          <a:bodyPr/>
          <a:lstStyle/>
          <a:p>
            <a:r>
              <a:rPr lang="en-US" dirty="0"/>
              <a:t>Build a whole software engineering team</a:t>
            </a:r>
          </a:p>
          <a:p>
            <a:r>
              <a:rPr lang="en-US" dirty="0"/>
              <a:t>Build a whole scientific discovery team</a:t>
            </a:r>
          </a:p>
          <a:p>
            <a:r>
              <a:rPr lang="en-US" dirty="0"/>
              <a:t>Build a whole courtroom</a:t>
            </a:r>
          </a:p>
          <a:p>
            <a:r>
              <a:rPr lang="en-US" dirty="0"/>
              <a:t>Answer a complex question that requires gathering and synthesizing info:</a:t>
            </a:r>
          </a:p>
          <a:p>
            <a:pPr lvl="1"/>
            <a:r>
              <a:rPr lang="en-US" dirty="0"/>
              <a:t>Grok 4 Heavy ($300/month)</a:t>
            </a:r>
          </a:p>
          <a:p>
            <a:pPr lvl="1"/>
            <a:r>
              <a:rPr lang="en-US" dirty="0"/>
              <a:t>OpenAI Deep Research ($200/month)</a:t>
            </a:r>
          </a:p>
          <a:p>
            <a:pPr lvl="1"/>
            <a:r>
              <a:rPr lang="en-US" dirty="0"/>
              <a:t>Gemini Deep Research ($20/month)</a:t>
            </a:r>
          </a:p>
          <a:p>
            <a:pPr lvl="1"/>
            <a:r>
              <a:rPr lang="en-US" dirty="0"/>
              <a:t>Claude Research Mode ($20/month)</a:t>
            </a:r>
          </a:p>
        </p:txBody>
      </p:sp>
      <p:sp>
        <p:nvSpPr>
          <p:cNvPr id="4" name="Footer Placeholder 3">
            <a:extLst>
              <a:ext uri="{FF2B5EF4-FFF2-40B4-BE49-F238E27FC236}">
                <a16:creationId xmlns:a16="http://schemas.microsoft.com/office/drawing/2014/main" id="{E10206FC-906E-7DA0-BA6F-E1C0991D7229}"/>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4EC5BB19-FBD5-E42E-FFE7-DFDB9ACB8C20}"/>
              </a:ext>
            </a:extLst>
          </p:cNvPr>
          <p:cNvSpPr>
            <a:spLocks noGrp="1"/>
          </p:cNvSpPr>
          <p:nvPr>
            <p:ph type="sldNum" sz="quarter" idx="11"/>
          </p:nvPr>
        </p:nvSpPr>
        <p:spPr/>
        <p:txBody>
          <a:bodyPr/>
          <a:lstStyle/>
          <a:p>
            <a:pPr>
              <a:defRPr/>
            </a:pPr>
            <a:fld id="{393BCBD1-EA64-4810-B9CC-77DBCC3C3E9D}" type="slidenum">
              <a:rPr lang="en-US" altLang="en-US" smtClean="0"/>
              <a:pPr>
                <a:defRPr/>
              </a:pPr>
              <a:t>59</a:t>
            </a:fld>
            <a:endParaRPr lang="en-US" altLang="en-US" dirty="0"/>
          </a:p>
        </p:txBody>
      </p:sp>
    </p:spTree>
    <p:extLst>
      <p:ext uri="{BB962C8B-B14F-4D97-AF65-F5344CB8AC3E}">
        <p14:creationId xmlns:p14="http://schemas.microsoft.com/office/powerpoint/2010/main" val="115953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1BECF-03AE-9198-2026-B8E743F00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2EA79-4799-04D9-5A4E-A37496AFCA51}"/>
              </a:ext>
            </a:extLst>
          </p:cNvPr>
          <p:cNvSpPr>
            <a:spLocks noGrp="1"/>
          </p:cNvSpPr>
          <p:nvPr>
            <p:ph type="title"/>
          </p:nvPr>
        </p:nvSpPr>
        <p:spPr>
          <a:xfrm>
            <a:off x="406400" y="53975"/>
            <a:ext cx="8509000" cy="1143000"/>
          </a:xfrm>
        </p:spPr>
        <p:txBody>
          <a:bodyPr/>
          <a:lstStyle/>
          <a:p>
            <a:r>
              <a:rPr lang="en-US" sz="3600" dirty="0"/>
              <a:t>Surprises from LLMs (</a:t>
            </a:r>
            <a:r>
              <a:rPr lang="en-US" sz="3600" b="0" i="0" dirty="0">
                <a:solidFill>
                  <a:srgbClr val="000000"/>
                </a:solidFill>
                <a:effectLst/>
                <a:latin typeface="Montserrat" panose="00000500000000000000" pitchFamily="2" charset="0"/>
              </a:rPr>
              <a:t>≥ </a:t>
            </a:r>
            <a:r>
              <a:rPr lang="en-US" sz="3600" dirty="0"/>
              <a:t>GPT-3)</a:t>
            </a:r>
          </a:p>
        </p:txBody>
      </p:sp>
      <p:sp>
        <p:nvSpPr>
          <p:cNvPr id="3" name="Content Placeholder 2">
            <a:extLst>
              <a:ext uri="{FF2B5EF4-FFF2-40B4-BE49-F238E27FC236}">
                <a16:creationId xmlns:a16="http://schemas.microsoft.com/office/drawing/2014/main" id="{7697802C-7321-3F04-0295-80D0E877BCC1}"/>
              </a:ext>
            </a:extLst>
          </p:cNvPr>
          <p:cNvSpPr>
            <a:spLocks noGrp="1"/>
          </p:cNvSpPr>
          <p:nvPr>
            <p:ph idx="1"/>
          </p:nvPr>
        </p:nvSpPr>
        <p:spPr>
          <a:xfrm>
            <a:off x="457200" y="1676400"/>
            <a:ext cx="8458200" cy="4648200"/>
          </a:xfrm>
        </p:spPr>
        <p:txBody>
          <a:bodyPr/>
          <a:lstStyle/>
          <a:p>
            <a:r>
              <a:rPr lang="en-US" sz="2400" dirty="0"/>
              <a:t>Generate fluent natural language </a:t>
            </a:r>
            <a:r>
              <a:rPr lang="en-US" sz="2400" dirty="0">
                <a:solidFill>
                  <a:srgbClr val="0070C0"/>
                </a:solidFill>
                <a:latin typeface="Comic Sans MS" panose="030F0702030302020204" pitchFamily="66" charset="0"/>
              </a:rPr>
              <a:t>  </a:t>
            </a:r>
            <a:r>
              <a:rPr lang="en-US" sz="1800" dirty="0">
                <a:solidFill>
                  <a:srgbClr val="0070C0"/>
                </a:solidFill>
                <a:latin typeface="Comic Sans MS" panose="030F0702030302020204" pitchFamily="66" charset="0"/>
              </a:rPr>
              <a:t>(actually started with GPT-2)</a:t>
            </a:r>
            <a:endParaRPr lang="en-US" sz="2400" dirty="0"/>
          </a:p>
          <a:p>
            <a:r>
              <a:rPr lang="en-US" sz="2400" dirty="0"/>
              <a:t>Say true things</a:t>
            </a:r>
          </a:p>
          <a:p>
            <a:r>
              <a:rPr lang="en-US" sz="2400" dirty="0"/>
              <a:t>Continue patterns (allows programming by example!)</a:t>
            </a:r>
          </a:p>
          <a:p>
            <a:r>
              <a:rPr lang="en-US" sz="2400" dirty="0"/>
              <a:t>Complete analogies</a:t>
            </a:r>
          </a:p>
          <a:p>
            <a:r>
              <a:rPr lang="en-US" sz="2400" dirty="0"/>
              <a:t>Continue conversations</a:t>
            </a:r>
          </a:p>
          <a:p>
            <a:r>
              <a:rPr lang="en-US" sz="2400" dirty="0">
                <a:hlinkClick r:id="rId2"/>
              </a:rPr>
              <a:t>Stylistic parodies / “creative writing”</a:t>
            </a:r>
            <a:endParaRPr lang="en-US" sz="2400" dirty="0"/>
          </a:p>
          <a:p>
            <a:r>
              <a:rPr lang="en-US" sz="2400" dirty="0"/>
              <a:t>Answer questions</a:t>
            </a:r>
          </a:p>
          <a:p>
            <a:r>
              <a:rPr lang="en-US" sz="2400" dirty="0"/>
              <a:t>Follow instructions</a:t>
            </a:r>
          </a:p>
          <a:p>
            <a:r>
              <a:rPr lang="en-US" sz="2400" dirty="0"/>
              <a:t>Make diverse lists</a:t>
            </a:r>
          </a:p>
        </p:txBody>
      </p:sp>
      <p:sp>
        <p:nvSpPr>
          <p:cNvPr id="4" name="Footer Placeholder 3">
            <a:extLst>
              <a:ext uri="{FF2B5EF4-FFF2-40B4-BE49-F238E27FC236}">
                <a16:creationId xmlns:a16="http://schemas.microsoft.com/office/drawing/2014/main" id="{4B35CFB5-C480-BA79-2C10-BC7EFC6E8EC3}"/>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07CBD34C-C31D-7D03-CF61-31A226DEAC22}"/>
              </a:ext>
            </a:extLst>
          </p:cNvPr>
          <p:cNvSpPr>
            <a:spLocks noGrp="1"/>
          </p:cNvSpPr>
          <p:nvPr>
            <p:ph type="sldNum" sz="quarter" idx="11"/>
          </p:nvPr>
        </p:nvSpPr>
        <p:spPr/>
        <p:txBody>
          <a:bodyPr/>
          <a:lstStyle/>
          <a:p>
            <a:pPr>
              <a:defRPr/>
            </a:pPr>
            <a:fld id="{393BCBD1-EA64-4810-B9CC-77DBCC3C3E9D}" type="slidenum">
              <a:rPr lang="en-US" altLang="en-US" smtClean="0"/>
              <a:pPr>
                <a:defRPr/>
              </a:pPr>
              <a:t>6</a:t>
            </a:fld>
            <a:endParaRPr lang="en-US" altLang="en-US"/>
          </a:p>
        </p:txBody>
      </p:sp>
      <p:grpSp>
        <p:nvGrpSpPr>
          <p:cNvPr id="8" name="Group 7">
            <a:extLst>
              <a:ext uri="{FF2B5EF4-FFF2-40B4-BE49-F238E27FC236}">
                <a16:creationId xmlns:a16="http://schemas.microsoft.com/office/drawing/2014/main" id="{DCDF4191-85AA-6250-15C1-AF7F50299687}"/>
              </a:ext>
            </a:extLst>
          </p:cNvPr>
          <p:cNvGrpSpPr/>
          <p:nvPr/>
        </p:nvGrpSpPr>
        <p:grpSpPr>
          <a:xfrm>
            <a:off x="3581400" y="4495800"/>
            <a:ext cx="5486400" cy="1143000"/>
            <a:chOff x="3581400" y="4312920"/>
            <a:chExt cx="5486400" cy="685800"/>
          </a:xfrm>
        </p:grpSpPr>
        <p:sp>
          <p:nvSpPr>
            <p:cNvPr id="6" name="Right Brace 5">
              <a:extLst>
                <a:ext uri="{FF2B5EF4-FFF2-40B4-BE49-F238E27FC236}">
                  <a16:creationId xmlns:a16="http://schemas.microsoft.com/office/drawing/2014/main" id="{AF556051-D672-8CF9-AC5D-2712CF9182B9}"/>
                </a:ext>
              </a:extLst>
            </p:cNvPr>
            <p:cNvSpPr/>
            <p:nvPr/>
          </p:nvSpPr>
          <p:spPr bwMode="auto">
            <a:xfrm>
              <a:off x="3581400" y="4312920"/>
              <a:ext cx="228600" cy="685800"/>
            </a:xfrm>
            <a:prstGeom prst="rightBrace">
              <a:avLst/>
            </a:prstGeom>
            <a:noFill/>
            <a:ln w="28575"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7" name="TextBox 6">
              <a:extLst>
                <a:ext uri="{FF2B5EF4-FFF2-40B4-BE49-F238E27FC236}">
                  <a16:creationId xmlns:a16="http://schemas.microsoft.com/office/drawing/2014/main" id="{3D6E1DA2-96DA-4639-D733-D11753136080}"/>
                </a:ext>
              </a:extLst>
            </p:cNvPr>
            <p:cNvSpPr txBox="1"/>
            <p:nvPr/>
          </p:nvSpPr>
          <p:spPr>
            <a:xfrm>
              <a:off x="3886200" y="4481656"/>
              <a:ext cx="5181600" cy="387799"/>
            </a:xfrm>
            <a:prstGeom prst="rect">
              <a:avLst/>
            </a:prstGeom>
            <a:noFill/>
          </p:spPr>
          <p:txBody>
            <a:bodyPr wrap="square" rtlCol="0" anchor="ctr" anchorCtr="0">
              <a:spAutoFit/>
            </a:bodyPr>
            <a:lstStyle/>
            <a:p>
              <a:r>
                <a:rPr lang="en-US" sz="1800" kern="0" dirty="0">
                  <a:solidFill>
                    <a:srgbClr val="0070C0"/>
                  </a:solidFill>
                  <a:latin typeface="Comic Sans MS" panose="030F0702030302020204" pitchFamily="66" charset="0"/>
                </a:rPr>
                <a:t>At least with additional training (SFT + RLHF); still remarkable that it works so well </a:t>
              </a:r>
            </a:p>
          </p:txBody>
        </p:sp>
      </p:grpSp>
    </p:spTree>
    <p:extLst>
      <p:ext uri="{BB962C8B-B14F-4D97-AF65-F5344CB8AC3E}">
        <p14:creationId xmlns:p14="http://schemas.microsoft.com/office/powerpoint/2010/main" val="423929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D1AB-8140-5E1E-B412-B4710C3C382C}"/>
              </a:ext>
            </a:extLst>
          </p:cNvPr>
          <p:cNvSpPr>
            <a:spLocks noGrp="1"/>
          </p:cNvSpPr>
          <p:nvPr>
            <p:ph type="title"/>
          </p:nvPr>
        </p:nvSpPr>
        <p:spPr/>
        <p:txBody>
          <a:bodyPr/>
          <a:lstStyle/>
          <a:p>
            <a:r>
              <a:rPr lang="en-US" dirty="0"/>
              <a:t>Social Simulacra</a:t>
            </a:r>
          </a:p>
        </p:txBody>
      </p:sp>
      <p:sp>
        <p:nvSpPr>
          <p:cNvPr id="4" name="Footer Placeholder 3">
            <a:extLst>
              <a:ext uri="{FF2B5EF4-FFF2-40B4-BE49-F238E27FC236}">
                <a16:creationId xmlns:a16="http://schemas.microsoft.com/office/drawing/2014/main" id="{71C5177A-44CB-9A26-86DA-F67B5EE212C6}"/>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3E7A68F3-DC1B-005E-AC5D-EA663368459D}"/>
              </a:ext>
            </a:extLst>
          </p:cNvPr>
          <p:cNvSpPr>
            <a:spLocks noGrp="1"/>
          </p:cNvSpPr>
          <p:nvPr>
            <p:ph type="sldNum" sz="quarter" idx="11"/>
          </p:nvPr>
        </p:nvSpPr>
        <p:spPr/>
        <p:txBody>
          <a:bodyPr/>
          <a:lstStyle/>
          <a:p>
            <a:pPr>
              <a:defRPr/>
            </a:pPr>
            <a:fld id="{393BCBD1-EA64-4810-B9CC-77DBCC3C3E9D}" type="slidenum">
              <a:rPr lang="en-US" altLang="en-US" smtClean="0"/>
              <a:pPr>
                <a:defRPr/>
              </a:pPr>
              <a:t>60</a:t>
            </a:fld>
            <a:endParaRPr lang="en-US" altLang="en-US" dirty="0"/>
          </a:p>
        </p:txBody>
      </p:sp>
      <p:pic>
        <p:nvPicPr>
          <p:cNvPr id="7" name="Picture 6">
            <a:extLst>
              <a:ext uri="{FF2B5EF4-FFF2-40B4-BE49-F238E27FC236}">
                <a16:creationId xmlns:a16="http://schemas.microsoft.com/office/drawing/2014/main" id="{DEA5497F-881A-814E-9EE1-A8304531DF15}"/>
              </a:ext>
            </a:extLst>
          </p:cNvPr>
          <p:cNvPicPr>
            <a:picLocks noChangeAspect="1"/>
          </p:cNvPicPr>
          <p:nvPr/>
        </p:nvPicPr>
        <p:blipFill>
          <a:blip r:embed="rId2"/>
          <a:stretch>
            <a:fillRect/>
          </a:stretch>
        </p:blipFill>
        <p:spPr>
          <a:xfrm>
            <a:off x="304800" y="1516802"/>
            <a:ext cx="7162800" cy="323663"/>
          </a:xfrm>
          <a:prstGeom prst="rect">
            <a:avLst/>
          </a:prstGeom>
        </p:spPr>
      </p:pic>
      <p:sp>
        <p:nvSpPr>
          <p:cNvPr id="13" name="TextBox 12">
            <a:extLst>
              <a:ext uri="{FF2B5EF4-FFF2-40B4-BE49-F238E27FC236}">
                <a16:creationId xmlns:a16="http://schemas.microsoft.com/office/drawing/2014/main" id="{8F15B186-99BF-BDCF-FC98-771E3A262CB8}"/>
              </a:ext>
            </a:extLst>
          </p:cNvPr>
          <p:cNvSpPr txBox="1"/>
          <p:nvPr/>
        </p:nvSpPr>
        <p:spPr>
          <a:xfrm>
            <a:off x="7419739" y="1447800"/>
            <a:ext cx="1447800" cy="461665"/>
          </a:xfrm>
          <a:prstGeom prst="rect">
            <a:avLst/>
          </a:prstGeom>
          <a:noFill/>
        </p:spPr>
        <p:txBody>
          <a:bodyPr wrap="square">
            <a:spAutoFit/>
          </a:bodyPr>
          <a:lstStyle/>
          <a:p>
            <a:r>
              <a:rPr kumimoji="1" lang="en-US" sz="2400" b="0" i="0" u="none" strike="noStrike" kern="0" cap="none" spc="0" normalizeH="0" baseline="0" noProof="0" dirty="0">
                <a:ln>
                  <a:noFill/>
                </a:ln>
                <a:solidFill>
                  <a:srgbClr val="000000"/>
                </a:solidFill>
                <a:effectLst/>
                <a:uLnTx/>
                <a:uFillTx/>
                <a:latin typeface="Tahoma"/>
                <a:ea typeface="+mn-ea"/>
                <a:cs typeface="+mn-cs"/>
              </a:rPr>
              <a:t>(</a:t>
            </a:r>
            <a:r>
              <a:rPr kumimoji="1" lang="en-US" sz="2400" b="0" i="0" u="none" strike="noStrike" kern="0" cap="none" spc="0" normalizeH="0" baseline="0" noProof="0" dirty="0">
                <a:ln>
                  <a:noFill/>
                </a:ln>
                <a:solidFill>
                  <a:srgbClr val="000000"/>
                </a:solidFill>
                <a:effectLst/>
                <a:uLnTx/>
                <a:uFillTx/>
                <a:latin typeface="Tahoma"/>
                <a:ea typeface="+mn-ea"/>
                <a:cs typeface="+mn-cs"/>
                <a:hlinkClick r:id="rId3"/>
              </a:rPr>
              <a:t>2023</a:t>
            </a:r>
            <a:r>
              <a:rPr kumimoji="1" lang="en-US" sz="2400" b="0" i="0" u="none" strike="noStrike" kern="0" cap="none" spc="0" normalizeH="0" baseline="0" noProof="0" dirty="0">
                <a:ln>
                  <a:noFill/>
                </a:ln>
                <a:solidFill>
                  <a:srgbClr val="000000"/>
                </a:solidFill>
                <a:effectLst/>
                <a:uLnTx/>
                <a:uFillTx/>
                <a:latin typeface="Tahoma"/>
                <a:ea typeface="+mn-ea"/>
                <a:cs typeface="+mn-cs"/>
              </a:rPr>
              <a:t>)</a:t>
            </a:r>
            <a:endParaRPr lang="en-US" sz="1200" dirty="0"/>
          </a:p>
        </p:txBody>
      </p:sp>
      <p:pic>
        <p:nvPicPr>
          <p:cNvPr id="17" name="Picture 16">
            <a:extLst>
              <a:ext uri="{FF2B5EF4-FFF2-40B4-BE49-F238E27FC236}">
                <a16:creationId xmlns:a16="http://schemas.microsoft.com/office/drawing/2014/main" id="{7ADE4EEC-1DEB-A4E9-8FE8-595A0CBADA1A}"/>
              </a:ext>
            </a:extLst>
          </p:cNvPr>
          <p:cNvPicPr>
            <a:picLocks noChangeAspect="1"/>
          </p:cNvPicPr>
          <p:nvPr/>
        </p:nvPicPr>
        <p:blipFill>
          <a:blip r:embed="rId4"/>
          <a:stretch>
            <a:fillRect/>
          </a:stretch>
        </p:blipFill>
        <p:spPr>
          <a:xfrm>
            <a:off x="385242" y="1978467"/>
            <a:ext cx="8682558" cy="4657531"/>
          </a:xfrm>
          <a:prstGeom prst="rect">
            <a:avLst/>
          </a:prstGeom>
        </p:spPr>
      </p:pic>
    </p:spTree>
    <p:extLst>
      <p:ext uri="{BB962C8B-B14F-4D97-AF65-F5344CB8AC3E}">
        <p14:creationId xmlns:p14="http://schemas.microsoft.com/office/powerpoint/2010/main" val="3646994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2969F-46EB-7054-9602-2E79AB666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72DE1-EC42-616C-035E-41C2FF498C09}"/>
              </a:ext>
            </a:extLst>
          </p:cNvPr>
          <p:cNvSpPr>
            <a:spLocks noGrp="1"/>
          </p:cNvSpPr>
          <p:nvPr>
            <p:ph type="title"/>
          </p:nvPr>
        </p:nvSpPr>
        <p:spPr>
          <a:xfrm>
            <a:off x="406400" y="53975"/>
            <a:ext cx="8229600" cy="1143000"/>
          </a:xfrm>
        </p:spPr>
        <p:txBody>
          <a:bodyPr/>
          <a:lstStyle/>
          <a:p>
            <a:r>
              <a:rPr lang="en-US" sz="3600" dirty="0"/>
              <a:t>Social Simulacra: </a:t>
            </a:r>
            <a:br>
              <a:rPr lang="en-US" sz="3600" dirty="0"/>
            </a:br>
            <a:r>
              <a:rPr lang="en-US" sz="3600" dirty="0"/>
              <a:t>A generalization of dialogue</a:t>
            </a:r>
          </a:p>
        </p:txBody>
      </p:sp>
      <p:sp>
        <p:nvSpPr>
          <p:cNvPr id="3" name="Content Placeholder 2">
            <a:extLst>
              <a:ext uri="{FF2B5EF4-FFF2-40B4-BE49-F238E27FC236}">
                <a16:creationId xmlns:a16="http://schemas.microsoft.com/office/drawing/2014/main" id="{63686D19-9619-B4F5-9E69-F98CC27590E7}"/>
              </a:ext>
            </a:extLst>
          </p:cNvPr>
          <p:cNvSpPr>
            <a:spLocks noGrp="1"/>
          </p:cNvSpPr>
          <p:nvPr>
            <p:ph idx="1"/>
          </p:nvPr>
        </p:nvSpPr>
        <p:spPr>
          <a:xfrm>
            <a:off x="457200" y="1524000"/>
            <a:ext cx="8382000" cy="4648200"/>
          </a:xfrm>
        </p:spPr>
        <p:txBody>
          <a:bodyPr/>
          <a:lstStyle/>
          <a:p>
            <a:r>
              <a:rPr lang="en-US" dirty="0"/>
              <a:t>Simulate a whole society </a:t>
            </a:r>
          </a:p>
          <a:p>
            <a:pPr lvl="1"/>
            <a:r>
              <a:rPr lang="en-US" sz="2400" dirty="0"/>
              <a:t>Test social science / social engineering hypotheses (“what would happen if …?”)</a:t>
            </a:r>
          </a:p>
          <a:p>
            <a:pPr lvl="1"/>
            <a:r>
              <a:rPr lang="en-US" dirty="0"/>
              <a:t>Each agent has a persona</a:t>
            </a:r>
          </a:p>
          <a:p>
            <a:pPr lvl="1"/>
            <a:r>
              <a:rPr lang="en-US" dirty="0"/>
              <a:t>Agents generate several kinds of text:</a:t>
            </a:r>
          </a:p>
          <a:p>
            <a:pPr lvl="2"/>
            <a:r>
              <a:rPr lang="en-US" dirty="0"/>
              <a:t>Actions (= tool calls): move, purchase, etc.</a:t>
            </a:r>
          </a:p>
          <a:p>
            <a:pPr lvl="2"/>
            <a:r>
              <a:rPr lang="en-US" dirty="0"/>
              <a:t>Utterances to other agents</a:t>
            </a:r>
          </a:p>
          <a:p>
            <a:pPr lvl="2"/>
            <a:r>
              <a:rPr lang="en-US" dirty="0"/>
              <a:t>Internal chains of thought</a:t>
            </a:r>
          </a:p>
          <a:p>
            <a:pPr lvl="1"/>
            <a:r>
              <a:rPr lang="en-US" sz="2400" dirty="0"/>
              <a:t>Prompts: Each agent conditions on only their </a:t>
            </a:r>
            <a:r>
              <a:rPr lang="en-US" sz="2400" i="1" dirty="0"/>
              <a:t>own </a:t>
            </a:r>
            <a:r>
              <a:rPr lang="en-US" sz="2400" dirty="0" err="1"/>
              <a:t>persona+thoughts</a:t>
            </a:r>
            <a:r>
              <a:rPr lang="en-US" sz="2400" dirty="0"/>
              <a:t>, plus other actions/communications that happened in their presence</a:t>
            </a:r>
            <a:endParaRPr lang="en-US" dirty="0"/>
          </a:p>
          <a:p>
            <a:endParaRPr lang="en-US" dirty="0"/>
          </a:p>
        </p:txBody>
      </p:sp>
      <p:sp>
        <p:nvSpPr>
          <p:cNvPr id="4" name="Footer Placeholder 3">
            <a:extLst>
              <a:ext uri="{FF2B5EF4-FFF2-40B4-BE49-F238E27FC236}">
                <a16:creationId xmlns:a16="http://schemas.microsoft.com/office/drawing/2014/main" id="{ADBB43CB-7F03-5D90-78AE-531EB558F84C}"/>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C422E8F5-F989-10FC-25D1-EDE7C79D6A8B}"/>
              </a:ext>
            </a:extLst>
          </p:cNvPr>
          <p:cNvSpPr>
            <a:spLocks noGrp="1"/>
          </p:cNvSpPr>
          <p:nvPr>
            <p:ph type="sldNum" sz="quarter" idx="11"/>
          </p:nvPr>
        </p:nvSpPr>
        <p:spPr/>
        <p:txBody>
          <a:bodyPr/>
          <a:lstStyle/>
          <a:p>
            <a:pPr>
              <a:defRPr/>
            </a:pPr>
            <a:fld id="{393BCBD1-EA64-4810-B9CC-77DBCC3C3E9D}" type="slidenum">
              <a:rPr lang="en-US" altLang="en-US" smtClean="0"/>
              <a:pPr>
                <a:defRPr/>
              </a:pPr>
              <a:t>61</a:t>
            </a:fld>
            <a:endParaRPr lang="en-US" altLang="en-US" dirty="0"/>
          </a:p>
        </p:txBody>
      </p:sp>
    </p:spTree>
    <p:extLst>
      <p:ext uri="{BB962C8B-B14F-4D97-AF65-F5344CB8AC3E}">
        <p14:creationId xmlns:p14="http://schemas.microsoft.com/office/powerpoint/2010/main" val="429447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2E9D-EFEA-E37F-E580-0D44F189324F}"/>
              </a:ext>
            </a:extLst>
          </p:cNvPr>
          <p:cNvSpPr>
            <a:spLocks noGrp="1"/>
          </p:cNvSpPr>
          <p:nvPr>
            <p:ph type="title"/>
          </p:nvPr>
        </p:nvSpPr>
        <p:spPr/>
        <p:txBody>
          <a:bodyPr/>
          <a:lstStyle/>
          <a:p>
            <a:r>
              <a:rPr lang="en-US" dirty="0"/>
              <a:t>“LLM Cascades”</a:t>
            </a:r>
          </a:p>
        </p:txBody>
      </p:sp>
      <p:sp>
        <p:nvSpPr>
          <p:cNvPr id="3" name="Content Placeholder 2">
            <a:extLst>
              <a:ext uri="{FF2B5EF4-FFF2-40B4-BE49-F238E27FC236}">
                <a16:creationId xmlns:a16="http://schemas.microsoft.com/office/drawing/2014/main" id="{060FC94B-99FA-BA0E-49DC-79595E7DD42B}"/>
              </a:ext>
            </a:extLst>
          </p:cNvPr>
          <p:cNvSpPr>
            <a:spLocks noGrp="1"/>
          </p:cNvSpPr>
          <p:nvPr>
            <p:ph idx="1"/>
          </p:nvPr>
        </p:nvSpPr>
        <p:spPr/>
        <p:txBody>
          <a:bodyPr/>
          <a:lstStyle/>
          <a:p>
            <a:r>
              <a:rPr lang="en-US" sz="2800" dirty="0"/>
              <a:t>Wait, we have the chain rule + backoff again!</a:t>
            </a:r>
          </a:p>
          <a:p>
            <a:pPr lvl="1"/>
            <a:r>
              <a:rPr lang="en-US" sz="2000" dirty="0"/>
              <a:t>Also known as Bayesian networks / directed graphical models</a:t>
            </a:r>
          </a:p>
          <a:p>
            <a:endParaRPr lang="en-US" sz="2800" dirty="0"/>
          </a:p>
          <a:p>
            <a:r>
              <a:rPr lang="en-US" sz="2800" dirty="0"/>
              <a:t>Each text message is generated given a </a:t>
            </a:r>
            <a:r>
              <a:rPr lang="en-US" sz="2800" i="1" dirty="0"/>
              <a:t>subset</a:t>
            </a:r>
            <a:r>
              <a:rPr lang="en-US" sz="2800" dirty="0"/>
              <a:t> of the previously generated messages</a:t>
            </a:r>
          </a:p>
          <a:p>
            <a:pPr lvl="1"/>
            <a:r>
              <a:rPr lang="en-US" sz="2400" dirty="0"/>
              <a:t>Conditional distribution</a:t>
            </a:r>
          </a:p>
          <a:p>
            <a:pPr lvl="1"/>
            <a:endParaRPr lang="en-US" sz="2400" dirty="0"/>
          </a:p>
          <a:p>
            <a:r>
              <a:rPr lang="en-US" sz="2800" dirty="0"/>
              <a:t>We can think about marginal and conditional distributions again!  </a:t>
            </a:r>
          </a:p>
          <a:p>
            <a:r>
              <a:rPr lang="en-US" sz="2800" dirty="0"/>
              <a:t>And methods like EM to fill in missing messages!</a:t>
            </a:r>
          </a:p>
          <a:p>
            <a:endParaRPr lang="en-US" sz="2800" dirty="0"/>
          </a:p>
        </p:txBody>
      </p:sp>
      <p:sp>
        <p:nvSpPr>
          <p:cNvPr id="4" name="Footer Placeholder 3">
            <a:extLst>
              <a:ext uri="{FF2B5EF4-FFF2-40B4-BE49-F238E27FC236}">
                <a16:creationId xmlns:a16="http://schemas.microsoft.com/office/drawing/2014/main" id="{188C7FF5-C4C1-50F5-6F87-957AB58A38CC}"/>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932561B0-2A90-072A-FB98-028A63F5783C}"/>
              </a:ext>
            </a:extLst>
          </p:cNvPr>
          <p:cNvSpPr>
            <a:spLocks noGrp="1"/>
          </p:cNvSpPr>
          <p:nvPr>
            <p:ph type="sldNum" sz="quarter" idx="11"/>
          </p:nvPr>
        </p:nvSpPr>
        <p:spPr/>
        <p:txBody>
          <a:bodyPr/>
          <a:lstStyle/>
          <a:p>
            <a:pPr>
              <a:defRPr/>
            </a:pPr>
            <a:fld id="{393BCBD1-EA64-4810-B9CC-77DBCC3C3E9D}" type="slidenum">
              <a:rPr lang="en-US" altLang="en-US" smtClean="0"/>
              <a:pPr>
                <a:defRPr/>
              </a:pPr>
              <a:t>62</a:t>
            </a:fld>
            <a:endParaRPr lang="en-US" altLang="en-US" dirty="0"/>
          </a:p>
        </p:txBody>
      </p:sp>
    </p:spTree>
    <p:extLst>
      <p:ext uri="{BB962C8B-B14F-4D97-AF65-F5344CB8AC3E}">
        <p14:creationId xmlns:p14="http://schemas.microsoft.com/office/powerpoint/2010/main" val="3373481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286-5A6F-0AEC-0DB8-119B4598A3A5}"/>
              </a:ext>
            </a:extLst>
          </p:cNvPr>
          <p:cNvSpPr>
            <a:spLocks noGrp="1"/>
          </p:cNvSpPr>
          <p:nvPr>
            <p:ph type="title"/>
          </p:nvPr>
        </p:nvSpPr>
        <p:spPr>
          <a:xfrm>
            <a:off x="406400" y="53975"/>
            <a:ext cx="8572960" cy="1143000"/>
          </a:xfrm>
        </p:spPr>
        <p:txBody>
          <a:bodyPr/>
          <a:lstStyle/>
          <a:p>
            <a:r>
              <a:rPr lang="en-US" sz="3200" dirty="0"/>
              <a:t>An ML framework: Graphical Models</a:t>
            </a:r>
          </a:p>
        </p:txBody>
      </p:sp>
      <p:sp>
        <p:nvSpPr>
          <p:cNvPr id="4" name="Footer Placeholder 3">
            <a:extLst>
              <a:ext uri="{FF2B5EF4-FFF2-40B4-BE49-F238E27FC236}">
                <a16:creationId xmlns:a16="http://schemas.microsoft.com/office/drawing/2014/main" id="{C2ACBE4D-D160-A9F7-E1B1-D3F2B31EE082}"/>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047E0037-3C23-C021-2686-CE0B73E763B6}"/>
              </a:ext>
            </a:extLst>
          </p:cNvPr>
          <p:cNvSpPr>
            <a:spLocks noGrp="1"/>
          </p:cNvSpPr>
          <p:nvPr>
            <p:ph type="sldNum" sz="quarter" idx="11"/>
          </p:nvPr>
        </p:nvSpPr>
        <p:spPr/>
        <p:txBody>
          <a:bodyPr/>
          <a:lstStyle/>
          <a:p>
            <a:pPr>
              <a:defRPr/>
            </a:pPr>
            <a:fld id="{393BCBD1-EA64-4810-B9CC-77DBCC3C3E9D}" type="slidenum">
              <a:rPr lang="en-US" altLang="en-US" smtClean="0"/>
              <a:pPr>
                <a:defRPr/>
              </a:pPr>
              <a:t>63</a:t>
            </a:fld>
            <a:endParaRPr lang="en-US" altLang="en-US" dirty="0"/>
          </a:p>
        </p:txBody>
      </p:sp>
      <p:grpSp>
        <p:nvGrpSpPr>
          <p:cNvPr id="68" name="Group 67">
            <a:extLst>
              <a:ext uri="{FF2B5EF4-FFF2-40B4-BE49-F238E27FC236}">
                <a16:creationId xmlns:a16="http://schemas.microsoft.com/office/drawing/2014/main" id="{7CA88FE4-4948-52C5-6639-9413143E8C5C}"/>
              </a:ext>
            </a:extLst>
          </p:cNvPr>
          <p:cNvGrpSpPr/>
          <p:nvPr/>
        </p:nvGrpSpPr>
        <p:grpSpPr>
          <a:xfrm>
            <a:off x="304800" y="1600200"/>
            <a:ext cx="4810932" cy="461665"/>
            <a:chOff x="1341956" y="2436167"/>
            <a:chExt cx="4810932" cy="461665"/>
          </a:xfrm>
        </p:grpSpPr>
        <p:sp>
          <p:nvSpPr>
            <p:cNvPr id="26" name="TextBox 25">
              <a:extLst>
                <a:ext uri="{FF2B5EF4-FFF2-40B4-BE49-F238E27FC236}">
                  <a16:creationId xmlns:a16="http://schemas.microsoft.com/office/drawing/2014/main" id="{80859E02-EC2E-3690-07AB-B3E086F6964E}"/>
                </a:ext>
              </a:extLst>
            </p:cNvPr>
            <p:cNvSpPr txBox="1"/>
            <p:nvPr/>
          </p:nvSpPr>
          <p:spPr>
            <a:xfrm>
              <a:off x="1341956" y="2436167"/>
              <a:ext cx="4810932" cy="461665"/>
            </a:xfrm>
            <a:prstGeom prst="rect">
              <a:avLst/>
            </a:prstGeom>
            <a:noFill/>
          </p:spPr>
          <p:txBody>
            <a:bodyPr wrap="none" rtlCol="0" anchor="ctr" anchorCtr="0">
              <a:spAutoFit/>
            </a:bodyPr>
            <a:lstStyle/>
            <a:p>
              <a:r>
                <a:rPr lang="en-US" sz="2400" kern="0" dirty="0">
                  <a:solidFill>
                    <a:srgbClr val="0070C0"/>
                  </a:solidFill>
                  <a:latin typeface="Tahoma" panose="020B0604030504040204" pitchFamily="34" charset="0"/>
                </a:rPr>
                <a:t>Papa       ate        the    caviar  …</a:t>
              </a:r>
            </a:p>
          </p:txBody>
        </p:sp>
        <p:grpSp>
          <p:nvGrpSpPr>
            <p:cNvPr id="14" name="Group 13">
              <a:extLst>
                <a:ext uri="{FF2B5EF4-FFF2-40B4-BE49-F238E27FC236}">
                  <a16:creationId xmlns:a16="http://schemas.microsoft.com/office/drawing/2014/main" id="{42EE0E8A-B751-FCA2-15EC-55DF9524A6F0}"/>
                </a:ext>
              </a:extLst>
            </p:cNvPr>
            <p:cNvGrpSpPr/>
            <p:nvPr/>
          </p:nvGrpSpPr>
          <p:grpSpPr>
            <a:xfrm>
              <a:off x="2248279" y="2543346"/>
              <a:ext cx="354240" cy="260280"/>
              <a:chOff x="2248279" y="2543346"/>
              <a:chExt cx="354240" cy="26028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160FEEE2-B3F4-25ED-05D2-729F047388D7}"/>
                      </a:ext>
                    </a:extLst>
                  </p14:cNvPr>
                  <p14:cNvContentPartPr/>
                  <p14:nvPr/>
                </p14:nvContentPartPr>
                <p14:xfrm>
                  <a:off x="2248279" y="2671866"/>
                  <a:ext cx="329760" cy="19080"/>
                </p14:xfrm>
              </p:contentPart>
            </mc:Choice>
            <mc:Fallback xmlns="">
              <p:pic>
                <p:nvPicPr>
                  <p:cNvPr id="9" name="Ink 8">
                    <a:extLst>
                      <a:ext uri="{FF2B5EF4-FFF2-40B4-BE49-F238E27FC236}">
                        <a16:creationId xmlns:a16="http://schemas.microsoft.com/office/drawing/2014/main" id="{160FEEE2-B3F4-25ED-05D2-729F047388D7}"/>
                      </a:ext>
                    </a:extLst>
                  </p:cNvPr>
                  <p:cNvPicPr/>
                  <p:nvPr/>
                </p:nvPicPr>
                <p:blipFill>
                  <a:blip r:embed="rId3"/>
                  <a:stretch>
                    <a:fillRect/>
                  </a:stretch>
                </p:blipFill>
                <p:spPr>
                  <a:xfrm>
                    <a:off x="2242159" y="2665746"/>
                    <a:ext cx="3420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CD21B43-B5A8-5F3E-0356-17984E4E55ED}"/>
                      </a:ext>
                    </a:extLst>
                  </p14:cNvPr>
                  <p14:cNvContentPartPr/>
                  <p14:nvPr/>
                </p14:nvContentPartPr>
                <p14:xfrm>
                  <a:off x="2548519" y="2543346"/>
                  <a:ext cx="54000" cy="260280"/>
                </p14:xfrm>
              </p:contentPart>
            </mc:Choice>
            <mc:Fallback xmlns="">
              <p:pic>
                <p:nvPicPr>
                  <p:cNvPr id="10" name="Ink 9">
                    <a:extLst>
                      <a:ext uri="{FF2B5EF4-FFF2-40B4-BE49-F238E27FC236}">
                        <a16:creationId xmlns:a16="http://schemas.microsoft.com/office/drawing/2014/main" id="{ACD21B43-B5A8-5F3E-0356-17984E4E55ED}"/>
                      </a:ext>
                    </a:extLst>
                  </p:cNvPr>
                  <p:cNvPicPr/>
                  <p:nvPr/>
                </p:nvPicPr>
                <p:blipFill>
                  <a:blip r:embed="rId5"/>
                  <a:stretch>
                    <a:fillRect/>
                  </a:stretch>
                </p:blipFill>
                <p:spPr>
                  <a:xfrm>
                    <a:off x="2542399" y="2537226"/>
                    <a:ext cx="66240" cy="272520"/>
                  </a:xfrm>
                  <a:prstGeom prst="rect">
                    <a:avLst/>
                  </a:prstGeom>
                </p:spPr>
              </p:pic>
            </mc:Fallback>
          </mc:AlternateContent>
        </p:grpSp>
        <p:grpSp>
          <p:nvGrpSpPr>
            <p:cNvPr id="13" name="Group 12">
              <a:extLst>
                <a:ext uri="{FF2B5EF4-FFF2-40B4-BE49-F238E27FC236}">
                  <a16:creationId xmlns:a16="http://schemas.microsoft.com/office/drawing/2014/main" id="{EDB0434D-9406-EAB5-5633-994B51ADAE0C}"/>
                </a:ext>
              </a:extLst>
            </p:cNvPr>
            <p:cNvGrpSpPr/>
            <p:nvPr/>
          </p:nvGrpSpPr>
          <p:grpSpPr>
            <a:xfrm>
              <a:off x="3321079" y="2522466"/>
              <a:ext cx="426600" cy="229680"/>
              <a:chOff x="3321079" y="2522466"/>
              <a:chExt cx="426600" cy="229680"/>
            </a:xfrm>
          </p:grpSpPr>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39C22A2B-F435-804D-E227-BF134C020C5B}"/>
                      </a:ext>
                    </a:extLst>
                  </p14:cNvPr>
                  <p14:cNvContentPartPr/>
                  <p14:nvPr/>
                </p14:nvContentPartPr>
                <p14:xfrm>
                  <a:off x="3321079" y="2612826"/>
                  <a:ext cx="392040" cy="46800"/>
                </p14:xfrm>
              </p:contentPart>
            </mc:Choice>
            <mc:Fallback xmlns="">
              <p:pic>
                <p:nvPicPr>
                  <p:cNvPr id="11" name="Ink 10">
                    <a:extLst>
                      <a:ext uri="{FF2B5EF4-FFF2-40B4-BE49-F238E27FC236}">
                        <a16:creationId xmlns:a16="http://schemas.microsoft.com/office/drawing/2014/main" id="{39C22A2B-F435-804D-E227-BF134C020C5B}"/>
                      </a:ext>
                    </a:extLst>
                  </p:cNvPr>
                  <p:cNvPicPr/>
                  <p:nvPr/>
                </p:nvPicPr>
                <p:blipFill>
                  <a:blip r:embed="rId7"/>
                  <a:stretch>
                    <a:fillRect/>
                  </a:stretch>
                </p:blipFill>
                <p:spPr>
                  <a:xfrm>
                    <a:off x="3314959" y="2606706"/>
                    <a:ext cx="4042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909975F-23DD-64EC-7334-181AF16182DF}"/>
                      </a:ext>
                    </a:extLst>
                  </p14:cNvPr>
                  <p14:cNvContentPartPr/>
                  <p14:nvPr/>
                </p14:nvContentPartPr>
                <p14:xfrm>
                  <a:off x="3688639" y="2522466"/>
                  <a:ext cx="59040" cy="229680"/>
                </p14:xfrm>
              </p:contentPart>
            </mc:Choice>
            <mc:Fallback xmlns="">
              <p:pic>
                <p:nvPicPr>
                  <p:cNvPr id="12" name="Ink 11">
                    <a:extLst>
                      <a:ext uri="{FF2B5EF4-FFF2-40B4-BE49-F238E27FC236}">
                        <a16:creationId xmlns:a16="http://schemas.microsoft.com/office/drawing/2014/main" id="{2909975F-23DD-64EC-7334-181AF16182DF}"/>
                      </a:ext>
                    </a:extLst>
                  </p:cNvPr>
                  <p:cNvPicPr/>
                  <p:nvPr/>
                </p:nvPicPr>
                <p:blipFill>
                  <a:blip r:embed="rId9"/>
                  <a:stretch>
                    <a:fillRect/>
                  </a:stretch>
                </p:blipFill>
                <p:spPr>
                  <a:xfrm>
                    <a:off x="3682519" y="2516346"/>
                    <a:ext cx="71280" cy="241920"/>
                  </a:xfrm>
                  <a:prstGeom prst="rect">
                    <a:avLst/>
                  </a:prstGeom>
                </p:spPr>
              </p:pic>
            </mc:Fallback>
          </mc:AlternateContent>
        </p:grpSp>
        <p:grpSp>
          <p:nvGrpSpPr>
            <p:cNvPr id="17" name="Group 16">
              <a:extLst>
                <a:ext uri="{FF2B5EF4-FFF2-40B4-BE49-F238E27FC236}">
                  <a16:creationId xmlns:a16="http://schemas.microsoft.com/office/drawing/2014/main" id="{6D03A7DA-830F-46F3-D29A-643102F09D88}"/>
                </a:ext>
              </a:extLst>
            </p:cNvPr>
            <p:cNvGrpSpPr/>
            <p:nvPr/>
          </p:nvGrpSpPr>
          <p:grpSpPr>
            <a:xfrm>
              <a:off x="4498279" y="2585106"/>
              <a:ext cx="232920" cy="196200"/>
              <a:chOff x="4498279" y="2585106"/>
              <a:chExt cx="232920" cy="196200"/>
            </a:xfrm>
          </p:grpSpPr>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95A0DEE4-ECE2-F069-A71F-6F34E69B2521}"/>
                      </a:ext>
                    </a:extLst>
                  </p14:cNvPr>
                  <p14:cNvContentPartPr/>
                  <p14:nvPr/>
                </p14:nvContentPartPr>
                <p14:xfrm>
                  <a:off x="4498279" y="2700666"/>
                  <a:ext cx="220320" cy="360"/>
                </p14:xfrm>
              </p:contentPart>
            </mc:Choice>
            <mc:Fallback xmlns="">
              <p:pic>
                <p:nvPicPr>
                  <p:cNvPr id="15" name="Ink 14">
                    <a:extLst>
                      <a:ext uri="{FF2B5EF4-FFF2-40B4-BE49-F238E27FC236}">
                        <a16:creationId xmlns:a16="http://schemas.microsoft.com/office/drawing/2014/main" id="{95A0DEE4-ECE2-F069-A71F-6F34E69B2521}"/>
                      </a:ext>
                    </a:extLst>
                  </p:cNvPr>
                  <p:cNvPicPr/>
                  <p:nvPr/>
                </p:nvPicPr>
                <p:blipFill>
                  <a:blip r:embed="rId11"/>
                  <a:stretch>
                    <a:fillRect/>
                  </a:stretch>
                </p:blipFill>
                <p:spPr>
                  <a:xfrm>
                    <a:off x="4492159" y="2694546"/>
                    <a:ext cx="2325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5A19D6CC-96CB-62DE-4E9A-25409B10CBA0}"/>
                      </a:ext>
                    </a:extLst>
                  </p14:cNvPr>
                  <p14:cNvContentPartPr/>
                  <p14:nvPr/>
                </p14:nvContentPartPr>
                <p14:xfrm>
                  <a:off x="4655959" y="2585106"/>
                  <a:ext cx="75240" cy="196200"/>
                </p14:xfrm>
              </p:contentPart>
            </mc:Choice>
            <mc:Fallback xmlns="">
              <p:pic>
                <p:nvPicPr>
                  <p:cNvPr id="16" name="Ink 15">
                    <a:extLst>
                      <a:ext uri="{FF2B5EF4-FFF2-40B4-BE49-F238E27FC236}">
                        <a16:creationId xmlns:a16="http://schemas.microsoft.com/office/drawing/2014/main" id="{5A19D6CC-96CB-62DE-4E9A-25409B10CBA0}"/>
                      </a:ext>
                    </a:extLst>
                  </p:cNvPr>
                  <p:cNvPicPr/>
                  <p:nvPr/>
                </p:nvPicPr>
                <p:blipFill>
                  <a:blip r:embed="rId13"/>
                  <a:stretch>
                    <a:fillRect/>
                  </a:stretch>
                </p:blipFill>
                <p:spPr>
                  <a:xfrm>
                    <a:off x="4649839" y="2578986"/>
                    <a:ext cx="87480" cy="208440"/>
                  </a:xfrm>
                  <a:prstGeom prst="rect">
                    <a:avLst/>
                  </a:prstGeom>
                </p:spPr>
              </p:pic>
            </mc:Fallback>
          </mc:AlternateContent>
        </p:grpSp>
      </p:grpSp>
      <p:grpSp>
        <p:nvGrpSpPr>
          <p:cNvPr id="137" name="Group 136">
            <a:extLst>
              <a:ext uri="{FF2B5EF4-FFF2-40B4-BE49-F238E27FC236}">
                <a16:creationId xmlns:a16="http://schemas.microsoft.com/office/drawing/2014/main" id="{F0F0C33E-6DE6-3312-82CA-8C23049CC020}"/>
              </a:ext>
            </a:extLst>
          </p:cNvPr>
          <p:cNvGrpSpPr/>
          <p:nvPr/>
        </p:nvGrpSpPr>
        <p:grpSpPr>
          <a:xfrm>
            <a:off x="473843" y="4348626"/>
            <a:ext cx="4407480" cy="2073600"/>
            <a:chOff x="1510999" y="4729626"/>
            <a:chExt cx="4407480" cy="2073600"/>
          </a:xfrm>
        </p:grpSpPr>
        <mc:AlternateContent xmlns:mc="http://schemas.openxmlformats.org/markup-compatibility/2006" xmlns:p14="http://schemas.microsoft.com/office/powerpoint/2010/main">
          <mc:Choice Requires="p14">
            <p:contentPart p14:bwMode="auto" r:id="rId14">
              <p14:nvContentPartPr>
                <p14:cNvPr id="78" name="Ink 77">
                  <a:extLst>
                    <a:ext uri="{FF2B5EF4-FFF2-40B4-BE49-F238E27FC236}">
                      <a16:creationId xmlns:a16="http://schemas.microsoft.com/office/drawing/2014/main" id="{C4FE75C2-637A-7155-37E9-A8A7992E1A34}"/>
                    </a:ext>
                  </a:extLst>
                </p14:cNvPr>
                <p14:cNvContentPartPr/>
                <p14:nvPr/>
              </p14:nvContentPartPr>
              <p14:xfrm>
                <a:off x="4097239" y="4897386"/>
                <a:ext cx="108720" cy="369360"/>
              </p14:xfrm>
            </p:contentPart>
          </mc:Choice>
          <mc:Fallback xmlns="">
            <p:pic>
              <p:nvPicPr>
                <p:cNvPr id="78" name="Ink 77">
                  <a:extLst>
                    <a:ext uri="{FF2B5EF4-FFF2-40B4-BE49-F238E27FC236}">
                      <a16:creationId xmlns:a16="http://schemas.microsoft.com/office/drawing/2014/main" id="{C4FE75C2-637A-7155-37E9-A8A7992E1A34}"/>
                    </a:ext>
                  </a:extLst>
                </p:cNvPr>
                <p:cNvPicPr/>
                <p:nvPr/>
              </p:nvPicPr>
              <p:blipFill>
                <a:blip r:embed="rId15"/>
                <a:stretch>
                  <a:fillRect/>
                </a:stretch>
              </p:blipFill>
              <p:spPr>
                <a:xfrm>
                  <a:off x="4091119" y="4891266"/>
                  <a:ext cx="12096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9" name="Ink 78">
                  <a:extLst>
                    <a:ext uri="{FF2B5EF4-FFF2-40B4-BE49-F238E27FC236}">
                      <a16:creationId xmlns:a16="http://schemas.microsoft.com/office/drawing/2014/main" id="{CB272B47-D6B2-6011-8396-631A0E5497E3}"/>
                    </a:ext>
                  </a:extLst>
                </p14:cNvPr>
                <p14:cNvContentPartPr/>
                <p14:nvPr/>
              </p14:nvContentPartPr>
              <p14:xfrm>
                <a:off x="4056919" y="5083506"/>
                <a:ext cx="135720" cy="98280"/>
              </p14:xfrm>
            </p:contentPart>
          </mc:Choice>
          <mc:Fallback xmlns="">
            <p:pic>
              <p:nvPicPr>
                <p:cNvPr id="79" name="Ink 78">
                  <a:extLst>
                    <a:ext uri="{FF2B5EF4-FFF2-40B4-BE49-F238E27FC236}">
                      <a16:creationId xmlns:a16="http://schemas.microsoft.com/office/drawing/2014/main" id="{CB272B47-D6B2-6011-8396-631A0E5497E3}"/>
                    </a:ext>
                  </a:extLst>
                </p:cNvPr>
                <p:cNvPicPr/>
                <p:nvPr/>
              </p:nvPicPr>
              <p:blipFill>
                <a:blip r:embed="rId17"/>
                <a:stretch>
                  <a:fillRect/>
                </a:stretch>
              </p:blipFill>
              <p:spPr>
                <a:xfrm>
                  <a:off x="4050799" y="5077386"/>
                  <a:ext cx="1479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0" name="Ink 79">
                  <a:extLst>
                    <a:ext uri="{FF2B5EF4-FFF2-40B4-BE49-F238E27FC236}">
                      <a16:creationId xmlns:a16="http://schemas.microsoft.com/office/drawing/2014/main" id="{526B11B8-39E4-B4CA-39B4-110B8A1B3ADD}"/>
                    </a:ext>
                  </a:extLst>
                </p14:cNvPr>
                <p14:cNvContentPartPr/>
                <p14:nvPr/>
              </p14:nvContentPartPr>
              <p14:xfrm>
                <a:off x="4298479" y="5191866"/>
                <a:ext cx="94320" cy="273960"/>
              </p14:xfrm>
            </p:contentPart>
          </mc:Choice>
          <mc:Fallback xmlns="">
            <p:pic>
              <p:nvPicPr>
                <p:cNvPr id="80" name="Ink 79">
                  <a:extLst>
                    <a:ext uri="{FF2B5EF4-FFF2-40B4-BE49-F238E27FC236}">
                      <a16:creationId xmlns:a16="http://schemas.microsoft.com/office/drawing/2014/main" id="{526B11B8-39E4-B4CA-39B4-110B8A1B3ADD}"/>
                    </a:ext>
                  </a:extLst>
                </p:cNvPr>
                <p:cNvPicPr/>
                <p:nvPr/>
              </p:nvPicPr>
              <p:blipFill>
                <a:blip r:embed="rId19"/>
                <a:stretch>
                  <a:fillRect/>
                </a:stretch>
              </p:blipFill>
              <p:spPr>
                <a:xfrm>
                  <a:off x="4292359" y="5185746"/>
                  <a:ext cx="1065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4" name="Ink 83">
                  <a:extLst>
                    <a:ext uri="{FF2B5EF4-FFF2-40B4-BE49-F238E27FC236}">
                      <a16:creationId xmlns:a16="http://schemas.microsoft.com/office/drawing/2014/main" id="{D7E56D0C-D4D0-FF73-91F9-F6A8C91864F3}"/>
                    </a:ext>
                  </a:extLst>
                </p14:cNvPr>
                <p14:cNvContentPartPr/>
                <p14:nvPr/>
              </p14:nvContentPartPr>
              <p14:xfrm>
                <a:off x="5191999" y="4992066"/>
                <a:ext cx="104400" cy="305640"/>
              </p14:xfrm>
            </p:contentPart>
          </mc:Choice>
          <mc:Fallback xmlns="">
            <p:pic>
              <p:nvPicPr>
                <p:cNvPr id="84" name="Ink 83">
                  <a:extLst>
                    <a:ext uri="{FF2B5EF4-FFF2-40B4-BE49-F238E27FC236}">
                      <a16:creationId xmlns:a16="http://schemas.microsoft.com/office/drawing/2014/main" id="{D7E56D0C-D4D0-FF73-91F9-F6A8C91864F3}"/>
                    </a:ext>
                  </a:extLst>
                </p:cNvPr>
                <p:cNvPicPr/>
                <p:nvPr/>
              </p:nvPicPr>
              <p:blipFill>
                <a:blip r:embed="rId21"/>
                <a:stretch>
                  <a:fillRect/>
                </a:stretch>
              </p:blipFill>
              <p:spPr>
                <a:xfrm>
                  <a:off x="5185879" y="4985946"/>
                  <a:ext cx="11664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5" name="Ink 84">
                  <a:extLst>
                    <a:ext uri="{FF2B5EF4-FFF2-40B4-BE49-F238E27FC236}">
                      <a16:creationId xmlns:a16="http://schemas.microsoft.com/office/drawing/2014/main" id="{79255F38-BE8F-A688-9686-A2C07B6C91B6}"/>
                    </a:ext>
                  </a:extLst>
                </p14:cNvPr>
                <p14:cNvContentPartPr/>
                <p14:nvPr/>
              </p14:nvContentPartPr>
              <p14:xfrm>
                <a:off x="5139439" y="5138946"/>
                <a:ext cx="127800" cy="84960"/>
              </p14:xfrm>
            </p:contentPart>
          </mc:Choice>
          <mc:Fallback xmlns="">
            <p:pic>
              <p:nvPicPr>
                <p:cNvPr id="85" name="Ink 84">
                  <a:extLst>
                    <a:ext uri="{FF2B5EF4-FFF2-40B4-BE49-F238E27FC236}">
                      <a16:creationId xmlns:a16="http://schemas.microsoft.com/office/drawing/2014/main" id="{79255F38-BE8F-A688-9686-A2C07B6C91B6}"/>
                    </a:ext>
                  </a:extLst>
                </p:cNvPr>
                <p:cNvPicPr/>
                <p:nvPr/>
              </p:nvPicPr>
              <p:blipFill>
                <a:blip r:embed="rId23"/>
                <a:stretch>
                  <a:fillRect/>
                </a:stretch>
              </p:blipFill>
              <p:spPr>
                <a:xfrm>
                  <a:off x="5133319" y="5132826"/>
                  <a:ext cx="1400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6" name="Ink 85">
                  <a:extLst>
                    <a:ext uri="{FF2B5EF4-FFF2-40B4-BE49-F238E27FC236}">
                      <a16:creationId xmlns:a16="http://schemas.microsoft.com/office/drawing/2014/main" id="{7D3B14AE-D8D1-A3E7-004E-603372BED5D8}"/>
                    </a:ext>
                  </a:extLst>
                </p14:cNvPr>
                <p14:cNvContentPartPr/>
                <p14:nvPr/>
              </p14:nvContentPartPr>
              <p14:xfrm>
                <a:off x="5380999" y="5255226"/>
                <a:ext cx="104760" cy="94680"/>
              </p14:xfrm>
            </p:contentPart>
          </mc:Choice>
          <mc:Fallback xmlns="">
            <p:pic>
              <p:nvPicPr>
                <p:cNvPr id="86" name="Ink 85">
                  <a:extLst>
                    <a:ext uri="{FF2B5EF4-FFF2-40B4-BE49-F238E27FC236}">
                      <a16:creationId xmlns:a16="http://schemas.microsoft.com/office/drawing/2014/main" id="{7D3B14AE-D8D1-A3E7-004E-603372BED5D8}"/>
                    </a:ext>
                  </a:extLst>
                </p:cNvPr>
                <p:cNvPicPr/>
                <p:nvPr/>
              </p:nvPicPr>
              <p:blipFill>
                <a:blip r:embed="rId25"/>
                <a:stretch>
                  <a:fillRect/>
                </a:stretch>
              </p:blipFill>
              <p:spPr>
                <a:xfrm>
                  <a:off x="5374879" y="5249106"/>
                  <a:ext cx="1170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7" name="Ink 86">
                  <a:extLst>
                    <a:ext uri="{FF2B5EF4-FFF2-40B4-BE49-F238E27FC236}">
                      <a16:creationId xmlns:a16="http://schemas.microsoft.com/office/drawing/2014/main" id="{14D4894C-9010-A505-432F-2D53DD09A5ED}"/>
                    </a:ext>
                  </a:extLst>
                </p14:cNvPr>
                <p14:cNvContentPartPr/>
                <p14:nvPr/>
              </p14:nvContentPartPr>
              <p14:xfrm>
                <a:off x="5453359" y="5191866"/>
                <a:ext cx="33480" cy="272160"/>
              </p14:xfrm>
            </p:contentPart>
          </mc:Choice>
          <mc:Fallback xmlns="">
            <p:pic>
              <p:nvPicPr>
                <p:cNvPr id="87" name="Ink 86">
                  <a:extLst>
                    <a:ext uri="{FF2B5EF4-FFF2-40B4-BE49-F238E27FC236}">
                      <a16:creationId xmlns:a16="http://schemas.microsoft.com/office/drawing/2014/main" id="{14D4894C-9010-A505-432F-2D53DD09A5ED}"/>
                    </a:ext>
                  </a:extLst>
                </p:cNvPr>
                <p:cNvPicPr/>
                <p:nvPr/>
              </p:nvPicPr>
              <p:blipFill>
                <a:blip r:embed="rId27"/>
                <a:stretch>
                  <a:fillRect/>
                </a:stretch>
              </p:blipFill>
              <p:spPr>
                <a:xfrm>
                  <a:off x="5447239" y="5185746"/>
                  <a:ext cx="457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2" name="Ink 71">
                  <a:extLst>
                    <a:ext uri="{FF2B5EF4-FFF2-40B4-BE49-F238E27FC236}">
                      <a16:creationId xmlns:a16="http://schemas.microsoft.com/office/drawing/2014/main" id="{486C82C3-934D-6CFD-C3A4-BB155C0AE5F1}"/>
                    </a:ext>
                  </a:extLst>
                </p14:cNvPr>
                <p14:cNvContentPartPr/>
                <p14:nvPr/>
              </p14:nvContentPartPr>
              <p14:xfrm>
                <a:off x="1733479" y="5044986"/>
                <a:ext cx="70920" cy="265680"/>
              </p14:xfrm>
            </p:contentPart>
          </mc:Choice>
          <mc:Fallback xmlns="">
            <p:pic>
              <p:nvPicPr>
                <p:cNvPr id="72" name="Ink 71">
                  <a:extLst>
                    <a:ext uri="{FF2B5EF4-FFF2-40B4-BE49-F238E27FC236}">
                      <a16:creationId xmlns:a16="http://schemas.microsoft.com/office/drawing/2014/main" id="{486C82C3-934D-6CFD-C3A4-BB155C0AE5F1}"/>
                    </a:ext>
                  </a:extLst>
                </p:cNvPr>
                <p:cNvPicPr/>
                <p:nvPr/>
              </p:nvPicPr>
              <p:blipFill>
                <a:blip r:embed="rId29"/>
                <a:stretch>
                  <a:fillRect/>
                </a:stretch>
              </p:blipFill>
              <p:spPr>
                <a:xfrm>
                  <a:off x="1727359" y="5038866"/>
                  <a:ext cx="831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3" name="Ink 72">
                  <a:extLst>
                    <a:ext uri="{FF2B5EF4-FFF2-40B4-BE49-F238E27FC236}">
                      <a16:creationId xmlns:a16="http://schemas.microsoft.com/office/drawing/2014/main" id="{D9922429-DF8B-6CA9-47C7-7DC23D1D4ADE}"/>
                    </a:ext>
                  </a:extLst>
                </p14:cNvPr>
                <p14:cNvContentPartPr/>
                <p14:nvPr/>
              </p14:nvContentPartPr>
              <p14:xfrm>
                <a:off x="1660399" y="5191146"/>
                <a:ext cx="120960" cy="53640"/>
              </p14:xfrm>
            </p:contentPart>
          </mc:Choice>
          <mc:Fallback xmlns="">
            <p:pic>
              <p:nvPicPr>
                <p:cNvPr id="73" name="Ink 72">
                  <a:extLst>
                    <a:ext uri="{FF2B5EF4-FFF2-40B4-BE49-F238E27FC236}">
                      <a16:creationId xmlns:a16="http://schemas.microsoft.com/office/drawing/2014/main" id="{D9922429-DF8B-6CA9-47C7-7DC23D1D4ADE}"/>
                    </a:ext>
                  </a:extLst>
                </p:cNvPr>
                <p:cNvPicPr/>
                <p:nvPr/>
              </p:nvPicPr>
              <p:blipFill>
                <a:blip r:embed="rId31"/>
                <a:stretch>
                  <a:fillRect/>
                </a:stretch>
              </p:blipFill>
              <p:spPr>
                <a:xfrm>
                  <a:off x="1654279" y="5185026"/>
                  <a:ext cx="1332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4" name="Ink 73">
                  <a:extLst>
                    <a:ext uri="{FF2B5EF4-FFF2-40B4-BE49-F238E27FC236}">
                      <a16:creationId xmlns:a16="http://schemas.microsoft.com/office/drawing/2014/main" id="{397B0B3E-6C0C-76B6-D9E3-F895FDF6BAC4}"/>
                    </a:ext>
                  </a:extLst>
                </p14:cNvPr>
                <p14:cNvContentPartPr/>
                <p14:nvPr/>
              </p14:nvContentPartPr>
              <p14:xfrm>
                <a:off x="1870279" y="5318226"/>
                <a:ext cx="11520" cy="105120"/>
              </p14:xfrm>
            </p:contentPart>
          </mc:Choice>
          <mc:Fallback xmlns="">
            <p:pic>
              <p:nvPicPr>
                <p:cNvPr id="74" name="Ink 73">
                  <a:extLst>
                    <a:ext uri="{FF2B5EF4-FFF2-40B4-BE49-F238E27FC236}">
                      <a16:creationId xmlns:a16="http://schemas.microsoft.com/office/drawing/2014/main" id="{397B0B3E-6C0C-76B6-D9E3-F895FDF6BAC4}"/>
                    </a:ext>
                  </a:extLst>
                </p:cNvPr>
                <p:cNvPicPr/>
                <p:nvPr/>
              </p:nvPicPr>
              <p:blipFill>
                <a:blip r:embed="rId33"/>
                <a:stretch>
                  <a:fillRect/>
                </a:stretch>
              </p:blipFill>
              <p:spPr>
                <a:xfrm>
                  <a:off x="1864159" y="5312106"/>
                  <a:ext cx="237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9" name="Ink 88">
                  <a:extLst>
                    <a:ext uri="{FF2B5EF4-FFF2-40B4-BE49-F238E27FC236}">
                      <a16:creationId xmlns:a16="http://schemas.microsoft.com/office/drawing/2014/main" id="{3AF34EF1-C9D4-E61D-AF10-418B14CE7145}"/>
                    </a:ext>
                  </a:extLst>
                </p14:cNvPr>
                <p14:cNvContentPartPr/>
                <p14:nvPr/>
              </p14:nvContentPartPr>
              <p14:xfrm>
                <a:off x="1510999" y="4911786"/>
                <a:ext cx="464760" cy="753120"/>
              </p14:xfrm>
            </p:contentPart>
          </mc:Choice>
          <mc:Fallback xmlns="">
            <p:pic>
              <p:nvPicPr>
                <p:cNvPr id="89" name="Ink 88">
                  <a:extLst>
                    <a:ext uri="{FF2B5EF4-FFF2-40B4-BE49-F238E27FC236}">
                      <a16:creationId xmlns:a16="http://schemas.microsoft.com/office/drawing/2014/main" id="{3AF34EF1-C9D4-E61D-AF10-418B14CE7145}"/>
                    </a:ext>
                  </a:extLst>
                </p:cNvPr>
                <p:cNvPicPr/>
                <p:nvPr/>
              </p:nvPicPr>
              <p:blipFill>
                <a:blip r:embed="rId35"/>
                <a:stretch>
                  <a:fillRect/>
                </a:stretch>
              </p:blipFill>
              <p:spPr>
                <a:xfrm>
                  <a:off x="1504879" y="4905666"/>
                  <a:ext cx="477000"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0" name="Ink 89">
                  <a:extLst>
                    <a:ext uri="{FF2B5EF4-FFF2-40B4-BE49-F238E27FC236}">
                      <a16:creationId xmlns:a16="http://schemas.microsoft.com/office/drawing/2014/main" id="{FE1FB72A-7F96-49FC-52AA-7925DC250443}"/>
                    </a:ext>
                  </a:extLst>
                </p14:cNvPr>
                <p14:cNvContentPartPr/>
                <p14:nvPr/>
              </p14:nvContentPartPr>
              <p14:xfrm>
                <a:off x="1786759" y="5759586"/>
                <a:ext cx="11160" cy="260280"/>
              </p14:xfrm>
            </p:contentPart>
          </mc:Choice>
          <mc:Fallback xmlns="">
            <p:pic>
              <p:nvPicPr>
                <p:cNvPr id="90" name="Ink 89">
                  <a:extLst>
                    <a:ext uri="{FF2B5EF4-FFF2-40B4-BE49-F238E27FC236}">
                      <a16:creationId xmlns:a16="http://schemas.microsoft.com/office/drawing/2014/main" id="{FE1FB72A-7F96-49FC-52AA-7925DC250443}"/>
                    </a:ext>
                  </a:extLst>
                </p:cNvPr>
                <p:cNvPicPr/>
                <p:nvPr/>
              </p:nvPicPr>
              <p:blipFill>
                <a:blip r:embed="rId37"/>
                <a:stretch>
                  <a:fillRect/>
                </a:stretch>
              </p:blipFill>
              <p:spPr>
                <a:xfrm>
                  <a:off x="1780639" y="5753466"/>
                  <a:ext cx="234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1" name="Ink 90">
                  <a:extLst>
                    <a:ext uri="{FF2B5EF4-FFF2-40B4-BE49-F238E27FC236}">
                      <a16:creationId xmlns:a16="http://schemas.microsoft.com/office/drawing/2014/main" id="{E2933E81-470B-8C14-BC87-D33C407B88B3}"/>
                    </a:ext>
                  </a:extLst>
                </p14:cNvPr>
                <p14:cNvContentPartPr/>
                <p14:nvPr/>
              </p14:nvContentPartPr>
              <p14:xfrm>
                <a:off x="1744639" y="5908626"/>
                <a:ext cx="169560" cy="125280"/>
              </p14:xfrm>
            </p:contentPart>
          </mc:Choice>
          <mc:Fallback xmlns="">
            <p:pic>
              <p:nvPicPr>
                <p:cNvPr id="91" name="Ink 90">
                  <a:extLst>
                    <a:ext uri="{FF2B5EF4-FFF2-40B4-BE49-F238E27FC236}">
                      <a16:creationId xmlns:a16="http://schemas.microsoft.com/office/drawing/2014/main" id="{E2933E81-470B-8C14-BC87-D33C407B88B3}"/>
                    </a:ext>
                  </a:extLst>
                </p:cNvPr>
                <p:cNvPicPr/>
                <p:nvPr/>
              </p:nvPicPr>
              <p:blipFill>
                <a:blip r:embed="rId39"/>
                <a:stretch>
                  <a:fillRect/>
                </a:stretch>
              </p:blipFill>
              <p:spPr>
                <a:xfrm>
                  <a:off x="1738519" y="5902506"/>
                  <a:ext cx="1818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 name="Ink 91">
                  <a:extLst>
                    <a:ext uri="{FF2B5EF4-FFF2-40B4-BE49-F238E27FC236}">
                      <a16:creationId xmlns:a16="http://schemas.microsoft.com/office/drawing/2014/main" id="{F1AAB9E0-C2A5-361F-4B4D-3ABACECDF80A}"/>
                    </a:ext>
                  </a:extLst>
                </p14:cNvPr>
                <p14:cNvContentPartPr/>
                <p14:nvPr/>
              </p14:nvContentPartPr>
              <p14:xfrm>
                <a:off x="1744639" y="6278706"/>
                <a:ext cx="148320" cy="164880"/>
              </p14:xfrm>
            </p:contentPart>
          </mc:Choice>
          <mc:Fallback xmlns="">
            <p:pic>
              <p:nvPicPr>
                <p:cNvPr id="92" name="Ink 91">
                  <a:extLst>
                    <a:ext uri="{FF2B5EF4-FFF2-40B4-BE49-F238E27FC236}">
                      <a16:creationId xmlns:a16="http://schemas.microsoft.com/office/drawing/2014/main" id="{F1AAB9E0-C2A5-361F-4B4D-3ABACECDF80A}"/>
                    </a:ext>
                  </a:extLst>
                </p:cNvPr>
                <p:cNvPicPr/>
                <p:nvPr/>
              </p:nvPicPr>
              <p:blipFill>
                <a:blip r:embed="rId41"/>
                <a:stretch>
                  <a:fillRect/>
                </a:stretch>
              </p:blipFill>
              <p:spPr>
                <a:xfrm>
                  <a:off x="1738519" y="6272586"/>
                  <a:ext cx="1605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3" name="Ink 92">
                  <a:extLst>
                    <a:ext uri="{FF2B5EF4-FFF2-40B4-BE49-F238E27FC236}">
                      <a16:creationId xmlns:a16="http://schemas.microsoft.com/office/drawing/2014/main" id="{462841BB-D838-68E8-6F1C-B2CB2F8D1F0B}"/>
                    </a:ext>
                  </a:extLst>
                </p14:cNvPr>
                <p14:cNvContentPartPr/>
                <p14:nvPr/>
              </p14:nvContentPartPr>
              <p14:xfrm>
                <a:off x="1965319" y="6453306"/>
                <a:ext cx="360" cy="105840"/>
              </p14:xfrm>
            </p:contentPart>
          </mc:Choice>
          <mc:Fallback xmlns="">
            <p:pic>
              <p:nvPicPr>
                <p:cNvPr id="93" name="Ink 92">
                  <a:extLst>
                    <a:ext uri="{FF2B5EF4-FFF2-40B4-BE49-F238E27FC236}">
                      <a16:creationId xmlns:a16="http://schemas.microsoft.com/office/drawing/2014/main" id="{462841BB-D838-68E8-6F1C-B2CB2F8D1F0B}"/>
                    </a:ext>
                  </a:extLst>
                </p:cNvPr>
                <p:cNvPicPr/>
                <p:nvPr/>
              </p:nvPicPr>
              <p:blipFill>
                <a:blip r:embed="rId43"/>
                <a:stretch>
                  <a:fillRect/>
                </a:stretch>
              </p:blipFill>
              <p:spPr>
                <a:xfrm>
                  <a:off x="1959199" y="6447186"/>
                  <a:ext cx="126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4" name="Ink 93">
                  <a:extLst>
                    <a:ext uri="{FF2B5EF4-FFF2-40B4-BE49-F238E27FC236}">
                      <a16:creationId xmlns:a16="http://schemas.microsoft.com/office/drawing/2014/main" id="{2A097137-9CCD-D9E6-E8DC-74F9A5D42B6D}"/>
                    </a:ext>
                  </a:extLst>
                </p14:cNvPr>
                <p14:cNvContentPartPr/>
                <p14:nvPr/>
              </p14:nvContentPartPr>
              <p14:xfrm>
                <a:off x="1665439" y="6106986"/>
                <a:ext cx="480600" cy="609840"/>
              </p14:xfrm>
            </p:contentPart>
          </mc:Choice>
          <mc:Fallback xmlns="">
            <p:pic>
              <p:nvPicPr>
                <p:cNvPr id="94" name="Ink 93">
                  <a:extLst>
                    <a:ext uri="{FF2B5EF4-FFF2-40B4-BE49-F238E27FC236}">
                      <a16:creationId xmlns:a16="http://schemas.microsoft.com/office/drawing/2014/main" id="{2A097137-9CCD-D9E6-E8DC-74F9A5D42B6D}"/>
                    </a:ext>
                  </a:extLst>
                </p:cNvPr>
                <p:cNvPicPr/>
                <p:nvPr/>
              </p:nvPicPr>
              <p:blipFill>
                <a:blip r:embed="rId45"/>
                <a:stretch>
                  <a:fillRect/>
                </a:stretch>
              </p:blipFill>
              <p:spPr>
                <a:xfrm>
                  <a:off x="1659319" y="6100866"/>
                  <a:ext cx="492840" cy="622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6" name="Ink 95">
                  <a:extLst>
                    <a:ext uri="{FF2B5EF4-FFF2-40B4-BE49-F238E27FC236}">
                      <a16:creationId xmlns:a16="http://schemas.microsoft.com/office/drawing/2014/main" id="{AACC7CE7-48A5-BF0E-4EBF-8F6F31E7F2FF}"/>
                    </a:ext>
                  </a:extLst>
                </p14:cNvPr>
                <p14:cNvContentPartPr/>
                <p14:nvPr/>
              </p14:nvContentPartPr>
              <p14:xfrm>
                <a:off x="2101759" y="5254146"/>
                <a:ext cx="372240" cy="22320"/>
              </p14:xfrm>
            </p:contentPart>
          </mc:Choice>
          <mc:Fallback xmlns="">
            <p:pic>
              <p:nvPicPr>
                <p:cNvPr id="96" name="Ink 95">
                  <a:extLst>
                    <a:ext uri="{FF2B5EF4-FFF2-40B4-BE49-F238E27FC236}">
                      <a16:creationId xmlns:a16="http://schemas.microsoft.com/office/drawing/2014/main" id="{AACC7CE7-48A5-BF0E-4EBF-8F6F31E7F2FF}"/>
                    </a:ext>
                  </a:extLst>
                </p:cNvPr>
                <p:cNvPicPr/>
                <p:nvPr/>
              </p:nvPicPr>
              <p:blipFill>
                <a:blip r:embed="rId47"/>
                <a:stretch>
                  <a:fillRect/>
                </a:stretch>
              </p:blipFill>
              <p:spPr>
                <a:xfrm>
                  <a:off x="2095639" y="5248026"/>
                  <a:ext cx="3844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7" name="Ink 96">
                  <a:extLst>
                    <a:ext uri="{FF2B5EF4-FFF2-40B4-BE49-F238E27FC236}">
                      <a16:creationId xmlns:a16="http://schemas.microsoft.com/office/drawing/2014/main" id="{80C66AC3-A9A8-62B4-8881-27033971EBBF}"/>
                    </a:ext>
                  </a:extLst>
                </p14:cNvPr>
                <p14:cNvContentPartPr/>
                <p14:nvPr/>
              </p14:nvContentPartPr>
              <p14:xfrm>
                <a:off x="2438359" y="5170986"/>
                <a:ext cx="54360" cy="192600"/>
              </p14:xfrm>
            </p:contentPart>
          </mc:Choice>
          <mc:Fallback xmlns="">
            <p:pic>
              <p:nvPicPr>
                <p:cNvPr id="97" name="Ink 96">
                  <a:extLst>
                    <a:ext uri="{FF2B5EF4-FFF2-40B4-BE49-F238E27FC236}">
                      <a16:creationId xmlns:a16="http://schemas.microsoft.com/office/drawing/2014/main" id="{80C66AC3-A9A8-62B4-8881-27033971EBBF}"/>
                    </a:ext>
                  </a:extLst>
                </p:cNvPr>
                <p:cNvPicPr/>
                <p:nvPr/>
              </p:nvPicPr>
              <p:blipFill>
                <a:blip r:embed="rId49"/>
                <a:stretch>
                  <a:fillRect/>
                </a:stretch>
              </p:blipFill>
              <p:spPr>
                <a:xfrm>
                  <a:off x="2432239" y="5164866"/>
                  <a:ext cx="6660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5" name="Ink 74">
                  <a:extLst>
                    <a:ext uri="{FF2B5EF4-FFF2-40B4-BE49-F238E27FC236}">
                      <a16:creationId xmlns:a16="http://schemas.microsoft.com/office/drawing/2014/main" id="{34772B13-DE7A-C7C7-C7A0-2240435E7347}"/>
                    </a:ext>
                  </a:extLst>
                </p14:cNvPr>
                <p14:cNvContentPartPr/>
                <p14:nvPr/>
              </p14:nvContentPartPr>
              <p14:xfrm>
                <a:off x="2816359" y="5013306"/>
                <a:ext cx="126360" cy="327240"/>
              </p14:xfrm>
            </p:contentPart>
          </mc:Choice>
          <mc:Fallback xmlns="">
            <p:pic>
              <p:nvPicPr>
                <p:cNvPr id="75" name="Ink 74">
                  <a:extLst>
                    <a:ext uri="{FF2B5EF4-FFF2-40B4-BE49-F238E27FC236}">
                      <a16:creationId xmlns:a16="http://schemas.microsoft.com/office/drawing/2014/main" id="{34772B13-DE7A-C7C7-C7A0-2240435E7347}"/>
                    </a:ext>
                  </a:extLst>
                </p:cNvPr>
                <p:cNvPicPr/>
                <p:nvPr/>
              </p:nvPicPr>
              <p:blipFill>
                <a:blip r:embed="rId51"/>
                <a:stretch>
                  <a:fillRect/>
                </a:stretch>
              </p:blipFill>
              <p:spPr>
                <a:xfrm>
                  <a:off x="2810239" y="5007186"/>
                  <a:ext cx="13860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6" name="Ink 75">
                  <a:extLst>
                    <a:ext uri="{FF2B5EF4-FFF2-40B4-BE49-F238E27FC236}">
                      <a16:creationId xmlns:a16="http://schemas.microsoft.com/office/drawing/2014/main" id="{B38AB481-98C9-371C-6FF5-519123994FAD}"/>
                    </a:ext>
                  </a:extLst>
                </p14:cNvPr>
                <p14:cNvContentPartPr/>
                <p14:nvPr/>
              </p14:nvContentPartPr>
              <p14:xfrm>
                <a:off x="2806279" y="5170626"/>
                <a:ext cx="104760" cy="42840"/>
              </p14:xfrm>
            </p:contentPart>
          </mc:Choice>
          <mc:Fallback xmlns="">
            <p:pic>
              <p:nvPicPr>
                <p:cNvPr id="76" name="Ink 75">
                  <a:extLst>
                    <a:ext uri="{FF2B5EF4-FFF2-40B4-BE49-F238E27FC236}">
                      <a16:creationId xmlns:a16="http://schemas.microsoft.com/office/drawing/2014/main" id="{B38AB481-98C9-371C-6FF5-519123994FAD}"/>
                    </a:ext>
                  </a:extLst>
                </p:cNvPr>
                <p:cNvPicPr/>
                <p:nvPr/>
              </p:nvPicPr>
              <p:blipFill>
                <a:blip r:embed="rId53"/>
                <a:stretch>
                  <a:fillRect/>
                </a:stretch>
              </p:blipFill>
              <p:spPr>
                <a:xfrm>
                  <a:off x="2800159" y="5164506"/>
                  <a:ext cx="1170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7" name="Ink 76">
                  <a:extLst>
                    <a:ext uri="{FF2B5EF4-FFF2-40B4-BE49-F238E27FC236}">
                      <a16:creationId xmlns:a16="http://schemas.microsoft.com/office/drawing/2014/main" id="{A14E7A59-2C2E-4B0C-5D9C-31B9ABFA5718}"/>
                    </a:ext>
                  </a:extLst>
                </p14:cNvPr>
                <p14:cNvContentPartPr/>
                <p14:nvPr/>
              </p14:nvContentPartPr>
              <p14:xfrm>
                <a:off x="2995279" y="5307426"/>
                <a:ext cx="102600" cy="162360"/>
              </p14:xfrm>
            </p:contentPart>
          </mc:Choice>
          <mc:Fallback xmlns="">
            <p:pic>
              <p:nvPicPr>
                <p:cNvPr id="77" name="Ink 76">
                  <a:extLst>
                    <a:ext uri="{FF2B5EF4-FFF2-40B4-BE49-F238E27FC236}">
                      <a16:creationId xmlns:a16="http://schemas.microsoft.com/office/drawing/2014/main" id="{A14E7A59-2C2E-4B0C-5D9C-31B9ABFA5718}"/>
                    </a:ext>
                  </a:extLst>
                </p:cNvPr>
                <p:cNvPicPr/>
                <p:nvPr/>
              </p:nvPicPr>
              <p:blipFill>
                <a:blip r:embed="rId55"/>
                <a:stretch>
                  <a:fillRect/>
                </a:stretch>
              </p:blipFill>
              <p:spPr>
                <a:xfrm>
                  <a:off x="2989159" y="5301306"/>
                  <a:ext cx="1148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98" name="Ink 97">
                  <a:extLst>
                    <a:ext uri="{FF2B5EF4-FFF2-40B4-BE49-F238E27FC236}">
                      <a16:creationId xmlns:a16="http://schemas.microsoft.com/office/drawing/2014/main" id="{04F36CF1-821D-0C9B-4567-570ECFD66596}"/>
                    </a:ext>
                  </a:extLst>
                </p14:cNvPr>
                <p14:cNvContentPartPr/>
                <p14:nvPr/>
              </p14:nvContentPartPr>
              <p14:xfrm>
                <a:off x="2700079" y="4831866"/>
                <a:ext cx="599400" cy="862200"/>
              </p14:xfrm>
            </p:contentPart>
          </mc:Choice>
          <mc:Fallback xmlns="">
            <p:pic>
              <p:nvPicPr>
                <p:cNvPr id="98" name="Ink 97">
                  <a:extLst>
                    <a:ext uri="{FF2B5EF4-FFF2-40B4-BE49-F238E27FC236}">
                      <a16:creationId xmlns:a16="http://schemas.microsoft.com/office/drawing/2014/main" id="{04F36CF1-821D-0C9B-4567-570ECFD66596}"/>
                    </a:ext>
                  </a:extLst>
                </p:cNvPr>
                <p:cNvPicPr/>
                <p:nvPr/>
              </p:nvPicPr>
              <p:blipFill>
                <a:blip r:embed="rId57"/>
                <a:stretch>
                  <a:fillRect/>
                </a:stretch>
              </p:blipFill>
              <p:spPr>
                <a:xfrm>
                  <a:off x="2693959" y="4825746"/>
                  <a:ext cx="611640" cy="874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9" name="Ink 98">
                  <a:extLst>
                    <a:ext uri="{FF2B5EF4-FFF2-40B4-BE49-F238E27FC236}">
                      <a16:creationId xmlns:a16="http://schemas.microsoft.com/office/drawing/2014/main" id="{E986207C-645E-08D0-6356-4CAD8BA87168}"/>
                    </a:ext>
                  </a:extLst>
                </p14:cNvPr>
                <p14:cNvContentPartPr/>
                <p14:nvPr/>
              </p14:nvContentPartPr>
              <p14:xfrm>
                <a:off x="3152599" y="5790906"/>
                <a:ext cx="11520" cy="270000"/>
              </p14:xfrm>
            </p:contentPart>
          </mc:Choice>
          <mc:Fallback xmlns="">
            <p:pic>
              <p:nvPicPr>
                <p:cNvPr id="99" name="Ink 98">
                  <a:extLst>
                    <a:ext uri="{FF2B5EF4-FFF2-40B4-BE49-F238E27FC236}">
                      <a16:creationId xmlns:a16="http://schemas.microsoft.com/office/drawing/2014/main" id="{E986207C-645E-08D0-6356-4CAD8BA87168}"/>
                    </a:ext>
                  </a:extLst>
                </p:cNvPr>
                <p:cNvPicPr/>
                <p:nvPr/>
              </p:nvPicPr>
              <p:blipFill>
                <a:blip r:embed="rId59"/>
                <a:stretch>
                  <a:fillRect/>
                </a:stretch>
              </p:blipFill>
              <p:spPr>
                <a:xfrm>
                  <a:off x="3146479" y="5784786"/>
                  <a:ext cx="2376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0" name="Ink 99">
                  <a:extLst>
                    <a:ext uri="{FF2B5EF4-FFF2-40B4-BE49-F238E27FC236}">
                      <a16:creationId xmlns:a16="http://schemas.microsoft.com/office/drawing/2014/main" id="{EC8BCB8C-B550-EE30-EDB5-6FF1B0BDEFDF}"/>
                    </a:ext>
                  </a:extLst>
                </p14:cNvPr>
                <p14:cNvContentPartPr/>
                <p14:nvPr/>
              </p14:nvContentPartPr>
              <p14:xfrm>
                <a:off x="3110839" y="5995746"/>
                <a:ext cx="157320" cy="110520"/>
              </p14:xfrm>
            </p:contentPart>
          </mc:Choice>
          <mc:Fallback xmlns="">
            <p:pic>
              <p:nvPicPr>
                <p:cNvPr id="100" name="Ink 99">
                  <a:extLst>
                    <a:ext uri="{FF2B5EF4-FFF2-40B4-BE49-F238E27FC236}">
                      <a16:creationId xmlns:a16="http://schemas.microsoft.com/office/drawing/2014/main" id="{EC8BCB8C-B550-EE30-EDB5-6FF1B0BDEFDF}"/>
                    </a:ext>
                  </a:extLst>
                </p:cNvPr>
                <p:cNvPicPr/>
                <p:nvPr/>
              </p:nvPicPr>
              <p:blipFill>
                <a:blip r:embed="rId61"/>
                <a:stretch>
                  <a:fillRect/>
                </a:stretch>
              </p:blipFill>
              <p:spPr>
                <a:xfrm>
                  <a:off x="3104719" y="5989626"/>
                  <a:ext cx="1695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6" name="Ink 105">
                  <a:extLst>
                    <a:ext uri="{FF2B5EF4-FFF2-40B4-BE49-F238E27FC236}">
                      <a16:creationId xmlns:a16="http://schemas.microsoft.com/office/drawing/2014/main" id="{830A3937-631F-7230-CE11-304B37FEDABD}"/>
                    </a:ext>
                  </a:extLst>
                </p14:cNvPr>
                <p14:cNvContentPartPr/>
                <p14:nvPr/>
              </p14:nvContentPartPr>
              <p14:xfrm>
                <a:off x="2942719" y="6154146"/>
                <a:ext cx="189000" cy="257400"/>
              </p14:xfrm>
            </p:contentPart>
          </mc:Choice>
          <mc:Fallback xmlns="">
            <p:pic>
              <p:nvPicPr>
                <p:cNvPr id="106" name="Ink 105">
                  <a:extLst>
                    <a:ext uri="{FF2B5EF4-FFF2-40B4-BE49-F238E27FC236}">
                      <a16:creationId xmlns:a16="http://schemas.microsoft.com/office/drawing/2014/main" id="{830A3937-631F-7230-CE11-304B37FEDABD}"/>
                    </a:ext>
                  </a:extLst>
                </p:cNvPr>
                <p:cNvPicPr/>
                <p:nvPr/>
              </p:nvPicPr>
              <p:blipFill>
                <a:blip r:embed="rId63"/>
                <a:stretch>
                  <a:fillRect/>
                </a:stretch>
              </p:blipFill>
              <p:spPr>
                <a:xfrm>
                  <a:off x="2936599" y="6148026"/>
                  <a:ext cx="2012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7" name="Ink 106">
                  <a:extLst>
                    <a:ext uri="{FF2B5EF4-FFF2-40B4-BE49-F238E27FC236}">
                      <a16:creationId xmlns:a16="http://schemas.microsoft.com/office/drawing/2014/main" id="{4FFA4178-C228-B843-F1D5-1DE7C6629FDB}"/>
                    </a:ext>
                  </a:extLst>
                </p14:cNvPr>
                <p14:cNvContentPartPr/>
                <p14:nvPr/>
              </p14:nvContentPartPr>
              <p14:xfrm>
                <a:off x="3184279" y="6361146"/>
                <a:ext cx="132840" cy="165600"/>
              </p14:xfrm>
            </p:contentPart>
          </mc:Choice>
          <mc:Fallback xmlns="">
            <p:pic>
              <p:nvPicPr>
                <p:cNvPr id="107" name="Ink 106">
                  <a:extLst>
                    <a:ext uri="{FF2B5EF4-FFF2-40B4-BE49-F238E27FC236}">
                      <a16:creationId xmlns:a16="http://schemas.microsoft.com/office/drawing/2014/main" id="{4FFA4178-C228-B843-F1D5-1DE7C6629FDB}"/>
                    </a:ext>
                  </a:extLst>
                </p:cNvPr>
                <p:cNvPicPr/>
                <p:nvPr/>
              </p:nvPicPr>
              <p:blipFill>
                <a:blip r:embed="rId65"/>
                <a:stretch>
                  <a:fillRect/>
                </a:stretch>
              </p:blipFill>
              <p:spPr>
                <a:xfrm>
                  <a:off x="3178159" y="6355026"/>
                  <a:ext cx="1450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3" name="Ink 112">
                  <a:extLst>
                    <a:ext uri="{FF2B5EF4-FFF2-40B4-BE49-F238E27FC236}">
                      <a16:creationId xmlns:a16="http://schemas.microsoft.com/office/drawing/2014/main" id="{E1549E26-A7C2-C0B8-3D49-684458CF47EF}"/>
                    </a:ext>
                  </a:extLst>
                </p14:cNvPr>
                <p14:cNvContentPartPr/>
                <p14:nvPr/>
              </p14:nvContentPartPr>
              <p14:xfrm>
                <a:off x="2900239" y="6079986"/>
                <a:ext cx="505080" cy="723240"/>
              </p14:xfrm>
            </p:contentPart>
          </mc:Choice>
          <mc:Fallback xmlns="">
            <p:pic>
              <p:nvPicPr>
                <p:cNvPr id="113" name="Ink 112">
                  <a:extLst>
                    <a:ext uri="{FF2B5EF4-FFF2-40B4-BE49-F238E27FC236}">
                      <a16:creationId xmlns:a16="http://schemas.microsoft.com/office/drawing/2014/main" id="{E1549E26-A7C2-C0B8-3D49-684458CF47EF}"/>
                    </a:ext>
                  </a:extLst>
                </p:cNvPr>
                <p:cNvPicPr/>
                <p:nvPr/>
              </p:nvPicPr>
              <p:blipFill>
                <a:blip r:embed="rId67"/>
                <a:stretch>
                  <a:fillRect/>
                </a:stretch>
              </p:blipFill>
              <p:spPr>
                <a:xfrm>
                  <a:off x="2894119" y="6073866"/>
                  <a:ext cx="517320" cy="735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5" name="Ink 114">
                  <a:extLst>
                    <a:ext uri="{FF2B5EF4-FFF2-40B4-BE49-F238E27FC236}">
                      <a16:creationId xmlns:a16="http://schemas.microsoft.com/office/drawing/2014/main" id="{E2278849-0C35-3B54-5BEF-E5086FF8EE5F}"/>
                    </a:ext>
                  </a:extLst>
                </p14:cNvPr>
                <p14:cNvContentPartPr/>
                <p14:nvPr/>
              </p14:nvContentPartPr>
              <p14:xfrm>
                <a:off x="4109479" y="6034626"/>
                <a:ext cx="209520" cy="264960"/>
              </p14:xfrm>
            </p:contentPart>
          </mc:Choice>
          <mc:Fallback xmlns="">
            <p:pic>
              <p:nvPicPr>
                <p:cNvPr id="115" name="Ink 114">
                  <a:extLst>
                    <a:ext uri="{FF2B5EF4-FFF2-40B4-BE49-F238E27FC236}">
                      <a16:creationId xmlns:a16="http://schemas.microsoft.com/office/drawing/2014/main" id="{E2278849-0C35-3B54-5BEF-E5086FF8EE5F}"/>
                    </a:ext>
                  </a:extLst>
                </p:cNvPr>
                <p:cNvPicPr/>
                <p:nvPr/>
              </p:nvPicPr>
              <p:blipFill>
                <a:blip r:embed="rId69"/>
                <a:stretch>
                  <a:fillRect/>
                </a:stretch>
              </p:blipFill>
              <p:spPr>
                <a:xfrm>
                  <a:off x="4103359" y="6028506"/>
                  <a:ext cx="22176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16" name="Ink 115">
                  <a:extLst>
                    <a:ext uri="{FF2B5EF4-FFF2-40B4-BE49-F238E27FC236}">
                      <a16:creationId xmlns:a16="http://schemas.microsoft.com/office/drawing/2014/main" id="{3B1A49A1-518F-3E2C-779C-F05EE1975D4F}"/>
                    </a:ext>
                  </a:extLst>
                </p14:cNvPr>
                <p14:cNvContentPartPr/>
                <p14:nvPr/>
              </p14:nvContentPartPr>
              <p14:xfrm>
                <a:off x="4319359" y="6256746"/>
                <a:ext cx="115920" cy="207720"/>
              </p14:xfrm>
            </p:contentPart>
          </mc:Choice>
          <mc:Fallback xmlns="">
            <p:pic>
              <p:nvPicPr>
                <p:cNvPr id="116" name="Ink 115">
                  <a:extLst>
                    <a:ext uri="{FF2B5EF4-FFF2-40B4-BE49-F238E27FC236}">
                      <a16:creationId xmlns:a16="http://schemas.microsoft.com/office/drawing/2014/main" id="{3B1A49A1-518F-3E2C-779C-F05EE1975D4F}"/>
                    </a:ext>
                  </a:extLst>
                </p:cNvPr>
                <p:cNvPicPr/>
                <p:nvPr/>
              </p:nvPicPr>
              <p:blipFill>
                <a:blip r:embed="rId71"/>
                <a:stretch>
                  <a:fillRect/>
                </a:stretch>
              </p:blipFill>
              <p:spPr>
                <a:xfrm>
                  <a:off x="4313239" y="6250626"/>
                  <a:ext cx="1281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7" name="Ink 116">
                  <a:extLst>
                    <a:ext uri="{FF2B5EF4-FFF2-40B4-BE49-F238E27FC236}">
                      <a16:creationId xmlns:a16="http://schemas.microsoft.com/office/drawing/2014/main" id="{61AD0A8C-583E-C4FD-B2F2-1988D3486C30}"/>
                    </a:ext>
                  </a:extLst>
                </p14:cNvPr>
                <p14:cNvContentPartPr/>
                <p14:nvPr/>
              </p14:nvContentPartPr>
              <p14:xfrm>
                <a:off x="4047919" y="5959386"/>
                <a:ext cx="555840" cy="799920"/>
              </p14:xfrm>
            </p:contentPart>
          </mc:Choice>
          <mc:Fallback xmlns="">
            <p:pic>
              <p:nvPicPr>
                <p:cNvPr id="117" name="Ink 116">
                  <a:extLst>
                    <a:ext uri="{FF2B5EF4-FFF2-40B4-BE49-F238E27FC236}">
                      <a16:creationId xmlns:a16="http://schemas.microsoft.com/office/drawing/2014/main" id="{61AD0A8C-583E-C4FD-B2F2-1988D3486C30}"/>
                    </a:ext>
                  </a:extLst>
                </p:cNvPr>
                <p:cNvPicPr/>
                <p:nvPr/>
              </p:nvPicPr>
              <p:blipFill>
                <a:blip r:embed="rId73"/>
                <a:stretch>
                  <a:fillRect/>
                </a:stretch>
              </p:blipFill>
              <p:spPr>
                <a:xfrm>
                  <a:off x="4041799" y="5953266"/>
                  <a:ext cx="568080" cy="812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9" name="Ink 118">
                  <a:extLst>
                    <a:ext uri="{FF2B5EF4-FFF2-40B4-BE49-F238E27FC236}">
                      <a16:creationId xmlns:a16="http://schemas.microsoft.com/office/drawing/2014/main" id="{F683F59B-7BF6-F329-2F04-4145E1E0D073}"/>
                    </a:ext>
                  </a:extLst>
                </p14:cNvPr>
                <p14:cNvContentPartPr/>
                <p14:nvPr/>
              </p14:nvContentPartPr>
              <p14:xfrm>
                <a:off x="3961879" y="4729626"/>
                <a:ext cx="501480" cy="884160"/>
              </p14:xfrm>
            </p:contentPart>
          </mc:Choice>
          <mc:Fallback xmlns="">
            <p:pic>
              <p:nvPicPr>
                <p:cNvPr id="119" name="Ink 118">
                  <a:extLst>
                    <a:ext uri="{FF2B5EF4-FFF2-40B4-BE49-F238E27FC236}">
                      <a16:creationId xmlns:a16="http://schemas.microsoft.com/office/drawing/2014/main" id="{F683F59B-7BF6-F329-2F04-4145E1E0D073}"/>
                    </a:ext>
                  </a:extLst>
                </p:cNvPr>
                <p:cNvPicPr/>
                <p:nvPr/>
              </p:nvPicPr>
              <p:blipFill>
                <a:blip r:embed="rId75"/>
                <a:stretch>
                  <a:fillRect/>
                </a:stretch>
              </p:blipFill>
              <p:spPr>
                <a:xfrm>
                  <a:off x="3955759" y="4723506"/>
                  <a:ext cx="513720" cy="8964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0" name="Ink 119">
                  <a:extLst>
                    <a:ext uri="{FF2B5EF4-FFF2-40B4-BE49-F238E27FC236}">
                      <a16:creationId xmlns:a16="http://schemas.microsoft.com/office/drawing/2014/main" id="{84C79583-4FAC-061B-72C5-3B0E82DA5142}"/>
                    </a:ext>
                  </a:extLst>
                </p14:cNvPr>
                <p14:cNvContentPartPr/>
                <p14:nvPr/>
              </p14:nvContentPartPr>
              <p14:xfrm>
                <a:off x="3426199" y="5276106"/>
                <a:ext cx="358200" cy="43560"/>
              </p14:xfrm>
            </p:contentPart>
          </mc:Choice>
          <mc:Fallback xmlns="">
            <p:pic>
              <p:nvPicPr>
                <p:cNvPr id="120" name="Ink 119">
                  <a:extLst>
                    <a:ext uri="{FF2B5EF4-FFF2-40B4-BE49-F238E27FC236}">
                      <a16:creationId xmlns:a16="http://schemas.microsoft.com/office/drawing/2014/main" id="{84C79583-4FAC-061B-72C5-3B0E82DA5142}"/>
                    </a:ext>
                  </a:extLst>
                </p:cNvPr>
                <p:cNvPicPr/>
                <p:nvPr/>
              </p:nvPicPr>
              <p:blipFill>
                <a:blip r:embed="rId77"/>
                <a:stretch>
                  <a:fillRect/>
                </a:stretch>
              </p:blipFill>
              <p:spPr>
                <a:xfrm>
                  <a:off x="3420079" y="5269986"/>
                  <a:ext cx="3704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1" name="Ink 120">
                  <a:extLst>
                    <a:ext uri="{FF2B5EF4-FFF2-40B4-BE49-F238E27FC236}">
                      <a16:creationId xmlns:a16="http://schemas.microsoft.com/office/drawing/2014/main" id="{33C169B6-8373-EDAD-F8FA-9F706FCB8220}"/>
                    </a:ext>
                  </a:extLst>
                </p14:cNvPr>
                <p14:cNvContentPartPr/>
                <p14:nvPr/>
              </p14:nvContentPartPr>
              <p14:xfrm>
                <a:off x="3699439" y="5202666"/>
                <a:ext cx="159120" cy="187200"/>
              </p14:xfrm>
            </p:contentPart>
          </mc:Choice>
          <mc:Fallback xmlns="">
            <p:pic>
              <p:nvPicPr>
                <p:cNvPr id="121" name="Ink 120">
                  <a:extLst>
                    <a:ext uri="{FF2B5EF4-FFF2-40B4-BE49-F238E27FC236}">
                      <a16:creationId xmlns:a16="http://schemas.microsoft.com/office/drawing/2014/main" id="{33C169B6-8373-EDAD-F8FA-9F706FCB8220}"/>
                    </a:ext>
                  </a:extLst>
                </p:cNvPr>
                <p:cNvPicPr/>
                <p:nvPr/>
              </p:nvPicPr>
              <p:blipFill>
                <a:blip r:embed="rId79"/>
                <a:stretch>
                  <a:fillRect/>
                </a:stretch>
              </p:blipFill>
              <p:spPr>
                <a:xfrm>
                  <a:off x="3693319" y="5196546"/>
                  <a:ext cx="17136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2" name="Ink 121">
                  <a:extLst>
                    <a:ext uri="{FF2B5EF4-FFF2-40B4-BE49-F238E27FC236}">
                      <a16:creationId xmlns:a16="http://schemas.microsoft.com/office/drawing/2014/main" id="{E6F0B049-E4BF-6FA4-9E7C-1AEEF3F7A3AB}"/>
                    </a:ext>
                  </a:extLst>
                </p14:cNvPr>
                <p14:cNvContentPartPr/>
                <p14:nvPr/>
              </p14:nvContentPartPr>
              <p14:xfrm>
                <a:off x="4298119" y="5692266"/>
                <a:ext cx="11880" cy="204480"/>
              </p14:xfrm>
            </p:contentPart>
          </mc:Choice>
          <mc:Fallback xmlns="">
            <p:pic>
              <p:nvPicPr>
                <p:cNvPr id="122" name="Ink 121">
                  <a:extLst>
                    <a:ext uri="{FF2B5EF4-FFF2-40B4-BE49-F238E27FC236}">
                      <a16:creationId xmlns:a16="http://schemas.microsoft.com/office/drawing/2014/main" id="{E6F0B049-E4BF-6FA4-9E7C-1AEEF3F7A3AB}"/>
                    </a:ext>
                  </a:extLst>
                </p:cNvPr>
                <p:cNvPicPr/>
                <p:nvPr/>
              </p:nvPicPr>
              <p:blipFill>
                <a:blip r:embed="rId81"/>
                <a:stretch>
                  <a:fillRect/>
                </a:stretch>
              </p:blipFill>
              <p:spPr>
                <a:xfrm>
                  <a:off x="4291999" y="5686146"/>
                  <a:ext cx="2412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3" name="Ink 122">
                  <a:extLst>
                    <a:ext uri="{FF2B5EF4-FFF2-40B4-BE49-F238E27FC236}">
                      <a16:creationId xmlns:a16="http://schemas.microsoft.com/office/drawing/2014/main" id="{C6F16217-34CB-DA7B-FB99-6FC1DDAA1F1D}"/>
                    </a:ext>
                  </a:extLst>
                </p14:cNvPr>
                <p14:cNvContentPartPr/>
                <p14:nvPr/>
              </p14:nvContentPartPr>
              <p14:xfrm>
                <a:off x="4256359" y="5808186"/>
                <a:ext cx="158400" cy="153360"/>
              </p14:xfrm>
            </p:contentPart>
          </mc:Choice>
          <mc:Fallback xmlns="">
            <p:pic>
              <p:nvPicPr>
                <p:cNvPr id="123" name="Ink 122">
                  <a:extLst>
                    <a:ext uri="{FF2B5EF4-FFF2-40B4-BE49-F238E27FC236}">
                      <a16:creationId xmlns:a16="http://schemas.microsoft.com/office/drawing/2014/main" id="{C6F16217-34CB-DA7B-FB99-6FC1DDAA1F1D}"/>
                    </a:ext>
                  </a:extLst>
                </p:cNvPr>
                <p:cNvPicPr/>
                <p:nvPr/>
              </p:nvPicPr>
              <p:blipFill>
                <a:blip r:embed="rId83"/>
                <a:stretch>
                  <a:fillRect/>
                </a:stretch>
              </p:blipFill>
              <p:spPr>
                <a:xfrm>
                  <a:off x="4250239" y="5802066"/>
                  <a:ext cx="1706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24" name="Ink 123">
                  <a:extLst>
                    <a:ext uri="{FF2B5EF4-FFF2-40B4-BE49-F238E27FC236}">
                      <a16:creationId xmlns:a16="http://schemas.microsoft.com/office/drawing/2014/main" id="{253BEBEF-FE77-CD4D-3757-B7F6BE8B8FC7}"/>
                    </a:ext>
                  </a:extLst>
                </p14:cNvPr>
                <p14:cNvContentPartPr/>
                <p14:nvPr/>
              </p14:nvContentPartPr>
              <p14:xfrm>
                <a:off x="4592959" y="5233986"/>
                <a:ext cx="365400" cy="64440"/>
              </p14:xfrm>
            </p:contentPart>
          </mc:Choice>
          <mc:Fallback xmlns="">
            <p:pic>
              <p:nvPicPr>
                <p:cNvPr id="124" name="Ink 123">
                  <a:extLst>
                    <a:ext uri="{FF2B5EF4-FFF2-40B4-BE49-F238E27FC236}">
                      <a16:creationId xmlns:a16="http://schemas.microsoft.com/office/drawing/2014/main" id="{253BEBEF-FE77-CD4D-3757-B7F6BE8B8FC7}"/>
                    </a:ext>
                  </a:extLst>
                </p:cNvPr>
                <p:cNvPicPr/>
                <p:nvPr/>
              </p:nvPicPr>
              <p:blipFill>
                <a:blip r:embed="rId85"/>
                <a:stretch>
                  <a:fillRect/>
                </a:stretch>
              </p:blipFill>
              <p:spPr>
                <a:xfrm>
                  <a:off x="4586839" y="5227866"/>
                  <a:ext cx="377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5" name="Ink 124">
                  <a:extLst>
                    <a:ext uri="{FF2B5EF4-FFF2-40B4-BE49-F238E27FC236}">
                      <a16:creationId xmlns:a16="http://schemas.microsoft.com/office/drawing/2014/main" id="{9EDB9FDC-A9AF-B0E0-AEEB-6DC462E4ED01}"/>
                    </a:ext>
                  </a:extLst>
                </p14:cNvPr>
                <p14:cNvContentPartPr/>
                <p14:nvPr/>
              </p14:nvContentPartPr>
              <p14:xfrm>
                <a:off x="4845319" y="5233986"/>
                <a:ext cx="73800" cy="181080"/>
              </p14:xfrm>
            </p:contentPart>
          </mc:Choice>
          <mc:Fallback xmlns="">
            <p:pic>
              <p:nvPicPr>
                <p:cNvPr id="125" name="Ink 124">
                  <a:extLst>
                    <a:ext uri="{FF2B5EF4-FFF2-40B4-BE49-F238E27FC236}">
                      <a16:creationId xmlns:a16="http://schemas.microsoft.com/office/drawing/2014/main" id="{9EDB9FDC-A9AF-B0E0-AEEB-6DC462E4ED01}"/>
                    </a:ext>
                  </a:extLst>
                </p:cNvPr>
                <p:cNvPicPr/>
                <p:nvPr/>
              </p:nvPicPr>
              <p:blipFill>
                <a:blip r:embed="rId87"/>
                <a:stretch>
                  <a:fillRect/>
                </a:stretch>
              </p:blipFill>
              <p:spPr>
                <a:xfrm>
                  <a:off x="4839199" y="5227866"/>
                  <a:ext cx="860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6" name="Ink 125">
                  <a:extLst>
                    <a:ext uri="{FF2B5EF4-FFF2-40B4-BE49-F238E27FC236}">
                      <a16:creationId xmlns:a16="http://schemas.microsoft.com/office/drawing/2014/main" id="{60A203A2-0EA9-F179-A896-19563F42A1AF}"/>
                    </a:ext>
                  </a:extLst>
                </p14:cNvPr>
                <p14:cNvContentPartPr/>
                <p14:nvPr/>
              </p14:nvContentPartPr>
              <p14:xfrm>
                <a:off x="5056639" y="4866786"/>
                <a:ext cx="455040" cy="695520"/>
              </p14:xfrm>
            </p:contentPart>
          </mc:Choice>
          <mc:Fallback xmlns="">
            <p:pic>
              <p:nvPicPr>
                <p:cNvPr id="126" name="Ink 125">
                  <a:extLst>
                    <a:ext uri="{FF2B5EF4-FFF2-40B4-BE49-F238E27FC236}">
                      <a16:creationId xmlns:a16="http://schemas.microsoft.com/office/drawing/2014/main" id="{60A203A2-0EA9-F179-A896-19563F42A1AF}"/>
                    </a:ext>
                  </a:extLst>
                </p:cNvPr>
                <p:cNvPicPr/>
                <p:nvPr/>
              </p:nvPicPr>
              <p:blipFill>
                <a:blip r:embed="rId89"/>
                <a:stretch>
                  <a:fillRect/>
                </a:stretch>
              </p:blipFill>
              <p:spPr>
                <a:xfrm>
                  <a:off x="5050519" y="4860666"/>
                  <a:ext cx="467280" cy="707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8" name="Ink 127">
                  <a:extLst>
                    <a:ext uri="{FF2B5EF4-FFF2-40B4-BE49-F238E27FC236}">
                      <a16:creationId xmlns:a16="http://schemas.microsoft.com/office/drawing/2014/main" id="{7F61C34F-C19D-1F76-7517-D8AFF663EDD4}"/>
                    </a:ext>
                  </a:extLst>
                </p14:cNvPr>
                <p14:cNvContentPartPr/>
                <p14:nvPr/>
              </p14:nvContentPartPr>
              <p14:xfrm>
                <a:off x="5265439" y="6183306"/>
                <a:ext cx="188640" cy="185040"/>
              </p14:xfrm>
            </p:contentPart>
          </mc:Choice>
          <mc:Fallback xmlns="">
            <p:pic>
              <p:nvPicPr>
                <p:cNvPr id="128" name="Ink 127">
                  <a:extLst>
                    <a:ext uri="{FF2B5EF4-FFF2-40B4-BE49-F238E27FC236}">
                      <a16:creationId xmlns:a16="http://schemas.microsoft.com/office/drawing/2014/main" id="{7F61C34F-C19D-1F76-7517-D8AFF663EDD4}"/>
                    </a:ext>
                  </a:extLst>
                </p:cNvPr>
                <p:cNvPicPr/>
                <p:nvPr/>
              </p:nvPicPr>
              <p:blipFill>
                <a:blip r:embed="rId91"/>
                <a:stretch>
                  <a:fillRect/>
                </a:stretch>
              </p:blipFill>
              <p:spPr>
                <a:xfrm>
                  <a:off x="5259319" y="6177186"/>
                  <a:ext cx="20088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29" name="Ink 128">
                  <a:extLst>
                    <a:ext uri="{FF2B5EF4-FFF2-40B4-BE49-F238E27FC236}">
                      <a16:creationId xmlns:a16="http://schemas.microsoft.com/office/drawing/2014/main" id="{76C2529F-52C2-0726-D2A4-9F655BCC009A}"/>
                    </a:ext>
                  </a:extLst>
                </p14:cNvPr>
                <p14:cNvContentPartPr/>
                <p14:nvPr/>
              </p14:nvContentPartPr>
              <p14:xfrm>
                <a:off x="5475679" y="6295266"/>
                <a:ext cx="83160" cy="177840"/>
              </p14:xfrm>
            </p:contentPart>
          </mc:Choice>
          <mc:Fallback xmlns="">
            <p:pic>
              <p:nvPicPr>
                <p:cNvPr id="129" name="Ink 128">
                  <a:extLst>
                    <a:ext uri="{FF2B5EF4-FFF2-40B4-BE49-F238E27FC236}">
                      <a16:creationId xmlns:a16="http://schemas.microsoft.com/office/drawing/2014/main" id="{76C2529F-52C2-0726-D2A4-9F655BCC009A}"/>
                    </a:ext>
                  </a:extLst>
                </p:cNvPr>
                <p:cNvPicPr/>
                <p:nvPr/>
              </p:nvPicPr>
              <p:blipFill>
                <a:blip r:embed="rId93"/>
                <a:stretch>
                  <a:fillRect/>
                </a:stretch>
              </p:blipFill>
              <p:spPr>
                <a:xfrm>
                  <a:off x="5469559" y="6289146"/>
                  <a:ext cx="954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0" name="Ink 129">
                  <a:extLst>
                    <a:ext uri="{FF2B5EF4-FFF2-40B4-BE49-F238E27FC236}">
                      <a16:creationId xmlns:a16="http://schemas.microsoft.com/office/drawing/2014/main" id="{D83E0BD2-CBCB-8915-48D5-57AD110F17CE}"/>
                    </a:ext>
                  </a:extLst>
                </p14:cNvPr>
                <p14:cNvContentPartPr/>
                <p14:nvPr/>
              </p14:nvContentPartPr>
              <p14:xfrm>
                <a:off x="5221159" y="6043626"/>
                <a:ext cx="424080" cy="632880"/>
              </p14:xfrm>
            </p:contentPart>
          </mc:Choice>
          <mc:Fallback xmlns="">
            <p:pic>
              <p:nvPicPr>
                <p:cNvPr id="130" name="Ink 129">
                  <a:extLst>
                    <a:ext uri="{FF2B5EF4-FFF2-40B4-BE49-F238E27FC236}">
                      <a16:creationId xmlns:a16="http://schemas.microsoft.com/office/drawing/2014/main" id="{D83E0BD2-CBCB-8915-48D5-57AD110F17CE}"/>
                    </a:ext>
                  </a:extLst>
                </p:cNvPr>
                <p:cNvPicPr/>
                <p:nvPr/>
              </p:nvPicPr>
              <p:blipFill>
                <a:blip r:embed="rId95"/>
                <a:stretch>
                  <a:fillRect/>
                </a:stretch>
              </p:blipFill>
              <p:spPr>
                <a:xfrm>
                  <a:off x="5215039" y="6037506"/>
                  <a:ext cx="436320" cy="6451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1" name="Ink 130">
                  <a:extLst>
                    <a:ext uri="{FF2B5EF4-FFF2-40B4-BE49-F238E27FC236}">
                      <a16:creationId xmlns:a16="http://schemas.microsoft.com/office/drawing/2014/main" id="{5859C87D-81CD-C19B-E06E-862580C5D7C3}"/>
                    </a:ext>
                  </a:extLst>
                </p14:cNvPr>
                <p14:cNvContentPartPr/>
                <p14:nvPr/>
              </p14:nvContentPartPr>
              <p14:xfrm>
                <a:off x="5306839" y="5549346"/>
                <a:ext cx="12240" cy="423720"/>
              </p14:xfrm>
            </p:contentPart>
          </mc:Choice>
          <mc:Fallback xmlns="">
            <p:pic>
              <p:nvPicPr>
                <p:cNvPr id="131" name="Ink 130">
                  <a:extLst>
                    <a:ext uri="{FF2B5EF4-FFF2-40B4-BE49-F238E27FC236}">
                      <a16:creationId xmlns:a16="http://schemas.microsoft.com/office/drawing/2014/main" id="{5859C87D-81CD-C19B-E06E-862580C5D7C3}"/>
                    </a:ext>
                  </a:extLst>
                </p:cNvPr>
                <p:cNvPicPr/>
                <p:nvPr/>
              </p:nvPicPr>
              <p:blipFill>
                <a:blip r:embed="rId97"/>
                <a:stretch>
                  <a:fillRect/>
                </a:stretch>
              </p:blipFill>
              <p:spPr>
                <a:xfrm>
                  <a:off x="5300719" y="5543226"/>
                  <a:ext cx="24480" cy="4359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32" name="Ink 131">
                  <a:extLst>
                    <a:ext uri="{FF2B5EF4-FFF2-40B4-BE49-F238E27FC236}">
                      <a16:creationId xmlns:a16="http://schemas.microsoft.com/office/drawing/2014/main" id="{561934C3-9085-2847-DADB-EE4181B2F6B9}"/>
                    </a:ext>
                  </a:extLst>
                </p14:cNvPr>
                <p14:cNvContentPartPr/>
                <p14:nvPr/>
              </p14:nvContentPartPr>
              <p14:xfrm>
                <a:off x="5234119" y="5875146"/>
                <a:ext cx="169200" cy="137880"/>
              </p14:xfrm>
            </p:contentPart>
          </mc:Choice>
          <mc:Fallback xmlns="">
            <p:pic>
              <p:nvPicPr>
                <p:cNvPr id="132" name="Ink 131">
                  <a:extLst>
                    <a:ext uri="{FF2B5EF4-FFF2-40B4-BE49-F238E27FC236}">
                      <a16:creationId xmlns:a16="http://schemas.microsoft.com/office/drawing/2014/main" id="{561934C3-9085-2847-DADB-EE4181B2F6B9}"/>
                    </a:ext>
                  </a:extLst>
                </p:cNvPr>
                <p:cNvPicPr/>
                <p:nvPr/>
              </p:nvPicPr>
              <p:blipFill>
                <a:blip r:embed="rId99"/>
                <a:stretch>
                  <a:fillRect/>
                </a:stretch>
              </p:blipFill>
              <p:spPr>
                <a:xfrm>
                  <a:off x="5227999" y="5869026"/>
                  <a:ext cx="1814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4" name="Ink 133">
                  <a:extLst>
                    <a:ext uri="{FF2B5EF4-FFF2-40B4-BE49-F238E27FC236}">
                      <a16:creationId xmlns:a16="http://schemas.microsoft.com/office/drawing/2014/main" id="{F77AB828-1A49-3FE5-2431-28E704FB8944}"/>
                    </a:ext>
                  </a:extLst>
                </p14:cNvPr>
                <p14:cNvContentPartPr/>
                <p14:nvPr/>
              </p14:nvContentPartPr>
              <p14:xfrm>
                <a:off x="5599879" y="5215986"/>
                <a:ext cx="246960" cy="50760"/>
              </p14:xfrm>
            </p:contentPart>
          </mc:Choice>
          <mc:Fallback xmlns="">
            <p:pic>
              <p:nvPicPr>
                <p:cNvPr id="134" name="Ink 133">
                  <a:extLst>
                    <a:ext uri="{FF2B5EF4-FFF2-40B4-BE49-F238E27FC236}">
                      <a16:creationId xmlns:a16="http://schemas.microsoft.com/office/drawing/2014/main" id="{F77AB828-1A49-3FE5-2431-28E704FB8944}"/>
                    </a:ext>
                  </a:extLst>
                </p:cNvPr>
                <p:cNvPicPr/>
                <p:nvPr/>
              </p:nvPicPr>
              <p:blipFill>
                <a:blip r:embed="rId101"/>
                <a:stretch>
                  <a:fillRect/>
                </a:stretch>
              </p:blipFill>
              <p:spPr>
                <a:xfrm>
                  <a:off x="5593759" y="5209866"/>
                  <a:ext cx="25920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35" name="Ink 134">
                  <a:extLst>
                    <a:ext uri="{FF2B5EF4-FFF2-40B4-BE49-F238E27FC236}">
                      <a16:creationId xmlns:a16="http://schemas.microsoft.com/office/drawing/2014/main" id="{1BA19978-0A38-CB12-2673-EC3531A38CB9}"/>
                    </a:ext>
                  </a:extLst>
                </p14:cNvPr>
                <p14:cNvContentPartPr/>
                <p14:nvPr/>
              </p14:nvContentPartPr>
              <p14:xfrm>
                <a:off x="5811919" y="5128866"/>
                <a:ext cx="106560" cy="195480"/>
              </p14:xfrm>
            </p:contentPart>
          </mc:Choice>
          <mc:Fallback xmlns="">
            <p:pic>
              <p:nvPicPr>
                <p:cNvPr id="135" name="Ink 134">
                  <a:extLst>
                    <a:ext uri="{FF2B5EF4-FFF2-40B4-BE49-F238E27FC236}">
                      <a16:creationId xmlns:a16="http://schemas.microsoft.com/office/drawing/2014/main" id="{1BA19978-0A38-CB12-2673-EC3531A38CB9}"/>
                    </a:ext>
                  </a:extLst>
                </p:cNvPr>
                <p:cNvPicPr/>
                <p:nvPr/>
              </p:nvPicPr>
              <p:blipFill>
                <a:blip r:embed="rId103"/>
                <a:stretch>
                  <a:fillRect/>
                </a:stretch>
              </p:blipFill>
              <p:spPr>
                <a:xfrm>
                  <a:off x="5805799" y="5122746"/>
                  <a:ext cx="118800" cy="207720"/>
                </a:xfrm>
                <a:prstGeom prst="rect">
                  <a:avLst/>
                </a:prstGeom>
              </p:spPr>
            </p:pic>
          </mc:Fallback>
        </mc:AlternateContent>
      </p:grpSp>
      <p:grpSp>
        <p:nvGrpSpPr>
          <p:cNvPr id="143" name="Group 142">
            <a:extLst>
              <a:ext uri="{FF2B5EF4-FFF2-40B4-BE49-F238E27FC236}">
                <a16:creationId xmlns:a16="http://schemas.microsoft.com/office/drawing/2014/main" id="{A17BE677-1413-91E9-1717-3F363CECA6C6}"/>
              </a:ext>
            </a:extLst>
          </p:cNvPr>
          <p:cNvGrpSpPr/>
          <p:nvPr/>
        </p:nvGrpSpPr>
        <p:grpSpPr>
          <a:xfrm>
            <a:off x="5111003" y="4939386"/>
            <a:ext cx="407880" cy="78480"/>
            <a:chOff x="6148159" y="5320386"/>
            <a:chExt cx="407880" cy="78480"/>
          </a:xfrm>
        </p:grpSpPr>
        <mc:AlternateContent xmlns:mc="http://schemas.openxmlformats.org/markup-compatibility/2006" xmlns:p14="http://schemas.microsoft.com/office/powerpoint/2010/main">
          <mc:Choice Requires="p14">
            <p:contentPart p14:bwMode="auto" r:id="rId104">
              <p14:nvContentPartPr>
                <p14:cNvPr id="136" name="Ink 135">
                  <a:extLst>
                    <a:ext uri="{FF2B5EF4-FFF2-40B4-BE49-F238E27FC236}">
                      <a16:creationId xmlns:a16="http://schemas.microsoft.com/office/drawing/2014/main" id="{663E744A-621B-C069-C315-B10506037254}"/>
                    </a:ext>
                  </a:extLst>
                </p14:cNvPr>
                <p14:cNvContentPartPr/>
                <p14:nvPr/>
              </p14:nvContentPartPr>
              <p14:xfrm>
                <a:off x="6148159" y="5326506"/>
                <a:ext cx="31320" cy="50040"/>
              </p14:xfrm>
            </p:contentPart>
          </mc:Choice>
          <mc:Fallback xmlns="">
            <p:pic>
              <p:nvPicPr>
                <p:cNvPr id="136" name="Ink 135">
                  <a:extLst>
                    <a:ext uri="{FF2B5EF4-FFF2-40B4-BE49-F238E27FC236}">
                      <a16:creationId xmlns:a16="http://schemas.microsoft.com/office/drawing/2014/main" id="{663E744A-621B-C069-C315-B10506037254}"/>
                    </a:ext>
                  </a:extLst>
                </p:cNvPr>
                <p:cNvPicPr/>
                <p:nvPr/>
              </p:nvPicPr>
              <p:blipFill>
                <a:blip r:embed="rId105"/>
                <a:stretch>
                  <a:fillRect/>
                </a:stretch>
              </p:blipFill>
              <p:spPr>
                <a:xfrm>
                  <a:off x="6142039" y="5320386"/>
                  <a:ext cx="4356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38" name="Ink 137">
                  <a:extLst>
                    <a:ext uri="{FF2B5EF4-FFF2-40B4-BE49-F238E27FC236}">
                      <a16:creationId xmlns:a16="http://schemas.microsoft.com/office/drawing/2014/main" id="{29429496-9466-0466-CB28-AD24A03EE327}"/>
                    </a:ext>
                  </a:extLst>
                </p14:cNvPr>
                <p14:cNvContentPartPr/>
                <p14:nvPr/>
              </p14:nvContentPartPr>
              <p14:xfrm>
                <a:off x="6329959" y="5320386"/>
                <a:ext cx="29880" cy="56520"/>
              </p14:xfrm>
            </p:contentPart>
          </mc:Choice>
          <mc:Fallback xmlns="">
            <p:pic>
              <p:nvPicPr>
                <p:cNvPr id="138" name="Ink 137">
                  <a:extLst>
                    <a:ext uri="{FF2B5EF4-FFF2-40B4-BE49-F238E27FC236}">
                      <a16:creationId xmlns:a16="http://schemas.microsoft.com/office/drawing/2014/main" id="{29429496-9466-0466-CB28-AD24A03EE327}"/>
                    </a:ext>
                  </a:extLst>
                </p:cNvPr>
                <p:cNvPicPr/>
                <p:nvPr/>
              </p:nvPicPr>
              <p:blipFill>
                <a:blip r:embed="rId107"/>
                <a:stretch>
                  <a:fillRect/>
                </a:stretch>
              </p:blipFill>
              <p:spPr>
                <a:xfrm>
                  <a:off x="6323839" y="5314266"/>
                  <a:ext cx="4212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9" name="Ink 138">
                  <a:extLst>
                    <a:ext uri="{FF2B5EF4-FFF2-40B4-BE49-F238E27FC236}">
                      <a16:creationId xmlns:a16="http://schemas.microsoft.com/office/drawing/2014/main" id="{B88D06F1-7DE1-25AA-CDA3-115B8D63CCB2}"/>
                    </a:ext>
                  </a:extLst>
                </p14:cNvPr>
                <p14:cNvContentPartPr/>
                <p14:nvPr/>
              </p14:nvContentPartPr>
              <p14:xfrm>
                <a:off x="6495199" y="5362866"/>
                <a:ext cx="60840" cy="36000"/>
              </p14:xfrm>
            </p:contentPart>
          </mc:Choice>
          <mc:Fallback xmlns="">
            <p:pic>
              <p:nvPicPr>
                <p:cNvPr id="139" name="Ink 138">
                  <a:extLst>
                    <a:ext uri="{FF2B5EF4-FFF2-40B4-BE49-F238E27FC236}">
                      <a16:creationId xmlns:a16="http://schemas.microsoft.com/office/drawing/2014/main" id="{B88D06F1-7DE1-25AA-CDA3-115B8D63CCB2}"/>
                    </a:ext>
                  </a:extLst>
                </p:cNvPr>
                <p:cNvPicPr/>
                <p:nvPr/>
              </p:nvPicPr>
              <p:blipFill>
                <a:blip r:embed="rId109"/>
                <a:stretch>
                  <a:fillRect/>
                </a:stretch>
              </p:blipFill>
              <p:spPr>
                <a:xfrm>
                  <a:off x="6489079" y="5356746"/>
                  <a:ext cx="73080" cy="48240"/>
                </a:xfrm>
                <a:prstGeom prst="rect">
                  <a:avLst/>
                </a:prstGeom>
              </p:spPr>
            </p:pic>
          </mc:Fallback>
        </mc:AlternateContent>
      </p:grpSp>
      <p:grpSp>
        <p:nvGrpSpPr>
          <p:cNvPr id="150" name="Group 149">
            <a:extLst>
              <a:ext uri="{FF2B5EF4-FFF2-40B4-BE49-F238E27FC236}">
                <a16:creationId xmlns:a16="http://schemas.microsoft.com/office/drawing/2014/main" id="{564E0849-A9D0-65E8-6274-8E1F39502C36}"/>
              </a:ext>
            </a:extLst>
          </p:cNvPr>
          <p:cNvGrpSpPr/>
          <p:nvPr/>
        </p:nvGrpSpPr>
        <p:grpSpPr>
          <a:xfrm>
            <a:off x="382003" y="2438400"/>
            <a:ext cx="4951997" cy="1303014"/>
            <a:chOff x="335447" y="2895600"/>
            <a:chExt cx="4951997" cy="1303014"/>
          </a:xfrm>
        </p:grpSpPr>
        <p:grpSp>
          <p:nvGrpSpPr>
            <p:cNvPr id="67" name="Group 66">
              <a:extLst>
                <a:ext uri="{FF2B5EF4-FFF2-40B4-BE49-F238E27FC236}">
                  <a16:creationId xmlns:a16="http://schemas.microsoft.com/office/drawing/2014/main" id="{D1579E0E-3DDB-FFA7-AAB6-EB7BE8CC5DA5}"/>
                </a:ext>
              </a:extLst>
            </p:cNvPr>
            <p:cNvGrpSpPr/>
            <p:nvPr/>
          </p:nvGrpSpPr>
          <p:grpSpPr>
            <a:xfrm>
              <a:off x="335447" y="2895600"/>
              <a:ext cx="4951997" cy="1303014"/>
              <a:chOff x="1372603" y="3878586"/>
              <a:chExt cx="4951997" cy="1303014"/>
            </a:xfrm>
          </p:grpSpPr>
          <p:sp>
            <p:nvSpPr>
              <p:cNvPr id="27" name="TextBox 26">
                <a:extLst>
                  <a:ext uri="{FF2B5EF4-FFF2-40B4-BE49-F238E27FC236}">
                    <a16:creationId xmlns:a16="http://schemas.microsoft.com/office/drawing/2014/main" id="{603371D7-D879-275B-3108-C5B7C2685754}"/>
                  </a:ext>
                </a:extLst>
              </p:cNvPr>
              <p:cNvSpPr txBox="1"/>
              <p:nvPr/>
            </p:nvSpPr>
            <p:spPr>
              <a:xfrm>
                <a:off x="1372603" y="4719935"/>
                <a:ext cx="4951997" cy="461665"/>
              </a:xfrm>
              <a:prstGeom prst="rect">
                <a:avLst/>
              </a:prstGeom>
              <a:noFill/>
            </p:spPr>
            <p:txBody>
              <a:bodyPr wrap="none" rtlCol="0" anchor="ctr" anchorCtr="0">
                <a:spAutoFit/>
              </a:bodyPr>
              <a:lstStyle/>
              <a:p>
                <a:r>
                  <a:rPr lang="en-US" sz="2400" kern="0" dirty="0">
                    <a:solidFill>
                      <a:srgbClr val="0070C0"/>
                    </a:solidFill>
                    <a:latin typeface="Tahoma" panose="020B0604030504040204" pitchFamily="34" charset="0"/>
                  </a:rPr>
                  <a:t>Papa       ate        the    caviar  …</a:t>
                </a:r>
              </a:p>
            </p:txBody>
          </p:sp>
          <p:grpSp>
            <p:nvGrpSpPr>
              <p:cNvPr id="21" name="Group 20">
                <a:extLst>
                  <a:ext uri="{FF2B5EF4-FFF2-40B4-BE49-F238E27FC236}">
                    <a16:creationId xmlns:a16="http://schemas.microsoft.com/office/drawing/2014/main" id="{3FB0EB69-2BCB-4D7C-97E5-79CF2D87F356}"/>
                  </a:ext>
                </a:extLst>
              </p:cNvPr>
              <p:cNvGrpSpPr/>
              <p:nvPr/>
            </p:nvGrpSpPr>
            <p:grpSpPr>
              <a:xfrm>
                <a:off x="1711159" y="4021866"/>
                <a:ext cx="170640" cy="291960"/>
                <a:chOff x="1711159" y="4021866"/>
                <a:chExt cx="170640" cy="291960"/>
              </a:xfrm>
            </p:grpSpPr>
            <mc:AlternateContent xmlns:mc="http://schemas.openxmlformats.org/markup-compatibility/2006" xmlns:p14="http://schemas.microsoft.com/office/powerpoint/2010/main">
              <mc:Choice Requires="p14">
                <p:contentPart p14:bwMode="auto" r:id="rId110">
                  <p14:nvContentPartPr>
                    <p14:cNvPr id="18" name="Ink 17">
                      <a:extLst>
                        <a:ext uri="{FF2B5EF4-FFF2-40B4-BE49-F238E27FC236}">
                          <a16:creationId xmlns:a16="http://schemas.microsoft.com/office/drawing/2014/main" id="{241DA7D5-0209-C14A-515F-86D1ED8525D2}"/>
                        </a:ext>
                      </a:extLst>
                    </p14:cNvPr>
                    <p14:cNvContentPartPr/>
                    <p14:nvPr/>
                  </p14:nvContentPartPr>
                  <p14:xfrm>
                    <a:off x="1711159" y="4092426"/>
                    <a:ext cx="33840" cy="221400"/>
                  </p14:xfrm>
                </p:contentPart>
              </mc:Choice>
              <mc:Fallback xmlns="">
                <p:pic>
                  <p:nvPicPr>
                    <p:cNvPr id="18" name="Ink 17">
                      <a:extLst>
                        <a:ext uri="{FF2B5EF4-FFF2-40B4-BE49-F238E27FC236}">
                          <a16:creationId xmlns:a16="http://schemas.microsoft.com/office/drawing/2014/main" id="{241DA7D5-0209-C14A-515F-86D1ED8525D2}"/>
                        </a:ext>
                      </a:extLst>
                    </p:cNvPr>
                    <p:cNvPicPr/>
                    <p:nvPr/>
                  </p:nvPicPr>
                  <p:blipFill>
                    <a:blip r:embed="rId111"/>
                    <a:stretch>
                      <a:fillRect/>
                    </a:stretch>
                  </p:blipFill>
                  <p:spPr>
                    <a:xfrm>
                      <a:off x="1705039" y="4086306"/>
                      <a:ext cx="460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9" name="Ink 18">
                      <a:extLst>
                        <a:ext uri="{FF2B5EF4-FFF2-40B4-BE49-F238E27FC236}">
                          <a16:creationId xmlns:a16="http://schemas.microsoft.com/office/drawing/2014/main" id="{8938DFA8-3801-D2BD-C7F7-2BEB920650D6}"/>
                        </a:ext>
                      </a:extLst>
                    </p14:cNvPr>
                    <p14:cNvContentPartPr/>
                    <p14:nvPr/>
                  </p14:nvContentPartPr>
                  <p14:xfrm>
                    <a:off x="1733839" y="4021866"/>
                    <a:ext cx="147960" cy="198720"/>
                  </p14:xfrm>
                </p:contentPart>
              </mc:Choice>
              <mc:Fallback xmlns="">
                <p:pic>
                  <p:nvPicPr>
                    <p:cNvPr id="19" name="Ink 18">
                      <a:extLst>
                        <a:ext uri="{FF2B5EF4-FFF2-40B4-BE49-F238E27FC236}">
                          <a16:creationId xmlns:a16="http://schemas.microsoft.com/office/drawing/2014/main" id="{8938DFA8-3801-D2BD-C7F7-2BEB920650D6}"/>
                        </a:ext>
                      </a:extLst>
                    </p:cNvPr>
                    <p:cNvPicPr/>
                    <p:nvPr/>
                  </p:nvPicPr>
                  <p:blipFill>
                    <a:blip r:embed="rId113"/>
                    <a:stretch>
                      <a:fillRect/>
                    </a:stretch>
                  </p:blipFill>
                  <p:spPr>
                    <a:xfrm>
                      <a:off x="1727719" y="4015746"/>
                      <a:ext cx="160200" cy="21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4">
                <p14:nvContentPartPr>
                  <p14:cNvPr id="22" name="Ink 21">
                    <a:extLst>
                      <a:ext uri="{FF2B5EF4-FFF2-40B4-BE49-F238E27FC236}">
                        <a16:creationId xmlns:a16="http://schemas.microsoft.com/office/drawing/2014/main" id="{158F7F92-0674-B22C-3A63-04712C9E3326}"/>
                      </a:ext>
                    </a:extLst>
                  </p14:cNvPr>
                  <p14:cNvContentPartPr/>
                  <p14:nvPr/>
                </p14:nvContentPartPr>
                <p14:xfrm>
                  <a:off x="2816359" y="3958506"/>
                  <a:ext cx="231480" cy="396000"/>
                </p14:xfrm>
              </p:contentPart>
            </mc:Choice>
            <mc:Fallback xmlns="">
              <p:pic>
                <p:nvPicPr>
                  <p:cNvPr id="22" name="Ink 21">
                    <a:extLst>
                      <a:ext uri="{FF2B5EF4-FFF2-40B4-BE49-F238E27FC236}">
                        <a16:creationId xmlns:a16="http://schemas.microsoft.com/office/drawing/2014/main" id="{158F7F92-0674-B22C-3A63-04712C9E3326}"/>
                      </a:ext>
                    </a:extLst>
                  </p:cNvPr>
                  <p:cNvPicPr/>
                  <p:nvPr/>
                </p:nvPicPr>
                <p:blipFill>
                  <a:blip r:embed="rId115"/>
                  <a:stretch>
                    <a:fillRect/>
                  </a:stretch>
                </p:blipFill>
                <p:spPr>
                  <a:xfrm>
                    <a:off x="2810239" y="3952386"/>
                    <a:ext cx="243720" cy="408240"/>
                  </a:xfrm>
                  <a:prstGeom prst="rect">
                    <a:avLst/>
                  </a:prstGeom>
                </p:spPr>
              </p:pic>
            </mc:Fallback>
          </mc:AlternateContent>
          <p:grpSp>
            <p:nvGrpSpPr>
              <p:cNvPr id="42" name="Group 41">
                <a:extLst>
                  <a:ext uri="{FF2B5EF4-FFF2-40B4-BE49-F238E27FC236}">
                    <a16:creationId xmlns:a16="http://schemas.microsoft.com/office/drawing/2014/main" id="{47157639-DF1D-3770-A08A-F0122D315F52}"/>
                  </a:ext>
                </a:extLst>
              </p:cNvPr>
              <p:cNvGrpSpPr/>
              <p:nvPr/>
            </p:nvGrpSpPr>
            <p:grpSpPr>
              <a:xfrm>
                <a:off x="1775959" y="4435146"/>
                <a:ext cx="127800" cy="390960"/>
                <a:chOff x="1775959" y="4435146"/>
                <a:chExt cx="127800" cy="390960"/>
              </a:xfrm>
            </p:grpSpPr>
            <mc:AlternateContent xmlns:mc="http://schemas.openxmlformats.org/markup-compatibility/2006" xmlns:p14="http://schemas.microsoft.com/office/powerpoint/2010/main">
              <mc:Choice Requires="p14">
                <p:contentPart p14:bwMode="auto" r:id="rId116">
                  <p14:nvContentPartPr>
                    <p14:cNvPr id="40" name="Ink 39">
                      <a:extLst>
                        <a:ext uri="{FF2B5EF4-FFF2-40B4-BE49-F238E27FC236}">
                          <a16:creationId xmlns:a16="http://schemas.microsoft.com/office/drawing/2014/main" id="{9D57C385-C161-BB52-1D84-D8DE638264B6}"/>
                        </a:ext>
                      </a:extLst>
                    </p14:cNvPr>
                    <p14:cNvContentPartPr/>
                    <p14:nvPr/>
                  </p14:nvContentPartPr>
                  <p14:xfrm>
                    <a:off x="1823119" y="4435146"/>
                    <a:ext cx="47880" cy="339120"/>
                  </p14:xfrm>
                </p:contentPart>
              </mc:Choice>
              <mc:Fallback xmlns="">
                <p:pic>
                  <p:nvPicPr>
                    <p:cNvPr id="40" name="Ink 39">
                      <a:extLst>
                        <a:ext uri="{FF2B5EF4-FFF2-40B4-BE49-F238E27FC236}">
                          <a16:creationId xmlns:a16="http://schemas.microsoft.com/office/drawing/2014/main" id="{9D57C385-C161-BB52-1D84-D8DE638264B6}"/>
                        </a:ext>
                      </a:extLst>
                    </p:cNvPr>
                    <p:cNvPicPr/>
                    <p:nvPr/>
                  </p:nvPicPr>
                  <p:blipFill>
                    <a:blip r:embed="rId117"/>
                    <a:stretch>
                      <a:fillRect/>
                    </a:stretch>
                  </p:blipFill>
                  <p:spPr>
                    <a:xfrm>
                      <a:off x="1816999" y="4429026"/>
                      <a:ext cx="6012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1" name="Ink 40">
                      <a:extLst>
                        <a:ext uri="{FF2B5EF4-FFF2-40B4-BE49-F238E27FC236}">
                          <a16:creationId xmlns:a16="http://schemas.microsoft.com/office/drawing/2014/main" id="{90F8652D-DD8C-230E-A7A9-0E955359FFA4}"/>
                        </a:ext>
                      </a:extLst>
                    </p14:cNvPr>
                    <p14:cNvContentPartPr/>
                    <p14:nvPr/>
                  </p14:nvContentPartPr>
                  <p14:xfrm>
                    <a:off x="1775959" y="4645386"/>
                    <a:ext cx="127800" cy="180720"/>
                  </p14:xfrm>
                </p:contentPart>
              </mc:Choice>
              <mc:Fallback xmlns="">
                <p:pic>
                  <p:nvPicPr>
                    <p:cNvPr id="41" name="Ink 40">
                      <a:extLst>
                        <a:ext uri="{FF2B5EF4-FFF2-40B4-BE49-F238E27FC236}">
                          <a16:creationId xmlns:a16="http://schemas.microsoft.com/office/drawing/2014/main" id="{90F8652D-DD8C-230E-A7A9-0E955359FFA4}"/>
                        </a:ext>
                      </a:extLst>
                    </p:cNvPr>
                    <p:cNvPicPr/>
                    <p:nvPr/>
                  </p:nvPicPr>
                  <p:blipFill>
                    <a:blip r:embed="rId119"/>
                    <a:stretch>
                      <a:fillRect/>
                    </a:stretch>
                  </p:blipFill>
                  <p:spPr>
                    <a:xfrm>
                      <a:off x="1769839" y="4639266"/>
                      <a:ext cx="140040" cy="192960"/>
                    </a:xfrm>
                    <a:prstGeom prst="rect">
                      <a:avLst/>
                    </a:prstGeom>
                  </p:spPr>
                </p:pic>
              </mc:Fallback>
            </mc:AlternateContent>
          </p:grpSp>
          <p:grpSp>
            <p:nvGrpSpPr>
              <p:cNvPr id="45" name="Group 44">
                <a:extLst>
                  <a:ext uri="{FF2B5EF4-FFF2-40B4-BE49-F238E27FC236}">
                    <a16:creationId xmlns:a16="http://schemas.microsoft.com/office/drawing/2014/main" id="{45A16E3A-D285-A602-0F19-1669FCFDDF98}"/>
                  </a:ext>
                </a:extLst>
              </p:cNvPr>
              <p:cNvGrpSpPr/>
              <p:nvPr/>
            </p:nvGrpSpPr>
            <p:grpSpPr>
              <a:xfrm>
                <a:off x="2806279" y="4418226"/>
                <a:ext cx="147960" cy="343080"/>
                <a:chOff x="2806279" y="4418226"/>
                <a:chExt cx="147960" cy="343080"/>
              </a:xfrm>
            </p:grpSpPr>
            <mc:AlternateContent xmlns:mc="http://schemas.openxmlformats.org/markup-compatibility/2006" xmlns:p14="http://schemas.microsoft.com/office/powerpoint/2010/main">
              <mc:Choice Requires="p14">
                <p:contentPart p14:bwMode="auto" r:id="rId120">
                  <p14:nvContentPartPr>
                    <p14:cNvPr id="43" name="Ink 42">
                      <a:extLst>
                        <a:ext uri="{FF2B5EF4-FFF2-40B4-BE49-F238E27FC236}">
                          <a16:creationId xmlns:a16="http://schemas.microsoft.com/office/drawing/2014/main" id="{28C566F2-8DB7-8915-3FF0-C158C0321A8B}"/>
                        </a:ext>
                      </a:extLst>
                    </p14:cNvPr>
                    <p14:cNvContentPartPr/>
                    <p14:nvPr/>
                  </p14:nvContentPartPr>
                  <p14:xfrm>
                    <a:off x="2857759" y="4418226"/>
                    <a:ext cx="21960" cy="300600"/>
                  </p14:xfrm>
                </p:contentPart>
              </mc:Choice>
              <mc:Fallback xmlns="">
                <p:pic>
                  <p:nvPicPr>
                    <p:cNvPr id="43" name="Ink 42">
                      <a:extLst>
                        <a:ext uri="{FF2B5EF4-FFF2-40B4-BE49-F238E27FC236}">
                          <a16:creationId xmlns:a16="http://schemas.microsoft.com/office/drawing/2014/main" id="{28C566F2-8DB7-8915-3FF0-C158C0321A8B}"/>
                        </a:ext>
                      </a:extLst>
                    </p:cNvPr>
                    <p:cNvPicPr/>
                    <p:nvPr/>
                  </p:nvPicPr>
                  <p:blipFill>
                    <a:blip r:embed="rId121"/>
                    <a:stretch>
                      <a:fillRect/>
                    </a:stretch>
                  </p:blipFill>
                  <p:spPr>
                    <a:xfrm>
                      <a:off x="2851639" y="4412106"/>
                      <a:ext cx="3420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4" name="Ink 43">
                      <a:extLst>
                        <a:ext uri="{FF2B5EF4-FFF2-40B4-BE49-F238E27FC236}">
                          <a16:creationId xmlns:a16="http://schemas.microsoft.com/office/drawing/2014/main" id="{3177D3AA-3338-FE65-E0FB-8D2F7C964138}"/>
                        </a:ext>
                      </a:extLst>
                    </p14:cNvPr>
                    <p14:cNvContentPartPr/>
                    <p14:nvPr/>
                  </p14:nvContentPartPr>
                  <p14:xfrm>
                    <a:off x="2806279" y="4634946"/>
                    <a:ext cx="147960" cy="126360"/>
                  </p14:xfrm>
                </p:contentPart>
              </mc:Choice>
              <mc:Fallback xmlns="">
                <p:pic>
                  <p:nvPicPr>
                    <p:cNvPr id="44" name="Ink 43">
                      <a:extLst>
                        <a:ext uri="{FF2B5EF4-FFF2-40B4-BE49-F238E27FC236}">
                          <a16:creationId xmlns:a16="http://schemas.microsoft.com/office/drawing/2014/main" id="{3177D3AA-3338-FE65-E0FB-8D2F7C964138}"/>
                        </a:ext>
                      </a:extLst>
                    </p:cNvPr>
                    <p:cNvPicPr/>
                    <p:nvPr/>
                  </p:nvPicPr>
                  <p:blipFill>
                    <a:blip r:embed="rId123"/>
                    <a:stretch>
                      <a:fillRect/>
                    </a:stretch>
                  </p:blipFill>
                  <p:spPr>
                    <a:xfrm>
                      <a:off x="2800159" y="4628826"/>
                      <a:ext cx="160200" cy="138600"/>
                    </a:xfrm>
                    <a:prstGeom prst="rect">
                      <a:avLst/>
                    </a:prstGeom>
                  </p:spPr>
                </p:pic>
              </mc:Fallback>
            </mc:AlternateContent>
          </p:grpSp>
          <p:grpSp>
            <p:nvGrpSpPr>
              <p:cNvPr id="51" name="Group 50">
                <a:extLst>
                  <a:ext uri="{FF2B5EF4-FFF2-40B4-BE49-F238E27FC236}">
                    <a16:creationId xmlns:a16="http://schemas.microsoft.com/office/drawing/2014/main" id="{89FBAF3D-C26B-52AB-1E92-BA63D5825401}"/>
                  </a:ext>
                </a:extLst>
              </p:cNvPr>
              <p:cNvGrpSpPr/>
              <p:nvPr/>
            </p:nvGrpSpPr>
            <p:grpSpPr>
              <a:xfrm>
                <a:off x="4288039" y="4477266"/>
                <a:ext cx="163080" cy="416880"/>
                <a:chOff x="4288039" y="4477266"/>
                <a:chExt cx="163080" cy="416880"/>
              </a:xfrm>
            </p:grpSpPr>
            <mc:AlternateContent xmlns:mc="http://schemas.openxmlformats.org/markup-compatibility/2006" xmlns:p14="http://schemas.microsoft.com/office/powerpoint/2010/main">
              <mc:Choice Requires="p14">
                <p:contentPart p14:bwMode="auto" r:id="rId124">
                  <p14:nvContentPartPr>
                    <p14:cNvPr id="46" name="Ink 45">
                      <a:extLst>
                        <a:ext uri="{FF2B5EF4-FFF2-40B4-BE49-F238E27FC236}">
                          <a16:creationId xmlns:a16="http://schemas.microsoft.com/office/drawing/2014/main" id="{D4AB698C-0662-1FF1-9001-E962557332B7}"/>
                        </a:ext>
                      </a:extLst>
                    </p14:cNvPr>
                    <p14:cNvContentPartPr/>
                    <p14:nvPr/>
                  </p14:nvContentPartPr>
                  <p14:xfrm>
                    <a:off x="4329439" y="4477266"/>
                    <a:ext cx="11520" cy="388440"/>
                  </p14:xfrm>
                </p:contentPart>
              </mc:Choice>
              <mc:Fallback xmlns="">
                <p:pic>
                  <p:nvPicPr>
                    <p:cNvPr id="46" name="Ink 45">
                      <a:extLst>
                        <a:ext uri="{FF2B5EF4-FFF2-40B4-BE49-F238E27FC236}">
                          <a16:creationId xmlns:a16="http://schemas.microsoft.com/office/drawing/2014/main" id="{D4AB698C-0662-1FF1-9001-E962557332B7}"/>
                        </a:ext>
                      </a:extLst>
                    </p:cNvPr>
                    <p:cNvPicPr/>
                    <p:nvPr/>
                  </p:nvPicPr>
                  <p:blipFill>
                    <a:blip r:embed="rId125"/>
                    <a:stretch>
                      <a:fillRect/>
                    </a:stretch>
                  </p:blipFill>
                  <p:spPr>
                    <a:xfrm>
                      <a:off x="4323319" y="4471146"/>
                      <a:ext cx="2376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47" name="Ink 46">
                      <a:extLst>
                        <a:ext uri="{FF2B5EF4-FFF2-40B4-BE49-F238E27FC236}">
                          <a16:creationId xmlns:a16="http://schemas.microsoft.com/office/drawing/2014/main" id="{BEF6236E-C45E-D032-AD89-95A531EEDEC4}"/>
                        </a:ext>
                      </a:extLst>
                    </p14:cNvPr>
                    <p14:cNvContentPartPr/>
                    <p14:nvPr/>
                  </p14:nvContentPartPr>
                  <p14:xfrm>
                    <a:off x="4288039" y="4744386"/>
                    <a:ext cx="163080" cy="149760"/>
                  </p14:xfrm>
                </p:contentPart>
              </mc:Choice>
              <mc:Fallback xmlns="">
                <p:pic>
                  <p:nvPicPr>
                    <p:cNvPr id="47" name="Ink 46">
                      <a:extLst>
                        <a:ext uri="{FF2B5EF4-FFF2-40B4-BE49-F238E27FC236}">
                          <a16:creationId xmlns:a16="http://schemas.microsoft.com/office/drawing/2014/main" id="{BEF6236E-C45E-D032-AD89-95A531EEDEC4}"/>
                        </a:ext>
                      </a:extLst>
                    </p:cNvPr>
                    <p:cNvPicPr/>
                    <p:nvPr/>
                  </p:nvPicPr>
                  <p:blipFill>
                    <a:blip r:embed="rId127"/>
                    <a:stretch>
                      <a:fillRect/>
                    </a:stretch>
                  </p:blipFill>
                  <p:spPr>
                    <a:xfrm>
                      <a:off x="4281919" y="4738266"/>
                      <a:ext cx="175320" cy="162000"/>
                    </a:xfrm>
                    <a:prstGeom prst="rect">
                      <a:avLst/>
                    </a:prstGeom>
                  </p:spPr>
                </p:pic>
              </mc:Fallback>
            </mc:AlternateContent>
          </p:grpSp>
          <p:grpSp>
            <p:nvGrpSpPr>
              <p:cNvPr id="50" name="Group 49">
                <a:extLst>
                  <a:ext uri="{FF2B5EF4-FFF2-40B4-BE49-F238E27FC236}">
                    <a16:creationId xmlns:a16="http://schemas.microsoft.com/office/drawing/2014/main" id="{6FF20B0E-5483-F0CF-6173-6449C18742A8}"/>
                  </a:ext>
                </a:extLst>
              </p:cNvPr>
              <p:cNvGrpSpPr/>
              <p:nvPr/>
            </p:nvGrpSpPr>
            <p:grpSpPr>
              <a:xfrm>
                <a:off x="5013079" y="4403826"/>
                <a:ext cx="144360" cy="408240"/>
                <a:chOff x="5013079" y="4403826"/>
                <a:chExt cx="144360" cy="408240"/>
              </a:xfrm>
            </p:grpSpPr>
            <mc:AlternateContent xmlns:mc="http://schemas.openxmlformats.org/markup-compatibility/2006" xmlns:p14="http://schemas.microsoft.com/office/powerpoint/2010/main">
              <mc:Choice Requires="p14">
                <p:contentPart p14:bwMode="auto" r:id="rId128">
                  <p14:nvContentPartPr>
                    <p14:cNvPr id="48" name="Ink 47">
                      <a:extLst>
                        <a:ext uri="{FF2B5EF4-FFF2-40B4-BE49-F238E27FC236}">
                          <a16:creationId xmlns:a16="http://schemas.microsoft.com/office/drawing/2014/main" id="{FF4E4358-FEBA-2F6A-C00F-5862CFC5A019}"/>
                        </a:ext>
                      </a:extLst>
                    </p14:cNvPr>
                    <p14:cNvContentPartPr/>
                    <p14:nvPr/>
                  </p14:nvContentPartPr>
                  <p14:xfrm>
                    <a:off x="5055199" y="4403826"/>
                    <a:ext cx="360" cy="339480"/>
                  </p14:xfrm>
                </p:contentPart>
              </mc:Choice>
              <mc:Fallback xmlns="">
                <p:pic>
                  <p:nvPicPr>
                    <p:cNvPr id="48" name="Ink 47">
                      <a:extLst>
                        <a:ext uri="{FF2B5EF4-FFF2-40B4-BE49-F238E27FC236}">
                          <a16:creationId xmlns:a16="http://schemas.microsoft.com/office/drawing/2014/main" id="{FF4E4358-FEBA-2F6A-C00F-5862CFC5A019}"/>
                        </a:ext>
                      </a:extLst>
                    </p:cNvPr>
                    <p:cNvPicPr/>
                    <p:nvPr/>
                  </p:nvPicPr>
                  <p:blipFill>
                    <a:blip r:embed="rId129"/>
                    <a:stretch>
                      <a:fillRect/>
                    </a:stretch>
                  </p:blipFill>
                  <p:spPr>
                    <a:xfrm>
                      <a:off x="5049079" y="4397706"/>
                      <a:ext cx="1260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49" name="Ink 48">
                      <a:extLst>
                        <a:ext uri="{FF2B5EF4-FFF2-40B4-BE49-F238E27FC236}">
                          <a16:creationId xmlns:a16="http://schemas.microsoft.com/office/drawing/2014/main" id="{348044F3-BFCB-DC71-BA9F-283C84AC8529}"/>
                        </a:ext>
                      </a:extLst>
                    </p14:cNvPr>
                    <p14:cNvContentPartPr/>
                    <p14:nvPr/>
                  </p14:nvContentPartPr>
                  <p14:xfrm>
                    <a:off x="5013079" y="4667346"/>
                    <a:ext cx="144360" cy="144720"/>
                  </p14:xfrm>
                </p:contentPart>
              </mc:Choice>
              <mc:Fallback xmlns="">
                <p:pic>
                  <p:nvPicPr>
                    <p:cNvPr id="49" name="Ink 48">
                      <a:extLst>
                        <a:ext uri="{FF2B5EF4-FFF2-40B4-BE49-F238E27FC236}">
                          <a16:creationId xmlns:a16="http://schemas.microsoft.com/office/drawing/2014/main" id="{348044F3-BFCB-DC71-BA9F-283C84AC8529}"/>
                        </a:ext>
                      </a:extLst>
                    </p:cNvPr>
                    <p:cNvPicPr/>
                    <p:nvPr/>
                  </p:nvPicPr>
                  <p:blipFill>
                    <a:blip r:embed="rId131"/>
                    <a:stretch>
                      <a:fillRect/>
                    </a:stretch>
                  </p:blipFill>
                  <p:spPr>
                    <a:xfrm>
                      <a:off x="5006959" y="4661226"/>
                      <a:ext cx="156600" cy="156960"/>
                    </a:xfrm>
                    <a:prstGeom prst="rect">
                      <a:avLst/>
                    </a:prstGeom>
                  </p:spPr>
                </p:pic>
              </mc:Fallback>
            </mc:AlternateContent>
          </p:grpSp>
          <p:grpSp>
            <p:nvGrpSpPr>
              <p:cNvPr id="54" name="Group 53">
                <a:extLst>
                  <a:ext uri="{FF2B5EF4-FFF2-40B4-BE49-F238E27FC236}">
                    <a16:creationId xmlns:a16="http://schemas.microsoft.com/office/drawing/2014/main" id="{95A41B4C-A60F-3E10-39D8-6437D177870E}"/>
                  </a:ext>
                </a:extLst>
              </p:cNvPr>
              <p:cNvGrpSpPr/>
              <p:nvPr/>
            </p:nvGrpSpPr>
            <p:grpSpPr>
              <a:xfrm>
                <a:off x="2154679" y="4151466"/>
                <a:ext cx="401040" cy="232200"/>
                <a:chOff x="2154679" y="4151466"/>
                <a:chExt cx="401040" cy="232200"/>
              </a:xfrm>
            </p:grpSpPr>
            <mc:AlternateContent xmlns:mc="http://schemas.openxmlformats.org/markup-compatibility/2006" xmlns:p14="http://schemas.microsoft.com/office/powerpoint/2010/main">
              <mc:Choice Requires="p14">
                <p:contentPart p14:bwMode="auto" r:id="rId132">
                  <p14:nvContentPartPr>
                    <p14:cNvPr id="52" name="Ink 51">
                      <a:extLst>
                        <a:ext uri="{FF2B5EF4-FFF2-40B4-BE49-F238E27FC236}">
                          <a16:creationId xmlns:a16="http://schemas.microsoft.com/office/drawing/2014/main" id="{2E6AB6FA-8750-5E53-5AEF-63478B50FC1C}"/>
                        </a:ext>
                      </a:extLst>
                    </p14:cNvPr>
                    <p14:cNvContentPartPr/>
                    <p14:nvPr/>
                  </p14:nvContentPartPr>
                  <p14:xfrm>
                    <a:off x="2154679" y="4151466"/>
                    <a:ext cx="379440" cy="65160"/>
                  </p14:xfrm>
                </p:contentPart>
              </mc:Choice>
              <mc:Fallback xmlns="">
                <p:pic>
                  <p:nvPicPr>
                    <p:cNvPr id="52" name="Ink 51">
                      <a:extLst>
                        <a:ext uri="{FF2B5EF4-FFF2-40B4-BE49-F238E27FC236}">
                          <a16:creationId xmlns:a16="http://schemas.microsoft.com/office/drawing/2014/main" id="{2E6AB6FA-8750-5E53-5AEF-63478B50FC1C}"/>
                        </a:ext>
                      </a:extLst>
                    </p:cNvPr>
                    <p:cNvPicPr/>
                    <p:nvPr/>
                  </p:nvPicPr>
                  <p:blipFill>
                    <a:blip r:embed="rId133"/>
                    <a:stretch>
                      <a:fillRect/>
                    </a:stretch>
                  </p:blipFill>
                  <p:spPr>
                    <a:xfrm>
                      <a:off x="2148559" y="4145346"/>
                      <a:ext cx="3916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53" name="Ink 52">
                      <a:extLst>
                        <a:ext uri="{FF2B5EF4-FFF2-40B4-BE49-F238E27FC236}">
                          <a16:creationId xmlns:a16="http://schemas.microsoft.com/office/drawing/2014/main" id="{9DF4A4BD-E1D2-9E66-EFD0-29650B088888}"/>
                        </a:ext>
                      </a:extLst>
                    </p14:cNvPr>
                    <p14:cNvContentPartPr/>
                    <p14:nvPr/>
                  </p14:nvContentPartPr>
                  <p14:xfrm>
                    <a:off x="2480479" y="4151466"/>
                    <a:ext cx="75240" cy="232200"/>
                  </p14:xfrm>
                </p:contentPart>
              </mc:Choice>
              <mc:Fallback xmlns="">
                <p:pic>
                  <p:nvPicPr>
                    <p:cNvPr id="53" name="Ink 52">
                      <a:extLst>
                        <a:ext uri="{FF2B5EF4-FFF2-40B4-BE49-F238E27FC236}">
                          <a16:creationId xmlns:a16="http://schemas.microsoft.com/office/drawing/2014/main" id="{9DF4A4BD-E1D2-9E66-EFD0-29650B088888}"/>
                        </a:ext>
                      </a:extLst>
                    </p:cNvPr>
                    <p:cNvPicPr/>
                    <p:nvPr/>
                  </p:nvPicPr>
                  <p:blipFill>
                    <a:blip r:embed="rId135"/>
                    <a:stretch>
                      <a:fillRect/>
                    </a:stretch>
                  </p:blipFill>
                  <p:spPr>
                    <a:xfrm>
                      <a:off x="2474359" y="4145346"/>
                      <a:ext cx="87480" cy="244440"/>
                    </a:xfrm>
                    <a:prstGeom prst="rect">
                      <a:avLst/>
                    </a:prstGeom>
                  </p:spPr>
                </p:pic>
              </mc:Fallback>
            </mc:AlternateContent>
          </p:grpSp>
          <p:grpSp>
            <p:nvGrpSpPr>
              <p:cNvPr id="60" name="Group 59">
                <a:extLst>
                  <a:ext uri="{FF2B5EF4-FFF2-40B4-BE49-F238E27FC236}">
                    <a16:creationId xmlns:a16="http://schemas.microsoft.com/office/drawing/2014/main" id="{8ACC123D-D6EA-19A8-235E-9BE1C6DAF07E}"/>
                  </a:ext>
                </a:extLst>
              </p:cNvPr>
              <p:cNvGrpSpPr/>
              <p:nvPr/>
            </p:nvGrpSpPr>
            <p:grpSpPr>
              <a:xfrm>
                <a:off x="3182119" y="4130586"/>
                <a:ext cx="560880" cy="227160"/>
                <a:chOff x="3182119" y="4130586"/>
                <a:chExt cx="560880" cy="227160"/>
              </a:xfrm>
            </p:grpSpPr>
            <mc:AlternateContent xmlns:mc="http://schemas.openxmlformats.org/markup-compatibility/2006" xmlns:p14="http://schemas.microsoft.com/office/powerpoint/2010/main">
              <mc:Choice Requires="p14">
                <p:contentPart p14:bwMode="auto" r:id="rId136">
                  <p14:nvContentPartPr>
                    <p14:cNvPr id="58" name="Ink 57">
                      <a:extLst>
                        <a:ext uri="{FF2B5EF4-FFF2-40B4-BE49-F238E27FC236}">
                          <a16:creationId xmlns:a16="http://schemas.microsoft.com/office/drawing/2014/main" id="{55DD6BED-BA71-48F9-A210-BE090651F438}"/>
                        </a:ext>
                      </a:extLst>
                    </p14:cNvPr>
                    <p14:cNvContentPartPr/>
                    <p14:nvPr/>
                  </p14:nvContentPartPr>
                  <p14:xfrm>
                    <a:off x="3182119" y="4193226"/>
                    <a:ext cx="504720" cy="22320"/>
                  </p14:xfrm>
                </p:contentPart>
              </mc:Choice>
              <mc:Fallback xmlns="">
                <p:pic>
                  <p:nvPicPr>
                    <p:cNvPr id="58" name="Ink 57">
                      <a:extLst>
                        <a:ext uri="{FF2B5EF4-FFF2-40B4-BE49-F238E27FC236}">
                          <a16:creationId xmlns:a16="http://schemas.microsoft.com/office/drawing/2014/main" id="{55DD6BED-BA71-48F9-A210-BE090651F438}"/>
                        </a:ext>
                      </a:extLst>
                    </p:cNvPr>
                    <p:cNvPicPr/>
                    <p:nvPr/>
                  </p:nvPicPr>
                  <p:blipFill>
                    <a:blip r:embed="rId137"/>
                    <a:stretch>
                      <a:fillRect/>
                    </a:stretch>
                  </p:blipFill>
                  <p:spPr>
                    <a:xfrm>
                      <a:off x="3175999" y="4187106"/>
                      <a:ext cx="5169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59" name="Ink 58">
                      <a:extLst>
                        <a:ext uri="{FF2B5EF4-FFF2-40B4-BE49-F238E27FC236}">
                          <a16:creationId xmlns:a16="http://schemas.microsoft.com/office/drawing/2014/main" id="{D936C3DB-B06F-4DC3-9DCC-B7F227901570}"/>
                        </a:ext>
                      </a:extLst>
                    </p14:cNvPr>
                    <p14:cNvContentPartPr/>
                    <p14:nvPr/>
                  </p14:nvContentPartPr>
                  <p14:xfrm>
                    <a:off x="3636439" y="4130586"/>
                    <a:ext cx="106560" cy="227160"/>
                  </p14:xfrm>
                </p:contentPart>
              </mc:Choice>
              <mc:Fallback xmlns="">
                <p:pic>
                  <p:nvPicPr>
                    <p:cNvPr id="59" name="Ink 58">
                      <a:extLst>
                        <a:ext uri="{FF2B5EF4-FFF2-40B4-BE49-F238E27FC236}">
                          <a16:creationId xmlns:a16="http://schemas.microsoft.com/office/drawing/2014/main" id="{D936C3DB-B06F-4DC3-9DCC-B7F227901570}"/>
                        </a:ext>
                      </a:extLst>
                    </p:cNvPr>
                    <p:cNvPicPr/>
                    <p:nvPr/>
                  </p:nvPicPr>
                  <p:blipFill>
                    <a:blip r:embed="rId139"/>
                    <a:stretch>
                      <a:fillRect/>
                    </a:stretch>
                  </p:blipFill>
                  <p:spPr>
                    <a:xfrm>
                      <a:off x="3630319" y="4124466"/>
                      <a:ext cx="118800" cy="239400"/>
                    </a:xfrm>
                    <a:prstGeom prst="rect">
                      <a:avLst/>
                    </a:prstGeom>
                  </p:spPr>
                </p:pic>
              </mc:Fallback>
            </mc:AlternateContent>
          </p:grpSp>
          <p:grpSp>
            <p:nvGrpSpPr>
              <p:cNvPr id="63" name="Group 62">
                <a:extLst>
                  <a:ext uri="{FF2B5EF4-FFF2-40B4-BE49-F238E27FC236}">
                    <a16:creationId xmlns:a16="http://schemas.microsoft.com/office/drawing/2014/main" id="{345947D4-563A-8F6B-23BF-6D94B78335FF}"/>
                  </a:ext>
                </a:extLst>
              </p:cNvPr>
              <p:cNvGrpSpPr/>
              <p:nvPr/>
            </p:nvGrpSpPr>
            <p:grpSpPr>
              <a:xfrm>
                <a:off x="3961159" y="3878586"/>
                <a:ext cx="1229400" cy="469440"/>
                <a:chOff x="3961159" y="3878586"/>
                <a:chExt cx="1229400" cy="469440"/>
              </a:xfrm>
            </p:grpSpPr>
            <mc:AlternateContent xmlns:mc="http://schemas.openxmlformats.org/markup-compatibility/2006" xmlns:p14="http://schemas.microsoft.com/office/powerpoint/2010/main">
              <mc:Choice Requires="p14">
                <p:contentPart p14:bwMode="auto" r:id="rId140">
                  <p14:nvContentPartPr>
                    <p14:cNvPr id="28" name="Ink 27">
                      <a:extLst>
                        <a:ext uri="{FF2B5EF4-FFF2-40B4-BE49-F238E27FC236}">
                          <a16:creationId xmlns:a16="http://schemas.microsoft.com/office/drawing/2014/main" id="{21154870-D2B3-B7C3-5930-E2805A5DAF4D}"/>
                        </a:ext>
                      </a:extLst>
                    </p14:cNvPr>
                    <p14:cNvContentPartPr/>
                    <p14:nvPr/>
                  </p14:nvContentPartPr>
                  <p14:xfrm>
                    <a:off x="3984559" y="4015026"/>
                    <a:ext cx="15120" cy="163440"/>
                  </p14:xfrm>
                </p:contentPart>
              </mc:Choice>
              <mc:Fallback xmlns="">
                <p:pic>
                  <p:nvPicPr>
                    <p:cNvPr id="28" name="Ink 27">
                      <a:extLst>
                        <a:ext uri="{FF2B5EF4-FFF2-40B4-BE49-F238E27FC236}">
                          <a16:creationId xmlns:a16="http://schemas.microsoft.com/office/drawing/2014/main" id="{21154870-D2B3-B7C3-5930-E2805A5DAF4D}"/>
                        </a:ext>
                      </a:extLst>
                    </p:cNvPr>
                    <p:cNvPicPr/>
                    <p:nvPr/>
                  </p:nvPicPr>
                  <p:blipFill>
                    <a:blip r:embed="rId141"/>
                    <a:stretch>
                      <a:fillRect/>
                    </a:stretch>
                  </p:blipFill>
                  <p:spPr>
                    <a:xfrm>
                      <a:off x="3978439" y="4008906"/>
                      <a:ext cx="273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9" name="Ink 28">
                      <a:extLst>
                        <a:ext uri="{FF2B5EF4-FFF2-40B4-BE49-F238E27FC236}">
                          <a16:creationId xmlns:a16="http://schemas.microsoft.com/office/drawing/2014/main" id="{F4A69205-FB51-5A4A-0D68-E1424FBFC28A}"/>
                        </a:ext>
                      </a:extLst>
                    </p14:cNvPr>
                    <p14:cNvContentPartPr/>
                    <p14:nvPr/>
                  </p14:nvContentPartPr>
                  <p14:xfrm>
                    <a:off x="3961159" y="3972906"/>
                    <a:ext cx="114120" cy="322920"/>
                  </p14:xfrm>
                </p:contentPart>
              </mc:Choice>
              <mc:Fallback xmlns="">
                <p:pic>
                  <p:nvPicPr>
                    <p:cNvPr id="29" name="Ink 28">
                      <a:extLst>
                        <a:ext uri="{FF2B5EF4-FFF2-40B4-BE49-F238E27FC236}">
                          <a16:creationId xmlns:a16="http://schemas.microsoft.com/office/drawing/2014/main" id="{F4A69205-FB51-5A4A-0D68-E1424FBFC28A}"/>
                        </a:ext>
                      </a:extLst>
                    </p:cNvPr>
                    <p:cNvPicPr/>
                    <p:nvPr/>
                  </p:nvPicPr>
                  <p:blipFill>
                    <a:blip r:embed="rId143"/>
                    <a:stretch>
                      <a:fillRect/>
                    </a:stretch>
                  </p:blipFill>
                  <p:spPr>
                    <a:xfrm>
                      <a:off x="3955039" y="3966786"/>
                      <a:ext cx="12636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3" name="Ink 32">
                      <a:extLst>
                        <a:ext uri="{FF2B5EF4-FFF2-40B4-BE49-F238E27FC236}">
                          <a16:creationId xmlns:a16="http://schemas.microsoft.com/office/drawing/2014/main" id="{5C320231-43FD-502E-FDAB-86DAFD6124B9}"/>
                        </a:ext>
                      </a:extLst>
                    </p14:cNvPr>
                    <p14:cNvContentPartPr/>
                    <p14:nvPr/>
                  </p14:nvContentPartPr>
                  <p14:xfrm>
                    <a:off x="4150159" y="4134906"/>
                    <a:ext cx="85320" cy="213120"/>
                  </p14:xfrm>
                </p:contentPart>
              </mc:Choice>
              <mc:Fallback xmlns="">
                <p:pic>
                  <p:nvPicPr>
                    <p:cNvPr id="33" name="Ink 32">
                      <a:extLst>
                        <a:ext uri="{FF2B5EF4-FFF2-40B4-BE49-F238E27FC236}">
                          <a16:creationId xmlns:a16="http://schemas.microsoft.com/office/drawing/2014/main" id="{5C320231-43FD-502E-FDAB-86DAFD6124B9}"/>
                        </a:ext>
                      </a:extLst>
                    </p:cNvPr>
                    <p:cNvPicPr/>
                    <p:nvPr/>
                  </p:nvPicPr>
                  <p:blipFill>
                    <a:blip r:embed="rId145"/>
                    <a:stretch>
                      <a:fillRect/>
                    </a:stretch>
                  </p:blipFill>
                  <p:spPr>
                    <a:xfrm>
                      <a:off x="4144039" y="4128786"/>
                      <a:ext cx="975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4" name="Ink 33">
                      <a:extLst>
                        <a:ext uri="{FF2B5EF4-FFF2-40B4-BE49-F238E27FC236}">
                          <a16:creationId xmlns:a16="http://schemas.microsoft.com/office/drawing/2014/main" id="{CE383594-90E3-CC99-5783-815C6CE5C683}"/>
                        </a:ext>
                      </a:extLst>
                    </p14:cNvPr>
                    <p14:cNvContentPartPr/>
                    <p14:nvPr/>
                  </p14:nvContentPartPr>
                  <p14:xfrm>
                    <a:off x="4297759" y="3972906"/>
                    <a:ext cx="75240" cy="327240"/>
                  </p14:xfrm>
                </p:contentPart>
              </mc:Choice>
              <mc:Fallback xmlns="">
                <p:pic>
                  <p:nvPicPr>
                    <p:cNvPr id="34" name="Ink 33">
                      <a:extLst>
                        <a:ext uri="{FF2B5EF4-FFF2-40B4-BE49-F238E27FC236}">
                          <a16:creationId xmlns:a16="http://schemas.microsoft.com/office/drawing/2014/main" id="{CE383594-90E3-CC99-5783-815C6CE5C683}"/>
                        </a:ext>
                      </a:extLst>
                    </p:cNvPr>
                    <p:cNvPicPr/>
                    <p:nvPr/>
                  </p:nvPicPr>
                  <p:blipFill>
                    <a:blip r:embed="rId147"/>
                    <a:stretch>
                      <a:fillRect/>
                    </a:stretch>
                  </p:blipFill>
                  <p:spPr>
                    <a:xfrm>
                      <a:off x="4291639" y="3966786"/>
                      <a:ext cx="8748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5" name="Ink 34">
                      <a:extLst>
                        <a:ext uri="{FF2B5EF4-FFF2-40B4-BE49-F238E27FC236}">
                          <a16:creationId xmlns:a16="http://schemas.microsoft.com/office/drawing/2014/main" id="{C3A8E051-DCCD-E30F-8222-A4948FB5F678}"/>
                        </a:ext>
                      </a:extLst>
                    </p14:cNvPr>
                    <p14:cNvContentPartPr/>
                    <p14:nvPr/>
                  </p14:nvContentPartPr>
                  <p14:xfrm>
                    <a:off x="4246279" y="4088106"/>
                    <a:ext cx="155160" cy="95400"/>
                  </p14:xfrm>
                </p:contentPart>
              </mc:Choice>
              <mc:Fallback xmlns="">
                <p:pic>
                  <p:nvPicPr>
                    <p:cNvPr id="35" name="Ink 34">
                      <a:extLst>
                        <a:ext uri="{FF2B5EF4-FFF2-40B4-BE49-F238E27FC236}">
                          <a16:creationId xmlns:a16="http://schemas.microsoft.com/office/drawing/2014/main" id="{C3A8E051-DCCD-E30F-8222-A4948FB5F678}"/>
                        </a:ext>
                      </a:extLst>
                    </p:cNvPr>
                    <p:cNvPicPr/>
                    <p:nvPr/>
                  </p:nvPicPr>
                  <p:blipFill>
                    <a:blip r:embed="rId149"/>
                    <a:stretch>
                      <a:fillRect/>
                    </a:stretch>
                  </p:blipFill>
                  <p:spPr>
                    <a:xfrm>
                      <a:off x="4240159" y="4081986"/>
                      <a:ext cx="1674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6" name="Ink 35">
                      <a:extLst>
                        <a:ext uri="{FF2B5EF4-FFF2-40B4-BE49-F238E27FC236}">
                          <a16:creationId xmlns:a16="http://schemas.microsoft.com/office/drawing/2014/main" id="{040C536C-6B5F-73B6-740D-22031EEC36C1}"/>
                        </a:ext>
                      </a:extLst>
                    </p14:cNvPr>
                    <p14:cNvContentPartPr/>
                    <p14:nvPr/>
                  </p14:nvContentPartPr>
                  <p14:xfrm>
                    <a:off x="4969879" y="3993786"/>
                    <a:ext cx="54360" cy="306360"/>
                  </p14:xfrm>
                </p:contentPart>
              </mc:Choice>
              <mc:Fallback xmlns="">
                <p:pic>
                  <p:nvPicPr>
                    <p:cNvPr id="36" name="Ink 35">
                      <a:extLst>
                        <a:ext uri="{FF2B5EF4-FFF2-40B4-BE49-F238E27FC236}">
                          <a16:creationId xmlns:a16="http://schemas.microsoft.com/office/drawing/2014/main" id="{040C536C-6B5F-73B6-740D-22031EEC36C1}"/>
                        </a:ext>
                      </a:extLst>
                    </p:cNvPr>
                    <p:cNvPicPr/>
                    <p:nvPr/>
                  </p:nvPicPr>
                  <p:blipFill>
                    <a:blip r:embed="rId151"/>
                    <a:stretch>
                      <a:fillRect/>
                    </a:stretch>
                  </p:blipFill>
                  <p:spPr>
                    <a:xfrm>
                      <a:off x="4963759" y="3987666"/>
                      <a:ext cx="6660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7" name="Ink 36">
                      <a:extLst>
                        <a:ext uri="{FF2B5EF4-FFF2-40B4-BE49-F238E27FC236}">
                          <a16:creationId xmlns:a16="http://schemas.microsoft.com/office/drawing/2014/main" id="{D6013145-D85F-8D02-5556-FD34BEC08AAA}"/>
                        </a:ext>
                      </a:extLst>
                    </p14:cNvPr>
                    <p14:cNvContentPartPr/>
                    <p14:nvPr/>
                  </p14:nvContentPartPr>
                  <p14:xfrm>
                    <a:off x="4970959" y="3878586"/>
                    <a:ext cx="219600" cy="394200"/>
                  </p14:xfrm>
                </p:contentPart>
              </mc:Choice>
              <mc:Fallback xmlns="">
                <p:pic>
                  <p:nvPicPr>
                    <p:cNvPr id="37" name="Ink 36">
                      <a:extLst>
                        <a:ext uri="{FF2B5EF4-FFF2-40B4-BE49-F238E27FC236}">
                          <a16:creationId xmlns:a16="http://schemas.microsoft.com/office/drawing/2014/main" id="{D6013145-D85F-8D02-5556-FD34BEC08AAA}"/>
                        </a:ext>
                      </a:extLst>
                    </p:cNvPr>
                    <p:cNvPicPr/>
                    <p:nvPr/>
                  </p:nvPicPr>
                  <p:blipFill>
                    <a:blip r:embed="rId153"/>
                    <a:stretch>
                      <a:fillRect/>
                    </a:stretch>
                  </p:blipFill>
                  <p:spPr>
                    <a:xfrm>
                      <a:off x="4964839" y="3872466"/>
                      <a:ext cx="23184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61" name="Ink 60">
                      <a:extLst>
                        <a:ext uri="{FF2B5EF4-FFF2-40B4-BE49-F238E27FC236}">
                          <a16:creationId xmlns:a16="http://schemas.microsoft.com/office/drawing/2014/main" id="{09D7AC77-788E-1E66-0667-351D924A80F4}"/>
                        </a:ext>
                      </a:extLst>
                    </p14:cNvPr>
                    <p14:cNvContentPartPr/>
                    <p14:nvPr/>
                  </p14:nvContentPartPr>
                  <p14:xfrm>
                    <a:off x="4571719" y="4129506"/>
                    <a:ext cx="243360" cy="22320"/>
                  </p14:xfrm>
                </p:contentPart>
              </mc:Choice>
              <mc:Fallback xmlns="">
                <p:pic>
                  <p:nvPicPr>
                    <p:cNvPr id="61" name="Ink 60">
                      <a:extLst>
                        <a:ext uri="{FF2B5EF4-FFF2-40B4-BE49-F238E27FC236}">
                          <a16:creationId xmlns:a16="http://schemas.microsoft.com/office/drawing/2014/main" id="{09D7AC77-788E-1E66-0667-351D924A80F4}"/>
                        </a:ext>
                      </a:extLst>
                    </p:cNvPr>
                    <p:cNvPicPr/>
                    <p:nvPr/>
                  </p:nvPicPr>
                  <p:blipFill>
                    <a:blip r:embed="rId155"/>
                    <a:stretch>
                      <a:fillRect/>
                    </a:stretch>
                  </p:blipFill>
                  <p:spPr>
                    <a:xfrm>
                      <a:off x="4565599" y="4123386"/>
                      <a:ext cx="25560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62" name="Ink 61">
                      <a:extLst>
                        <a:ext uri="{FF2B5EF4-FFF2-40B4-BE49-F238E27FC236}">
                          <a16:creationId xmlns:a16="http://schemas.microsoft.com/office/drawing/2014/main" id="{D079EEDB-C272-1A09-131B-66DC58795501}"/>
                        </a:ext>
                      </a:extLst>
                    </p14:cNvPr>
                    <p14:cNvContentPartPr/>
                    <p14:nvPr/>
                  </p14:nvContentPartPr>
                  <p14:xfrm>
                    <a:off x="4781959" y="4057146"/>
                    <a:ext cx="33120" cy="159120"/>
                  </p14:xfrm>
                </p:contentPart>
              </mc:Choice>
              <mc:Fallback xmlns="">
                <p:pic>
                  <p:nvPicPr>
                    <p:cNvPr id="62" name="Ink 61">
                      <a:extLst>
                        <a:ext uri="{FF2B5EF4-FFF2-40B4-BE49-F238E27FC236}">
                          <a16:creationId xmlns:a16="http://schemas.microsoft.com/office/drawing/2014/main" id="{D079EEDB-C272-1A09-131B-66DC58795501}"/>
                        </a:ext>
                      </a:extLst>
                    </p:cNvPr>
                    <p:cNvPicPr/>
                    <p:nvPr/>
                  </p:nvPicPr>
                  <p:blipFill>
                    <a:blip r:embed="rId157"/>
                    <a:stretch>
                      <a:fillRect/>
                    </a:stretch>
                  </p:blipFill>
                  <p:spPr>
                    <a:xfrm>
                      <a:off x="4775839" y="4051026"/>
                      <a:ext cx="4536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64" name="Ink 63">
                    <a:extLst>
                      <a:ext uri="{FF2B5EF4-FFF2-40B4-BE49-F238E27FC236}">
                        <a16:creationId xmlns:a16="http://schemas.microsoft.com/office/drawing/2014/main" id="{258730BC-C92F-34D9-024C-A39B7C207DC3}"/>
                      </a:ext>
                    </a:extLst>
                  </p14:cNvPr>
                  <p14:cNvContentPartPr/>
                  <p14:nvPr/>
                </p14:nvContentPartPr>
                <p14:xfrm>
                  <a:off x="5645599" y="4274226"/>
                  <a:ext cx="52200" cy="54000"/>
                </p14:xfrm>
              </p:contentPart>
            </mc:Choice>
            <mc:Fallback xmlns="">
              <p:pic>
                <p:nvPicPr>
                  <p:cNvPr id="64" name="Ink 63">
                    <a:extLst>
                      <a:ext uri="{FF2B5EF4-FFF2-40B4-BE49-F238E27FC236}">
                        <a16:creationId xmlns:a16="http://schemas.microsoft.com/office/drawing/2014/main" id="{258730BC-C92F-34D9-024C-A39B7C207DC3}"/>
                      </a:ext>
                    </a:extLst>
                  </p:cNvPr>
                  <p:cNvPicPr/>
                  <p:nvPr/>
                </p:nvPicPr>
                <p:blipFill>
                  <a:blip r:embed="rId159"/>
                  <a:stretch>
                    <a:fillRect/>
                  </a:stretch>
                </p:blipFill>
                <p:spPr>
                  <a:xfrm>
                    <a:off x="5639479" y="4268106"/>
                    <a:ext cx="644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65" name="Ink 64">
                    <a:extLst>
                      <a:ext uri="{FF2B5EF4-FFF2-40B4-BE49-F238E27FC236}">
                        <a16:creationId xmlns:a16="http://schemas.microsoft.com/office/drawing/2014/main" id="{EACD16A0-AAF3-41BE-3C22-0C730E4BDB81}"/>
                      </a:ext>
                    </a:extLst>
                  </p14:cNvPr>
                  <p14:cNvContentPartPr/>
                  <p14:nvPr/>
                </p14:nvContentPartPr>
                <p14:xfrm>
                  <a:off x="5884639" y="4261986"/>
                  <a:ext cx="42120" cy="86040"/>
                </p14:xfrm>
              </p:contentPart>
            </mc:Choice>
            <mc:Fallback xmlns="">
              <p:pic>
                <p:nvPicPr>
                  <p:cNvPr id="65" name="Ink 64">
                    <a:extLst>
                      <a:ext uri="{FF2B5EF4-FFF2-40B4-BE49-F238E27FC236}">
                        <a16:creationId xmlns:a16="http://schemas.microsoft.com/office/drawing/2014/main" id="{EACD16A0-AAF3-41BE-3C22-0C730E4BDB81}"/>
                      </a:ext>
                    </a:extLst>
                  </p:cNvPr>
                  <p:cNvPicPr/>
                  <p:nvPr/>
                </p:nvPicPr>
                <p:blipFill>
                  <a:blip r:embed="rId161"/>
                  <a:stretch>
                    <a:fillRect/>
                  </a:stretch>
                </p:blipFill>
                <p:spPr>
                  <a:xfrm>
                    <a:off x="5878519" y="4255866"/>
                    <a:ext cx="54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66" name="Ink 65">
                    <a:extLst>
                      <a:ext uri="{FF2B5EF4-FFF2-40B4-BE49-F238E27FC236}">
                        <a16:creationId xmlns:a16="http://schemas.microsoft.com/office/drawing/2014/main" id="{A712F4AE-515B-ED03-A722-39AE404F54E2}"/>
                      </a:ext>
                    </a:extLst>
                  </p14:cNvPr>
                  <p14:cNvContentPartPr/>
                  <p14:nvPr/>
                </p14:nvContentPartPr>
                <p14:xfrm>
                  <a:off x="6113959" y="4298346"/>
                  <a:ext cx="56160" cy="79560"/>
                </p14:xfrm>
              </p:contentPart>
            </mc:Choice>
            <mc:Fallback xmlns="">
              <p:pic>
                <p:nvPicPr>
                  <p:cNvPr id="66" name="Ink 65">
                    <a:extLst>
                      <a:ext uri="{FF2B5EF4-FFF2-40B4-BE49-F238E27FC236}">
                        <a16:creationId xmlns:a16="http://schemas.microsoft.com/office/drawing/2014/main" id="{A712F4AE-515B-ED03-A722-39AE404F54E2}"/>
                      </a:ext>
                    </a:extLst>
                  </p:cNvPr>
                  <p:cNvPicPr/>
                  <p:nvPr/>
                </p:nvPicPr>
                <p:blipFill>
                  <a:blip r:embed="rId163"/>
                  <a:stretch>
                    <a:fillRect/>
                  </a:stretch>
                </p:blipFill>
                <p:spPr>
                  <a:xfrm>
                    <a:off x="6107839" y="4292226"/>
                    <a:ext cx="68400" cy="91800"/>
                  </a:xfrm>
                  <a:prstGeom prst="rect">
                    <a:avLst/>
                  </a:prstGeom>
                </p:spPr>
              </p:pic>
            </mc:Fallback>
          </mc:AlternateContent>
        </p:grpSp>
        <p:grpSp>
          <p:nvGrpSpPr>
            <p:cNvPr id="142" name="Group 141">
              <a:extLst>
                <a:ext uri="{FF2B5EF4-FFF2-40B4-BE49-F238E27FC236}">
                  <a16:creationId xmlns:a16="http://schemas.microsoft.com/office/drawing/2014/main" id="{80A1317F-A27A-4838-94D6-D4941F577E9B}"/>
                </a:ext>
              </a:extLst>
            </p:cNvPr>
            <p:cNvGrpSpPr/>
            <p:nvPr/>
          </p:nvGrpSpPr>
          <p:grpSpPr>
            <a:xfrm>
              <a:off x="4228283" y="3076386"/>
              <a:ext cx="171720" cy="163800"/>
              <a:chOff x="5265439" y="3457386"/>
              <a:chExt cx="171720" cy="163800"/>
            </a:xfrm>
          </p:grpSpPr>
          <mc:AlternateContent xmlns:mc="http://schemas.openxmlformats.org/markup-compatibility/2006" xmlns:p14="http://schemas.microsoft.com/office/powerpoint/2010/main">
            <mc:Choice Requires="p14">
              <p:contentPart p14:bwMode="auto" r:id="rId164">
                <p14:nvContentPartPr>
                  <p14:cNvPr id="140" name="Ink 139">
                    <a:extLst>
                      <a:ext uri="{FF2B5EF4-FFF2-40B4-BE49-F238E27FC236}">
                        <a16:creationId xmlns:a16="http://schemas.microsoft.com/office/drawing/2014/main" id="{EB35342E-E2CE-0AD7-8955-D4D9C93D4B95}"/>
                      </a:ext>
                    </a:extLst>
                  </p14:cNvPr>
                  <p14:cNvContentPartPr/>
                  <p14:nvPr/>
                </p14:nvContentPartPr>
                <p14:xfrm>
                  <a:off x="5265439" y="3478626"/>
                  <a:ext cx="132480" cy="40680"/>
                </p14:xfrm>
              </p:contentPart>
            </mc:Choice>
            <mc:Fallback xmlns="">
              <p:pic>
                <p:nvPicPr>
                  <p:cNvPr id="140" name="Ink 139">
                    <a:extLst>
                      <a:ext uri="{FF2B5EF4-FFF2-40B4-BE49-F238E27FC236}">
                        <a16:creationId xmlns:a16="http://schemas.microsoft.com/office/drawing/2014/main" id="{EB35342E-E2CE-0AD7-8955-D4D9C93D4B95}"/>
                      </a:ext>
                    </a:extLst>
                  </p:cNvPr>
                  <p:cNvPicPr/>
                  <p:nvPr/>
                </p:nvPicPr>
                <p:blipFill>
                  <a:blip r:embed="rId165"/>
                  <a:stretch>
                    <a:fillRect/>
                  </a:stretch>
                </p:blipFill>
                <p:spPr>
                  <a:xfrm>
                    <a:off x="5259319" y="3472506"/>
                    <a:ext cx="1447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1" name="Ink 140">
                    <a:extLst>
                      <a:ext uri="{FF2B5EF4-FFF2-40B4-BE49-F238E27FC236}">
                        <a16:creationId xmlns:a16="http://schemas.microsoft.com/office/drawing/2014/main" id="{C6E7086B-9335-5C5E-F3CE-7B075DBFD52D}"/>
                      </a:ext>
                    </a:extLst>
                  </p14:cNvPr>
                  <p14:cNvContentPartPr/>
                  <p14:nvPr/>
                </p14:nvContentPartPr>
                <p14:xfrm>
                  <a:off x="5380999" y="3457386"/>
                  <a:ext cx="56160" cy="163800"/>
                </p14:xfrm>
              </p:contentPart>
            </mc:Choice>
            <mc:Fallback xmlns="">
              <p:pic>
                <p:nvPicPr>
                  <p:cNvPr id="141" name="Ink 140">
                    <a:extLst>
                      <a:ext uri="{FF2B5EF4-FFF2-40B4-BE49-F238E27FC236}">
                        <a16:creationId xmlns:a16="http://schemas.microsoft.com/office/drawing/2014/main" id="{C6E7086B-9335-5C5E-F3CE-7B075DBFD52D}"/>
                      </a:ext>
                    </a:extLst>
                  </p:cNvPr>
                  <p:cNvPicPr/>
                  <p:nvPr/>
                </p:nvPicPr>
                <p:blipFill>
                  <a:blip r:embed="rId167"/>
                  <a:stretch>
                    <a:fillRect/>
                  </a:stretch>
                </p:blipFill>
                <p:spPr>
                  <a:xfrm>
                    <a:off x="5374879" y="3451266"/>
                    <a:ext cx="68400" cy="176040"/>
                  </a:xfrm>
                  <a:prstGeom prst="rect">
                    <a:avLst/>
                  </a:prstGeom>
                </p:spPr>
              </p:pic>
            </mc:Fallback>
          </mc:AlternateContent>
        </p:grpSp>
      </p:grpSp>
      <p:sp>
        <p:nvSpPr>
          <p:cNvPr id="144" name="TextBox 143">
            <a:extLst>
              <a:ext uri="{FF2B5EF4-FFF2-40B4-BE49-F238E27FC236}">
                <a16:creationId xmlns:a16="http://schemas.microsoft.com/office/drawing/2014/main" id="{DBD835AF-3298-3E72-AD63-9788BA51D06C}"/>
              </a:ext>
            </a:extLst>
          </p:cNvPr>
          <p:cNvSpPr txBox="1"/>
          <p:nvPr/>
        </p:nvSpPr>
        <p:spPr>
          <a:xfrm>
            <a:off x="5562600" y="1488043"/>
            <a:ext cx="3416760" cy="5262979"/>
          </a:xfrm>
          <a:prstGeom prst="rect">
            <a:avLst/>
          </a:prstGeom>
          <a:noFill/>
        </p:spPr>
        <p:txBody>
          <a:bodyPr wrap="square" rtlCol="0" anchor="ctr" anchorCtr="0">
            <a:spAutoFit/>
          </a:bodyPr>
          <a:lstStyle/>
          <a:p>
            <a:r>
              <a:rPr lang="en-US" sz="2000" kern="0" dirty="0">
                <a:latin typeface="Tahoma" panose="020B0604030504040204" pitchFamily="34" charset="0"/>
              </a:rPr>
              <a:t>Define distribution of each node given its parents</a:t>
            </a:r>
          </a:p>
          <a:p>
            <a:endParaRPr lang="en-US" sz="2000" kern="0" dirty="0">
              <a:latin typeface="Tahoma" panose="020B0604030504040204" pitchFamily="34" charset="0"/>
            </a:endParaRPr>
          </a:p>
          <a:p>
            <a:r>
              <a:rPr lang="en-US" sz="2000" kern="0" dirty="0">
                <a:latin typeface="Tahoma" panose="020B0604030504040204" pitchFamily="34" charset="0"/>
              </a:rPr>
              <a:t>Can sample left to right: can sample a node once its parents have been sampled</a:t>
            </a:r>
          </a:p>
          <a:p>
            <a:endParaRPr lang="en-US" sz="2000" kern="0" dirty="0">
              <a:latin typeface="Tahoma" panose="020B0604030504040204" pitchFamily="34" charset="0"/>
            </a:endParaRPr>
          </a:p>
          <a:p>
            <a:r>
              <a:rPr lang="en-US" sz="2000" kern="0" dirty="0">
                <a:latin typeface="Tahoma" panose="020B0604030504040204" pitchFamily="34" charset="0"/>
              </a:rPr>
              <a:t>If </a:t>
            </a:r>
            <a:r>
              <a:rPr lang="en-US" sz="2000" i="1" kern="0" dirty="0">
                <a:latin typeface="Tahoma" panose="020B0604030504040204" pitchFamily="34" charset="0"/>
              </a:rPr>
              <a:t>some</a:t>
            </a:r>
            <a:r>
              <a:rPr lang="en-US" sz="2000" kern="0" dirty="0">
                <a:latin typeface="Tahoma" panose="020B0604030504040204" pitchFamily="34" charset="0"/>
              </a:rPr>
              <a:t> nodes are observed, want to infer the conditional distribution of </a:t>
            </a:r>
            <a:r>
              <a:rPr lang="en-US" sz="2000" i="1" kern="0" dirty="0">
                <a:latin typeface="Tahoma" panose="020B0604030504040204" pitchFamily="34" charset="0"/>
              </a:rPr>
              <a:t>other</a:t>
            </a:r>
            <a:r>
              <a:rPr lang="en-US" sz="2000" kern="0" dirty="0">
                <a:latin typeface="Tahoma" panose="020B0604030504040204" pitchFamily="34" charset="0"/>
              </a:rPr>
              <a:t> nodes </a:t>
            </a:r>
            <a:r>
              <a:rPr lang="en-US" sz="1800" kern="0" dirty="0">
                <a:latin typeface="Tahoma" panose="020B0604030504040204" pitchFamily="34" charset="0"/>
              </a:rPr>
              <a:t>(for an HMM, that’s what forward-backward computes) </a:t>
            </a:r>
          </a:p>
          <a:p>
            <a:endParaRPr lang="en-US" sz="2000" kern="0" dirty="0">
              <a:latin typeface="Tahoma" panose="020B0604030504040204" pitchFamily="34" charset="0"/>
            </a:endParaRPr>
          </a:p>
          <a:p>
            <a:r>
              <a:rPr lang="en-US" sz="2000" kern="0" dirty="0">
                <a:latin typeface="Tahoma" panose="020B0604030504040204" pitchFamily="34" charset="0"/>
              </a:rPr>
              <a:t>But what if each node is a long text string, and its distribution is given by a prompted LLM?</a:t>
            </a:r>
          </a:p>
        </p:txBody>
      </p:sp>
      <p:sp>
        <p:nvSpPr>
          <p:cNvPr id="6" name="TextBox 5">
            <a:extLst>
              <a:ext uri="{FF2B5EF4-FFF2-40B4-BE49-F238E27FC236}">
                <a16:creationId xmlns:a16="http://schemas.microsoft.com/office/drawing/2014/main" id="{CA8EB15B-2D2E-272B-5DDB-C82CF25807A4}"/>
              </a:ext>
            </a:extLst>
          </p:cNvPr>
          <p:cNvSpPr txBox="1"/>
          <p:nvPr/>
        </p:nvSpPr>
        <p:spPr>
          <a:xfrm>
            <a:off x="2752399" y="239675"/>
            <a:ext cx="4572000" cy="338554"/>
          </a:xfrm>
          <a:prstGeom prst="rect">
            <a:avLst/>
          </a:prstGeom>
          <a:noFill/>
        </p:spPr>
        <p:txBody>
          <a:bodyPr wrap="square">
            <a:spAutoFit/>
          </a:bodyPr>
          <a:lstStyle/>
          <a:p>
            <a:pPr marL="347472" indent="-347472" algn="l" rtl="0" eaLnBrk="0" fontAlgn="base" hangingPunct="0">
              <a:spcBef>
                <a:spcPts val="672"/>
              </a:spcBef>
              <a:spcAft>
                <a:spcPts val="0"/>
              </a:spcAft>
              <a:buClr>
                <a:schemeClr val="accent2"/>
              </a:buClr>
              <a:buSzPts val="2800"/>
              <a:buFont typeface="Wingdings" panose="05000000000000000000" pitchFamily="2" charset="2"/>
              <a:buChar char="§"/>
            </a:pPr>
            <a:r>
              <a:rPr kumimoji="1" lang="en-US" dirty="0">
                <a:solidFill>
                  <a:srgbClr val="000000"/>
                </a:solidFill>
                <a:latin typeface="Tahoma" panose="020B0604030504040204" pitchFamily="34" charset="0"/>
              </a:rPr>
              <a:t>Split into 2 slides and </a:t>
            </a:r>
            <a:endParaRPr lang="en-US" sz="1600" dirty="0">
              <a:effectLst/>
            </a:endParaRPr>
          </a:p>
        </p:txBody>
      </p:sp>
    </p:spTree>
    <p:extLst>
      <p:ext uri="{BB962C8B-B14F-4D97-AF65-F5344CB8AC3E}">
        <p14:creationId xmlns:p14="http://schemas.microsoft.com/office/powerpoint/2010/main" val="123705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A03B-A399-004E-F3A9-C47D88B58FE8}"/>
              </a:ext>
            </a:extLst>
          </p:cNvPr>
          <p:cNvSpPr>
            <a:spLocks noGrp="1"/>
          </p:cNvSpPr>
          <p:nvPr>
            <p:ph type="title"/>
          </p:nvPr>
        </p:nvSpPr>
        <p:spPr/>
        <p:txBody>
          <a:bodyPr/>
          <a:lstStyle/>
          <a:p>
            <a:r>
              <a:rPr lang="en-US" dirty="0"/>
              <a:t>“LLM Cascades”</a:t>
            </a:r>
          </a:p>
        </p:txBody>
      </p:sp>
      <p:sp>
        <p:nvSpPr>
          <p:cNvPr id="4" name="Footer Placeholder 3">
            <a:extLst>
              <a:ext uri="{FF2B5EF4-FFF2-40B4-BE49-F238E27FC236}">
                <a16:creationId xmlns:a16="http://schemas.microsoft.com/office/drawing/2014/main" id="{19FBA4D4-372F-3892-FEFA-AB23A90558F1}"/>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3B786458-522B-91C8-8CA9-1F4D5B1BE7E6}"/>
              </a:ext>
            </a:extLst>
          </p:cNvPr>
          <p:cNvSpPr>
            <a:spLocks noGrp="1"/>
          </p:cNvSpPr>
          <p:nvPr>
            <p:ph type="sldNum" sz="quarter" idx="11"/>
          </p:nvPr>
        </p:nvSpPr>
        <p:spPr/>
        <p:txBody>
          <a:bodyPr/>
          <a:lstStyle/>
          <a:p>
            <a:pPr>
              <a:defRPr/>
            </a:pPr>
            <a:fld id="{393BCBD1-EA64-4810-B9CC-77DBCC3C3E9D}" type="slidenum">
              <a:rPr lang="en-US" altLang="en-US" smtClean="0"/>
              <a:pPr>
                <a:defRPr/>
              </a:pPr>
              <a:t>64</a:t>
            </a:fld>
            <a:endParaRPr lang="en-US" altLang="en-US" dirty="0"/>
          </a:p>
        </p:txBody>
      </p:sp>
      <p:grpSp>
        <p:nvGrpSpPr>
          <p:cNvPr id="37" name="Group 36">
            <a:extLst>
              <a:ext uri="{FF2B5EF4-FFF2-40B4-BE49-F238E27FC236}">
                <a16:creationId xmlns:a16="http://schemas.microsoft.com/office/drawing/2014/main" id="{6F11B357-8EBD-7679-242E-F64C472EF24E}"/>
              </a:ext>
            </a:extLst>
          </p:cNvPr>
          <p:cNvGrpSpPr/>
          <p:nvPr/>
        </p:nvGrpSpPr>
        <p:grpSpPr>
          <a:xfrm>
            <a:off x="809131" y="2249218"/>
            <a:ext cx="231840" cy="368280"/>
            <a:chOff x="809131" y="2249218"/>
            <a:chExt cx="231840" cy="368280"/>
          </a:xfrm>
        </p:grpSpPr>
        <mc:AlternateContent xmlns:mc="http://schemas.openxmlformats.org/markup-compatibility/2006" xmlns:p14="http://schemas.microsoft.com/office/powerpoint/2010/main">
          <mc:Choice Requires="p14">
            <p:contentPart p14:bwMode="auto" r:id="rId2">
              <p14:nvContentPartPr>
                <p14:cNvPr id="34" name="Ink 33">
                  <a:extLst>
                    <a:ext uri="{FF2B5EF4-FFF2-40B4-BE49-F238E27FC236}">
                      <a16:creationId xmlns:a16="http://schemas.microsoft.com/office/drawing/2014/main" id="{577CA2FA-34DB-1935-C6F4-58BF1E17FE89}"/>
                    </a:ext>
                  </a:extLst>
                </p14:cNvPr>
                <p14:cNvContentPartPr/>
                <p14:nvPr/>
              </p14:nvContentPartPr>
              <p14:xfrm>
                <a:off x="809131" y="2249218"/>
                <a:ext cx="141480" cy="303480"/>
              </p14:xfrm>
            </p:contentPart>
          </mc:Choice>
          <mc:Fallback xmlns="">
            <p:pic>
              <p:nvPicPr>
                <p:cNvPr id="34" name="Ink 33">
                  <a:extLst>
                    <a:ext uri="{FF2B5EF4-FFF2-40B4-BE49-F238E27FC236}">
                      <a16:creationId xmlns:a16="http://schemas.microsoft.com/office/drawing/2014/main" id="{577CA2FA-34DB-1935-C6F4-58BF1E17FE89}"/>
                    </a:ext>
                  </a:extLst>
                </p:cNvPr>
                <p:cNvPicPr/>
                <p:nvPr/>
              </p:nvPicPr>
              <p:blipFill>
                <a:blip r:embed="rId3"/>
                <a:stretch>
                  <a:fillRect/>
                </a:stretch>
              </p:blipFill>
              <p:spPr>
                <a:xfrm>
                  <a:off x="803011" y="2243098"/>
                  <a:ext cx="15372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42DEDD9D-2EB0-7F7B-26C8-91A11E89CDEF}"/>
                    </a:ext>
                  </a:extLst>
                </p14:cNvPr>
                <p14:cNvContentPartPr/>
                <p14:nvPr/>
              </p14:nvContentPartPr>
              <p14:xfrm>
                <a:off x="861691" y="2359018"/>
                <a:ext cx="79200" cy="58320"/>
              </p14:xfrm>
            </p:contentPart>
          </mc:Choice>
          <mc:Fallback xmlns="">
            <p:pic>
              <p:nvPicPr>
                <p:cNvPr id="35" name="Ink 34">
                  <a:extLst>
                    <a:ext uri="{FF2B5EF4-FFF2-40B4-BE49-F238E27FC236}">
                      <a16:creationId xmlns:a16="http://schemas.microsoft.com/office/drawing/2014/main" id="{42DEDD9D-2EB0-7F7B-26C8-91A11E89CDEF}"/>
                    </a:ext>
                  </a:extLst>
                </p:cNvPr>
                <p:cNvPicPr/>
                <p:nvPr/>
              </p:nvPicPr>
              <p:blipFill>
                <a:blip r:embed="rId5"/>
                <a:stretch>
                  <a:fillRect/>
                </a:stretch>
              </p:blipFill>
              <p:spPr>
                <a:xfrm>
                  <a:off x="855571" y="2352898"/>
                  <a:ext cx="914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EFC60771-5C98-E776-DBAA-0533A375F159}"/>
                    </a:ext>
                  </a:extLst>
                </p14:cNvPr>
                <p14:cNvContentPartPr/>
                <p14:nvPr/>
              </p14:nvContentPartPr>
              <p14:xfrm>
                <a:off x="1040611" y="2490778"/>
                <a:ext cx="360" cy="126720"/>
              </p14:xfrm>
            </p:contentPart>
          </mc:Choice>
          <mc:Fallback xmlns="">
            <p:pic>
              <p:nvPicPr>
                <p:cNvPr id="36" name="Ink 35">
                  <a:extLst>
                    <a:ext uri="{FF2B5EF4-FFF2-40B4-BE49-F238E27FC236}">
                      <a16:creationId xmlns:a16="http://schemas.microsoft.com/office/drawing/2014/main" id="{EFC60771-5C98-E776-DBAA-0533A375F159}"/>
                    </a:ext>
                  </a:extLst>
                </p:cNvPr>
                <p:cNvPicPr/>
                <p:nvPr/>
              </p:nvPicPr>
              <p:blipFill>
                <a:blip r:embed="rId7"/>
                <a:stretch>
                  <a:fillRect/>
                </a:stretch>
              </p:blipFill>
              <p:spPr>
                <a:xfrm>
                  <a:off x="1034491" y="2484658"/>
                  <a:ext cx="12600" cy="138960"/>
                </a:xfrm>
                <a:prstGeom prst="rect">
                  <a:avLst/>
                </a:prstGeom>
              </p:spPr>
            </p:pic>
          </mc:Fallback>
        </mc:AlternateContent>
      </p:grpSp>
      <p:grpSp>
        <p:nvGrpSpPr>
          <p:cNvPr id="46" name="Group 45">
            <a:extLst>
              <a:ext uri="{FF2B5EF4-FFF2-40B4-BE49-F238E27FC236}">
                <a16:creationId xmlns:a16="http://schemas.microsoft.com/office/drawing/2014/main" id="{B6CB6AE2-842F-3E73-DACE-AC61AFA9C06D}"/>
              </a:ext>
            </a:extLst>
          </p:cNvPr>
          <p:cNvGrpSpPr/>
          <p:nvPr/>
        </p:nvGrpSpPr>
        <p:grpSpPr>
          <a:xfrm>
            <a:off x="1355971" y="2245978"/>
            <a:ext cx="389160" cy="180720"/>
            <a:chOff x="1355971" y="2245978"/>
            <a:chExt cx="389160" cy="180720"/>
          </a:xfrm>
        </p:grpSpPr>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EAF46CB6-607E-23D0-C23B-51974E489BB3}"/>
                    </a:ext>
                  </a:extLst>
                </p14:cNvPr>
                <p14:cNvContentPartPr/>
                <p14:nvPr/>
              </p14:nvContentPartPr>
              <p14:xfrm>
                <a:off x="1355971" y="2333098"/>
                <a:ext cx="356040" cy="31680"/>
              </p14:xfrm>
            </p:contentPart>
          </mc:Choice>
          <mc:Fallback xmlns="">
            <p:pic>
              <p:nvPicPr>
                <p:cNvPr id="38" name="Ink 37">
                  <a:extLst>
                    <a:ext uri="{FF2B5EF4-FFF2-40B4-BE49-F238E27FC236}">
                      <a16:creationId xmlns:a16="http://schemas.microsoft.com/office/drawing/2014/main" id="{EAF46CB6-607E-23D0-C23B-51974E489BB3}"/>
                    </a:ext>
                  </a:extLst>
                </p:cNvPr>
                <p:cNvPicPr/>
                <p:nvPr/>
              </p:nvPicPr>
              <p:blipFill>
                <a:blip r:embed="rId9"/>
                <a:stretch>
                  <a:fillRect/>
                </a:stretch>
              </p:blipFill>
              <p:spPr>
                <a:xfrm>
                  <a:off x="1349851" y="2326978"/>
                  <a:ext cx="36828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286010A1-0280-A543-2B6C-09CBE3DE4346}"/>
                    </a:ext>
                  </a:extLst>
                </p14:cNvPr>
                <p14:cNvContentPartPr/>
                <p14:nvPr/>
              </p14:nvContentPartPr>
              <p14:xfrm>
                <a:off x="1647571" y="2245978"/>
                <a:ext cx="97560" cy="180720"/>
              </p14:xfrm>
            </p:contentPart>
          </mc:Choice>
          <mc:Fallback xmlns="">
            <p:pic>
              <p:nvPicPr>
                <p:cNvPr id="39" name="Ink 38">
                  <a:extLst>
                    <a:ext uri="{FF2B5EF4-FFF2-40B4-BE49-F238E27FC236}">
                      <a16:creationId xmlns:a16="http://schemas.microsoft.com/office/drawing/2014/main" id="{286010A1-0280-A543-2B6C-09CBE3DE4346}"/>
                    </a:ext>
                  </a:extLst>
                </p:cNvPr>
                <p:cNvPicPr/>
                <p:nvPr/>
              </p:nvPicPr>
              <p:blipFill>
                <a:blip r:embed="rId11"/>
                <a:stretch>
                  <a:fillRect/>
                </a:stretch>
              </p:blipFill>
              <p:spPr>
                <a:xfrm>
                  <a:off x="1641451" y="2239858"/>
                  <a:ext cx="109800" cy="192960"/>
                </a:xfrm>
                <a:prstGeom prst="rect">
                  <a:avLst/>
                </a:prstGeom>
              </p:spPr>
            </p:pic>
          </mc:Fallback>
        </mc:AlternateContent>
      </p:grpSp>
      <p:grpSp>
        <p:nvGrpSpPr>
          <p:cNvPr id="45" name="Group 44">
            <a:extLst>
              <a:ext uri="{FF2B5EF4-FFF2-40B4-BE49-F238E27FC236}">
                <a16:creationId xmlns:a16="http://schemas.microsoft.com/office/drawing/2014/main" id="{E5BB6B56-B84E-2D1C-9FF9-0C702C410AF7}"/>
              </a:ext>
            </a:extLst>
          </p:cNvPr>
          <p:cNvGrpSpPr/>
          <p:nvPr/>
        </p:nvGrpSpPr>
        <p:grpSpPr>
          <a:xfrm>
            <a:off x="1944931" y="2142298"/>
            <a:ext cx="263160" cy="459000"/>
            <a:chOff x="1944931" y="2142298"/>
            <a:chExt cx="263160" cy="459000"/>
          </a:xfrm>
        </p:grpSpPr>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56D06B9C-960A-6FE7-3C82-46F33BDD1C9D}"/>
                    </a:ext>
                  </a:extLst>
                </p14:cNvPr>
                <p14:cNvContentPartPr/>
                <p14:nvPr/>
              </p14:nvContentPartPr>
              <p14:xfrm>
                <a:off x="1944931" y="2142298"/>
                <a:ext cx="141480" cy="389160"/>
              </p14:xfrm>
            </p:contentPart>
          </mc:Choice>
          <mc:Fallback xmlns="">
            <p:pic>
              <p:nvPicPr>
                <p:cNvPr id="40" name="Ink 39">
                  <a:extLst>
                    <a:ext uri="{FF2B5EF4-FFF2-40B4-BE49-F238E27FC236}">
                      <a16:creationId xmlns:a16="http://schemas.microsoft.com/office/drawing/2014/main" id="{56D06B9C-960A-6FE7-3C82-46F33BDD1C9D}"/>
                    </a:ext>
                  </a:extLst>
                </p:cNvPr>
                <p:cNvPicPr/>
                <p:nvPr/>
              </p:nvPicPr>
              <p:blipFill>
                <a:blip r:embed="rId13"/>
                <a:stretch>
                  <a:fillRect/>
                </a:stretch>
              </p:blipFill>
              <p:spPr>
                <a:xfrm>
                  <a:off x="1938811" y="2136178"/>
                  <a:ext cx="15372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id="{52056654-06D0-94A0-EEEC-0E88482F0F47}"/>
                    </a:ext>
                  </a:extLst>
                </p14:cNvPr>
                <p14:cNvContentPartPr/>
                <p14:nvPr/>
              </p14:nvContentPartPr>
              <p14:xfrm>
                <a:off x="2196571" y="2469898"/>
                <a:ext cx="11520" cy="131400"/>
              </p14:xfrm>
            </p:contentPart>
          </mc:Choice>
          <mc:Fallback xmlns="">
            <p:pic>
              <p:nvPicPr>
                <p:cNvPr id="41" name="Ink 40">
                  <a:extLst>
                    <a:ext uri="{FF2B5EF4-FFF2-40B4-BE49-F238E27FC236}">
                      <a16:creationId xmlns:a16="http://schemas.microsoft.com/office/drawing/2014/main" id="{52056654-06D0-94A0-EEEC-0E88482F0F47}"/>
                    </a:ext>
                  </a:extLst>
                </p:cNvPr>
                <p:cNvPicPr/>
                <p:nvPr/>
              </p:nvPicPr>
              <p:blipFill>
                <a:blip r:embed="rId15"/>
                <a:stretch>
                  <a:fillRect/>
                </a:stretch>
              </p:blipFill>
              <p:spPr>
                <a:xfrm>
                  <a:off x="2190451" y="2463778"/>
                  <a:ext cx="23760" cy="143640"/>
                </a:xfrm>
                <a:prstGeom prst="rect">
                  <a:avLst/>
                </a:prstGeom>
              </p:spPr>
            </p:pic>
          </mc:Fallback>
        </mc:AlternateContent>
      </p:grpSp>
      <p:grpSp>
        <p:nvGrpSpPr>
          <p:cNvPr id="44" name="Group 43">
            <a:extLst>
              <a:ext uri="{FF2B5EF4-FFF2-40B4-BE49-F238E27FC236}">
                <a16:creationId xmlns:a16="http://schemas.microsoft.com/office/drawing/2014/main" id="{7CA6CCC4-741E-589E-A261-4AA1873AB83D}"/>
              </a:ext>
            </a:extLst>
          </p:cNvPr>
          <p:cNvGrpSpPr/>
          <p:nvPr/>
        </p:nvGrpSpPr>
        <p:grpSpPr>
          <a:xfrm>
            <a:off x="2522011" y="2238778"/>
            <a:ext cx="338400" cy="184680"/>
            <a:chOff x="2522011" y="2238778"/>
            <a:chExt cx="338400" cy="184680"/>
          </a:xfrm>
        </p:grpSpPr>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8D290BA1-EF5E-DC52-575A-DACDDC40AF5A}"/>
                    </a:ext>
                  </a:extLst>
                </p14:cNvPr>
                <p14:cNvContentPartPr/>
                <p14:nvPr/>
              </p14:nvContentPartPr>
              <p14:xfrm>
                <a:off x="2522011" y="2281258"/>
                <a:ext cx="310320" cy="73440"/>
              </p14:xfrm>
            </p:contentPart>
          </mc:Choice>
          <mc:Fallback xmlns="">
            <p:pic>
              <p:nvPicPr>
                <p:cNvPr id="42" name="Ink 41">
                  <a:extLst>
                    <a:ext uri="{FF2B5EF4-FFF2-40B4-BE49-F238E27FC236}">
                      <a16:creationId xmlns:a16="http://schemas.microsoft.com/office/drawing/2014/main" id="{8D290BA1-EF5E-DC52-575A-DACDDC40AF5A}"/>
                    </a:ext>
                  </a:extLst>
                </p:cNvPr>
                <p:cNvPicPr/>
                <p:nvPr/>
              </p:nvPicPr>
              <p:blipFill>
                <a:blip r:embed="rId17"/>
                <a:stretch>
                  <a:fillRect/>
                </a:stretch>
              </p:blipFill>
              <p:spPr>
                <a:xfrm>
                  <a:off x="2515891" y="2275138"/>
                  <a:ext cx="3225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9C597369-4436-15B2-CDF5-B148F69A8994}"/>
                    </a:ext>
                  </a:extLst>
                </p14:cNvPr>
                <p14:cNvContentPartPr/>
                <p14:nvPr/>
              </p14:nvContentPartPr>
              <p14:xfrm>
                <a:off x="2795611" y="2238778"/>
                <a:ext cx="64800" cy="184680"/>
              </p14:xfrm>
            </p:contentPart>
          </mc:Choice>
          <mc:Fallback xmlns="">
            <p:pic>
              <p:nvPicPr>
                <p:cNvPr id="43" name="Ink 42">
                  <a:extLst>
                    <a:ext uri="{FF2B5EF4-FFF2-40B4-BE49-F238E27FC236}">
                      <a16:creationId xmlns:a16="http://schemas.microsoft.com/office/drawing/2014/main" id="{9C597369-4436-15B2-CDF5-B148F69A8994}"/>
                    </a:ext>
                  </a:extLst>
                </p:cNvPr>
                <p:cNvPicPr/>
                <p:nvPr/>
              </p:nvPicPr>
              <p:blipFill>
                <a:blip r:embed="rId19"/>
                <a:stretch>
                  <a:fillRect/>
                </a:stretch>
              </p:blipFill>
              <p:spPr>
                <a:xfrm>
                  <a:off x="2789491" y="2232658"/>
                  <a:ext cx="77040" cy="196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7" name="Ink 46">
                <a:extLst>
                  <a:ext uri="{FF2B5EF4-FFF2-40B4-BE49-F238E27FC236}">
                    <a16:creationId xmlns:a16="http://schemas.microsoft.com/office/drawing/2014/main" id="{A227D245-8465-6D83-C85E-E28733E74D32}"/>
                  </a:ext>
                </a:extLst>
              </p14:cNvPr>
              <p14:cNvContentPartPr/>
              <p14:nvPr/>
            </p14:nvContentPartPr>
            <p14:xfrm>
              <a:off x="3142291" y="2072458"/>
              <a:ext cx="172080" cy="303480"/>
            </p14:xfrm>
          </p:contentPart>
        </mc:Choice>
        <mc:Fallback xmlns="">
          <p:pic>
            <p:nvPicPr>
              <p:cNvPr id="47" name="Ink 46">
                <a:extLst>
                  <a:ext uri="{FF2B5EF4-FFF2-40B4-BE49-F238E27FC236}">
                    <a16:creationId xmlns:a16="http://schemas.microsoft.com/office/drawing/2014/main" id="{A227D245-8465-6D83-C85E-E28733E74D32}"/>
                  </a:ext>
                </a:extLst>
              </p:cNvPr>
              <p:cNvPicPr/>
              <p:nvPr/>
            </p:nvPicPr>
            <p:blipFill>
              <a:blip r:embed="rId21"/>
              <a:stretch>
                <a:fillRect/>
              </a:stretch>
            </p:blipFill>
            <p:spPr>
              <a:xfrm>
                <a:off x="3136171" y="2066338"/>
                <a:ext cx="18432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550C9F1F-E459-C665-0B33-D76F794E7E6F}"/>
                  </a:ext>
                </a:extLst>
              </p14:cNvPr>
              <p14:cNvContentPartPr/>
              <p14:nvPr/>
            </p14:nvContentPartPr>
            <p14:xfrm>
              <a:off x="3247411" y="2239858"/>
              <a:ext cx="88920" cy="30600"/>
            </p14:xfrm>
          </p:contentPart>
        </mc:Choice>
        <mc:Fallback xmlns="">
          <p:pic>
            <p:nvPicPr>
              <p:cNvPr id="48" name="Ink 47">
                <a:extLst>
                  <a:ext uri="{FF2B5EF4-FFF2-40B4-BE49-F238E27FC236}">
                    <a16:creationId xmlns:a16="http://schemas.microsoft.com/office/drawing/2014/main" id="{550C9F1F-E459-C665-0B33-D76F794E7E6F}"/>
                  </a:ext>
                </a:extLst>
              </p:cNvPr>
              <p:cNvPicPr/>
              <p:nvPr/>
            </p:nvPicPr>
            <p:blipFill>
              <a:blip r:embed="rId23"/>
              <a:stretch>
                <a:fillRect/>
              </a:stretch>
            </p:blipFill>
            <p:spPr>
              <a:xfrm>
                <a:off x="3241291" y="2233738"/>
                <a:ext cx="1011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a:extLst>
                  <a:ext uri="{FF2B5EF4-FFF2-40B4-BE49-F238E27FC236}">
                    <a16:creationId xmlns:a16="http://schemas.microsoft.com/office/drawing/2014/main" id="{BD2E36BF-B217-9470-B058-BAB9DB2046BC}"/>
                  </a:ext>
                </a:extLst>
              </p14:cNvPr>
              <p14:cNvContentPartPr/>
              <p14:nvPr/>
            </p14:nvContentPartPr>
            <p14:xfrm>
              <a:off x="3399331" y="2312218"/>
              <a:ext cx="110520" cy="231840"/>
            </p14:xfrm>
          </p:contentPart>
        </mc:Choice>
        <mc:Fallback xmlns="">
          <p:pic>
            <p:nvPicPr>
              <p:cNvPr id="49" name="Ink 48">
                <a:extLst>
                  <a:ext uri="{FF2B5EF4-FFF2-40B4-BE49-F238E27FC236}">
                    <a16:creationId xmlns:a16="http://schemas.microsoft.com/office/drawing/2014/main" id="{BD2E36BF-B217-9470-B058-BAB9DB2046BC}"/>
                  </a:ext>
                </a:extLst>
              </p:cNvPr>
              <p:cNvPicPr/>
              <p:nvPr/>
            </p:nvPicPr>
            <p:blipFill>
              <a:blip r:embed="rId25"/>
              <a:stretch>
                <a:fillRect/>
              </a:stretch>
            </p:blipFill>
            <p:spPr>
              <a:xfrm>
                <a:off x="3393211" y="2306098"/>
                <a:ext cx="1227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 name="Ink 49">
                <a:extLst>
                  <a:ext uri="{FF2B5EF4-FFF2-40B4-BE49-F238E27FC236}">
                    <a16:creationId xmlns:a16="http://schemas.microsoft.com/office/drawing/2014/main" id="{F614E2F7-94F0-3293-CA41-4121BEEF3F26}"/>
                  </a:ext>
                </a:extLst>
              </p14:cNvPr>
              <p14:cNvContentPartPr/>
              <p14:nvPr/>
            </p14:nvContentPartPr>
            <p14:xfrm>
              <a:off x="3825571" y="2217178"/>
              <a:ext cx="440640" cy="32040"/>
            </p14:xfrm>
          </p:contentPart>
        </mc:Choice>
        <mc:Fallback xmlns="">
          <p:pic>
            <p:nvPicPr>
              <p:cNvPr id="50" name="Ink 49">
                <a:extLst>
                  <a:ext uri="{FF2B5EF4-FFF2-40B4-BE49-F238E27FC236}">
                    <a16:creationId xmlns:a16="http://schemas.microsoft.com/office/drawing/2014/main" id="{F614E2F7-94F0-3293-CA41-4121BEEF3F26}"/>
                  </a:ext>
                </a:extLst>
              </p:cNvPr>
              <p:cNvPicPr/>
              <p:nvPr/>
            </p:nvPicPr>
            <p:blipFill>
              <a:blip r:embed="rId27"/>
              <a:stretch>
                <a:fillRect/>
              </a:stretch>
            </p:blipFill>
            <p:spPr>
              <a:xfrm>
                <a:off x="3819451" y="2211058"/>
                <a:ext cx="4528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 name="Ink 50">
                <a:extLst>
                  <a:ext uri="{FF2B5EF4-FFF2-40B4-BE49-F238E27FC236}">
                    <a16:creationId xmlns:a16="http://schemas.microsoft.com/office/drawing/2014/main" id="{6C5DCAA8-812C-47E8-2418-A332571C99DA}"/>
                  </a:ext>
                </a:extLst>
              </p14:cNvPr>
              <p14:cNvContentPartPr/>
              <p14:nvPr/>
            </p14:nvContentPartPr>
            <p14:xfrm>
              <a:off x="4214371" y="2123218"/>
              <a:ext cx="64080" cy="194400"/>
            </p14:xfrm>
          </p:contentPart>
        </mc:Choice>
        <mc:Fallback xmlns="">
          <p:pic>
            <p:nvPicPr>
              <p:cNvPr id="51" name="Ink 50">
                <a:extLst>
                  <a:ext uri="{FF2B5EF4-FFF2-40B4-BE49-F238E27FC236}">
                    <a16:creationId xmlns:a16="http://schemas.microsoft.com/office/drawing/2014/main" id="{6C5DCAA8-812C-47E8-2418-A332571C99DA}"/>
                  </a:ext>
                </a:extLst>
              </p:cNvPr>
              <p:cNvPicPr/>
              <p:nvPr/>
            </p:nvPicPr>
            <p:blipFill>
              <a:blip r:embed="rId29"/>
              <a:stretch>
                <a:fillRect/>
              </a:stretch>
            </p:blipFill>
            <p:spPr>
              <a:xfrm>
                <a:off x="4208251" y="2117098"/>
                <a:ext cx="7632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2" name="Ink 51">
                <a:extLst>
                  <a:ext uri="{FF2B5EF4-FFF2-40B4-BE49-F238E27FC236}">
                    <a16:creationId xmlns:a16="http://schemas.microsoft.com/office/drawing/2014/main" id="{D85BF8B5-0DCD-CB50-B17B-8989ACB5AC22}"/>
                  </a:ext>
                </a:extLst>
              </p14:cNvPr>
              <p14:cNvContentPartPr/>
              <p14:nvPr/>
            </p14:nvContentPartPr>
            <p14:xfrm>
              <a:off x="4635211" y="2098018"/>
              <a:ext cx="140760" cy="329760"/>
            </p14:xfrm>
          </p:contentPart>
        </mc:Choice>
        <mc:Fallback xmlns="">
          <p:pic>
            <p:nvPicPr>
              <p:cNvPr id="52" name="Ink 51">
                <a:extLst>
                  <a:ext uri="{FF2B5EF4-FFF2-40B4-BE49-F238E27FC236}">
                    <a16:creationId xmlns:a16="http://schemas.microsoft.com/office/drawing/2014/main" id="{D85BF8B5-0DCD-CB50-B17B-8989ACB5AC22}"/>
                  </a:ext>
                </a:extLst>
              </p:cNvPr>
              <p:cNvPicPr/>
              <p:nvPr/>
            </p:nvPicPr>
            <p:blipFill>
              <a:blip r:embed="rId31"/>
              <a:stretch>
                <a:fillRect/>
              </a:stretch>
            </p:blipFill>
            <p:spPr>
              <a:xfrm>
                <a:off x="4629091" y="2091898"/>
                <a:ext cx="15300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Ink 52">
                <a:extLst>
                  <a:ext uri="{FF2B5EF4-FFF2-40B4-BE49-F238E27FC236}">
                    <a16:creationId xmlns:a16="http://schemas.microsoft.com/office/drawing/2014/main" id="{B2F4A266-287C-F5C8-6ADB-1FFDD110F5E9}"/>
                  </a:ext>
                </a:extLst>
              </p14:cNvPr>
              <p14:cNvContentPartPr/>
              <p14:nvPr/>
            </p14:nvContentPartPr>
            <p14:xfrm>
              <a:off x="4908091" y="2451178"/>
              <a:ext cx="110520" cy="188280"/>
            </p14:xfrm>
          </p:contentPart>
        </mc:Choice>
        <mc:Fallback xmlns="">
          <p:pic>
            <p:nvPicPr>
              <p:cNvPr id="53" name="Ink 52">
                <a:extLst>
                  <a:ext uri="{FF2B5EF4-FFF2-40B4-BE49-F238E27FC236}">
                    <a16:creationId xmlns:a16="http://schemas.microsoft.com/office/drawing/2014/main" id="{B2F4A266-287C-F5C8-6ADB-1FFDD110F5E9}"/>
                  </a:ext>
                </a:extLst>
              </p:cNvPr>
              <p:cNvPicPr/>
              <p:nvPr/>
            </p:nvPicPr>
            <p:blipFill>
              <a:blip r:embed="rId33"/>
              <a:stretch>
                <a:fillRect/>
              </a:stretch>
            </p:blipFill>
            <p:spPr>
              <a:xfrm>
                <a:off x="4901971" y="2445058"/>
                <a:ext cx="122760" cy="200520"/>
              </a:xfrm>
              <a:prstGeom prst="rect">
                <a:avLst/>
              </a:prstGeom>
            </p:spPr>
          </p:pic>
        </mc:Fallback>
      </mc:AlternateContent>
      <p:grpSp>
        <p:nvGrpSpPr>
          <p:cNvPr id="71" name="Group 70">
            <a:extLst>
              <a:ext uri="{FF2B5EF4-FFF2-40B4-BE49-F238E27FC236}">
                <a16:creationId xmlns:a16="http://schemas.microsoft.com/office/drawing/2014/main" id="{5F91150D-A33F-C02C-7587-90D3CBF17255}"/>
              </a:ext>
            </a:extLst>
          </p:cNvPr>
          <p:cNvGrpSpPr/>
          <p:nvPr/>
        </p:nvGrpSpPr>
        <p:grpSpPr>
          <a:xfrm>
            <a:off x="872131" y="3138058"/>
            <a:ext cx="253080" cy="392760"/>
            <a:chOff x="872131" y="3138058"/>
            <a:chExt cx="253080" cy="392760"/>
          </a:xfrm>
        </p:grpSpPr>
        <mc:AlternateContent xmlns:mc="http://schemas.openxmlformats.org/markup-compatibility/2006" xmlns:p14="http://schemas.microsoft.com/office/powerpoint/2010/main">
          <mc:Choice Requires="p14">
            <p:contentPart p14:bwMode="auto" r:id="rId34">
              <p14:nvContentPartPr>
                <p14:cNvPr id="68" name="Ink 67">
                  <a:extLst>
                    <a:ext uri="{FF2B5EF4-FFF2-40B4-BE49-F238E27FC236}">
                      <a16:creationId xmlns:a16="http://schemas.microsoft.com/office/drawing/2014/main" id="{976E0B0E-649C-CFA2-BD53-BD87F4644B67}"/>
                    </a:ext>
                  </a:extLst>
                </p14:cNvPr>
                <p14:cNvContentPartPr/>
                <p14:nvPr/>
              </p14:nvContentPartPr>
              <p14:xfrm>
                <a:off x="872131" y="3138058"/>
                <a:ext cx="144360" cy="320040"/>
              </p14:xfrm>
            </p:contentPart>
          </mc:Choice>
          <mc:Fallback xmlns="">
            <p:pic>
              <p:nvPicPr>
                <p:cNvPr id="68" name="Ink 67">
                  <a:extLst>
                    <a:ext uri="{FF2B5EF4-FFF2-40B4-BE49-F238E27FC236}">
                      <a16:creationId xmlns:a16="http://schemas.microsoft.com/office/drawing/2014/main" id="{976E0B0E-649C-CFA2-BD53-BD87F4644B67}"/>
                    </a:ext>
                  </a:extLst>
                </p:cNvPr>
                <p:cNvPicPr/>
                <p:nvPr/>
              </p:nvPicPr>
              <p:blipFill>
                <a:blip r:embed="rId35"/>
                <a:stretch>
                  <a:fillRect/>
                </a:stretch>
              </p:blipFill>
              <p:spPr>
                <a:xfrm>
                  <a:off x="866011" y="3131938"/>
                  <a:ext cx="1566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9" name="Ink 68">
                  <a:extLst>
                    <a:ext uri="{FF2B5EF4-FFF2-40B4-BE49-F238E27FC236}">
                      <a16:creationId xmlns:a16="http://schemas.microsoft.com/office/drawing/2014/main" id="{5E8EAD74-E728-1E08-80C6-A6096B4605BC}"/>
                    </a:ext>
                  </a:extLst>
                </p14:cNvPr>
                <p14:cNvContentPartPr/>
                <p14:nvPr/>
              </p14:nvContentPartPr>
              <p14:xfrm>
                <a:off x="924691" y="3281338"/>
                <a:ext cx="82440" cy="92520"/>
              </p14:xfrm>
            </p:contentPart>
          </mc:Choice>
          <mc:Fallback xmlns="">
            <p:pic>
              <p:nvPicPr>
                <p:cNvPr id="69" name="Ink 68">
                  <a:extLst>
                    <a:ext uri="{FF2B5EF4-FFF2-40B4-BE49-F238E27FC236}">
                      <a16:creationId xmlns:a16="http://schemas.microsoft.com/office/drawing/2014/main" id="{5E8EAD74-E728-1E08-80C6-A6096B4605BC}"/>
                    </a:ext>
                  </a:extLst>
                </p:cNvPr>
                <p:cNvPicPr/>
                <p:nvPr/>
              </p:nvPicPr>
              <p:blipFill>
                <a:blip r:embed="rId37"/>
                <a:stretch>
                  <a:fillRect/>
                </a:stretch>
              </p:blipFill>
              <p:spPr>
                <a:xfrm>
                  <a:off x="918571" y="3275218"/>
                  <a:ext cx="946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Ink 69">
                  <a:extLst>
                    <a:ext uri="{FF2B5EF4-FFF2-40B4-BE49-F238E27FC236}">
                      <a16:creationId xmlns:a16="http://schemas.microsoft.com/office/drawing/2014/main" id="{A0260C50-7562-D71D-78F6-B9FB7BF33687}"/>
                    </a:ext>
                  </a:extLst>
                </p14:cNvPr>
                <p14:cNvContentPartPr/>
                <p14:nvPr/>
              </p14:nvContentPartPr>
              <p14:xfrm>
                <a:off x="1114051" y="3402658"/>
                <a:ext cx="11160" cy="128160"/>
              </p14:xfrm>
            </p:contentPart>
          </mc:Choice>
          <mc:Fallback xmlns="">
            <p:pic>
              <p:nvPicPr>
                <p:cNvPr id="70" name="Ink 69">
                  <a:extLst>
                    <a:ext uri="{FF2B5EF4-FFF2-40B4-BE49-F238E27FC236}">
                      <a16:creationId xmlns:a16="http://schemas.microsoft.com/office/drawing/2014/main" id="{A0260C50-7562-D71D-78F6-B9FB7BF33687}"/>
                    </a:ext>
                  </a:extLst>
                </p:cNvPr>
                <p:cNvPicPr/>
                <p:nvPr/>
              </p:nvPicPr>
              <p:blipFill>
                <a:blip r:embed="rId39"/>
                <a:stretch>
                  <a:fillRect/>
                </a:stretch>
              </p:blipFill>
              <p:spPr>
                <a:xfrm>
                  <a:off x="1107931" y="3396538"/>
                  <a:ext cx="23400" cy="140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72" name="Ink 71">
                <a:extLst>
                  <a:ext uri="{FF2B5EF4-FFF2-40B4-BE49-F238E27FC236}">
                    <a16:creationId xmlns:a16="http://schemas.microsoft.com/office/drawing/2014/main" id="{8D074C1B-8097-757B-55FA-73FEECCC3762}"/>
                  </a:ext>
                </a:extLst>
              </p14:cNvPr>
              <p14:cNvContentPartPr/>
              <p14:nvPr/>
            </p14:nvContentPartPr>
            <p14:xfrm>
              <a:off x="966811" y="3637378"/>
              <a:ext cx="11160" cy="287640"/>
            </p14:xfrm>
          </p:contentPart>
        </mc:Choice>
        <mc:Fallback xmlns="">
          <p:pic>
            <p:nvPicPr>
              <p:cNvPr id="72" name="Ink 71">
                <a:extLst>
                  <a:ext uri="{FF2B5EF4-FFF2-40B4-BE49-F238E27FC236}">
                    <a16:creationId xmlns:a16="http://schemas.microsoft.com/office/drawing/2014/main" id="{8D074C1B-8097-757B-55FA-73FEECCC3762}"/>
                  </a:ext>
                </a:extLst>
              </p:cNvPr>
              <p:cNvPicPr/>
              <p:nvPr/>
            </p:nvPicPr>
            <p:blipFill>
              <a:blip r:embed="rId41"/>
              <a:stretch>
                <a:fillRect/>
              </a:stretch>
            </p:blipFill>
            <p:spPr>
              <a:xfrm>
                <a:off x="960691" y="3631258"/>
                <a:ext cx="234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3" name="Ink 72">
                <a:extLst>
                  <a:ext uri="{FF2B5EF4-FFF2-40B4-BE49-F238E27FC236}">
                    <a16:creationId xmlns:a16="http://schemas.microsoft.com/office/drawing/2014/main" id="{B758279F-4A48-B84B-584D-112CC20F6E16}"/>
                  </a:ext>
                </a:extLst>
              </p14:cNvPr>
              <p14:cNvContentPartPr/>
              <p14:nvPr/>
            </p14:nvContentPartPr>
            <p14:xfrm>
              <a:off x="914251" y="3874618"/>
              <a:ext cx="153360" cy="117360"/>
            </p14:xfrm>
          </p:contentPart>
        </mc:Choice>
        <mc:Fallback xmlns="">
          <p:pic>
            <p:nvPicPr>
              <p:cNvPr id="73" name="Ink 72">
                <a:extLst>
                  <a:ext uri="{FF2B5EF4-FFF2-40B4-BE49-F238E27FC236}">
                    <a16:creationId xmlns:a16="http://schemas.microsoft.com/office/drawing/2014/main" id="{B758279F-4A48-B84B-584D-112CC20F6E16}"/>
                  </a:ext>
                </a:extLst>
              </p:cNvPr>
              <p:cNvPicPr/>
              <p:nvPr/>
            </p:nvPicPr>
            <p:blipFill>
              <a:blip r:embed="rId43"/>
              <a:stretch>
                <a:fillRect/>
              </a:stretch>
            </p:blipFill>
            <p:spPr>
              <a:xfrm>
                <a:off x="908131" y="3868498"/>
                <a:ext cx="1656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4" name="Ink 73">
                <a:extLst>
                  <a:ext uri="{FF2B5EF4-FFF2-40B4-BE49-F238E27FC236}">
                    <a16:creationId xmlns:a16="http://schemas.microsoft.com/office/drawing/2014/main" id="{A1E9F922-3C75-3FB0-DB99-E06FC5A1763A}"/>
                  </a:ext>
                </a:extLst>
              </p14:cNvPr>
              <p14:cNvContentPartPr/>
              <p14:nvPr/>
            </p14:nvContentPartPr>
            <p14:xfrm>
              <a:off x="1029811" y="4172698"/>
              <a:ext cx="360" cy="209520"/>
            </p14:xfrm>
          </p:contentPart>
        </mc:Choice>
        <mc:Fallback xmlns="">
          <p:pic>
            <p:nvPicPr>
              <p:cNvPr id="74" name="Ink 73">
                <a:extLst>
                  <a:ext uri="{FF2B5EF4-FFF2-40B4-BE49-F238E27FC236}">
                    <a16:creationId xmlns:a16="http://schemas.microsoft.com/office/drawing/2014/main" id="{A1E9F922-3C75-3FB0-DB99-E06FC5A1763A}"/>
                  </a:ext>
                </a:extLst>
              </p:cNvPr>
              <p:cNvPicPr/>
              <p:nvPr/>
            </p:nvPicPr>
            <p:blipFill>
              <a:blip r:embed="rId45"/>
              <a:stretch>
                <a:fillRect/>
              </a:stretch>
            </p:blipFill>
            <p:spPr>
              <a:xfrm>
                <a:off x="1023691" y="4166578"/>
                <a:ext cx="126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5" name="Ink 74">
                <a:extLst>
                  <a:ext uri="{FF2B5EF4-FFF2-40B4-BE49-F238E27FC236}">
                    <a16:creationId xmlns:a16="http://schemas.microsoft.com/office/drawing/2014/main" id="{FC52ED22-F857-9B9D-0502-CF7C028D647B}"/>
                  </a:ext>
                </a:extLst>
              </p14:cNvPr>
              <p14:cNvContentPartPr/>
              <p14:nvPr/>
            </p14:nvContentPartPr>
            <p14:xfrm>
              <a:off x="945931" y="4215898"/>
              <a:ext cx="154800" cy="125280"/>
            </p14:xfrm>
          </p:contentPart>
        </mc:Choice>
        <mc:Fallback xmlns="">
          <p:pic>
            <p:nvPicPr>
              <p:cNvPr id="75" name="Ink 74">
                <a:extLst>
                  <a:ext uri="{FF2B5EF4-FFF2-40B4-BE49-F238E27FC236}">
                    <a16:creationId xmlns:a16="http://schemas.microsoft.com/office/drawing/2014/main" id="{FC52ED22-F857-9B9D-0502-CF7C028D647B}"/>
                  </a:ext>
                </a:extLst>
              </p:cNvPr>
              <p:cNvPicPr/>
              <p:nvPr/>
            </p:nvPicPr>
            <p:blipFill>
              <a:blip r:embed="rId47"/>
              <a:stretch>
                <a:fillRect/>
              </a:stretch>
            </p:blipFill>
            <p:spPr>
              <a:xfrm>
                <a:off x="939811" y="4209778"/>
                <a:ext cx="167040" cy="137520"/>
              </a:xfrm>
              <a:prstGeom prst="rect">
                <a:avLst/>
              </a:prstGeom>
            </p:spPr>
          </p:pic>
        </mc:Fallback>
      </mc:AlternateContent>
      <p:grpSp>
        <p:nvGrpSpPr>
          <p:cNvPr id="108" name="Group 107">
            <a:extLst>
              <a:ext uri="{FF2B5EF4-FFF2-40B4-BE49-F238E27FC236}">
                <a16:creationId xmlns:a16="http://schemas.microsoft.com/office/drawing/2014/main" id="{D7C75468-82FF-D755-32D5-38FA0980AD44}"/>
              </a:ext>
            </a:extLst>
          </p:cNvPr>
          <p:cNvGrpSpPr/>
          <p:nvPr/>
        </p:nvGrpSpPr>
        <p:grpSpPr>
          <a:xfrm>
            <a:off x="2040331" y="3069658"/>
            <a:ext cx="250920" cy="597960"/>
            <a:chOff x="2040331" y="3069658"/>
            <a:chExt cx="250920" cy="597960"/>
          </a:xfrm>
        </p:grpSpPr>
        <mc:AlternateContent xmlns:mc="http://schemas.openxmlformats.org/markup-compatibility/2006" xmlns:p14="http://schemas.microsoft.com/office/powerpoint/2010/main">
          <mc:Choice Requires="p14">
            <p:contentPart p14:bwMode="auto" r:id="rId48">
              <p14:nvContentPartPr>
                <p14:cNvPr id="98" name="Ink 97">
                  <a:extLst>
                    <a:ext uri="{FF2B5EF4-FFF2-40B4-BE49-F238E27FC236}">
                      <a16:creationId xmlns:a16="http://schemas.microsoft.com/office/drawing/2014/main" id="{1B93083A-223D-4DA7-A75A-96709B7B80F4}"/>
                    </a:ext>
                  </a:extLst>
                </p14:cNvPr>
                <p14:cNvContentPartPr/>
                <p14:nvPr/>
              </p14:nvContentPartPr>
              <p14:xfrm>
                <a:off x="2040331" y="3069658"/>
                <a:ext cx="156600" cy="411840"/>
              </p14:xfrm>
            </p:contentPart>
          </mc:Choice>
          <mc:Fallback xmlns="">
            <p:pic>
              <p:nvPicPr>
                <p:cNvPr id="98" name="Ink 97">
                  <a:extLst>
                    <a:ext uri="{FF2B5EF4-FFF2-40B4-BE49-F238E27FC236}">
                      <a16:creationId xmlns:a16="http://schemas.microsoft.com/office/drawing/2014/main" id="{1B93083A-223D-4DA7-A75A-96709B7B80F4}"/>
                    </a:ext>
                  </a:extLst>
                </p:cNvPr>
                <p:cNvPicPr/>
                <p:nvPr/>
              </p:nvPicPr>
              <p:blipFill>
                <a:blip r:embed="rId49"/>
                <a:stretch>
                  <a:fillRect/>
                </a:stretch>
              </p:blipFill>
              <p:spPr>
                <a:xfrm>
                  <a:off x="2034211" y="3063538"/>
                  <a:ext cx="16884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9" name="Ink 98">
                  <a:extLst>
                    <a:ext uri="{FF2B5EF4-FFF2-40B4-BE49-F238E27FC236}">
                      <a16:creationId xmlns:a16="http://schemas.microsoft.com/office/drawing/2014/main" id="{CBFE7241-9E07-6356-6ABE-C88C0028349D}"/>
                    </a:ext>
                  </a:extLst>
                </p14:cNvPr>
                <p14:cNvContentPartPr/>
                <p14:nvPr/>
              </p14:nvContentPartPr>
              <p14:xfrm>
                <a:off x="2290891" y="3510298"/>
                <a:ext cx="360" cy="157320"/>
              </p14:xfrm>
            </p:contentPart>
          </mc:Choice>
          <mc:Fallback xmlns="">
            <p:pic>
              <p:nvPicPr>
                <p:cNvPr id="99" name="Ink 98">
                  <a:extLst>
                    <a:ext uri="{FF2B5EF4-FFF2-40B4-BE49-F238E27FC236}">
                      <a16:creationId xmlns:a16="http://schemas.microsoft.com/office/drawing/2014/main" id="{CBFE7241-9E07-6356-6ABE-C88C0028349D}"/>
                    </a:ext>
                  </a:extLst>
                </p:cNvPr>
                <p:cNvPicPr/>
                <p:nvPr/>
              </p:nvPicPr>
              <p:blipFill>
                <a:blip r:embed="rId51"/>
                <a:stretch>
                  <a:fillRect/>
                </a:stretch>
              </p:blipFill>
              <p:spPr>
                <a:xfrm>
                  <a:off x="2284771" y="3504178"/>
                  <a:ext cx="12600" cy="169560"/>
                </a:xfrm>
                <a:prstGeom prst="rect">
                  <a:avLst/>
                </a:prstGeom>
              </p:spPr>
            </p:pic>
          </mc:Fallback>
        </mc:AlternateContent>
      </p:grpSp>
      <p:grpSp>
        <p:nvGrpSpPr>
          <p:cNvPr id="107" name="Group 106">
            <a:extLst>
              <a:ext uri="{FF2B5EF4-FFF2-40B4-BE49-F238E27FC236}">
                <a16:creationId xmlns:a16="http://schemas.microsoft.com/office/drawing/2014/main" id="{DE29FD3D-9536-EB0C-4BF8-0432086FEF70}"/>
              </a:ext>
            </a:extLst>
          </p:cNvPr>
          <p:cNvGrpSpPr/>
          <p:nvPr/>
        </p:nvGrpSpPr>
        <p:grpSpPr>
          <a:xfrm>
            <a:off x="3145891" y="3073618"/>
            <a:ext cx="388080" cy="403200"/>
            <a:chOff x="3145891" y="3073618"/>
            <a:chExt cx="388080" cy="403200"/>
          </a:xfrm>
        </p:grpSpPr>
        <mc:AlternateContent xmlns:mc="http://schemas.openxmlformats.org/markup-compatibility/2006" xmlns:p14="http://schemas.microsoft.com/office/powerpoint/2010/main">
          <mc:Choice Requires="p14">
            <p:contentPart p14:bwMode="auto" r:id="rId52">
              <p14:nvContentPartPr>
                <p14:cNvPr id="100" name="Ink 99">
                  <a:extLst>
                    <a:ext uri="{FF2B5EF4-FFF2-40B4-BE49-F238E27FC236}">
                      <a16:creationId xmlns:a16="http://schemas.microsoft.com/office/drawing/2014/main" id="{42C73E88-46E2-4BA6-495A-65A1A76FCFD5}"/>
                    </a:ext>
                  </a:extLst>
                </p14:cNvPr>
                <p14:cNvContentPartPr/>
                <p14:nvPr/>
              </p14:nvContentPartPr>
              <p14:xfrm>
                <a:off x="3145891" y="3073618"/>
                <a:ext cx="142560" cy="287280"/>
              </p14:xfrm>
            </p:contentPart>
          </mc:Choice>
          <mc:Fallback xmlns="">
            <p:pic>
              <p:nvPicPr>
                <p:cNvPr id="100" name="Ink 99">
                  <a:extLst>
                    <a:ext uri="{FF2B5EF4-FFF2-40B4-BE49-F238E27FC236}">
                      <a16:creationId xmlns:a16="http://schemas.microsoft.com/office/drawing/2014/main" id="{42C73E88-46E2-4BA6-495A-65A1A76FCFD5}"/>
                    </a:ext>
                  </a:extLst>
                </p:cNvPr>
                <p:cNvPicPr/>
                <p:nvPr/>
              </p:nvPicPr>
              <p:blipFill>
                <a:blip r:embed="rId53"/>
                <a:stretch>
                  <a:fillRect/>
                </a:stretch>
              </p:blipFill>
              <p:spPr>
                <a:xfrm>
                  <a:off x="3139771" y="3067498"/>
                  <a:ext cx="1548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1" name="Ink 100">
                  <a:extLst>
                    <a:ext uri="{FF2B5EF4-FFF2-40B4-BE49-F238E27FC236}">
                      <a16:creationId xmlns:a16="http://schemas.microsoft.com/office/drawing/2014/main" id="{E131F68C-982D-E728-C48F-EE9F3B83F7EF}"/>
                    </a:ext>
                  </a:extLst>
                </p14:cNvPr>
                <p14:cNvContentPartPr/>
                <p14:nvPr/>
              </p14:nvContentPartPr>
              <p14:xfrm>
                <a:off x="3184411" y="3197458"/>
                <a:ext cx="101520" cy="60840"/>
              </p14:xfrm>
            </p:contentPart>
          </mc:Choice>
          <mc:Fallback xmlns="">
            <p:pic>
              <p:nvPicPr>
                <p:cNvPr id="101" name="Ink 100">
                  <a:extLst>
                    <a:ext uri="{FF2B5EF4-FFF2-40B4-BE49-F238E27FC236}">
                      <a16:creationId xmlns:a16="http://schemas.microsoft.com/office/drawing/2014/main" id="{E131F68C-982D-E728-C48F-EE9F3B83F7EF}"/>
                    </a:ext>
                  </a:extLst>
                </p:cNvPr>
                <p:cNvPicPr/>
                <p:nvPr/>
              </p:nvPicPr>
              <p:blipFill>
                <a:blip r:embed="rId55"/>
                <a:stretch>
                  <a:fillRect/>
                </a:stretch>
              </p:blipFill>
              <p:spPr>
                <a:xfrm>
                  <a:off x="3178291" y="3191338"/>
                  <a:ext cx="1137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2" name="Ink 101">
                  <a:extLst>
                    <a:ext uri="{FF2B5EF4-FFF2-40B4-BE49-F238E27FC236}">
                      <a16:creationId xmlns:a16="http://schemas.microsoft.com/office/drawing/2014/main" id="{428E4366-479E-53F8-5AA4-3F8228D333A3}"/>
                    </a:ext>
                  </a:extLst>
                </p14:cNvPr>
                <p14:cNvContentPartPr/>
                <p14:nvPr/>
              </p14:nvContentPartPr>
              <p14:xfrm>
                <a:off x="3384211" y="3259378"/>
                <a:ext cx="149760" cy="217440"/>
              </p14:xfrm>
            </p:contentPart>
          </mc:Choice>
          <mc:Fallback xmlns="">
            <p:pic>
              <p:nvPicPr>
                <p:cNvPr id="102" name="Ink 101">
                  <a:extLst>
                    <a:ext uri="{FF2B5EF4-FFF2-40B4-BE49-F238E27FC236}">
                      <a16:creationId xmlns:a16="http://schemas.microsoft.com/office/drawing/2014/main" id="{428E4366-479E-53F8-5AA4-3F8228D333A3}"/>
                    </a:ext>
                  </a:extLst>
                </p:cNvPr>
                <p:cNvPicPr/>
                <p:nvPr/>
              </p:nvPicPr>
              <p:blipFill>
                <a:blip r:embed="rId57"/>
                <a:stretch>
                  <a:fillRect/>
                </a:stretch>
              </p:blipFill>
              <p:spPr>
                <a:xfrm>
                  <a:off x="3378091" y="3253258"/>
                  <a:ext cx="162000" cy="229680"/>
                </a:xfrm>
                <a:prstGeom prst="rect">
                  <a:avLst/>
                </a:prstGeom>
              </p:spPr>
            </p:pic>
          </mc:Fallback>
        </mc:AlternateContent>
      </p:grpSp>
      <p:grpSp>
        <p:nvGrpSpPr>
          <p:cNvPr id="117" name="Group 116">
            <a:extLst>
              <a:ext uri="{FF2B5EF4-FFF2-40B4-BE49-F238E27FC236}">
                <a16:creationId xmlns:a16="http://schemas.microsoft.com/office/drawing/2014/main" id="{E5C72CD1-A0EA-E20F-6DAF-CC46D9534ED2}"/>
              </a:ext>
            </a:extLst>
          </p:cNvPr>
          <p:cNvGrpSpPr/>
          <p:nvPr/>
        </p:nvGrpSpPr>
        <p:grpSpPr>
          <a:xfrm>
            <a:off x="2122771" y="4141018"/>
            <a:ext cx="191520" cy="218160"/>
            <a:chOff x="2122771" y="4141018"/>
            <a:chExt cx="191520" cy="218160"/>
          </a:xfrm>
        </p:grpSpPr>
        <mc:AlternateContent xmlns:mc="http://schemas.openxmlformats.org/markup-compatibility/2006" xmlns:p14="http://schemas.microsoft.com/office/powerpoint/2010/main">
          <mc:Choice Requires="p14">
            <p:contentPart p14:bwMode="auto" r:id="rId58">
              <p14:nvContentPartPr>
                <p14:cNvPr id="109" name="Ink 108">
                  <a:extLst>
                    <a:ext uri="{FF2B5EF4-FFF2-40B4-BE49-F238E27FC236}">
                      <a16:creationId xmlns:a16="http://schemas.microsoft.com/office/drawing/2014/main" id="{2B8127C8-ADDC-5AA0-DE6D-9C49696E5BFE}"/>
                    </a:ext>
                  </a:extLst>
                </p14:cNvPr>
                <p14:cNvContentPartPr/>
                <p14:nvPr/>
              </p14:nvContentPartPr>
              <p14:xfrm>
                <a:off x="2207011" y="4141018"/>
                <a:ext cx="21960" cy="218160"/>
              </p14:xfrm>
            </p:contentPart>
          </mc:Choice>
          <mc:Fallback xmlns="">
            <p:pic>
              <p:nvPicPr>
                <p:cNvPr id="109" name="Ink 108">
                  <a:extLst>
                    <a:ext uri="{FF2B5EF4-FFF2-40B4-BE49-F238E27FC236}">
                      <a16:creationId xmlns:a16="http://schemas.microsoft.com/office/drawing/2014/main" id="{2B8127C8-ADDC-5AA0-DE6D-9C49696E5BFE}"/>
                    </a:ext>
                  </a:extLst>
                </p:cNvPr>
                <p:cNvPicPr/>
                <p:nvPr/>
              </p:nvPicPr>
              <p:blipFill>
                <a:blip r:embed="rId59"/>
                <a:stretch>
                  <a:fillRect/>
                </a:stretch>
              </p:blipFill>
              <p:spPr>
                <a:xfrm>
                  <a:off x="2200891" y="4134898"/>
                  <a:ext cx="342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0" name="Ink 109">
                  <a:extLst>
                    <a:ext uri="{FF2B5EF4-FFF2-40B4-BE49-F238E27FC236}">
                      <a16:creationId xmlns:a16="http://schemas.microsoft.com/office/drawing/2014/main" id="{E50E06DF-7B1F-BD75-D6FA-F121F7A86717}"/>
                    </a:ext>
                  </a:extLst>
                </p14:cNvPr>
                <p14:cNvContentPartPr/>
                <p14:nvPr/>
              </p14:nvContentPartPr>
              <p14:xfrm>
                <a:off x="2122771" y="4196818"/>
                <a:ext cx="191520" cy="70560"/>
              </p14:xfrm>
            </p:contentPart>
          </mc:Choice>
          <mc:Fallback xmlns="">
            <p:pic>
              <p:nvPicPr>
                <p:cNvPr id="110" name="Ink 109">
                  <a:extLst>
                    <a:ext uri="{FF2B5EF4-FFF2-40B4-BE49-F238E27FC236}">
                      <a16:creationId xmlns:a16="http://schemas.microsoft.com/office/drawing/2014/main" id="{E50E06DF-7B1F-BD75-D6FA-F121F7A86717}"/>
                    </a:ext>
                  </a:extLst>
                </p:cNvPr>
                <p:cNvPicPr/>
                <p:nvPr/>
              </p:nvPicPr>
              <p:blipFill>
                <a:blip r:embed="rId61"/>
                <a:stretch>
                  <a:fillRect/>
                </a:stretch>
              </p:blipFill>
              <p:spPr>
                <a:xfrm>
                  <a:off x="2116651" y="4190698"/>
                  <a:ext cx="203760" cy="82800"/>
                </a:xfrm>
                <a:prstGeom prst="rect">
                  <a:avLst/>
                </a:prstGeom>
              </p:spPr>
            </p:pic>
          </mc:Fallback>
        </mc:AlternateContent>
      </p:grpSp>
      <p:grpSp>
        <p:nvGrpSpPr>
          <p:cNvPr id="116" name="Group 115">
            <a:extLst>
              <a:ext uri="{FF2B5EF4-FFF2-40B4-BE49-F238E27FC236}">
                <a16:creationId xmlns:a16="http://schemas.microsoft.com/office/drawing/2014/main" id="{CEF85090-7585-D4DF-46AC-2CFBDE7AF1F6}"/>
              </a:ext>
            </a:extLst>
          </p:cNvPr>
          <p:cNvGrpSpPr/>
          <p:nvPr/>
        </p:nvGrpSpPr>
        <p:grpSpPr>
          <a:xfrm>
            <a:off x="3373771" y="4000978"/>
            <a:ext cx="158760" cy="211320"/>
            <a:chOff x="3373771" y="4000978"/>
            <a:chExt cx="158760" cy="211320"/>
          </a:xfrm>
        </p:grpSpPr>
        <mc:AlternateContent xmlns:mc="http://schemas.openxmlformats.org/markup-compatibility/2006" xmlns:p14="http://schemas.microsoft.com/office/powerpoint/2010/main">
          <mc:Choice Requires="p14">
            <p:contentPart p14:bwMode="auto" r:id="rId62">
              <p14:nvContentPartPr>
                <p14:cNvPr id="111" name="Ink 110">
                  <a:extLst>
                    <a:ext uri="{FF2B5EF4-FFF2-40B4-BE49-F238E27FC236}">
                      <a16:creationId xmlns:a16="http://schemas.microsoft.com/office/drawing/2014/main" id="{07978B20-313A-B0C3-FF31-8B5D0D0BAA62}"/>
                    </a:ext>
                  </a:extLst>
                </p14:cNvPr>
                <p14:cNvContentPartPr/>
                <p14:nvPr/>
              </p14:nvContentPartPr>
              <p14:xfrm>
                <a:off x="3447211" y="4000978"/>
                <a:ext cx="22320" cy="211320"/>
              </p14:xfrm>
            </p:contentPart>
          </mc:Choice>
          <mc:Fallback xmlns="">
            <p:pic>
              <p:nvPicPr>
                <p:cNvPr id="111" name="Ink 110">
                  <a:extLst>
                    <a:ext uri="{FF2B5EF4-FFF2-40B4-BE49-F238E27FC236}">
                      <a16:creationId xmlns:a16="http://schemas.microsoft.com/office/drawing/2014/main" id="{07978B20-313A-B0C3-FF31-8B5D0D0BAA62}"/>
                    </a:ext>
                  </a:extLst>
                </p:cNvPr>
                <p:cNvPicPr/>
                <p:nvPr/>
              </p:nvPicPr>
              <p:blipFill>
                <a:blip r:embed="rId63"/>
                <a:stretch>
                  <a:fillRect/>
                </a:stretch>
              </p:blipFill>
              <p:spPr>
                <a:xfrm>
                  <a:off x="3441091" y="3994858"/>
                  <a:ext cx="345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2" name="Ink 111">
                  <a:extLst>
                    <a:ext uri="{FF2B5EF4-FFF2-40B4-BE49-F238E27FC236}">
                      <a16:creationId xmlns:a16="http://schemas.microsoft.com/office/drawing/2014/main" id="{FA37C5BD-3DDF-0F59-9A61-A1BD70F065EA}"/>
                    </a:ext>
                  </a:extLst>
                </p14:cNvPr>
                <p14:cNvContentPartPr/>
                <p14:nvPr/>
              </p14:nvContentPartPr>
              <p14:xfrm>
                <a:off x="3373771" y="4029058"/>
                <a:ext cx="158760" cy="80640"/>
              </p14:xfrm>
            </p:contentPart>
          </mc:Choice>
          <mc:Fallback xmlns="">
            <p:pic>
              <p:nvPicPr>
                <p:cNvPr id="112" name="Ink 111">
                  <a:extLst>
                    <a:ext uri="{FF2B5EF4-FFF2-40B4-BE49-F238E27FC236}">
                      <a16:creationId xmlns:a16="http://schemas.microsoft.com/office/drawing/2014/main" id="{FA37C5BD-3DDF-0F59-9A61-A1BD70F065EA}"/>
                    </a:ext>
                  </a:extLst>
                </p:cNvPr>
                <p:cNvPicPr/>
                <p:nvPr/>
              </p:nvPicPr>
              <p:blipFill>
                <a:blip r:embed="rId65"/>
                <a:stretch>
                  <a:fillRect/>
                </a:stretch>
              </p:blipFill>
              <p:spPr>
                <a:xfrm>
                  <a:off x="3367651" y="4022938"/>
                  <a:ext cx="171000" cy="92880"/>
                </a:xfrm>
                <a:prstGeom prst="rect">
                  <a:avLst/>
                </a:prstGeom>
              </p:spPr>
            </p:pic>
          </mc:Fallback>
        </mc:AlternateContent>
      </p:grpSp>
      <p:grpSp>
        <p:nvGrpSpPr>
          <p:cNvPr id="115" name="Group 114">
            <a:extLst>
              <a:ext uri="{FF2B5EF4-FFF2-40B4-BE49-F238E27FC236}">
                <a16:creationId xmlns:a16="http://schemas.microsoft.com/office/drawing/2014/main" id="{A563F85D-FD9B-FD38-45A1-F06E53D21C35}"/>
              </a:ext>
            </a:extLst>
          </p:cNvPr>
          <p:cNvGrpSpPr/>
          <p:nvPr/>
        </p:nvGrpSpPr>
        <p:grpSpPr>
          <a:xfrm>
            <a:off x="4950211" y="3951658"/>
            <a:ext cx="118440" cy="228960"/>
            <a:chOff x="4950211" y="3951658"/>
            <a:chExt cx="118440" cy="228960"/>
          </a:xfrm>
        </p:grpSpPr>
        <mc:AlternateContent xmlns:mc="http://schemas.openxmlformats.org/markup-compatibility/2006" xmlns:p14="http://schemas.microsoft.com/office/powerpoint/2010/main">
          <mc:Choice Requires="p14">
            <p:contentPart p14:bwMode="auto" r:id="rId66">
              <p14:nvContentPartPr>
                <p14:cNvPr id="113" name="Ink 112">
                  <a:extLst>
                    <a:ext uri="{FF2B5EF4-FFF2-40B4-BE49-F238E27FC236}">
                      <a16:creationId xmlns:a16="http://schemas.microsoft.com/office/drawing/2014/main" id="{0BDE31FE-56C7-3839-A5B9-3DFA1C4FE468}"/>
                    </a:ext>
                  </a:extLst>
                </p14:cNvPr>
                <p14:cNvContentPartPr/>
                <p14:nvPr/>
              </p14:nvContentPartPr>
              <p14:xfrm>
                <a:off x="5013211" y="3951658"/>
                <a:ext cx="360" cy="228960"/>
              </p14:xfrm>
            </p:contentPart>
          </mc:Choice>
          <mc:Fallback xmlns="">
            <p:pic>
              <p:nvPicPr>
                <p:cNvPr id="113" name="Ink 112">
                  <a:extLst>
                    <a:ext uri="{FF2B5EF4-FFF2-40B4-BE49-F238E27FC236}">
                      <a16:creationId xmlns:a16="http://schemas.microsoft.com/office/drawing/2014/main" id="{0BDE31FE-56C7-3839-A5B9-3DFA1C4FE468}"/>
                    </a:ext>
                  </a:extLst>
                </p:cNvPr>
                <p:cNvPicPr/>
                <p:nvPr/>
              </p:nvPicPr>
              <p:blipFill>
                <a:blip r:embed="rId67"/>
                <a:stretch>
                  <a:fillRect/>
                </a:stretch>
              </p:blipFill>
              <p:spPr>
                <a:xfrm>
                  <a:off x="5007091" y="3945538"/>
                  <a:ext cx="126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4" name="Ink 113">
                  <a:extLst>
                    <a:ext uri="{FF2B5EF4-FFF2-40B4-BE49-F238E27FC236}">
                      <a16:creationId xmlns:a16="http://schemas.microsoft.com/office/drawing/2014/main" id="{69334173-4C57-124C-21C3-9E320EB47696}"/>
                    </a:ext>
                  </a:extLst>
                </p14:cNvPr>
                <p14:cNvContentPartPr/>
                <p14:nvPr/>
              </p14:nvContentPartPr>
              <p14:xfrm>
                <a:off x="4950211" y="4042738"/>
                <a:ext cx="118440" cy="35280"/>
              </p14:xfrm>
            </p:contentPart>
          </mc:Choice>
          <mc:Fallback xmlns="">
            <p:pic>
              <p:nvPicPr>
                <p:cNvPr id="114" name="Ink 113">
                  <a:extLst>
                    <a:ext uri="{FF2B5EF4-FFF2-40B4-BE49-F238E27FC236}">
                      <a16:creationId xmlns:a16="http://schemas.microsoft.com/office/drawing/2014/main" id="{69334173-4C57-124C-21C3-9E320EB47696}"/>
                    </a:ext>
                  </a:extLst>
                </p:cNvPr>
                <p:cNvPicPr/>
                <p:nvPr/>
              </p:nvPicPr>
              <p:blipFill>
                <a:blip r:embed="rId69"/>
                <a:stretch>
                  <a:fillRect/>
                </a:stretch>
              </p:blipFill>
              <p:spPr>
                <a:xfrm>
                  <a:off x="4944091" y="4036618"/>
                  <a:ext cx="130680" cy="47520"/>
                </a:xfrm>
                <a:prstGeom prst="rect">
                  <a:avLst/>
                </a:prstGeom>
              </p:spPr>
            </p:pic>
          </mc:Fallback>
        </mc:AlternateContent>
      </p:grpSp>
      <p:grpSp>
        <p:nvGrpSpPr>
          <p:cNvPr id="120" name="Group 119">
            <a:extLst>
              <a:ext uri="{FF2B5EF4-FFF2-40B4-BE49-F238E27FC236}">
                <a16:creationId xmlns:a16="http://schemas.microsoft.com/office/drawing/2014/main" id="{08F248CF-9E3E-3A88-1CA5-E105BC9C78AE}"/>
              </a:ext>
            </a:extLst>
          </p:cNvPr>
          <p:cNvGrpSpPr/>
          <p:nvPr/>
        </p:nvGrpSpPr>
        <p:grpSpPr>
          <a:xfrm>
            <a:off x="1313851" y="3530458"/>
            <a:ext cx="525600" cy="495000"/>
            <a:chOff x="1313851" y="3530458"/>
            <a:chExt cx="525600" cy="495000"/>
          </a:xfrm>
        </p:grpSpPr>
        <mc:AlternateContent xmlns:mc="http://schemas.openxmlformats.org/markup-compatibility/2006" xmlns:p14="http://schemas.microsoft.com/office/powerpoint/2010/main">
          <mc:Choice Requires="p14">
            <p:contentPart p14:bwMode="auto" r:id="rId70">
              <p14:nvContentPartPr>
                <p14:cNvPr id="118" name="Ink 117">
                  <a:extLst>
                    <a:ext uri="{FF2B5EF4-FFF2-40B4-BE49-F238E27FC236}">
                      <a16:creationId xmlns:a16="http://schemas.microsoft.com/office/drawing/2014/main" id="{5231DD1D-4F96-D2E9-65CC-6BF7D94434F6}"/>
                    </a:ext>
                  </a:extLst>
                </p14:cNvPr>
                <p14:cNvContentPartPr/>
                <p14:nvPr/>
              </p14:nvContentPartPr>
              <p14:xfrm>
                <a:off x="1313851" y="3591658"/>
                <a:ext cx="470880" cy="433800"/>
              </p14:xfrm>
            </p:contentPart>
          </mc:Choice>
          <mc:Fallback xmlns="">
            <p:pic>
              <p:nvPicPr>
                <p:cNvPr id="118" name="Ink 117">
                  <a:extLst>
                    <a:ext uri="{FF2B5EF4-FFF2-40B4-BE49-F238E27FC236}">
                      <a16:creationId xmlns:a16="http://schemas.microsoft.com/office/drawing/2014/main" id="{5231DD1D-4F96-D2E9-65CC-6BF7D94434F6}"/>
                    </a:ext>
                  </a:extLst>
                </p:cNvPr>
                <p:cNvPicPr/>
                <p:nvPr/>
              </p:nvPicPr>
              <p:blipFill>
                <a:blip r:embed="rId71"/>
                <a:stretch>
                  <a:fillRect/>
                </a:stretch>
              </p:blipFill>
              <p:spPr>
                <a:xfrm>
                  <a:off x="1307731" y="3585538"/>
                  <a:ext cx="48312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9" name="Ink 118">
                  <a:extLst>
                    <a:ext uri="{FF2B5EF4-FFF2-40B4-BE49-F238E27FC236}">
                      <a16:creationId xmlns:a16="http://schemas.microsoft.com/office/drawing/2014/main" id="{94E12107-09A9-F771-8F33-B4CFD6C63135}"/>
                    </a:ext>
                  </a:extLst>
                </p14:cNvPr>
                <p14:cNvContentPartPr/>
                <p14:nvPr/>
              </p14:nvContentPartPr>
              <p14:xfrm>
                <a:off x="1723531" y="3530458"/>
                <a:ext cx="115920" cy="155520"/>
              </p14:xfrm>
            </p:contentPart>
          </mc:Choice>
          <mc:Fallback xmlns="">
            <p:pic>
              <p:nvPicPr>
                <p:cNvPr id="119" name="Ink 118">
                  <a:extLst>
                    <a:ext uri="{FF2B5EF4-FFF2-40B4-BE49-F238E27FC236}">
                      <a16:creationId xmlns:a16="http://schemas.microsoft.com/office/drawing/2014/main" id="{94E12107-09A9-F771-8F33-B4CFD6C63135}"/>
                    </a:ext>
                  </a:extLst>
                </p:cNvPr>
                <p:cNvPicPr/>
                <p:nvPr/>
              </p:nvPicPr>
              <p:blipFill>
                <a:blip r:embed="rId73"/>
                <a:stretch>
                  <a:fillRect/>
                </a:stretch>
              </p:blipFill>
              <p:spPr>
                <a:xfrm>
                  <a:off x="1717411" y="3524338"/>
                  <a:ext cx="128160" cy="167760"/>
                </a:xfrm>
                <a:prstGeom prst="rect">
                  <a:avLst/>
                </a:prstGeom>
              </p:spPr>
            </p:pic>
          </mc:Fallback>
        </mc:AlternateContent>
      </p:grpSp>
      <p:grpSp>
        <p:nvGrpSpPr>
          <p:cNvPr id="123" name="Group 122">
            <a:extLst>
              <a:ext uri="{FF2B5EF4-FFF2-40B4-BE49-F238E27FC236}">
                <a16:creationId xmlns:a16="http://schemas.microsoft.com/office/drawing/2014/main" id="{056158FC-B3F1-1BC9-36F5-FDB9E08B6DB0}"/>
              </a:ext>
            </a:extLst>
          </p:cNvPr>
          <p:cNvGrpSpPr/>
          <p:nvPr/>
        </p:nvGrpSpPr>
        <p:grpSpPr>
          <a:xfrm>
            <a:off x="1439851" y="4138498"/>
            <a:ext cx="442440" cy="201960"/>
            <a:chOff x="1439851" y="4138498"/>
            <a:chExt cx="442440" cy="201960"/>
          </a:xfrm>
        </p:grpSpPr>
        <mc:AlternateContent xmlns:mc="http://schemas.openxmlformats.org/markup-compatibility/2006" xmlns:p14="http://schemas.microsoft.com/office/powerpoint/2010/main">
          <mc:Choice Requires="p14">
            <p:contentPart p14:bwMode="auto" r:id="rId74">
              <p14:nvContentPartPr>
                <p14:cNvPr id="121" name="Ink 120">
                  <a:extLst>
                    <a:ext uri="{FF2B5EF4-FFF2-40B4-BE49-F238E27FC236}">
                      <a16:creationId xmlns:a16="http://schemas.microsoft.com/office/drawing/2014/main" id="{3AA81855-94E2-9863-0C61-351EE0E1175D}"/>
                    </a:ext>
                  </a:extLst>
                </p14:cNvPr>
                <p14:cNvContentPartPr/>
                <p14:nvPr/>
              </p14:nvContentPartPr>
              <p14:xfrm>
                <a:off x="1439851" y="4220578"/>
                <a:ext cx="408600" cy="46800"/>
              </p14:xfrm>
            </p:contentPart>
          </mc:Choice>
          <mc:Fallback xmlns="">
            <p:pic>
              <p:nvPicPr>
                <p:cNvPr id="121" name="Ink 120">
                  <a:extLst>
                    <a:ext uri="{FF2B5EF4-FFF2-40B4-BE49-F238E27FC236}">
                      <a16:creationId xmlns:a16="http://schemas.microsoft.com/office/drawing/2014/main" id="{3AA81855-94E2-9863-0C61-351EE0E1175D}"/>
                    </a:ext>
                  </a:extLst>
                </p:cNvPr>
                <p:cNvPicPr/>
                <p:nvPr/>
              </p:nvPicPr>
              <p:blipFill>
                <a:blip r:embed="rId75"/>
                <a:stretch>
                  <a:fillRect/>
                </a:stretch>
              </p:blipFill>
              <p:spPr>
                <a:xfrm>
                  <a:off x="1433731" y="4214458"/>
                  <a:ext cx="42084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2" name="Ink 121">
                  <a:extLst>
                    <a:ext uri="{FF2B5EF4-FFF2-40B4-BE49-F238E27FC236}">
                      <a16:creationId xmlns:a16="http://schemas.microsoft.com/office/drawing/2014/main" id="{585E40A7-30F3-1A73-8D62-0EAAC93F6860}"/>
                    </a:ext>
                  </a:extLst>
                </p14:cNvPr>
                <p14:cNvContentPartPr/>
                <p14:nvPr/>
              </p14:nvContentPartPr>
              <p14:xfrm>
                <a:off x="1816771" y="4138498"/>
                <a:ext cx="65520" cy="201960"/>
              </p14:xfrm>
            </p:contentPart>
          </mc:Choice>
          <mc:Fallback xmlns="">
            <p:pic>
              <p:nvPicPr>
                <p:cNvPr id="122" name="Ink 121">
                  <a:extLst>
                    <a:ext uri="{FF2B5EF4-FFF2-40B4-BE49-F238E27FC236}">
                      <a16:creationId xmlns:a16="http://schemas.microsoft.com/office/drawing/2014/main" id="{585E40A7-30F3-1A73-8D62-0EAAC93F6860}"/>
                    </a:ext>
                  </a:extLst>
                </p:cNvPr>
                <p:cNvPicPr/>
                <p:nvPr/>
              </p:nvPicPr>
              <p:blipFill>
                <a:blip r:embed="rId77"/>
                <a:stretch>
                  <a:fillRect/>
                </a:stretch>
              </p:blipFill>
              <p:spPr>
                <a:xfrm>
                  <a:off x="1810651" y="4132378"/>
                  <a:ext cx="77760" cy="214200"/>
                </a:xfrm>
                <a:prstGeom prst="rect">
                  <a:avLst/>
                </a:prstGeom>
              </p:spPr>
            </p:pic>
          </mc:Fallback>
        </mc:AlternateContent>
      </p:grpSp>
      <p:grpSp>
        <p:nvGrpSpPr>
          <p:cNvPr id="130" name="Group 129">
            <a:extLst>
              <a:ext uri="{FF2B5EF4-FFF2-40B4-BE49-F238E27FC236}">
                <a16:creationId xmlns:a16="http://schemas.microsoft.com/office/drawing/2014/main" id="{7623ABFC-84BA-E80C-7C0B-2860193FEB29}"/>
              </a:ext>
            </a:extLst>
          </p:cNvPr>
          <p:cNvGrpSpPr/>
          <p:nvPr/>
        </p:nvGrpSpPr>
        <p:grpSpPr>
          <a:xfrm>
            <a:off x="2038891" y="3629458"/>
            <a:ext cx="120600" cy="367560"/>
            <a:chOff x="2038891" y="3629458"/>
            <a:chExt cx="120600" cy="367560"/>
          </a:xfrm>
        </p:grpSpPr>
        <mc:AlternateContent xmlns:mc="http://schemas.openxmlformats.org/markup-compatibility/2006" xmlns:p14="http://schemas.microsoft.com/office/powerpoint/2010/main">
          <mc:Choice Requires="p14">
            <p:contentPart p14:bwMode="auto" r:id="rId78">
              <p14:nvContentPartPr>
                <p14:cNvPr id="124" name="Ink 123">
                  <a:extLst>
                    <a:ext uri="{FF2B5EF4-FFF2-40B4-BE49-F238E27FC236}">
                      <a16:creationId xmlns:a16="http://schemas.microsoft.com/office/drawing/2014/main" id="{58ADBFBD-8BDF-0B39-773B-FEFF6A4EE576}"/>
                    </a:ext>
                  </a:extLst>
                </p14:cNvPr>
                <p14:cNvContentPartPr/>
                <p14:nvPr/>
              </p14:nvContentPartPr>
              <p14:xfrm>
                <a:off x="2101891" y="3629458"/>
                <a:ext cx="23760" cy="330480"/>
              </p14:xfrm>
            </p:contentPart>
          </mc:Choice>
          <mc:Fallback xmlns="">
            <p:pic>
              <p:nvPicPr>
                <p:cNvPr id="124" name="Ink 123">
                  <a:extLst>
                    <a:ext uri="{FF2B5EF4-FFF2-40B4-BE49-F238E27FC236}">
                      <a16:creationId xmlns:a16="http://schemas.microsoft.com/office/drawing/2014/main" id="{58ADBFBD-8BDF-0B39-773B-FEFF6A4EE576}"/>
                    </a:ext>
                  </a:extLst>
                </p:cNvPr>
                <p:cNvPicPr/>
                <p:nvPr/>
              </p:nvPicPr>
              <p:blipFill>
                <a:blip r:embed="rId79"/>
                <a:stretch>
                  <a:fillRect/>
                </a:stretch>
              </p:blipFill>
              <p:spPr>
                <a:xfrm>
                  <a:off x="2095771" y="3623338"/>
                  <a:ext cx="360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5" name="Ink 124">
                  <a:extLst>
                    <a:ext uri="{FF2B5EF4-FFF2-40B4-BE49-F238E27FC236}">
                      <a16:creationId xmlns:a16="http://schemas.microsoft.com/office/drawing/2014/main" id="{6F95A7D9-01E2-B7F0-8AFB-B27A3895F500}"/>
                    </a:ext>
                  </a:extLst>
                </p14:cNvPr>
                <p14:cNvContentPartPr/>
                <p14:nvPr/>
              </p14:nvContentPartPr>
              <p14:xfrm>
                <a:off x="2080651" y="3941218"/>
                <a:ext cx="360" cy="360"/>
              </p14:xfrm>
            </p:contentPart>
          </mc:Choice>
          <mc:Fallback xmlns="">
            <p:pic>
              <p:nvPicPr>
                <p:cNvPr id="125" name="Ink 124">
                  <a:extLst>
                    <a:ext uri="{FF2B5EF4-FFF2-40B4-BE49-F238E27FC236}">
                      <a16:creationId xmlns:a16="http://schemas.microsoft.com/office/drawing/2014/main" id="{6F95A7D9-01E2-B7F0-8AFB-B27A3895F500}"/>
                    </a:ext>
                  </a:extLst>
                </p:cNvPr>
                <p:cNvPicPr/>
                <p:nvPr/>
              </p:nvPicPr>
              <p:blipFill>
                <a:blip r:embed="rId81"/>
                <a:stretch>
                  <a:fillRect/>
                </a:stretch>
              </p:blipFill>
              <p:spPr>
                <a:xfrm>
                  <a:off x="2074531" y="39350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6" name="Ink 125">
                  <a:extLst>
                    <a:ext uri="{FF2B5EF4-FFF2-40B4-BE49-F238E27FC236}">
                      <a16:creationId xmlns:a16="http://schemas.microsoft.com/office/drawing/2014/main" id="{224B3CD6-659B-4712-0BE0-F1F1BE8BB00D}"/>
                    </a:ext>
                  </a:extLst>
                </p14:cNvPr>
                <p14:cNvContentPartPr/>
                <p14:nvPr/>
              </p14:nvContentPartPr>
              <p14:xfrm>
                <a:off x="2038891" y="3877138"/>
                <a:ext cx="120600" cy="119880"/>
              </p14:xfrm>
            </p:contentPart>
          </mc:Choice>
          <mc:Fallback xmlns="">
            <p:pic>
              <p:nvPicPr>
                <p:cNvPr id="126" name="Ink 125">
                  <a:extLst>
                    <a:ext uri="{FF2B5EF4-FFF2-40B4-BE49-F238E27FC236}">
                      <a16:creationId xmlns:a16="http://schemas.microsoft.com/office/drawing/2014/main" id="{224B3CD6-659B-4712-0BE0-F1F1BE8BB00D}"/>
                    </a:ext>
                  </a:extLst>
                </p:cNvPr>
                <p:cNvPicPr/>
                <p:nvPr/>
              </p:nvPicPr>
              <p:blipFill>
                <a:blip r:embed="rId83"/>
                <a:stretch>
                  <a:fillRect/>
                </a:stretch>
              </p:blipFill>
              <p:spPr>
                <a:xfrm>
                  <a:off x="2032771" y="3871018"/>
                  <a:ext cx="132840" cy="132120"/>
                </a:xfrm>
                <a:prstGeom prst="rect">
                  <a:avLst/>
                </a:prstGeom>
              </p:spPr>
            </p:pic>
          </mc:Fallback>
        </mc:AlternateContent>
      </p:grpSp>
      <p:grpSp>
        <p:nvGrpSpPr>
          <p:cNvPr id="129" name="Group 128">
            <a:extLst>
              <a:ext uri="{FF2B5EF4-FFF2-40B4-BE49-F238E27FC236}">
                <a16:creationId xmlns:a16="http://schemas.microsoft.com/office/drawing/2014/main" id="{05CA6E9E-76A8-CF74-45F1-18A8AE0D0C95}"/>
              </a:ext>
            </a:extLst>
          </p:cNvPr>
          <p:cNvGrpSpPr/>
          <p:nvPr/>
        </p:nvGrpSpPr>
        <p:grpSpPr>
          <a:xfrm>
            <a:off x="3247411" y="3536938"/>
            <a:ext cx="158400" cy="353160"/>
            <a:chOff x="3247411" y="3536938"/>
            <a:chExt cx="158400" cy="353160"/>
          </a:xfrm>
        </p:grpSpPr>
        <mc:AlternateContent xmlns:mc="http://schemas.openxmlformats.org/markup-compatibility/2006" xmlns:p14="http://schemas.microsoft.com/office/powerpoint/2010/main">
          <mc:Choice Requires="p14">
            <p:contentPart p14:bwMode="auto" r:id="rId84">
              <p14:nvContentPartPr>
                <p14:cNvPr id="127" name="Ink 126">
                  <a:extLst>
                    <a:ext uri="{FF2B5EF4-FFF2-40B4-BE49-F238E27FC236}">
                      <a16:creationId xmlns:a16="http://schemas.microsoft.com/office/drawing/2014/main" id="{F75BC690-040F-E0DC-E0D9-162E2EA77B6D}"/>
                    </a:ext>
                  </a:extLst>
                </p14:cNvPr>
                <p14:cNvContentPartPr/>
                <p14:nvPr/>
              </p14:nvContentPartPr>
              <p14:xfrm>
                <a:off x="3299971" y="3536938"/>
                <a:ext cx="21960" cy="282240"/>
              </p14:xfrm>
            </p:contentPart>
          </mc:Choice>
          <mc:Fallback xmlns="">
            <p:pic>
              <p:nvPicPr>
                <p:cNvPr id="127" name="Ink 126">
                  <a:extLst>
                    <a:ext uri="{FF2B5EF4-FFF2-40B4-BE49-F238E27FC236}">
                      <a16:creationId xmlns:a16="http://schemas.microsoft.com/office/drawing/2014/main" id="{F75BC690-040F-E0DC-E0D9-162E2EA77B6D}"/>
                    </a:ext>
                  </a:extLst>
                </p:cNvPr>
                <p:cNvPicPr/>
                <p:nvPr/>
              </p:nvPicPr>
              <p:blipFill>
                <a:blip r:embed="rId85"/>
                <a:stretch>
                  <a:fillRect/>
                </a:stretch>
              </p:blipFill>
              <p:spPr>
                <a:xfrm>
                  <a:off x="3293851" y="3530818"/>
                  <a:ext cx="342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8" name="Ink 127">
                  <a:extLst>
                    <a:ext uri="{FF2B5EF4-FFF2-40B4-BE49-F238E27FC236}">
                      <a16:creationId xmlns:a16="http://schemas.microsoft.com/office/drawing/2014/main" id="{480493CF-713C-9057-E1D0-1D577DDB2114}"/>
                    </a:ext>
                  </a:extLst>
                </p14:cNvPr>
                <p14:cNvContentPartPr/>
                <p14:nvPr/>
              </p14:nvContentPartPr>
              <p14:xfrm>
                <a:off x="3247411" y="3773098"/>
                <a:ext cx="158400" cy="117000"/>
              </p14:xfrm>
            </p:contentPart>
          </mc:Choice>
          <mc:Fallback xmlns="">
            <p:pic>
              <p:nvPicPr>
                <p:cNvPr id="128" name="Ink 127">
                  <a:extLst>
                    <a:ext uri="{FF2B5EF4-FFF2-40B4-BE49-F238E27FC236}">
                      <a16:creationId xmlns:a16="http://schemas.microsoft.com/office/drawing/2014/main" id="{480493CF-713C-9057-E1D0-1D577DDB2114}"/>
                    </a:ext>
                  </a:extLst>
                </p:cNvPr>
                <p:cNvPicPr/>
                <p:nvPr/>
              </p:nvPicPr>
              <p:blipFill>
                <a:blip r:embed="rId87"/>
                <a:stretch>
                  <a:fillRect/>
                </a:stretch>
              </p:blipFill>
              <p:spPr>
                <a:xfrm>
                  <a:off x="3241291" y="3766978"/>
                  <a:ext cx="170640" cy="129240"/>
                </a:xfrm>
                <a:prstGeom prst="rect">
                  <a:avLst/>
                </a:prstGeom>
              </p:spPr>
            </p:pic>
          </mc:Fallback>
        </mc:AlternateContent>
      </p:grpSp>
      <p:grpSp>
        <p:nvGrpSpPr>
          <p:cNvPr id="133" name="Group 132">
            <a:extLst>
              <a:ext uri="{FF2B5EF4-FFF2-40B4-BE49-F238E27FC236}">
                <a16:creationId xmlns:a16="http://schemas.microsoft.com/office/drawing/2014/main" id="{E4D641A2-A47F-388C-3CBB-4B6BAAE95102}"/>
              </a:ext>
            </a:extLst>
          </p:cNvPr>
          <p:cNvGrpSpPr/>
          <p:nvPr/>
        </p:nvGrpSpPr>
        <p:grpSpPr>
          <a:xfrm>
            <a:off x="4771291" y="2899738"/>
            <a:ext cx="440280" cy="926280"/>
            <a:chOff x="4771291" y="2899738"/>
            <a:chExt cx="440280" cy="926280"/>
          </a:xfrm>
        </p:grpSpPr>
        <mc:AlternateContent xmlns:mc="http://schemas.openxmlformats.org/markup-compatibility/2006" xmlns:p14="http://schemas.microsoft.com/office/powerpoint/2010/main">
          <mc:Choice Requires="p14">
            <p:contentPart p14:bwMode="auto" r:id="rId88">
              <p14:nvContentPartPr>
                <p14:cNvPr id="103" name="Ink 102">
                  <a:extLst>
                    <a:ext uri="{FF2B5EF4-FFF2-40B4-BE49-F238E27FC236}">
                      <a16:creationId xmlns:a16="http://schemas.microsoft.com/office/drawing/2014/main" id="{33E50BD0-12BB-4101-37C1-8DD8B0342E15}"/>
                    </a:ext>
                  </a:extLst>
                </p14:cNvPr>
                <p14:cNvContentPartPr/>
                <p14:nvPr/>
              </p14:nvContentPartPr>
              <p14:xfrm>
                <a:off x="4802971" y="2984698"/>
                <a:ext cx="11160" cy="209880"/>
              </p14:xfrm>
            </p:contentPart>
          </mc:Choice>
          <mc:Fallback xmlns="">
            <p:pic>
              <p:nvPicPr>
                <p:cNvPr id="103" name="Ink 102">
                  <a:extLst>
                    <a:ext uri="{FF2B5EF4-FFF2-40B4-BE49-F238E27FC236}">
                      <a16:creationId xmlns:a16="http://schemas.microsoft.com/office/drawing/2014/main" id="{33E50BD0-12BB-4101-37C1-8DD8B0342E15}"/>
                    </a:ext>
                  </a:extLst>
                </p:cNvPr>
                <p:cNvPicPr/>
                <p:nvPr/>
              </p:nvPicPr>
              <p:blipFill>
                <a:blip r:embed="rId89"/>
                <a:stretch>
                  <a:fillRect/>
                </a:stretch>
              </p:blipFill>
              <p:spPr>
                <a:xfrm>
                  <a:off x="4796851" y="2978578"/>
                  <a:ext cx="2340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4" name="Ink 103">
                  <a:extLst>
                    <a:ext uri="{FF2B5EF4-FFF2-40B4-BE49-F238E27FC236}">
                      <a16:creationId xmlns:a16="http://schemas.microsoft.com/office/drawing/2014/main" id="{47883BE1-7BB0-5546-D070-960F8073516C}"/>
                    </a:ext>
                  </a:extLst>
                </p14:cNvPr>
                <p14:cNvContentPartPr/>
                <p14:nvPr/>
              </p14:nvContentPartPr>
              <p14:xfrm>
                <a:off x="4792531" y="2899738"/>
                <a:ext cx="138240" cy="357120"/>
              </p14:xfrm>
            </p:contentPart>
          </mc:Choice>
          <mc:Fallback xmlns="">
            <p:pic>
              <p:nvPicPr>
                <p:cNvPr id="104" name="Ink 103">
                  <a:extLst>
                    <a:ext uri="{FF2B5EF4-FFF2-40B4-BE49-F238E27FC236}">
                      <a16:creationId xmlns:a16="http://schemas.microsoft.com/office/drawing/2014/main" id="{47883BE1-7BB0-5546-D070-960F8073516C}"/>
                    </a:ext>
                  </a:extLst>
                </p:cNvPr>
                <p:cNvPicPr/>
                <p:nvPr/>
              </p:nvPicPr>
              <p:blipFill>
                <a:blip r:embed="rId91"/>
                <a:stretch>
                  <a:fillRect/>
                </a:stretch>
              </p:blipFill>
              <p:spPr>
                <a:xfrm>
                  <a:off x="4786411" y="2893618"/>
                  <a:ext cx="15048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5" name="Ink 104">
                  <a:extLst>
                    <a:ext uri="{FF2B5EF4-FFF2-40B4-BE49-F238E27FC236}">
                      <a16:creationId xmlns:a16="http://schemas.microsoft.com/office/drawing/2014/main" id="{A5F64D94-5FD0-9CAA-B763-F84479F3C1BF}"/>
                    </a:ext>
                  </a:extLst>
                </p14:cNvPr>
                <p14:cNvContentPartPr/>
                <p14:nvPr/>
              </p14:nvContentPartPr>
              <p14:xfrm>
                <a:off x="5044531" y="3281338"/>
                <a:ext cx="167040" cy="241560"/>
              </p14:xfrm>
            </p:contentPart>
          </mc:Choice>
          <mc:Fallback xmlns="">
            <p:pic>
              <p:nvPicPr>
                <p:cNvPr id="105" name="Ink 104">
                  <a:extLst>
                    <a:ext uri="{FF2B5EF4-FFF2-40B4-BE49-F238E27FC236}">
                      <a16:creationId xmlns:a16="http://schemas.microsoft.com/office/drawing/2014/main" id="{A5F64D94-5FD0-9CAA-B763-F84479F3C1BF}"/>
                    </a:ext>
                  </a:extLst>
                </p:cNvPr>
                <p:cNvPicPr/>
                <p:nvPr/>
              </p:nvPicPr>
              <p:blipFill>
                <a:blip r:embed="rId93"/>
                <a:stretch>
                  <a:fillRect/>
                </a:stretch>
              </p:blipFill>
              <p:spPr>
                <a:xfrm>
                  <a:off x="5038411" y="3275218"/>
                  <a:ext cx="1792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1" name="Ink 130">
                  <a:extLst>
                    <a:ext uri="{FF2B5EF4-FFF2-40B4-BE49-F238E27FC236}">
                      <a16:creationId xmlns:a16="http://schemas.microsoft.com/office/drawing/2014/main" id="{952AC281-D5AC-A9C3-1D3E-A3F017F568A9}"/>
                    </a:ext>
                  </a:extLst>
                </p14:cNvPr>
                <p14:cNvContentPartPr/>
                <p14:nvPr/>
              </p14:nvContentPartPr>
              <p14:xfrm>
                <a:off x="4813411" y="3359098"/>
                <a:ext cx="33480" cy="444960"/>
              </p14:xfrm>
            </p:contentPart>
          </mc:Choice>
          <mc:Fallback xmlns="">
            <p:pic>
              <p:nvPicPr>
                <p:cNvPr id="131" name="Ink 130">
                  <a:extLst>
                    <a:ext uri="{FF2B5EF4-FFF2-40B4-BE49-F238E27FC236}">
                      <a16:creationId xmlns:a16="http://schemas.microsoft.com/office/drawing/2014/main" id="{952AC281-D5AC-A9C3-1D3E-A3F017F568A9}"/>
                    </a:ext>
                  </a:extLst>
                </p:cNvPr>
                <p:cNvPicPr/>
                <p:nvPr/>
              </p:nvPicPr>
              <p:blipFill>
                <a:blip r:embed="rId95"/>
                <a:stretch>
                  <a:fillRect/>
                </a:stretch>
              </p:blipFill>
              <p:spPr>
                <a:xfrm>
                  <a:off x="4807291" y="3352978"/>
                  <a:ext cx="4572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2" name="Ink 131">
                  <a:extLst>
                    <a:ext uri="{FF2B5EF4-FFF2-40B4-BE49-F238E27FC236}">
                      <a16:creationId xmlns:a16="http://schemas.microsoft.com/office/drawing/2014/main" id="{2699670B-4273-1128-59FC-B65C1B74CB90}"/>
                    </a:ext>
                  </a:extLst>
                </p14:cNvPr>
                <p14:cNvContentPartPr/>
                <p14:nvPr/>
              </p14:nvContentPartPr>
              <p14:xfrm>
                <a:off x="4771291" y="3665458"/>
                <a:ext cx="160560" cy="160560"/>
              </p14:xfrm>
            </p:contentPart>
          </mc:Choice>
          <mc:Fallback xmlns="">
            <p:pic>
              <p:nvPicPr>
                <p:cNvPr id="132" name="Ink 131">
                  <a:extLst>
                    <a:ext uri="{FF2B5EF4-FFF2-40B4-BE49-F238E27FC236}">
                      <a16:creationId xmlns:a16="http://schemas.microsoft.com/office/drawing/2014/main" id="{2699670B-4273-1128-59FC-B65C1B74CB90}"/>
                    </a:ext>
                  </a:extLst>
                </p:cNvPr>
                <p:cNvPicPr/>
                <p:nvPr/>
              </p:nvPicPr>
              <p:blipFill>
                <a:blip r:embed="rId97"/>
                <a:stretch>
                  <a:fillRect/>
                </a:stretch>
              </p:blipFill>
              <p:spPr>
                <a:xfrm>
                  <a:off x="4765171" y="3659338"/>
                  <a:ext cx="172800" cy="172800"/>
                </a:xfrm>
                <a:prstGeom prst="rect">
                  <a:avLst/>
                </a:prstGeom>
              </p:spPr>
            </p:pic>
          </mc:Fallback>
        </mc:AlternateContent>
      </p:grpSp>
      <p:grpSp>
        <p:nvGrpSpPr>
          <p:cNvPr id="139" name="Group 138">
            <a:extLst>
              <a:ext uri="{FF2B5EF4-FFF2-40B4-BE49-F238E27FC236}">
                <a16:creationId xmlns:a16="http://schemas.microsoft.com/office/drawing/2014/main" id="{D92EC2E9-13B9-92A9-7BC4-34FF868918C9}"/>
              </a:ext>
            </a:extLst>
          </p:cNvPr>
          <p:cNvGrpSpPr/>
          <p:nvPr/>
        </p:nvGrpSpPr>
        <p:grpSpPr>
          <a:xfrm>
            <a:off x="2637571" y="4088098"/>
            <a:ext cx="482760" cy="231480"/>
            <a:chOff x="2637571" y="4088098"/>
            <a:chExt cx="482760" cy="231480"/>
          </a:xfrm>
        </p:grpSpPr>
        <mc:AlternateContent xmlns:mc="http://schemas.openxmlformats.org/markup-compatibility/2006" xmlns:p14="http://schemas.microsoft.com/office/powerpoint/2010/main">
          <mc:Choice Requires="p14">
            <p:contentPart p14:bwMode="auto" r:id="rId98">
              <p14:nvContentPartPr>
                <p14:cNvPr id="134" name="Ink 133">
                  <a:extLst>
                    <a:ext uri="{FF2B5EF4-FFF2-40B4-BE49-F238E27FC236}">
                      <a16:creationId xmlns:a16="http://schemas.microsoft.com/office/drawing/2014/main" id="{E30AFFCC-536F-C4DB-577F-77CFBE32BA72}"/>
                    </a:ext>
                  </a:extLst>
                </p14:cNvPr>
                <p14:cNvContentPartPr/>
                <p14:nvPr/>
              </p14:nvContentPartPr>
              <p14:xfrm>
                <a:off x="2637571" y="4161538"/>
                <a:ext cx="432000" cy="21600"/>
              </p14:xfrm>
            </p:contentPart>
          </mc:Choice>
          <mc:Fallback xmlns="">
            <p:pic>
              <p:nvPicPr>
                <p:cNvPr id="134" name="Ink 133">
                  <a:extLst>
                    <a:ext uri="{FF2B5EF4-FFF2-40B4-BE49-F238E27FC236}">
                      <a16:creationId xmlns:a16="http://schemas.microsoft.com/office/drawing/2014/main" id="{E30AFFCC-536F-C4DB-577F-77CFBE32BA72}"/>
                    </a:ext>
                  </a:extLst>
                </p:cNvPr>
                <p:cNvPicPr/>
                <p:nvPr/>
              </p:nvPicPr>
              <p:blipFill>
                <a:blip r:embed="rId99"/>
                <a:stretch>
                  <a:fillRect/>
                </a:stretch>
              </p:blipFill>
              <p:spPr>
                <a:xfrm>
                  <a:off x="2631451" y="4155418"/>
                  <a:ext cx="444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5" name="Ink 134">
                  <a:extLst>
                    <a:ext uri="{FF2B5EF4-FFF2-40B4-BE49-F238E27FC236}">
                      <a16:creationId xmlns:a16="http://schemas.microsoft.com/office/drawing/2014/main" id="{C8439361-D750-41AF-883F-65EC391C8A1C}"/>
                    </a:ext>
                  </a:extLst>
                </p14:cNvPr>
                <p14:cNvContentPartPr/>
                <p14:nvPr/>
              </p14:nvContentPartPr>
              <p14:xfrm>
                <a:off x="3003691" y="4088098"/>
                <a:ext cx="116640" cy="231480"/>
              </p14:xfrm>
            </p:contentPart>
          </mc:Choice>
          <mc:Fallback xmlns="">
            <p:pic>
              <p:nvPicPr>
                <p:cNvPr id="135" name="Ink 134">
                  <a:extLst>
                    <a:ext uri="{FF2B5EF4-FFF2-40B4-BE49-F238E27FC236}">
                      <a16:creationId xmlns:a16="http://schemas.microsoft.com/office/drawing/2014/main" id="{C8439361-D750-41AF-883F-65EC391C8A1C}"/>
                    </a:ext>
                  </a:extLst>
                </p:cNvPr>
                <p:cNvPicPr/>
                <p:nvPr/>
              </p:nvPicPr>
              <p:blipFill>
                <a:blip r:embed="rId101"/>
                <a:stretch>
                  <a:fillRect/>
                </a:stretch>
              </p:blipFill>
              <p:spPr>
                <a:xfrm>
                  <a:off x="2997571" y="4081978"/>
                  <a:ext cx="128880" cy="243720"/>
                </a:xfrm>
                <a:prstGeom prst="rect">
                  <a:avLst/>
                </a:prstGeom>
              </p:spPr>
            </p:pic>
          </mc:Fallback>
        </mc:AlternateContent>
      </p:grpSp>
      <p:grpSp>
        <p:nvGrpSpPr>
          <p:cNvPr id="142" name="Group 141">
            <a:extLst>
              <a:ext uri="{FF2B5EF4-FFF2-40B4-BE49-F238E27FC236}">
                <a16:creationId xmlns:a16="http://schemas.microsoft.com/office/drawing/2014/main" id="{34C8EBCF-779A-68FF-E680-301BE2D8BE90}"/>
              </a:ext>
            </a:extLst>
          </p:cNvPr>
          <p:cNvGrpSpPr/>
          <p:nvPr/>
        </p:nvGrpSpPr>
        <p:grpSpPr>
          <a:xfrm>
            <a:off x="2564131" y="3401938"/>
            <a:ext cx="546120" cy="507960"/>
            <a:chOff x="2564131" y="3401938"/>
            <a:chExt cx="546120" cy="507960"/>
          </a:xfrm>
        </p:grpSpPr>
        <mc:AlternateContent xmlns:mc="http://schemas.openxmlformats.org/markup-compatibility/2006" xmlns:p14="http://schemas.microsoft.com/office/powerpoint/2010/main">
          <mc:Choice Requires="p14">
            <p:contentPart p14:bwMode="auto" r:id="rId102">
              <p14:nvContentPartPr>
                <p14:cNvPr id="140" name="Ink 139">
                  <a:extLst>
                    <a:ext uri="{FF2B5EF4-FFF2-40B4-BE49-F238E27FC236}">
                      <a16:creationId xmlns:a16="http://schemas.microsoft.com/office/drawing/2014/main" id="{C1D5CA12-E0E9-43DE-11CB-2884EBA3B9D7}"/>
                    </a:ext>
                  </a:extLst>
                </p14:cNvPr>
                <p14:cNvContentPartPr/>
                <p14:nvPr/>
              </p14:nvContentPartPr>
              <p14:xfrm>
                <a:off x="2564131" y="3414898"/>
                <a:ext cx="515160" cy="495000"/>
              </p14:xfrm>
            </p:contentPart>
          </mc:Choice>
          <mc:Fallback xmlns="">
            <p:pic>
              <p:nvPicPr>
                <p:cNvPr id="140" name="Ink 139">
                  <a:extLst>
                    <a:ext uri="{FF2B5EF4-FFF2-40B4-BE49-F238E27FC236}">
                      <a16:creationId xmlns:a16="http://schemas.microsoft.com/office/drawing/2014/main" id="{C1D5CA12-E0E9-43DE-11CB-2884EBA3B9D7}"/>
                    </a:ext>
                  </a:extLst>
                </p:cNvPr>
                <p:cNvPicPr/>
                <p:nvPr/>
              </p:nvPicPr>
              <p:blipFill>
                <a:blip r:embed="rId103"/>
                <a:stretch>
                  <a:fillRect/>
                </a:stretch>
              </p:blipFill>
              <p:spPr>
                <a:xfrm>
                  <a:off x="2558011" y="3408778"/>
                  <a:ext cx="52740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1" name="Ink 140">
                  <a:extLst>
                    <a:ext uri="{FF2B5EF4-FFF2-40B4-BE49-F238E27FC236}">
                      <a16:creationId xmlns:a16="http://schemas.microsoft.com/office/drawing/2014/main" id="{47D4F1CE-29C3-1640-7EC4-208F16739699}"/>
                    </a:ext>
                  </a:extLst>
                </p14:cNvPr>
                <p14:cNvContentPartPr/>
                <p14:nvPr/>
              </p14:nvContentPartPr>
              <p14:xfrm>
                <a:off x="2918011" y="3401938"/>
                <a:ext cx="192240" cy="200520"/>
              </p14:xfrm>
            </p:contentPart>
          </mc:Choice>
          <mc:Fallback xmlns="">
            <p:pic>
              <p:nvPicPr>
                <p:cNvPr id="141" name="Ink 140">
                  <a:extLst>
                    <a:ext uri="{FF2B5EF4-FFF2-40B4-BE49-F238E27FC236}">
                      <a16:creationId xmlns:a16="http://schemas.microsoft.com/office/drawing/2014/main" id="{47D4F1CE-29C3-1640-7EC4-208F16739699}"/>
                    </a:ext>
                  </a:extLst>
                </p:cNvPr>
                <p:cNvPicPr/>
                <p:nvPr/>
              </p:nvPicPr>
              <p:blipFill>
                <a:blip r:embed="rId105"/>
                <a:stretch>
                  <a:fillRect/>
                </a:stretch>
              </p:blipFill>
              <p:spPr>
                <a:xfrm>
                  <a:off x="2911891" y="3395818"/>
                  <a:ext cx="204480" cy="212760"/>
                </a:xfrm>
                <a:prstGeom prst="rect">
                  <a:avLst/>
                </a:prstGeom>
              </p:spPr>
            </p:pic>
          </mc:Fallback>
        </mc:AlternateContent>
      </p:grpSp>
      <p:grpSp>
        <p:nvGrpSpPr>
          <p:cNvPr id="145" name="Group 144">
            <a:extLst>
              <a:ext uri="{FF2B5EF4-FFF2-40B4-BE49-F238E27FC236}">
                <a16:creationId xmlns:a16="http://schemas.microsoft.com/office/drawing/2014/main" id="{C87EFCA7-F513-16BC-41EB-F839926A43A1}"/>
              </a:ext>
            </a:extLst>
          </p:cNvPr>
          <p:cNvGrpSpPr/>
          <p:nvPr/>
        </p:nvGrpSpPr>
        <p:grpSpPr>
          <a:xfrm>
            <a:off x="3762211" y="3307258"/>
            <a:ext cx="754560" cy="855720"/>
            <a:chOff x="3762211" y="3307258"/>
            <a:chExt cx="754560" cy="855720"/>
          </a:xfrm>
        </p:grpSpPr>
        <mc:AlternateContent xmlns:mc="http://schemas.openxmlformats.org/markup-compatibility/2006" xmlns:p14="http://schemas.microsoft.com/office/powerpoint/2010/main">
          <mc:Choice Requires="p14">
            <p:contentPart p14:bwMode="auto" r:id="rId106">
              <p14:nvContentPartPr>
                <p14:cNvPr id="136" name="Ink 135">
                  <a:extLst>
                    <a:ext uri="{FF2B5EF4-FFF2-40B4-BE49-F238E27FC236}">
                      <a16:creationId xmlns:a16="http://schemas.microsoft.com/office/drawing/2014/main" id="{095A27B3-FE88-39A7-CA57-6C11563C17EE}"/>
                    </a:ext>
                  </a:extLst>
                </p14:cNvPr>
                <p14:cNvContentPartPr/>
                <p14:nvPr/>
              </p14:nvContentPartPr>
              <p14:xfrm>
                <a:off x="3762211" y="3962818"/>
                <a:ext cx="697320" cy="50760"/>
              </p14:xfrm>
            </p:contentPart>
          </mc:Choice>
          <mc:Fallback xmlns="">
            <p:pic>
              <p:nvPicPr>
                <p:cNvPr id="136" name="Ink 135">
                  <a:extLst>
                    <a:ext uri="{FF2B5EF4-FFF2-40B4-BE49-F238E27FC236}">
                      <a16:creationId xmlns:a16="http://schemas.microsoft.com/office/drawing/2014/main" id="{095A27B3-FE88-39A7-CA57-6C11563C17EE}"/>
                    </a:ext>
                  </a:extLst>
                </p:cNvPr>
                <p:cNvPicPr/>
                <p:nvPr/>
              </p:nvPicPr>
              <p:blipFill>
                <a:blip r:embed="rId107"/>
                <a:stretch>
                  <a:fillRect/>
                </a:stretch>
              </p:blipFill>
              <p:spPr>
                <a:xfrm>
                  <a:off x="3756091" y="3956698"/>
                  <a:ext cx="70956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7" name="Ink 136">
                  <a:extLst>
                    <a:ext uri="{FF2B5EF4-FFF2-40B4-BE49-F238E27FC236}">
                      <a16:creationId xmlns:a16="http://schemas.microsoft.com/office/drawing/2014/main" id="{2E4ED731-A595-BE88-D615-E67325B35ED2}"/>
                    </a:ext>
                  </a:extLst>
                </p14:cNvPr>
                <p14:cNvContentPartPr/>
                <p14:nvPr/>
              </p14:nvContentPartPr>
              <p14:xfrm>
                <a:off x="4421371" y="3867778"/>
                <a:ext cx="95400" cy="295200"/>
              </p14:xfrm>
            </p:contentPart>
          </mc:Choice>
          <mc:Fallback xmlns="">
            <p:pic>
              <p:nvPicPr>
                <p:cNvPr id="137" name="Ink 136">
                  <a:extLst>
                    <a:ext uri="{FF2B5EF4-FFF2-40B4-BE49-F238E27FC236}">
                      <a16:creationId xmlns:a16="http://schemas.microsoft.com/office/drawing/2014/main" id="{2E4ED731-A595-BE88-D615-E67325B35ED2}"/>
                    </a:ext>
                  </a:extLst>
                </p:cNvPr>
                <p:cNvPicPr/>
                <p:nvPr/>
              </p:nvPicPr>
              <p:blipFill>
                <a:blip r:embed="rId109"/>
                <a:stretch>
                  <a:fillRect/>
                </a:stretch>
              </p:blipFill>
              <p:spPr>
                <a:xfrm>
                  <a:off x="4415251" y="3861658"/>
                  <a:ext cx="10764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3" name="Ink 142">
                  <a:extLst>
                    <a:ext uri="{FF2B5EF4-FFF2-40B4-BE49-F238E27FC236}">
                      <a16:creationId xmlns:a16="http://schemas.microsoft.com/office/drawing/2014/main" id="{1A2BC489-4E56-B0AB-E1E0-BB47EE8EBD63}"/>
                    </a:ext>
                  </a:extLst>
                </p14:cNvPr>
                <p14:cNvContentPartPr/>
                <p14:nvPr/>
              </p14:nvContentPartPr>
              <p14:xfrm>
                <a:off x="3804331" y="3370258"/>
                <a:ext cx="552600" cy="424080"/>
              </p14:xfrm>
            </p:contentPart>
          </mc:Choice>
          <mc:Fallback xmlns="">
            <p:pic>
              <p:nvPicPr>
                <p:cNvPr id="143" name="Ink 142">
                  <a:extLst>
                    <a:ext uri="{FF2B5EF4-FFF2-40B4-BE49-F238E27FC236}">
                      <a16:creationId xmlns:a16="http://schemas.microsoft.com/office/drawing/2014/main" id="{1A2BC489-4E56-B0AB-E1E0-BB47EE8EBD63}"/>
                    </a:ext>
                  </a:extLst>
                </p:cNvPr>
                <p:cNvPicPr/>
                <p:nvPr/>
              </p:nvPicPr>
              <p:blipFill>
                <a:blip r:embed="rId111"/>
                <a:stretch>
                  <a:fillRect/>
                </a:stretch>
              </p:blipFill>
              <p:spPr>
                <a:xfrm>
                  <a:off x="3798211" y="3364138"/>
                  <a:ext cx="56484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4" name="Ink 143">
                  <a:extLst>
                    <a:ext uri="{FF2B5EF4-FFF2-40B4-BE49-F238E27FC236}">
                      <a16:creationId xmlns:a16="http://schemas.microsoft.com/office/drawing/2014/main" id="{AFFACBE1-A5CB-64BE-A176-4C9EFA450169}"/>
                    </a:ext>
                  </a:extLst>
                </p14:cNvPr>
                <p14:cNvContentPartPr/>
                <p14:nvPr/>
              </p14:nvContentPartPr>
              <p14:xfrm>
                <a:off x="4214371" y="3307258"/>
                <a:ext cx="235800" cy="205560"/>
              </p14:xfrm>
            </p:contentPart>
          </mc:Choice>
          <mc:Fallback xmlns="">
            <p:pic>
              <p:nvPicPr>
                <p:cNvPr id="144" name="Ink 143">
                  <a:extLst>
                    <a:ext uri="{FF2B5EF4-FFF2-40B4-BE49-F238E27FC236}">
                      <a16:creationId xmlns:a16="http://schemas.microsoft.com/office/drawing/2014/main" id="{AFFACBE1-A5CB-64BE-A176-4C9EFA450169}"/>
                    </a:ext>
                  </a:extLst>
                </p:cNvPr>
                <p:cNvPicPr/>
                <p:nvPr/>
              </p:nvPicPr>
              <p:blipFill>
                <a:blip r:embed="rId113"/>
                <a:stretch>
                  <a:fillRect/>
                </a:stretch>
              </p:blipFill>
              <p:spPr>
                <a:xfrm>
                  <a:off x="4208251" y="3301138"/>
                  <a:ext cx="248040" cy="217800"/>
                </a:xfrm>
                <a:prstGeom prst="rect">
                  <a:avLst/>
                </a:prstGeom>
              </p:spPr>
            </p:pic>
          </mc:Fallback>
        </mc:AlternateContent>
      </p:grpSp>
      <p:grpSp>
        <p:nvGrpSpPr>
          <p:cNvPr id="179" name="Group 178">
            <a:extLst>
              <a:ext uri="{FF2B5EF4-FFF2-40B4-BE49-F238E27FC236}">
                <a16:creationId xmlns:a16="http://schemas.microsoft.com/office/drawing/2014/main" id="{85B346B3-BD68-369C-F692-83E6D1027A98}"/>
              </a:ext>
            </a:extLst>
          </p:cNvPr>
          <p:cNvGrpSpPr/>
          <p:nvPr/>
        </p:nvGrpSpPr>
        <p:grpSpPr>
          <a:xfrm>
            <a:off x="5265571" y="2920618"/>
            <a:ext cx="1006560" cy="1389240"/>
            <a:chOff x="5265571" y="2920618"/>
            <a:chExt cx="1006560" cy="1389240"/>
          </a:xfrm>
        </p:grpSpPr>
        <mc:AlternateContent xmlns:mc="http://schemas.openxmlformats.org/markup-compatibility/2006" xmlns:p14="http://schemas.microsoft.com/office/powerpoint/2010/main">
          <mc:Choice Requires="p14">
            <p:contentPart p14:bwMode="auto" r:id="rId114">
              <p14:nvContentPartPr>
                <p14:cNvPr id="165" name="Ink 164">
                  <a:extLst>
                    <a:ext uri="{FF2B5EF4-FFF2-40B4-BE49-F238E27FC236}">
                      <a16:creationId xmlns:a16="http://schemas.microsoft.com/office/drawing/2014/main" id="{47049754-784E-D1F8-88F5-987AAE41F29E}"/>
                    </a:ext>
                  </a:extLst>
                </p14:cNvPr>
                <p14:cNvContentPartPr/>
                <p14:nvPr/>
              </p14:nvContentPartPr>
              <p14:xfrm>
                <a:off x="5265571" y="3362698"/>
                <a:ext cx="665640" cy="526320"/>
              </p14:xfrm>
            </p:contentPart>
          </mc:Choice>
          <mc:Fallback xmlns="">
            <p:pic>
              <p:nvPicPr>
                <p:cNvPr id="165" name="Ink 164">
                  <a:extLst>
                    <a:ext uri="{FF2B5EF4-FFF2-40B4-BE49-F238E27FC236}">
                      <a16:creationId xmlns:a16="http://schemas.microsoft.com/office/drawing/2014/main" id="{47049754-784E-D1F8-88F5-987AAE41F29E}"/>
                    </a:ext>
                  </a:extLst>
                </p:cNvPr>
                <p:cNvPicPr/>
                <p:nvPr/>
              </p:nvPicPr>
              <p:blipFill>
                <a:blip r:embed="rId115"/>
                <a:stretch>
                  <a:fillRect/>
                </a:stretch>
              </p:blipFill>
              <p:spPr>
                <a:xfrm>
                  <a:off x="5259451" y="3356578"/>
                  <a:ext cx="67788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66" name="Ink 165">
                  <a:extLst>
                    <a:ext uri="{FF2B5EF4-FFF2-40B4-BE49-F238E27FC236}">
                      <a16:creationId xmlns:a16="http://schemas.microsoft.com/office/drawing/2014/main" id="{6461BCDF-0313-46A1-BAE5-FCFB0AF8004E}"/>
                    </a:ext>
                  </a:extLst>
                </p14:cNvPr>
                <p14:cNvContentPartPr/>
                <p14:nvPr/>
              </p14:nvContentPartPr>
              <p14:xfrm>
                <a:off x="5812051" y="3361978"/>
                <a:ext cx="159120" cy="137160"/>
              </p14:xfrm>
            </p:contentPart>
          </mc:Choice>
          <mc:Fallback xmlns="">
            <p:pic>
              <p:nvPicPr>
                <p:cNvPr id="166" name="Ink 165">
                  <a:extLst>
                    <a:ext uri="{FF2B5EF4-FFF2-40B4-BE49-F238E27FC236}">
                      <a16:creationId xmlns:a16="http://schemas.microsoft.com/office/drawing/2014/main" id="{6461BCDF-0313-46A1-BAE5-FCFB0AF8004E}"/>
                    </a:ext>
                  </a:extLst>
                </p:cNvPr>
                <p:cNvPicPr/>
                <p:nvPr/>
              </p:nvPicPr>
              <p:blipFill>
                <a:blip r:embed="rId117"/>
                <a:stretch>
                  <a:fillRect/>
                </a:stretch>
              </p:blipFill>
              <p:spPr>
                <a:xfrm>
                  <a:off x="5805931" y="3355858"/>
                  <a:ext cx="17136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67" name="Ink 166">
                  <a:extLst>
                    <a:ext uri="{FF2B5EF4-FFF2-40B4-BE49-F238E27FC236}">
                      <a16:creationId xmlns:a16="http://schemas.microsoft.com/office/drawing/2014/main" id="{3AACBC94-B5DD-44D4-186F-90A60E4B8DB2}"/>
                    </a:ext>
                  </a:extLst>
                </p14:cNvPr>
                <p14:cNvContentPartPr/>
                <p14:nvPr/>
              </p14:nvContentPartPr>
              <p14:xfrm>
                <a:off x="6064411" y="2920618"/>
                <a:ext cx="201600" cy="43560"/>
              </p14:xfrm>
            </p:contentPart>
          </mc:Choice>
          <mc:Fallback xmlns="">
            <p:pic>
              <p:nvPicPr>
                <p:cNvPr id="167" name="Ink 166">
                  <a:extLst>
                    <a:ext uri="{FF2B5EF4-FFF2-40B4-BE49-F238E27FC236}">
                      <a16:creationId xmlns:a16="http://schemas.microsoft.com/office/drawing/2014/main" id="{3AACBC94-B5DD-44D4-186F-90A60E4B8DB2}"/>
                    </a:ext>
                  </a:extLst>
                </p:cNvPr>
                <p:cNvPicPr/>
                <p:nvPr/>
              </p:nvPicPr>
              <p:blipFill>
                <a:blip r:embed="rId119"/>
                <a:stretch>
                  <a:fillRect/>
                </a:stretch>
              </p:blipFill>
              <p:spPr>
                <a:xfrm>
                  <a:off x="6058291" y="2914498"/>
                  <a:ext cx="2138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68" name="Ink 167">
                  <a:extLst>
                    <a:ext uri="{FF2B5EF4-FFF2-40B4-BE49-F238E27FC236}">
                      <a16:creationId xmlns:a16="http://schemas.microsoft.com/office/drawing/2014/main" id="{6F2CF4E3-F1FD-8DAB-8424-0B81552E3918}"/>
                    </a:ext>
                  </a:extLst>
                </p14:cNvPr>
                <p14:cNvContentPartPr/>
                <p14:nvPr/>
              </p14:nvContentPartPr>
              <p14:xfrm>
                <a:off x="6065131" y="3037258"/>
                <a:ext cx="124200" cy="291600"/>
              </p14:xfrm>
            </p:contentPart>
          </mc:Choice>
          <mc:Fallback xmlns="">
            <p:pic>
              <p:nvPicPr>
                <p:cNvPr id="168" name="Ink 167">
                  <a:extLst>
                    <a:ext uri="{FF2B5EF4-FFF2-40B4-BE49-F238E27FC236}">
                      <a16:creationId xmlns:a16="http://schemas.microsoft.com/office/drawing/2014/main" id="{6F2CF4E3-F1FD-8DAB-8424-0B81552E3918}"/>
                    </a:ext>
                  </a:extLst>
                </p:cNvPr>
                <p:cNvPicPr/>
                <p:nvPr/>
              </p:nvPicPr>
              <p:blipFill>
                <a:blip r:embed="rId121"/>
                <a:stretch>
                  <a:fillRect/>
                </a:stretch>
              </p:blipFill>
              <p:spPr>
                <a:xfrm>
                  <a:off x="6059011" y="3031138"/>
                  <a:ext cx="136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70" name="Ink 169">
                  <a:extLst>
                    <a:ext uri="{FF2B5EF4-FFF2-40B4-BE49-F238E27FC236}">
                      <a16:creationId xmlns:a16="http://schemas.microsoft.com/office/drawing/2014/main" id="{6507F8FD-3871-2C60-CEE8-970BD5FA8CDE}"/>
                    </a:ext>
                  </a:extLst>
                </p14:cNvPr>
                <p14:cNvContentPartPr/>
                <p14:nvPr/>
              </p14:nvContentPartPr>
              <p14:xfrm>
                <a:off x="6169171" y="3516778"/>
                <a:ext cx="21600" cy="445680"/>
              </p14:xfrm>
            </p:contentPart>
          </mc:Choice>
          <mc:Fallback xmlns="">
            <p:pic>
              <p:nvPicPr>
                <p:cNvPr id="170" name="Ink 169">
                  <a:extLst>
                    <a:ext uri="{FF2B5EF4-FFF2-40B4-BE49-F238E27FC236}">
                      <a16:creationId xmlns:a16="http://schemas.microsoft.com/office/drawing/2014/main" id="{6507F8FD-3871-2C60-CEE8-970BD5FA8CDE}"/>
                    </a:ext>
                  </a:extLst>
                </p:cNvPr>
                <p:cNvPicPr/>
                <p:nvPr/>
              </p:nvPicPr>
              <p:blipFill>
                <a:blip r:embed="rId123"/>
                <a:stretch>
                  <a:fillRect/>
                </a:stretch>
              </p:blipFill>
              <p:spPr>
                <a:xfrm>
                  <a:off x="6163051" y="3510658"/>
                  <a:ext cx="33840" cy="4579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1" name="Ink 170">
                  <a:extLst>
                    <a:ext uri="{FF2B5EF4-FFF2-40B4-BE49-F238E27FC236}">
                      <a16:creationId xmlns:a16="http://schemas.microsoft.com/office/drawing/2014/main" id="{CCD2CCE6-83A9-BC4F-98B3-348D2C36B457}"/>
                    </a:ext>
                  </a:extLst>
                </p14:cNvPr>
                <p14:cNvContentPartPr/>
                <p14:nvPr/>
              </p14:nvContentPartPr>
              <p14:xfrm>
                <a:off x="6116971" y="3840058"/>
                <a:ext cx="155160" cy="164520"/>
              </p14:xfrm>
            </p:contentPart>
          </mc:Choice>
          <mc:Fallback xmlns="">
            <p:pic>
              <p:nvPicPr>
                <p:cNvPr id="171" name="Ink 170">
                  <a:extLst>
                    <a:ext uri="{FF2B5EF4-FFF2-40B4-BE49-F238E27FC236}">
                      <a16:creationId xmlns:a16="http://schemas.microsoft.com/office/drawing/2014/main" id="{CCD2CCE6-83A9-BC4F-98B3-348D2C36B457}"/>
                    </a:ext>
                  </a:extLst>
                </p:cNvPr>
                <p:cNvPicPr/>
                <p:nvPr/>
              </p:nvPicPr>
              <p:blipFill>
                <a:blip r:embed="rId125"/>
                <a:stretch>
                  <a:fillRect/>
                </a:stretch>
              </p:blipFill>
              <p:spPr>
                <a:xfrm>
                  <a:off x="6110851" y="3833938"/>
                  <a:ext cx="167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2" name="Ink 171">
                  <a:extLst>
                    <a:ext uri="{FF2B5EF4-FFF2-40B4-BE49-F238E27FC236}">
                      <a16:creationId xmlns:a16="http://schemas.microsoft.com/office/drawing/2014/main" id="{B956F563-B6A3-82F0-AB34-F137DD78FB50}"/>
                    </a:ext>
                  </a:extLst>
                </p14:cNvPr>
                <p14:cNvContentPartPr/>
                <p14:nvPr/>
              </p14:nvContentPartPr>
              <p14:xfrm>
                <a:off x="6207331" y="4134178"/>
                <a:ext cx="4320" cy="175680"/>
              </p14:xfrm>
            </p:contentPart>
          </mc:Choice>
          <mc:Fallback xmlns="">
            <p:pic>
              <p:nvPicPr>
                <p:cNvPr id="172" name="Ink 171">
                  <a:extLst>
                    <a:ext uri="{FF2B5EF4-FFF2-40B4-BE49-F238E27FC236}">
                      <a16:creationId xmlns:a16="http://schemas.microsoft.com/office/drawing/2014/main" id="{B956F563-B6A3-82F0-AB34-F137DD78FB50}"/>
                    </a:ext>
                  </a:extLst>
                </p:cNvPr>
                <p:cNvPicPr/>
                <p:nvPr/>
              </p:nvPicPr>
              <p:blipFill>
                <a:blip r:embed="rId127"/>
                <a:stretch>
                  <a:fillRect/>
                </a:stretch>
              </p:blipFill>
              <p:spPr>
                <a:xfrm>
                  <a:off x="6201211" y="4128058"/>
                  <a:ext cx="1656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3" name="Ink 172">
                  <a:extLst>
                    <a:ext uri="{FF2B5EF4-FFF2-40B4-BE49-F238E27FC236}">
                      <a16:creationId xmlns:a16="http://schemas.microsoft.com/office/drawing/2014/main" id="{53A5E987-E047-D5EF-A3B4-4548D9BF39BE}"/>
                    </a:ext>
                  </a:extLst>
                </p14:cNvPr>
                <p14:cNvContentPartPr/>
                <p14:nvPr/>
              </p14:nvContentPartPr>
              <p14:xfrm>
                <a:off x="6137851" y="4193218"/>
                <a:ext cx="125280" cy="42840"/>
              </p14:xfrm>
            </p:contentPart>
          </mc:Choice>
          <mc:Fallback xmlns="">
            <p:pic>
              <p:nvPicPr>
                <p:cNvPr id="173" name="Ink 172">
                  <a:extLst>
                    <a:ext uri="{FF2B5EF4-FFF2-40B4-BE49-F238E27FC236}">
                      <a16:creationId xmlns:a16="http://schemas.microsoft.com/office/drawing/2014/main" id="{53A5E987-E047-D5EF-A3B4-4548D9BF39BE}"/>
                    </a:ext>
                  </a:extLst>
                </p:cNvPr>
                <p:cNvPicPr/>
                <p:nvPr/>
              </p:nvPicPr>
              <p:blipFill>
                <a:blip r:embed="rId129"/>
                <a:stretch>
                  <a:fillRect/>
                </a:stretch>
              </p:blipFill>
              <p:spPr>
                <a:xfrm>
                  <a:off x="6131731" y="4187098"/>
                  <a:ext cx="1375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4" name="Ink 173">
                  <a:extLst>
                    <a:ext uri="{FF2B5EF4-FFF2-40B4-BE49-F238E27FC236}">
                      <a16:creationId xmlns:a16="http://schemas.microsoft.com/office/drawing/2014/main" id="{6817924E-6C77-9FF5-E8B9-A5F8D0BFEAD8}"/>
                    </a:ext>
                  </a:extLst>
                </p14:cNvPr>
                <p14:cNvContentPartPr/>
                <p14:nvPr/>
              </p14:nvContentPartPr>
              <p14:xfrm>
                <a:off x="5412451" y="4064698"/>
                <a:ext cx="453600" cy="74160"/>
              </p14:xfrm>
            </p:contentPart>
          </mc:Choice>
          <mc:Fallback xmlns="">
            <p:pic>
              <p:nvPicPr>
                <p:cNvPr id="174" name="Ink 173">
                  <a:extLst>
                    <a:ext uri="{FF2B5EF4-FFF2-40B4-BE49-F238E27FC236}">
                      <a16:creationId xmlns:a16="http://schemas.microsoft.com/office/drawing/2014/main" id="{6817924E-6C77-9FF5-E8B9-A5F8D0BFEAD8}"/>
                    </a:ext>
                  </a:extLst>
                </p:cNvPr>
                <p:cNvPicPr/>
                <p:nvPr/>
              </p:nvPicPr>
              <p:blipFill>
                <a:blip r:embed="rId131"/>
                <a:stretch>
                  <a:fillRect/>
                </a:stretch>
              </p:blipFill>
              <p:spPr>
                <a:xfrm>
                  <a:off x="5406331" y="4058578"/>
                  <a:ext cx="4658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8" name="Ink 177">
                  <a:extLst>
                    <a:ext uri="{FF2B5EF4-FFF2-40B4-BE49-F238E27FC236}">
                      <a16:creationId xmlns:a16="http://schemas.microsoft.com/office/drawing/2014/main" id="{CF3FF059-D513-1248-F0F1-2E0A248ECAFE}"/>
                    </a:ext>
                  </a:extLst>
                </p14:cNvPr>
                <p14:cNvContentPartPr/>
                <p14:nvPr/>
              </p14:nvContentPartPr>
              <p14:xfrm>
                <a:off x="5822491" y="3971458"/>
                <a:ext cx="101880" cy="289440"/>
              </p14:xfrm>
            </p:contentPart>
          </mc:Choice>
          <mc:Fallback xmlns="">
            <p:pic>
              <p:nvPicPr>
                <p:cNvPr id="178" name="Ink 177">
                  <a:extLst>
                    <a:ext uri="{FF2B5EF4-FFF2-40B4-BE49-F238E27FC236}">
                      <a16:creationId xmlns:a16="http://schemas.microsoft.com/office/drawing/2014/main" id="{CF3FF059-D513-1248-F0F1-2E0A248ECAFE}"/>
                    </a:ext>
                  </a:extLst>
                </p:cNvPr>
                <p:cNvPicPr/>
                <p:nvPr/>
              </p:nvPicPr>
              <p:blipFill>
                <a:blip r:embed="rId133"/>
                <a:stretch>
                  <a:fillRect/>
                </a:stretch>
              </p:blipFill>
              <p:spPr>
                <a:xfrm>
                  <a:off x="5816371" y="3965338"/>
                  <a:ext cx="114120" cy="301680"/>
                </a:xfrm>
                <a:prstGeom prst="rect">
                  <a:avLst/>
                </a:prstGeom>
              </p:spPr>
            </p:pic>
          </mc:Fallback>
        </mc:AlternateContent>
      </p:grpSp>
      <p:grpSp>
        <p:nvGrpSpPr>
          <p:cNvPr id="204" name="Group 203">
            <a:extLst>
              <a:ext uri="{FF2B5EF4-FFF2-40B4-BE49-F238E27FC236}">
                <a16:creationId xmlns:a16="http://schemas.microsoft.com/office/drawing/2014/main" id="{886C3A1C-FD16-831C-380C-AAEC0EF4ACE1}"/>
              </a:ext>
            </a:extLst>
          </p:cNvPr>
          <p:cNvGrpSpPr/>
          <p:nvPr/>
        </p:nvGrpSpPr>
        <p:grpSpPr>
          <a:xfrm>
            <a:off x="6495331" y="3308698"/>
            <a:ext cx="1317600" cy="2081160"/>
            <a:chOff x="6495331" y="3308698"/>
            <a:chExt cx="1317600" cy="2081160"/>
          </a:xfrm>
        </p:grpSpPr>
        <mc:AlternateContent xmlns:mc="http://schemas.openxmlformats.org/markup-compatibility/2006" xmlns:p14="http://schemas.microsoft.com/office/powerpoint/2010/main">
          <mc:Choice Requires="p14">
            <p:contentPart p14:bwMode="auto" r:id="rId134">
              <p14:nvContentPartPr>
                <p14:cNvPr id="180" name="Ink 179">
                  <a:extLst>
                    <a:ext uri="{FF2B5EF4-FFF2-40B4-BE49-F238E27FC236}">
                      <a16:creationId xmlns:a16="http://schemas.microsoft.com/office/drawing/2014/main" id="{F39182FA-C8DB-C636-41AA-8AFD4EB29776}"/>
                    </a:ext>
                  </a:extLst>
                </p14:cNvPr>
                <p14:cNvContentPartPr/>
                <p14:nvPr/>
              </p14:nvContentPartPr>
              <p14:xfrm>
                <a:off x="6519811" y="4117618"/>
                <a:ext cx="59760" cy="73440"/>
              </p14:xfrm>
            </p:contentPart>
          </mc:Choice>
          <mc:Fallback xmlns="">
            <p:pic>
              <p:nvPicPr>
                <p:cNvPr id="180" name="Ink 179">
                  <a:extLst>
                    <a:ext uri="{FF2B5EF4-FFF2-40B4-BE49-F238E27FC236}">
                      <a16:creationId xmlns:a16="http://schemas.microsoft.com/office/drawing/2014/main" id="{F39182FA-C8DB-C636-41AA-8AFD4EB29776}"/>
                    </a:ext>
                  </a:extLst>
                </p:cNvPr>
                <p:cNvPicPr/>
                <p:nvPr/>
              </p:nvPicPr>
              <p:blipFill>
                <a:blip r:embed="rId135"/>
                <a:stretch>
                  <a:fillRect/>
                </a:stretch>
              </p:blipFill>
              <p:spPr>
                <a:xfrm>
                  <a:off x="6513691" y="4111498"/>
                  <a:ext cx="720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81" name="Ink 180">
                  <a:extLst>
                    <a:ext uri="{FF2B5EF4-FFF2-40B4-BE49-F238E27FC236}">
                      <a16:creationId xmlns:a16="http://schemas.microsoft.com/office/drawing/2014/main" id="{3EA78AA9-DCF7-E5A7-BD7A-10BB0A83A4B7}"/>
                    </a:ext>
                  </a:extLst>
                </p14:cNvPr>
                <p14:cNvContentPartPr/>
                <p14:nvPr/>
              </p14:nvContentPartPr>
              <p14:xfrm>
                <a:off x="6537091" y="4078018"/>
                <a:ext cx="4680" cy="360"/>
              </p14:xfrm>
            </p:contentPart>
          </mc:Choice>
          <mc:Fallback xmlns="">
            <p:pic>
              <p:nvPicPr>
                <p:cNvPr id="181" name="Ink 180">
                  <a:extLst>
                    <a:ext uri="{FF2B5EF4-FFF2-40B4-BE49-F238E27FC236}">
                      <a16:creationId xmlns:a16="http://schemas.microsoft.com/office/drawing/2014/main" id="{3EA78AA9-DCF7-E5A7-BD7A-10BB0A83A4B7}"/>
                    </a:ext>
                  </a:extLst>
                </p:cNvPr>
                <p:cNvPicPr/>
                <p:nvPr/>
              </p:nvPicPr>
              <p:blipFill>
                <a:blip r:embed="rId81"/>
                <a:stretch>
                  <a:fillRect/>
                </a:stretch>
              </p:blipFill>
              <p:spPr>
                <a:xfrm>
                  <a:off x="6530971" y="4071898"/>
                  <a:ext cx="169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82" name="Ink 181">
                  <a:extLst>
                    <a:ext uri="{FF2B5EF4-FFF2-40B4-BE49-F238E27FC236}">
                      <a16:creationId xmlns:a16="http://schemas.microsoft.com/office/drawing/2014/main" id="{BEBA1A1C-083D-798B-1EFD-E920F3994367}"/>
                    </a:ext>
                  </a:extLst>
                </p14:cNvPr>
                <p14:cNvContentPartPr/>
                <p14:nvPr/>
              </p14:nvContentPartPr>
              <p14:xfrm>
                <a:off x="6495331" y="3571858"/>
                <a:ext cx="663840" cy="642960"/>
              </p14:xfrm>
            </p:contentPart>
          </mc:Choice>
          <mc:Fallback xmlns="">
            <p:pic>
              <p:nvPicPr>
                <p:cNvPr id="182" name="Ink 181">
                  <a:extLst>
                    <a:ext uri="{FF2B5EF4-FFF2-40B4-BE49-F238E27FC236}">
                      <a16:creationId xmlns:a16="http://schemas.microsoft.com/office/drawing/2014/main" id="{BEBA1A1C-083D-798B-1EFD-E920F3994367}"/>
                    </a:ext>
                  </a:extLst>
                </p:cNvPr>
                <p:cNvPicPr/>
                <p:nvPr/>
              </p:nvPicPr>
              <p:blipFill>
                <a:blip r:embed="rId138"/>
                <a:stretch>
                  <a:fillRect/>
                </a:stretch>
              </p:blipFill>
              <p:spPr>
                <a:xfrm>
                  <a:off x="6489211" y="3565738"/>
                  <a:ext cx="67608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85" name="Ink 184">
                  <a:extLst>
                    <a:ext uri="{FF2B5EF4-FFF2-40B4-BE49-F238E27FC236}">
                      <a16:creationId xmlns:a16="http://schemas.microsoft.com/office/drawing/2014/main" id="{534ABA03-7CAC-2812-3488-37E47B832F0A}"/>
                    </a:ext>
                  </a:extLst>
                </p14:cNvPr>
                <p14:cNvContentPartPr/>
                <p14:nvPr/>
              </p14:nvContentPartPr>
              <p14:xfrm>
                <a:off x="7030651" y="3551338"/>
                <a:ext cx="182520" cy="260280"/>
              </p14:xfrm>
            </p:contentPart>
          </mc:Choice>
          <mc:Fallback xmlns="">
            <p:pic>
              <p:nvPicPr>
                <p:cNvPr id="185" name="Ink 184">
                  <a:extLst>
                    <a:ext uri="{FF2B5EF4-FFF2-40B4-BE49-F238E27FC236}">
                      <a16:creationId xmlns:a16="http://schemas.microsoft.com/office/drawing/2014/main" id="{534ABA03-7CAC-2812-3488-37E47B832F0A}"/>
                    </a:ext>
                  </a:extLst>
                </p:cNvPr>
                <p:cNvPicPr/>
                <p:nvPr/>
              </p:nvPicPr>
              <p:blipFill>
                <a:blip r:embed="rId140"/>
                <a:stretch>
                  <a:fillRect/>
                </a:stretch>
              </p:blipFill>
              <p:spPr>
                <a:xfrm>
                  <a:off x="7024531" y="3545218"/>
                  <a:ext cx="1947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86" name="Ink 185">
                  <a:extLst>
                    <a:ext uri="{FF2B5EF4-FFF2-40B4-BE49-F238E27FC236}">
                      <a16:creationId xmlns:a16="http://schemas.microsoft.com/office/drawing/2014/main" id="{F3A72A59-35C2-892C-2F4C-1BD3CB0AF175}"/>
                    </a:ext>
                  </a:extLst>
                </p14:cNvPr>
                <p14:cNvContentPartPr/>
                <p14:nvPr/>
              </p14:nvContentPartPr>
              <p14:xfrm>
                <a:off x="7409731" y="3373498"/>
                <a:ext cx="9720" cy="213480"/>
              </p14:xfrm>
            </p:contentPart>
          </mc:Choice>
          <mc:Fallback xmlns="">
            <p:pic>
              <p:nvPicPr>
                <p:cNvPr id="186" name="Ink 185">
                  <a:extLst>
                    <a:ext uri="{FF2B5EF4-FFF2-40B4-BE49-F238E27FC236}">
                      <a16:creationId xmlns:a16="http://schemas.microsoft.com/office/drawing/2014/main" id="{F3A72A59-35C2-892C-2F4C-1BD3CB0AF175}"/>
                    </a:ext>
                  </a:extLst>
                </p:cNvPr>
                <p:cNvPicPr/>
                <p:nvPr/>
              </p:nvPicPr>
              <p:blipFill>
                <a:blip r:embed="rId142"/>
                <a:stretch>
                  <a:fillRect/>
                </a:stretch>
              </p:blipFill>
              <p:spPr>
                <a:xfrm>
                  <a:off x="7403611" y="3367378"/>
                  <a:ext cx="21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87" name="Ink 186">
                  <a:extLst>
                    <a:ext uri="{FF2B5EF4-FFF2-40B4-BE49-F238E27FC236}">
                      <a16:creationId xmlns:a16="http://schemas.microsoft.com/office/drawing/2014/main" id="{5B2187C2-571B-170F-DA41-589ACD688DE0}"/>
                    </a:ext>
                  </a:extLst>
                </p14:cNvPr>
                <p14:cNvContentPartPr/>
                <p14:nvPr/>
              </p14:nvContentPartPr>
              <p14:xfrm>
                <a:off x="7409731" y="3308698"/>
                <a:ext cx="167760" cy="338040"/>
              </p14:xfrm>
            </p:contentPart>
          </mc:Choice>
          <mc:Fallback xmlns="">
            <p:pic>
              <p:nvPicPr>
                <p:cNvPr id="187" name="Ink 186">
                  <a:extLst>
                    <a:ext uri="{FF2B5EF4-FFF2-40B4-BE49-F238E27FC236}">
                      <a16:creationId xmlns:a16="http://schemas.microsoft.com/office/drawing/2014/main" id="{5B2187C2-571B-170F-DA41-589ACD688DE0}"/>
                    </a:ext>
                  </a:extLst>
                </p:cNvPr>
                <p:cNvPicPr/>
                <p:nvPr/>
              </p:nvPicPr>
              <p:blipFill>
                <a:blip r:embed="rId144"/>
                <a:stretch>
                  <a:fillRect/>
                </a:stretch>
              </p:blipFill>
              <p:spPr>
                <a:xfrm>
                  <a:off x="7403611" y="3302578"/>
                  <a:ext cx="1800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88" name="Ink 187">
                  <a:extLst>
                    <a:ext uri="{FF2B5EF4-FFF2-40B4-BE49-F238E27FC236}">
                      <a16:creationId xmlns:a16="http://schemas.microsoft.com/office/drawing/2014/main" id="{06FE74EE-0979-9A9B-8BF1-0CA5503F4EB8}"/>
                    </a:ext>
                  </a:extLst>
                </p14:cNvPr>
                <p14:cNvContentPartPr/>
                <p14:nvPr/>
              </p14:nvContentPartPr>
              <p14:xfrm>
                <a:off x="7630411" y="3647098"/>
                <a:ext cx="11520" cy="131400"/>
              </p14:xfrm>
            </p:contentPart>
          </mc:Choice>
          <mc:Fallback xmlns="">
            <p:pic>
              <p:nvPicPr>
                <p:cNvPr id="188" name="Ink 187">
                  <a:extLst>
                    <a:ext uri="{FF2B5EF4-FFF2-40B4-BE49-F238E27FC236}">
                      <a16:creationId xmlns:a16="http://schemas.microsoft.com/office/drawing/2014/main" id="{06FE74EE-0979-9A9B-8BF1-0CA5503F4EB8}"/>
                    </a:ext>
                  </a:extLst>
                </p:cNvPr>
                <p:cNvPicPr/>
                <p:nvPr/>
              </p:nvPicPr>
              <p:blipFill>
                <a:blip r:embed="rId146"/>
                <a:stretch>
                  <a:fillRect/>
                </a:stretch>
              </p:blipFill>
              <p:spPr>
                <a:xfrm>
                  <a:off x="7624291" y="3640978"/>
                  <a:ext cx="237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91" name="Ink 190">
                  <a:extLst>
                    <a:ext uri="{FF2B5EF4-FFF2-40B4-BE49-F238E27FC236}">
                      <a16:creationId xmlns:a16="http://schemas.microsoft.com/office/drawing/2014/main" id="{5C82EFC4-A566-C3E9-D9AC-E199648977EB}"/>
                    </a:ext>
                  </a:extLst>
                </p14:cNvPr>
                <p14:cNvContentPartPr/>
                <p14:nvPr/>
              </p14:nvContentPartPr>
              <p14:xfrm>
                <a:off x="6673891" y="4236058"/>
                <a:ext cx="568080" cy="55080"/>
              </p14:xfrm>
            </p:contentPart>
          </mc:Choice>
          <mc:Fallback xmlns="">
            <p:pic>
              <p:nvPicPr>
                <p:cNvPr id="191" name="Ink 190">
                  <a:extLst>
                    <a:ext uri="{FF2B5EF4-FFF2-40B4-BE49-F238E27FC236}">
                      <a16:creationId xmlns:a16="http://schemas.microsoft.com/office/drawing/2014/main" id="{5C82EFC4-A566-C3E9-D9AC-E199648977EB}"/>
                    </a:ext>
                  </a:extLst>
                </p:cNvPr>
                <p:cNvPicPr/>
                <p:nvPr/>
              </p:nvPicPr>
              <p:blipFill>
                <a:blip r:embed="rId148"/>
                <a:stretch>
                  <a:fillRect/>
                </a:stretch>
              </p:blipFill>
              <p:spPr>
                <a:xfrm>
                  <a:off x="6667771" y="4229938"/>
                  <a:ext cx="5803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92" name="Ink 191">
                  <a:extLst>
                    <a:ext uri="{FF2B5EF4-FFF2-40B4-BE49-F238E27FC236}">
                      <a16:creationId xmlns:a16="http://schemas.microsoft.com/office/drawing/2014/main" id="{EB82371B-5F42-483F-614B-EA080CB9D952}"/>
                    </a:ext>
                  </a:extLst>
                </p14:cNvPr>
                <p14:cNvContentPartPr/>
                <p14:nvPr/>
              </p14:nvContentPartPr>
              <p14:xfrm>
                <a:off x="7208131" y="4151458"/>
                <a:ext cx="73440" cy="262800"/>
              </p14:xfrm>
            </p:contentPart>
          </mc:Choice>
          <mc:Fallback xmlns="">
            <p:pic>
              <p:nvPicPr>
                <p:cNvPr id="192" name="Ink 191">
                  <a:extLst>
                    <a:ext uri="{FF2B5EF4-FFF2-40B4-BE49-F238E27FC236}">
                      <a16:creationId xmlns:a16="http://schemas.microsoft.com/office/drawing/2014/main" id="{EB82371B-5F42-483F-614B-EA080CB9D952}"/>
                    </a:ext>
                  </a:extLst>
                </p:cNvPr>
                <p:cNvPicPr/>
                <p:nvPr/>
              </p:nvPicPr>
              <p:blipFill>
                <a:blip r:embed="rId150"/>
                <a:stretch>
                  <a:fillRect/>
                </a:stretch>
              </p:blipFill>
              <p:spPr>
                <a:xfrm>
                  <a:off x="7202011" y="4145338"/>
                  <a:ext cx="856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93" name="Ink 192">
                  <a:extLst>
                    <a:ext uri="{FF2B5EF4-FFF2-40B4-BE49-F238E27FC236}">
                      <a16:creationId xmlns:a16="http://schemas.microsoft.com/office/drawing/2014/main" id="{A3E9E5F6-1D4C-5C7C-4553-36F3B12D006C}"/>
                    </a:ext>
                  </a:extLst>
                </p14:cNvPr>
                <p14:cNvContentPartPr/>
                <p14:nvPr/>
              </p14:nvContentPartPr>
              <p14:xfrm>
                <a:off x="7462291" y="4161898"/>
                <a:ext cx="10440" cy="260280"/>
              </p14:xfrm>
            </p:contentPart>
          </mc:Choice>
          <mc:Fallback xmlns="">
            <p:pic>
              <p:nvPicPr>
                <p:cNvPr id="193" name="Ink 192">
                  <a:extLst>
                    <a:ext uri="{FF2B5EF4-FFF2-40B4-BE49-F238E27FC236}">
                      <a16:creationId xmlns:a16="http://schemas.microsoft.com/office/drawing/2014/main" id="{A3E9E5F6-1D4C-5C7C-4553-36F3B12D006C}"/>
                    </a:ext>
                  </a:extLst>
                </p:cNvPr>
                <p:cNvPicPr/>
                <p:nvPr/>
              </p:nvPicPr>
              <p:blipFill>
                <a:blip r:embed="rId152"/>
                <a:stretch>
                  <a:fillRect/>
                </a:stretch>
              </p:blipFill>
              <p:spPr>
                <a:xfrm>
                  <a:off x="7456171" y="4155778"/>
                  <a:ext cx="226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94" name="Ink 193">
                  <a:extLst>
                    <a:ext uri="{FF2B5EF4-FFF2-40B4-BE49-F238E27FC236}">
                      <a16:creationId xmlns:a16="http://schemas.microsoft.com/office/drawing/2014/main" id="{B9A503BE-2544-1E59-4DD7-8FB7C499FEED}"/>
                    </a:ext>
                  </a:extLst>
                </p14:cNvPr>
                <p14:cNvContentPartPr/>
                <p14:nvPr/>
              </p14:nvContentPartPr>
              <p14:xfrm>
                <a:off x="7493611" y="4063618"/>
                <a:ext cx="132480" cy="336960"/>
              </p14:xfrm>
            </p:contentPart>
          </mc:Choice>
          <mc:Fallback xmlns="">
            <p:pic>
              <p:nvPicPr>
                <p:cNvPr id="194" name="Ink 193">
                  <a:extLst>
                    <a:ext uri="{FF2B5EF4-FFF2-40B4-BE49-F238E27FC236}">
                      <a16:creationId xmlns:a16="http://schemas.microsoft.com/office/drawing/2014/main" id="{B9A503BE-2544-1E59-4DD7-8FB7C499FEED}"/>
                    </a:ext>
                  </a:extLst>
                </p:cNvPr>
                <p:cNvPicPr/>
                <p:nvPr/>
              </p:nvPicPr>
              <p:blipFill>
                <a:blip r:embed="rId154"/>
                <a:stretch>
                  <a:fillRect/>
                </a:stretch>
              </p:blipFill>
              <p:spPr>
                <a:xfrm>
                  <a:off x="7487491" y="4057498"/>
                  <a:ext cx="14472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95" name="Ink 194">
                  <a:extLst>
                    <a:ext uri="{FF2B5EF4-FFF2-40B4-BE49-F238E27FC236}">
                      <a16:creationId xmlns:a16="http://schemas.microsoft.com/office/drawing/2014/main" id="{8FE9C031-23A3-5A2C-6D03-46B05585C2AF}"/>
                    </a:ext>
                  </a:extLst>
                </p14:cNvPr>
                <p14:cNvContentPartPr/>
                <p14:nvPr/>
              </p14:nvContentPartPr>
              <p14:xfrm>
                <a:off x="7702771" y="4377538"/>
                <a:ext cx="110160" cy="259200"/>
              </p14:xfrm>
            </p:contentPart>
          </mc:Choice>
          <mc:Fallback xmlns="">
            <p:pic>
              <p:nvPicPr>
                <p:cNvPr id="195" name="Ink 194">
                  <a:extLst>
                    <a:ext uri="{FF2B5EF4-FFF2-40B4-BE49-F238E27FC236}">
                      <a16:creationId xmlns:a16="http://schemas.microsoft.com/office/drawing/2014/main" id="{8FE9C031-23A3-5A2C-6D03-46B05585C2AF}"/>
                    </a:ext>
                  </a:extLst>
                </p:cNvPr>
                <p:cNvPicPr/>
                <p:nvPr/>
              </p:nvPicPr>
              <p:blipFill>
                <a:blip r:embed="rId156"/>
                <a:stretch>
                  <a:fillRect/>
                </a:stretch>
              </p:blipFill>
              <p:spPr>
                <a:xfrm>
                  <a:off x="7696651" y="4371418"/>
                  <a:ext cx="12240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96" name="Ink 195">
                  <a:extLst>
                    <a:ext uri="{FF2B5EF4-FFF2-40B4-BE49-F238E27FC236}">
                      <a16:creationId xmlns:a16="http://schemas.microsoft.com/office/drawing/2014/main" id="{D89C9E02-3057-7F16-76DA-EEB626769060}"/>
                    </a:ext>
                  </a:extLst>
                </p14:cNvPr>
                <p14:cNvContentPartPr/>
                <p14:nvPr/>
              </p14:nvContentPartPr>
              <p14:xfrm>
                <a:off x="6557971" y="4508938"/>
                <a:ext cx="604080" cy="579240"/>
              </p14:xfrm>
            </p:contentPart>
          </mc:Choice>
          <mc:Fallback xmlns="">
            <p:pic>
              <p:nvPicPr>
                <p:cNvPr id="196" name="Ink 195">
                  <a:extLst>
                    <a:ext uri="{FF2B5EF4-FFF2-40B4-BE49-F238E27FC236}">
                      <a16:creationId xmlns:a16="http://schemas.microsoft.com/office/drawing/2014/main" id="{D89C9E02-3057-7F16-76DA-EEB626769060}"/>
                    </a:ext>
                  </a:extLst>
                </p:cNvPr>
                <p:cNvPicPr/>
                <p:nvPr/>
              </p:nvPicPr>
              <p:blipFill>
                <a:blip r:embed="rId158"/>
                <a:stretch>
                  <a:fillRect/>
                </a:stretch>
              </p:blipFill>
              <p:spPr>
                <a:xfrm>
                  <a:off x="6551851" y="4502818"/>
                  <a:ext cx="616320" cy="591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97" name="Ink 196">
                  <a:extLst>
                    <a:ext uri="{FF2B5EF4-FFF2-40B4-BE49-F238E27FC236}">
                      <a16:creationId xmlns:a16="http://schemas.microsoft.com/office/drawing/2014/main" id="{34D40D11-C411-2F83-E011-09578E2CA94F}"/>
                    </a:ext>
                  </a:extLst>
                </p14:cNvPr>
                <p14:cNvContentPartPr/>
                <p14:nvPr/>
              </p14:nvContentPartPr>
              <p14:xfrm>
                <a:off x="7107331" y="4918618"/>
                <a:ext cx="140400" cy="282240"/>
              </p14:xfrm>
            </p:contentPart>
          </mc:Choice>
          <mc:Fallback xmlns="">
            <p:pic>
              <p:nvPicPr>
                <p:cNvPr id="197" name="Ink 196">
                  <a:extLst>
                    <a:ext uri="{FF2B5EF4-FFF2-40B4-BE49-F238E27FC236}">
                      <a16:creationId xmlns:a16="http://schemas.microsoft.com/office/drawing/2014/main" id="{34D40D11-C411-2F83-E011-09578E2CA94F}"/>
                    </a:ext>
                  </a:extLst>
                </p:cNvPr>
                <p:cNvPicPr/>
                <p:nvPr/>
              </p:nvPicPr>
              <p:blipFill>
                <a:blip r:embed="rId160"/>
                <a:stretch>
                  <a:fillRect/>
                </a:stretch>
              </p:blipFill>
              <p:spPr>
                <a:xfrm>
                  <a:off x="7101211" y="4912498"/>
                  <a:ext cx="1526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01" name="Ink 200">
                  <a:extLst>
                    <a:ext uri="{FF2B5EF4-FFF2-40B4-BE49-F238E27FC236}">
                      <a16:creationId xmlns:a16="http://schemas.microsoft.com/office/drawing/2014/main" id="{822B1FE1-1B9C-A15A-5C0D-16CDE2424C3E}"/>
                    </a:ext>
                  </a:extLst>
                </p14:cNvPr>
                <p14:cNvContentPartPr/>
                <p14:nvPr/>
              </p14:nvContentPartPr>
              <p14:xfrm>
                <a:off x="7401091" y="4981618"/>
                <a:ext cx="19440" cy="277920"/>
              </p14:xfrm>
            </p:contentPart>
          </mc:Choice>
          <mc:Fallback xmlns="">
            <p:pic>
              <p:nvPicPr>
                <p:cNvPr id="201" name="Ink 200">
                  <a:extLst>
                    <a:ext uri="{FF2B5EF4-FFF2-40B4-BE49-F238E27FC236}">
                      <a16:creationId xmlns:a16="http://schemas.microsoft.com/office/drawing/2014/main" id="{822B1FE1-1B9C-A15A-5C0D-16CDE2424C3E}"/>
                    </a:ext>
                  </a:extLst>
                </p:cNvPr>
                <p:cNvPicPr/>
                <p:nvPr/>
              </p:nvPicPr>
              <p:blipFill>
                <a:blip r:embed="rId162"/>
                <a:stretch>
                  <a:fillRect/>
                </a:stretch>
              </p:blipFill>
              <p:spPr>
                <a:xfrm>
                  <a:off x="7394971" y="4975498"/>
                  <a:ext cx="3168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02" name="Ink 201">
                  <a:extLst>
                    <a:ext uri="{FF2B5EF4-FFF2-40B4-BE49-F238E27FC236}">
                      <a16:creationId xmlns:a16="http://schemas.microsoft.com/office/drawing/2014/main" id="{0FA756D8-8D6D-EB14-6581-7731DF0A65CC}"/>
                    </a:ext>
                  </a:extLst>
                </p14:cNvPr>
                <p14:cNvContentPartPr/>
                <p14:nvPr/>
              </p14:nvContentPartPr>
              <p14:xfrm>
                <a:off x="7409731" y="4900618"/>
                <a:ext cx="164880" cy="338040"/>
              </p14:xfrm>
            </p:contentPart>
          </mc:Choice>
          <mc:Fallback xmlns="">
            <p:pic>
              <p:nvPicPr>
                <p:cNvPr id="202" name="Ink 201">
                  <a:extLst>
                    <a:ext uri="{FF2B5EF4-FFF2-40B4-BE49-F238E27FC236}">
                      <a16:creationId xmlns:a16="http://schemas.microsoft.com/office/drawing/2014/main" id="{0FA756D8-8D6D-EB14-6581-7731DF0A65CC}"/>
                    </a:ext>
                  </a:extLst>
                </p:cNvPr>
                <p:cNvPicPr/>
                <p:nvPr/>
              </p:nvPicPr>
              <p:blipFill>
                <a:blip r:embed="rId164"/>
                <a:stretch>
                  <a:fillRect/>
                </a:stretch>
              </p:blipFill>
              <p:spPr>
                <a:xfrm>
                  <a:off x="7403611" y="4894498"/>
                  <a:ext cx="17712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03" name="Ink 202">
                  <a:extLst>
                    <a:ext uri="{FF2B5EF4-FFF2-40B4-BE49-F238E27FC236}">
                      <a16:creationId xmlns:a16="http://schemas.microsoft.com/office/drawing/2014/main" id="{1F0F1DA0-510F-842B-AC28-03B000945CB1}"/>
                    </a:ext>
                  </a:extLst>
                </p14:cNvPr>
                <p14:cNvContentPartPr/>
                <p14:nvPr/>
              </p14:nvContentPartPr>
              <p14:xfrm>
                <a:off x="7586491" y="5175658"/>
                <a:ext cx="164520" cy="214200"/>
              </p14:xfrm>
            </p:contentPart>
          </mc:Choice>
          <mc:Fallback xmlns="">
            <p:pic>
              <p:nvPicPr>
                <p:cNvPr id="203" name="Ink 202">
                  <a:extLst>
                    <a:ext uri="{FF2B5EF4-FFF2-40B4-BE49-F238E27FC236}">
                      <a16:creationId xmlns:a16="http://schemas.microsoft.com/office/drawing/2014/main" id="{1F0F1DA0-510F-842B-AC28-03B000945CB1}"/>
                    </a:ext>
                  </a:extLst>
                </p:cNvPr>
                <p:cNvPicPr/>
                <p:nvPr/>
              </p:nvPicPr>
              <p:blipFill>
                <a:blip r:embed="rId166"/>
                <a:stretch>
                  <a:fillRect/>
                </a:stretch>
              </p:blipFill>
              <p:spPr>
                <a:xfrm>
                  <a:off x="7580371" y="5169538"/>
                  <a:ext cx="176760" cy="22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7">
            <p14:nvContentPartPr>
              <p14:cNvPr id="205" name="Ink 204">
                <a:extLst>
                  <a:ext uri="{FF2B5EF4-FFF2-40B4-BE49-F238E27FC236}">
                    <a16:creationId xmlns:a16="http://schemas.microsoft.com/office/drawing/2014/main" id="{3FA10EF4-9A99-8EC3-9406-9C11DAC7C19D}"/>
                  </a:ext>
                </a:extLst>
              </p14:cNvPr>
              <p14:cNvContentPartPr/>
              <p14:nvPr/>
            </p14:nvContentPartPr>
            <p14:xfrm>
              <a:off x="8512771" y="4204018"/>
              <a:ext cx="21960" cy="276120"/>
            </p14:xfrm>
          </p:contentPart>
        </mc:Choice>
        <mc:Fallback xmlns="">
          <p:pic>
            <p:nvPicPr>
              <p:cNvPr id="205" name="Ink 204">
                <a:extLst>
                  <a:ext uri="{FF2B5EF4-FFF2-40B4-BE49-F238E27FC236}">
                    <a16:creationId xmlns:a16="http://schemas.microsoft.com/office/drawing/2014/main" id="{3FA10EF4-9A99-8EC3-9406-9C11DAC7C19D}"/>
                  </a:ext>
                </a:extLst>
              </p:cNvPr>
              <p:cNvPicPr/>
              <p:nvPr/>
            </p:nvPicPr>
            <p:blipFill>
              <a:blip r:embed="rId168"/>
              <a:stretch>
                <a:fillRect/>
              </a:stretch>
            </p:blipFill>
            <p:spPr>
              <a:xfrm>
                <a:off x="8506651" y="4197898"/>
                <a:ext cx="34200" cy="288360"/>
              </a:xfrm>
              <a:prstGeom prst="rect">
                <a:avLst/>
              </a:prstGeom>
            </p:spPr>
          </p:pic>
        </mc:Fallback>
      </mc:AlternateContent>
      <p:grpSp>
        <p:nvGrpSpPr>
          <p:cNvPr id="215" name="Group 214">
            <a:extLst>
              <a:ext uri="{FF2B5EF4-FFF2-40B4-BE49-F238E27FC236}">
                <a16:creationId xmlns:a16="http://schemas.microsoft.com/office/drawing/2014/main" id="{2C7AC074-E308-EA9E-4B50-86C6D7755043}"/>
              </a:ext>
            </a:extLst>
          </p:cNvPr>
          <p:cNvGrpSpPr/>
          <p:nvPr/>
        </p:nvGrpSpPr>
        <p:grpSpPr>
          <a:xfrm>
            <a:off x="7872331" y="3625858"/>
            <a:ext cx="704160" cy="851040"/>
            <a:chOff x="7872331" y="3625858"/>
            <a:chExt cx="704160" cy="851040"/>
          </a:xfrm>
        </p:grpSpPr>
        <mc:AlternateContent xmlns:mc="http://schemas.openxmlformats.org/markup-compatibility/2006" xmlns:p14="http://schemas.microsoft.com/office/powerpoint/2010/main">
          <mc:Choice Requires="p14">
            <p:contentPart p14:bwMode="auto" r:id="rId169">
              <p14:nvContentPartPr>
                <p14:cNvPr id="210" name="Ink 209">
                  <a:extLst>
                    <a:ext uri="{FF2B5EF4-FFF2-40B4-BE49-F238E27FC236}">
                      <a16:creationId xmlns:a16="http://schemas.microsoft.com/office/drawing/2014/main" id="{33D467AC-4000-C17A-D2CB-22E01098D578}"/>
                    </a:ext>
                  </a:extLst>
                </p14:cNvPr>
                <p14:cNvContentPartPr/>
                <p14:nvPr/>
              </p14:nvContentPartPr>
              <p14:xfrm>
                <a:off x="8429251" y="4372138"/>
                <a:ext cx="147240" cy="360"/>
              </p14:xfrm>
            </p:contentPart>
          </mc:Choice>
          <mc:Fallback xmlns="">
            <p:pic>
              <p:nvPicPr>
                <p:cNvPr id="210" name="Ink 209">
                  <a:extLst>
                    <a:ext uri="{FF2B5EF4-FFF2-40B4-BE49-F238E27FC236}">
                      <a16:creationId xmlns:a16="http://schemas.microsoft.com/office/drawing/2014/main" id="{33D467AC-4000-C17A-D2CB-22E01098D578}"/>
                    </a:ext>
                  </a:extLst>
                </p:cNvPr>
                <p:cNvPicPr/>
                <p:nvPr/>
              </p:nvPicPr>
              <p:blipFill>
                <a:blip r:embed="rId170"/>
                <a:stretch>
                  <a:fillRect/>
                </a:stretch>
              </p:blipFill>
              <p:spPr>
                <a:xfrm>
                  <a:off x="8423131" y="4366018"/>
                  <a:ext cx="1594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11" name="Ink 210">
                  <a:extLst>
                    <a:ext uri="{FF2B5EF4-FFF2-40B4-BE49-F238E27FC236}">
                      <a16:creationId xmlns:a16="http://schemas.microsoft.com/office/drawing/2014/main" id="{22B86EA4-FBFE-A732-0E04-73A533AC7E99}"/>
                    </a:ext>
                  </a:extLst>
                </p14:cNvPr>
                <p14:cNvContentPartPr/>
                <p14:nvPr/>
              </p14:nvContentPartPr>
              <p14:xfrm>
                <a:off x="7872331" y="3625858"/>
                <a:ext cx="497520" cy="570960"/>
              </p14:xfrm>
            </p:contentPart>
          </mc:Choice>
          <mc:Fallback xmlns="">
            <p:pic>
              <p:nvPicPr>
                <p:cNvPr id="211" name="Ink 210">
                  <a:extLst>
                    <a:ext uri="{FF2B5EF4-FFF2-40B4-BE49-F238E27FC236}">
                      <a16:creationId xmlns:a16="http://schemas.microsoft.com/office/drawing/2014/main" id="{22B86EA4-FBFE-A732-0E04-73A533AC7E99}"/>
                    </a:ext>
                  </a:extLst>
                </p:cNvPr>
                <p:cNvPicPr/>
                <p:nvPr/>
              </p:nvPicPr>
              <p:blipFill>
                <a:blip r:embed="rId172"/>
                <a:stretch>
                  <a:fillRect/>
                </a:stretch>
              </p:blipFill>
              <p:spPr>
                <a:xfrm>
                  <a:off x="7866211" y="3619738"/>
                  <a:ext cx="50976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212" name="Ink 211">
                  <a:extLst>
                    <a:ext uri="{FF2B5EF4-FFF2-40B4-BE49-F238E27FC236}">
                      <a16:creationId xmlns:a16="http://schemas.microsoft.com/office/drawing/2014/main" id="{0083658B-B237-AC3D-EE92-41D60D2E82A2}"/>
                    </a:ext>
                  </a:extLst>
                </p14:cNvPr>
                <p14:cNvContentPartPr/>
                <p14:nvPr/>
              </p14:nvContentPartPr>
              <p14:xfrm>
                <a:off x="8219011" y="4060738"/>
                <a:ext cx="177840" cy="154080"/>
              </p14:xfrm>
            </p:contentPart>
          </mc:Choice>
          <mc:Fallback xmlns="">
            <p:pic>
              <p:nvPicPr>
                <p:cNvPr id="212" name="Ink 211">
                  <a:extLst>
                    <a:ext uri="{FF2B5EF4-FFF2-40B4-BE49-F238E27FC236}">
                      <a16:creationId xmlns:a16="http://schemas.microsoft.com/office/drawing/2014/main" id="{0083658B-B237-AC3D-EE92-41D60D2E82A2}"/>
                    </a:ext>
                  </a:extLst>
                </p:cNvPr>
                <p:cNvPicPr/>
                <p:nvPr/>
              </p:nvPicPr>
              <p:blipFill>
                <a:blip r:embed="rId174"/>
                <a:stretch>
                  <a:fillRect/>
                </a:stretch>
              </p:blipFill>
              <p:spPr>
                <a:xfrm>
                  <a:off x="8212891" y="4054618"/>
                  <a:ext cx="1900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13" name="Ink 212">
                  <a:extLst>
                    <a:ext uri="{FF2B5EF4-FFF2-40B4-BE49-F238E27FC236}">
                      <a16:creationId xmlns:a16="http://schemas.microsoft.com/office/drawing/2014/main" id="{6FAE64B5-47F6-C8B4-96C9-98A337F66293}"/>
                    </a:ext>
                  </a:extLst>
                </p14:cNvPr>
                <p14:cNvContentPartPr/>
                <p14:nvPr/>
              </p14:nvContentPartPr>
              <p14:xfrm>
                <a:off x="7987891" y="4366738"/>
                <a:ext cx="345960" cy="16560"/>
              </p14:xfrm>
            </p:contentPart>
          </mc:Choice>
          <mc:Fallback xmlns="">
            <p:pic>
              <p:nvPicPr>
                <p:cNvPr id="213" name="Ink 212">
                  <a:extLst>
                    <a:ext uri="{FF2B5EF4-FFF2-40B4-BE49-F238E27FC236}">
                      <a16:creationId xmlns:a16="http://schemas.microsoft.com/office/drawing/2014/main" id="{6FAE64B5-47F6-C8B4-96C9-98A337F66293}"/>
                    </a:ext>
                  </a:extLst>
                </p:cNvPr>
                <p:cNvPicPr/>
                <p:nvPr/>
              </p:nvPicPr>
              <p:blipFill>
                <a:blip r:embed="rId176"/>
                <a:stretch>
                  <a:fillRect/>
                </a:stretch>
              </p:blipFill>
              <p:spPr>
                <a:xfrm>
                  <a:off x="7981771" y="4360618"/>
                  <a:ext cx="358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214" name="Ink 213">
                  <a:extLst>
                    <a:ext uri="{FF2B5EF4-FFF2-40B4-BE49-F238E27FC236}">
                      <a16:creationId xmlns:a16="http://schemas.microsoft.com/office/drawing/2014/main" id="{9C73F0AB-F07F-0010-1A2D-0A51B4CA9373}"/>
                    </a:ext>
                  </a:extLst>
                </p14:cNvPr>
                <p14:cNvContentPartPr/>
                <p14:nvPr/>
              </p14:nvContentPartPr>
              <p14:xfrm>
                <a:off x="8292451" y="4277458"/>
                <a:ext cx="54000" cy="199440"/>
              </p14:xfrm>
            </p:contentPart>
          </mc:Choice>
          <mc:Fallback xmlns="">
            <p:pic>
              <p:nvPicPr>
                <p:cNvPr id="214" name="Ink 213">
                  <a:extLst>
                    <a:ext uri="{FF2B5EF4-FFF2-40B4-BE49-F238E27FC236}">
                      <a16:creationId xmlns:a16="http://schemas.microsoft.com/office/drawing/2014/main" id="{9C73F0AB-F07F-0010-1A2D-0A51B4CA9373}"/>
                    </a:ext>
                  </a:extLst>
                </p:cNvPr>
                <p:cNvPicPr/>
                <p:nvPr/>
              </p:nvPicPr>
              <p:blipFill>
                <a:blip r:embed="rId178"/>
                <a:stretch>
                  <a:fillRect/>
                </a:stretch>
              </p:blipFill>
              <p:spPr>
                <a:xfrm>
                  <a:off x="8286331" y="4271338"/>
                  <a:ext cx="66240" cy="21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9">
            <p14:nvContentPartPr>
              <p14:cNvPr id="216" name="Ink 215">
                <a:extLst>
                  <a:ext uri="{FF2B5EF4-FFF2-40B4-BE49-F238E27FC236}">
                    <a16:creationId xmlns:a16="http://schemas.microsoft.com/office/drawing/2014/main" id="{6872C0C6-45F4-9AB8-51FB-CA21B6D98ADD}"/>
                  </a:ext>
                </a:extLst>
              </p14:cNvPr>
              <p14:cNvContentPartPr/>
              <p14:nvPr/>
            </p14:nvContentPartPr>
            <p14:xfrm>
              <a:off x="7910491" y="4709818"/>
              <a:ext cx="479160" cy="442440"/>
            </p14:xfrm>
          </p:contentPart>
        </mc:Choice>
        <mc:Fallback xmlns="">
          <p:pic>
            <p:nvPicPr>
              <p:cNvPr id="216" name="Ink 215">
                <a:extLst>
                  <a:ext uri="{FF2B5EF4-FFF2-40B4-BE49-F238E27FC236}">
                    <a16:creationId xmlns:a16="http://schemas.microsoft.com/office/drawing/2014/main" id="{6872C0C6-45F4-9AB8-51FB-CA21B6D98ADD}"/>
                  </a:ext>
                </a:extLst>
              </p:cNvPr>
              <p:cNvPicPr/>
              <p:nvPr/>
            </p:nvPicPr>
            <p:blipFill>
              <a:blip r:embed="rId180"/>
              <a:stretch>
                <a:fillRect/>
              </a:stretch>
            </p:blipFill>
            <p:spPr>
              <a:xfrm>
                <a:off x="7904371" y="4703698"/>
                <a:ext cx="49140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17" name="Ink 216">
                <a:extLst>
                  <a:ext uri="{FF2B5EF4-FFF2-40B4-BE49-F238E27FC236}">
                    <a16:creationId xmlns:a16="http://schemas.microsoft.com/office/drawing/2014/main" id="{EB36F4E1-C174-807B-CD15-0A62C435D246}"/>
                  </a:ext>
                </a:extLst>
              </p14:cNvPr>
              <p14:cNvContentPartPr/>
              <p14:nvPr/>
            </p14:nvContentPartPr>
            <p14:xfrm>
              <a:off x="8341051" y="4643578"/>
              <a:ext cx="100440" cy="199440"/>
            </p14:xfrm>
          </p:contentPart>
        </mc:Choice>
        <mc:Fallback xmlns="">
          <p:pic>
            <p:nvPicPr>
              <p:cNvPr id="217" name="Ink 216">
                <a:extLst>
                  <a:ext uri="{FF2B5EF4-FFF2-40B4-BE49-F238E27FC236}">
                    <a16:creationId xmlns:a16="http://schemas.microsoft.com/office/drawing/2014/main" id="{EB36F4E1-C174-807B-CD15-0A62C435D246}"/>
                  </a:ext>
                </a:extLst>
              </p:cNvPr>
              <p:cNvPicPr/>
              <p:nvPr/>
            </p:nvPicPr>
            <p:blipFill>
              <a:blip r:embed="rId182"/>
              <a:stretch>
                <a:fillRect/>
              </a:stretch>
            </p:blipFill>
            <p:spPr>
              <a:xfrm>
                <a:off x="8334931" y="4637458"/>
                <a:ext cx="112680" cy="211680"/>
              </a:xfrm>
              <a:prstGeom prst="rect">
                <a:avLst/>
              </a:prstGeom>
            </p:spPr>
          </p:pic>
        </mc:Fallback>
      </mc:AlternateContent>
      <p:grpSp>
        <p:nvGrpSpPr>
          <p:cNvPr id="20" name="Group 19">
            <a:extLst>
              <a:ext uri="{FF2B5EF4-FFF2-40B4-BE49-F238E27FC236}">
                <a16:creationId xmlns:a16="http://schemas.microsoft.com/office/drawing/2014/main" id="{98640621-3754-7110-6B61-982BFD226336}"/>
              </a:ext>
            </a:extLst>
          </p:cNvPr>
          <p:cNvGrpSpPr/>
          <p:nvPr/>
        </p:nvGrpSpPr>
        <p:grpSpPr>
          <a:xfrm>
            <a:off x="1590331" y="1565938"/>
            <a:ext cx="280800" cy="442080"/>
            <a:chOff x="1590331" y="1565938"/>
            <a:chExt cx="280800" cy="442080"/>
          </a:xfrm>
        </p:grpSpPr>
        <mc:AlternateContent xmlns:mc="http://schemas.openxmlformats.org/markup-compatibility/2006" xmlns:p14="http://schemas.microsoft.com/office/powerpoint/2010/main">
          <mc:Choice Requires="p14">
            <p:contentPart p14:bwMode="auto" r:id="rId183">
              <p14:nvContentPartPr>
                <p14:cNvPr id="8" name="Ink 7">
                  <a:extLst>
                    <a:ext uri="{FF2B5EF4-FFF2-40B4-BE49-F238E27FC236}">
                      <a16:creationId xmlns:a16="http://schemas.microsoft.com/office/drawing/2014/main" id="{0795074A-ECBB-0103-F90E-ACFF7C49B464}"/>
                    </a:ext>
                  </a:extLst>
                </p14:cNvPr>
                <p14:cNvContentPartPr/>
                <p14:nvPr/>
              </p14:nvContentPartPr>
              <p14:xfrm>
                <a:off x="1621291" y="1786618"/>
                <a:ext cx="18720" cy="194760"/>
              </p14:xfrm>
            </p:contentPart>
          </mc:Choice>
          <mc:Fallback xmlns="">
            <p:pic>
              <p:nvPicPr>
                <p:cNvPr id="8" name="Ink 7">
                  <a:extLst>
                    <a:ext uri="{FF2B5EF4-FFF2-40B4-BE49-F238E27FC236}">
                      <a16:creationId xmlns:a16="http://schemas.microsoft.com/office/drawing/2014/main" id="{0795074A-ECBB-0103-F90E-ACFF7C49B464}"/>
                    </a:ext>
                  </a:extLst>
                </p:cNvPr>
                <p:cNvPicPr/>
                <p:nvPr/>
              </p:nvPicPr>
              <p:blipFill>
                <a:blip r:embed="rId184"/>
                <a:stretch>
                  <a:fillRect/>
                </a:stretch>
              </p:blipFill>
              <p:spPr>
                <a:xfrm>
                  <a:off x="1615171" y="1780498"/>
                  <a:ext cx="309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9" name="Ink 8">
                  <a:extLst>
                    <a:ext uri="{FF2B5EF4-FFF2-40B4-BE49-F238E27FC236}">
                      <a16:creationId xmlns:a16="http://schemas.microsoft.com/office/drawing/2014/main" id="{25655907-F005-EDD4-1E67-60627616C02C}"/>
                    </a:ext>
                  </a:extLst>
                </p14:cNvPr>
                <p14:cNvContentPartPr/>
                <p14:nvPr/>
              </p14:nvContentPartPr>
              <p14:xfrm>
                <a:off x="1590331" y="1746298"/>
                <a:ext cx="89280" cy="127440"/>
              </p14:xfrm>
            </p:contentPart>
          </mc:Choice>
          <mc:Fallback xmlns="">
            <p:pic>
              <p:nvPicPr>
                <p:cNvPr id="9" name="Ink 8">
                  <a:extLst>
                    <a:ext uri="{FF2B5EF4-FFF2-40B4-BE49-F238E27FC236}">
                      <a16:creationId xmlns:a16="http://schemas.microsoft.com/office/drawing/2014/main" id="{25655907-F005-EDD4-1E67-60627616C02C}"/>
                    </a:ext>
                  </a:extLst>
                </p:cNvPr>
                <p:cNvPicPr/>
                <p:nvPr/>
              </p:nvPicPr>
              <p:blipFill>
                <a:blip r:embed="rId186"/>
                <a:stretch>
                  <a:fillRect/>
                </a:stretch>
              </p:blipFill>
              <p:spPr>
                <a:xfrm>
                  <a:off x="1584211" y="1740178"/>
                  <a:ext cx="101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 name="Ink 9">
                  <a:extLst>
                    <a:ext uri="{FF2B5EF4-FFF2-40B4-BE49-F238E27FC236}">
                      <a16:creationId xmlns:a16="http://schemas.microsoft.com/office/drawing/2014/main" id="{6F23671F-DE2D-5565-B8DE-198217089E53}"/>
                    </a:ext>
                  </a:extLst>
                </p14:cNvPr>
                <p14:cNvContentPartPr/>
                <p14:nvPr/>
              </p14:nvContentPartPr>
              <p14:xfrm>
                <a:off x="1722451" y="1844218"/>
                <a:ext cx="54720" cy="163800"/>
              </p14:xfrm>
            </p:contentPart>
          </mc:Choice>
          <mc:Fallback xmlns="">
            <p:pic>
              <p:nvPicPr>
                <p:cNvPr id="10" name="Ink 9">
                  <a:extLst>
                    <a:ext uri="{FF2B5EF4-FFF2-40B4-BE49-F238E27FC236}">
                      <a16:creationId xmlns:a16="http://schemas.microsoft.com/office/drawing/2014/main" id="{6F23671F-DE2D-5565-B8DE-198217089E53}"/>
                    </a:ext>
                  </a:extLst>
                </p:cNvPr>
                <p:cNvPicPr/>
                <p:nvPr/>
              </p:nvPicPr>
              <p:blipFill>
                <a:blip r:embed="rId188"/>
                <a:stretch>
                  <a:fillRect/>
                </a:stretch>
              </p:blipFill>
              <p:spPr>
                <a:xfrm>
                  <a:off x="1716331" y="1838098"/>
                  <a:ext cx="669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1" name="Ink 10">
                  <a:extLst>
                    <a:ext uri="{FF2B5EF4-FFF2-40B4-BE49-F238E27FC236}">
                      <a16:creationId xmlns:a16="http://schemas.microsoft.com/office/drawing/2014/main" id="{C2E0E31F-9DD3-0FA5-2649-71C1409BAF72}"/>
                    </a:ext>
                  </a:extLst>
                </p14:cNvPr>
                <p14:cNvContentPartPr/>
                <p14:nvPr/>
              </p14:nvContentPartPr>
              <p14:xfrm>
                <a:off x="1838011" y="1565938"/>
                <a:ext cx="33120" cy="423720"/>
              </p14:xfrm>
            </p:contentPart>
          </mc:Choice>
          <mc:Fallback xmlns="">
            <p:pic>
              <p:nvPicPr>
                <p:cNvPr id="11" name="Ink 10">
                  <a:extLst>
                    <a:ext uri="{FF2B5EF4-FFF2-40B4-BE49-F238E27FC236}">
                      <a16:creationId xmlns:a16="http://schemas.microsoft.com/office/drawing/2014/main" id="{C2E0E31F-9DD3-0FA5-2649-71C1409BAF72}"/>
                    </a:ext>
                  </a:extLst>
                </p:cNvPr>
                <p:cNvPicPr/>
                <p:nvPr/>
              </p:nvPicPr>
              <p:blipFill>
                <a:blip r:embed="rId190"/>
                <a:stretch>
                  <a:fillRect/>
                </a:stretch>
              </p:blipFill>
              <p:spPr>
                <a:xfrm>
                  <a:off x="1831891" y="1559818"/>
                  <a:ext cx="45360" cy="435960"/>
                </a:xfrm>
                <a:prstGeom prst="rect">
                  <a:avLst/>
                </a:prstGeom>
              </p:spPr>
            </p:pic>
          </mc:Fallback>
        </mc:AlternateContent>
      </p:grpSp>
      <p:grpSp>
        <p:nvGrpSpPr>
          <p:cNvPr id="19" name="Group 18">
            <a:extLst>
              <a:ext uri="{FF2B5EF4-FFF2-40B4-BE49-F238E27FC236}">
                <a16:creationId xmlns:a16="http://schemas.microsoft.com/office/drawing/2014/main" id="{704B695D-0306-AE91-F6EF-8821283EC962}"/>
              </a:ext>
            </a:extLst>
          </p:cNvPr>
          <p:cNvGrpSpPr/>
          <p:nvPr/>
        </p:nvGrpSpPr>
        <p:grpSpPr>
          <a:xfrm>
            <a:off x="1988491" y="1523818"/>
            <a:ext cx="584640" cy="482400"/>
            <a:chOff x="1988491" y="1523818"/>
            <a:chExt cx="584640" cy="482400"/>
          </a:xfrm>
        </p:grpSpPr>
        <mc:AlternateContent xmlns:mc="http://schemas.openxmlformats.org/markup-compatibility/2006" xmlns:p14="http://schemas.microsoft.com/office/powerpoint/2010/main">
          <mc:Choice Requires="p14">
            <p:contentPart p14:bwMode="auto" r:id="rId191">
              <p14:nvContentPartPr>
                <p14:cNvPr id="12" name="Ink 11">
                  <a:extLst>
                    <a:ext uri="{FF2B5EF4-FFF2-40B4-BE49-F238E27FC236}">
                      <a16:creationId xmlns:a16="http://schemas.microsoft.com/office/drawing/2014/main" id="{50FB85AE-4640-C217-C852-1B5E82ABD2FF}"/>
                    </a:ext>
                  </a:extLst>
                </p14:cNvPr>
                <p14:cNvContentPartPr/>
                <p14:nvPr/>
              </p14:nvContentPartPr>
              <p14:xfrm>
                <a:off x="1988491" y="1618138"/>
                <a:ext cx="68400" cy="246960"/>
              </p14:xfrm>
            </p:contentPart>
          </mc:Choice>
          <mc:Fallback xmlns="">
            <p:pic>
              <p:nvPicPr>
                <p:cNvPr id="12" name="Ink 11">
                  <a:extLst>
                    <a:ext uri="{FF2B5EF4-FFF2-40B4-BE49-F238E27FC236}">
                      <a16:creationId xmlns:a16="http://schemas.microsoft.com/office/drawing/2014/main" id="{50FB85AE-4640-C217-C852-1B5E82ABD2FF}"/>
                    </a:ext>
                  </a:extLst>
                </p:cNvPr>
                <p:cNvPicPr/>
                <p:nvPr/>
              </p:nvPicPr>
              <p:blipFill>
                <a:blip r:embed="rId192"/>
                <a:stretch>
                  <a:fillRect/>
                </a:stretch>
              </p:blipFill>
              <p:spPr>
                <a:xfrm>
                  <a:off x="1982371" y="1612018"/>
                  <a:ext cx="80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 name="Ink 12">
                  <a:extLst>
                    <a:ext uri="{FF2B5EF4-FFF2-40B4-BE49-F238E27FC236}">
                      <a16:creationId xmlns:a16="http://schemas.microsoft.com/office/drawing/2014/main" id="{4806395E-63A4-8D4E-4FAA-A86966B5E93A}"/>
                    </a:ext>
                  </a:extLst>
                </p14:cNvPr>
                <p14:cNvContentPartPr/>
                <p14:nvPr/>
              </p14:nvContentPartPr>
              <p14:xfrm>
                <a:off x="2112691" y="1891378"/>
                <a:ext cx="8640" cy="114840"/>
              </p14:xfrm>
            </p:contentPart>
          </mc:Choice>
          <mc:Fallback xmlns="">
            <p:pic>
              <p:nvPicPr>
                <p:cNvPr id="13" name="Ink 12">
                  <a:extLst>
                    <a:ext uri="{FF2B5EF4-FFF2-40B4-BE49-F238E27FC236}">
                      <a16:creationId xmlns:a16="http://schemas.microsoft.com/office/drawing/2014/main" id="{4806395E-63A4-8D4E-4FAA-A86966B5E93A}"/>
                    </a:ext>
                  </a:extLst>
                </p:cNvPr>
                <p:cNvPicPr/>
                <p:nvPr/>
              </p:nvPicPr>
              <p:blipFill>
                <a:blip r:embed="rId194"/>
                <a:stretch>
                  <a:fillRect/>
                </a:stretch>
              </p:blipFill>
              <p:spPr>
                <a:xfrm>
                  <a:off x="2106571" y="1885258"/>
                  <a:ext cx="20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 name="Ink 13">
                  <a:extLst>
                    <a:ext uri="{FF2B5EF4-FFF2-40B4-BE49-F238E27FC236}">
                      <a16:creationId xmlns:a16="http://schemas.microsoft.com/office/drawing/2014/main" id="{2E7148CC-C26A-4756-EF9A-EE177EED1A22}"/>
                    </a:ext>
                  </a:extLst>
                </p14:cNvPr>
                <p14:cNvContentPartPr/>
                <p14:nvPr/>
              </p14:nvContentPartPr>
              <p14:xfrm>
                <a:off x="2196571" y="1523818"/>
                <a:ext cx="16560" cy="272160"/>
              </p14:xfrm>
            </p:contentPart>
          </mc:Choice>
          <mc:Fallback xmlns="">
            <p:pic>
              <p:nvPicPr>
                <p:cNvPr id="14" name="Ink 13">
                  <a:extLst>
                    <a:ext uri="{FF2B5EF4-FFF2-40B4-BE49-F238E27FC236}">
                      <a16:creationId xmlns:a16="http://schemas.microsoft.com/office/drawing/2014/main" id="{2E7148CC-C26A-4756-EF9A-EE177EED1A22}"/>
                    </a:ext>
                  </a:extLst>
                </p:cNvPr>
                <p:cNvPicPr/>
                <p:nvPr/>
              </p:nvPicPr>
              <p:blipFill>
                <a:blip r:embed="rId196"/>
                <a:stretch>
                  <a:fillRect/>
                </a:stretch>
              </p:blipFill>
              <p:spPr>
                <a:xfrm>
                  <a:off x="2190451" y="1517698"/>
                  <a:ext cx="288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 name="Ink 14">
                  <a:extLst>
                    <a:ext uri="{FF2B5EF4-FFF2-40B4-BE49-F238E27FC236}">
                      <a16:creationId xmlns:a16="http://schemas.microsoft.com/office/drawing/2014/main" id="{B13C3B6E-A17B-014F-6CB9-A37EED236DDD}"/>
                    </a:ext>
                  </a:extLst>
                </p14:cNvPr>
                <p14:cNvContentPartPr/>
                <p14:nvPr/>
              </p14:nvContentPartPr>
              <p14:xfrm>
                <a:off x="2270011" y="1575658"/>
                <a:ext cx="120960" cy="347760"/>
              </p14:xfrm>
            </p:contentPart>
          </mc:Choice>
          <mc:Fallback xmlns="">
            <p:pic>
              <p:nvPicPr>
                <p:cNvPr id="15" name="Ink 14">
                  <a:extLst>
                    <a:ext uri="{FF2B5EF4-FFF2-40B4-BE49-F238E27FC236}">
                      <a16:creationId xmlns:a16="http://schemas.microsoft.com/office/drawing/2014/main" id="{B13C3B6E-A17B-014F-6CB9-A37EED236DDD}"/>
                    </a:ext>
                  </a:extLst>
                </p:cNvPr>
                <p:cNvPicPr/>
                <p:nvPr/>
              </p:nvPicPr>
              <p:blipFill>
                <a:blip r:embed="rId198"/>
                <a:stretch>
                  <a:fillRect/>
                </a:stretch>
              </p:blipFill>
              <p:spPr>
                <a:xfrm>
                  <a:off x="2263891" y="1569538"/>
                  <a:ext cx="1332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6" name="Ink 15">
                  <a:extLst>
                    <a:ext uri="{FF2B5EF4-FFF2-40B4-BE49-F238E27FC236}">
                      <a16:creationId xmlns:a16="http://schemas.microsoft.com/office/drawing/2014/main" id="{78E12F5F-AEA0-0BDC-61BC-7787143FF876}"/>
                    </a:ext>
                  </a:extLst>
                </p14:cNvPr>
                <p14:cNvContentPartPr/>
                <p14:nvPr/>
              </p14:nvContentPartPr>
              <p14:xfrm>
                <a:off x="2333011" y="1771858"/>
                <a:ext cx="141120" cy="136080"/>
              </p14:xfrm>
            </p:contentPart>
          </mc:Choice>
          <mc:Fallback xmlns="">
            <p:pic>
              <p:nvPicPr>
                <p:cNvPr id="16" name="Ink 15">
                  <a:extLst>
                    <a:ext uri="{FF2B5EF4-FFF2-40B4-BE49-F238E27FC236}">
                      <a16:creationId xmlns:a16="http://schemas.microsoft.com/office/drawing/2014/main" id="{78E12F5F-AEA0-0BDC-61BC-7787143FF876}"/>
                    </a:ext>
                  </a:extLst>
                </p:cNvPr>
                <p:cNvPicPr/>
                <p:nvPr/>
              </p:nvPicPr>
              <p:blipFill>
                <a:blip r:embed="rId200"/>
                <a:stretch>
                  <a:fillRect/>
                </a:stretch>
              </p:blipFill>
              <p:spPr>
                <a:xfrm>
                  <a:off x="2326891" y="1765738"/>
                  <a:ext cx="15336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7" name="Ink 16">
                  <a:extLst>
                    <a:ext uri="{FF2B5EF4-FFF2-40B4-BE49-F238E27FC236}">
                      <a16:creationId xmlns:a16="http://schemas.microsoft.com/office/drawing/2014/main" id="{8543C802-2BDE-CFE4-7351-0DCE761E8202}"/>
                    </a:ext>
                  </a:extLst>
                </p14:cNvPr>
                <p14:cNvContentPartPr/>
                <p14:nvPr/>
              </p14:nvContentPartPr>
              <p14:xfrm>
                <a:off x="2501131" y="1523818"/>
                <a:ext cx="72000" cy="368280"/>
              </p14:xfrm>
            </p:contentPart>
          </mc:Choice>
          <mc:Fallback xmlns="">
            <p:pic>
              <p:nvPicPr>
                <p:cNvPr id="17" name="Ink 16">
                  <a:extLst>
                    <a:ext uri="{FF2B5EF4-FFF2-40B4-BE49-F238E27FC236}">
                      <a16:creationId xmlns:a16="http://schemas.microsoft.com/office/drawing/2014/main" id="{8543C802-2BDE-CFE4-7351-0DCE761E8202}"/>
                    </a:ext>
                  </a:extLst>
                </p:cNvPr>
                <p:cNvPicPr/>
                <p:nvPr/>
              </p:nvPicPr>
              <p:blipFill>
                <a:blip r:embed="rId202"/>
                <a:stretch>
                  <a:fillRect/>
                </a:stretch>
              </p:blipFill>
              <p:spPr>
                <a:xfrm>
                  <a:off x="2495011" y="1517698"/>
                  <a:ext cx="84240" cy="38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3">
            <p14:nvContentPartPr>
              <p14:cNvPr id="18" name="Ink 17">
                <a:extLst>
                  <a:ext uri="{FF2B5EF4-FFF2-40B4-BE49-F238E27FC236}">
                    <a16:creationId xmlns:a16="http://schemas.microsoft.com/office/drawing/2014/main" id="{5C1323F7-2948-49DF-B3D3-E4D519ABD81E}"/>
                  </a:ext>
                </a:extLst>
              </p14:cNvPr>
              <p14:cNvContentPartPr/>
              <p14:nvPr/>
            </p14:nvContentPartPr>
            <p14:xfrm>
              <a:off x="3004771" y="1584298"/>
              <a:ext cx="99000" cy="285480"/>
            </p14:xfrm>
          </p:contentPart>
        </mc:Choice>
        <mc:Fallback xmlns="">
          <p:pic>
            <p:nvPicPr>
              <p:cNvPr id="18" name="Ink 17">
                <a:extLst>
                  <a:ext uri="{FF2B5EF4-FFF2-40B4-BE49-F238E27FC236}">
                    <a16:creationId xmlns:a16="http://schemas.microsoft.com/office/drawing/2014/main" id="{5C1323F7-2948-49DF-B3D3-E4D519ABD81E}"/>
                  </a:ext>
                </a:extLst>
              </p:cNvPr>
              <p:cNvPicPr/>
              <p:nvPr/>
            </p:nvPicPr>
            <p:blipFill>
              <a:blip r:embed="rId204"/>
              <a:stretch>
                <a:fillRect/>
              </a:stretch>
            </p:blipFill>
            <p:spPr>
              <a:xfrm>
                <a:off x="2998651" y="1578178"/>
                <a:ext cx="111240" cy="297720"/>
              </a:xfrm>
              <a:prstGeom prst="rect">
                <a:avLst/>
              </a:prstGeom>
            </p:spPr>
          </p:pic>
        </mc:Fallback>
      </mc:AlternateContent>
      <p:grpSp>
        <p:nvGrpSpPr>
          <p:cNvPr id="26" name="Group 25">
            <a:extLst>
              <a:ext uri="{FF2B5EF4-FFF2-40B4-BE49-F238E27FC236}">
                <a16:creationId xmlns:a16="http://schemas.microsoft.com/office/drawing/2014/main" id="{3D494DBE-B661-C7A8-CAB7-A38A886057F0}"/>
              </a:ext>
            </a:extLst>
          </p:cNvPr>
          <p:cNvGrpSpPr/>
          <p:nvPr/>
        </p:nvGrpSpPr>
        <p:grpSpPr>
          <a:xfrm>
            <a:off x="3110611" y="1513378"/>
            <a:ext cx="168480" cy="378720"/>
            <a:chOff x="3110611" y="1513378"/>
            <a:chExt cx="168480" cy="378720"/>
          </a:xfrm>
        </p:grpSpPr>
        <mc:AlternateContent xmlns:mc="http://schemas.openxmlformats.org/markup-compatibility/2006" xmlns:p14="http://schemas.microsoft.com/office/powerpoint/2010/main">
          <mc:Choice Requires="p14">
            <p:contentPart p14:bwMode="auto" r:id="rId205">
              <p14:nvContentPartPr>
                <p14:cNvPr id="21" name="Ink 20">
                  <a:extLst>
                    <a:ext uri="{FF2B5EF4-FFF2-40B4-BE49-F238E27FC236}">
                      <a16:creationId xmlns:a16="http://schemas.microsoft.com/office/drawing/2014/main" id="{1754FAB1-F42A-07C7-74BB-CA4CE3E20EBE}"/>
                    </a:ext>
                  </a:extLst>
                </p14:cNvPr>
                <p14:cNvContentPartPr/>
                <p14:nvPr/>
              </p14:nvContentPartPr>
              <p14:xfrm>
                <a:off x="3111331" y="1762498"/>
                <a:ext cx="52200" cy="87480"/>
              </p14:xfrm>
            </p:contentPart>
          </mc:Choice>
          <mc:Fallback xmlns="">
            <p:pic>
              <p:nvPicPr>
                <p:cNvPr id="21" name="Ink 20">
                  <a:extLst>
                    <a:ext uri="{FF2B5EF4-FFF2-40B4-BE49-F238E27FC236}">
                      <a16:creationId xmlns:a16="http://schemas.microsoft.com/office/drawing/2014/main" id="{1754FAB1-F42A-07C7-74BB-CA4CE3E20EBE}"/>
                    </a:ext>
                  </a:extLst>
                </p:cNvPr>
                <p:cNvPicPr/>
                <p:nvPr/>
              </p:nvPicPr>
              <p:blipFill>
                <a:blip r:embed="rId206"/>
                <a:stretch>
                  <a:fillRect/>
                </a:stretch>
              </p:blipFill>
              <p:spPr>
                <a:xfrm>
                  <a:off x="3105211" y="1756378"/>
                  <a:ext cx="644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2" name="Ink 21">
                  <a:extLst>
                    <a:ext uri="{FF2B5EF4-FFF2-40B4-BE49-F238E27FC236}">
                      <a16:creationId xmlns:a16="http://schemas.microsoft.com/office/drawing/2014/main" id="{B7998BF9-690D-0386-5FF8-CE2E40ABE1DD}"/>
                    </a:ext>
                  </a:extLst>
                </p14:cNvPr>
                <p14:cNvContentPartPr/>
                <p14:nvPr/>
              </p14:nvContentPartPr>
              <p14:xfrm>
                <a:off x="3142291" y="1783378"/>
                <a:ext cx="38160" cy="66960"/>
              </p14:xfrm>
            </p:contentPart>
          </mc:Choice>
          <mc:Fallback xmlns="">
            <p:pic>
              <p:nvPicPr>
                <p:cNvPr id="22" name="Ink 21">
                  <a:extLst>
                    <a:ext uri="{FF2B5EF4-FFF2-40B4-BE49-F238E27FC236}">
                      <a16:creationId xmlns:a16="http://schemas.microsoft.com/office/drawing/2014/main" id="{B7998BF9-690D-0386-5FF8-CE2E40ABE1DD}"/>
                    </a:ext>
                  </a:extLst>
                </p:cNvPr>
                <p:cNvPicPr/>
                <p:nvPr/>
              </p:nvPicPr>
              <p:blipFill>
                <a:blip r:embed="rId208"/>
                <a:stretch>
                  <a:fillRect/>
                </a:stretch>
              </p:blipFill>
              <p:spPr>
                <a:xfrm>
                  <a:off x="3136171" y="1777258"/>
                  <a:ext cx="504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3" name="Ink 22">
                  <a:extLst>
                    <a:ext uri="{FF2B5EF4-FFF2-40B4-BE49-F238E27FC236}">
                      <a16:creationId xmlns:a16="http://schemas.microsoft.com/office/drawing/2014/main" id="{335E732D-D287-51FD-5F5D-A50C5A3DA4FA}"/>
                    </a:ext>
                  </a:extLst>
                </p14:cNvPr>
                <p14:cNvContentPartPr/>
                <p14:nvPr/>
              </p14:nvContentPartPr>
              <p14:xfrm>
                <a:off x="3247051" y="1513378"/>
                <a:ext cx="32040" cy="296280"/>
              </p14:xfrm>
            </p:contentPart>
          </mc:Choice>
          <mc:Fallback xmlns="">
            <p:pic>
              <p:nvPicPr>
                <p:cNvPr id="23" name="Ink 22">
                  <a:extLst>
                    <a:ext uri="{FF2B5EF4-FFF2-40B4-BE49-F238E27FC236}">
                      <a16:creationId xmlns:a16="http://schemas.microsoft.com/office/drawing/2014/main" id="{335E732D-D287-51FD-5F5D-A50C5A3DA4FA}"/>
                    </a:ext>
                  </a:extLst>
                </p:cNvPr>
                <p:cNvPicPr/>
                <p:nvPr/>
              </p:nvPicPr>
              <p:blipFill>
                <a:blip r:embed="rId210"/>
                <a:stretch>
                  <a:fillRect/>
                </a:stretch>
              </p:blipFill>
              <p:spPr>
                <a:xfrm>
                  <a:off x="3240931" y="1507258"/>
                  <a:ext cx="4428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5" name="Ink 24">
                  <a:extLst>
                    <a:ext uri="{FF2B5EF4-FFF2-40B4-BE49-F238E27FC236}">
                      <a16:creationId xmlns:a16="http://schemas.microsoft.com/office/drawing/2014/main" id="{2A453E6B-93D4-0DC3-0ADC-80676F0D84C0}"/>
                    </a:ext>
                  </a:extLst>
                </p14:cNvPr>
                <p14:cNvContentPartPr/>
                <p14:nvPr/>
              </p14:nvContentPartPr>
              <p14:xfrm>
                <a:off x="3110611" y="1752418"/>
                <a:ext cx="46800" cy="139680"/>
              </p14:xfrm>
            </p:contentPart>
          </mc:Choice>
          <mc:Fallback xmlns="">
            <p:pic>
              <p:nvPicPr>
                <p:cNvPr id="25" name="Ink 24">
                  <a:extLst>
                    <a:ext uri="{FF2B5EF4-FFF2-40B4-BE49-F238E27FC236}">
                      <a16:creationId xmlns:a16="http://schemas.microsoft.com/office/drawing/2014/main" id="{2A453E6B-93D4-0DC3-0ADC-80676F0D84C0}"/>
                    </a:ext>
                  </a:extLst>
                </p:cNvPr>
                <p:cNvPicPr/>
                <p:nvPr/>
              </p:nvPicPr>
              <p:blipFill>
                <a:blip r:embed="rId212"/>
                <a:stretch>
                  <a:fillRect/>
                </a:stretch>
              </p:blipFill>
              <p:spPr>
                <a:xfrm>
                  <a:off x="3104491" y="1746298"/>
                  <a:ext cx="59040" cy="151920"/>
                </a:xfrm>
                <a:prstGeom prst="rect">
                  <a:avLst/>
                </a:prstGeom>
              </p:spPr>
            </p:pic>
          </mc:Fallback>
        </mc:AlternateContent>
      </p:grpSp>
      <p:grpSp>
        <p:nvGrpSpPr>
          <p:cNvPr id="55" name="Group 54">
            <a:extLst>
              <a:ext uri="{FF2B5EF4-FFF2-40B4-BE49-F238E27FC236}">
                <a16:creationId xmlns:a16="http://schemas.microsoft.com/office/drawing/2014/main" id="{5026CFA1-5BB5-DACB-CDFC-C457668C9670}"/>
              </a:ext>
            </a:extLst>
          </p:cNvPr>
          <p:cNvGrpSpPr/>
          <p:nvPr/>
        </p:nvGrpSpPr>
        <p:grpSpPr>
          <a:xfrm>
            <a:off x="3342091" y="1519858"/>
            <a:ext cx="284760" cy="294480"/>
            <a:chOff x="3342091" y="1519858"/>
            <a:chExt cx="284760" cy="294480"/>
          </a:xfrm>
        </p:grpSpPr>
        <mc:AlternateContent xmlns:mc="http://schemas.openxmlformats.org/markup-compatibility/2006" xmlns:p14="http://schemas.microsoft.com/office/powerpoint/2010/main">
          <mc:Choice Requires="p14">
            <p:contentPart p14:bwMode="auto" r:id="rId213">
              <p14:nvContentPartPr>
                <p14:cNvPr id="27" name="Ink 26">
                  <a:extLst>
                    <a:ext uri="{FF2B5EF4-FFF2-40B4-BE49-F238E27FC236}">
                      <a16:creationId xmlns:a16="http://schemas.microsoft.com/office/drawing/2014/main" id="{19B38AE8-6348-DE74-C603-BD7EEDAD92A6}"/>
                    </a:ext>
                  </a:extLst>
                </p14:cNvPr>
                <p14:cNvContentPartPr/>
                <p14:nvPr/>
              </p14:nvContentPartPr>
              <p14:xfrm>
                <a:off x="3342091" y="1519858"/>
                <a:ext cx="64440" cy="246240"/>
              </p14:xfrm>
            </p:contentPart>
          </mc:Choice>
          <mc:Fallback xmlns="">
            <p:pic>
              <p:nvPicPr>
                <p:cNvPr id="27" name="Ink 26">
                  <a:extLst>
                    <a:ext uri="{FF2B5EF4-FFF2-40B4-BE49-F238E27FC236}">
                      <a16:creationId xmlns:a16="http://schemas.microsoft.com/office/drawing/2014/main" id="{19B38AE8-6348-DE74-C603-BD7EEDAD92A6}"/>
                    </a:ext>
                  </a:extLst>
                </p:cNvPr>
                <p:cNvPicPr/>
                <p:nvPr/>
              </p:nvPicPr>
              <p:blipFill>
                <a:blip r:embed="rId214"/>
                <a:stretch>
                  <a:fillRect/>
                </a:stretch>
              </p:blipFill>
              <p:spPr>
                <a:xfrm>
                  <a:off x="3335971" y="1513738"/>
                  <a:ext cx="766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8" name="Ink 27">
                  <a:extLst>
                    <a:ext uri="{FF2B5EF4-FFF2-40B4-BE49-F238E27FC236}">
                      <a16:creationId xmlns:a16="http://schemas.microsoft.com/office/drawing/2014/main" id="{D831755F-A1C7-959C-6167-9A249FF709A5}"/>
                    </a:ext>
                  </a:extLst>
                </p14:cNvPr>
                <p14:cNvContentPartPr/>
                <p14:nvPr/>
              </p14:nvContentPartPr>
              <p14:xfrm>
                <a:off x="3342091" y="1644418"/>
                <a:ext cx="61200" cy="121320"/>
              </p14:xfrm>
            </p:contentPart>
          </mc:Choice>
          <mc:Fallback xmlns="">
            <p:pic>
              <p:nvPicPr>
                <p:cNvPr id="28" name="Ink 27">
                  <a:extLst>
                    <a:ext uri="{FF2B5EF4-FFF2-40B4-BE49-F238E27FC236}">
                      <a16:creationId xmlns:a16="http://schemas.microsoft.com/office/drawing/2014/main" id="{D831755F-A1C7-959C-6167-9A249FF709A5}"/>
                    </a:ext>
                  </a:extLst>
                </p:cNvPr>
                <p:cNvPicPr/>
                <p:nvPr/>
              </p:nvPicPr>
              <p:blipFill>
                <a:blip r:embed="rId216"/>
                <a:stretch>
                  <a:fillRect/>
                </a:stretch>
              </p:blipFill>
              <p:spPr>
                <a:xfrm>
                  <a:off x="3335971" y="1638298"/>
                  <a:ext cx="734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9" name="Ink 28">
                  <a:extLst>
                    <a:ext uri="{FF2B5EF4-FFF2-40B4-BE49-F238E27FC236}">
                      <a16:creationId xmlns:a16="http://schemas.microsoft.com/office/drawing/2014/main" id="{4B9BC8B7-8807-533F-9B9B-13D7A248D7B8}"/>
                    </a:ext>
                  </a:extLst>
                </p14:cNvPr>
                <p14:cNvContentPartPr/>
                <p14:nvPr/>
              </p14:nvContentPartPr>
              <p14:xfrm>
                <a:off x="3457651" y="1649818"/>
                <a:ext cx="59760" cy="164520"/>
              </p14:xfrm>
            </p:contentPart>
          </mc:Choice>
          <mc:Fallback xmlns="">
            <p:pic>
              <p:nvPicPr>
                <p:cNvPr id="29" name="Ink 28">
                  <a:extLst>
                    <a:ext uri="{FF2B5EF4-FFF2-40B4-BE49-F238E27FC236}">
                      <a16:creationId xmlns:a16="http://schemas.microsoft.com/office/drawing/2014/main" id="{4B9BC8B7-8807-533F-9B9B-13D7A248D7B8}"/>
                    </a:ext>
                  </a:extLst>
                </p:cNvPr>
                <p:cNvPicPr/>
                <p:nvPr/>
              </p:nvPicPr>
              <p:blipFill>
                <a:blip r:embed="rId218"/>
                <a:stretch>
                  <a:fillRect/>
                </a:stretch>
              </p:blipFill>
              <p:spPr>
                <a:xfrm>
                  <a:off x="3451531" y="1643698"/>
                  <a:ext cx="720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0" name="Ink 29">
                  <a:extLst>
                    <a:ext uri="{FF2B5EF4-FFF2-40B4-BE49-F238E27FC236}">
                      <a16:creationId xmlns:a16="http://schemas.microsoft.com/office/drawing/2014/main" id="{65EF3485-28B5-34BE-0067-89B907879141}"/>
                    </a:ext>
                  </a:extLst>
                </p14:cNvPr>
                <p14:cNvContentPartPr/>
                <p14:nvPr/>
              </p14:nvContentPartPr>
              <p14:xfrm>
                <a:off x="3615331" y="1534258"/>
                <a:ext cx="11520" cy="244080"/>
              </p14:xfrm>
            </p:contentPart>
          </mc:Choice>
          <mc:Fallback xmlns="">
            <p:pic>
              <p:nvPicPr>
                <p:cNvPr id="30" name="Ink 29">
                  <a:extLst>
                    <a:ext uri="{FF2B5EF4-FFF2-40B4-BE49-F238E27FC236}">
                      <a16:creationId xmlns:a16="http://schemas.microsoft.com/office/drawing/2014/main" id="{65EF3485-28B5-34BE-0067-89B907879141}"/>
                    </a:ext>
                  </a:extLst>
                </p:cNvPr>
                <p:cNvPicPr/>
                <p:nvPr/>
              </p:nvPicPr>
              <p:blipFill>
                <a:blip r:embed="rId220"/>
                <a:stretch>
                  <a:fillRect/>
                </a:stretch>
              </p:blipFill>
              <p:spPr>
                <a:xfrm>
                  <a:off x="3609211" y="1528138"/>
                  <a:ext cx="23760" cy="256320"/>
                </a:xfrm>
                <a:prstGeom prst="rect">
                  <a:avLst/>
                </a:prstGeom>
              </p:spPr>
            </p:pic>
          </mc:Fallback>
        </mc:AlternateContent>
      </p:grpSp>
      <p:grpSp>
        <p:nvGrpSpPr>
          <p:cNvPr id="54" name="Group 53">
            <a:extLst>
              <a:ext uri="{FF2B5EF4-FFF2-40B4-BE49-F238E27FC236}">
                <a16:creationId xmlns:a16="http://schemas.microsoft.com/office/drawing/2014/main" id="{6AD08B83-4062-D3C7-6B48-7969558AF39C}"/>
              </a:ext>
            </a:extLst>
          </p:cNvPr>
          <p:cNvGrpSpPr/>
          <p:nvPr/>
        </p:nvGrpSpPr>
        <p:grpSpPr>
          <a:xfrm>
            <a:off x="3741331" y="1471258"/>
            <a:ext cx="200520" cy="358560"/>
            <a:chOff x="3741331" y="1471258"/>
            <a:chExt cx="200520" cy="358560"/>
          </a:xfrm>
        </p:grpSpPr>
        <mc:AlternateContent xmlns:mc="http://schemas.openxmlformats.org/markup-compatibility/2006" xmlns:p14="http://schemas.microsoft.com/office/powerpoint/2010/main">
          <mc:Choice Requires="p14">
            <p:contentPart p14:bwMode="auto" r:id="rId221">
              <p14:nvContentPartPr>
                <p14:cNvPr id="31" name="Ink 30">
                  <a:extLst>
                    <a:ext uri="{FF2B5EF4-FFF2-40B4-BE49-F238E27FC236}">
                      <a16:creationId xmlns:a16="http://schemas.microsoft.com/office/drawing/2014/main" id="{2C3E6A67-9C96-3FE2-2676-89C22A1CCCA3}"/>
                    </a:ext>
                  </a:extLst>
                </p14:cNvPr>
                <p14:cNvContentPartPr/>
                <p14:nvPr/>
              </p14:nvContentPartPr>
              <p14:xfrm>
                <a:off x="3741331" y="1533178"/>
                <a:ext cx="74880" cy="259920"/>
              </p14:xfrm>
            </p:contentPart>
          </mc:Choice>
          <mc:Fallback xmlns="">
            <p:pic>
              <p:nvPicPr>
                <p:cNvPr id="31" name="Ink 30">
                  <a:extLst>
                    <a:ext uri="{FF2B5EF4-FFF2-40B4-BE49-F238E27FC236}">
                      <a16:creationId xmlns:a16="http://schemas.microsoft.com/office/drawing/2014/main" id="{2C3E6A67-9C96-3FE2-2676-89C22A1CCCA3}"/>
                    </a:ext>
                  </a:extLst>
                </p:cNvPr>
                <p:cNvPicPr/>
                <p:nvPr/>
              </p:nvPicPr>
              <p:blipFill>
                <a:blip r:embed="rId222"/>
                <a:stretch>
                  <a:fillRect/>
                </a:stretch>
              </p:blipFill>
              <p:spPr>
                <a:xfrm>
                  <a:off x="3735211" y="1527058"/>
                  <a:ext cx="871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2" name="Ink 31">
                  <a:extLst>
                    <a:ext uri="{FF2B5EF4-FFF2-40B4-BE49-F238E27FC236}">
                      <a16:creationId xmlns:a16="http://schemas.microsoft.com/office/drawing/2014/main" id="{0E534EB8-C40C-0BCF-09E3-24CC42816261}"/>
                    </a:ext>
                  </a:extLst>
                </p14:cNvPr>
                <p14:cNvContentPartPr/>
                <p14:nvPr/>
              </p14:nvContentPartPr>
              <p14:xfrm>
                <a:off x="3857251" y="1786618"/>
                <a:ext cx="6840" cy="43200"/>
              </p14:xfrm>
            </p:contentPart>
          </mc:Choice>
          <mc:Fallback xmlns="">
            <p:pic>
              <p:nvPicPr>
                <p:cNvPr id="32" name="Ink 31">
                  <a:extLst>
                    <a:ext uri="{FF2B5EF4-FFF2-40B4-BE49-F238E27FC236}">
                      <a16:creationId xmlns:a16="http://schemas.microsoft.com/office/drawing/2014/main" id="{0E534EB8-C40C-0BCF-09E3-24CC42816261}"/>
                    </a:ext>
                  </a:extLst>
                </p:cNvPr>
                <p:cNvPicPr/>
                <p:nvPr/>
              </p:nvPicPr>
              <p:blipFill>
                <a:blip r:embed="rId224"/>
                <a:stretch>
                  <a:fillRect/>
                </a:stretch>
              </p:blipFill>
              <p:spPr>
                <a:xfrm>
                  <a:off x="3851131" y="1780498"/>
                  <a:ext cx="190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3" name="Ink 32">
                  <a:extLst>
                    <a:ext uri="{FF2B5EF4-FFF2-40B4-BE49-F238E27FC236}">
                      <a16:creationId xmlns:a16="http://schemas.microsoft.com/office/drawing/2014/main" id="{39D01EB3-26E6-95E0-0727-C170B72106E3}"/>
                    </a:ext>
                  </a:extLst>
                </p14:cNvPr>
                <p14:cNvContentPartPr/>
                <p14:nvPr/>
              </p14:nvContentPartPr>
              <p14:xfrm>
                <a:off x="3913051" y="1471258"/>
                <a:ext cx="28800" cy="345240"/>
              </p14:xfrm>
            </p:contentPart>
          </mc:Choice>
          <mc:Fallback xmlns="">
            <p:pic>
              <p:nvPicPr>
                <p:cNvPr id="33" name="Ink 32">
                  <a:extLst>
                    <a:ext uri="{FF2B5EF4-FFF2-40B4-BE49-F238E27FC236}">
                      <a16:creationId xmlns:a16="http://schemas.microsoft.com/office/drawing/2014/main" id="{39D01EB3-26E6-95E0-0727-C170B72106E3}"/>
                    </a:ext>
                  </a:extLst>
                </p:cNvPr>
                <p:cNvPicPr/>
                <p:nvPr/>
              </p:nvPicPr>
              <p:blipFill>
                <a:blip r:embed="rId226"/>
                <a:stretch>
                  <a:fillRect/>
                </a:stretch>
              </p:blipFill>
              <p:spPr>
                <a:xfrm>
                  <a:off x="3906931" y="1465138"/>
                  <a:ext cx="41040" cy="357480"/>
                </a:xfrm>
                <a:prstGeom prst="rect">
                  <a:avLst/>
                </a:prstGeom>
              </p:spPr>
            </p:pic>
          </mc:Fallback>
        </mc:AlternateContent>
      </p:grpSp>
      <p:grpSp>
        <p:nvGrpSpPr>
          <p:cNvPr id="62" name="Group 61">
            <a:extLst>
              <a:ext uri="{FF2B5EF4-FFF2-40B4-BE49-F238E27FC236}">
                <a16:creationId xmlns:a16="http://schemas.microsoft.com/office/drawing/2014/main" id="{4C3E21E4-71E9-593C-304F-41350B0F0102}"/>
              </a:ext>
            </a:extLst>
          </p:cNvPr>
          <p:cNvGrpSpPr/>
          <p:nvPr/>
        </p:nvGrpSpPr>
        <p:grpSpPr>
          <a:xfrm>
            <a:off x="4497691" y="1474858"/>
            <a:ext cx="596160" cy="435960"/>
            <a:chOff x="4497691" y="1474858"/>
            <a:chExt cx="596160" cy="435960"/>
          </a:xfrm>
        </p:grpSpPr>
        <mc:AlternateContent xmlns:mc="http://schemas.openxmlformats.org/markup-compatibility/2006" xmlns:p14="http://schemas.microsoft.com/office/powerpoint/2010/main">
          <mc:Choice Requires="p14">
            <p:contentPart p14:bwMode="auto" r:id="rId227">
              <p14:nvContentPartPr>
                <p14:cNvPr id="56" name="Ink 55">
                  <a:extLst>
                    <a:ext uri="{FF2B5EF4-FFF2-40B4-BE49-F238E27FC236}">
                      <a16:creationId xmlns:a16="http://schemas.microsoft.com/office/drawing/2014/main" id="{C51C58D5-FAE0-3ACF-B767-213FF9161453}"/>
                    </a:ext>
                  </a:extLst>
                </p14:cNvPr>
                <p14:cNvContentPartPr/>
                <p14:nvPr/>
              </p14:nvContentPartPr>
              <p14:xfrm>
                <a:off x="4497691" y="1607698"/>
                <a:ext cx="66240" cy="303120"/>
              </p14:xfrm>
            </p:contentPart>
          </mc:Choice>
          <mc:Fallback xmlns="">
            <p:pic>
              <p:nvPicPr>
                <p:cNvPr id="56" name="Ink 55">
                  <a:extLst>
                    <a:ext uri="{FF2B5EF4-FFF2-40B4-BE49-F238E27FC236}">
                      <a16:creationId xmlns:a16="http://schemas.microsoft.com/office/drawing/2014/main" id="{C51C58D5-FAE0-3ACF-B767-213FF9161453}"/>
                    </a:ext>
                  </a:extLst>
                </p:cNvPr>
                <p:cNvPicPr/>
                <p:nvPr/>
              </p:nvPicPr>
              <p:blipFill>
                <a:blip r:embed="rId228"/>
                <a:stretch>
                  <a:fillRect/>
                </a:stretch>
              </p:blipFill>
              <p:spPr>
                <a:xfrm>
                  <a:off x="4491571" y="1601578"/>
                  <a:ext cx="784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57" name="Ink 56">
                  <a:extLst>
                    <a:ext uri="{FF2B5EF4-FFF2-40B4-BE49-F238E27FC236}">
                      <a16:creationId xmlns:a16="http://schemas.microsoft.com/office/drawing/2014/main" id="{31A38086-2C61-F816-349B-D328234CADD2}"/>
                    </a:ext>
                  </a:extLst>
                </p14:cNvPr>
                <p14:cNvContentPartPr/>
                <p14:nvPr/>
              </p14:nvContentPartPr>
              <p14:xfrm>
                <a:off x="4626931" y="1676098"/>
                <a:ext cx="48240" cy="182880"/>
              </p14:xfrm>
            </p:contentPart>
          </mc:Choice>
          <mc:Fallback xmlns="">
            <p:pic>
              <p:nvPicPr>
                <p:cNvPr id="57" name="Ink 56">
                  <a:extLst>
                    <a:ext uri="{FF2B5EF4-FFF2-40B4-BE49-F238E27FC236}">
                      <a16:creationId xmlns:a16="http://schemas.microsoft.com/office/drawing/2014/main" id="{31A38086-2C61-F816-349B-D328234CADD2}"/>
                    </a:ext>
                  </a:extLst>
                </p:cNvPr>
                <p:cNvPicPr/>
                <p:nvPr/>
              </p:nvPicPr>
              <p:blipFill>
                <a:blip r:embed="rId230"/>
                <a:stretch>
                  <a:fillRect/>
                </a:stretch>
              </p:blipFill>
              <p:spPr>
                <a:xfrm>
                  <a:off x="4620811" y="1669978"/>
                  <a:ext cx="604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58" name="Ink 57">
                  <a:extLst>
                    <a:ext uri="{FF2B5EF4-FFF2-40B4-BE49-F238E27FC236}">
                      <a16:creationId xmlns:a16="http://schemas.microsoft.com/office/drawing/2014/main" id="{0F2665BF-DB88-2C4C-358A-CF88BFC27206}"/>
                    </a:ext>
                  </a:extLst>
                </p14:cNvPr>
                <p14:cNvContentPartPr/>
                <p14:nvPr/>
              </p14:nvContentPartPr>
              <p14:xfrm>
                <a:off x="4772731" y="1502578"/>
                <a:ext cx="41040" cy="335520"/>
              </p14:xfrm>
            </p:contentPart>
          </mc:Choice>
          <mc:Fallback xmlns="">
            <p:pic>
              <p:nvPicPr>
                <p:cNvPr id="58" name="Ink 57">
                  <a:extLst>
                    <a:ext uri="{FF2B5EF4-FFF2-40B4-BE49-F238E27FC236}">
                      <a16:creationId xmlns:a16="http://schemas.microsoft.com/office/drawing/2014/main" id="{0F2665BF-DB88-2C4C-358A-CF88BFC27206}"/>
                    </a:ext>
                  </a:extLst>
                </p:cNvPr>
                <p:cNvPicPr/>
                <p:nvPr/>
              </p:nvPicPr>
              <p:blipFill>
                <a:blip r:embed="rId232"/>
                <a:stretch>
                  <a:fillRect/>
                </a:stretch>
              </p:blipFill>
              <p:spPr>
                <a:xfrm>
                  <a:off x="4766611" y="1496458"/>
                  <a:ext cx="532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59" name="Ink 58">
                  <a:extLst>
                    <a:ext uri="{FF2B5EF4-FFF2-40B4-BE49-F238E27FC236}">
                      <a16:creationId xmlns:a16="http://schemas.microsoft.com/office/drawing/2014/main" id="{1C04DACF-801F-C013-02D0-F5ED0F79EEEC}"/>
                    </a:ext>
                  </a:extLst>
                </p14:cNvPr>
                <p14:cNvContentPartPr/>
                <p14:nvPr/>
              </p14:nvContentPartPr>
              <p14:xfrm>
                <a:off x="4896571" y="1474858"/>
                <a:ext cx="54360" cy="269280"/>
              </p14:xfrm>
            </p:contentPart>
          </mc:Choice>
          <mc:Fallback xmlns="">
            <p:pic>
              <p:nvPicPr>
                <p:cNvPr id="59" name="Ink 58">
                  <a:extLst>
                    <a:ext uri="{FF2B5EF4-FFF2-40B4-BE49-F238E27FC236}">
                      <a16:creationId xmlns:a16="http://schemas.microsoft.com/office/drawing/2014/main" id="{1C04DACF-801F-C013-02D0-F5ED0F79EEEC}"/>
                    </a:ext>
                  </a:extLst>
                </p:cNvPr>
                <p:cNvPicPr/>
                <p:nvPr/>
              </p:nvPicPr>
              <p:blipFill>
                <a:blip r:embed="rId234"/>
                <a:stretch>
                  <a:fillRect/>
                </a:stretch>
              </p:blipFill>
              <p:spPr>
                <a:xfrm>
                  <a:off x="4890451" y="1468738"/>
                  <a:ext cx="6660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60" name="Ink 59">
                  <a:extLst>
                    <a:ext uri="{FF2B5EF4-FFF2-40B4-BE49-F238E27FC236}">
                      <a16:creationId xmlns:a16="http://schemas.microsoft.com/office/drawing/2014/main" id="{96CABDC0-6C18-A1E2-8CC8-762432C20734}"/>
                    </a:ext>
                  </a:extLst>
                </p14:cNvPr>
                <p14:cNvContentPartPr/>
                <p14:nvPr/>
              </p14:nvContentPartPr>
              <p14:xfrm>
                <a:off x="5023651" y="1710658"/>
                <a:ext cx="70200" cy="96480"/>
              </p14:xfrm>
            </p:contentPart>
          </mc:Choice>
          <mc:Fallback xmlns="">
            <p:pic>
              <p:nvPicPr>
                <p:cNvPr id="60" name="Ink 59">
                  <a:extLst>
                    <a:ext uri="{FF2B5EF4-FFF2-40B4-BE49-F238E27FC236}">
                      <a16:creationId xmlns:a16="http://schemas.microsoft.com/office/drawing/2014/main" id="{96CABDC0-6C18-A1E2-8CC8-762432C20734}"/>
                    </a:ext>
                  </a:extLst>
                </p:cNvPr>
                <p:cNvPicPr/>
                <p:nvPr/>
              </p:nvPicPr>
              <p:blipFill>
                <a:blip r:embed="rId236"/>
                <a:stretch>
                  <a:fillRect/>
                </a:stretch>
              </p:blipFill>
              <p:spPr>
                <a:xfrm>
                  <a:off x="5017531" y="1704538"/>
                  <a:ext cx="82440" cy="108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7">
            <p14:nvContentPartPr>
              <p14:cNvPr id="61" name="Ink 60">
                <a:extLst>
                  <a:ext uri="{FF2B5EF4-FFF2-40B4-BE49-F238E27FC236}">
                    <a16:creationId xmlns:a16="http://schemas.microsoft.com/office/drawing/2014/main" id="{54EE5CAB-5195-B0BF-2584-1AC67903ABCE}"/>
                  </a:ext>
                </a:extLst>
              </p14:cNvPr>
              <p14:cNvContentPartPr/>
              <p14:nvPr/>
            </p14:nvContentPartPr>
            <p14:xfrm>
              <a:off x="5214091" y="1397818"/>
              <a:ext cx="9720" cy="291240"/>
            </p14:xfrm>
          </p:contentPart>
        </mc:Choice>
        <mc:Fallback xmlns="">
          <p:pic>
            <p:nvPicPr>
              <p:cNvPr id="61" name="Ink 60">
                <a:extLst>
                  <a:ext uri="{FF2B5EF4-FFF2-40B4-BE49-F238E27FC236}">
                    <a16:creationId xmlns:a16="http://schemas.microsoft.com/office/drawing/2014/main" id="{54EE5CAB-5195-B0BF-2584-1AC67903ABCE}"/>
                  </a:ext>
                </a:extLst>
              </p:cNvPr>
              <p:cNvPicPr/>
              <p:nvPr/>
            </p:nvPicPr>
            <p:blipFill>
              <a:blip r:embed="rId238"/>
              <a:stretch>
                <a:fillRect/>
              </a:stretch>
            </p:blipFill>
            <p:spPr>
              <a:xfrm>
                <a:off x="5207971" y="1391698"/>
                <a:ext cx="21960" cy="303480"/>
              </a:xfrm>
              <a:prstGeom prst="rect">
                <a:avLst/>
              </a:prstGeom>
            </p:spPr>
          </p:pic>
        </mc:Fallback>
      </mc:AlternateContent>
      <p:grpSp>
        <p:nvGrpSpPr>
          <p:cNvPr id="67" name="Group 66">
            <a:extLst>
              <a:ext uri="{FF2B5EF4-FFF2-40B4-BE49-F238E27FC236}">
                <a16:creationId xmlns:a16="http://schemas.microsoft.com/office/drawing/2014/main" id="{D702CA15-6776-A33D-D2D4-17B10BCEBDB4}"/>
              </a:ext>
            </a:extLst>
          </p:cNvPr>
          <p:cNvGrpSpPr/>
          <p:nvPr/>
        </p:nvGrpSpPr>
        <p:grpSpPr>
          <a:xfrm>
            <a:off x="5359891" y="1439938"/>
            <a:ext cx="284400" cy="347400"/>
            <a:chOff x="5359891" y="1439938"/>
            <a:chExt cx="284400" cy="347400"/>
          </a:xfrm>
        </p:grpSpPr>
        <mc:AlternateContent xmlns:mc="http://schemas.openxmlformats.org/markup-compatibility/2006" xmlns:p14="http://schemas.microsoft.com/office/powerpoint/2010/main">
          <mc:Choice Requires="p14">
            <p:contentPart p14:bwMode="auto" r:id="rId239">
              <p14:nvContentPartPr>
                <p14:cNvPr id="63" name="Ink 62">
                  <a:extLst>
                    <a:ext uri="{FF2B5EF4-FFF2-40B4-BE49-F238E27FC236}">
                      <a16:creationId xmlns:a16="http://schemas.microsoft.com/office/drawing/2014/main" id="{9614E527-87CD-6FD4-BF71-2D74DE227560}"/>
                    </a:ext>
                  </a:extLst>
                </p14:cNvPr>
                <p14:cNvContentPartPr/>
                <p14:nvPr/>
              </p14:nvContentPartPr>
              <p14:xfrm>
                <a:off x="5359891" y="1474138"/>
                <a:ext cx="96120" cy="238320"/>
              </p14:xfrm>
            </p:contentPart>
          </mc:Choice>
          <mc:Fallback xmlns="">
            <p:pic>
              <p:nvPicPr>
                <p:cNvPr id="63" name="Ink 62">
                  <a:extLst>
                    <a:ext uri="{FF2B5EF4-FFF2-40B4-BE49-F238E27FC236}">
                      <a16:creationId xmlns:a16="http://schemas.microsoft.com/office/drawing/2014/main" id="{9614E527-87CD-6FD4-BF71-2D74DE227560}"/>
                    </a:ext>
                  </a:extLst>
                </p:cNvPr>
                <p:cNvPicPr/>
                <p:nvPr/>
              </p:nvPicPr>
              <p:blipFill>
                <a:blip r:embed="rId240"/>
                <a:stretch>
                  <a:fillRect/>
                </a:stretch>
              </p:blipFill>
              <p:spPr>
                <a:xfrm>
                  <a:off x="5353771" y="1468018"/>
                  <a:ext cx="1083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64" name="Ink 63">
                  <a:extLst>
                    <a:ext uri="{FF2B5EF4-FFF2-40B4-BE49-F238E27FC236}">
                      <a16:creationId xmlns:a16="http://schemas.microsoft.com/office/drawing/2014/main" id="{0F9E92F8-DC78-C4CC-563A-32B9CD477195}"/>
                    </a:ext>
                  </a:extLst>
                </p14:cNvPr>
                <p14:cNvContentPartPr/>
                <p14:nvPr/>
              </p14:nvContentPartPr>
              <p14:xfrm>
                <a:off x="5412451" y="1570978"/>
                <a:ext cx="38520" cy="37440"/>
              </p14:xfrm>
            </p:contentPart>
          </mc:Choice>
          <mc:Fallback xmlns="">
            <p:pic>
              <p:nvPicPr>
                <p:cNvPr id="64" name="Ink 63">
                  <a:extLst>
                    <a:ext uri="{FF2B5EF4-FFF2-40B4-BE49-F238E27FC236}">
                      <a16:creationId xmlns:a16="http://schemas.microsoft.com/office/drawing/2014/main" id="{0F9E92F8-DC78-C4CC-563A-32B9CD477195}"/>
                    </a:ext>
                  </a:extLst>
                </p:cNvPr>
                <p:cNvPicPr/>
                <p:nvPr/>
              </p:nvPicPr>
              <p:blipFill>
                <a:blip r:embed="rId242"/>
                <a:stretch>
                  <a:fillRect/>
                </a:stretch>
              </p:blipFill>
              <p:spPr>
                <a:xfrm>
                  <a:off x="5406331" y="1564858"/>
                  <a:ext cx="507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65" name="Ink 64">
                  <a:extLst>
                    <a:ext uri="{FF2B5EF4-FFF2-40B4-BE49-F238E27FC236}">
                      <a16:creationId xmlns:a16="http://schemas.microsoft.com/office/drawing/2014/main" id="{B06EE038-7196-76DB-1231-FE0E2BB60D8F}"/>
                    </a:ext>
                  </a:extLst>
                </p14:cNvPr>
                <p14:cNvContentPartPr/>
                <p14:nvPr/>
              </p14:nvContentPartPr>
              <p14:xfrm>
                <a:off x="5507491" y="1639378"/>
                <a:ext cx="49320" cy="128880"/>
              </p14:xfrm>
            </p:contentPart>
          </mc:Choice>
          <mc:Fallback xmlns="">
            <p:pic>
              <p:nvPicPr>
                <p:cNvPr id="65" name="Ink 64">
                  <a:extLst>
                    <a:ext uri="{FF2B5EF4-FFF2-40B4-BE49-F238E27FC236}">
                      <a16:creationId xmlns:a16="http://schemas.microsoft.com/office/drawing/2014/main" id="{B06EE038-7196-76DB-1231-FE0E2BB60D8F}"/>
                    </a:ext>
                  </a:extLst>
                </p:cNvPr>
                <p:cNvPicPr/>
                <p:nvPr/>
              </p:nvPicPr>
              <p:blipFill>
                <a:blip r:embed="rId244"/>
                <a:stretch>
                  <a:fillRect/>
                </a:stretch>
              </p:blipFill>
              <p:spPr>
                <a:xfrm>
                  <a:off x="5501371" y="1633258"/>
                  <a:ext cx="61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66" name="Ink 65">
                  <a:extLst>
                    <a:ext uri="{FF2B5EF4-FFF2-40B4-BE49-F238E27FC236}">
                      <a16:creationId xmlns:a16="http://schemas.microsoft.com/office/drawing/2014/main" id="{FA7BD233-4BEA-9FC1-BC12-46504D5BAD0A}"/>
                    </a:ext>
                  </a:extLst>
                </p14:cNvPr>
                <p14:cNvContentPartPr/>
                <p14:nvPr/>
              </p14:nvContentPartPr>
              <p14:xfrm>
                <a:off x="5570131" y="1439938"/>
                <a:ext cx="74160" cy="347400"/>
              </p14:xfrm>
            </p:contentPart>
          </mc:Choice>
          <mc:Fallback xmlns="">
            <p:pic>
              <p:nvPicPr>
                <p:cNvPr id="66" name="Ink 65">
                  <a:extLst>
                    <a:ext uri="{FF2B5EF4-FFF2-40B4-BE49-F238E27FC236}">
                      <a16:creationId xmlns:a16="http://schemas.microsoft.com/office/drawing/2014/main" id="{FA7BD233-4BEA-9FC1-BC12-46504D5BAD0A}"/>
                    </a:ext>
                  </a:extLst>
                </p:cNvPr>
                <p:cNvPicPr/>
                <p:nvPr/>
              </p:nvPicPr>
              <p:blipFill>
                <a:blip r:embed="rId246"/>
                <a:stretch>
                  <a:fillRect/>
                </a:stretch>
              </p:blipFill>
              <p:spPr>
                <a:xfrm>
                  <a:off x="5564011" y="1433818"/>
                  <a:ext cx="86400" cy="359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7">
            <p14:nvContentPartPr>
              <p14:cNvPr id="148" name="Ink 147">
                <a:extLst>
                  <a:ext uri="{FF2B5EF4-FFF2-40B4-BE49-F238E27FC236}">
                    <a16:creationId xmlns:a16="http://schemas.microsoft.com/office/drawing/2014/main" id="{74168EED-AB6A-4344-5AC8-979699D6B6F3}"/>
                  </a:ext>
                </a:extLst>
              </p14:cNvPr>
              <p14:cNvContentPartPr/>
              <p14:nvPr/>
            </p14:nvContentPartPr>
            <p14:xfrm>
              <a:off x="8702131" y="3394738"/>
              <a:ext cx="11160" cy="114840"/>
            </p14:xfrm>
          </p:contentPart>
        </mc:Choice>
        <mc:Fallback xmlns="">
          <p:pic>
            <p:nvPicPr>
              <p:cNvPr id="148" name="Ink 147">
                <a:extLst>
                  <a:ext uri="{FF2B5EF4-FFF2-40B4-BE49-F238E27FC236}">
                    <a16:creationId xmlns:a16="http://schemas.microsoft.com/office/drawing/2014/main" id="{74168EED-AB6A-4344-5AC8-979699D6B6F3}"/>
                  </a:ext>
                </a:extLst>
              </p:cNvPr>
              <p:cNvPicPr/>
              <p:nvPr/>
            </p:nvPicPr>
            <p:blipFill>
              <a:blip r:embed="rId278"/>
              <a:stretch>
                <a:fillRect/>
              </a:stretch>
            </p:blipFill>
            <p:spPr>
              <a:xfrm>
                <a:off x="8696011" y="3388618"/>
                <a:ext cx="23400" cy="127080"/>
              </a:xfrm>
              <a:prstGeom prst="rect">
                <a:avLst/>
              </a:prstGeom>
            </p:spPr>
          </p:pic>
        </mc:Fallback>
      </mc:AlternateContent>
      <p:grpSp>
        <p:nvGrpSpPr>
          <p:cNvPr id="151" name="Group 150">
            <a:extLst>
              <a:ext uri="{FF2B5EF4-FFF2-40B4-BE49-F238E27FC236}">
                <a16:creationId xmlns:a16="http://schemas.microsoft.com/office/drawing/2014/main" id="{8F031A02-116E-9FEA-2754-25278B7F2F63}"/>
              </a:ext>
            </a:extLst>
          </p:cNvPr>
          <p:cNvGrpSpPr/>
          <p:nvPr/>
        </p:nvGrpSpPr>
        <p:grpSpPr>
          <a:xfrm>
            <a:off x="8586931" y="3814858"/>
            <a:ext cx="128880" cy="260640"/>
            <a:chOff x="8586931" y="3814858"/>
            <a:chExt cx="128880" cy="260640"/>
          </a:xfrm>
        </p:grpSpPr>
        <mc:AlternateContent xmlns:mc="http://schemas.openxmlformats.org/markup-compatibility/2006" xmlns:p14="http://schemas.microsoft.com/office/powerpoint/2010/main">
          <mc:Choice Requires="p14">
            <p:contentPart p14:bwMode="auto" r:id="rId279">
              <p14:nvContentPartPr>
                <p14:cNvPr id="149" name="Ink 148">
                  <a:extLst>
                    <a:ext uri="{FF2B5EF4-FFF2-40B4-BE49-F238E27FC236}">
                      <a16:creationId xmlns:a16="http://schemas.microsoft.com/office/drawing/2014/main" id="{0717002B-AE0C-8DFA-E029-6E619DF07815}"/>
                    </a:ext>
                  </a:extLst>
                </p14:cNvPr>
                <p14:cNvContentPartPr/>
                <p14:nvPr/>
              </p14:nvContentPartPr>
              <p14:xfrm>
                <a:off x="8651731" y="3814858"/>
                <a:ext cx="19440" cy="126360"/>
              </p14:xfrm>
            </p:contentPart>
          </mc:Choice>
          <mc:Fallback xmlns="">
            <p:pic>
              <p:nvPicPr>
                <p:cNvPr id="149" name="Ink 148">
                  <a:extLst>
                    <a:ext uri="{FF2B5EF4-FFF2-40B4-BE49-F238E27FC236}">
                      <a16:creationId xmlns:a16="http://schemas.microsoft.com/office/drawing/2014/main" id="{0717002B-AE0C-8DFA-E029-6E619DF07815}"/>
                    </a:ext>
                  </a:extLst>
                </p:cNvPr>
                <p:cNvPicPr/>
                <p:nvPr/>
              </p:nvPicPr>
              <p:blipFill>
                <a:blip r:embed="rId280"/>
                <a:stretch>
                  <a:fillRect/>
                </a:stretch>
              </p:blipFill>
              <p:spPr>
                <a:xfrm>
                  <a:off x="8645611" y="3808738"/>
                  <a:ext cx="31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50" name="Ink 149">
                  <a:extLst>
                    <a:ext uri="{FF2B5EF4-FFF2-40B4-BE49-F238E27FC236}">
                      <a16:creationId xmlns:a16="http://schemas.microsoft.com/office/drawing/2014/main" id="{11551E88-61A6-EFE8-55E7-7CDB792EE8E2}"/>
                    </a:ext>
                  </a:extLst>
                </p14:cNvPr>
                <p14:cNvContentPartPr/>
                <p14:nvPr/>
              </p14:nvContentPartPr>
              <p14:xfrm>
                <a:off x="8586931" y="3951658"/>
                <a:ext cx="128880" cy="123840"/>
              </p14:xfrm>
            </p:contentPart>
          </mc:Choice>
          <mc:Fallback xmlns="">
            <p:pic>
              <p:nvPicPr>
                <p:cNvPr id="150" name="Ink 149">
                  <a:extLst>
                    <a:ext uri="{FF2B5EF4-FFF2-40B4-BE49-F238E27FC236}">
                      <a16:creationId xmlns:a16="http://schemas.microsoft.com/office/drawing/2014/main" id="{11551E88-61A6-EFE8-55E7-7CDB792EE8E2}"/>
                    </a:ext>
                  </a:extLst>
                </p:cNvPr>
                <p:cNvPicPr/>
                <p:nvPr/>
              </p:nvPicPr>
              <p:blipFill>
                <a:blip r:embed="rId282"/>
                <a:stretch>
                  <a:fillRect/>
                </a:stretch>
              </p:blipFill>
              <p:spPr>
                <a:xfrm>
                  <a:off x="8580811" y="3945538"/>
                  <a:ext cx="141120" cy="136080"/>
                </a:xfrm>
                <a:prstGeom prst="rect">
                  <a:avLst/>
                </a:prstGeom>
              </p:spPr>
            </p:pic>
          </mc:Fallback>
        </mc:AlternateContent>
      </p:grpSp>
      <p:grpSp>
        <p:nvGrpSpPr>
          <p:cNvPr id="158" name="Group 157">
            <a:extLst>
              <a:ext uri="{FF2B5EF4-FFF2-40B4-BE49-F238E27FC236}">
                <a16:creationId xmlns:a16="http://schemas.microsoft.com/office/drawing/2014/main" id="{E80EF699-1A48-EE31-FF1F-CC1A751F0462}"/>
              </a:ext>
            </a:extLst>
          </p:cNvPr>
          <p:cNvGrpSpPr/>
          <p:nvPr/>
        </p:nvGrpSpPr>
        <p:grpSpPr>
          <a:xfrm>
            <a:off x="7811131" y="2076058"/>
            <a:ext cx="934560" cy="1073880"/>
            <a:chOff x="7811131" y="2076058"/>
            <a:chExt cx="934560" cy="1073880"/>
          </a:xfrm>
        </p:grpSpPr>
        <mc:AlternateContent xmlns:mc="http://schemas.openxmlformats.org/markup-compatibility/2006" xmlns:p14="http://schemas.microsoft.com/office/powerpoint/2010/main">
          <mc:Choice Requires="p14">
            <p:contentPart p14:bwMode="auto" r:id="rId283">
              <p14:nvContentPartPr>
                <p14:cNvPr id="147" name="Ink 146">
                  <a:extLst>
                    <a:ext uri="{FF2B5EF4-FFF2-40B4-BE49-F238E27FC236}">
                      <a16:creationId xmlns:a16="http://schemas.microsoft.com/office/drawing/2014/main" id="{DE97403B-A30A-3492-5A74-CF7B5C777910}"/>
                    </a:ext>
                  </a:extLst>
                </p14:cNvPr>
                <p14:cNvContentPartPr/>
                <p14:nvPr/>
              </p14:nvContentPartPr>
              <p14:xfrm>
                <a:off x="8712211" y="2900458"/>
                <a:ext cx="11520" cy="249480"/>
              </p14:xfrm>
            </p:contentPart>
          </mc:Choice>
          <mc:Fallback xmlns="">
            <p:pic>
              <p:nvPicPr>
                <p:cNvPr id="147" name="Ink 146">
                  <a:extLst>
                    <a:ext uri="{FF2B5EF4-FFF2-40B4-BE49-F238E27FC236}">
                      <a16:creationId xmlns:a16="http://schemas.microsoft.com/office/drawing/2014/main" id="{DE97403B-A30A-3492-5A74-CF7B5C777910}"/>
                    </a:ext>
                  </a:extLst>
                </p:cNvPr>
                <p:cNvPicPr/>
                <p:nvPr/>
              </p:nvPicPr>
              <p:blipFill>
                <a:blip r:embed="rId284"/>
                <a:stretch>
                  <a:fillRect/>
                </a:stretch>
              </p:blipFill>
              <p:spPr>
                <a:xfrm>
                  <a:off x="8706091" y="2894338"/>
                  <a:ext cx="2376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52" name="Ink 151">
                  <a:extLst>
                    <a:ext uri="{FF2B5EF4-FFF2-40B4-BE49-F238E27FC236}">
                      <a16:creationId xmlns:a16="http://schemas.microsoft.com/office/drawing/2014/main" id="{F4A19D89-A76A-B8E1-CFDD-1E0EFA8CC2BD}"/>
                    </a:ext>
                  </a:extLst>
                </p14:cNvPr>
                <p14:cNvContentPartPr/>
                <p14:nvPr/>
              </p14:nvContentPartPr>
              <p14:xfrm>
                <a:off x="7811131" y="2480338"/>
                <a:ext cx="71640" cy="202680"/>
              </p14:xfrm>
            </p:contentPart>
          </mc:Choice>
          <mc:Fallback xmlns="">
            <p:pic>
              <p:nvPicPr>
                <p:cNvPr id="152" name="Ink 151">
                  <a:extLst>
                    <a:ext uri="{FF2B5EF4-FFF2-40B4-BE49-F238E27FC236}">
                      <a16:creationId xmlns:a16="http://schemas.microsoft.com/office/drawing/2014/main" id="{F4A19D89-A76A-B8E1-CFDD-1E0EFA8CC2BD}"/>
                    </a:ext>
                  </a:extLst>
                </p:cNvPr>
                <p:cNvPicPr/>
                <p:nvPr/>
              </p:nvPicPr>
              <p:blipFill>
                <a:blip r:embed="rId286"/>
                <a:stretch>
                  <a:fillRect/>
                </a:stretch>
              </p:blipFill>
              <p:spPr>
                <a:xfrm>
                  <a:off x="7805011" y="2474218"/>
                  <a:ext cx="8388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53" name="Ink 152">
                  <a:extLst>
                    <a:ext uri="{FF2B5EF4-FFF2-40B4-BE49-F238E27FC236}">
                      <a16:creationId xmlns:a16="http://schemas.microsoft.com/office/drawing/2014/main" id="{6F50C602-C444-F8AE-9CB6-A577830456BE}"/>
                    </a:ext>
                  </a:extLst>
                </p14:cNvPr>
                <p14:cNvContentPartPr/>
                <p14:nvPr/>
              </p14:nvContentPartPr>
              <p14:xfrm>
                <a:off x="7924531" y="2456218"/>
                <a:ext cx="111600" cy="92520"/>
              </p14:xfrm>
            </p:contentPart>
          </mc:Choice>
          <mc:Fallback xmlns="">
            <p:pic>
              <p:nvPicPr>
                <p:cNvPr id="153" name="Ink 152">
                  <a:extLst>
                    <a:ext uri="{FF2B5EF4-FFF2-40B4-BE49-F238E27FC236}">
                      <a16:creationId xmlns:a16="http://schemas.microsoft.com/office/drawing/2014/main" id="{6F50C602-C444-F8AE-9CB6-A577830456BE}"/>
                    </a:ext>
                  </a:extLst>
                </p:cNvPr>
                <p:cNvPicPr/>
                <p:nvPr/>
              </p:nvPicPr>
              <p:blipFill>
                <a:blip r:embed="rId288"/>
                <a:stretch>
                  <a:fillRect/>
                </a:stretch>
              </p:blipFill>
              <p:spPr>
                <a:xfrm>
                  <a:off x="7918411" y="2450098"/>
                  <a:ext cx="1238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54" name="Ink 153">
                  <a:extLst>
                    <a:ext uri="{FF2B5EF4-FFF2-40B4-BE49-F238E27FC236}">
                      <a16:creationId xmlns:a16="http://schemas.microsoft.com/office/drawing/2014/main" id="{AF117CD1-3822-A415-ED3F-EAB4164B207D}"/>
                    </a:ext>
                  </a:extLst>
                </p14:cNvPr>
                <p14:cNvContentPartPr/>
                <p14:nvPr/>
              </p14:nvContentPartPr>
              <p14:xfrm>
                <a:off x="8022451" y="2296378"/>
                <a:ext cx="347040" cy="520560"/>
              </p14:xfrm>
            </p:contentPart>
          </mc:Choice>
          <mc:Fallback xmlns="">
            <p:pic>
              <p:nvPicPr>
                <p:cNvPr id="154" name="Ink 153">
                  <a:extLst>
                    <a:ext uri="{FF2B5EF4-FFF2-40B4-BE49-F238E27FC236}">
                      <a16:creationId xmlns:a16="http://schemas.microsoft.com/office/drawing/2014/main" id="{AF117CD1-3822-A415-ED3F-EAB4164B207D}"/>
                    </a:ext>
                  </a:extLst>
                </p:cNvPr>
                <p:cNvPicPr/>
                <p:nvPr/>
              </p:nvPicPr>
              <p:blipFill>
                <a:blip r:embed="rId290"/>
                <a:stretch>
                  <a:fillRect/>
                </a:stretch>
              </p:blipFill>
              <p:spPr>
                <a:xfrm>
                  <a:off x="8016331" y="2290258"/>
                  <a:ext cx="359280" cy="5328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55" name="Ink 154">
                  <a:extLst>
                    <a:ext uri="{FF2B5EF4-FFF2-40B4-BE49-F238E27FC236}">
                      <a16:creationId xmlns:a16="http://schemas.microsoft.com/office/drawing/2014/main" id="{47F961EF-F1A1-6631-FAB3-8875B2297DDB}"/>
                    </a:ext>
                  </a:extLst>
                </p14:cNvPr>
                <p14:cNvContentPartPr/>
                <p14:nvPr/>
              </p14:nvContentPartPr>
              <p14:xfrm>
                <a:off x="8397931" y="2312218"/>
                <a:ext cx="21240" cy="105480"/>
              </p14:xfrm>
            </p:contentPart>
          </mc:Choice>
          <mc:Fallback xmlns="">
            <p:pic>
              <p:nvPicPr>
                <p:cNvPr id="155" name="Ink 154">
                  <a:extLst>
                    <a:ext uri="{FF2B5EF4-FFF2-40B4-BE49-F238E27FC236}">
                      <a16:creationId xmlns:a16="http://schemas.microsoft.com/office/drawing/2014/main" id="{47F961EF-F1A1-6631-FAB3-8875B2297DDB}"/>
                    </a:ext>
                  </a:extLst>
                </p:cNvPr>
                <p:cNvPicPr/>
                <p:nvPr/>
              </p:nvPicPr>
              <p:blipFill>
                <a:blip r:embed="rId292"/>
                <a:stretch>
                  <a:fillRect/>
                </a:stretch>
              </p:blipFill>
              <p:spPr>
                <a:xfrm>
                  <a:off x="8391811" y="2306098"/>
                  <a:ext cx="334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56" name="Ink 155">
                  <a:extLst>
                    <a:ext uri="{FF2B5EF4-FFF2-40B4-BE49-F238E27FC236}">
                      <a16:creationId xmlns:a16="http://schemas.microsoft.com/office/drawing/2014/main" id="{9902FB65-AC32-24C1-274E-1084E400A56F}"/>
                    </a:ext>
                  </a:extLst>
                </p14:cNvPr>
                <p14:cNvContentPartPr/>
                <p14:nvPr/>
              </p14:nvContentPartPr>
              <p14:xfrm>
                <a:off x="8483971" y="2312218"/>
                <a:ext cx="201240" cy="225360"/>
              </p14:xfrm>
            </p:contentPart>
          </mc:Choice>
          <mc:Fallback xmlns="">
            <p:pic>
              <p:nvPicPr>
                <p:cNvPr id="156" name="Ink 155">
                  <a:extLst>
                    <a:ext uri="{FF2B5EF4-FFF2-40B4-BE49-F238E27FC236}">
                      <a16:creationId xmlns:a16="http://schemas.microsoft.com/office/drawing/2014/main" id="{9902FB65-AC32-24C1-274E-1084E400A56F}"/>
                    </a:ext>
                  </a:extLst>
                </p:cNvPr>
                <p:cNvPicPr/>
                <p:nvPr/>
              </p:nvPicPr>
              <p:blipFill>
                <a:blip r:embed="rId294"/>
                <a:stretch>
                  <a:fillRect/>
                </a:stretch>
              </p:blipFill>
              <p:spPr>
                <a:xfrm>
                  <a:off x="8477851" y="2306098"/>
                  <a:ext cx="2134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57" name="Ink 156">
                  <a:extLst>
                    <a:ext uri="{FF2B5EF4-FFF2-40B4-BE49-F238E27FC236}">
                      <a16:creationId xmlns:a16="http://schemas.microsoft.com/office/drawing/2014/main" id="{CD6DE0C0-89D5-9A96-9C6C-0F3DDFE30F8F}"/>
                    </a:ext>
                  </a:extLst>
                </p14:cNvPr>
                <p14:cNvContentPartPr/>
                <p14:nvPr/>
              </p14:nvContentPartPr>
              <p14:xfrm>
                <a:off x="8681251" y="2076058"/>
                <a:ext cx="64440" cy="499320"/>
              </p14:xfrm>
            </p:contentPart>
          </mc:Choice>
          <mc:Fallback xmlns="">
            <p:pic>
              <p:nvPicPr>
                <p:cNvPr id="157" name="Ink 156">
                  <a:extLst>
                    <a:ext uri="{FF2B5EF4-FFF2-40B4-BE49-F238E27FC236}">
                      <a16:creationId xmlns:a16="http://schemas.microsoft.com/office/drawing/2014/main" id="{CD6DE0C0-89D5-9A96-9C6C-0F3DDFE30F8F}"/>
                    </a:ext>
                  </a:extLst>
                </p:cNvPr>
                <p:cNvPicPr/>
                <p:nvPr/>
              </p:nvPicPr>
              <p:blipFill>
                <a:blip r:embed="rId296"/>
                <a:stretch>
                  <a:fillRect/>
                </a:stretch>
              </p:blipFill>
              <p:spPr>
                <a:xfrm>
                  <a:off x="8675131" y="2069938"/>
                  <a:ext cx="76680" cy="51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7">
            <p14:nvContentPartPr>
              <p14:cNvPr id="159" name="Ink 158">
                <a:extLst>
                  <a:ext uri="{FF2B5EF4-FFF2-40B4-BE49-F238E27FC236}">
                    <a16:creationId xmlns:a16="http://schemas.microsoft.com/office/drawing/2014/main" id="{68767921-D7C5-542B-1E8F-A306589591E8}"/>
                  </a:ext>
                </a:extLst>
              </p14:cNvPr>
              <p14:cNvContentPartPr/>
              <p14:nvPr/>
            </p14:nvContentPartPr>
            <p14:xfrm>
              <a:off x="-1545269" y="3205738"/>
              <a:ext cx="2160" cy="360"/>
            </p14:xfrm>
          </p:contentPart>
        </mc:Choice>
        <mc:Fallback xmlns="">
          <p:pic>
            <p:nvPicPr>
              <p:cNvPr id="159" name="Ink 158">
                <a:extLst>
                  <a:ext uri="{FF2B5EF4-FFF2-40B4-BE49-F238E27FC236}">
                    <a16:creationId xmlns:a16="http://schemas.microsoft.com/office/drawing/2014/main" id="{68767921-D7C5-542B-1E8F-A306589591E8}"/>
                  </a:ext>
                </a:extLst>
              </p:cNvPr>
              <p:cNvPicPr/>
              <p:nvPr/>
            </p:nvPicPr>
            <p:blipFill>
              <a:blip r:embed="rId298"/>
              <a:stretch>
                <a:fillRect/>
              </a:stretch>
            </p:blipFill>
            <p:spPr>
              <a:xfrm>
                <a:off x="-1551389" y="3199618"/>
                <a:ext cx="14400" cy="12600"/>
              </a:xfrm>
              <a:prstGeom prst="rect">
                <a:avLst/>
              </a:prstGeom>
            </p:spPr>
          </p:pic>
        </mc:Fallback>
      </mc:AlternateContent>
    </p:spTree>
    <p:extLst>
      <p:ext uri="{BB962C8B-B14F-4D97-AF65-F5344CB8AC3E}">
        <p14:creationId xmlns:p14="http://schemas.microsoft.com/office/powerpoint/2010/main" val="7947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A03B-A399-004E-F3A9-C47D88B58FE8}"/>
              </a:ext>
            </a:extLst>
          </p:cNvPr>
          <p:cNvSpPr>
            <a:spLocks noGrp="1"/>
          </p:cNvSpPr>
          <p:nvPr>
            <p:ph type="title"/>
          </p:nvPr>
        </p:nvSpPr>
        <p:spPr/>
        <p:txBody>
          <a:bodyPr/>
          <a:lstStyle/>
          <a:p>
            <a:r>
              <a:rPr lang="en-US" dirty="0"/>
              <a:t>“LLM Cascades”</a:t>
            </a:r>
          </a:p>
        </p:txBody>
      </p:sp>
      <p:sp>
        <p:nvSpPr>
          <p:cNvPr id="4" name="Footer Placeholder 3">
            <a:extLst>
              <a:ext uri="{FF2B5EF4-FFF2-40B4-BE49-F238E27FC236}">
                <a16:creationId xmlns:a16="http://schemas.microsoft.com/office/drawing/2014/main" id="{19FBA4D4-372F-3892-FEFA-AB23A90558F1}"/>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3B786458-522B-91C8-8CA9-1F4D5B1BE7E6}"/>
              </a:ext>
            </a:extLst>
          </p:cNvPr>
          <p:cNvSpPr>
            <a:spLocks noGrp="1"/>
          </p:cNvSpPr>
          <p:nvPr>
            <p:ph type="sldNum" sz="quarter" idx="11"/>
          </p:nvPr>
        </p:nvSpPr>
        <p:spPr/>
        <p:txBody>
          <a:bodyPr/>
          <a:lstStyle/>
          <a:p>
            <a:pPr>
              <a:defRPr/>
            </a:pPr>
            <a:fld id="{393BCBD1-EA64-4810-B9CC-77DBCC3C3E9D}" type="slidenum">
              <a:rPr lang="en-US" altLang="en-US" smtClean="0"/>
              <a:pPr>
                <a:defRPr/>
              </a:pPr>
              <a:t>65</a:t>
            </a:fld>
            <a:endParaRPr lang="en-US" altLang="en-US" dirty="0"/>
          </a:p>
        </p:txBody>
      </p:sp>
      <p:grpSp>
        <p:nvGrpSpPr>
          <p:cNvPr id="37" name="Group 36">
            <a:extLst>
              <a:ext uri="{FF2B5EF4-FFF2-40B4-BE49-F238E27FC236}">
                <a16:creationId xmlns:a16="http://schemas.microsoft.com/office/drawing/2014/main" id="{6F11B357-8EBD-7679-242E-F64C472EF24E}"/>
              </a:ext>
            </a:extLst>
          </p:cNvPr>
          <p:cNvGrpSpPr/>
          <p:nvPr/>
        </p:nvGrpSpPr>
        <p:grpSpPr>
          <a:xfrm>
            <a:off x="809131" y="2249218"/>
            <a:ext cx="231840" cy="368280"/>
            <a:chOff x="809131" y="2249218"/>
            <a:chExt cx="231840" cy="368280"/>
          </a:xfrm>
        </p:grpSpPr>
        <mc:AlternateContent xmlns:mc="http://schemas.openxmlformats.org/markup-compatibility/2006" xmlns:p14="http://schemas.microsoft.com/office/powerpoint/2010/main">
          <mc:Choice Requires="p14">
            <p:contentPart p14:bwMode="auto" r:id="rId2">
              <p14:nvContentPartPr>
                <p14:cNvPr id="34" name="Ink 33">
                  <a:extLst>
                    <a:ext uri="{FF2B5EF4-FFF2-40B4-BE49-F238E27FC236}">
                      <a16:creationId xmlns:a16="http://schemas.microsoft.com/office/drawing/2014/main" id="{577CA2FA-34DB-1935-C6F4-58BF1E17FE89}"/>
                    </a:ext>
                  </a:extLst>
                </p14:cNvPr>
                <p14:cNvContentPartPr/>
                <p14:nvPr/>
              </p14:nvContentPartPr>
              <p14:xfrm>
                <a:off x="809131" y="2249218"/>
                <a:ext cx="141480" cy="303480"/>
              </p14:xfrm>
            </p:contentPart>
          </mc:Choice>
          <mc:Fallback xmlns="">
            <p:pic>
              <p:nvPicPr>
                <p:cNvPr id="34" name="Ink 33">
                  <a:extLst>
                    <a:ext uri="{FF2B5EF4-FFF2-40B4-BE49-F238E27FC236}">
                      <a16:creationId xmlns:a16="http://schemas.microsoft.com/office/drawing/2014/main" id="{577CA2FA-34DB-1935-C6F4-58BF1E17FE89}"/>
                    </a:ext>
                  </a:extLst>
                </p:cNvPr>
                <p:cNvPicPr/>
                <p:nvPr/>
              </p:nvPicPr>
              <p:blipFill>
                <a:blip r:embed="rId3"/>
                <a:stretch>
                  <a:fillRect/>
                </a:stretch>
              </p:blipFill>
              <p:spPr>
                <a:xfrm>
                  <a:off x="803011" y="2243098"/>
                  <a:ext cx="15372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42DEDD9D-2EB0-7F7B-26C8-91A11E89CDEF}"/>
                    </a:ext>
                  </a:extLst>
                </p14:cNvPr>
                <p14:cNvContentPartPr/>
                <p14:nvPr/>
              </p14:nvContentPartPr>
              <p14:xfrm>
                <a:off x="861691" y="2359018"/>
                <a:ext cx="79200" cy="58320"/>
              </p14:xfrm>
            </p:contentPart>
          </mc:Choice>
          <mc:Fallback xmlns="">
            <p:pic>
              <p:nvPicPr>
                <p:cNvPr id="35" name="Ink 34">
                  <a:extLst>
                    <a:ext uri="{FF2B5EF4-FFF2-40B4-BE49-F238E27FC236}">
                      <a16:creationId xmlns:a16="http://schemas.microsoft.com/office/drawing/2014/main" id="{42DEDD9D-2EB0-7F7B-26C8-91A11E89CDEF}"/>
                    </a:ext>
                  </a:extLst>
                </p:cNvPr>
                <p:cNvPicPr/>
                <p:nvPr/>
              </p:nvPicPr>
              <p:blipFill>
                <a:blip r:embed="rId5"/>
                <a:stretch>
                  <a:fillRect/>
                </a:stretch>
              </p:blipFill>
              <p:spPr>
                <a:xfrm>
                  <a:off x="855571" y="2352898"/>
                  <a:ext cx="914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EFC60771-5C98-E776-DBAA-0533A375F159}"/>
                    </a:ext>
                  </a:extLst>
                </p14:cNvPr>
                <p14:cNvContentPartPr/>
                <p14:nvPr/>
              </p14:nvContentPartPr>
              <p14:xfrm>
                <a:off x="1040611" y="2490778"/>
                <a:ext cx="360" cy="126720"/>
              </p14:xfrm>
            </p:contentPart>
          </mc:Choice>
          <mc:Fallback xmlns="">
            <p:pic>
              <p:nvPicPr>
                <p:cNvPr id="36" name="Ink 35">
                  <a:extLst>
                    <a:ext uri="{FF2B5EF4-FFF2-40B4-BE49-F238E27FC236}">
                      <a16:creationId xmlns:a16="http://schemas.microsoft.com/office/drawing/2014/main" id="{EFC60771-5C98-E776-DBAA-0533A375F159}"/>
                    </a:ext>
                  </a:extLst>
                </p:cNvPr>
                <p:cNvPicPr/>
                <p:nvPr/>
              </p:nvPicPr>
              <p:blipFill>
                <a:blip r:embed="rId7"/>
                <a:stretch>
                  <a:fillRect/>
                </a:stretch>
              </p:blipFill>
              <p:spPr>
                <a:xfrm>
                  <a:off x="1034491" y="2484658"/>
                  <a:ext cx="12600" cy="138960"/>
                </a:xfrm>
                <a:prstGeom prst="rect">
                  <a:avLst/>
                </a:prstGeom>
              </p:spPr>
            </p:pic>
          </mc:Fallback>
        </mc:AlternateContent>
      </p:grpSp>
      <p:grpSp>
        <p:nvGrpSpPr>
          <p:cNvPr id="46" name="Group 45">
            <a:extLst>
              <a:ext uri="{FF2B5EF4-FFF2-40B4-BE49-F238E27FC236}">
                <a16:creationId xmlns:a16="http://schemas.microsoft.com/office/drawing/2014/main" id="{B6CB6AE2-842F-3E73-DACE-AC61AFA9C06D}"/>
              </a:ext>
            </a:extLst>
          </p:cNvPr>
          <p:cNvGrpSpPr/>
          <p:nvPr/>
        </p:nvGrpSpPr>
        <p:grpSpPr>
          <a:xfrm>
            <a:off x="1355971" y="2245978"/>
            <a:ext cx="389160" cy="180720"/>
            <a:chOff x="1355971" y="2245978"/>
            <a:chExt cx="389160" cy="180720"/>
          </a:xfrm>
        </p:grpSpPr>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EAF46CB6-607E-23D0-C23B-51974E489BB3}"/>
                    </a:ext>
                  </a:extLst>
                </p14:cNvPr>
                <p14:cNvContentPartPr/>
                <p14:nvPr/>
              </p14:nvContentPartPr>
              <p14:xfrm>
                <a:off x="1355971" y="2333098"/>
                <a:ext cx="356040" cy="31680"/>
              </p14:xfrm>
            </p:contentPart>
          </mc:Choice>
          <mc:Fallback xmlns="">
            <p:pic>
              <p:nvPicPr>
                <p:cNvPr id="38" name="Ink 37">
                  <a:extLst>
                    <a:ext uri="{FF2B5EF4-FFF2-40B4-BE49-F238E27FC236}">
                      <a16:creationId xmlns:a16="http://schemas.microsoft.com/office/drawing/2014/main" id="{EAF46CB6-607E-23D0-C23B-51974E489BB3}"/>
                    </a:ext>
                  </a:extLst>
                </p:cNvPr>
                <p:cNvPicPr/>
                <p:nvPr/>
              </p:nvPicPr>
              <p:blipFill>
                <a:blip r:embed="rId9"/>
                <a:stretch>
                  <a:fillRect/>
                </a:stretch>
              </p:blipFill>
              <p:spPr>
                <a:xfrm>
                  <a:off x="1349851" y="2326978"/>
                  <a:ext cx="36828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286010A1-0280-A543-2B6C-09CBE3DE4346}"/>
                    </a:ext>
                  </a:extLst>
                </p14:cNvPr>
                <p14:cNvContentPartPr/>
                <p14:nvPr/>
              </p14:nvContentPartPr>
              <p14:xfrm>
                <a:off x="1647571" y="2245978"/>
                <a:ext cx="97560" cy="180720"/>
              </p14:xfrm>
            </p:contentPart>
          </mc:Choice>
          <mc:Fallback xmlns="">
            <p:pic>
              <p:nvPicPr>
                <p:cNvPr id="39" name="Ink 38">
                  <a:extLst>
                    <a:ext uri="{FF2B5EF4-FFF2-40B4-BE49-F238E27FC236}">
                      <a16:creationId xmlns:a16="http://schemas.microsoft.com/office/drawing/2014/main" id="{286010A1-0280-A543-2B6C-09CBE3DE4346}"/>
                    </a:ext>
                  </a:extLst>
                </p:cNvPr>
                <p:cNvPicPr/>
                <p:nvPr/>
              </p:nvPicPr>
              <p:blipFill>
                <a:blip r:embed="rId11"/>
                <a:stretch>
                  <a:fillRect/>
                </a:stretch>
              </p:blipFill>
              <p:spPr>
                <a:xfrm>
                  <a:off x="1641451" y="2239858"/>
                  <a:ext cx="109800" cy="192960"/>
                </a:xfrm>
                <a:prstGeom prst="rect">
                  <a:avLst/>
                </a:prstGeom>
              </p:spPr>
            </p:pic>
          </mc:Fallback>
        </mc:AlternateContent>
      </p:grpSp>
      <p:grpSp>
        <p:nvGrpSpPr>
          <p:cNvPr id="45" name="Group 44">
            <a:extLst>
              <a:ext uri="{FF2B5EF4-FFF2-40B4-BE49-F238E27FC236}">
                <a16:creationId xmlns:a16="http://schemas.microsoft.com/office/drawing/2014/main" id="{E5BB6B56-B84E-2D1C-9FF9-0C702C410AF7}"/>
              </a:ext>
            </a:extLst>
          </p:cNvPr>
          <p:cNvGrpSpPr/>
          <p:nvPr/>
        </p:nvGrpSpPr>
        <p:grpSpPr>
          <a:xfrm>
            <a:off x="1944931" y="2142298"/>
            <a:ext cx="263160" cy="459000"/>
            <a:chOff x="1944931" y="2142298"/>
            <a:chExt cx="263160" cy="459000"/>
          </a:xfrm>
        </p:grpSpPr>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56D06B9C-960A-6FE7-3C82-46F33BDD1C9D}"/>
                    </a:ext>
                  </a:extLst>
                </p14:cNvPr>
                <p14:cNvContentPartPr/>
                <p14:nvPr/>
              </p14:nvContentPartPr>
              <p14:xfrm>
                <a:off x="1944931" y="2142298"/>
                <a:ext cx="141480" cy="389160"/>
              </p14:xfrm>
            </p:contentPart>
          </mc:Choice>
          <mc:Fallback xmlns="">
            <p:pic>
              <p:nvPicPr>
                <p:cNvPr id="40" name="Ink 39">
                  <a:extLst>
                    <a:ext uri="{FF2B5EF4-FFF2-40B4-BE49-F238E27FC236}">
                      <a16:creationId xmlns:a16="http://schemas.microsoft.com/office/drawing/2014/main" id="{56D06B9C-960A-6FE7-3C82-46F33BDD1C9D}"/>
                    </a:ext>
                  </a:extLst>
                </p:cNvPr>
                <p:cNvPicPr/>
                <p:nvPr/>
              </p:nvPicPr>
              <p:blipFill>
                <a:blip r:embed="rId13"/>
                <a:stretch>
                  <a:fillRect/>
                </a:stretch>
              </p:blipFill>
              <p:spPr>
                <a:xfrm>
                  <a:off x="1938811" y="2136172"/>
                  <a:ext cx="153720" cy="40141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id="{52056654-06D0-94A0-EEEC-0E88482F0F47}"/>
                    </a:ext>
                  </a:extLst>
                </p14:cNvPr>
                <p14:cNvContentPartPr/>
                <p14:nvPr/>
              </p14:nvContentPartPr>
              <p14:xfrm>
                <a:off x="2196571" y="2469898"/>
                <a:ext cx="11520" cy="131400"/>
              </p14:xfrm>
            </p:contentPart>
          </mc:Choice>
          <mc:Fallback xmlns="">
            <p:pic>
              <p:nvPicPr>
                <p:cNvPr id="41" name="Ink 40">
                  <a:extLst>
                    <a:ext uri="{FF2B5EF4-FFF2-40B4-BE49-F238E27FC236}">
                      <a16:creationId xmlns:a16="http://schemas.microsoft.com/office/drawing/2014/main" id="{52056654-06D0-94A0-EEEC-0E88482F0F47}"/>
                    </a:ext>
                  </a:extLst>
                </p:cNvPr>
                <p:cNvPicPr/>
                <p:nvPr/>
              </p:nvPicPr>
              <p:blipFill>
                <a:blip r:embed="rId15"/>
                <a:stretch>
                  <a:fillRect/>
                </a:stretch>
              </p:blipFill>
              <p:spPr>
                <a:xfrm>
                  <a:off x="2190451" y="2463761"/>
                  <a:ext cx="23760" cy="143674"/>
                </a:xfrm>
                <a:prstGeom prst="rect">
                  <a:avLst/>
                </a:prstGeom>
              </p:spPr>
            </p:pic>
          </mc:Fallback>
        </mc:AlternateContent>
      </p:grpSp>
      <p:grpSp>
        <p:nvGrpSpPr>
          <p:cNvPr id="44" name="Group 43">
            <a:extLst>
              <a:ext uri="{FF2B5EF4-FFF2-40B4-BE49-F238E27FC236}">
                <a16:creationId xmlns:a16="http://schemas.microsoft.com/office/drawing/2014/main" id="{7CA6CCC4-741E-589E-A261-4AA1873AB83D}"/>
              </a:ext>
            </a:extLst>
          </p:cNvPr>
          <p:cNvGrpSpPr/>
          <p:nvPr/>
        </p:nvGrpSpPr>
        <p:grpSpPr>
          <a:xfrm>
            <a:off x="2522011" y="2238778"/>
            <a:ext cx="338400" cy="184680"/>
            <a:chOff x="2522011" y="2238778"/>
            <a:chExt cx="338400" cy="184680"/>
          </a:xfrm>
        </p:grpSpPr>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8D290BA1-EF5E-DC52-575A-DACDDC40AF5A}"/>
                    </a:ext>
                  </a:extLst>
                </p14:cNvPr>
                <p14:cNvContentPartPr/>
                <p14:nvPr/>
              </p14:nvContentPartPr>
              <p14:xfrm>
                <a:off x="2522011" y="2281258"/>
                <a:ext cx="310320" cy="73440"/>
              </p14:xfrm>
            </p:contentPart>
          </mc:Choice>
          <mc:Fallback xmlns="">
            <p:pic>
              <p:nvPicPr>
                <p:cNvPr id="42" name="Ink 41">
                  <a:extLst>
                    <a:ext uri="{FF2B5EF4-FFF2-40B4-BE49-F238E27FC236}">
                      <a16:creationId xmlns:a16="http://schemas.microsoft.com/office/drawing/2014/main" id="{8D290BA1-EF5E-DC52-575A-DACDDC40AF5A}"/>
                    </a:ext>
                  </a:extLst>
                </p:cNvPr>
                <p:cNvPicPr/>
                <p:nvPr/>
              </p:nvPicPr>
              <p:blipFill>
                <a:blip r:embed="rId17"/>
                <a:stretch>
                  <a:fillRect/>
                </a:stretch>
              </p:blipFill>
              <p:spPr>
                <a:xfrm>
                  <a:off x="2515891" y="2275138"/>
                  <a:ext cx="3225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9C597369-4436-15B2-CDF5-B148F69A8994}"/>
                    </a:ext>
                  </a:extLst>
                </p14:cNvPr>
                <p14:cNvContentPartPr/>
                <p14:nvPr/>
              </p14:nvContentPartPr>
              <p14:xfrm>
                <a:off x="2795611" y="2238778"/>
                <a:ext cx="64800" cy="184680"/>
              </p14:xfrm>
            </p:contentPart>
          </mc:Choice>
          <mc:Fallback xmlns="">
            <p:pic>
              <p:nvPicPr>
                <p:cNvPr id="43" name="Ink 42">
                  <a:extLst>
                    <a:ext uri="{FF2B5EF4-FFF2-40B4-BE49-F238E27FC236}">
                      <a16:creationId xmlns:a16="http://schemas.microsoft.com/office/drawing/2014/main" id="{9C597369-4436-15B2-CDF5-B148F69A8994}"/>
                    </a:ext>
                  </a:extLst>
                </p:cNvPr>
                <p:cNvPicPr/>
                <p:nvPr/>
              </p:nvPicPr>
              <p:blipFill>
                <a:blip r:embed="rId19"/>
                <a:stretch>
                  <a:fillRect/>
                </a:stretch>
              </p:blipFill>
              <p:spPr>
                <a:xfrm>
                  <a:off x="2789491" y="2232658"/>
                  <a:ext cx="77040" cy="196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7" name="Ink 46">
                <a:extLst>
                  <a:ext uri="{FF2B5EF4-FFF2-40B4-BE49-F238E27FC236}">
                    <a16:creationId xmlns:a16="http://schemas.microsoft.com/office/drawing/2014/main" id="{A227D245-8465-6D83-C85E-E28733E74D32}"/>
                  </a:ext>
                </a:extLst>
              </p14:cNvPr>
              <p14:cNvContentPartPr/>
              <p14:nvPr/>
            </p14:nvContentPartPr>
            <p14:xfrm>
              <a:off x="3142291" y="2072458"/>
              <a:ext cx="172080" cy="303480"/>
            </p14:xfrm>
          </p:contentPart>
        </mc:Choice>
        <mc:Fallback xmlns="">
          <p:pic>
            <p:nvPicPr>
              <p:cNvPr id="47" name="Ink 46">
                <a:extLst>
                  <a:ext uri="{FF2B5EF4-FFF2-40B4-BE49-F238E27FC236}">
                    <a16:creationId xmlns:a16="http://schemas.microsoft.com/office/drawing/2014/main" id="{A227D245-8465-6D83-C85E-E28733E74D32}"/>
                  </a:ext>
                </a:extLst>
              </p:cNvPr>
              <p:cNvPicPr/>
              <p:nvPr/>
            </p:nvPicPr>
            <p:blipFill>
              <a:blip r:embed="rId21"/>
              <a:stretch>
                <a:fillRect/>
              </a:stretch>
            </p:blipFill>
            <p:spPr>
              <a:xfrm>
                <a:off x="3136184" y="2066331"/>
                <a:ext cx="184294" cy="31573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550C9F1F-E459-C665-0B33-D76F794E7E6F}"/>
                  </a:ext>
                </a:extLst>
              </p14:cNvPr>
              <p14:cNvContentPartPr/>
              <p14:nvPr/>
            </p14:nvContentPartPr>
            <p14:xfrm>
              <a:off x="3247411" y="2239858"/>
              <a:ext cx="88920" cy="30600"/>
            </p14:xfrm>
          </p:contentPart>
        </mc:Choice>
        <mc:Fallback xmlns="">
          <p:pic>
            <p:nvPicPr>
              <p:cNvPr id="48" name="Ink 47">
                <a:extLst>
                  <a:ext uri="{FF2B5EF4-FFF2-40B4-BE49-F238E27FC236}">
                    <a16:creationId xmlns:a16="http://schemas.microsoft.com/office/drawing/2014/main" id="{550C9F1F-E459-C665-0B33-D76F794E7E6F}"/>
                  </a:ext>
                </a:extLst>
              </p:cNvPr>
              <p:cNvPicPr/>
              <p:nvPr/>
            </p:nvPicPr>
            <p:blipFill>
              <a:blip r:embed="rId23"/>
              <a:stretch>
                <a:fillRect/>
              </a:stretch>
            </p:blipFill>
            <p:spPr>
              <a:xfrm>
                <a:off x="3241291" y="2233665"/>
                <a:ext cx="101160" cy="4298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9" name="Ink 48">
                <a:extLst>
                  <a:ext uri="{FF2B5EF4-FFF2-40B4-BE49-F238E27FC236}">
                    <a16:creationId xmlns:a16="http://schemas.microsoft.com/office/drawing/2014/main" id="{BD2E36BF-B217-9470-B058-BAB9DB2046BC}"/>
                  </a:ext>
                </a:extLst>
              </p14:cNvPr>
              <p14:cNvContentPartPr/>
              <p14:nvPr/>
            </p14:nvContentPartPr>
            <p14:xfrm>
              <a:off x="3399331" y="2312218"/>
              <a:ext cx="110520" cy="231840"/>
            </p14:xfrm>
          </p:contentPart>
        </mc:Choice>
        <mc:Fallback xmlns="">
          <p:pic>
            <p:nvPicPr>
              <p:cNvPr id="49" name="Ink 48">
                <a:extLst>
                  <a:ext uri="{FF2B5EF4-FFF2-40B4-BE49-F238E27FC236}">
                    <a16:creationId xmlns:a16="http://schemas.microsoft.com/office/drawing/2014/main" id="{BD2E36BF-B217-9470-B058-BAB9DB2046BC}"/>
                  </a:ext>
                </a:extLst>
              </p:cNvPr>
              <p:cNvPicPr/>
              <p:nvPr/>
            </p:nvPicPr>
            <p:blipFill>
              <a:blip r:embed="rId25"/>
              <a:stretch>
                <a:fillRect/>
              </a:stretch>
            </p:blipFill>
            <p:spPr>
              <a:xfrm>
                <a:off x="3393211" y="2306107"/>
                <a:ext cx="122760" cy="24406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 name="Ink 49">
                <a:extLst>
                  <a:ext uri="{FF2B5EF4-FFF2-40B4-BE49-F238E27FC236}">
                    <a16:creationId xmlns:a16="http://schemas.microsoft.com/office/drawing/2014/main" id="{F614E2F7-94F0-3293-CA41-4121BEEF3F26}"/>
                  </a:ext>
                </a:extLst>
              </p14:cNvPr>
              <p14:cNvContentPartPr/>
              <p14:nvPr/>
            </p14:nvContentPartPr>
            <p14:xfrm>
              <a:off x="3825571" y="2217178"/>
              <a:ext cx="440640" cy="32040"/>
            </p14:xfrm>
          </p:contentPart>
        </mc:Choice>
        <mc:Fallback xmlns="">
          <p:pic>
            <p:nvPicPr>
              <p:cNvPr id="50" name="Ink 49">
                <a:extLst>
                  <a:ext uri="{FF2B5EF4-FFF2-40B4-BE49-F238E27FC236}">
                    <a16:creationId xmlns:a16="http://schemas.microsoft.com/office/drawing/2014/main" id="{F614E2F7-94F0-3293-CA41-4121BEEF3F26}"/>
                  </a:ext>
                </a:extLst>
              </p:cNvPr>
              <p:cNvPicPr/>
              <p:nvPr/>
            </p:nvPicPr>
            <p:blipFill>
              <a:blip r:embed="rId27"/>
              <a:stretch>
                <a:fillRect/>
              </a:stretch>
            </p:blipFill>
            <p:spPr>
              <a:xfrm>
                <a:off x="3819451" y="2211058"/>
                <a:ext cx="4528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 name="Ink 50">
                <a:extLst>
                  <a:ext uri="{FF2B5EF4-FFF2-40B4-BE49-F238E27FC236}">
                    <a16:creationId xmlns:a16="http://schemas.microsoft.com/office/drawing/2014/main" id="{6C5DCAA8-812C-47E8-2418-A332571C99DA}"/>
                  </a:ext>
                </a:extLst>
              </p14:cNvPr>
              <p14:cNvContentPartPr/>
              <p14:nvPr/>
            </p14:nvContentPartPr>
            <p14:xfrm>
              <a:off x="4214371" y="2123218"/>
              <a:ext cx="64080" cy="194400"/>
            </p14:xfrm>
          </p:contentPart>
        </mc:Choice>
        <mc:Fallback xmlns="">
          <p:pic>
            <p:nvPicPr>
              <p:cNvPr id="51" name="Ink 50">
                <a:extLst>
                  <a:ext uri="{FF2B5EF4-FFF2-40B4-BE49-F238E27FC236}">
                    <a16:creationId xmlns:a16="http://schemas.microsoft.com/office/drawing/2014/main" id="{6C5DCAA8-812C-47E8-2418-A332571C99DA}"/>
                  </a:ext>
                </a:extLst>
              </p:cNvPr>
              <p:cNvPicPr/>
              <p:nvPr/>
            </p:nvPicPr>
            <p:blipFill>
              <a:blip r:embed="rId29"/>
              <a:stretch>
                <a:fillRect/>
              </a:stretch>
            </p:blipFill>
            <p:spPr>
              <a:xfrm>
                <a:off x="4208216" y="2117098"/>
                <a:ext cx="76389"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2" name="Ink 51">
                <a:extLst>
                  <a:ext uri="{FF2B5EF4-FFF2-40B4-BE49-F238E27FC236}">
                    <a16:creationId xmlns:a16="http://schemas.microsoft.com/office/drawing/2014/main" id="{D85BF8B5-0DCD-CB50-B17B-8989ACB5AC22}"/>
                  </a:ext>
                </a:extLst>
              </p14:cNvPr>
              <p14:cNvContentPartPr/>
              <p14:nvPr/>
            </p14:nvContentPartPr>
            <p14:xfrm>
              <a:off x="4635211" y="2098018"/>
              <a:ext cx="140760" cy="329760"/>
            </p14:xfrm>
          </p:contentPart>
        </mc:Choice>
        <mc:Fallback xmlns="">
          <p:pic>
            <p:nvPicPr>
              <p:cNvPr id="52" name="Ink 51">
                <a:extLst>
                  <a:ext uri="{FF2B5EF4-FFF2-40B4-BE49-F238E27FC236}">
                    <a16:creationId xmlns:a16="http://schemas.microsoft.com/office/drawing/2014/main" id="{D85BF8B5-0DCD-CB50-B17B-8989ACB5AC22}"/>
                  </a:ext>
                </a:extLst>
              </p:cNvPr>
              <p:cNvPicPr/>
              <p:nvPr/>
            </p:nvPicPr>
            <p:blipFill>
              <a:blip r:embed="rId31"/>
              <a:stretch>
                <a:fillRect/>
              </a:stretch>
            </p:blipFill>
            <p:spPr>
              <a:xfrm>
                <a:off x="4629091" y="2091891"/>
                <a:ext cx="153000" cy="34201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Ink 52">
                <a:extLst>
                  <a:ext uri="{FF2B5EF4-FFF2-40B4-BE49-F238E27FC236}">
                    <a16:creationId xmlns:a16="http://schemas.microsoft.com/office/drawing/2014/main" id="{B2F4A266-287C-F5C8-6ADB-1FFDD110F5E9}"/>
                  </a:ext>
                </a:extLst>
              </p14:cNvPr>
              <p14:cNvContentPartPr/>
              <p14:nvPr/>
            </p14:nvContentPartPr>
            <p14:xfrm>
              <a:off x="4908091" y="2451178"/>
              <a:ext cx="110520" cy="188280"/>
            </p14:xfrm>
          </p:contentPart>
        </mc:Choice>
        <mc:Fallback xmlns="">
          <p:pic>
            <p:nvPicPr>
              <p:cNvPr id="53" name="Ink 52">
                <a:extLst>
                  <a:ext uri="{FF2B5EF4-FFF2-40B4-BE49-F238E27FC236}">
                    <a16:creationId xmlns:a16="http://schemas.microsoft.com/office/drawing/2014/main" id="{B2F4A266-287C-F5C8-6ADB-1FFDD110F5E9}"/>
                  </a:ext>
                </a:extLst>
              </p:cNvPr>
              <p:cNvPicPr/>
              <p:nvPr/>
            </p:nvPicPr>
            <p:blipFill>
              <a:blip r:embed="rId33"/>
              <a:stretch>
                <a:fillRect/>
              </a:stretch>
            </p:blipFill>
            <p:spPr>
              <a:xfrm>
                <a:off x="4901971" y="2445058"/>
                <a:ext cx="122760" cy="200520"/>
              </a:xfrm>
              <a:prstGeom prst="rect">
                <a:avLst/>
              </a:prstGeom>
            </p:spPr>
          </p:pic>
        </mc:Fallback>
      </mc:AlternateContent>
      <p:grpSp>
        <p:nvGrpSpPr>
          <p:cNvPr id="71" name="Group 70">
            <a:extLst>
              <a:ext uri="{FF2B5EF4-FFF2-40B4-BE49-F238E27FC236}">
                <a16:creationId xmlns:a16="http://schemas.microsoft.com/office/drawing/2014/main" id="{5F91150D-A33F-C02C-7587-90D3CBF17255}"/>
              </a:ext>
            </a:extLst>
          </p:cNvPr>
          <p:cNvGrpSpPr/>
          <p:nvPr/>
        </p:nvGrpSpPr>
        <p:grpSpPr>
          <a:xfrm>
            <a:off x="872131" y="3138058"/>
            <a:ext cx="253080" cy="392760"/>
            <a:chOff x="872131" y="3138058"/>
            <a:chExt cx="253080" cy="392760"/>
          </a:xfrm>
        </p:grpSpPr>
        <mc:AlternateContent xmlns:mc="http://schemas.openxmlformats.org/markup-compatibility/2006" xmlns:p14="http://schemas.microsoft.com/office/powerpoint/2010/main">
          <mc:Choice Requires="p14">
            <p:contentPart p14:bwMode="auto" r:id="rId34">
              <p14:nvContentPartPr>
                <p14:cNvPr id="68" name="Ink 67">
                  <a:extLst>
                    <a:ext uri="{FF2B5EF4-FFF2-40B4-BE49-F238E27FC236}">
                      <a16:creationId xmlns:a16="http://schemas.microsoft.com/office/drawing/2014/main" id="{976E0B0E-649C-CFA2-BD53-BD87F4644B67}"/>
                    </a:ext>
                  </a:extLst>
                </p14:cNvPr>
                <p14:cNvContentPartPr/>
                <p14:nvPr/>
              </p14:nvContentPartPr>
              <p14:xfrm>
                <a:off x="872131" y="3138058"/>
                <a:ext cx="144360" cy="320040"/>
              </p14:xfrm>
            </p:contentPart>
          </mc:Choice>
          <mc:Fallback xmlns="">
            <p:pic>
              <p:nvPicPr>
                <p:cNvPr id="68" name="Ink 67">
                  <a:extLst>
                    <a:ext uri="{FF2B5EF4-FFF2-40B4-BE49-F238E27FC236}">
                      <a16:creationId xmlns:a16="http://schemas.microsoft.com/office/drawing/2014/main" id="{976E0B0E-649C-CFA2-BD53-BD87F4644B67}"/>
                    </a:ext>
                  </a:extLst>
                </p:cNvPr>
                <p:cNvPicPr/>
                <p:nvPr/>
              </p:nvPicPr>
              <p:blipFill>
                <a:blip r:embed="rId35"/>
                <a:stretch>
                  <a:fillRect/>
                </a:stretch>
              </p:blipFill>
              <p:spPr>
                <a:xfrm>
                  <a:off x="866026" y="3131945"/>
                  <a:ext cx="156570" cy="33226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9" name="Ink 68">
                  <a:extLst>
                    <a:ext uri="{FF2B5EF4-FFF2-40B4-BE49-F238E27FC236}">
                      <a16:creationId xmlns:a16="http://schemas.microsoft.com/office/drawing/2014/main" id="{5E8EAD74-E728-1E08-80C6-A6096B4605BC}"/>
                    </a:ext>
                  </a:extLst>
                </p14:cNvPr>
                <p14:cNvContentPartPr/>
                <p14:nvPr/>
              </p14:nvContentPartPr>
              <p14:xfrm>
                <a:off x="924691" y="3281338"/>
                <a:ext cx="82440" cy="92520"/>
              </p14:xfrm>
            </p:contentPart>
          </mc:Choice>
          <mc:Fallback xmlns="">
            <p:pic>
              <p:nvPicPr>
                <p:cNvPr id="69" name="Ink 68">
                  <a:extLst>
                    <a:ext uri="{FF2B5EF4-FFF2-40B4-BE49-F238E27FC236}">
                      <a16:creationId xmlns:a16="http://schemas.microsoft.com/office/drawing/2014/main" id="{5E8EAD74-E728-1E08-80C6-A6096B4605BC}"/>
                    </a:ext>
                  </a:extLst>
                </p:cNvPr>
                <p:cNvPicPr/>
                <p:nvPr/>
              </p:nvPicPr>
              <p:blipFill>
                <a:blip r:embed="rId37"/>
                <a:stretch>
                  <a:fillRect/>
                </a:stretch>
              </p:blipFill>
              <p:spPr>
                <a:xfrm>
                  <a:off x="918571" y="3275218"/>
                  <a:ext cx="946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Ink 69">
                  <a:extLst>
                    <a:ext uri="{FF2B5EF4-FFF2-40B4-BE49-F238E27FC236}">
                      <a16:creationId xmlns:a16="http://schemas.microsoft.com/office/drawing/2014/main" id="{A0260C50-7562-D71D-78F6-B9FB7BF33687}"/>
                    </a:ext>
                  </a:extLst>
                </p14:cNvPr>
                <p14:cNvContentPartPr/>
                <p14:nvPr/>
              </p14:nvContentPartPr>
              <p14:xfrm>
                <a:off x="1114051" y="3402658"/>
                <a:ext cx="11160" cy="128160"/>
              </p14:xfrm>
            </p:contentPart>
          </mc:Choice>
          <mc:Fallback xmlns="">
            <p:pic>
              <p:nvPicPr>
                <p:cNvPr id="70" name="Ink 69">
                  <a:extLst>
                    <a:ext uri="{FF2B5EF4-FFF2-40B4-BE49-F238E27FC236}">
                      <a16:creationId xmlns:a16="http://schemas.microsoft.com/office/drawing/2014/main" id="{A0260C50-7562-D71D-78F6-B9FB7BF33687}"/>
                    </a:ext>
                  </a:extLst>
                </p:cNvPr>
                <p:cNvPicPr/>
                <p:nvPr/>
              </p:nvPicPr>
              <p:blipFill>
                <a:blip r:embed="rId39"/>
                <a:stretch>
                  <a:fillRect/>
                </a:stretch>
              </p:blipFill>
              <p:spPr>
                <a:xfrm>
                  <a:off x="1107931" y="3396538"/>
                  <a:ext cx="23400" cy="140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72" name="Ink 71">
                <a:extLst>
                  <a:ext uri="{FF2B5EF4-FFF2-40B4-BE49-F238E27FC236}">
                    <a16:creationId xmlns:a16="http://schemas.microsoft.com/office/drawing/2014/main" id="{8D074C1B-8097-757B-55FA-73FEECCC3762}"/>
                  </a:ext>
                </a:extLst>
              </p14:cNvPr>
              <p14:cNvContentPartPr/>
              <p14:nvPr/>
            </p14:nvContentPartPr>
            <p14:xfrm>
              <a:off x="966811" y="3637378"/>
              <a:ext cx="11160" cy="287640"/>
            </p14:xfrm>
          </p:contentPart>
        </mc:Choice>
        <mc:Fallback xmlns="">
          <p:pic>
            <p:nvPicPr>
              <p:cNvPr id="72" name="Ink 71">
                <a:extLst>
                  <a:ext uri="{FF2B5EF4-FFF2-40B4-BE49-F238E27FC236}">
                    <a16:creationId xmlns:a16="http://schemas.microsoft.com/office/drawing/2014/main" id="{8D074C1B-8097-757B-55FA-73FEECCC3762}"/>
                  </a:ext>
                </a:extLst>
              </p:cNvPr>
              <p:cNvPicPr/>
              <p:nvPr/>
            </p:nvPicPr>
            <p:blipFill>
              <a:blip r:embed="rId41"/>
              <a:stretch>
                <a:fillRect/>
              </a:stretch>
            </p:blipFill>
            <p:spPr>
              <a:xfrm>
                <a:off x="960691" y="3631266"/>
                <a:ext cx="23400" cy="29986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3" name="Ink 72">
                <a:extLst>
                  <a:ext uri="{FF2B5EF4-FFF2-40B4-BE49-F238E27FC236}">
                    <a16:creationId xmlns:a16="http://schemas.microsoft.com/office/drawing/2014/main" id="{B758279F-4A48-B84B-584D-112CC20F6E16}"/>
                  </a:ext>
                </a:extLst>
              </p14:cNvPr>
              <p14:cNvContentPartPr/>
              <p14:nvPr/>
            </p14:nvContentPartPr>
            <p14:xfrm>
              <a:off x="914251" y="3874618"/>
              <a:ext cx="153360" cy="117360"/>
            </p14:xfrm>
          </p:contentPart>
        </mc:Choice>
        <mc:Fallback xmlns="">
          <p:pic>
            <p:nvPicPr>
              <p:cNvPr id="73" name="Ink 72">
                <a:extLst>
                  <a:ext uri="{FF2B5EF4-FFF2-40B4-BE49-F238E27FC236}">
                    <a16:creationId xmlns:a16="http://schemas.microsoft.com/office/drawing/2014/main" id="{B758279F-4A48-B84B-584D-112CC20F6E16}"/>
                  </a:ext>
                </a:extLst>
              </p:cNvPr>
              <p:cNvPicPr/>
              <p:nvPr/>
            </p:nvPicPr>
            <p:blipFill>
              <a:blip r:embed="rId43"/>
              <a:stretch>
                <a:fillRect/>
              </a:stretch>
            </p:blipFill>
            <p:spPr>
              <a:xfrm>
                <a:off x="908131" y="3868498"/>
                <a:ext cx="1656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4" name="Ink 73">
                <a:extLst>
                  <a:ext uri="{FF2B5EF4-FFF2-40B4-BE49-F238E27FC236}">
                    <a16:creationId xmlns:a16="http://schemas.microsoft.com/office/drawing/2014/main" id="{A1E9F922-3C75-3FB0-DB99-E06FC5A1763A}"/>
                  </a:ext>
                </a:extLst>
              </p14:cNvPr>
              <p14:cNvContentPartPr/>
              <p14:nvPr/>
            </p14:nvContentPartPr>
            <p14:xfrm>
              <a:off x="1029811" y="4172698"/>
              <a:ext cx="360" cy="209520"/>
            </p14:xfrm>
          </p:contentPart>
        </mc:Choice>
        <mc:Fallback xmlns="">
          <p:pic>
            <p:nvPicPr>
              <p:cNvPr id="74" name="Ink 73">
                <a:extLst>
                  <a:ext uri="{FF2B5EF4-FFF2-40B4-BE49-F238E27FC236}">
                    <a16:creationId xmlns:a16="http://schemas.microsoft.com/office/drawing/2014/main" id="{A1E9F922-3C75-3FB0-DB99-E06FC5A1763A}"/>
                  </a:ext>
                </a:extLst>
              </p:cNvPr>
              <p:cNvPicPr/>
              <p:nvPr/>
            </p:nvPicPr>
            <p:blipFill>
              <a:blip r:embed="rId45"/>
              <a:stretch>
                <a:fillRect/>
              </a:stretch>
            </p:blipFill>
            <p:spPr>
              <a:xfrm>
                <a:off x="1023691" y="4166567"/>
                <a:ext cx="12600" cy="22178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5" name="Ink 74">
                <a:extLst>
                  <a:ext uri="{FF2B5EF4-FFF2-40B4-BE49-F238E27FC236}">
                    <a16:creationId xmlns:a16="http://schemas.microsoft.com/office/drawing/2014/main" id="{FC52ED22-F857-9B9D-0502-CF7C028D647B}"/>
                  </a:ext>
                </a:extLst>
              </p14:cNvPr>
              <p14:cNvContentPartPr/>
              <p14:nvPr/>
            </p14:nvContentPartPr>
            <p14:xfrm>
              <a:off x="945931" y="4215898"/>
              <a:ext cx="154800" cy="125280"/>
            </p14:xfrm>
          </p:contentPart>
        </mc:Choice>
        <mc:Fallback xmlns="">
          <p:pic>
            <p:nvPicPr>
              <p:cNvPr id="75" name="Ink 74">
                <a:extLst>
                  <a:ext uri="{FF2B5EF4-FFF2-40B4-BE49-F238E27FC236}">
                    <a16:creationId xmlns:a16="http://schemas.microsoft.com/office/drawing/2014/main" id="{FC52ED22-F857-9B9D-0502-CF7C028D647B}"/>
                  </a:ext>
                </a:extLst>
              </p:cNvPr>
              <p:cNvPicPr/>
              <p:nvPr/>
            </p:nvPicPr>
            <p:blipFill>
              <a:blip r:embed="rId47"/>
              <a:stretch>
                <a:fillRect/>
              </a:stretch>
            </p:blipFill>
            <p:spPr>
              <a:xfrm>
                <a:off x="939811" y="4209778"/>
                <a:ext cx="167040" cy="137520"/>
              </a:xfrm>
              <a:prstGeom prst="rect">
                <a:avLst/>
              </a:prstGeom>
            </p:spPr>
          </p:pic>
        </mc:Fallback>
      </mc:AlternateContent>
      <p:grpSp>
        <p:nvGrpSpPr>
          <p:cNvPr id="108" name="Group 107">
            <a:extLst>
              <a:ext uri="{FF2B5EF4-FFF2-40B4-BE49-F238E27FC236}">
                <a16:creationId xmlns:a16="http://schemas.microsoft.com/office/drawing/2014/main" id="{D7C75468-82FF-D755-32D5-38FA0980AD44}"/>
              </a:ext>
            </a:extLst>
          </p:cNvPr>
          <p:cNvGrpSpPr/>
          <p:nvPr/>
        </p:nvGrpSpPr>
        <p:grpSpPr>
          <a:xfrm>
            <a:off x="2040331" y="3069658"/>
            <a:ext cx="250920" cy="597960"/>
            <a:chOff x="2040331" y="3069658"/>
            <a:chExt cx="250920" cy="597960"/>
          </a:xfrm>
        </p:grpSpPr>
        <mc:AlternateContent xmlns:mc="http://schemas.openxmlformats.org/markup-compatibility/2006" xmlns:p14="http://schemas.microsoft.com/office/powerpoint/2010/main">
          <mc:Choice Requires="p14">
            <p:contentPart p14:bwMode="auto" r:id="rId48">
              <p14:nvContentPartPr>
                <p14:cNvPr id="98" name="Ink 97">
                  <a:extLst>
                    <a:ext uri="{FF2B5EF4-FFF2-40B4-BE49-F238E27FC236}">
                      <a16:creationId xmlns:a16="http://schemas.microsoft.com/office/drawing/2014/main" id="{1B93083A-223D-4DA7-A75A-96709B7B80F4}"/>
                    </a:ext>
                  </a:extLst>
                </p14:cNvPr>
                <p14:cNvContentPartPr/>
                <p14:nvPr/>
              </p14:nvContentPartPr>
              <p14:xfrm>
                <a:off x="2040331" y="3069658"/>
                <a:ext cx="156600" cy="411840"/>
              </p14:xfrm>
            </p:contentPart>
          </mc:Choice>
          <mc:Fallback xmlns="">
            <p:pic>
              <p:nvPicPr>
                <p:cNvPr id="98" name="Ink 97">
                  <a:extLst>
                    <a:ext uri="{FF2B5EF4-FFF2-40B4-BE49-F238E27FC236}">
                      <a16:creationId xmlns:a16="http://schemas.microsoft.com/office/drawing/2014/main" id="{1B93083A-223D-4DA7-A75A-96709B7B80F4}"/>
                    </a:ext>
                  </a:extLst>
                </p:cNvPr>
                <p:cNvPicPr/>
                <p:nvPr/>
              </p:nvPicPr>
              <p:blipFill>
                <a:blip r:embed="rId49"/>
                <a:stretch>
                  <a:fillRect/>
                </a:stretch>
              </p:blipFill>
              <p:spPr>
                <a:xfrm>
                  <a:off x="2034211" y="3063538"/>
                  <a:ext cx="16884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9" name="Ink 98">
                  <a:extLst>
                    <a:ext uri="{FF2B5EF4-FFF2-40B4-BE49-F238E27FC236}">
                      <a16:creationId xmlns:a16="http://schemas.microsoft.com/office/drawing/2014/main" id="{CBFE7241-9E07-6356-6ABE-C88C0028349D}"/>
                    </a:ext>
                  </a:extLst>
                </p14:cNvPr>
                <p14:cNvContentPartPr/>
                <p14:nvPr/>
              </p14:nvContentPartPr>
              <p14:xfrm>
                <a:off x="2290891" y="3510298"/>
                <a:ext cx="360" cy="157320"/>
              </p14:xfrm>
            </p:contentPart>
          </mc:Choice>
          <mc:Fallback xmlns="">
            <p:pic>
              <p:nvPicPr>
                <p:cNvPr id="99" name="Ink 98">
                  <a:extLst>
                    <a:ext uri="{FF2B5EF4-FFF2-40B4-BE49-F238E27FC236}">
                      <a16:creationId xmlns:a16="http://schemas.microsoft.com/office/drawing/2014/main" id="{CBFE7241-9E07-6356-6ABE-C88C0028349D}"/>
                    </a:ext>
                  </a:extLst>
                </p:cNvPr>
                <p:cNvPicPr/>
                <p:nvPr/>
              </p:nvPicPr>
              <p:blipFill>
                <a:blip r:embed="rId51"/>
                <a:stretch>
                  <a:fillRect/>
                </a:stretch>
              </p:blipFill>
              <p:spPr>
                <a:xfrm>
                  <a:off x="2284771" y="3504178"/>
                  <a:ext cx="12600" cy="169560"/>
                </a:xfrm>
                <a:prstGeom prst="rect">
                  <a:avLst/>
                </a:prstGeom>
              </p:spPr>
            </p:pic>
          </mc:Fallback>
        </mc:AlternateContent>
      </p:grpSp>
      <p:grpSp>
        <p:nvGrpSpPr>
          <p:cNvPr id="107" name="Group 106">
            <a:extLst>
              <a:ext uri="{FF2B5EF4-FFF2-40B4-BE49-F238E27FC236}">
                <a16:creationId xmlns:a16="http://schemas.microsoft.com/office/drawing/2014/main" id="{DE29FD3D-9536-EB0C-4BF8-0432086FEF70}"/>
              </a:ext>
            </a:extLst>
          </p:cNvPr>
          <p:cNvGrpSpPr/>
          <p:nvPr/>
        </p:nvGrpSpPr>
        <p:grpSpPr>
          <a:xfrm>
            <a:off x="3145891" y="3073618"/>
            <a:ext cx="388080" cy="403200"/>
            <a:chOff x="3145891" y="3073618"/>
            <a:chExt cx="388080" cy="403200"/>
          </a:xfrm>
        </p:grpSpPr>
        <mc:AlternateContent xmlns:mc="http://schemas.openxmlformats.org/markup-compatibility/2006" xmlns:p14="http://schemas.microsoft.com/office/powerpoint/2010/main">
          <mc:Choice Requires="p14">
            <p:contentPart p14:bwMode="auto" r:id="rId52">
              <p14:nvContentPartPr>
                <p14:cNvPr id="100" name="Ink 99">
                  <a:extLst>
                    <a:ext uri="{FF2B5EF4-FFF2-40B4-BE49-F238E27FC236}">
                      <a16:creationId xmlns:a16="http://schemas.microsoft.com/office/drawing/2014/main" id="{42C73E88-46E2-4BA6-495A-65A1A76FCFD5}"/>
                    </a:ext>
                  </a:extLst>
                </p14:cNvPr>
                <p14:cNvContentPartPr/>
                <p14:nvPr/>
              </p14:nvContentPartPr>
              <p14:xfrm>
                <a:off x="3145891" y="3073618"/>
                <a:ext cx="142560" cy="287280"/>
              </p14:xfrm>
            </p:contentPart>
          </mc:Choice>
          <mc:Fallback xmlns="">
            <p:pic>
              <p:nvPicPr>
                <p:cNvPr id="100" name="Ink 99">
                  <a:extLst>
                    <a:ext uri="{FF2B5EF4-FFF2-40B4-BE49-F238E27FC236}">
                      <a16:creationId xmlns:a16="http://schemas.microsoft.com/office/drawing/2014/main" id="{42C73E88-46E2-4BA6-495A-65A1A76FCFD5}"/>
                    </a:ext>
                  </a:extLst>
                </p:cNvPr>
                <p:cNvPicPr/>
                <p:nvPr/>
              </p:nvPicPr>
              <p:blipFill>
                <a:blip r:embed="rId53"/>
                <a:stretch>
                  <a:fillRect/>
                </a:stretch>
              </p:blipFill>
              <p:spPr>
                <a:xfrm>
                  <a:off x="3139771" y="3067498"/>
                  <a:ext cx="1548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1" name="Ink 100">
                  <a:extLst>
                    <a:ext uri="{FF2B5EF4-FFF2-40B4-BE49-F238E27FC236}">
                      <a16:creationId xmlns:a16="http://schemas.microsoft.com/office/drawing/2014/main" id="{E131F68C-982D-E728-C48F-EE9F3B83F7EF}"/>
                    </a:ext>
                  </a:extLst>
                </p14:cNvPr>
                <p14:cNvContentPartPr/>
                <p14:nvPr/>
              </p14:nvContentPartPr>
              <p14:xfrm>
                <a:off x="3184411" y="3197458"/>
                <a:ext cx="101520" cy="60840"/>
              </p14:xfrm>
            </p:contentPart>
          </mc:Choice>
          <mc:Fallback xmlns="">
            <p:pic>
              <p:nvPicPr>
                <p:cNvPr id="101" name="Ink 100">
                  <a:extLst>
                    <a:ext uri="{FF2B5EF4-FFF2-40B4-BE49-F238E27FC236}">
                      <a16:creationId xmlns:a16="http://schemas.microsoft.com/office/drawing/2014/main" id="{E131F68C-982D-E728-C48F-EE9F3B83F7EF}"/>
                    </a:ext>
                  </a:extLst>
                </p:cNvPr>
                <p:cNvPicPr/>
                <p:nvPr/>
              </p:nvPicPr>
              <p:blipFill>
                <a:blip r:embed="rId55"/>
                <a:stretch>
                  <a:fillRect/>
                </a:stretch>
              </p:blipFill>
              <p:spPr>
                <a:xfrm>
                  <a:off x="3178291" y="3191374"/>
                  <a:ext cx="113760" cy="73008"/>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2" name="Ink 101">
                  <a:extLst>
                    <a:ext uri="{FF2B5EF4-FFF2-40B4-BE49-F238E27FC236}">
                      <a16:creationId xmlns:a16="http://schemas.microsoft.com/office/drawing/2014/main" id="{428E4366-479E-53F8-5AA4-3F8228D333A3}"/>
                    </a:ext>
                  </a:extLst>
                </p14:cNvPr>
                <p14:cNvContentPartPr/>
                <p14:nvPr/>
              </p14:nvContentPartPr>
              <p14:xfrm>
                <a:off x="3384211" y="3259378"/>
                <a:ext cx="149760" cy="217440"/>
              </p14:xfrm>
            </p:contentPart>
          </mc:Choice>
          <mc:Fallback xmlns="">
            <p:pic>
              <p:nvPicPr>
                <p:cNvPr id="102" name="Ink 101">
                  <a:extLst>
                    <a:ext uri="{FF2B5EF4-FFF2-40B4-BE49-F238E27FC236}">
                      <a16:creationId xmlns:a16="http://schemas.microsoft.com/office/drawing/2014/main" id="{428E4366-479E-53F8-5AA4-3F8228D333A3}"/>
                    </a:ext>
                  </a:extLst>
                </p:cNvPr>
                <p:cNvPicPr/>
                <p:nvPr/>
              </p:nvPicPr>
              <p:blipFill>
                <a:blip r:embed="rId57"/>
                <a:stretch>
                  <a:fillRect/>
                </a:stretch>
              </p:blipFill>
              <p:spPr>
                <a:xfrm>
                  <a:off x="3378091" y="3253258"/>
                  <a:ext cx="162000" cy="229680"/>
                </a:xfrm>
                <a:prstGeom prst="rect">
                  <a:avLst/>
                </a:prstGeom>
              </p:spPr>
            </p:pic>
          </mc:Fallback>
        </mc:AlternateContent>
      </p:grpSp>
      <p:grpSp>
        <p:nvGrpSpPr>
          <p:cNvPr id="117" name="Group 116">
            <a:extLst>
              <a:ext uri="{FF2B5EF4-FFF2-40B4-BE49-F238E27FC236}">
                <a16:creationId xmlns:a16="http://schemas.microsoft.com/office/drawing/2014/main" id="{E5C72CD1-A0EA-E20F-6DAF-CC46D9534ED2}"/>
              </a:ext>
            </a:extLst>
          </p:cNvPr>
          <p:cNvGrpSpPr/>
          <p:nvPr/>
        </p:nvGrpSpPr>
        <p:grpSpPr>
          <a:xfrm>
            <a:off x="2122771" y="4141018"/>
            <a:ext cx="191520" cy="218160"/>
            <a:chOff x="2122771" y="4141018"/>
            <a:chExt cx="191520" cy="218160"/>
          </a:xfrm>
        </p:grpSpPr>
        <mc:AlternateContent xmlns:mc="http://schemas.openxmlformats.org/markup-compatibility/2006" xmlns:p14="http://schemas.microsoft.com/office/powerpoint/2010/main">
          <mc:Choice Requires="p14">
            <p:contentPart p14:bwMode="auto" r:id="rId58">
              <p14:nvContentPartPr>
                <p14:cNvPr id="109" name="Ink 108">
                  <a:extLst>
                    <a:ext uri="{FF2B5EF4-FFF2-40B4-BE49-F238E27FC236}">
                      <a16:creationId xmlns:a16="http://schemas.microsoft.com/office/drawing/2014/main" id="{2B8127C8-ADDC-5AA0-DE6D-9C49696E5BFE}"/>
                    </a:ext>
                  </a:extLst>
                </p14:cNvPr>
                <p14:cNvContentPartPr/>
                <p14:nvPr/>
              </p14:nvContentPartPr>
              <p14:xfrm>
                <a:off x="2207011" y="4141018"/>
                <a:ext cx="21960" cy="218160"/>
              </p14:xfrm>
            </p:contentPart>
          </mc:Choice>
          <mc:Fallback xmlns="">
            <p:pic>
              <p:nvPicPr>
                <p:cNvPr id="109" name="Ink 108">
                  <a:extLst>
                    <a:ext uri="{FF2B5EF4-FFF2-40B4-BE49-F238E27FC236}">
                      <a16:creationId xmlns:a16="http://schemas.microsoft.com/office/drawing/2014/main" id="{2B8127C8-ADDC-5AA0-DE6D-9C49696E5BFE}"/>
                    </a:ext>
                  </a:extLst>
                </p:cNvPr>
                <p:cNvPicPr/>
                <p:nvPr/>
              </p:nvPicPr>
              <p:blipFill>
                <a:blip r:embed="rId59"/>
                <a:stretch>
                  <a:fillRect/>
                </a:stretch>
              </p:blipFill>
              <p:spPr>
                <a:xfrm>
                  <a:off x="2200891" y="4134898"/>
                  <a:ext cx="342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0" name="Ink 109">
                  <a:extLst>
                    <a:ext uri="{FF2B5EF4-FFF2-40B4-BE49-F238E27FC236}">
                      <a16:creationId xmlns:a16="http://schemas.microsoft.com/office/drawing/2014/main" id="{E50E06DF-7B1F-BD75-D6FA-F121F7A86717}"/>
                    </a:ext>
                  </a:extLst>
                </p14:cNvPr>
                <p14:cNvContentPartPr/>
                <p14:nvPr/>
              </p14:nvContentPartPr>
              <p14:xfrm>
                <a:off x="2122771" y="4196818"/>
                <a:ext cx="191520" cy="70560"/>
              </p14:xfrm>
            </p:contentPart>
          </mc:Choice>
          <mc:Fallback xmlns="">
            <p:pic>
              <p:nvPicPr>
                <p:cNvPr id="110" name="Ink 109">
                  <a:extLst>
                    <a:ext uri="{FF2B5EF4-FFF2-40B4-BE49-F238E27FC236}">
                      <a16:creationId xmlns:a16="http://schemas.microsoft.com/office/drawing/2014/main" id="{E50E06DF-7B1F-BD75-D6FA-F121F7A86717}"/>
                    </a:ext>
                  </a:extLst>
                </p:cNvPr>
                <p:cNvPicPr/>
                <p:nvPr/>
              </p:nvPicPr>
              <p:blipFill>
                <a:blip r:embed="rId61"/>
                <a:stretch>
                  <a:fillRect/>
                </a:stretch>
              </p:blipFill>
              <p:spPr>
                <a:xfrm>
                  <a:off x="2116651" y="4190698"/>
                  <a:ext cx="203760" cy="82800"/>
                </a:xfrm>
                <a:prstGeom prst="rect">
                  <a:avLst/>
                </a:prstGeom>
              </p:spPr>
            </p:pic>
          </mc:Fallback>
        </mc:AlternateContent>
      </p:grpSp>
      <p:grpSp>
        <p:nvGrpSpPr>
          <p:cNvPr id="116" name="Group 115">
            <a:extLst>
              <a:ext uri="{FF2B5EF4-FFF2-40B4-BE49-F238E27FC236}">
                <a16:creationId xmlns:a16="http://schemas.microsoft.com/office/drawing/2014/main" id="{CEF85090-7585-D4DF-46AC-2CFBDE7AF1F6}"/>
              </a:ext>
            </a:extLst>
          </p:cNvPr>
          <p:cNvGrpSpPr/>
          <p:nvPr/>
        </p:nvGrpSpPr>
        <p:grpSpPr>
          <a:xfrm>
            <a:off x="3373771" y="4000978"/>
            <a:ext cx="158760" cy="211320"/>
            <a:chOff x="3373771" y="4000978"/>
            <a:chExt cx="158760" cy="211320"/>
          </a:xfrm>
        </p:grpSpPr>
        <mc:AlternateContent xmlns:mc="http://schemas.openxmlformats.org/markup-compatibility/2006" xmlns:p14="http://schemas.microsoft.com/office/powerpoint/2010/main">
          <mc:Choice Requires="p14">
            <p:contentPart p14:bwMode="auto" r:id="rId62">
              <p14:nvContentPartPr>
                <p14:cNvPr id="111" name="Ink 110">
                  <a:extLst>
                    <a:ext uri="{FF2B5EF4-FFF2-40B4-BE49-F238E27FC236}">
                      <a16:creationId xmlns:a16="http://schemas.microsoft.com/office/drawing/2014/main" id="{07978B20-313A-B0C3-FF31-8B5D0D0BAA62}"/>
                    </a:ext>
                  </a:extLst>
                </p14:cNvPr>
                <p14:cNvContentPartPr/>
                <p14:nvPr/>
              </p14:nvContentPartPr>
              <p14:xfrm>
                <a:off x="3447211" y="4000978"/>
                <a:ext cx="22320" cy="211320"/>
              </p14:xfrm>
            </p:contentPart>
          </mc:Choice>
          <mc:Fallback xmlns="">
            <p:pic>
              <p:nvPicPr>
                <p:cNvPr id="111" name="Ink 110">
                  <a:extLst>
                    <a:ext uri="{FF2B5EF4-FFF2-40B4-BE49-F238E27FC236}">
                      <a16:creationId xmlns:a16="http://schemas.microsoft.com/office/drawing/2014/main" id="{07978B20-313A-B0C3-FF31-8B5D0D0BAA62}"/>
                    </a:ext>
                  </a:extLst>
                </p:cNvPr>
                <p:cNvPicPr/>
                <p:nvPr/>
              </p:nvPicPr>
              <p:blipFill>
                <a:blip r:embed="rId63"/>
                <a:stretch>
                  <a:fillRect/>
                </a:stretch>
              </p:blipFill>
              <p:spPr>
                <a:xfrm>
                  <a:off x="3441091" y="3994868"/>
                  <a:ext cx="34560" cy="22353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2" name="Ink 111">
                  <a:extLst>
                    <a:ext uri="{FF2B5EF4-FFF2-40B4-BE49-F238E27FC236}">
                      <a16:creationId xmlns:a16="http://schemas.microsoft.com/office/drawing/2014/main" id="{FA37C5BD-3DDF-0F59-9A61-A1BD70F065EA}"/>
                    </a:ext>
                  </a:extLst>
                </p14:cNvPr>
                <p14:cNvContentPartPr/>
                <p14:nvPr/>
              </p14:nvContentPartPr>
              <p14:xfrm>
                <a:off x="3373771" y="4029058"/>
                <a:ext cx="158760" cy="80640"/>
              </p14:xfrm>
            </p:contentPart>
          </mc:Choice>
          <mc:Fallback xmlns="">
            <p:pic>
              <p:nvPicPr>
                <p:cNvPr id="112" name="Ink 111">
                  <a:extLst>
                    <a:ext uri="{FF2B5EF4-FFF2-40B4-BE49-F238E27FC236}">
                      <a16:creationId xmlns:a16="http://schemas.microsoft.com/office/drawing/2014/main" id="{FA37C5BD-3DDF-0F59-9A61-A1BD70F065EA}"/>
                    </a:ext>
                  </a:extLst>
                </p:cNvPr>
                <p:cNvPicPr/>
                <p:nvPr/>
              </p:nvPicPr>
              <p:blipFill>
                <a:blip r:embed="rId65"/>
                <a:stretch>
                  <a:fillRect/>
                </a:stretch>
              </p:blipFill>
              <p:spPr>
                <a:xfrm>
                  <a:off x="3367637" y="4022938"/>
                  <a:ext cx="171028" cy="92880"/>
                </a:xfrm>
                <a:prstGeom prst="rect">
                  <a:avLst/>
                </a:prstGeom>
              </p:spPr>
            </p:pic>
          </mc:Fallback>
        </mc:AlternateContent>
      </p:grpSp>
      <p:grpSp>
        <p:nvGrpSpPr>
          <p:cNvPr id="115" name="Group 114">
            <a:extLst>
              <a:ext uri="{FF2B5EF4-FFF2-40B4-BE49-F238E27FC236}">
                <a16:creationId xmlns:a16="http://schemas.microsoft.com/office/drawing/2014/main" id="{A563F85D-FD9B-FD38-45A1-F06E53D21C35}"/>
              </a:ext>
            </a:extLst>
          </p:cNvPr>
          <p:cNvGrpSpPr/>
          <p:nvPr/>
        </p:nvGrpSpPr>
        <p:grpSpPr>
          <a:xfrm>
            <a:off x="4950211" y="3951658"/>
            <a:ext cx="118440" cy="228960"/>
            <a:chOff x="4950211" y="3951658"/>
            <a:chExt cx="118440" cy="228960"/>
          </a:xfrm>
        </p:grpSpPr>
        <mc:AlternateContent xmlns:mc="http://schemas.openxmlformats.org/markup-compatibility/2006" xmlns:p14="http://schemas.microsoft.com/office/powerpoint/2010/main">
          <mc:Choice Requires="p14">
            <p:contentPart p14:bwMode="auto" r:id="rId66">
              <p14:nvContentPartPr>
                <p14:cNvPr id="113" name="Ink 112">
                  <a:extLst>
                    <a:ext uri="{FF2B5EF4-FFF2-40B4-BE49-F238E27FC236}">
                      <a16:creationId xmlns:a16="http://schemas.microsoft.com/office/drawing/2014/main" id="{0BDE31FE-56C7-3839-A5B9-3DFA1C4FE468}"/>
                    </a:ext>
                  </a:extLst>
                </p14:cNvPr>
                <p14:cNvContentPartPr/>
                <p14:nvPr/>
              </p14:nvContentPartPr>
              <p14:xfrm>
                <a:off x="5013211" y="3951658"/>
                <a:ext cx="360" cy="228960"/>
              </p14:xfrm>
            </p:contentPart>
          </mc:Choice>
          <mc:Fallback xmlns="">
            <p:pic>
              <p:nvPicPr>
                <p:cNvPr id="113" name="Ink 112">
                  <a:extLst>
                    <a:ext uri="{FF2B5EF4-FFF2-40B4-BE49-F238E27FC236}">
                      <a16:creationId xmlns:a16="http://schemas.microsoft.com/office/drawing/2014/main" id="{0BDE31FE-56C7-3839-A5B9-3DFA1C4FE468}"/>
                    </a:ext>
                  </a:extLst>
                </p:cNvPr>
                <p:cNvPicPr/>
                <p:nvPr/>
              </p:nvPicPr>
              <p:blipFill>
                <a:blip r:embed="rId67"/>
                <a:stretch>
                  <a:fillRect/>
                </a:stretch>
              </p:blipFill>
              <p:spPr>
                <a:xfrm>
                  <a:off x="5007091" y="3945538"/>
                  <a:ext cx="126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4" name="Ink 113">
                  <a:extLst>
                    <a:ext uri="{FF2B5EF4-FFF2-40B4-BE49-F238E27FC236}">
                      <a16:creationId xmlns:a16="http://schemas.microsoft.com/office/drawing/2014/main" id="{69334173-4C57-124C-21C3-9E320EB47696}"/>
                    </a:ext>
                  </a:extLst>
                </p14:cNvPr>
                <p14:cNvContentPartPr/>
                <p14:nvPr/>
              </p14:nvContentPartPr>
              <p14:xfrm>
                <a:off x="4950211" y="4042738"/>
                <a:ext cx="118440" cy="35280"/>
              </p14:xfrm>
            </p:contentPart>
          </mc:Choice>
          <mc:Fallback xmlns="">
            <p:pic>
              <p:nvPicPr>
                <p:cNvPr id="114" name="Ink 113">
                  <a:extLst>
                    <a:ext uri="{FF2B5EF4-FFF2-40B4-BE49-F238E27FC236}">
                      <a16:creationId xmlns:a16="http://schemas.microsoft.com/office/drawing/2014/main" id="{69334173-4C57-124C-21C3-9E320EB47696}"/>
                    </a:ext>
                  </a:extLst>
                </p:cNvPr>
                <p:cNvPicPr/>
                <p:nvPr/>
              </p:nvPicPr>
              <p:blipFill>
                <a:blip r:embed="rId69"/>
                <a:stretch>
                  <a:fillRect/>
                </a:stretch>
              </p:blipFill>
              <p:spPr>
                <a:xfrm>
                  <a:off x="4944091" y="4036618"/>
                  <a:ext cx="130680" cy="47520"/>
                </a:xfrm>
                <a:prstGeom prst="rect">
                  <a:avLst/>
                </a:prstGeom>
              </p:spPr>
            </p:pic>
          </mc:Fallback>
        </mc:AlternateContent>
      </p:grpSp>
      <p:grpSp>
        <p:nvGrpSpPr>
          <p:cNvPr id="120" name="Group 119">
            <a:extLst>
              <a:ext uri="{FF2B5EF4-FFF2-40B4-BE49-F238E27FC236}">
                <a16:creationId xmlns:a16="http://schemas.microsoft.com/office/drawing/2014/main" id="{08F248CF-9E3E-3A88-1CA5-E105BC9C78AE}"/>
              </a:ext>
            </a:extLst>
          </p:cNvPr>
          <p:cNvGrpSpPr/>
          <p:nvPr/>
        </p:nvGrpSpPr>
        <p:grpSpPr>
          <a:xfrm>
            <a:off x="1313851" y="3530458"/>
            <a:ext cx="525600" cy="495000"/>
            <a:chOff x="1313851" y="3530458"/>
            <a:chExt cx="525600" cy="495000"/>
          </a:xfrm>
        </p:grpSpPr>
        <mc:AlternateContent xmlns:mc="http://schemas.openxmlformats.org/markup-compatibility/2006" xmlns:p14="http://schemas.microsoft.com/office/powerpoint/2010/main">
          <mc:Choice Requires="p14">
            <p:contentPart p14:bwMode="auto" r:id="rId70">
              <p14:nvContentPartPr>
                <p14:cNvPr id="118" name="Ink 117">
                  <a:extLst>
                    <a:ext uri="{FF2B5EF4-FFF2-40B4-BE49-F238E27FC236}">
                      <a16:creationId xmlns:a16="http://schemas.microsoft.com/office/drawing/2014/main" id="{5231DD1D-4F96-D2E9-65CC-6BF7D94434F6}"/>
                    </a:ext>
                  </a:extLst>
                </p14:cNvPr>
                <p14:cNvContentPartPr/>
                <p14:nvPr/>
              </p14:nvContentPartPr>
              <p14:xfrm>
                <a:off x="1313851" y="3591658"/>
                <a:ext cx="470880" cy="433800"/>
              </p14:xfrm>
            </p:contentPart>
          </mc:Choice>
          <mc:Fallback xmlns="">
            <p:pic>
              <p:nvPicPr>
                <p:cNvPr id="118" name="Ink 117">
                  <a:extLst>
                    <a:ext uri="{FF2B5EF4-FFF2-40B4-BE49-F238E27FC236}">
                      <a16:creationId xmlns:a16="http://schemas.microsoft.com/office/drawing/2014/main" id="{5231DD1D-4F96-D2E9-65CC-6BF7D94434F6}"/>
                    </a:ext>
                  </a:extLst>
                </p:cNvPr>
                <p:cNvPicPr/>
                <p:nvPr/>
              </p:nvPicPr>
              <p:blipFill>
                <a:blip r:embed="rId71"/>
                <a:stretch>
                  <a:fillRect/>
                </a:stretch>
              </p:blipFill>
              <p:spPr>
                <a:xfrm>
                  <a:off x="1307731" y="3585543"/>
                  <a:ext cx="483120" cy="4460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9" name="Ink 118">
                  <a:extLst>
                    <a:ext uri="{FF2B5EF4-FFF2-40B4-BE49-F238E27FC236}">
                      <a16:creationId xmlns:a16="http://schemas.microsoft.com/office/drawing/2014/main" id="{94E12107-09A9-F771-8F33-B4CFD6C63135}"/>
                    </a:ext>
                  </a:extLst>
                </p14:cNvPr>
                <p14:cNvContentPartPr/>
                <p14:nvPr/>
              </p14:nvContentPartPr>
              <p14:xfrm>
                <a:off x="1723531" y="3530458"/>
                <a:ext cx="115920" cy="155520"/>
              </p14:xfrm>
            </p:contentPart>
          </mc:Choice>
          <mc:Fallback xmlns="">
            <p:pic>
              <p:nvPicPr>
                <p:cNvPr id="119" name="Ink 118">
                  <a:extLst>
                    <a:ext uri="{FF2B5EF4-FFF2-40B4-BE49-F238E27FC236}">
                      <a16:creationId xmlns:a16="http://schemas.microsoft.com/office/drawing/2014/main" id="{94E12107-09A9-F771-8F33-B4CFD6C63135}"/>
                    </a:ext>
                  </a:extLst>
                </p:cNvPr>
                <p:cNvPicPr/>
                <p:nvPr/>
              </p:nvPicPr>
              <p:blipFill>
                <a:blip r:embed="rId73"/>
                <a:stretch>
                  <a:fillRect/>
                </a:stretch>
              </p:blipFill>
              <p:spPr>
                <a:xfrm>
                  <a:off x="1717411" y="3524324"/>
                  <a:ext cx="128160" cy="167788"/>
                </a:xfrm>
                <a:prstGeom prst="rect">
                  <a:avLst/>
                </a:prstGeom>
              </p:spPr>
            </p:pic>
          </mc:Fallback>
        </mc:AlternateContent>
      </p:grpSp>
      <p:grpSp>
        <p:nvGrpSpPr>
          <p:cNvPr id="123" name="Group 122">
            <a:extLst>
              <a:ext uri="{FF2B5EF4-FFF2-40B4-BE49-F238E27FC236}">
                <a16:creationId xmlns:a16="http://schemas.microsoft.com/office/drawing/2014/main" id="{056158FC-B3F1-1BC9-36F5-FDB9E08B6DB0}"/>
              </a:ext>
            </a:extLst>
          </p:cNvPr>
          <p:cNvGrpSpPr/>
          <p:nvPr/>
        </p:nvGrpSpPr>
        <p:grpSpPr>
          <a:xfrm>
            <a:off x="1439851" y="4138498"/>
            <a:ext cx="442440" cy="201960"/>
            <a:chOff x="1439851" y="4138498"/>
            <a:chExt cx="442440" cy="201960"/>
          </a:xfrm>
        </p:grpSpPr>
        <mc:AlternateContent xmlns:mc="http://schemas.openxmlformats.org/markup-compatibility/2006" xmlns:p14="http://schemas.microsoft.com/office/powerpoint/2010/main">
          <mc:Choice Requires="p14">
            <p:contentPart p14:bwMode="auto" r:id="rId74">
              <p14:nvContentPartPr>
                <p14:cNvPr id="121" name="Ink 120">
                  <a:extLst>
                    <a:ext uri="{FF2B5EF4-FFF2-40B4-BE49-F238E27FC236}">
                      <a16:creationId xmlns:a16="http://schemas.microsoft.com/office/drawing/2014/main" id="{3AA81855-94E2-9863-0C61-351EE0E1175D}"/>
                    </a:ext>
                  </a:extLst>
                </p14:cNvPr>
                <p14:cNvContentPartPr/>
                <p14:nvPr/>
              </p14:nvContentPartPr>
              <p14:xfrm>
                <a:off x="1439851" y="4220578"/>
                <a:ext cx="408600" cy="46800"/>
              </p14:xfrm>
            </p:contentPart>
          </mc:Choice>
          <mc:Fallback xmlns="">
            <p:pic>
              <p:nvPicPr>
                <p:cNvPr id="121" name="Ink 120">
                  <a:extLst>
                    <a:ext uri="{FF2B5EF4-FFF2-40B4-BE49-F238E27FC236}">
                      <a16:creationId xmlns:a16="http://schemas.microsoft.com/office/drawing/2014/main" id="{3AA81855-94E2-9863-0C61-351EE0E1175D}"/>
                    </a:ext>
                  </a:extLst>
                </p:cNvPr>
                <p:cNvPicPr/>
                <p:nvPr/>
              </p:nvPicPr>
              <p:blipFill>
                <a:blip r:embed="rId75"/>
                <a:stretch>
                  <a:fillRect/>
                </a:stretch>
              </p:blipFill>
              <p:spPr>
                <a:xfrm>
                  <a:off x="1433731" y="4214505"/>
                  <a:ext cx="420840" cy="58947"/>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2" name="Ink 121">
                  <a:extLst>
                    <a:ext uri="{FF2B5EF4-FFF2-40B4-BE49-F238E27FC236}">
                      <a16:creationId xmlns:a16="http://schemas.microsoft.com/office/drawing/2014/main" id="{585E40A7-30F3-1A73-8D62-0EAAC93F6860}"/>
                    </a:ext>
                  </a:extLst>
                </p14:cNvPr>
                <p14:cNvContentPartPr/>
                <p14:nvPr/>
              </p14:nvContentPartPr>
              <p14:xfrm>
                <a:off x="1816771" y="4138498"/>
                <a:ext cx="65520" cy="201960"/>
              </p14:xfrm>
            </p:contentPart>
          </mc:Choice>
          <mc:Fallback xmlns="">
            <p:pic>
              <p:nvPicPr>
                <p:cNvPr id="122" name="Ink 121">
                  <a:extLst>
                    <a:ext uri="{FF2B5EF4-FFF2-40B4-BE49-F238E27FC236}">
                      <a16:creationId xmlns:a16="http://schemas.microsoft.com/office/drawing/2014/main" id="{585E40A7-30F3-1A73-8D62-0EAAC93F6860}"/>
                    </a:ext>
                  </a:extLst>
                </p:cNvPr>
                <p:cNvPicPr/>
                <p:nvPr/>
              </p:nvPicPr>
              <p:blipFill>
                <a:blip r:embed="rId77"/>
                <a:stretch>
                  <a:fillRect/>
                </a:stretch>
              </p:blipFill>
              <p:spPr>
                <a:xfrm>
                  <a:off x="1810684" y="4132367"/>
                  <a:ext cx="77693" cy="214222"/>
                </a:xfrm>
                <a:prstGeom prst="rect">
                  <a:avLst/>
                </a:prstGeom>
              </p:spPr>
            </p:pic>
          </mc:Fallback>
        </mc:AlternateContent>
      </p:grpSp>
      <p:grpSp>
        <p:nvGrpSpPr>
          <p:cNvPr id="130" name="Group 129">
            <a:extLst>
              <a:ext uri="{FF2B5EF4-FFF2-40B4-BE49-F238E27FC236}">
                <a16:creationId xmlns:a16="http://schemas.microsoft.com/office/drawing/2014/main" id="{7623ABFC-84BA-E80C-7C0B-2860193FEB29}"/>
              </a:ext>
            </a:extLst>
          </p:cNvPr>
          <p:cNvGrpSpPr/>
          <p:nvPr/>
        </p:nvGrpSpPr>
        <p:grpSpPr>
          <a:xfrm>
            <a:off x="2038891" y="3629458"/>
            <a:ext cx="120600" cy="367560"/>
            <a:chOff x="2038891" y="3629458"/>
            <a:chExt cx="120600" cy="367560"/>
          </a:xfrm>
        </p:grpSpPr>
        <mc:AlternateContent xmlns:mc="http://schemas.openxmlformats.org/markup-compatibility/2006" xmlns:p14="http://schemas.microsoft.com/office/powerpoint/2010/main">
          <mc:Choice Requires="p14">
            <p:contentPart p14:bwMode="auto" r:id="rId78">
              <p14:nvContentPartPr>
                <p14:cNvPr id="124" name="Ink 123">
                  <a:extLst>
                    <a:ext uri="{FF2B5EF4-FFF2-40B4-BE49-F238E27FC236}">
                      <a16:creationId xmlns:a16="http://schemas.microsoft.com/office/drawing/2014/main" id="{58ADBFBD-8BDF-0B39-773B-FEFF6A4EE576}"/>
                    </a:ext>
                  </a:extLst>
                </p14:cNvPr>
                <p14:cNvContentPartPr/>
                <p14:nvPr/>
              </p14:nvContentPartPr>
              <p14:xfrm>
                <a:off x="2101891" y="3629458"/>
                <a:ext cx="23760" cy="330480"/>
              </p14:xfrm>
            </p:contentPart>
          </mc:Choice>
          <mc:Fallback xmlns="">
            <p:pic>
              <p:nvPicPr>
                <p:cNvPr id="124" name="Ink 123">
                  <a:extLst>
                    <a:ext uri="{FF2B5EF4-FFF2-40B4-BE49-F238E27FC236}">
                      <a16:creationId xmlns:a16="http://schemas.microsoft.com/office/drawing/2014/main" id="{58ADBFBD-8BDF-0B39-773B-FEFF6A4EE576}"/>
                    </a:ext>
                  </a:extLst>
                </p:cNvPr>
                <p:cNvPicPr/>
                <p:nvPr/>
              </p:nvPicPr>
              <p:blipFill>
                <a:blip r:embed="rId79"/>
                <a:stretch>
                  <a:fillRect/>
                </a:stretch>
              </p:blipFill>
              <p:spPr>
                <a:xfrm>
                  <a:off x="2095862" y="3623338"/>
                  <a:ext cx="35817"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5" name="Ink 124">
                  <a:extLst>
                    <a:ext uri="{FF2B5EF4-FFF2-40B4-BE49-F238E27FC236}">
                      <a16:creationId xmlns:a16="http://schemas.microsoft.com/office/drawing/2014/main" id="{6F95A7D9-01E2-B7F0-8AFB-B27A3895F500}"/>
                    </a:ext>
                  </a:extLst>
                </p14:cNvPr>
                <p14:cNvContentPartPr/>
                <p14:nvPr/>
              </p14:nvContentPartPr>
              <p14:xfrm>
                <a:off x="2080651" y="3941218"/>
                <a:ext cx="360" cy="360"/>
              </p14:xfrm>
            </p:contentPart>
          </mc:Choice>
          <mc:Fallback xmlns="">
            <p:pic>
              <p:nvPicPr>
                <p:cNvPr id="125" name="Ink 124">
                  <a:extLst>
                    <a:ext uri="{FF2B5EF4-FFF2-40B4-BE49-F238E27FC236}">
                      <a16:creationId xmlns:a16="http://schemas.microsoft.com/office/drawing/2014/main" id="{6F95A7D9-01E2-B7F0-8AFB-B27A3895F500}"/>
                    </a:ext>
                  </a:extLst>
                </p:cNvPr>
                <p:cNvPicPr/>
                <p:nvPr/>
              </p:nvPicPr>
              <p:blipFill>
                <a:blip r:embed="rId81"/>
                <a:stretch>
                  <a:fillRect/>
                </a:stretch>
              </p:blipFill>
              <p:spPr>
                <a:xfrm>
                  <a:off x="2074531" y="393509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6" name="Ink 125">
                  <a:extLst>
                    <a:ext uri="{FF2B5EF4-FFF2-40B4-BE49-F238E27FC236}">
                      <a16:creationId xmlns:a16="http://schemas.microsoft.com/office/drawing/2014/main" id="{224B3CD6-659B-4712-0BE0-F1F1BE8BB00D}"/>
                    </a:ext>
                  </a:extLst>
                </p14:cNvPr>
                <p14:cNvContentPartPr/>
                <p14:nvPr/>
              </p14:nvContentPartPr>
              <p14:xfrm>
                <a:off x="2038891" y="3877138"/>
                <a:ext cx="120600" cy="119880"/>
              </p14:xfrm>
            </p:contentPart>
          </mc:Choice>
          <mc:Fallback xmlns="">
            <p:pic>
              <p:nvPicPr>
                <p:cNvPr id="126" name="Ink 125">
                  <a:extLst>
                    <a:ext uri="{FF2B5EF4-FFF2-40B4-BE49-F238E27FC236}">
                      <a16:creationId xmlns:a16="http://schemas.microsoft.com/office/drawing/2014/main" id="{224B3CD6-659B-4712-0BE0-F1F1BE8BB00D}"/>
                    </a:ext>
                  </a:extLst>
                </p:cNvPr>
                <p:cNvPicPr/>
                <p:nvPr/>
              </p:nvPicPr>
              <p:blipFill>
                <a:blip r:embed="rId83"/>
                <a:stretch>
                  <a:fillRect/>
                </a:stretch>
              </p:blipFill>
              <p:spPr>
                <a:xfrm>
                  <a:off x="2032771" y="3871018"/>
                  <a:ext cx="132840" cy="132120"/>
                </a:xfrm>
                <a:prstGeom prst="rect">
                  <a:avLst/>
                </a:prstGeom>
              </p:spPr>
            </p:pic>
          </mc:Fallback>
        </mc:AlternateContent>
      </p:grpSp>
      <p:grpSp>
        <p:nvGrpSpPr>
          <p:cNvPr id="129" name="Group 128">
            <a:extLst>
              <a:ext uri="{FF2B5EF4-FFF2-40B4-BE49-F238E27FC236}">
                <a16:creationId xmlns:a16="http://schemas.microsoft.com/office/drawing/2014/main" id="{05CA6E9E-76A8-CF74-45F1-18A8AE0D0C95}"/>
              </a:ext>
            </a:extLst>
          </p:cNvPr>
          <p:cNvGrpSpPr/>
          <p:nvPr/>
        </p:nvGrpSpPr>
        <p:grpSpPr>
          <a:xfrm>
            <a:off x="3247411" y="3536938"/>
            <a:ext cx="158400" cy="353160"/>
            <a:chOff x="3247411" y="3536938"/>
            <a:chExt cx="158400" cy="353160"/>
          </a:xfrm>
        </p:grpSpPr>
        <mc:AlternateContent xmlns:mc="http://schemas.openxmlformats.org/markup-compatibility/2006" xmlns:p14="http://schemas.microsoft.com/office/powerpoint/2010/main">
          <mc:Choice Requires="p14">
            <p:contentPart p14:bwMode="auto" r:id="rId84">
              <p14:nvContentPartPr>
                <p14:cNvPr id="127" name="Ink 126">
                  <a:extLst>
                    <a:ext uri="{FF2B5EF4-FFF2-40B4-BE49-F238E27FC236}">
                      <a16:creationId xmlns:a16="http://schemas.microsoft.com/office/drawing/2014/main" id="{F75BC690-040F-E0DC-E0D9-162E2EA77B6D}"/>
                    </a:ext>
                  </a:extLst>
                </p14:cNvPr>
                <p14:cNvContentPartPr/>
                <p14:nvPr/>
              </p14:nvContentPartPr>
              <p14:xfrm>
                <a:off x="3299971" y="3536938"/>
                <a:ext cx="21960" cy="282240"/>
              </p14:xfrm>
            </p:contentPart>
          </mc:Choice>
          <mc:Fallback xmlns="">
            <p:pic>
              <p:nvPicPr>
                <p:cNvPr id="127" name="Ink 126">
                  <a:extLst>
                    <a:ext uri="{FF2B5EF4-FFF2-40B4-BE49-F238E27FC236}">
                      <a16:creationId xmlns:a16="http://schemas.microsoft.com/office/drawing/2014/main" id="{F75BC690-040F-E0DC-E0D9-162E2EA77B6D}"/>
                    </a:ext>
                  </a:extLst>
                </p:cNvPr>
                <p:cNvPicPr/>
                <p:nvPr/>
              </p:nvPicPr>
              <p:blipFill>
                <a:blip r:embed="rId85"/>
                <a:stretch>
                  <a:fillRect/>
                </a:stretch>
              </p:blipFill>
              <p:spPr>
                <a:xfrm>
                  <a:off x="3293851" y="3530818"/>
                  <a:ext cx="342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8" name="Ink 127">
                  <a:extLst>
                    <a:ext uri="{FF2B5EF4-FFF2-40B4-BE49-F238E27FC236}">
                      <a16:creationId xmlns:a16="http://schemas.microsoft.com/office/drawing/2014/main" id="{480493CF-713C-9057-E1D0-1D577DDB2114}"/>
                    </a:ext>
                  </a:extLst>
                </p14:cNvPr>
                <p14:cNvContentPartPr/>
                <p14:nvPr/>
              </p14:nvContentPartPr>
              <p14:xfrm>
                <a:off x="3247411" y="3773098"/>
                <a:ext cx="158400" cy="117000"/>
              </p14:xfrm>
            </p:contentPart>
          </mc:Choice>
          <mc:Fallback xmlns="">
            <p:pic>
              <p:nvPicPr>
                <p:cNvPr id="128" name="Ink 127">
                  <a:extLst>
                    <a:ext uri="{FF2B5EF4-FFF2-40B4-BE49-F238E27FC236}">
                      <a16:creationId xmlns:a16="http://schemas.microsoft.com/office/drawing/2014/main" id="{480493CF-713C-9057-E1D0-1D577DDB2114}"/>
                    </a:ext>
                  </a:extLst>
                </p:cNvPr>
                <p:cNvPicPr/>
                <p:nvPr/>
              </p:nvPicPr>
              <p:blipFill>
                <a:blip r:embed="rId87"/>
                <a:stretch>
                  <a:fillRect/>
                </a:stretch>
              </p:blipFill>
              <p:spPr>
                <a:xfrm>
                  <a:off x="3241291" y="3766978"/>
                  <a:ext cx="170640" cy="129240"/>
                </a:xfrm>
                <a:prstGeom prst="rect">
                  <a:avLst/>
                </a:prstGeom>
              </p:spPr>
            </p:pic>
          </mc:Fallback>
        </mc:AlternateContent>
      </p:grpSp>
      <p:grpSp>
        <p:nvGrpSpPr>
          <p:cNvPr id="133" name="Group 132">
            <a:extLst>
              <a:ext uri="{FF2B5EF4-FFF2-40B4-BE49-F238E27FC236}">
                <a16:creationId xmlns:a16="http://schemas.microsoft.com/office/drawing/2014/main" id="{E4D641A2-A47F-388C-3CBB-4B6BAAE95102}"/>
              </a:ext>
            </a:extLst>
          </p:cNvPr>
          <p:cNvGrpSpPr/>
          <p:nvPr/>
        </p:nvGrpSpPr>
        <p:grpSpPr>
          <a:xfrm>
            <a:off x="4771291" y="2899738"/>
            <a:ext cx="440280" cy="926280"/>
            <a:chOff x="4771291" y="2899738"/>
            <a:chExt cx="440280" cy="926280"/>
          </a:xfrm>
        </p:grpSpPr>
        <mc:AlternateContent xmlns:mc="http://schemas.openxmlformats.org/markup-compatibility/2006" xmlns:p14="http://schemas.microsoft.com/office/powerpoint/2010/main">
          <mc:Choice Requires="p14">
            <p:contentPart p14:bwMode="auto" r:id="rId88">
              <p14:nvContentPartPr>
                <p14:cNvPr id="103" name="Ink 102">
                  <a:extLst>
                    <a:ext uri="{FF2B5EF4-FFF2-40B4-BE49-F238E27FC236}">
                      <a16:creationId xmlns:a16="http://schemas.microsoft.com/office/drawing/2014/main" id="{33E50BD0-12BB-4101-37C1-8DD8B0342E15}"/>
                    </a:ext>
                  </a:extLst>
                </p14:cNvPr>
                <p14:cNvContentPartPr/>
                <p14:nvPr/>
              </p14:nvContentPartPr>
              <p14:xfrm>
                <a:off x="4802971" y="2984698"/>
                <a:ext cx="11160" cy="209880"/>
              </p14:xfrm>
            </p:contentPart>
          </mc:Choice>
          <mc:Fallback xmlns="">
            <p:pic>
              <p:nvPicPr>
                <p:cNvPr id="103" name="Ink 102">
                  <a:extLst>
                    <a:ext uri="{FF2B5EF4-FFF2-40B4-BE49-F238E27FC236}">
                      <a16:creationId xmlns:a16="http://schemas.microsoft.com/office/drawing/2014/main" id="{33E50BD0-12BB-4101-37C1-8DD8B0342E15}"/>
                    </a:ext>
                  </a:extLst>
                </p:cNvPr>
                <p:cNvPicPr/>
                <p:nvPr/>
              </p:nvPicPr>
              <p:blipFill>
                <a:blip r:embed="rId89"/>
                <a:stretch>
                  <a:fillRect/>
                </a:stretch>
              </p:blipFill>
              <p:spPr>
                <a:xfrm>
                  <a:off x="4796851" y="2978567"/>
                  <a:ext cx="23400" cy="22214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4" name="Ink 103">
                  <a:extLst>
                    <a:ext uri="{FF2B5EF4-FFF2-40B4-BE49-F238E27FC236}">
                      <a16:creationId xmlns:a16="http://schemas.microsoft.com/office/drawing/2014/main" id="{47883BE1-7BB0-5546-D070-960F8073516C}"/>
                    </a:ext>
                  </a:extLst>
                </p14:cNvPr>
                <p14:cNvContentPartPr/>
                <p14:nvPr/>
              </p14:nvContentPartPr>
              <p14:xfrm>
                <a:off x="4792531" y="2899738"/>
                <a:ext cx="138240" cy="357120"/>
              </p14:xfrm>
            </p:contentPart>
          </mc:Choice>
          <mc:Fallback xmlns="">
            <p:pic>
              <p:nvPicPr>
                <p:cNvPr id="104" name="Ink 103">
                  <a:extLst>
                    <a:ext uri="{FF2B5EF4-FFF2-40B4-BE49-F238E27FC236}">
                      <a16:creationId xmlns:a16="http://schemas.microsoft.com/office/drawing/2014/main" id="{47883BE1-7BB0-5546-D070-960F8073516C}"/>
                    </a:ext>
                  </a:extLst>
                </p:cNvPr>
                <p:cNvPicPr/>
                <p:nvPr/>
              </p:nvPicPr>
              <p:blipFill>
                <a:blip r:embed="rId91"/>
                <a:stretch>
                  <a:fillRect/>
                </a:stretch>
              </p:blipFill>
              <p:spPr>
                <a:xfrm>
                  <a:off x="4786411" y="2893618"/>
                  <a:ext cx="15048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5" name="Ink 104">
                  <a:extLst>
                    <a:ext uri="{FF2B5EF4-FFF2-40B4-BE49-F238E27FC236}">
                      <a16:creationId xmlns:a16="http://schemas.microsoft.com/office/drawing/2014/main" id="{A5F64D94-5FD0-9CAA-B763-F84479F3C1BF}"/>
                    </a:ext>
                  </a:extLst>
                </p14:cNvPr>
                <p14:cNvContentPartPr/>
                <p14:nvPr/>
              </p14:nvContentPartPr>
              <p14:xfrm>
                <a:off x="5044531" y="3281338"/>
                <a:ext cx="167040" cy="241560"/>
              </p14:xfrm>
            </p:contentPart>
          </mc:Choice>
          <mc:Fallback xmlns="">
            <p:pic>
              <p:nvPicPr>
                <p:cNvPr id="105" name="Ink 104">
                  <a:extLst>
                    <a:ext uri="{FF2B5EF4-FFF2-40B4-BE49-F238E27FC236}">
                      <a16:creationId xmlns:a16="http://schemas.microsoft.com/office/drawing/2014/main" id="{A5F64D94-5FD0-9CAA-B763-F84479F3C1BF}"/>
                    </a:ext>
                  </a:extLst>
                </p:cNvPr>
                <p:cNvPicPr/>
                <p:nvPr/>
              </p:nvPicPr>
              <p:blipFill>
                <a:blip r:embed="rId93"/>
                <a:stretch>
                  <a:fillRect/>
                </a:stretch>
              </p:blipFill>
              <p:spPr>
                <a:xfrm>
                  <a:off x="5038411" y="3275218"/>
                  <a:ext cx="1792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1" name="Ink 130">
                  <a:extLst>
                    <a:ext uri="{FF2B5EF4-FFF2-40B4-BE49-F238E27FC236}">
                      <a16:creationId xmlns:a16="http://schemas.microsoft.com/office/drawing/2014/main" id="{952AC281-D5AC-A9C3-1D3E-A3F017F568A9}"/>
                    </a:ext>
                  </a:extLst>
                </p14:cNvPr>
                <p14:cNvContentPartPr/>
                <p14:nvPr/>
              </p14:nvContentPartPr>
              <p14:xfrm>
                <a:off x="4813411" y="3359098"/>
                <a:ext cx="33480" cy="444960"/>
              </p14:xfrm>
            </p:contentPart>
          </mc:Choice>
          <mc:Fallback xmlns="">
            <p:pic>
              <p:nvPicPr>
                <p:cNvPr id="131" name="Ink 130">
                  <a:extLst>
                    <a:ext uri="{FF2B5EF4-FFF2-40B4-BE49-F238E27FC236}">
                      <a16:creationId xmlns:a16="http://schemas.microsoft.com/office/drawing/2014/main" id="{952AC281-D5AC-A9C3-1D3E-A3F017F568A9}"/>
                    </a:ext>
                  </a:extLst>
                </p:cNvPr>
                <p:cNvPicPr/>
                <p:nvPr/>
              </p:nvPicPr>
              <p:blipFill>
                <a:blip r:embed="rId95"/>
                <a:stretch>
                  <a:fillRect/>
                </a:stretch>
              </p:blipFill>
              <p:spPr>
                <a:xfrm>
                  <a:off x="4807224" y="3352983"/>
                  <a:ext cx="45853" cy="45719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2" name="Ink 131">
                  <a:extLst>
                    <a:ext uri="{FF2B5EF4-FFF2-40B4-BE49-F238E27FC236}">
                      <a16:creationId xmlns:a16="http://schemas.microsoft.com/office/drawing/2014/main" id="{2699670B-4273-1128-59FC-B65C1B74CB90}"/>
                    </a:ext>
                  </a:extLst>
                </p14:cNvPr>
                <p14:cNvContentPartPr/>
                <p14:nvPr/>
              </p14:nvContentPartPr>
              <p14:xfrm>
                <a:off x="4771291" y="3665458"/>
                <a:ext cx="160560" cy="160560"/>
              </p14:xfrm>
            </p:contentPart>
          </mc:Choice>
          <mc:Fallback xmlns="">
            <p:pic>
              <p:nvPicPr>
                <p:cNvPr id="132" name="Ink 131">
                  <a:extLst>
                    <a:ext uri="{FF2B5EF4-FFF2-40B4-BE49-F238E27FC236}">
                      <a16:creationId xmlns:a16="http://schemas.microsoft.com/office/drawing/2014/main" id="{2699670B-4273-1128-59FC-B65C1B74CB90}"/>
                    </a:ext>
                  </a:extLst>
                </p:cNvPr>
                <p:cNvPicPr/>
                <p:nvPr/>
              </p:nvPicPr>
              <p:blipFill>
                <a:blip r:embed="rId97"/>
                <a:stretch>
                  <a:fillRect/>
                </a:stretch>
              </p:blipFill>
              <p:spPr>
                <a:xfrm>
                  <a:off x="4765171" y="3659338"/>
                  <a:ext cx="172800" cy="172800"/>
                </a:xfrm>
                <a:prstGeom prst="rect">
                  <a:avLst/>
                </a:prstGeom>
              </p:spPr>
            </p:pic>
          </mc:Fallback>
        </mc:AlternateContent>
      </p:grpSp>
      <p:grpSp>
        <p:nvGrpSpPr>
          <p:cNvPr id="139" name="Group 138">
            <a:extLst>
              <a:ext uri="{FF2B5EF4-FFF2-40B4-BE49-F238E27FC236}">
                <a16:creationId xmlns:a16="http://schemas.microsoft.com/office/drawing/2014/main" id="{D92EC2E9-13B9-92A9-7BC4-34FF868918C9}"/>
              </a:ext>
            </a:extLst>
          </p:cNvPr>
          <p:cNvGrpSpPr/>
          <p:nvPr/>
        </p:nvGrpSpPr>
        <p:grpSpPr>
          <a:xfrm>
            <a:off x="2637571" y="4088098"/>
            <a:ext cx="482760" cy="231480"/>
            <a:chOff x="2637571" y="4088098"/>
            <a:chExt cx="482760" cy="231480"/>
          </a:xfrm>
        </p:grpSpPr>
        <mc:AlternateContent xmlns:mc="http://schemas.openxmlformats.org/markup-compatibility/2006" xmlns:p14="http://schemas.microsoft.com/office/powerpoint/2010/main">
          <mc:Choice Requires="p14">
            <p:contentPart p14:bwMode="auto" r:id="rId98">
              <p14:nvContentPartPr>
                <p14:cNvPr id="134" name="Ink 133">
                  <a:extLst>
                    <a:ext uri="{FF2B5EF4-FFF2-40B4-BE49-F238E27FC236}">
                      <a16:creationId xmlns:a16="http://schemas.microsoft.com/office/drawing/2014/main" id="{E30AFFCC-536F-C4DB-577F-77CFBE32BA72}"/>
                    </a:ext>
                  </a:extLst>
                </p14:cNvPr>
                <p14:cNvContentPartPr/>
                <p14:nvPr/>
              </p14:nvContentPartPr>
              <p14:xfrm>
                <a:off x="2637571" y="4161538"/>
                <a:ext cx="432000" cy="21600"/>
              </p14:xfrm>
            </p:contentPart>
          </mc:Choice>
          <mc:Fallback xmlns="">
            <p:pic>
              <p:nvPicPr>
                <p:cNvPr id="134" name="Ink 133">
                  <a:extLst>
                    <a:ext uri="{FF2B5EF4-FFF2-40B4-BE49-F238E27FC236}">
                      <a16:creationId xmlns:a16="http://schemas.microsoft.com/office/drawing/2014/main" id="{E30AFFCC-536F-C4DB-577F-77CFBE32BA72}"/>
                    </a:ext>
                  </a:extLst>
                </p:cNvPr>
                <p:cNvPicPr/>
                <p:nvPr/>
              </p:nvPicPr>
              <p:blipFill>
                <a:blip r:embed="rId99"/>
                <a:stretch>
                  <a:fillRect/>
                </a:stretch>
              </p:blipFill>
              <p:spPr>
                <a:xfrm>
                  <a:off x="2631451" y="4155418"/>
                  <a:ext cx="444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35" name="Ink 134">
                  <a:extLst>
                    <a:ext uri="{FF2B5EF4-FFF2-40B4-BE49-F238E27FC236}">
                      <a16:creationId xmlns:a16="http://schemas.microsoft.com/office/drawing/2014/main" id="{C8439361-D750-41AF-883F-65EC391C8A1C}"/>
                    </a:ext>
                  </a:extLst>
                </p14:cNvPr>
                <p14:cNvContentPartPr/>
                <p14:nvPr/>
              </p14:nvContentPartPr>
              <p14:xfrm>
                <a:off x="3003691" y="4088098"/>
                <a:ext cx="116640" cy="231480"/>
              </p14:xfrm>
            </p:contentPart>
          </mc:Choice>
          <mc:Fallback xmlns="">
            <p:pic>
              <p:nvPicPr>
                <p:cNvPr id="135" name="Ink 134">
                  <a:extLst>
                    <a:ext uri="{FF2B5EF4-FFF2-40B4-BE49-F238E27FC236}">
                      <a16:creationId xmlns:a16="http://schemas.microsoft.com/office/drawing/2014/main" id="{C8439361-D750-41AF-883F-65EC391C8A1C}"/>
                    </a:ext>
                  </a:extLst>
                </p:cNvPr>
                <p:cNvPicPr/>
                <p:nvPr/>
              </p:nvPicPr>
              <p:blipFill>
                <a:blip r:embed="rId101"/>
                <a:stretch>
                  <a:fillRect/>
                </a:stretch>
              </p:blipFill>
              <p:spPr>
                <a:xfrm>
                  <a:off x="2997571" y="4081978"/>
                  <a:ext cx="128880" cy="243720"/>
                </a:xfrm>
                <a:prstGeom prst="rect">
                  <a:avLst/>
                </a:prstGeom>
              </p:spPr>
            </p:pic>
          </mc:Fallback>
        </mc:AlternateContent>
      </p:grpSp>
      <p:grpSp>
        <p:nvGrpSpPr>
          <p:cNvPr id="142" name="Group 141">
            <a:extLst>
              <a:ext uri="{FF2B5EF4-FFF2-40B4-BE49-F238E27FC236}">
                <a16:creationId xmlns:a16="http://schemas.microsoft.com/office/drawing/2014/main" id="{34C8EBCF-779A-68FF-E680-301BE2D8BE90}"/>
              </a:ext>
            </a:extLst>
          </p:cNvPr>
          <p:cNvGrpSpPr/>
          <p:nvPr/>
        </p:nvGrpSpPr>
        <p:grpSpPr>
          <a:xfrm>
            <a:off x="2564131" y="3401938"/>
            <a:ext cx="546120" cy="507960"/>
            <a:chOff x="2564131" y="3401938"/>
            <a:chExt cx="546120" cy="507960"/>
          </a:xfrm>
        </p:grpSpPr>
        <mc:AlternateContent xmlns:mc="http://schemas.openxmlformats.org/markup-compatibility/2006" xmlns:p14="http://schemas.microsoft.com/office/powerpoint/2010/main">
          <mc:Choice Requires="p14">
            <p:contentPart p14:bwMode="auto" r:id="rId102">
              <p14:nvContentPartPr>
                <p14:cNvPr id="140" name="Ink 139">
                  <a:extLst>
                    <a:ext uri="{FF2B5EF4-FFF2-40B4-BE49-F238E27FC236}">
                      <a16:creationId xmlns:a16="http://schemas.microsoft.com/office/drawing/2014/main" id="{C1D5CA12-E0E9-43DE-11CB-2884EBA3B9D7}"/>
                    </a:ext>
                  </a:extLst>
                </p14:cNvPr>
                <p14:cNvContentPartPr/>
                <p14:nvPr/>
              </p14:nvContentPartPr>
              <p14:xfrm>
                <a:off x="2564131" y="3414898"/>
                <a:ext cx="515160" cy="495000"/>
              </p14:xfrm>
            </p:contentPart>
          </mc:Choice>
          <mc:Fallback xmlns="">
            <p:pic>
              <p:nvPicPr>
                <p:cNvPr id="140" name="Ink 139">
                  <a:extLst>
                    <a:ext uri="{FF2B5EF4-FFF2-40B4-BE49-F238E27FC236}">
                      <a16:creationId xmlns:a16="http://schemas.microsoft.com/office/drawing/2014/main" id="{C1D5CA12-E0E9-43DE-11CB-2884EBA3B9D7}"/>
                    </a:ext>
                  </a:extLst>
                </p:cNvPr>
                <p:cNvPicPr/>
                <p:nvPr/>
              </p:nvPicPr>
              <p:blipFill>
                <a:blip r:embed="rId103"/>
                <a:stretch>
                  <a:fillRect/>
                </a:stretch>
              </p:blipFill>
              <p:spPr>
                <a:xfrm>
                  <a:off x="2558011" y="3408778"/>
                  <a:ext cx="52740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41" name="Ink 140">
                  <a:extLst>
                    <a:ext uri="{FF2B5EF4-FFF2-40B4-BE49-F238E27FC236}">
                      <a16:creationId xmlns:a16="http://schemas.microsoft.com/office/drawing/2014/main" id="{47D4F1CE-29C3-1640-7EC4-208F16739699}"/>
                    </a:ext>
                  </a:extLst>
                </p14:cNvPr>
                <p14:cNvContentPartPr/>
                <p14:nvPr/>
              </p14:nvContentPartPr>
              <p14:xfrm>
                <a:off x="2918011" y="3401938"/>
                <a:ext cx="192240" cy="200520"/>
              </p14:xfrm>
            </p:contentPart>
          </mc:Choice>
          <mc:Fallback xmlns="">
            <p:pic>
              <p:nvPicPr>
                <p:cNvPr id="141" name="Ink 140">
                  <a:extLst>
                    <a:ext uri="{FF2B5EF4-FFF2-40B4-BE49-F238E27FC236}">
                      <a16:creationId xmlns:a16="http://schemas.microsoft.com/office/drawing/2014/main" id="{47D4F1CE-29C3-1640-7EC4-208F16739699}"/>
                    </a:ext>
                  </a:extLst>
                </p:cNvPr>
                <p:cNvPicPr/>
                <p:nvPr/>
              </p:nvPicPr>
              <p:blipFill>
                <a:blip r:embed="rId105"/>
                <a:stretch>
                  <a:fillRect/>
                </a:stretch>
              </p:blipFill>
              <p:spPr>
                <a:xfrm>
                  <a:off x="2911891" y="3395829"/>
                  <a:ext cx="204480" cy="212738"/>
                </a:xfrm>
                <a:prstGeom prst="rect">
                  <a:avLst/>
                </a:prstGeom>
              </p:spPr>
            </p:pic>
          </mc:Fallback>
        </mc:AlternateContent>
      </p:grpSp>
      <p:grpSp>
        <p:nvGrpSpPr>
          <p:cNvPr id="145" name="Group 144">
            <a:extLst>
              <a:ext uri="{FF2B5EF4-FFF2-40B4-BE49-F238E27FC236}">
                <a16:creationId xmlns:a16="http://schemas.microsoft.com/office/drawing/2014/main" id="{C87EFCA7-F513-16BC-41EB-F839926A43A1}"/>
              </a:ext>
            </a:extLst>
          </p:cNvPr>
          <p:cNvGrpSpPr/>
          <p:nvPr/>
        </p:nvGrpSpPr>
        <p:grpSpPr>
          <a:xfrm>
            <a:off x="3762211" y="3307258"/>
            <a:ext cx="754560" cy="855720"/>
            <a:chOff x="3762211" y="3307258"/>
            <a:chExt cx="754560" cy="855720"/>
          </a:xfrm>
        </p:grpSpPr>
        <mc:AlternateContent xmlns:mc="http://schemas.openxmlformats.org/markup-compatibility/2006" xmlns:p14="http://schemas.microsoft.com/office/powerpoint/2010/main">
          <mc:Choice Requires="p14">
            <p:contentPart p14:bwMode="auto" r:id="rId106">
              <p14:nvContentPartPr>
                <p14:cNvPr id="136" name="Ink 135">
                  <a:extLst>
                    <a:ext uri="{FF2B5EF4-FFF2-40B4-BE49-F238E27FC236}">
                      <a16:creationId xmlns:a16="http://schemas.microsoft.com/office/drawing/2014/main" id="{095A27B3-FE88-39A7-CA57-6C11563C17EE}"/>
                    </a:ext>
                  </a:extLst>
                </p14:cNvPr>
                <p14:cNvContentPartPr/>
                <p14:nvPr/>
              </p14:nvContentPartPr>
              <p14:xfrm>
                <a:off x="3762211" y="3962818"/>
                <a:ext cx="697320" cy="50760"/>
              </p14:xfrm>
            </p:contentPart>
          </mc:Choice>
          <mc:Fallback xmlns="">
            <p:pic>
              <p:nvPicPr>
                <p:cNvPr id="136" name="Ink 135">
                  <a:extLst>
                    <a:ext uri="{FF2B5EF4-FFF2-40B4-BE49-F238E27FC236}">
                      <a16:creationId xmlns:a16="http://schemas.microsoft.com/office/drawing/2014/main" id="{095A27B3-FE88-39A7-CA57-6C11563C17EE}"/>
                    </a:ext>
                  </a:extLst>
                </p:cNvPr>
                <p:cNvPicPr/>
                <p:nvPr/>
              </p:nvPicPr>
              <p:blipFill>
                <a:blip r:embed="rId107"/>
                <a:stretch>
                  <a:fillRect/>
                </a:stretch>
              </p:blipFill>
              <p:spPr>
                <a:xfrm>
                  <a:off x="3756091" y="3956698"/>
                  <a:ext cx="70956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37" name="Ink 136">
                  <a:extLst>
                    <a:ext uri="{FF2B5EF4-FFF2-40B4-BE49-F238E27FC236}">
                      <a16:creationId xmlns:a16="http://schemas.microsoft.com/office/drawing/2014/main" id="{2E4ED731-A595-BE88-D615-E67325B35ED2}"/>
                    </a:ext>
                  </a:extLst>
                </p14:cNvPr>
                <p14:cNvContentPartPr/>
                <p14:nvPr/>
              </p14:nvContentPartPr>
              <p14:xfrm>
                <a:off x="4421371" y="3867778"/>
                <a:ext cx="95400" cy="295200"/>
              </p14:xfrm>
            </p:contentPart>
          </mc:Choice>
          <mc:Fallback xmlns="">
            <p:pic>
              <p:nvPicPr>
                <p:cNvPr id="137" name="Ink 136">
                  <a:extLst>
                    <a:ext uri="{FF2B5EF4-FFF2-40B4-BE49-F238E27FC236}">
                      <a16:creationId xmlns:a16="http://schemas.microsoft.com/office/drawing/2014/main" id="{2E4ED731-A595-BE88-D615-E67325B35ED2}"/>
                    </a:ext>
                  </a:extLst>
                </p:cNvPr>
                <p:cNvPicPr/>
                <p:nvPr/>
              </p:nvPicPr>
              <p:blipFill>
                <a:blip r:embed="rId109"/>
                <a:stretch>
                  <a:fillRect/>
                </a:stretch>
              </p:blipFill>
              <p:spPr>
                <a:xfrm>
                  <a:off x="4415251" y="3861651"/>
                  <a:ext cx="107640" cy="307455"/>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43" name="Ink 142">
                  <a:extLst>
                    <a:ext uri="{FF2B5EF4-FFF2-40B4-BE49-F238E27FC236}">
                      <a16:creationId xmlns:a16="http://schemas.microsoft.com/office/drawing/2014/main" id="{1A2BC489-4E56-B0AB-E1E0-BB47EE8EBD63}"/>
                    </a:ext>
                  </a:extLst>
                </p14:cNvPr>
                <p14:cNvContentPartPr/>
                <p14:nvPr/>
              </p14:nvContentPartPr>
              <p14:xfrm>
                <a:off x="3804331" y="3370258"/>
                <a:ext cx="552600" cy="424080"/>
              </p14:xfrm>
            </p:contentPart>
          </mc:Choice>
          <mc:Fallback xmlns="">
            <p:pic>
              <p:nvPicPr>
                <p:cNvPr id="143" name="Ink 142">
                  <a:extLst>
                    <a:ext uri="{FF2B5EF4-FFF2-40B4-BE49-F238E27FC236}">
                      <a16:creationId xmlns:a16="http://schemas.microsoft.com/office/drawing/2014/main" id="{1A2BC489-4E56-B0AB-E1E0-BB47EE8EBD63}"/>
                    </a:ext>
                  </a:extLst>
                </p:cNvPr>
                <p:cNvPicPr/>
                <p:nvPr/>
              </p:nvPicPr>
              <p:blipFill>
                <a:blip r:embed="rId111"/>
                <a:stretch>
                  <a:fillRect/>
                </a:stretch>
              </p:blipFill>
              <p:spPr>
                <a:xfrm>
                  <a:off x="3798211" y="3364138"/>
                  <a:ext cx="56484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44" name="Ink 143">
                  <a:extLst>
                    <a:ext uri="{FF2B5EF4-FFF2-40B4-BE49-F238E27FC236}">
                      <a16:creationId xmlns:a16="http://schemas.microsoft.com/office/drawing/2014/main" id="{AFFACBE1-A5CB-64BE-A176-4C9EFA450169}"/>
                    </a:ext>
                  </a:extLst>
                </p14:cNvPr>
                <p14:cNvContentPartPr/>
                <p14:nvPr/>
              </p14:nvContentPartPr>
              <p14:xfrm>
                <a:off x="4214371" y="3307258"/>
                <a:ext cx="235800" cy="205560"/>
              </p14:xfrm>
            </p:contentPart>
          </mc:Choice>
          <mc:Fallback xmlns="">
            <p:pic>
              <p:nvPicPr>
                <p:cNvPr id="144" name="Ink 143">
                  <a:extLst>
                    <a:ext uri="{FF2B5EF4-FFF2-40B4-BE49-F238E27FC236}">
                      <a16:creationId xmlns:a16="http://schemas.microsoft.com/office/drawing/2014/main" id="{AFFACBE1-A5CB-64BE-A176-4C9EFA450169}"/>
                    </a:ext>
                  </a:extLst>
                </p:cNvPr>
                <p:cNvPicPr/>
                <p:nvPr/>
              </p:nvPicPr>
              <p:blipFill>
                <a:blip r:embed="rId113"/>
                <a:stretch>
                  <a:fillRect/>
                </a:stretch>
              </p:blipFill>
              <p:spPr>
                <a:xfrm>
                  <a:off x="4208242" y="3301127"/>
                  <a:ext cx="248059" cy="217821"/>
                </a:xfrm>
                <a:prstGeom prst="rect">
                  <a:avLst/>
                </a:prstGeom>
              </p:spPr>
            </p:pic>
          </mc:Fallback>
        </mc:AlternateContent>
      </p:grpSp>
      <p:grpSp>
        <p:nvGrpSpPr>
          <p:cNvPr id="179" name="Group 178">
            <a:extLst>
              <a:ext uri="{FF2B5EF4-FFF2-40B4-BE49-F238E27FC236}">
                <a16:creationId xmlns:a16="http://schemas.microsoft.com/office/drawing/2014/main" id="{85B346B3-BD68-369C-F692-83E6D1027A98}"/>
              </a:ext>
            </a:extLst>
          </p:cNvPr>
          <p:cNvGrpSpPr/>
          <p:nvPr/>
        </p:nvGrpSpPr>
        <p:grpSpPr>
          <a:xfrm>
            <a:off x="5265571" y="2920618"/>
            <a:ext cx="1006560" cy="1389240"/>
            <a:chOff x="5265571" y="2920618"/>
            <a:chExt cx="1006560" cy="1389240"/>
          </a:xfrm>
        </p:grpSpPr>
        <mc:AlternateContent xmlns:mc="http://schemas.openxmlformats.org/markup-compatibility/2006" xmlns:p14="http://schemas.microsoft.com/office/powerpoint/2010/main">
          <mc:Choice Requires="p14">
            <p:contentPart p14:bwMode="auto" r:id="rId114">
              <p14:nvContentPartPr>
                <p14:cNvPr id="165" name="Ink 164">
                  <a:extLst>
                    <a:ext uri="{FF2B5EF4-FFF2-40B4-BE49-F238E27FC236}">
                      <a16:creationId xmlns:a16="http://schemas.microsoft.com/office/drawing/2014/main" id="{47049754-784E-D1F8-88F5-987AAE41F29E}"/>
                    </a:ext>
                  </a:extLst>
                </p14:cNvPr>
                <p14:cNvContentPartPr/>
                <p14:nvPr/>
              </p14:nvContentPartPr>
              <p14:xfrm>
                <a:off x="5265571" y="3362698"/>
                <a:ext cx="665640" cy="526320"/>
              </p14:xfrm>
            </p:contentPart>
          </mc:Choice>
          <mc:Fallback xmlns="">
            <p:pic>
              <p:nvPicPr>
                <p:cNvPr id="165" name="Ink 164">
                  <a:extLst>
                    <a:ext uri="{FF2B5EF4-FFF2-40B4-BE49-F238E27FC236}">
                      <a16:creationId xmlns:a16="http://schemas.microsoft.com/office/drawing/2014/main" id="{47049754-784E-D1F8-88F5-987AAE41F29E}"/>
                    </a:ext>
                  </a:extLst>
                </p:cNvPr>
                <p:cNvPicPr/>
                <p:nvPr/>
              </p:nvPicPr>
              <p:blipFill>
                <a:blip r:embed="rId115"/>
                <a:stretch>
                  <a:fillRect/>
                </a:stretch>
              </p:blipFill>
              <p:spPr>
                <a:xfrm>
                  <a:off x="5259451" y="3356578"/>
                  <a:ext cx="67788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66" name="Ink 165">
                  <a:extLst>
                    <a:ext uri="{FF2B5EF4-FFF2-40B4-BE49-F238E27FC236}">
                      <a16:creationId xmlns:a16="http://schemas.microsoft.com/office/drawing/2014/main" id="{6461BCDF-0313-46A1-BAE5-FCFB0AF8004E}"/>
                    </a:ext>
                  </a:extLst>
                </p14:cNvPr>
                <p14:cNvContentPartPr/>
                <p14:nvPr/>
              </p14:nvContentPartPr>
              <p14:xfrm>
                <a:off x="5812051" y="3361978"/>
                <a:ext cx="159120" cy="137160"/>
              </p14:xfrm>
            </p:contentPart>
          </mc:Choice>
          <mc:Fallback xmlns="">
            <p:pic>
              <p:nvPicPr>
                <p:cNvPr id="166" name="Ink 165">
                  <a:extLst>
                    <a:ext uri="{FF2B5EF4-FFF2-40B4-BE49-F238E27FC236}">
                      <a16:creationId xmlns:a16="http://schemas.microsoft.com/office/drawing/2014/main" id="{6461BCDF-0313-46A1-BAE5-FCFB0AF8004E}"/>
                    </a:ext>
                  </a:extLst>
                </p:cNvPr>
                <p:cNvPicPr/>
                <p:nvPr/>
              </p:nvPicPr>
              <p:blipFill>
                <a:blip r:embed="rId117"/>
                <a:stretch>
                  <a:fillRect/>
                </a:stretch>
              </p:blipFill>
              <p:spPr>
                <a:xfrm>
                  <a:off x="5805931" y="3355858"/>
                  <a:ext cx="17136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67" name="Ink 166">
                  <a:extLst>
                    <a:ext uri="{FF2B5EF4-FFF2-40B4-BE49-F238E27FC236}">
                      <a16:creationId xmlns:a16="http://schemas.microsoft.com/office/drawing/2014/main" id="{3AACBC94-B5DD-44D4-186F-90A60E4B8DB2}"/>
                    </a:ext>
                  </a:extLst>
                </p14:cNvPr>
                <p14:cNvContentPartPr/>
                <p14:nvPr/>
              </p14:nvContentPartPr>
              <p14:xfrm>
                <a:off x="6064411" y="2920618"/>
                <a:ext cx="201600" cy="43560"/>
              </p14:xfrm>
            </p:contentPart>
          </mc:Choice>
          <mc:Fallback xmlns="">
            <p:pic>
              <p:nvPicPr>
                <p:cNvPr id="167" name="Ink 166">
                  <a:extLst>
                    <a:ext uri="{FF2B5EF4-FFF2-40B4-BE49-F238E27FC236}">
                      <a16:creationId xmlns:a16="http://schemas.microsoft.com/office/drawing/2014/main" id="{3AACBC94-B5DD-44D4-186F-90A60E4B8DB2}"/>
                    </a:ext>
                  </a:extLst>
                </p:cNvPr>
                <p:cNvPicPr/>
                <p:nvPr/>
              </p:nvPicPr>
              <p:blipFill>
                <a:blip r:embed="rId119"/>
                <a:stretch>
                  <a:fillRect/>
                </a:stretch>
              </p:blipFill>
              <p:spPr>
                <a:xfrm>
                  <a:off x="6058291" y="2914498"/>
                  <a:ext cx="2138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68" name="Ink 167">
                  <a:extLst>
                    <a:ext uri="{FF2B5EF4-FFF2-40B4-BE49-F238E27FC236}">
                      <a16:creationId xmlns:a16="http://schemas.microsoft.com/office/drawing/2014/main" id="{6F2CF4E3-F1FD-8DAB-8424-0B81552E3918}"/>
                    </a:ext>
                  </a:extLst>
                </p14:cNvPr>
                <p14:cNvContentPartPr/>
                <p14:nvPr/>
              </p14:nvContentPartPr>
              <p14:xfrm>
                <a:off x="6065131" y="3037258"/>
                <a:ext cx="124200" cy="291600"/>
              </p14:xfrm>
            </p:contentPart>
          </mc:Choice>
          <mc:Fallback xmlns="">
            <p:pic>
              <p:nvPicPr>
                <p:cNvPr id="168" name="Ink 167">
                  <a:extLst>
                    <a:ext uri="{FF2B5EF4-FFF2-40B4-BE49-F238E27FC236}">
                      <a16:creationId xmlns:a16="http://schemas.microsoft.com/office/drawing/2014/main" id="{6F2CF4E3-F1FD-8DAB-8424-0B81552E3918}"/>
                    </a:ext>
                  </a:extLst>
                </p:cNvPr>
                <p:cNvPicPr/>
                <p:nvPr/>
              </p:nvPicPr>
              <p:blipFill>
                <a:blip r:embed="rId121"/>
                <a:stretch>
                  <a:fillRect/>
                </a:stretch>
              </p:blipFill>
              <p:spPr>
                <a:xfrm>
                  <a:off x="6059011" y="3031138"/>
                  <a:ext cx="13644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70" name="Ink 169">
                  <a:extLst>
                    <a:ext uri="{FF2B5EF4-FFF2-40B4-BE49-F238E27FC236}">
                      <a16:creationId xmlns:a16="http://schemas.microsoft.com/office/drawing/2014/main" id="{6507F8FD-3871-2C60-CEE8-970BD5FA8CDE}"/>
                    </a:ext>
                  </a:extLst>
                </p14:cNvPr>
                <p14:cNvContentPartPr/>
                <p14:nvPr/>
              </p14:nvContentPartPr>
              <p14:xfrm>
                <a:off x="6169171" y="3516778"/>
                <a:ext cx="21600" cy="445680"/>
              </p14:xfrm>
            </p:contentPart>
          </mc:Choice>
          <mc:Fallback xmlns="">
            <p:pic>
              <p:nvPicPr>
                <p:cNvPr id="170" name="Ink 169">
                  <a:extLst>
                    <a:ext uri="{FF2B5EF4-FFF2-40B4-BE49-F238E27FC236}">
                      <a16:creationId xmlns:a16="http://schemas.microsoft.com/office/drawing/2014/main" id="{6507F8FD-3871-2C60-CEE8-970BD5FA8CDE}"/>
                    </a:ext>
                  </a:extLst>
                </p:cNvPr>
                <p:cNvPicPr/>
                <p:nvPr/>
              </p:nvPicPr>
              <p:blipFill>
                <a:blip r:embed="rId123"/>
                <a:stretch>
                  <a:fillRect/>
                </a:stretch>
              </p:blipFill>
              <p:spPr>
                <a:xfrm>
                  <a:off x="6163051" y="3510658"/>
                  <a:ext cx="33840" cy="4579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1" name="Ink 170">
                  <a:extLst>
                    <a:ext uri="{FF2B5EF4-FFF2-40B4-BE49-F238E27FC236}">
                      <a16:creationId xmlns:a16="http://schemas.microsoft.com/office/drawing/2014/main" id="{CCD2CCE6-83A9-BC4F-98B3-348D2C36B457}"/>
                    </a:ext>
                  </a:extLst>
                </p14:cNvPr>
                <p14:cNvContentPartPr/>
                <p14:nvPr/>
              </p14:nvContentPartPr>
              <p14:xfrm>
                <a:off x="6116971" y="3840058"/>
                <a:ext cx="155160" cy="164520"/>
              </p14:xfrm>
            </p:contentPart>
          </mc:Choice>
          <mc:Fallback xmlns="">
            <p:pic>
              <p:nvPicPr>
                <p:cNvPr id="171" name="Ink 170">
                  <a:extLst>
                    <a:ext uri="{FF2B5EF4-FFF2-40B4-BE49-F238E27FC236}">
                      <a16:creationId xmlns:a16="http://schemas.microsoft.com/office/drawing/2014/main" id="{CCD2CCE6-83A9-BC4F-98B3-348D2C36B457}"/>
                    </a:ext>
                  </a:extLst>
                </p:cNvPr>
                <p:cNvPicPr/>
                <p:nvPr/>
              </p:nvPicPr>
              <p:blipFill>
                <a:blip r:embed="rId125"/>
                <a:stretch>
                  <a:fillRect/>
                </a:stretch>
              </p:blipFill>
              <p:spPr>
                <a:xfrm>
                  <a:off x="6110851" y="3833938"/>
                  <a:ext cx="167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2" name="Ink 171">
                  <a:extLst>
                    <a:ext uri="{FF2B5EF4-FFF2-40B4-BE49-F238E27FC236}">
                      <a16:creationId xmlns:a16="http://schemas.microsoft.com/office/drawing/2014/main" id="{B956F563-B6A3-82F0-AB34-F137DD78FB50}"/>
                    </a:ext>
                  </a:extLst>
                </p14:cNvPr>
                <p14:cNvContentPartPr/>
                <p14:nvPr/>
              </p14:nvContentPartPr>
              <p14:xfrm>
                <a:off x="6207331" y="4134178"/>
                <a:ext cx="4320" cy="175680"/>
              </p14:xfrm>
            </p:contentPart>
          </mc:Choice>
          <mc:Fallback xmlns="">
            <p:pic>
              <p:nvPicPr>
                <p:cNvPr id="172" name="Ink 171">
                  <a:extLst>
                    <a:ext uri="{FF2B5EF4-FFF2-40B4-BE49-F238E27FC236}">
                      <a16:creationId xmlns:a16="http://schemas.microsoft.com/office/drawing/2014/main" id="{B956F563-B6A3-82F0-AB34-F137DD78FB50}"/>
                    </a:ext>
                  </a:extLst>
                </p:cNvPr>
                <p:cNvPicPr/>
                <p:nvPr/>
              </p:nvPicPr>
              <p:blipFill>
                <a:blip r:embed="rId127"/>
                <a:stretch>
                  <a:fillRect/>
                </a:stretch>
              </p:blipFill>
              <p:spPr>
                <a:xfrm>
                  <a:off x="6201682" y="4128058"/>
                  <a:ext cx="15618"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3" name="Ink 172">
                  <a:extLst>
                    <a:ext uri="{FF2B5EF4-FFF2-40B4-BE49-F238E27FC236}">
                      <a16:creationId xmlns:a16="http://schemas.microsoft.com/office/drawing/2014/main" id="{53A5E987-E047-D5EF-A3B4-4548D9BF39BE}"/>
                    </a:ext>
                  </a:extLst>
                </p14:cNvPr>
                <p14:cNvContentPartPr/>
                <p14:nvPr/>
              </p14:nvContentPartPr>
              <p14:xfrm>
                <a:off x="6137851" y="4193218"/>
                <a:ext cx="125280" cy="42840"/>
              </p14:xfrm>
            </p:contentPart>
          </mc:Choice>
          <mc:Fallback xmlns="">
            <p:pic>
              <p:nvPicPr>
                <p:cNvPr id="173" name="Ink 172">
                  <a:extLst>
                    <a:ext uri="{FF2B5EF4-FFF2-40B4-BE49-F238E27FC236}">
                      <a16:creationId xmlns:a16="http://schemas.microsoft.com/office/drawing/2014/main" id="{53A5E987-E047-D5EF-A3B4-4548D9BF39BE}"/>
                    </a:ext>
                  </a:extLst>
                </p:cNvPr>
                <p:cNvPicPr/>
                <p:nvPr/>
              </p:nvPicPr>
              <p:blipFill>
                <a:blip r:embed="rId129"/>
                <a:stretch>
                  <a:fillRect/>
                </a:stretch>
              </p:blipFill>
              <p:spPr>
                <a:xfrm>
                  <a:off x="6131749" y="4187046"/>
                  <a:ext cx="137485" cy="55184"/>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4" name="Ink 173">
                  <a:extLst>
                    <a:ext uri="{FF2B5EF4-FFF2-40B4-BE49-F238E27FC236}">
                      <a16:creationId xmlns:a16="http://schemas.microsoft.com/office/drawing/2014/main" id="{6817924E-6C77-9FF5-E8B9-A5F8D0BFEAD8}"/>
                    </a:ext>
                  </a:extLst>
                </p14:cNvPr>
                <p14:cNvContentPartPr/>
                <p14:nvPr/>
              </p14:nvContentPartPr>
              <p14:xfrm>
                <a:off x="5412451" y="4064698"/>
                <a:ext cx="453600" cy="74160"/>
              </p14:xfrm>
            </p:contentPart>
          </mc:Choice>
          <mc:Fallback xmlns="">
            <p:pic>
              <p:nvPicPr>
                <p:cNvPr id="174" name="Ink 173">
                  <a:extLst>
                    <a:ext uri="{FF2B5EF4-FFF2-40B4-BE49-F238E27FC236}">
                      <a16:creationId xmlns:a16="http://schemas.microsoft.com/office/drawing/2014/main" id="{6817924E-6C77-9FF5-E8B9-A5F8D0BFEAD8}"/>
                    </a:ext>
                  </a:extLst>
                </p:cNvPr>
                <p:cNvPicPr/>
                <p:nvPr/>
              </p:nvPicPr>
              <p:blipFill>
                <a:blip r:embed="rId131"/>
                <a:stretch>
                  <a:fillRect/>
                </a:stretch>
              </p:blipFill>
              <p:spPr>
                <a:xfrm>
                  <a:off x="5406326" y="4058578"/>
                  <a:ext cx="46585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8" name="Ink 177">
                  <a:extLst>
                    <a:ext uri="{FF2B5EF4-FFF2-40B4-BE49-F238E27FC236}">
                      <a16:creationId xmlns:a16="http://schemas.microsoft.com/office/drawing/2014/main" id="{CF3FF059-D513-1248-F0F1-2E0A248ECAFE}"/>
                    </a:ext>
                  </a:extLst>
                </p14:cNvPr>
                <p14:cNvContentPartPr/>
                <p14:nvPr/>
              </p14:nvContentPartPr>
              <p14:xfrm>
                <a:off x="5822491" y="3971458"/>
                <a:ext cx="101880" cy="289440"/>
              </p14:xfrm>
            </p:contentPart>
          </mc:Choice>
          <mc:Fallback xmlns="">
            <p:pic>
              <p:nvPicPr>
                <p:cNvPr id="178" name="Ink 177">
                  <a:extLst>
                    <a:ext uri="{FF2B5EF4-FFF2-40B4-BE49-F238E27FC236}">
                      <a16:creationId xmlns:a16="http://schemas.microsoft.com/office/drawing/2014/main" id="{CF3FF059-D513-1248-F0F1-2E0A248ECAFE}"/>
                    </a:ext>
                  </a:extLst>
                </p:cNvPr>
                <p:cNvPicPr/>
                <p:nvPr/>
              </p:nvPicPr>
              <p:blipFill>
                <a:blip r:embed="rId133"/>
                <a:stretch>
                  <a:fillRect/>
                </a:stretch>
              </p:blipFill>
              <p:spPr>
                <a:xfrm>
                  <a:off x="5816371" y="3965338"/>
                  <a:ext cx="114120" cy="301680"/>
                </a:xfrm>
                <a:prstGeom prst="rect">
                  <a:avLst/>
                </a:prstGeom>
              </p:spPr>
            </p:pic>
          </mc:Fallback>
        </mc:AlternateContent>
      </p:grpSp>
      <p:grpSp>
        <p:nvGrpSpPr>
          <p:cNvPr id="204" name="Group 203">
            <a:extLst>
              <a:ext uri="{FF2B5EF4-FFF2-40B4-BE49-F238E27FC236}">
                <a16:creationId xmlns:a16="http://schemas.microsoft.com/office/drawing/2014/main" id="{886C3A1C-FD16-831C-380C-AAEC0EF4ACE1}"/>
              </a:ext>
            </a:extLst>
          </p:cNvPr>
          <p:cNvGrpSpPr/>
          <p:nvPr/>
        </p:nvGrpSpPr>
        <p:grpSpPr>
          <a:xfrm>
            <a:off x="6495331" y="3308698"/>
            <a:ext cx="1317600" cy="2081160"/>
            <a:chOff x="6495331" y="3308698"/>
            <a:chExt cx="1317600" cy="2081160"/>
          </a:xfrm>
        </p:grpSpPr>
        <mc:AlternateContent xmlns:mc="http://schemas.openxmlformats.org/markup-compatibility/2006" xmlns:p14="http://schemas.microsoft.com/office/powerpoint/2010/main">
          <mc:Choice Requires="p14">
            <p:contentPart p14:bwMode="auto" r:id="rId134">
              <p14:nvContentPartPr>
                <p14:cNvPr id="180" name="Ink 179">
                  <a:extLst>
                    <a:ext uri="{FF2B5EF4-FFF2-40B4-BE49-F238E27FC236}">
                      <a16:creationId xmlns:a16="http://schemas.microsoft.com/office/drawing/2014/main" id="{F39182FA-C8DB-C636-41AA-8AFD4EB29776}"/>
                    </a:ext>
                  </a:extLst>
                </p14:cNvPr>
                <p14:cNvContentPartPr/>
                <p14:nvPr/>
              </p14:nvContentPartPr>
              <p14:xfrm>
                <a:off x="6519811" y="4117618"/>
                <a:ext cx="59760" cy="73440"/>
              </p14:xfrm>
            </p:contentPart>
          </mc:Choice>
          <mc:Fallback xmlns="">
            <p:pic>
              <p:nvPicPr>
                <p:cNvPr id="180" name="Ink 179">
                  <a:extLst>
                    <a:ext uri="{FF2B5EF4-FFF2-40B4-BE49-F238E27FC236}">
                      <a16:creationId xmlns:a16="http://schemas.microsoft.com/office/drawing/2014/main" id="{F39182FA-C8DB-C636-41AA-8AFD4EB29776}"/>
                    </a:ext>
                  </a:extLst>
                </p:cNvPr>
                <p:cNvPicPr/>
                <p:nvPr/>
              </p:nvPicPr>
              <p:blipFill>
                <a:blip r:embed="rId135"/>
                <a:stretch>
                  <a:fillRect/>
                </a:stretch>
              </p:blipFill>
              <p:spPr>
                <a:xfrm>
                  <a:off x="6513654" y="4111468"/>
                  <a:ext cx="72074" cy="857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81" name="Ink 180">
                  <a:extLst>
                    <a:ext uri="{FF2B5EF4-FFF2-40B4-BE49-F238E27FC236}">
                      <a16:creationId xmlns:a16="http://schemas.microsoft.com/office/drawing/2014/main" id="{3EA78AA9-DCF7-E5A7-BD7A-10BB0A83A4B7}"/>
                    </a:ext>
                  </a:extLst>
                </p14:cNvPr>
                <p14:cNvContentPartPr/>
                <p14:nvPr/>
              </p14:nvContentPartPr>
              <p14:xfrm>
                <a:off x="6537091" y="4078018"/>
                <a:ext cx="4680" cy="360"/>
              </p14:xfrm>
            </p:contentPart>
          </mc:Choice>
          <mc:Fallback xmlns="">
            <p:pic>
              <p:nvPicPr>
                <p:cNvPr id="181" name="Ink 180">
                  <a:extLst>
                    <a:ext uri="{FF2B5EF4-FFF2-40B4-BE49-F238E27FC236}">
                      <a16:creationId xmlns:a16="http://schemas.microsoft.com/office/drawing/2014/main" id="{3EA78AA9-DCF7-E5A7-BD7A-10BB0A83A4B7}"/>
                    </a:ext>
                  </a:extLst>
                </p:cNvPr>
                <p:cNvPicPr/>
                <p:nvPr/>
              </p:nvPicPr>
              <p:blipFill>
                <a:blip r:embed="rId81"/>
                <a:stretch>
                  <a:fillRect/>
                </a:stretch>
              </p:blipFill>
              <p:spPr>
                <a:xfrm>
                  <a:off x="6530971" y="4071898"/>
                  <a:ext cx="169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82" name="Ink 181">
                  <a:extLst>
                    <a:ext uri="{FF2B5EF4-FFF2-40B4-BE49-F238E27FC236}">
                      <a16:creationId xmlns:a16="http://schemas.microsoft.com/office/drawing/2014/main" id="{BEBA1A1C-083D-798B-1EFD-E920F3994367}"/>
                    </a:ext>
                  </a:extLst>
                </p14:cNvPr>
                <p14:cNvContentPartPr/>
                <p14:nvPr/>
              </p14:nvContentPartPr>
              <p14:xfrm>
                <a:off x="6495331" y="3571858"/>
                <a:ext cx="663840" cy="642960"/>
              </p14:xfrm>
            </p:contentPart>
          </mc:Choice>
          <mc:Fallback xmlns="">
            <p:pic>
              <p:nvPicPr>
                <p:cNvPr id="182" name="Ink 181">
                  <a:extLst>
                    <a:ext uri="{FF2B5EF4-FFF2-40B4-BE49-F238E27FC236}">
                      <a16:creationId xmlns:a16="http://schemas.microsoft.com/office/drawing/2014/main" id="{BEBA1A1C-083D-798B-1EFD-E920F3994367}"/>
                    </a:ext>
                  </a:extLst>
                </p:cNvPr>
                <p:cNvPicPr/>
                <p:nvPr/>
              </p:nvPicPr>
              <p:blipFill>
                <a:blip r:embed="rId138"/>
                <a:stretch>
                  <a:fillRect/>
                </a:stretch>
              </p:blipFill>
              <p:spPr>
                <a:xfrm>
                  <a:off x="6489211" y="3565738"/>
                  <a:ext cx="67608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85" name="Ink 184">
                  <a:extLst>
                    <a:ext uri="{FF2B5EF4-FFF2-40B4-BE49-F238E27FC236}">
                      <a16:creationId xmlns:a16="http://schemas.microsoft.com/office/drawing/2014/main" id="{534ABA03-7CAC-2812-3488-37E47B832F0A}"/>
                    </a:ext>
                  </a:extLst>
                </p14:cNvPr>
                <p14:cNvContentPartPr/>
                <p14:nvPr/>
              </p14:nvContentPartPr>
              <p14:xfrm>
                <a:off x="7030651" y="3551338"/>
                <a:ext cx="182520" cy="260280"/>
              </p14:xfrm>
            </p:contentPart>
          </mc:Choice>
          <mc:Fallback xmlns="">
            <p:pic>
              <p:nvPicPr>
                <p:cNvPr id="185" name="Ink 184">
                  <a:extLst>
                    <a:ext uri="{FF2B5EF4-FFF2-40B4-BE49-F238E27FC236}">
                      <a16:creationId xmlns:a16="http://schemas.microsoft.com/office/drawing/2014/main" id="{534ABA03-7CAC-2812-3488-37E47B832F0A}"/>
                    </a:ext>
                  </a:extLst>
                </p:cNvPr>
                <p:cNvPicPr/>
                <p:nvPr/>
              </p:nvPicPr>
              <p:blipFill>
                <a:blip r:embed="rId140"/>
                <a:stretch>
                  <a:fillRect/>
                </a:stretch>
              </p:blipFill>
              <p:spPr>
                <a:xfrm>
                  <a:off x="7024531" y="3545218"/>
                  <a:ext cx="1947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86" name="Ink 185">
                  <a:extLst>
                    <a:ext uri="{FF2B5EF4-FFF2-40B4-BE49-F238E27FC236}">
                      <a16:creationId xmlns:a16="http://schemas.microsoft.com/office/drawing/2014/main" id="{F3A72A59-35C2-892C-2F4C-1BD3CB0AF175}"/>
                    </a:ext>
                  </a:extLst>
                </p14:cNvPr>
                <p14:cNvContentPartPr/>
                <p14:nvPr/>
              </p14:nvContentPartPr>
              <p14:xfrm>
                <a:off x="7409731" y="3373498"/>
                <a:ext cx="9720" cy="213480"/>
              </p14:xfrm>
            </p:contentPart>
          </mc:Choice>
          <mc:Fallback xmlns="">
            <p:pic>
              <p:nvPicPr>
                <p:cNvPr id="186" name="Ink 185">
                  <a:extLst>
                    <a:ext uri="{FF2B5EF4-FFF2-40B4-BE49-F238E27FC236}">
                      <a16:creationId xmlns:a16="http://schemas.microsoft.com/office/drawing/2014/main" id="{F3A72A59-35C2-892C-2F4C-1BD3CB0AF175}"/>
                    </a:ext>
                  </a:extLst>
                </p:cNvPr>
                <p:cNvPicPr/>
                <p:nvPr/>
              </p:nvPicPr>
              <p:blipFill>
                <a:blip r:embed="rId142"/>
                <a:stretch>
                  <a:fillRect/>
                </a:stretch>
              </p:blipFill>
              <p:spPr>
                <a:xfrm>
                  <a:off x="7403611" y="3367378"/>
                  <a:ext cx="21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87" name="Ink 186">
                  <a:extLst>
                    <a:ext uri="{FF2B5EF4-FFF2-40B4-BE49-F238E27FC236}">
                      <a16:creationId xmlns:a16="http://schemas.microsoft.com/office/drawing/2014/main" id="{5B2187C2-571B-170F-DA41-589ACD688DE0}"/>
                    </a:ext>
                  </a:extLst>
                </p14:cNvPr>
                <p14:cNvContentPartPr/>
                <p14:nvPr/>
              </p14:nvContentPartPr>
              <p14:xfrm>
                <a:off x="7409731" y="3308698"/>
                <a:ext cx="167760" cy="338040"/>
              </p14:xfrm>
            </p:contentPart>
          </mc:Choice>
          <mc:Fallback xmlns="">
            <p:pic>
              <p:nvPicPr>
                <p:cNvPr id="187" name="Ink 186">
                  <a:extLst>
                    <a:ext uri="{FF2B5EF4-FFF2-40B4-BE49-F238E27FC236}">
                      <a16:creationId xmlns:a16="http://schemas.microsoft.com/office/drawing/2014/main" id="{5B2187C2-571B-170F-DA41-589ACD688DE0}"/>
                    </a:ext>
                  </a:extLst>
                </p:cNvPr>
                <p:cNvPicPr/>
                <p:nvPr/>
              </p:nvPicPr>
              <p:blipFill>
                <a:blip r:embed="rId144"/>
                <a:stretch>
                  <a:fillRect/>
                </a:stretch>
              </p:blipFill>
              <p:spPr>
                <a:xfrm>
                  <a:off x="7403611" y="3302578"/>
                  <a:ext cx="1800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88" name="Ink 187">
                  <a:extLst>
                    <a:ext uri="{FF2B5EF4-FFF2-40B4-BE49-F238E27FC236}">
                      <a16:creationId xmlns:a16="http://schemas.microsoft.com/office/drawing/2014/main" id="{06FE74EE-0979-9A9B-8BF1-0CA5503F4EB8}"/>
                    </a:ext>
                  </a:extLst>
                </p14:cNvPr>
                <p14:cNvContentPartPr/>
                <p14:nvPr/>
              </p14:nvContentPartPr>
              <p14:xfrm>
                <a:off x="7630411" y="3647098"/>
                <a:ext cx="11520" cy="131400"/>
              </p14:xfrm>
            </p:contentPart>
          </mc:Choice>
          <mc:Fallback xmlns="">
            <p:pic>
              <p:nvPicPr>
                <p:cNvPr id="188" name="Ink 187">
                  <a:extLst>
                    <a:ext uri="{FF2B5EF4-FFF2-40B4-BE49-F238E27FC236}">
                      <a16:creationId xmlns:a16="http://schemas.microsoft.com/office/drawing/2014/main" id="{06FE74EE-0979-9A9B-8BF1-0CA5503F4EB8}"/>
                    </a:ext>
                  </a:extLst>
                </p:cNvPr>
                <p:cNvPicPr/>
                <p:nvPr/>
              </p:nvPicPr>
              <p:blipFill>
                <a:blip r:embed="rId146"/>
                <a:stretch>
                  <a:fillRect/>
                </a:stretch>
              </p:blipFill>
              <p:spPr>
                <a:xfrm>
                  <a:off x="7624291" y="3640978"/>
                  <a:ext cx="237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91" name="Ink 190">
                  <a:extLst>
                    <a:ext uri="{FF2B5EF4-FFF2-40B4-BE49-F238E27FC236}">
                      <a16:creationId xmlns:a16="http://schemas.microsoft.com/office/drawing/2014/main" id="{5C82EFC4-A566-C3E9-D9AC-E199648977EB}"/>
                    </a:ext>
                  </a:extLst>
                </p14:cNvPr>
                <p14:cNvContentPartPr/>
                <p14:nvPr/>
              </p14:nvContentPartPr>
              <p14:xfrm>
                <a:off x="6673891" y="4236058"/>
                <a:ext cx="568080" cy="55080"/>
              </p14:xfrm>
            </p:contentPart>
          </mc:Choice>
          <mc:Fallback xmlns="">
            <p:pic>
              <p:nvPicPr>
                <p:cNvPr id="191" name="Ink 190">
                  <a:extLst>
                    <a:ext uri="{FF2B5EF4-FFF2-40B4-BE49-F238E27FC236}">
                      <a16:creationId xmlns:a16="http://schemas.microsoft.com/office/drawing/2014/main" id="{5C82EFC4-A566-C3E9-D9AC-E199648977EB}"/>
                    </a:ext>
                  </a:extLst>
                </p:cNvPr>
                <p:cNvPicPr/>
                <p:nvPr/>
              </p:nvPicPr>
              <p:blipFill>
                <a:blip r:embed="rId148"/>
                <a:stretch>
                  <a:fillRect/>
                </a:stretch>
              </p:blipFill>
              <p:spPr>
                <a:xfrm>
                  <a:off x="6667771" y="4229938"/>
                  <a:ext cx="5803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92" name="Ink 191">
                  <a:extLst>
                    <a:ext uri="{FF2B5EF4-FFF2-40B4-BE49-F238E27FC236}">
                      <a16:creationId xmlns:a16="http://schemas.microsoft.com/office/drawing/2014/main" id="{EB82371B-5F42-483F-614B-EA080CB9D952}"/>
                    </a:ext>
                  </a:extLst>
                </p14:cNvPr>
                <p14:cNvContentPartPr/>
                <p14:nvPr/>
              </p14:nvContentPartPr>
              <p14:xfrm>
                <a:off x="7208131" y="4151458"/>
                <a:ext cx="73440" cy="262800"/>
              </p14:xfrm>
            </p:contentPart>
          </mc:Choice>
          <mc:Fallback xmlns="">
            <p:pic>
              <p:nvPicPr>
                <p:cNvPr id="192" name="Ink 191">
                  <a:extLst>
                    <a:ext uri="{FF2B5EF4-FFF2-40B4-BE49-F238E27FC236}">
                      <a16:creationId xmlns:a16="http://schemas.microsoft.com/office/drawing/2014/main" id="{EB82371B-5F42-483F-614B-EA080CB9D952}"/>
                    </a:ext>
                  </a:extLst>
                </p:cNvPr>
                <p:cNvPicPr/>
                <p:nvPr/>
              </p:nvPicPr>
              <p:blipFill>
                <a:blip r:embed="rId150"/>
                <a:stretch>
                  <a:fillRect/>
                </a:stretch>
              </p:blipFill>
              <p:spPr>
                <a:xfrm>
                  <a:off x="7202041" y="4145338"/>
                  <a:ext cx="856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93" name="Ink 192">
                  <a:extLst>
                    <a:ext uri="{FF2B5EF4-FFF2-40B4-BE49-F238E27FC236}">
                      <a16:creationId xmlns:a16="http://schemas.microsoft.com/office/drawing/2014/main" id="{A3E9E5F6-1D4C-5C7C-4553-36F3B12D006C}"/>
                    </a:ext>
                  </a:extLst>
                </p14:cNvPr>
                <p14:cNvContentPartPr/>
                <p14:nvPr/>
              </p14:nvContentPartPr>
              <p14:xfrm>
                <a:off x="7462291" y="4161898"/>
                <a:ext cx="10440" cy="260280"/>
              </p14:xfrm>
            </p:contentPart>
          </mc:Choice>
          <mc:Fallback xmlns="">
            <p:pic>
              <p:nvPicPr>
                <p:cNvPr id="193" name="Ink 192">
                  <a:extLst>
                    <a:ext uri="{FF2B5EF4-FFF2-40B4-BE49-F238E27FC236}">
                      <a16:creationId xmlns:a16="http://schemas.microsoft.com/office/drawing/2014/main" id="{A3E9E5F6-1D4C-5C7C-4553-36F3B12D006C}"/>
                    </a:ext>
                  </a:extLst>
                </p:cNvPr>
                <p:cNvPicPr/>
                <p:nvPr/>
              </p:nvPicPr>
              <p:blipFill>
                <a:blip r:embed="rId152"/>
                <a:stretch>
                  <a:fillRect/>
                </a:stretch>
              </p:blipFill>
              <p:spPr>
                <a:xfrm>
                  <a:off x="7456171" y="4155778"/>
                  <a:ext cx="226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94" name="Ink 193">
                  <a:extLst>
                    <a:ext uri="{FF2B5EF4-FFF2-40B4-BE49-F238E27FC236}">
                      <a16:creationId xmlns:a16="http://schemas.microsoft.com/office/drawing/2014/main" id="{B9A503BE-2544-1E59-4DD7-8FB7C499FEED}"/>
                    </a:ext>
                  </a:extLst>
                </p14:cNvPr>
                <p14:cNvContentPartPr/>
                <p14:nvPr/>
              </p14:nvContentPartPr>
              <p14:xfrm>
                <a:off x="7493611" y="4063618"/>
                <a:ext cx="132480" cy="336960"/>
              </p14:xfrm>
            </p:contentPart>
          </mc:Choice>
          <mc:Fallback xmlns="">
            <p:pic>
              <p:nvPicPr>
                <p:cNvPr id="194" name="Ink 193">
                  <a:extLst>
                    <a:ext uri="{FF2B5EF4-FFF2-40B4-BE49-F238E27FC236}">
                      <a16:creationId xmlns:a16="http://schemas.microsoft.com/office/drawing/2014/main" id="{B9A503BE-2544-1E59-4DD7-8FB7C499FEED}"/>
                    </a:ext>
                  </a:extLst>
                </p:cNvPr>
                <p:cNvPicPr/>
                <p:nvPr/>
              </p:nvPicPr>
              <p:blipFill>
                <a:blip r:embed="rId154"/>
                <a:stretch>
                  <a:fillRect/>
                </a:stretch>
              </p:blipFill>
              <p:spPr>
                <a:xfrm>
                  <a:off x="7487474" y="4057498"/>
                  <a:ext cx="144753"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95" name="Ink 194">
                  <a:extLst>
                    <a:ext uri="{FF2B5EF4-FFF2-40B4-BE49-F238E27FC236}">
                      <a16:creationId xmlns:a16="http://schemas.microsoft.com/office/drawing/2014/main" id="{8FE9C031-23A3-5A2C-6D03-46B05585C2AF}"/>
                    </a:ext>
                  </a:extLst>
                </p14:cNvPr>
                <p14:cNvContentPartPr/>
                <p14:nvPr/>
              </p14:nvContentPartPr>
              <p14:xfrm>
                <a:off x="7702771" y="4377538"/>
                <a:ext cx="110160" cy="259200"/>
              </p14:xfrm>
            </p:contentPart>
          </mc:Choice>
          <mc:Fallback xmlns="">
            <p:pic>
              <p:nvPicPr>
                <p:cNvPr id="195" name="Ink 194">
                  <a:extLst>
                    <a:ext uri="{FF2B5EF4-FFF2-40B4-BE49-F238E27FC236}">
                      <a16:creationId xmlns:a16="http://schemas.microsoft.com/office/drawing/2014/main" id="{8FE9C031-23A3-5A2C-6D03-46B05585C2AF}"/>
                    </a:ext>
                  </a:extLst>
                </p:cNvPr>
                <p:cNvPicPr/>
                <p:nvPr/>
              </p:nvPicPr>
              <p:blipFill>
                <a:blip r:embed="rId156"/>
                <a:stretch>
                  <a:fillRect/>
                </a:stretch>
              </p:blipFill>
              <p:spPr>
                <a:xfrm>
                  <a:off x="7696671" y="4371418"/>
                  <a:ext cx="12236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96" name="Ink 195">
                  <a:extLst>
                    <a:ext uri="{FF2B5EF4-FFF2-40B4-BE49-F238E27FC236}">
                      <a16:creationId xmlns:a16="http://schemas.microsoft.com/office/drawing/2014/main" id="{D89C9E02-3057-7F16-76DA-EEB626769060}"/>
                    </a:ext>
                  </a:extLst>
                </p14:cNvPr>
                <p14:cNvContentPartPr/>
                <p14:nvPr/>
              </p14:nvContentPartPr>
              <p14:xfrm>
                <a:off x="6557971" y="4508938"/>
                <a:ext cx="604080" cy="579240"/>
              </p14:xfrm>
            </p:contentPart>
          </mc:Choice>
          <mc:Fallback xmlns="">
            <p:pic>
              <p:nvPicPr>
                <p:cNvPr id="196" name="Ink 195">
                  <a:extLst>
                    <a:ext uri="{FF2B5EF4-FFF2-40B4-BE49-F238E27FC236}">
                      <a16:creationId xmlns:a16="http://schemas.microsoft.com/office/drawing/2014/main" id="{D89C9E02-3057-7F16-76DA-EEB626769060}"/>
                    </a:ext>
                  </a:extLst>
                </p:cNvPr>
                <p:cNvPicPr/>
                <p:nvPr/>
              </p:nvPicPr>
              <p:blipFill>
                <a:blip r:embed="rId158"/>
                <a:stretch>
                  <a:fillRect/>
                </a:stretch>
              </p:blipFill>
              <p:spPr>
                <a:xfrm>
                  <a:off x="6551851" y="4502818"/>
                  <a:ext cx="616320" cy="591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97" name="Ink 196">
                  <a:extLst>
                    <a:ext uri="{FF2B5EF4-FFF2-40B4-BE49-F238E27FC236}">
                      <a16:creationId xmlns:a16="http://schemas.microsoft.com/office/drawing/2014/main" id="{34D40D11-C411-2F83-E011-09578E2CA94F}"/>
                    </a:ext>
                  </a:extLst>
                </p14:cNvPr>
                <p14:cNvContentPartPr/>
                <p14:nvPr/>
              </p14:nvContentPartPr>
              <p14:xfrm>
                <a:off x="7107331" y="4918618"/>
                <a:ext cx="140400" cy="282240"/>
              </p14:xfrm>
            </p:contentPart>
          </mc:Choice>
          <mc:Fallback xmlns="">
            <p:pic>
              <p:nvPicPr>
                <p:cNvPr id="197" name="Ink 196">
                  <a:extLst>
                    <a:ext uri="{FF2B5EF4-FFF2-40B4-BE49-F238E27FC236}">
                      <a16:creationId xmlns:a16="http://schemas.microsoft.com/office/drawing/2014/main" id="{34D40D11-C411-2F83-E011-09578E2CA94F}"/>
                    </a:ext>
                  </a:extLst>
                </p:cNvPr>
                <p:cNvPicPr/>
                <p:nvPr/>
              </p:nvPicPr>
              <p:blipFill>
                <a:blip r:embed="rId160"/>
                <a:stretch>
                  <a:fillRect/>
                </a:stretch>
              </p:blipFill>
              <p:spPr>
                <a:xfrm>
                  <a:off x="7101195" y="4912498"/>
                  <a:ext cx="152671"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01" name="Ink 200">
                  <a:extLst>
                    <a:ext uri="{FF2B5EF4-FFF2-40B4-BE49-F238E27FC236}">
                      <a16:creationId xmlns:a16="http://schemas.microsoft.com/office/drawing/2014/main" id="{822B1FE1-1B9C-A15A-5C0D-16CDE2424C3E}"/>
                    </a:ext>
                  </a:extLst>
                </p14:cNvPr>
                <p14:cNvContentPartPr/>
                <p14:nvPr/>
              </p14:nvContentPartPr>
              <p14:xfrm>
                <a:off x="7401091" y="4981618"/>
                <a:ext cx="19440" cy="277920"/>
              </p14:xfrm>
            </p:contentPart>
          </mc:Choice>
          <mc:Fallback xmlns="">
            <p:pic>
              <p:nvPicPr>
                <p:cNvPr id="201" name="Ink 200">
                  <a:extLst>
                    <a:ext uri="{FF2B5EF4-FFF2-40B4-BE49-F238E27FC236}">
                      <a16:creationId xmlns:a16="http://schemas.microsoft.com/office/drawing/2014/main" id="{822B1FE1-1B9C-A15A-5C0D-16CDE2424C3E}"/>
                    </a:ext>
                  </a:extLst>
                </p:cNvPr>
                <p:cNvPicPr/>
                <p:nvPr/>
              </p:nvPicPr>
              <p:blipFill>
                <a:blip r:embed="rId162"/>
                <a:stretch>
                  <a:fillRect/>
                </a:stretch>
              </p:blipFill>
              <p:spPr>
                <a:xfrm>
                  <a:off x="7394971" y="4975498"/>
                  <a:ext cx="3168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02" name="Ink 201">
                  <a:extLst>
                    <a:ext uri="{FF2B5EF4-FFF2-40B4-BE49-F238E27FC236}">
                      <a16:creationId xmlns:a16="http://schemas.microsoft.com/office/drawing/2014/main" id="{0FA756D8-8D6D-EB14-6581-7731DF0A65CC}"/>
                    </a:ext>
                  </a:extLst>
                </p14:cNvPr>
                <p14:cNvContentPartPr/>
                <p14:nvPr/>
              </p14:nvContentPartPr>
              <p14:xfrm>
                <a:off x="7409731" y="4900618"/>
                <a:ext cx="164880" cy="338040"/>
              </p14:xfrm>
            </p:contentPart>
          </mc:Choice>
          <mc:Fallback xmlns="">
            <p:pic>
              <p:nvPicPr>
                <p:cNvPr id="202" name="Ink 201">
                  <a:extLst>
                    <a:ext uri="{FF2B5EF4-FFF2-40B4-BE49-F238E27FC236}">
                      <a16:creationId xmlns:a16="http://schemas.microsoft.com/office/drawing/2014/main" id="{0FA756D8-8D6D-EB14-6581-7731DF0A65CC}"/>
                    </a:ext>
                  </a:extLst>
                </p:cNvPr>
                <p:cNvPicPr/>
                <p:nvPr/>
              </p:nvPicPr>
              <p:blipFill>
                <a:blip r:embed="rId164"/>
                <a:stretch>
                  <a:fillRect/>
                </a:stretch>
              </p:blipFill>
              <p:spPr>
                <a:xfrm>
                  <a:off x="7403611" y="4894491"/>
                  <a:ext cx="177120" cy="350293"/>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03" name="Ink 202">
                  <a:extLst>
                    <a:ext uri="{FF2B5EF4-FFF2-40B4-BE49-F238E27FC236}">
                      <a16:creationId xmlns:a16="http://schemas.microsoft.com/office/drawing/2014/main" id="{1F0F1DA0-510F-842B-AC28-03B000945CB1}"/>
                    </a:ext>
                  </a:extLst>
                </p14:cNvPr>
                <p14:cNvContentPartPr/>
                <p14:nvPr/>
              </p14:nvContentPartPr>
              <p14:xfrm>
                <a:off x="7586491" y="5175658"/>
                <a:ext cx="164520" cy="214200"/>
              </p14:xfrm>
            </p:contentPart>
          </mc:Choice>
          <mc:Fallback xmlns="">
            <p:pic>
              <p:nvPicPr>
                <p:cNvPr id="203" name="Ink 202">
                  <a:extLst>
                    <a:ext uri="{FF2B5EF4-FFF2-40B4-BE49-F238E27FC236}">
                      <a16:creationId xmlns:a16="http://schemas.microsoft.com/office/drawing/2014/main" id="{1F0F1DA0-510F-842B-AC28-03B000945CB1}"/>
                    </a:ext>
                  </a:extLst>
                </p:cNvPr>
                <p:cNvPicPr/>
                <p:nvPr/>
              </p:nvPicPr>
              <p:blipFill>
                <a:blip r:embed="rId166"/>
                <a:stretch>
                  <a:fillRect/>
                </a:stretch>
              </p:blipFill>
              <p:spPr>
                <a:xfrm>
                  <a:off x="7580358" y="5169538"/>
                  <a:ext cx="176787" cy="22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7">
            <p14:nvContentPartPr>
              <p14:cNvPr id="205" name="Ink 204">
                <a:extLst>
                  <a:ext uri="{FF2B5EF4-FFF2-40B4-BE49-F238E27FC236}">
                    <a16:creationId xmlns:a16="http://schemas.microsoft.com/office/drawing/2014/main" id="{3FA10EF4-9A99-8EC3-9406-9C11DAC7C19D}"/>
                  </a:ext>
                </a:extLst>
              </p14:cNvPr>
              <p14:cNvContentPartPr/>
              <p14:nvPr/>
            </p14:nvContentPartPr>
            <p14:xfrm>
              <a:off x="8512771" y="4204018"/>
              <a:ext cx="21960" cy="276120"/>
            </p14:xfrm>
          </p:contentPart>
        </mc:Choice>
        <mc:Fallback xmlns="">
          <p:pic>
            <p:nvPicPr>
              <p:cNvPr id="205" name="Ink 204">
                <a:extLst>
                  <a:ext uri="{FF2B5EF4-FFF2-40B4-BE49-F238E27FC236}">
                    <a16:creationId xmlns:a16="http://schemas.microsoft.com/office/drawing/2014/main" id="{3FA10EF4-9A99-8EC3-9406-9C11DAC7C19D}"/>
                  </a:ext>
                </a:extLst>
              </p:cNvPr>
              <p:cNvPicPr/>
              <p:nvPr/>
            </p:nvPicPr>
            <p:blipFill>
              <a:blip r:embed="rId168"/>
              <a:stretch>
                <a:fillRect/>
              </a:stretch>
            </p:blipFill>
            <p:spPr>
              <a:xfrm>
                <a:off x="8506651" y="4197898"/>
                <a:ext cx="34200" cy="288360"/>
              </a:xfrm>
              <a:prstGeom prst="rect">
                <a:avLst/>
              </a:prstGeom>
            </p:spPr>
          </p:pic>
        </mc:Fallback>
      </mc:AlternateContent>
      <p:grpSp>
        <p:nvGrpSpPr>
          <p:cNvPr id="215" name="Group 214">
            <a:extLst>
              <a:ext uri="{FF2B5EF4-FFF2-40B4-BE49-F238E27FC236}">
                <a16:creationId xmlns:a16="http://schemas.microsoft.com/office/drawing/2014/main" id="{2C7AC074-E308-EA9E-4B50-86C6D7755043}"/>
              </a:ext>
            </a:extLst>
          </p:cNvPr>
          <p:cNvGrpSpPr/>
          <p:nvPr/>
        </p:nvGrpSpPr>
        <p:grpSpPr>
          <a:xfrm>
            <a:off x="7872331" y="3625858"/>
            <a:ext cx="704160" cy="851040"/>
            <a:chOff x="7872331" y="3625858"/>
            <a:chExt cx="704160" cy="851040"/>
          </a:xfrm>
        </p:grpSpPr>
        <mc:AlternateContent xmlns:mc="http://schemas.openxmlformats.org/markup-compatibility/2006" xmlns:p14="http://schemas.microsoft.com/office/powerpoint/2010/main">
          <mc:Choice Requires="p14">
            <p:contentPart p14:bwMode="auto" r:id="rId169">
              <p14:nvContentPartPr>
                <p14:cNvPr id="210" name="Ink 209">
                  <a:extLst>
                    <a:ext uri="{FF2B5EF4-FFF2-40B4-BE49-F238E27FC236}">
                      <a16:creationId xmlns:a16="http://schemas.microsoft.com/office/drawing/2014/main" id="{33D467AC-4000-C17A-D2CB-22E01098D578}"/>
                    </a:ext>
                  </a:extLst>
                </p14:cNvPr>
                <p14:cNvContentPartPr/>
                <p14:nvPr/>
              </p14:nvContentPartPr>
              <p14:xfrm>
                <a:off x="8429251" y="4372138"/>
                <a:ext cx="147240" cy="360"/>
              </p14:xfrm>
            </p:contentPart>
          </mc:Choice>
          <mc:Fallback xmlns="">
            <p:pic>
              <p:nvPicPr>
                <p:cNvPr id="210" name="Ink 209">
                  <a:extLst>
                    <a:ext uri="{FF2B5EF4-FFF2-40B4-BE49-F238E27FC236}">
                      <a16:creationId xmlns:a16="http://schemas.microsoft.com/office/drawing/2014/main" id="{33D467AC-4000-C17A-D2CB-22E01098D578}"/>
                    </a:ext>
                  </a:extLst>
                </p:cNvPr>
                <p:cNvPicPr/>
                <p:nvPr/>
              </p:nvPicPr>
              <p:blipFill>
                <a:blip r:embed="rId170"/>
                <a:stretch>
                  <a:fillRect/>
                </a:stretch>
              </p:blipFill>
              <p:spPr>
                <a:xfrm>
                  <a:off x="8423131" y="4366018"/>
                  <a:ext cx="1594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11" name="Ink 210">
                  <a:extLst>
                    <a:ext uri="{FF2B5EF4-FFF2-40B4-BE49-F238E27FC236}">
                      <a16:creationId xmlns:a16="http://schemas.microsoft.com/office/drawing/2014/main" id="{22B86EA4-FBFE-A732-0E04-73A533AC7E99}"/>
                    </a:ext>
                  </a:extLst>
                </p14:cNvPr>
                <p14:cNvContentPartPr/>
                <p14:nvPr/>
              </p14:nvContentPartPr>
              <p14:xfrm>
                <a:off x="7872331" y="3625858"/>
                <a:ext cx="497520" cy="570960"/>
              </p14:xfrm>
            </p:contentPart>
          </mc:Choice>
          <mc:Fallback xmlns="">
            <p:pic>
              <p:nvPicPr>
                <p:cNvPr id="211" name="Ink 210">
                  <a:extLst>
                    <a:ext uri="{FF2B5EF4-FFF2-40B4-BE49-F238E27FC236}">
                      <a16:creationId xmlns:a16="http://schemas.microsoft.com/office/drawing/2014/main" id="{22B86EA4-FBFE-A732-0E04-73A533AC7E99}"/>
                    </a:ext>
                  </a:extLst>
                </p:cNvPr>
                <p:cNvPicPr/>
                <p:nvPr/>
              </p:nvPicPr>
              <p:blipFill>
                <a:blip r:embed="rId172"/>
                <a:stretch>
                  <a:fillRect/>
                </a:stretch>
              </p:blipFill>
              <p:spPr>
                <a:xfrm>
                  <a:off x="7866211" y="3619734"/>
                  <a:ext cx="509760" cy="583208"/>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212" name="Ink 211">
                  <a:extLst>
                    <a:ext uri="{FF2B5EF4-FFF2-40B4-BE49-F238E27FC236}">
                      <a16:creationId xmlns:a16="http://schemas.microsoft.com/office/drawing/2014/main" id="{0083658B-B237-AC3D-EE92-41D60D2E82A2}"/>
                    </a:ext>
                  </a:extLst>
                </p14:cNvPr>
                <p14:cNvContentPartPr/>
                <p14:nvPr/>
              </p14:nvContentPartPr>
              <p14:xfrm>
                <a:off x="8219011" y="4060738"/>
                <a:ext cx="177840" cy="154080"/>
              </p14:xfrm>
            </p:contentPart>
          </mc:Choice>
          <mc:Fallback xmlns="">
            <p:pic>
              <p:nvPicPr>
                <p:cNvPr id="212" name="Ink 211">
                  <a:extLst>
                    <a:ext uri="{FF2B5EF4-FFF2-40B4-BE49-F238E27FC236}">
                      <a16:creationId xmlns:a16="http://schemas.microsoft.com/office/drawing/2014/main" id="{0083658B-B237-AC3D-EE92-41D60D2E82A2}"/>
                    </a:ext>
                  </a:extLst>
                </p:cNvPr>
                <p:cNvPicPr/>
                <p:nvPr/>
              </p:nvPicPr>
              <p:blipFill>
                <a:blip r:embed="rId174"/>
                <a:stretch>
                  <a:fillRect/>
                </a:stretch>
              </p:blipFill>
              <p:spPr>
                <a:xfrm>
                  <a:off x="8212903" y="4054618"/>
                  <a:ext cx="190055"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13" name="Ink 212">
                  <a:extLst>
                    <a:ext uri="{FF2B5EF4-FFF2-40B4-BE49-F238E27FC236}">
                      <a16:creationId xmlns:a16="http://schemas.microsoft.com/office/drawing/2014/main" id="{6FAE64B5-47F6-C8B4-96C9-98A337F66293}"/>
                    </a:ext>
                  </a:extLst>
                </p14:cNvPr>
                <p14:cNvContentPartPr/>
                <p14:nvPr/>
              </p14:nvContentPartPr>
              <p14:xfrm>
                <a:off x="7987891" y="4366738"/>
                <a:ext cx="345960" cy="16560"/>
              </p14:xfrm>
            </p:contentPart>
          </mc:Choice>
          <mc:Fallback xmlns="">
            <p:pic>
              <p:nvPicPr>
                <p:cNvPr id="213" name="Ink 212">
                  <a:extLst>
                    <a:ext uri="{FF2B5EF4-FFF2-40B4-BE49-F238E27FC236}">
                      <a16:creationId xmlns:a16="http://schemas.microsoft.com/office/drawing/2014/main" id="{6FAE64B5-47F6-C8B4-96C9-98A337F66293}"/>
                    </a:ext>
                  </a:extLst>
                </p:cNvPr>
                <p:cNvPicPr/>
                <p:nvPr/>
              </p:nvPicPr>
              <p:blipFill>
                <a:blip r:embed="rId176"/>
                <a:stretch>
                  <a:fillRect/>
                </a:stretch>
              </p:blipFill>
              <p:spPr>
                <a:xfrm>
                  <a:off x="7981771" y="4360482"/>
                  <a:ext cx="358200" cy="29072"/>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214" name="Ink 213">
                  <a:extLst>
                    <a:ext uri="{FF2B5EF4-FFF2-40B4-BE49-F238E27FC236}">
                      <a16:creationId xmlns:a16="http://schemas.microsoft.com/office/drawing/2014/main" id="{9C73F0AB-F07F-0010-1A2D-0A51B4CA9373}"/>
                    </a:ext>
                  </a:extLst>
                </p14:cNvPr>
                <p14:cNvContentPartPr/>
                <p14:nvPr/>
              </p14:nvContentPartPr>
              <p14:xfrm>
                <a:off x="8292451" y="4277458"/>
                <a:ext cx="54000" cy="199440"/>
              </p14:xfrm>
            </p:contentPart>
          </mc:Choice>
          <mc:Fallback xmlns="">
            <p:pic>
              <p:nvPicPr>
                <p:cNvPr id="214" name="Ink 213">
                  <a:extLst>
                    <a:ext uri="{FF2B5EF4-FFF2-40B4-BE49-F238E27FC236}">
                      <a16:creationId xmlns:a16="http://schemas.microsoft.com/office/drawing/2014/main" id="{9C73F0AB-F07F-0010-1A2D-0A51B4CA9373}"/>
                    </a:ext>
                  </a:extLst>
                </p:cNvPr>
                <p:cNvPicPr/>
                <p:nvPr/>
              </p:nvPicPr>
              <p:blipFill>
                <a:blip r:embed="rId178"/>
                <a:stretch>
                  <a:fillRect/>
                </a:stretch>
              </p:blipFill>
              <p:spPr>
                <a:xfrm>
                  <a:off x="8286290" y="4271349"/>
                  <a:ext cx="66322" cy="21165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9">
            <p14:nvContentPartPr>
              <p14:cNvPr id="216" name="Ink 215">
                <a:extLst>
                  <a:ext uri="{FF2B5EF4-FFF2-40B4-BE49-F238E27FC236}">
                    <a16:creationId xmlns:a16="http://schemas.microsoft.com/office/drawing/2014/main" id="{6872C0C6-45F4-9AB8-51FB-CA21B6D98ADD}"/>
                  </a:ext>
                </a:extLst>
              </p14:cNvPr>
              <p14:cNvContentPartPr/>
              <p14:nvPr/>
            </p14:nvContentPartPr>
            <p14:xfrm>
              <a:off x="7910491" y="4709818"/>
              <a:ext cx="479160" cy="442440"/>
            </p14:xfrm>
          </p:contentPart>
        </mc:Choice>
        <mc:Fallback xmlns="">
          <p:pic>
            <p:nvPicPr>
              <p:cNvPr id="216" name="Ink 215">
                <a:extLst>
                  <a:ext uri="{FF2B5EF4-FFF2-40B4-BE49-F238E27FC236}">
                    <a16:creationId xmlns:a16="http://schemas.microsoft.com/office/drawing/2014/main" id="{6872C0C6-45F4-9AB8-51FB-CA21B6D98ADD}"/>
                  </a:ext>
                </a:extLst>
              </p:cNvPr>
              <p:cNvPicPr/>
              <p:nvPr/>
            </p:nvPicPr>
            <p:blipFill>
              <a:blip r:embed="rId180"/>
              <a:stretch>
                <a:fillRect/>
              </a:stretch>
            </p:blipFill>
            <p:spPr>
              <a:xfrm>
                <a:off x="7904371" y="4703698"/>
                <a:ext cx="49140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17" name="Ink 216">
                <a:extLst>
                  <a:ext uri="{FF2B5EF4-FFF2-40B4-BE49-F238E27FC236}">
                    <a16:creationId xmlns:a16="http://schemas.microsoft.com/office/drawing/2014/main" id="{EB36F4E1-C174-807B-CD15-0A62C435D246}"/>
                  </a:ext>
                </a:extLst>
              </p14:cNvPr>
              <p14:cNvContentPartPr/>
              <p14:nvPr/>
            </p14:nvContentPartPr>
            <p14:xfrm>
              <a:off x="8341051" y="4643578"/>
              <a:ext cx="100440" cy="199440"/>
            </p14:xfrm>
          </p:contentPart>
        </mc:Choice>
        <mc:Fallback xmlns="">
          <p:pic>
            <p:nvPicPr>
              <p:cNvPr id="217" name="Ink 216">
                <a:extLst>
                  <a:ext uri="{FF2B5EF4-FFF2-40B4-BE49-F238E27FC236}">
                    <a16:creationId xmlns:a16="http://schemas.microsoft.com/office/drawing/2014/main" id="{EB36F4E1-C174-807B-CD15-0A62C435D246}"/>
                  </a:ext>
                </a:extLst>
              </p:cNvPr>
              <p:cNvPicPr/>
              <p:nvPr/>
            </p:nvPicPr>
            <p:blipFill>
              <a:blip r:embed="rId182"/>
              <a:stretch>
                <a:fillRect/>
              </a:stretch>
            </p:blipFill>
            <p:spPr>
              <a:xfrm>
                <a:off x="8334953" y="4637469"/>
                <a:ext cx="112636" cy="211658"/>
              </a:xfrm>
              <a:prstGeom prst="rect">
                <a:avLst/>
              </a:prstGeom>
            </p:spPr>
          </p:pic>
        </mc:Fallback>
      </mc:AlternateContent>
      <p:grpSp>
        <p:nvGrpSpPr>
          <p:cNvPr id="20" name="Group 19">
            <a:extLst>
              <a:ext uri="{FF2B5EF4-FFF2-40B4-BE49-F238E27FC236}">
                <a16:creationId xmlns:a16="http://schemas.microsoft.com/office/drawing/2014/main" id="{98640621-3754-7110-6B61-982BFD226336}"/>
              </a:ext>
            </a:extLst>
          </p:cNvPr>
          <p:cNvGrpSpPr/>
          <p:nvPr/>
        </p:nvGrpSpPr>
        <p:grpSpPr>
          <a:xfrm>
            <a:off x="1590331" y="1565938"/>
            <a:ext cx="280800" cy="442080"/>
            <a:chOff x="1590331" y="1565938"/>
            <a:chExt cx="280800" cy="442080"/>
          </a:xfrm>
        </p:grpSpPr>
        <mc:AlternateContent xmlns:mc="http://schemas.openxmlformats.org/markup-compatibility/2006" xmlns:p14="http://schemas.microsoft.com/office/powerpoint/2010/main">
          <mc:Choice Requires="p14">
            <p:contentPart p14:bwMode="auto" r:id="rId183">
              <p14:nvContentPartPr>
                <p14:cNvPr id="8" name="Ink 7">
                  <a:extLst>
                    <a:ext uri="{FF2B5EF4-FFF2-40B4-BE49-F238E27FC236}">
                      <a16:creationId xmlns:a16="http://schemas.microsoft.com/office/drawing/2014/main" id="{0795074A-ECBB-0103-F90E-ACFF7C49B464}"/>
                    </a:ext>
                  </a:extLst>
                </p14:cNvPr>
                <p14:cNvContentPartPr/>
                <p14:nvPr/>
              </p14:nvContentPartPr>
              <p14:xfrm>
                <a:off x="1621291" y="1786618"/>
                <a:ext cx="18720" cy="194760"/>
              </p14:xfrm>
            </p:contentPart>
          </mc:Choice>
          <mc:Fallback xmlns="">
            <p:pic>
              <p:nvPicPr>
                <p:cNvPr id="8" name="Ink 7">
                  <a:extLst>
                    <a:ext uri="{FF2B5EF4-FFF2-40B4-BE49-F238E27FC236}">
                      <a16:creationId xmlns:a16="http://schemas.microsoft.com/office/drawing/2014/main" id="{0795074A-ECBB-0103-F90E-ACFF7C49B464}"/>
                    </a:ext>
                  </a:extLst>
                </p:cNvPr>
                <p:cNvPicPr/>
                <p:nvPr/>
              </p:nvPicPr>
              <p:blipFill>
                <a:blip r:embed="rId184"/>
                <a:stretch>
                  <a:fillRect/>
                </a:stretch>
              </p:blipFill>
              <p:spPr>
                <a:xfrm>
                  <a:off x="1615171" y="1780498"/>
                  <a:ext cx="309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9" name="Ink 8">
                  <a:extLst>
                    <a:ext uri="{FF2B5EF4-FFF2-40B4-BE49-F238E27FC236}">
                      <a16:creationId xmlns:a16="http://schemas.microsoft.com/office/drawing/2014/main" id="{25655907-F005-EDD4-1E67-60627616C02C}"/>
                    </a:ext>
                  </a:extLst>
                </p14:cNvPr>
                <p14:cNvContentPartPr/>
                <p14:nvPr/>
              </p14:nvContentPartPr>
              <p14:xfrm>
                <a:off x="1590331" y="1746298"/>
                <a:ext cx="89280" cy="127440"/>
              </p14:xfrm>
            </p:contentPart>
          </mc:Choice>
          <mc:Fallback xmlns="">
            <p:pic>
              <p:nvPicPr>
                <p:cNvPr id="9" name="Ink 8">
                  <a:extLst>
                    <a:ext uri="{FF2B5EF4-FFF2-40B4-BE49-F238E27FC236}">
                      <a16:creationId xmlns:a16="http://schemas.microsoft.com/office/drawing/2014/main" id="{25655907-F005-EDD4-1E67-60627616C02C}"/>
                    </a:ext>
                  </a:extLst>
                </p:cNvPr>
                <p:cNvPicPr/>
                <p:nvPr/>
              </p:nvPicPr>
              <p:blipFill>
                <a:blip r:embed="rId186"/>
                <a:stretch>
                  <a:fillRect/>
                </a:stretch>
              </p:blipFill>
              <p:spPr>
                <a:xfrm>
                  <a:off x="1584211" y="1740161"/>
                  <a:ext cx="101520" cy="139715"/>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 name="Ink 9">
                  <a:extLst>
                    <a:ext uri="{FF2B5EF4-FFF2-40B4-BE49-F238E27FC236}">
                      <a16:creationId xmlns:a16="http://schemas.microsoft.com/office/drawing/2014/main" id="{6F23671F-DE2D-5565-B8DE-198217089E53}"/>
                    </a:ext>
                  </a:extLst>
                </p14:cNvPr>
                <p14:cNvContentPartPr/>
                <p14:nvPr/>
              </p14:nvContentPartPr>
              <p14:xfrm>
                <a:off x="1722451" y="1844218"/>
                <a:ext cx="54720" cy="163800"/>
              </p14:xfrm>
            </p:contentPart>
          </mc:Choice>
          <mc:Fallback xmlns="">
            <p:pic>
              <p:nvPicPr>
                <p:cNvPr id="10" name="Ink 9">
                  <a:extLst>
                    <a:ext uri="{FF2B5EF4-FFF2-40B4-BE49-F238E27FC236}">
                      <a16:creationId xmlns:a16="http://schemas.microsoft.com/office/drawing/2014/main" id="{6F23671F-DE2D-5565-B8DE-198217089E53}"/>
                    </a:ext>
                  </a:extLst>
                </p:cNvPr>
                <p:cNvPicPr/>
                <p:nvPr/>
              </p:nvPicPr>
              <p:blipFill>
                <a:blip r:embed="rId188"/>
                <a:stretch>
                  <a:fillRect/>
                </a:stretch>
              </p:blipFill>
              <p:spPr>
                <a:xfrm>
                  <a:off x="1716331" y="1838098"/>
                  <a:ext cx="669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1" name="Ink 10">
                  <a:extLst>
                    <a:ext uri="{FF2B5EF4-FFF2-40B4-BE49-F238E27FC236}">
                      <a16:creationId xmlns:a16="http://schemas.microsoft.com/office/drawing/2014/main" id="{C2E0E31F-9DD3-0FA5-2649-71C1409BAF72}"/>
                    </a:ext>
                  </a:extLst>
                </p14:cNvPr>
                <p14:cNvContentPartPr/>
                <p14:nvPr/>
              </p14:nvContentPartPr>
              <p14:xfrm>
                <a:off x="1838011" y="1565938"/>
                <a:ext cx="33120" cy="423720"/>
              </p14:xfrm>
            </p:contentPart>
          </mc:Choice>
          <mc:Fallback xmlns="">
            <p:pic>
              <p:nvPicPr>
                <p:cNvPr id="11" name="Ink 10">
                  <a:extLst>
                    <a:ext uri="{FF2B5EF4-FFF2-40B4-BE49-F238E27FC236}">
                      <a16:creationId xmlns:a16="http://schemas.microsoft.com/office/drawing/2014/main" id="{C2E0E31F-9DD3-0FA5-2649-71C1409BAF72}"/>
                    </a:ext>
                  </a:extLst>
                </p:cNvPr>
                <p:cNvPicPr/>
                <p:nvPr/>
              </p:nvPicPr>
              <p:blipFill>
                <a:blip r:embed="rId190"/>
                <a:stretch>
                  <a:fillRect/>
                </a:stretch>
              </p:blipFill>
              <p:spPr>
                <a:xfrm>
                  <a:off x="1831891" y="1559818"/>
                  <a:ext cx="45360" cy="435960"/>
                </a:xfrm>
                <a:prstGeom prst="rect">
                  <a:avLst/>
                </a:prstGeom>
              </p:spPr>
            </p:pic>
          </mc:Fallback>
        </mc:AlternateContent>
      </p:grpSp>
      <p:grpSp>
        <p:nvGrpSpPr>
          <p:cNvPr id="19" name="Group 18">
            <a:extLst>
              <a:ext uri="{FF2B5EF4-FFF2-40B4-BE49-F238E27FC236}">
                <a16:creationId xmlns:a16="http://schemas.microsoft.com/office/drawing/2014/main" id="{704B695D-0306-AE91-F6EF-8821283EC962}"/>
              </a:ext>
            </a:extLst>
          </p:cNvPr>
          <p:cNvGrpSpPr/>
          <p:nvPr/>
        </p:nvGrpSpPr>
        <p:grpSpPr>
          <a:xfrm>
            <a:off x="1988491" y="1523818"/>
            <a:ext cx="584640" cy="482400"/>
            <a:chOff x="1988491" y="1523818"/>
            <a:chExt cx="584640" cy="482400"/>
          </a:xfrm>
        </p:grpSpPr>
        <mc:AlternateContent xmlns:mc="http://schemas.openxmlformats.org/markup-compatibility/2006" xmlns:p14="http://schemas.microsoft.com/office/powerpoint/2010/main">
          <mc:Choice Requires="p14">
            <p:contentPart p14:bwMode="auto" r:id="rId191">
              <p14:nvContentPartPr>
                <p14:cNvPr id="12" name="Ink 11">
                  <a:extLst>
                    <a:ext uri="{FF2B5EF4-FFF2-40B4-BE49-F238E27FC236}">
                      <a16:creationId xmlns:a16="http://schemas.microsoft.com/office/drawing/2014/main" id="{50FB85AE-4640-C217-C852-1B5E82ABD2FF}"/>
                    </a:ext>
                  </a:extLst>
                </p14:cNvPr>
                <p14:cNvContentPartPr/>
                <p14:nvPr/>
              </p14:nvContentPartPr>
              <p14:xfrm>
                <a:off x="1988491" y="1618138"/>
                <a:ext cx="68400" cy="246960"/>
              </p14:xfrm>
            </p:contentPart>
          </mc:Choice>
          <mc:Fallback xmlns="">
            <p:pic>
              <p:nvPicPr>
                <p:cNvPr id="12" name="Ink 11">
                  <a:extLst>
                    <a:ext uri="{FF2B5EF4-FFF2-40B4-BE49-F238E27FC236}">
                      <a16:creationId xmlns:a16="http://schemas.microsoft.com/office/drawing/2014/main" id="{50FB85AE-4640-C217-C852-1B5E82ABD2FF}"/>
                    </a:ext>
                  </a:extLst>
                </p:cNvPr>
                <p:cNvPicPr/>
                <p:nvPr/>
              </p:nvPicPr>
              <p:blipFill>
                <a:blip r:embed="rId192"/>
                <a:stretch>
                  <a:fillRect/>
                </a:stretch>
              </p:blipFill>
              <p:spPr>
                <a:xfrm>
                  <a:off x="1982371" y="1612018"/>
                  <a:ext cx="80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3" name="Ink 12">
                  <a:extLst>
                    <a:ext uri="{FF2B5EF4-FFF2-40B4-BE49-F238E27FC236}">
                      <a16:creationId xmlns:a16="http://schemas.microsoft.com/office/drawing/2014/main" id="{4806395E-63A4-8D4E-4FAA-A86966B5E93A}"/>
                    </a:ext>
                  </a:extLst>
                </p14:cNvPr>
                <p14:cNvContentPartPr/>
                <p14:nvPr/>
              </p14:nvContentPartPr>
              <p14:xfrm>
                <a:off x="2112691" y="1891378"/>
                <a:ext cx="8640" cy="114840"/>
              </p14:xfrm>
            </p:contentPart>
          </mc:Choice>
          <mc:Fallback xmlns="">
            <p:pic>
              <p:nvPicPr>
                <p:cNvPr id="13" name="Ink 12">
                  <a:extLst>
                    <a:ext uri="{FF2B5EF4-FFF2-40B4-BE49-F238E27FC236}">
                      <a16:creationId xmlns:a16="http://schemas.microsoft.com/office/drawing/2014/main" id="{4806395E-63A4-8D4E-4FAA-A86966B5E93A}"/>
                    </a:ext>
                  </a:extLst>
                </p:cNvPr>
                <p:cNvPicPr/>
                <p:nvPr/>
              </p:nvPicPr>
              <p:blipFill>
                <a:blip r:embed="rId194"/>
                <a:stretch>
                  <a:fillRect/>
                </a:stretch>
              </p:blipFill>
              <p:spPr>
                <a:xfrm>
                  <a:off x="2106571" y="1885258"/>
                  <a:ext cx="20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 name="Ink 13">
                  <a:extLst>
                    <a:ext uri="{FF2B5EF4-FFF2-40B4-BE49-F238E27FC236}">
                      <a16:creationId xmlns:a16="http://schemas.microsoft.com/office/drawing/2014/main" id="{2E7148CC-C26A-4756-EF9A-EE177EED1A22}"/>
                    </a:ext>
                  </a:extLst>
                </p14:cNvPr>
                <p14:cNvContentPartPr/>
                <p14:nvPr/>
              </p14:nvContentPartPr>
              <p14:xfrm>
                <a:off x="2196571" y="1523818"/>
                <a:ext cx="16560" cy="272160"/>
              </p14:xfrm>
            </p:contentPart>
          </mc:Choice>
          <mc:Fallback xmlns="">
            <p:pic>
              <p:nvPicPr>
                <p:cNvPr id="14" name="Ink 13">
                  <a:extLst>
                    <a:ext uri="{FF2B5EF4-FFF2-40B4-BE49-F238E27FC236}">
                      <a16:creationId xmlns:a16="http://schemas.microsoft.com/office/drawing/2014/main" id="{2E7148CC-C26A-4756-EF9A-EE177EED1A22}"/>
                    </a:ext>
                  </a:extLst>
                </p:cNvPr>
                <p:cNvPicPr/>
                <p:nvPr/>
              </p:nvPicPr>
              <p:blipFill>
                <a:blip r:embed="rId196"/>
                <a:stretch>
                  <a:fillRect/>
                </a:stretch>
              </p:blipFill>
              <p:spPr>
                <a:xfrm>
                  <a:off x="2190451" y="1517698"/>
                  <a:ext cx="288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 name="Ink 14">
                  <a:extLst>
                    <a:ext uri="{FF2B5EF4-FFF2-40B4-BE49-F238E27FC236}">
                      <a16:creationId xmlns:a16="http://schemas.microsoft.com/office/drawing/2014/main" id="{B13C3B6E-A17B-014F-6CB9-A37EED236DDD}"/>
                    </a:ext>
                  </a:extLst>
                </p14:cNvPr>
                <p14:cNvContentPartPr/>
                <p14:nvPr/>
              </p14:nvContentPartPr>
              <p14:xfrm>
                <a:off x="2270011" y="1575658"/>
                <a:ext cx="120960" cy="347760"/>
              </p14:xfrm>
            </p:contentPart>
          </mc:Choice>
          <mc:Fallback xmlns="">
            <p:pic>
              <p:nvPicPr>
                <p:cNvPr id="15" name="Ink 14">
                  <a:extLst>
                    <a:ext uri="{FF2B5EF4-FFF2-40B4-BE49-F238E27FC236}">
                      <a16:creationId xmlns:a16="http://schemas.microsoft.com/office/drawing/2014/main" id="{B13C3B6E-A17B-014F-6CB9-A37EED236DDD}"/>
                    </a:ext>
                  </a:extLst>
                </p:cNvPr>
                <p:cNvPicPr/>
                <p:nvPr/>
              </p:nvPicPr>
              <p:blipFill>
                <a:blip r:embed="rId198"/>
                <a:stretch>
                  <a:fillRect/>
                </a:stretch>
              </p:blipFill>
              <p:spPr>
                <a:xfrm>
                  <a:off x="2263891" y="1569538"/>
                  <a:ext cx="1332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6" name="Ink 15">
                  <a:extLst>
                    <a:ext uri="{FF2B5EF4-FFF2-40B4-BE49-F238E27FC236}">
                      <a16:creationId xmlns:a16="http://schemas.microsoft.com/office/drawing/2014/main" id="{78E12F5F-AEA0-0BDC-61BC-7787143FF876}"/>
                    </a:ext>
                  </a:extLst>
                </p14:cNvPr>
                <p14:cNvContentPartPr/>
                <p14:nvPr/>
              </p14:nvContentPartPr>
              <p14:xfrm>
                <a:off x="2333011" y="1771858"/>
                <a:ext cx="141120" cy="136080"/>
              </p14:xfrm>
            </p:contentPart>
          </mc:Choice>
          <mc:Fallback xmlns="">
            <p:pic>
              <p:nvPicPr>
                <p:cNvPr id="16" name="Ink 15">
                  <a:extLst>
                    <a:ext uri="{FF2B5EF4-FFF2-40B4-BE49-F238E27FC236}">
                      <a16:creationId xmlns:a16="http://schemas.microsoft.com/office/drawing/2014/main" id="{78E12F5F-AEA0-0BDC-61BC-7787143FF876}"/>
                    </a:ext>
                  </a:extLst>
                </p:cNvPr>
                <p:cNvPicPr/>
                <p:nvPr/>
              </p:nvPicPr>
              <p:blipFill>
                <a:blip r:embed="rId200"/>
                <a:stretch>
                  <a:fillRect/>
                </a:stretch>
              </p:blipFill>
              <p:spPr>
                <a:xfrm>
                  <a:off x="2326891" y="1765738"/>
                  <a:ext cx="15336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7" name="Ink 16">
                  <a:extLst>
                    <a:ext uri="{FF2B5EF4-FFF2-40B4-BE49-F238E27FC236}">
                      <a16:creationId xmlns:a16="http://schemas.microsoft.com/office/drawing/2014/main" id="{8543C802-2BDE-CFE4-7351-0DCE761E8202}"/>
                    </a:ext>
                  </a:extLst>
                </p14:cNvPr>
                <p14:cNvContentPartPr/>
                <p14:nvPr/>
              </p14:nvContentPartPr>
              <p14:xfrm>
                <a:off x="2501131" y="1523818"/>
                <a:ext cx="72000" cy="368280"/>
              </p14:xfrm>
            </p:contentPart>
          </mc:Choice>
          <mc:Fallback xmlns="">
            <p:pic>
              <p:nvPicPr>
                <p:cNvPr id="17" name="Ink 16">
                  <a:extLst>
                    <a:ext uri="{FF2B5EF4-FFF2-40B4-BE49-F238E27FC236}">
                      <a16:creationId xmlns:a16="http://schemas.microsoft.com/office/drawing/2014/main" id="{8543C802-2BDE-CFE4-7351-0DCE761E8202}"/>
                    </a:ext>
                  </a:extLst>
                </p:cNvPr>
                <p:cNvPicPr/>
                <p:nvPr/>
              </p:nvPicPr>
              <p:blipFill>
                <a:blip r:embed="rId202"/>
                <a:stretch>
                  <a:fillRect/>
                </a:stretch>
              </p:blipFill>
              <p:spPr>
                <a:xfrm>
                  <a:off x="2495041" y="1517698"/>
                  <a:ext cx="84179" cy="38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3">
            <p14:nvContentPartPr>
              <p14:cNvPr id="18" name="Ink 17">
                <a:extLst>
                  <a:ext uri="{FF2B5EF4-FFF2-40B4-BE49-F238E27FC236}">
                    <a16:creationId xmlns:a16="http://schemas.microsoft.com/office/drawing/2014/main" id="{5C1323F7-2948-49DF-B3D3-E4D519ABD81E}"/>
                  </a:ext>
                </a:extLst>
              </p14:cNvPr>
              <p14:cNvContentPartPr/>
              <p14:nvPr/>
            </p14:nvContentPartPr>
            <p14:xfrm>
              <a:off x="3004771" y="1584298"/>
              <a:ext cx="99000" cy="285480"/>
            </p14:xfrm>
          </p:contentPart>
        </mc:Choice>
        <mc:Fallback xmlns="">
          <p:pic>
            <p:nvPicPr>
              <p:cNvPr id="18" name="Ink 17">
                <a:extLst>
                  <a:ext uri="{FF2B5EF4-FFF2-40B4-BE49-F238E27FC236}">
                    <a16:creationId xmlns:a16="http://schemas.microsoft.com/office/drawing/2014/main" id="{5C1323F7-2948-49DF-B3D3-E4D519ABD81E}"/>
                  </a:ext>
                </a:extLst>
              </p:cNvPr>
              <p:cNvPicPr/>
              <p:nvPr/>
            </p:nvPicPr>
            <p:blipFill>
              <a:blip r:embed="rId204"/>
              <a:stretch>
                <a:fillRect/>
              </a:stretch>
            </p:blipFill>
            <p:spPr>
              <a:xfrm>
                <a:off x="2998673" y="1578178"/>
                <a:ext cx="111196" cy="297720"/>
              </a:xfrm>
              <a:prstGeom prst="rect">
                <a:avLst/>
              </a:prstGeom>
            </p:spPr>
          </p:pic>
        </mc:Fallback>
      </mc:AlternateContent>
      <p:grpSp>
        <p:nvGrpSpPr>
          <p:cNvPr id="26" name="Group 25">
            <a:extLst>
              <a:ext uri="{FF2B5EF4-FFF2-40B4-BE49-F238E27FC236}">
                <a16:creationId xmlns:a16="http://schemas.microsoft.com/office/drawing/2014/main" id="{3D494DBE-B661-C7A8-CAB7-A38A886057F0}"/>
              </a:ext>
            </a:extLst>
          </p:cNvPr>
          <p:cNvGrpSpPr/>
          <p:nvPr/>
        </p:nvGrpSpPr>
        <p:grpSpPr>
          <a:xfrm>
            <a:off x="3110611" y="1513378"/>
            <a:ext cx="168480" cy="378720"/>
            <a:chOff x="3110611" y="1513378"/>
            <a:chExt cx="168480" cy="378720"/>
          </a:xfrm>
        </p:grpSpPr>
        <mc:AlternateContent xmlns:mc="http://schemas.openxmlformats.org/markup-compatibility/2006" xmlns:p14="http://schemas.microsoft.com/office/powerpoint/2010/main">
          <mc:Choice Requires="p14">
            <p:contentPart p14:bwMode="auto" r:id="rId205">
              <p14:nvContentPartPr>
                <p14:cNvPr id="21" name="Ink 20">
                  <a:extLst>
                    <a:ext uri="{FF2B5EF4-FFF2-40B4-BE49-F238E27FC236}">
                      <a16:creationId xmlns:a16="http://schemas.microsoft.com/office/drawing/2014/main" id="{1754FAB1-F42A-07C7-74BB-CA4CE3E20EBE}"/>
                    </a:ext>
                  </a:extLst>
                </p14:cNvPr>
                <p14:cNvContentPartPr/>
                <p14:nvPr/>
              </p14:nvContentPartPr>
              <p14:xfrm>
                <a:off x="3111331" y="1762498"/>
                <a:ext cx="52200" cy="87480"/>
              </p14:xfrm>
            </p:contentPart>
          </mc:Choice>
          <mc:Fallback xmlns="">
            <p:pic>
              <p:nvPicPr>
                <p:cNvPr id="21" name="Ink 20">
                  <a:extLst>
                    <a:ext uri="{FF2B5EF4-FFF2-40B4-BE49-F238E27FC236}">
                      <a16:creationId xmlns:a16="http://schemas.microsoft.com/office/drawing/2014/main" id="{1754FAB1-F42A-07C7-74BB-CA4CE3E20EBE}"/>
                    </a:ext>
                  </a:extLst>
                </p:cNvPr>
                <p:cNvPicPr/>
                <p:nvPr/>
              </p:nvPicPr>
              <p:blipFill>
                <a:blip r:embed="rId206"/>
                <a:stretch>
                  <a:fillRect/>
                </a:stretch>
              </p:blipFill>
              <p:spPr>
                <a:xfrm>
                  <a:off x="3105211" y="1756378"/>
                  <a:ext cx="644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2" name="Ink 21">
                  <a:extLst>
                    <a:ext uri="{FF2B5EF4-FFF2-40B4-BE49-F238E27FC236}">
                      <a16:creationId xmlns:a16="http://schemas.microsoft.com/office/drawing/2014/main" id="{B7998BF9-690D-0386-5FF8-CE2E40ABE1DD}"/>
                    </a:ext>
                  </a:extLst>
                </p14:cNvPr>
                <p14:cNvContentPartPr/>
                <p14:nvPr/>
              </p14:nvContentPartPr>
              <p14:xfrm>
                <a:off x="3142291" y="1783378"/>
                <a:ext cx="38160" cy="66960"/>
              </p14:xfrm>
            </p:contentPart>
          </mc:Choice>
          <mc:Fallback xmlns="">
            <p:pic>
              <p:nvPicPr>
                <p:cNvPr id="22" name="Ink 21">
                  <a:extLst>
                    <a:ext uri="{FF2B5EF4-FFF2-40B4-BE49-F238E27FC236}">
                      <a16:creationId xmlns:a16="http://schemas.microsoft.com/office/drawing/2014/main" id="{B7998BF9-690D-0386-5FF8-CE2E40ABE1DD}"/>
                    </a:ext>
                  </a:extLst>
                </p:cNvPr>
                <p:cNvPicPr/>
                <p:nvPr/>
              </p:nvPicPr>
              <p:blipFill>
                <a:blip r:embed="rId208"/>
                <a:stretch>
                  <a:fillRect/>
                </a:stretch>
              </p:blipFill>
              <p:spPr>
                <a:xfrm>
                  <a:off x="3136228" y="1777258"/>
                  <a:ext cx="50286"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3" name="Ink 22">
                  <a:extLst>
                    <a:ext uri="{FF2B5EF4-FFF2-40B4-BE49-F238E27FC236}">
                      <a16:creationId xmlns:a16="http://schemas.microsoft.com/office/drawing/2014/main" id="{335E732D-D287-51FD-5F5D-A50C5A3DA4FA}"/>
                    </a:ext>
                  </a:extLst>
                </p14:cNvPr>
                <p14:cNvContentPartPr/>
                <p14:nvPr/>
              </p14:nvContentPartPr>
              <p14:xfrm>
                <a:off x="3247051" y="1513378"/>
                <a:ext cx="32040" cy="296280"/>
              </p14:xfrm>
            </p:contentPart>
          </mc:Choice>
          <mc:Fallback xmlns="">
            <p:pic>
              <p:nvPicPr>
                <p:cNvPr id="23" name="Ink 22">
                  <a:extLst>
                    <a:ext uri="{FF2B5EF4-FFF2-40B4-BE49-F238E27FC236}">
                      <a16:creationId xmlns:a16="http://schemas.microsoft.com/office/drawing/2014/main" id="{335E732D-D287-51FD-5F5D-A50C5A3DA4FA}"/>
                    </a:ext>
                  </a:extLst>
                </p:cNvPr>
                <p:cNvPicPr/>
                <p:nvPr/>
              </p:nvPicPr>
              <p:blipFill>
                <a:blip r:embed="rId210"/>
                <a:stretch>
                  <a:fillRect/>
                </a:stretch>
              </p:blipFill>
              <p:spPr>
                <a:xfrm>
                  <a:off x="3240931" y="1507258"/>
                  <a:ext cx="4428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5" name="Ink 24">
                  <a:extLst>
                    <a:ext uri="{FF2B5EF4-FFF2-40B4-BE49-F238E27FC236}">
                      <a16:creationId xmlns:a16="http://schemas.microsoft.com/office/drawing/2014/main" id="{2A453E6B-93D4-0DC3-0ADC-80676F0D84C0}"/>
                    </a:ext>
                  </a:extLst>
                </p14:cNvPr>
                <p14:cNvContentPartPr/>
                <p14:nvPr/>
              </p14:nvContentPartPr>
              <p14:xfrm>
                <a:off x="3110611" y="1752418"/>
                <a:ext cx="46800" cy="139680"/>
              </p14:xfrm>
            </p:contentPart>
          </mc:Choice>
          <mc:Fallback xmlns="">
            <p:pic>
              <p:nvPicPr>
                <p:cNvPr id="25" name="Ink 24">
                  <a:extLst>
                    <a:ext uri="{FF2B5EF4-FFF2-40B4-BE49-F238E27FC236}">
                      <a16:creationId xmlns:a16="http://schemas.microsoft.com/office/drawing/2014/main" id="{2A453E6B-93D4-0DC3-0ADC-80676F0D84C0}"/>
                    </a:ext>
                  </a:extLst>
                </p:cNvPr>
                <p:cNvPicPr/>
                <p:nvPr/>
              </p:nvPicPr>
              <p:blipFill>
                <a:blip r:embed="rId212"/>
                <a:stretch>
                  <a:fillRect/>
                </a:stretch>
              </p:blipFill>
              <p:spPr>
                <a:xfrm>
                  <a:off x="3104491" y="1746298"/>
                  <a:ext cx="59040" cy="151920"/>
                </a:xfrm>
                <a:prstGeom prst="rect">
                  <a:avLst/>
                </a:prstGeom>
              </p:spPr>
            </p:pic>
          </mc:Fallback>
        </mc:AlternateContent>
      </p:grpSp>
      <p:grpSp>
        <p:nvGrpSpPr>
          <p:cNvPr id="55" name="Group 54">
            <a:extLst>
              <a:ext uri="{FF2B5EF4-FFF2-40B4-BE49-F238E27FC236}">
                <a16:creationId xmlns:a16="http://schemas.microsoft.com/office/drawing/2014/main" id="{5026CFA1-5BB5-DACB-CDFC-C457668C9670}"/>
              </a:ext>
            </a:extLst>
          </p:cNvPr>
          <p:cNvGrpSpPr/>
          <p:nvPr/>
        </p:nvGrpSpPr>
        <p:grpSpPr>
          <a:xfrm>
            <a:off x="3342091" y="1519858"/>
            <a:ext cx="284760" cy="294480"/>
            <a:chOff x="3342091" y="1519858"/>
            <a:chExt cx="284760" cy="294480"/>
          </a:xfrm>
        </p:grpSpPr>
        <mc:AlternateContent xmlns:mc="http://schemas.openxmlformats.org/markup-compatibility/2006" xmlns:p14="http://schemas.microsoft.com/office/powerpoint/2010/main">
          <mc:Choice Requires="p14">
            <p:contentPart p14:bwMode="auto" r:id="rId213">
              <p14:nvContentPartPr>
                <p14:cNvPr id="27" name="Ink 26">
                  <a:extLst>
                    <a:ext uri="{FF2B5EF4-FFF2-40B4-BE49-F238E27FC236}">
                      <a16:creationId xmlns:a16="http://schemas.microsoft.com/office/drawing/2014/main" id="{19B38AE8-6348-DE74-C603-BD7EEDAD92A6}"/>
                    </a:ext>
                  </a:extLst>
                </p14:cNvPr>
                <p14:cNvContentPartPr/>
                <p14:nvPr/>
              </p14:nvContentPartPr>
              <p14:xfrm>
                <a:off x="3342091" y="1519858"/>
                <a:ext cx="64440" cy="246240"/>
              </p14:xfrm>
            </p:contentPart>
          </mc:Choice>
          <mc:Fallback xmlns="">
            <p:pic>
              <p:nvPicPr>
                <p:cNvPr id="27" name="Ink 26">
                  <a:extLst>
                    <a:ext uri="{FF2B5EF4-FFF2-40B4-BE49-F238E27FC236}">
                      <a16:creationId xmlns:a16="http://schemas.microsoft.com/office/drawing/2014/main" id="{19B38AE8-6348-DE74-C603-BD7EEDAD92A6}"/>
                    </a:ext>
                  </a:extLst>
                </p:cNvPr>
                <p:cNvPicPr/>
                <p:nvPr/>
              </p:nvPicPr>
              <p:blipFill>
                <a:blip r:embed="rId214"/>
                <a:stretch>
                  <a:fillRect/>
                </a:stretch>
              </p:blipFill>
              <p:spPr>
                <a:xfrm>
                  <a:off x="3335971" y="1513738"/>
                  <a:ext cx="766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8" name="Ink 27">
                  <a:extLst>
                    <a:ext uri="{FF2B5EF4-FFF2-40B4-BE49-F238E27FC236}">
                      <a16:creationId xmlns:a16="http://schemas.microsoft.com/office/drawing/2014/main" id="{D831755F-A1C7-959C-6167-9A249FF709A5}"/>
                    </a:ext>
                  </a:extLst>
                </p14:cNvPr>
                <p14:cNvContentPartPr/>
                <p14:nvPr/>
              </p14:nvContentPartPr>
              <p14:xfrm>
                <a:off x="3342091" y="1644418"/>
                <a:ext cx="61200" cy="121320"/>
              </p14:xfrm>
            </p:contentPart>
          </mc:Choice>
          <mc:Fallback xmlns="">
            <p:pic>
              <p:nvPicPr>
                <p:cNvPr id="28" name="Ink 27">
                  <a:extLst>
                    <a:ext uri="{FF2B5EF4-FFF2-40B4-BE49-F238E27FC236}">
                      <a16:creationId xmlns:a16="http://schemas.microsoft.com/office/drawing/2014/main" id="{D831755F-A1C7-959C-6167-9A249FF709A5}"/>
                    </a:ext>
                  </a:extLst>
                </p:cNvPr>
                <p:cNvPicPr/>
                <p:nvPr/>
              </p:nvPicPr>
              <p:blipFill>
                <a:blip r:embed="rId216"/>
                <a:stretch>
                  <a:fillRect/>
                </a:stretch>
              </p:blipFill>
              <p:spPr>
                <a:xfrm>
                  <a:off x="3335971" y="1638298"/>
                  <a:ext cx="734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9" name="Ink 28">
                  <a:extLst>
                    <a:ext uri="{FF2B5EF4-FFF2-40B4-BE49-F238E27FC236}">
                      <a16:creationId xmlns:a16="http://schemas.microsoft.com/office/drawing/2014/main" id="{4B9BC8B7-8807-533F-9B9B-13D7A248D7B8}"/>
                    </a:ext>
                  </a:extLst>
                </p14:cNvPr>
                <p14:cNvContentPartPr/>
                <p14:nvPr/>
              </p14:nvContentPartPr>
              <p14:xfrm>
                <a:off x="3457651" y="1649818"/>
                <a:ext cx="59760" cy="164520"/>
              </p14:xfrm>
            </p:contentPart>
          </mc:Choice>
          <mc:Fallback xmlns="">
            <p:pic>
              <p:nvPicPr>
                <p:cNvPr id="29" name="Ink 28">
                  <a:extLst>
                    <a:ext uri="{FF2B5EF4-FFF2-40B4-BE49-F238E27FC236}">
                      <a16:creationId xmlns:a16="http://schemas.microsoft.com/office/drawing/2014/main" id="{4B9BC8B7-8807-533F-9B9B-13D7A248D7B8}"/>
                    </a:ext>
                  </a:extLst>
                </p:cNvPr>
                <p:cNvPicPr/>
                <p:nvPr/>
              </p:nvPicPr>
              <p:blipFill>
                <a:blip r:embed="rId218"/>
                <a:stretch>
                  <a:fillRect/>
                </a:stretch>
              </p:blipFill>
              <p:spPr>
                <a:xfrm>
                  <a:off x="3451531" y="1643698"/>
                  <a:ext cx="720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0" name="Ink 29">
                  <a:extLst>
                    <a:ext uri="{FF2B5EF4-FFF2-40B4-BE49-F238E27FC236}">
                      <a16:creationId xmlns:a16="http://schemas.microsoft.com/office/drawing/2014/main" id="{65EF3485-28B5-34BE-0067-89B907879141}"/>
                    </a:ext>
                  </a:extLst>
                </p14:cNvPr>
                <p14:cNvContentPartPr/>
                <p14:nvPr/>
              </p14:nvContentPartPr>
              <p14:xfrm>
                <a:off x="3615331" y="1534258"/>
                <a:ext cx="11520" cy="244080"/>
              </p14:xfrm>
            </p:contentPart>
          </mc:Choice>
          <mc:Fallback xmlns="">
            <p:pic>
              <p:nvPicPr>
                <p:cNvPr id="30" name="Ink 29">
                  <a:extLst>
                    <a:ext uri="{FF2B5EF4-FFF2-40B4-BE49-F238E27FC236}">
                      <a16:creationId xmlns:a16="http://schemas.microsoft.com/office/drawing/2014/main" id="{65EF3485-28B5-34BE-0067-89B907879141}"/>
                    </a:ext>
                  </a:extLst>
                </p:cNvPr>
                <p:cNvPicPr/>
                <p:nvPr/>
              </p:nvPicPr>
              <p:blipFill>
                <a:blip r:embed="rId220"/>
                <a:stretch>
                  <a:fillRect/>
                </a:stretch>
              </p:blipFill>
              <p:spPr>
                <a:xfrm>
                  <a:off x="3609014" y="1528138"/>
                  <a:ext cx="24155" cy="256320"/>
                </a:xfrm>
                <a:prstGeom prst="rect">
                  <a:avLst/>
                </a:prstGeom>
              </p:spPr>
            </p:pic>
          </mc:Fallback>
        </mc:AlternateContent>
      </p:grpSp>
      <p:grpSp>
        <p:nvGrpSpPr>
          <p:cNvPr id="54" name="Group 53">
            <a:extLst>
              <a:ext uri="{FF2B5EF4-FFF2-40B4-BE49-F238E27FC236}">
                <a16:creationId xmlns:a16="http://schemas.microsoft.com/office/drawing/2014/main" id="{6AD08B83-4062-D3C7-6B48-7969558AF39C}"/>
              </a:ext>
            </a:extLst>
          </p:cNvPr>
          <p:cNvGrpSpPr/>
          <p:nvPr/>
        </p:nvGrpSpPr>
        <p:grpSpPr>
          <a:xfrm>
            <a:off x="3741331" y="1471258"/>
            <a:ext cx="200520" cy="358560"/>
            <a:chOff x="3741331" y="1471258"/>
            <a:chExt cx="200520" cy="358560"/>
          </a:xfrm>
        </p:grpSpPr>
        <mc:AlternateContent xmlns:mc="http://schemas.openxmlformats.org/markup-compatibility/2006" xmlns:p14="http://schemas.microsoft.com/office/powerpoint/2010/main">
          <mc:Choice Requires="p14">
            <p:contentPart p14:bwMode="auto" r:id="rId221">
              <p14:nvContentPartPr>
                <p14:cNvPr id="31" name="Ink 30">
                  <a:extLst>
                    <a:ext uri="{FF2B5EF4-FFF2-40B4-BE49-F238E27FC236}">
                      <a16:creationId xmlns:a16="http://schemas.microsoft.com/office/drawing/2014/main" id="{2C3E6A67-9C96-3FE2-2676-89C22A1CCCA3}"/>
                    </a:ext>
                  </a:extLst>
                </p14:cNvPr>
                <p14:cNvContentPartPr/>
                <p14:nvPr/>
              </p14:nvContentPartPr>
              <p14:xfrm>
                <a:off x="3741331" y="1533178"/>
                <a:ext cx="74880" cy="259920"/>
              </p14:xfrm>
            </p:contentPart>
          </mc:Choice>
          <mc:Fallback xmlns="">
            <p:pic>
              <p:nvPicPr>
                <p:cNvPr id="31" name="Ink 30">
                  <a:extLst>
                    <a:ext uri="{FF2B5EF4-FFF2-40B4-BE49-F238E27FC236}">
                      <a16:creationId xmlns:a16="http://schemas.microsoft.com/office/drawing/2014/main" id="{2C3E6A67-9C96-3FE2-2676-89C22A1CCCA3}"/>
                    </a:ext>
                  </a:extLst>
                </p:cNvPr>
                <p:cNvPicPr/>
                <p:nvPr/>
              </p:nvPicPr>
              <p:blipFill>
                <a:blip r:embed="rId222"/>
                <a:stretch>
                  <a:fillRect/>
                </a:stretch>
              </p:blipFill>
              <p:spPr>
                <a:xfrm>
                  <a:off x="3735211" y="1527058"/>
                  <a:ext cx="871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2" name="Ink 31">
                  <a:extLst>
                    <a:ext uri="{FF2B5EF4-FFF2-40B4-BE49-F238E27FC236}">
                      <a16:creationId xmlns:a16="http://schemas.microsoft.com/office/drawing/2014/main" id="{0E534EB8-C40C-0BCF-09E3-24CC42816261}"/>
                    </a:ext>
                  </a:extLst>
                </p14:cNvPr>
                <p14:cNvContentPartPr/>
                <p14:nvPr/>
              </p14:nvContentPartPr>
              <p14:xfrm>
                <a:off x="3857251" y="1786618"/>
                <a:ext cx="6840" cy="43200"/>
              </p14:xfrm>
            </p:contentPart>
          </mc:Choice>
          <mc:Fallback xmlns="">
            <p:pic>
              <p:nvPicPr>
                <p:cNvPr id="32" name="Ink 31">
                  <a:extLst>
                    <a:ext uri="{FF2B5EF4-FFF2-40B4-BE49-F238E27FC236}">
                      <a16:creationId xmlns:a16="http://schemas.microsoft.com/office/drawing/2014/main" id="{0E534EB8-C40C-0BCF-09E3-24CC42816261}"/>
                    </a:ext>
                  </a:extLst>
                </p:cNvPr>
                <p:cNvPicPr/>
                <p:nvPr/>
              </p:nvPicPr>
              <p:blipFill>
                <a:blip r:embed="rId224"/>
                <a:stretch>
                  <a:fillRect/>
                </a:stretch>
              </p:blipFill>
              <p:spPr>
                <a:xfrm>
                  <a:off x="3850791" y="1780447"/>
                  <a:ext cx="19760" cy="55543"/>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3" name="Ink 32">
                  <a:extLst>
                    <a:ext uri="{FF2B5EF4-FFF2-40B4-BE49-F238E27FC236}">
                      <a16:creationId xmlns:a16="http://schemas.microsoft.com/office/drawing/2014/main" id="{39D01EB3-26E6-95E0-0727-C170B72106E3}"/>
                    </a:ext>
                  </a:extLst>
                </p14:cNvPr>
                <p14:cNvContentPartPr/>
                <p14:nvPr/>
              </p14:nvContentPartPr>
              <p14:xfrm>
                <a:off x="3913051" y="1471258"/>
                <a:ext cx="28800" cy="345240"/>
              </p14:xfrm>
            </p:contentPart>
          </mc:Choice>
          <mc:Fallback xmlns="">
            <p:pic>
              <p:nvPicPr>
                <p:cNvPr id="33" name="Ink 32">
                  <a:extLst>
                    <a:ext uri="{FF2B5EF4-FFF2-40B4-BE49-F238E27FC236}">
                      <a16:creationId xmlns:a16="http://schemas.microsoft.com/office/drawing/2014/main" id="{39D01EB3-26E6-95E0-0727-C170B72106E3}"/>
                    </a:ext>
                  </a:extLst>
                </p:cNvPr>
                <p:cNvPicPr/>
                <p:nvPr/>
              </p:nvPicPr>
              <p:blipFill>
                <a:blip r:embed="rId226"/>
                <a:stretch>
                  <a:fillRect/>
                </a:stretch>
              </p:blipFill>
              <p:spPr>
                <a:xfrm>
                  <a:off x="3906931" y="1465138"/>
                  <a:ext cx="41040" cy="357480"/>
                </a:xfrm>
                <a:prstGeom prst="rect">
                  <a:avLst/>
                </a:prstGeom>
              </p:spPr>
            </p:pic>
          </mc:Fallback>
        </mc:AlternateContent>
      </p:grpSp>
      <p:grpSp>
        <p:nvGrpSpPr>
          <p:cNvPr id="62" name="Group 61">
            <a:extLst>
              <a:ext uri="{FF2B5EF4-FFF2-40B4-BE49-F238E27FC236}">
                <a16:creationId xmlns:a16="http://schemas.microsoft.com/office/drawing/2014/main" id="{4C3E21E4-71E9-593C-304F-41350B0F0102}"/>
              </a:ext>
            </a:extLst>
          </p:cNvPr>
          <p:cNvGrpSpPr/>
          <p:nvPr/>
        </p:nvGrpSpPr>
        <p:grpSpPr>
          <a:xfrm>
            <a:off x="4497691" y="1474858"/>
            <a:ext cx="596160" cy="435960"/>
            <a:chOff x="4497691" y="1474858"/>
            <a:chExt cx="596160" cy="435960"/>
          </a:xfrm>
        </p:grpSpPr>
        <mc:AlternateContent xmlns:mc="http://schemas.openxmlformats.org/markup-compatibility/2006" xmlns:p14="http://schemas.microsoft.com/office/powerpoint/2010/main">
          <mc:Choice Requires="p14">
            <p:contentPart p14:bwMode="auto" r:id="rId227">
              <p14:nvContentPartPr>
                <p14:cNvPr id="56" name="Ink 55">
                  <a:extLst>
                    <a:ext uri="{FF2B5EF4-FFF2-40B4-BE49-F238E27FC236}">
                      <a16:creationId xmlns:a16="http://schemas.microsoft.com/office/drawing/2014/main" id="{C51C58D5-FAE0-3ACF-B767-213FF9161453}"/>
                    </a:ext>
                  </a:extLst>
                </p14:cNvPr>
                <p14:cNvContentPartPr/>
                <p14:nvPr/>
              </p14:nvContentPartPr>
              <p14:xfrm>
                <a:off x="4497691" y="1607698"/>
                <a:ext cx="66240" cy="303120"/>
              </p14:xfrm>
            </p:contentPart>
          </mc:Choice>
          <mc:Fallback xmlns="">
            <p:pic>
              <p:nvPicPr>
                <p:cNvPr id="56" name="Ink 55">
                  <a:extLst>
                    <a:ext uri="{FF2B5EF4-FFF2-40B4-BE49-F238E27FC236}">
                      <a16:creationId xmlns:a16="http://schemas.microsoft.com/office/drawing/2014/main" id="{C51C58D5-FAE0-3ACF-B767-213FF9161453}"/>
                    </a:ext>
                  </a:extLst>
                </p:cNvPr>
                <p:cNvPicPr/>
                <p:nvPr/>
              </p:nvPicPr>
              <p:blipFill>
                <a:blip r:embed="rId228"/>
                <a:stretch>
                  <a:fillRect/>
                </a:stretch>
              </p:blipFill>
              <p:spPr>
                <a:xfrm>
                  <a:off x="4491571" y="1601578"/>
                  <a:ext cx="784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57" name="Ink 56">
                  <a:extLst>
                    <a:ext uri="{FF2B5EF4-FFF2-40B4-BE49-F238E27FC236}">
                      <a16:creationId xmlns:a16="http://schemas.microsoft.com/office/drawing/2014/main" id="{31A38086-2C61-F816-349B-D328234CADD2}"/>
                    </a:ext>
                  </a:extLst>
                </p14:cNvPr>
                <p14:cNvContentPartPr/>
                <p14:nvPr/>
              </p14:nvContentPartPr>
              <p14:xfrm>
                <a:off x="4626931" y="1676098"/>
                <a:ext cx="48240" cy="182880"/>
              </p14:xfrm>
            </p:contentPart>
          </mc:Choice>
          <mc:Fallback xmlns="">
            <p:pic>
              <p:nvPicPr>
                <p:cNvPr id="57" name="Ink 56">
                  <a:extLst>
                    <a:ext uri="{FF2B5EF4-FFF2-40B4-BE49-F238E27FC236}">
                      <a16:creationId xmlns:a16="http://schemas.microsoft.com/office/drawing/2014/main" id="{31A38086-2C61-F816-349B-D328234CADD2}"/>
                    </a:ext>
                  </a:extLst>
                </p:cNvPr>
                <p:cNvPicPr/>
                <p:nvPr/>
              </p:nvPicPr>
              <p:blipFill>
                <a:blip r:embed="rId230"/>
                <a:stretch>
                  <a:fillRect/>
                </a:stretch>
              </p:blipFill>
              <p:spPr>
                <a:xfrm>
                  <a:off x="4620811" y="1669966"/>
                  <a:ext cx="60480" cy="195144"/>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58" name="Ink 57">
                  <a:extLst>
                    <a:ext uri="{FF2B5EF4-FFF2-40B4-BE49-F238E27FC236}">
                      <a16:creationId xmlns:a16="http://schemas.microsoft.com/office/drawing/2014/main" id="{0F2665BF-DB88-2C4C-358A-CF88BFC27206}"/>
                    </a:ext>
                  </a:extLst>
                </p14:cNvPr>
                <p14:cNvContentPartPr/>
                <p14:nvPr/>
              </p14:nvContentPartPr>
              <p14:xfrm>
                <a:off x="4772731" y="1502578"/>
                <a:ext cx="41040" cy="335520"/>
              </p14:xfrm>
            </p:contentPart>
          </mc:Choice>
          <mc:Fallback xmlns="">
            <p:pic>
              <p:nvPicPr>
                <p:cNvPr id="58" name="Ink 57">
                  <a:extLst>
                    <a:ext uri="{FF2B5EF4-FFF2-40B4-BE49-F238E27FC236}">
                      <a16:creationId xmlns:a16="http://schemas.microsoft.com/office/drawing/2014/main" id="{0F2665BF-DB88-2C4C-358A-CF88BFC27206}"/>
                    </a:ext>
                  </a:extLst>
                </p:cNvPr>
                <p:cNvPicPr/>
                <p:nvPr/>
              </p:nvPicPr>
              <p:blipFill>
                <a:blip r:embed="rId232"/>
                <a:stretch>
                  <a:fillRect/>
                </a:stretch>
              </p:blipFill>
              <p:spPr>
                <a:xfrm>
                  <a:off x="4766611" y="1496451"/>
                  <a:ext cx="53280" cy="347773"/>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59" name="Ink 58">
                  <a:extLst>
                    <a:ext uri="{FF2B5EF4-FFF2-40B4-BE49-F238E27FC236}">
                      <a16:creationId xmlns:a16="http://schemas.microsoft.com/office/drawing/2014/main" id="{1C04DACF-801F-C013-02D0-F5ED0F79EEEC}"/>
                    </a:ext>
                  </a:extLst>
                </p14:cNvPr>
                <p14:cNvContentPartPr/>
                <p14:nvPr/>
              </p14:nvContentPartPr>
              <p14:xfrm>
                <a:off x="4896571" y="1474858"/>
                <a:ext cx="54360" cy="269280"/>
              </p14:xfrm>
            </p:contentPart>
          </mc:Choice>
          <mc:Fallback xmlns="">
            <p:pic>
              <p:nvPicPr>
                <p:cNvPr id="59" name="Ink 58">
                  <a:extLst>
                    <a:ext uri="{FF2B5EF4-FFF2-40B4-BE49-F238E27FC236}">
                      <a16:creationId xmlns:a16="http://schemas.microsoft.com/office/drawing/2014/main" id="{1C04DACF-801F-C013-02D0-F5ED0F79EEEC}"/>
                    </a:ext>
                  </a:extLst>
                </p:cNvPr>
                <p:cNvPicPr/>
                <p:nvPr/>
              </p:nvPicPr>
              <p:blipFill>
                <a:blip r:embed="rId234"/>
                <a:stretch>
                  <a:fillRect/>
                </a:stretch>
              </p:blipFill>
              <p:spPr>
                <a:xfrm>
                  <a:off x="4890451" y="1468746"/>
                  <a:ext cx="66600" cy="281504"/>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60" name="Ink 59">
                  <a:extLst>
                    <a:ext uri="{FF2B5EF4-FFF2-40B4-BE49-F238E27FC236}">
                      <a16:creationId xmlns:a16="http://schemas.microsoft.com/office/drawing/2014/main" id="{96CABDC0-6C18-A1E2-8CC8-762432C20734}"/>
                    </a:ext>
                  </a:extLst>
                </p14:cNvPr>
                <p14:cNvContentPartPr/>
                <p14:nvPr/>
              </p14:nvContentPartPr>
              <p14:xfrm>
                <a:off x="5023651" y="1710658"/>
                <a:ext cx="70200" cy="96480"/>
              </p14:xfrm>
            </p:contentPart>
          </mc:Choice>
          <mc:Fallback xmlns="">
            <p:pic>
              <p:nvPicPr>
                <p:cNvPr id="60" name="Ink 59">
                  <a:extLst>
                    <a:ext uri="{FF2B5EF4-FFF2-40B4-BE49-F238E27FC236}">
                      <a16:creationId xmlns:a16="http://schemas.microsoft.com/office/drawing/2014/main" id="{96CABDC0-6C18-A1E2-8CC8-762432C20734}"/>
                    </a:ext>
                  </a:extLst>
                </p:cNvPr>
                <p:cNvPicPr/>
                <p:nvPr/>
              </p:nvPicPr>
              <p:blipFill>
                <a:blip r:embed="rId236"/>
                <a:stretch>
                  <a:fillRect/>
                </a:stretch>
              </p:blipFill>
              <p:spPr>
                <a:xfrm>
                  <a:off x="5017531" y="1704538"/>
                  <a:ext cx="82440" cy="108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7">
            <p14:nvContentPartPr>
              <p14:cNvPr id="61" name="Ink 60">
                <a:extLst>
                  <a:ext uri="{FF2B5EF4-FFF2-40B4-BE49-F238E27FC236}">
                    <a16:creationId xmlns:a16="http://schemas.microsoft.com/office/drawing/2014/main" id="{54EE5CAB-5195-B0BF-2584-1AC67903ABCE}"/>
                  </a:ext>
                </a:extLst>
              </p14:cNvPr>
              <p14:cNvContentPartPr/>
              <p14:nvPr/>
            </p14:nvContentPartPr>
            <p14:xfrm>
              <a:off x="5214091" y="1397818"/>
              <a:ext cx="9720" cy="291240"/>
            </p14:xfrm>
          </p:contentPart>
        </mc:Choice>
        <mc:Fallback xmlns="">
          <p:pic>
            <p:nvPicPr>
              <p:cNvPr id="61" name="Ink 60">
                <a:extLst>
                  <a:ext uri="{FF2B5EF4-FFF2-40B4-BE49-F238E27FC236}">
                    <a16:creationId xmlns:a16="http://schemas.microsoft.com/office/drawing/2014/main" id="{54EE5CAB-5195-B0BF-2584-1AC67903ABCE}"/>
                  </a:ext>
                </a:extLst>
              </p:cNvPr>
              <p:cNvPicPr/>
              <p:nvPr/>
            </p:nvPicPr>
            <p:blipFill>
              <a:blip r:embed="rId238"/>
              <a:stretch>
                <a:fillRect/>
              </a:stretch>
            </p:blipFill>
            <p:spPr>
              <a:xfrm>
                <a:off x="5207971" y="1391706"/>
                <a:ext cx="21960" cy="303465"/>
              </a:xfrm>
              <a:prstGeom prst="rect">
                <a:avLst/>
              </a:prstGeom>
            </p:spPr>
          </p:pic>
        </mc:Fallback>
      </mc:AlternateContent>
      <p:grpSp>
        <p:nvGrpSpPr>
          <p:cNvPr id="67" name="Group 66">
            <a:extLst>
              <a:ext uri="{FF2B5EF4-FFF2-40B4-BE49-F238E27FC236}">
                <a16:creationId xmlns:a16="http://schemas.microsoft.com/office/drawing/2014/main" id="{D702CA15-6776-A33D-D2D4-17B10BCEBDB4}"/>
              </a:ext>
            </a:extLst>
          </p:cNvPr>
          <p:cNvGrpSpPr/>
          <p:nvPr/>
        </p:nvGrpSpPr>
        <p:grpSpPr>
          <a:xfrm>
            <a:off x="5359891" y="1439938"/>
            <a:ext cx="284400" cy="347400"/>
            <a:chOff x="5359891" y="1439938"/>
            <a:chExt cx="284400" cy="347400"/>
          </a:xfrm>
        </p:grpSpPr>
        <mc:AlternateContent xmlns:mc="http://schemas.openxmlformats.org/markup-compatibility/2006" xmlns:p14="http://schemas.microsoft.com/office/powerpoint/2010/main">
          <mc:Choice Requires="p14">
            <p:contentPart p14:bwMode="auto" r:id="rId239">
              <p14:nvContentPartPr>
                <p14:cNvPr id="63" name="Ink 62">
                  <a:extLst>
                    <a:ext uri="{FF2B5EF4-FFF2-40B4-BE49-F238E27FC236}">
                      <a16:creationId xmlns:a16="http://schemas.microsoft.com/office/drawing/2014/main" id="{9614E527-87CD-6FD4-BF71-2D74DE227560}"/>
                    </a:ext>
                  </a:extLst>
                </p14:cNvPr>
                <p14:cNvContentPartPr/>
                <p14:nvPr/>
              </p14:nvContentPartPr>
              <p14:xfrm>
                <a:off x="5359891" y="1474138"/>
                <a:ext cx="96120" cy="238320"/>
              </p14:xfrm>
            </p:contentPart>
          </mc:Choice>
          <mc:Fallback xmlns="">
            <p:pic>
              <p:nvPicPr>
                <p:cNvPr id="63" name="Ink 62">
                  <a:extLst>
                    <a:ext uri="{FF2B5EF4-FFF2-40B4-BE49-F238E27FC236}">
                      <a16:creationId xmlns:a16="http://schemas.microsoft.com/office/drawing/2014/main" id="{9614E527-87CD-6FD4-BF71-2D74DE227560}"/>
                    </a:ext>
                  </a:extLst>
                </p:cNvPr>
                <p:cNvPicPr/>
                <p:nvPr/>
              </p:nvPicPr>
              <p:blipFill>
                <a:blip r:embed="rId240"/>
                <a:stretch>
                  <a:fillRect/>
                </a:stretch>
              </p:blipFill>
              <p:spPr>
                <a:xfrm>
                  <a:off x="5353771" y="1468018"/>
                  <a:ext cx="1083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64" name="Ink 63">
                  <a:extLst>
                    <a:ext uri="{FF2B5EF4-FFF2-40B4-BE49-F238E27FC236}">
                      <a16:creationId xmlns:a16="http://schemas.microsoft.com/office/drawing/2014/main" id="{0F9E92F8-DC78-C4CC-563A-32B9CD477195}"/>
                    </a:ext>
                  </a:extLst>
                </p14:cNvPr>
                <p14:cNvContentPartPr/>
                <p14:nvPr/>
              </p14:nvContentPartPr>
              <p14:xfrm>
                <a:off x="5412451" y="1570978"/>
                <a:ext cx="38520" cy="37440"/>
              </p14:xfrm>
            </p:contentPart>
          </mc:Choice>
          <mc:Fallback xmlns="">
            <p:pic>
              <p:nvPicPr>
                <p:cNvPr id="64" name="Ink 63">
                  <a:extLst>
                    <a:ext uri="{FF2B5EF4-FFF2-40B4-BE49-F238E27FC236}">
                      <a16:creationId xmlns:a16="http://schemas.microsoft.com/office/drawing/2014/main" id="{0F9E92F8-DC78-C4CC-563A-32B9CD477195}"/>
                    </a:ext>
                  </a:extLst>
                </p:cNvPr>
                <p:cNvPicPr/>
                <p:nvPr/>
              </p:nvPicPr>
              <p:blipFill>
                <a:blip r:embed="rId242"/>
                <a:stretch>
                  <a:fillRect/>
                </a:stretch>
              </p:blipFill>
              <p:spPr>
                <a:xfrm>
                  <a:off x="5406331" y="1564858"/>
                  <a:ext cx="507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65" name="Ink 64">
                  <a:extLst>
                    <a:ext uri="{FF2B5EF4-FFF2-40B4-BE49-F238E27FC236}">
                      <a16:creationId xmlns:a16="http://schemas.microsoft.com/office/drawing/2014/main" id="{B06EE038-7196-76DB-1231-FE0E2BB60D8F}"/>
                    </a:ext>
                  </a:extLst>
                </p14:cNvPr>
                <p14:cNvContentPartPr/>
                <p14:nvPr/>
              </p14:nvContentPartPr>
              <p14:xfrm>
                <a:off x="5507491" y="1639378"/>
                <a:ext cx="49320" cy="128880"/>
              </p14:xfrm>
            </p:contentPart>
          </mc:Choice>
          <mc:Fallback xmlns="">
            <p:pic>
              <p:nvPicPr>
                <p:cNvPr id="65" name="Ink 64">
                  <a:extLst>
                    <a:ext uri="{FF2B5EF4-FFF2-40B4-BE49-F238E27FC236}">
                      <a16:creationId xmlns:a16="http://schemas.microsoft.com/office/drawing/2014/main" id="{B06EE038-7196-76DB-1231-FE0E2BB60D8F}"/>
                    </a:ext>
                  </a:extLst>
                </p:cNvPr>
                <p:cNvPicPr/>
                <p:nvPr/>
              </p:nvPicPr>
              <p:blipFill>
                <a:blip r:embed="rId244"/>
                <a:stretch>
                  <a:fillRect/>
                </a:stretch>
              </p:blipFill>
              <p:spPr>
                <a:xfrm>
                  <a:off x="5501371" y="1633258"/>
                  <a:ext cx="61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66" name="Ink 65">
                  <a:extLst>
                    <a:ext uri="{FF2B5EF4-FFF2-40B4-BE49-F238E27FC236}">
                      <a16:creationId xmlns:a16="http://schemas.microsoft.com/office/drawing/2014/main" id="{FA7BD233-4BEA-9FC1-BC12-46504D5BAD0A}"/>
                    </a:ext>
                  </a:extLst>
                </p14:cNvPr>
                <p14:cNvContentPartPr/>
                <p14:nvPr/>
              </p14:nvContentPartPr>
              <p14:xfrm>
                <a:off x="5570131" y="1439938"/>
                <a:ext cx="74160" cy="347400"/>
              </p14:xfrm>
            </p:contentPart>
          </mc:Choice>
          <mc:Fallback xmlns="">
            <p:pic>
              <p:nvPicPr>
                <p:cNvPr id="66" name="Ink 65">
                  <a:extLst>
                    <a:ext uri="{FF2B5EF4-FFF2-40B4-BE49-F238E27FC236}">
                      <a16:creationId xmlns:a16="http://schemas.microsoft.com/office/drawing/2014/main" id="{FA7BD233-4BEA-9FC1-BC12-46504D5BAD0A}"/>
                    </a:ext>
                  </a:extLst>
                </p:cNvPr>
                <p:cNvPicPr/>
                <p:nvPr/>
              </p:nvPicPr>
              <p:blipFill>
                <a:blip r:embed="rId246"/>
                <a:stretch>
                  <a:fillRect/>
                </a:stretch>
              </p:blipFill>
              <p:spPr>
                <a:xfrm>
                  <a:off x="5563981" y="1433824"/>
                  <a:ext cx="86460" cy="35962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7">
            <p14:nvContentPartPr>
              <p14:cNvPr id="148" name="Ink 147">
                <a:extLst>
                  <a:ext uri="{FF2B5EF4-FFF2-40B4-BE49-F238E27FC236}">
                    <a16:creationId xmlns:a16="http://schemas.microsoft.com/office/drawing/2014/main" id="{74168EED-AB6A-4344-5AC8-979699D6B6F3}"/>
                  </a:ext>
                </a:extLst>
              </p14:cNvPr>
              <p14:cNvContentPartPr/>
              <p14:nvPr/>
            </p14:nvContentPartPr>
            <p14:xfrm>
              <a:off x="8702131" y="3394738"/>
              <a:ext cx="11160" cy="114840"/>
            </p14:xfrm>
          </p:contentPart>
        </mc:Choice>
        <mc:Fallback xmlns="">
          <p:pic>
            <p:nvPicPr>
              <p:cNvPr id="148" name="Ink 147">
                <a:extLst>
                  <a:ext uri="{FF2B5EF4-FFF2-40B4-BE49-F238E27FC236}">
                    <a16:creationId xmlns:a16="http://schemas.microsoft.com/office/drawing/2014/main" id="{74168EED-AB6A-4344-5AC8-979699D6B6F3}"/>
                  </a:ext>
                </a:extLst>
              </p:cNvPr>
              <p:cNvPicPr/>
              <p:nvPr/>
            </p:nvPicPr>
            <p:blipFill>
              <a:blip r:embed="rId278"/>
              <a:stretch>
                <a:fillRect/>
              </a:stretch>
            </p:blipFill>
            <p:spPr>
              <a:xfrm>
                <a:off x="8696011" y="3388637"/>
                <a:ext cx="23400" cy="127042"/>
              </a:xfrm>
              <a:prstGeom prst="rect">
                <a:avLst/>
              </a:prstGeom>
            </p:spPr>
          </p:pic>
        </mc:Fallback>
      </mc:AlternateContent>
      <p:grpSp>
        <p:nvGrpSpPr>
          <p:cNvPr id="151" name="Group 150">
            <a:extLst>
              <a:ext uri="{FF2B5EF4-FFF2-40B4-BE49-F238E27FC236}">
                <a16:creationId xmlns:a16="http://schemas.microsoft.com/office/drawing/2014/main" id="{8F031A02-116E-9FEA-2754-25278B7F2F63}"/>
              </a:ext>
            </a:extLst>
          </p:cNvPr>
          <p:cNvGrpSpPr/>
          <p:nvPr/>
        </p:nvGrpSpPr>
        <p:grpSpPr>
          <a:xfrm>
            <a:off x="8586931" y="3814858"/>
            <a:ext cx="128880" cy="260640"/>
            <a:chOff x="8586931" y="3814858"/>
            <a:chExt cx="128880" cy="260640"/>
          </a:xfrm>
        </p:grpSpPr>
        <mc:AlternateContent xmlns:mc="http://schemas.openxmlformats.org/markup-compatibility/2006" xmlns:p14="http://schemas.microsoft.com/office/powerpoint/2010/main">
          <mc:Choice Requires="p14">
            <p:contentPart p14:bwMode="auto" r:id="rId279">
              <p14:nvContentPartPr>
                <p14:cNvPr id="149" name="Ink 148">
                  <a:extLst>
                    <a:ext uri="{FF2B5EF4-FFF2-40B4-BE49-F238E27FC236}">
                      <a16:creationId xmlns:a16="http://schemas.microsoft.com/office/drawing/2014/main" id="{0717002B-AE0C-8DFA-E029-6E619DF07815}"/>
                    </a:ext>
                  </a:extLst>
                </p14:cNvPr>
                <p14:cNvContentPartPr/>
                <p14:nvPr/>
              </p14:nvContentPartPr>
              <p14:xfrm>
                <a:off x="8651731" y="3814858"/>
                <a:ext cx="19440" cy="126360"/>
              </p14:xfrm>
            </p:contentPart>
          </mc:Choice>
          <mc:Fallback xmlns="">
            <p:pic>
              <p:nvPicPr>
                <p:cNvPr id="149" name="Ink 148">
                  <a:extLst>
                    <a:ext uri="{FF2B5EF4-FFF2-40B4-BE49-F238E27FC236}">
                      <a16:creationId xmlns:a16="http://schemas.microsoft.com/office/drawing/2014/main" id="{0717002B-AE0C-8DFA-E029-6E619DF07815}"/>
                    </a:ext>
                  </a:extLst>
                </p:cNvPr>
                <p:cNvPicPr/>
                <p:nvPr/>
              </p:nvPicPr>
              <p:blipFill>
                <a:blip r:embed="rId280"/>
                <a:stretch>
                  <a:fillRect/>
                </a:stretch>
              </p:blipFill>
              <p:spPr>
                <a:xfrm>
                  <a:off x="8645611" y="3808738"/>
                  <a:ext cx="31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50" name="Ink 149">
                  <a:extLst>
                    <a:ext uri="{FF2B5EF4-FFF2-40B4-BE49-F238E27FC236}">
                      <a16:creationId xmlns:a16="http://schemas.microsoft.com/office/drawing/2014/main" id="{11551E88-61A6-EFE8-55E7-7CDB792EE8E2}"/>
                    </a:ext>
                  </a:extLst>
                </p14:cNvPr>
                <p14:cNvContentPartPr/>
                <p14:nvPr/>
              </p14:nvContentPartPr>
              <p14:xfrm>
                <a:off x="8586931" y="3951658"/>
                <a:ext cx="128880" cy="123840"/>
              </p14:xfrm>
            </p:contentPart>
          </mc:Choice>
          <mc:Fallback xmlns="">
            <p:pic>
              <p:nvPicPr>
                <p:cNvPr id="150" name="Ink 149">
                  <a:extLst>
                    <a:ext uri="{FF2B5EF4-FFF2-40B4-BE49-F238E27FC236}">
                      <a16:creationId xmlns:a16="http://schemas.microsoft.com/office/drawing/2014/main" id="{11551E88-61A6-EFE8-55E7-7CDB792EE8E2}"/>
                    </a:ext>
                  </a:extLst>
                </p:cNvPr>
                <p:cNvPicPr/>
                <p:nvPr/>
              </p:nvPicPr>
              <p:blipFill>
                <a:blip r:embed="rId282"/>
                <a:stretch>
                  <a:fillRect/>
                </a:stretch>
              </p:blipFill>
              <p:spPr>
                <a:xfrm>
                  <a:off x="8580828" y="3945538"/>
                  <a:ext cx="141086" cy="136080"/>
                </a:xfrm>
                <a:prstGeom prst="rect">
                  <a:avLst/>
                </a:prstGeom>
              </p:spPr>
            </p:pic>
          </mc:Fallback>
        </mc:AlternateContent>
      </p:grpSp>
      <p:grpSp>
        <p:nvGrpSpPr>
          <p:cNvPr id="158" name="Group 157">
            <a:extLst>
              <a:ext uri="{FF2B5EF4-FFF2-40B4-BE49-F238E27FC236}">
                <a16:creationId xmlns:a16="http://schemas.microsoft.com/office/drawing/2014/main" id="{E80EF699-1A48-EE31-FF1F-CC1A751F0462}"/>
              </a:ext>
            </a:extLst>
          </p:cNvPr>
          <p:cNvGrpSpPr/>
          <p:nvPr/>
        </p:nvGrpSpPr>
        <p:grpSpPr>
          <a:xfrm>
            <a:off x="7811131" y="2076058"/>
            <a:ext cx="934560" cy="1073880"/>
            <a:chOff x="7811131" y="2076058"/>
            <a:chExt cx="934560" cy="1073880"/>
          </a:xfrm>
        </p:grpSpPr>
        <mc:AlternateContent xmlns:mc="http://schemas.openxmlformats.org/markup-compatibility/2006" xmlns:p14="http://schemas.microsoft.com/office/powerpoint/2010/main">
          <mc:Choice Requires="p14">
            <p:contentPart p14:bwMode="auto" r:id="rId283">
              <p14:nvContentPartPr>
                <p14:cNvPr id="147" name="Ink 146">
                  <a:extLst>
                    <a:ext uri="{FF2B5EF4-FFF2-40B4-BE49-F238E27FC236}">
                      <a16:creationId xmlns:a16="http://schemas.microsoft.com/office/drawing/2014/main" id="{DE97403B-A30A-3492-5A74-CF7B5C777910}"/>
                    </a:ext>
                  </a:extLst>
                </p14:cNvPr>
                <p14:cNvContentPartPr/>
                <p14:nvPr/>
              </p14:nvContentPartPr>
              <p14:xfrm>
                <a:off x="8712211" y="2900458"/>
                <a:ext cx="11520" cy="249480"/>
              </p14:xfrm>
            </p:contentPart>
          </mc:Choice>
          <mc:Fallback xmlns="">
            <p:pic>
              <p:nvPicPr>
                <p:cNvPr id="147" name="Ink 146">
                  <a:extLst>
                    <a:ext uri="{FF2B5EF4-FFF2-40B4-BE49-F238E27FC236}">
                      <a16:creationId xmlns:a16="http://schemas.microsoft.com/office/drawing/2014/main" id="{DE97403B-A30A-3492-5A74-CF7B5C777910}"/>
                    </a:ext>
                  </a:extLst>
                </p:cNvPr>
                <p:cNvPicPr/>
                <p:nvPr/>
              </p:nvPicPr>
              <p:blipFill>
                <a:blip r:embed="rId284"/>
                <a:stretch>
                  <a:fillRect/>
                </a:stretch>
              </p:blipFill>
              <p:spPr>
                <a:xfrm>
                  <a:off x="8706091" y="2894338"/>
                  <a:ext cx="2376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52" name="Ink 151">
                  <a:extLst>
                    <a:ext uri="{FF2B5EF4-FFF2-40B4-BE49-F238E27FC236}">
                      <a16:creationId xmlns:a16="http://schemas.microsoft.com/office/drawing/2014/main" id="{F4A19D89-A76A-B8E1-CFDD-1E0EFA8CC2BD}"/>
                    </a:ext>
                  </a:extLst>
                </p14:cNvPr>
                <p14:cNvContentPartPr/>
                <p14:nvPr/>
              </p14:nvContentPartPr>
              <p14:xfrm>
                <a:off x="7811131" y="2480338"/>
                <a:ext cx="71640" cy="202680"/>
              </p14:xfrm>
            </p:contentPart>
          </mc:Choice>
          <mc:Fallback xmlns="">
            <p:pic>
              <p:nvPicPr>
                <p:cNvPr id="152" name="Ink 151">
                  <a:extLst>
                    <a:ext uri="{FF2B5EF4-FFF2-40B4-BE49-F238E27FC236}">
                      <a16:creationId xmlns:a16="http://schemas.microsoft.com/office/drawing/2014/main" id="{F4A19D89-A76A-B8E1-CFDD-1E0EFA8CC2BD}"/>
                    </a:ext>
                  </a:extLst>
                </p:cNvPr>
                <p:cNvPicPr/>
                <p:nvPr/>
              </p:nvPicPr>
              <p:blipFill>
                <a:blip r:embed="rId286"/>
                <a:stretch>
                  <a:fillRect/>
                </a:stretch>
              </p:blipFill>
              <p:spPr>
                <a:xfrm>
                  <a:off x="7805042" y="2474218"/>
                  <a:ext cx="83819"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53" name="Ink 152">
                  <a:extLst>
                    <a:ext uri="{FF2B5EF4-FFF2-40B4-BE49-F238E27FC236}">
                      <a16:creationId xmlns:a16="http://schemas.microsoft.com/office/drawing/2014/main" id="{6F50C602-C444-F8AE-9CB6-A577830456BE}"/>
                    </a:ext>
                  </a:extLst>
                </p14:cNvPr>
                <p14:cNvContentPartPr/>
                <p14:nvPr/>
              </p14:nvContentPartPr>
              <p14:xfrm>
                <a:off x="7924531" y="2456218"/>
                <a:ext cx="111600" cy="92520"/>
              </p14:xfrm>
            </p:contentPart>
          </mc:Choice>
          <mc:Fallback xmlns="">
            <p:pic>
              <p:nvPicPr>
                <p:cNvPr id="153" name="Ink 152">
                  <a:extLst>
                    <a:ext uri="{FF2B5EF4-FFF2-40B4-BE49-F238E27FC236}">
                      <a16:creationId xmlns:a16="http://schemas.microsoft.com/office/drawing/2014/main" id="{6F50C602-C444-F8AE-9CB6-A577830456BE}"/>
                    </a:ext>
                  </a:extLst>
                </p:cNvPr>
                <p:cNvPicPr/>
                <p:nvPr/>
              </p:nvPicPr>
              <p:blipFill>
                <a:blip r:embed="rId288"/>
                <a:stretch>
                  <a:fillRect/>
                </a:stretch>
              </p:blipFill>
              <p:spPr>
                <a:xfrm>
                  <a:off x="7918411" y="2450098"/>
                  <a:ext cx="1238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54" name="Ink 153">
                  <a:extLst>
                    <a:ext uri="{FF2B5EF4-FFF2-40B4-BE49-F238E27FC236}">
                      <a16:creationId xmlns:a16="http://schemas.microsoft.com/office/drawing/2014/main" id="{AF117CD1-3822-A415-ED3F-EAB4164B207D}"/>
                    </a:ext>
                  </a:extLst>
                </p14:cNvPr>
                <p14:cNvContentPartPr/>
                <p14:nvPr/>
              </p14:nvContentPartPr>
              <p14:xfrm>
                <a:off x="8022451" y="2296378"/>
                <a:ext cx="347040" cy="520560"/>
              </p14:xfrm>
            </p:contentPart>
          </mc:Choice>
          <mc:Fallback xmlns="">
            <p:pic>
              <p:nvPicPr>
                <p:cNvPr id="154" name="Ink 153">
                  <a:extLst>
                    <a:ext uri="{FF2B5EF4-FFF2-40B4-BE49-F238E27FC236}">
                      <a16:creationId xmlns:a16="http://schemas.microsoft.com/office/drawing/2014/main" id="{AF117CD1-3822-A415-ED3F-EAB4164B207D}"/>
                    </a:ext>
                  </a:extLst>
                </p:cNvPr>
                <p:cNvPicPr/>
                <p:nvPr/>
              </p:nvPicPr>
              <p:blipFill>
                <a:blip r:embed="rId290"/>
                <a:stretch>
                  <a:fillRect/>
                </a:stretch>
              </p:blipFill>
              <p:spPr>
                <a:xfrm>
                  <a:off x="8016331" y="2290258"/>
                  <a:ext cx="359280" cy="5328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55" name="Ink 154">
                  <a:extLst>
                    <a:ext uri="{FF2B5EF4-FFF2-40B4-BE49-F238E27FC236}">
                      <a16:creationId xmlns:a16="http://schemas.microsoft.com/office/drawing/2014/main" id="{47F961EF-F1A1-6631-FAB3-8875B2297DDB}"/>
                    </a:ext>
                  </a:extLst>
                </p14:cNvPr>
                <p14:cNvContentPartPr/>
                <p14:nvPr/>
              </p14:nvContentPartPr>
              <p14:xfrm>
                <a:off x="8397931" y="2312218"/>
                <a:ext cx="21240" cy="105480"/>
              </p14:xfrm>
            </p:contentPart>
          </mc:Choice>
          <mc:Fallback xmlns="">
            <p:pic>
              <p:nvPicPr>
                <p:cNvPr id="155" name="Ink 154">
                  <a:extLst>
                    <a:ext uri="{FF2B5EF4-FFF2-40B4-BE49-F238E27FC236}">
                      <a16:creationId xmlns:a16="http://schemas.microsoft.com/office/drawing/2014/main" id="{47F961EF-F1A1-6631-FAB3-8875B2297DDB}"/>
                    </a:ext>
                  </a:extLst>
                </p:cNvPr>
                <p:cNvPicPr/>
                <p:nvPr/>
              </p:nvPicPr>
              <p:blipFill>
                <a:blip r:embed="rId292"/>
                <a:stretch>
                  <a:fillRect/>
                </a:stretch>
              </p:blipFill>
              <p:spPr>
                <a:xfrm>
                  <a:off x="8391811" y="2306098"/>
                  <a:ext cx="334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56" name="Ink 155">
                  <a:extLst>
                    <a:ext uri="{FF2B5EF4-FFF2-40B4-BE49-F238E27FC236}">
                      <a16:creationId xmlns:a16="http://schemas.microsoft.com/office/drawing/2014/main" id="{9902FB65-AC32-24C1-274E-1084E400A56F}"/>
                    </a:ext>
                  </a:extLst>
                </p14:cNvPr>
                <p14:cNvContentPartPr/>
                <p14:nvPr/>
              </p14:nvContentPartPr>
              <p14:xfrm>
                <a:off x="8483971" y="2312218"/>
                <a:ext cx="201240" cy="225360"/>
              </p14:xfrm>
            </p:contentPart>
          </mc:Choice>
          <mc:Fallback xmlns="">
            <p:pic>
              <p:nvPicPr>
                <p:cNvPr id="156" name="Ink 155">
                  <a:extLst>
                    <a:ext uri="{FF2B5EF4-FFF2-40B4-BE49-F238E27FC236}">
                      <a16:creationId xmlns:a16="http://schemas.microsoft.com/office/drawing/2014/main" id="{9902FB65-AC32-24C1-274E-1084E400A56F}"/>
                    </a:ext>
                  </a:extLst>
                </p:cNvPr>
                <p:cNvPicPr/>
                <p:nvPr/>
              </p:nvPicPr>
              <p:blipFill>
                <a:blip r:embed="rId294"/>
                <a:stretch>
                  <a:fillRect/>
                </a:stretch>
              </p:blipFill>
              <p:spPr>
                <a:xfrm>
                  <a:off x="8477851" y="2306098"/>
                  <a:ext cx="2134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57" name="Ink 156">
                  <a:extLst>
                    <a:ext uri="{FF2B5EF4-FFF2-40B4-BE49-F238E27FC236}">
                      <a16:creationId xmlns:a16="http://schemas.microsoft.com/office/drawing/2014/main" id="{CD6DE0C0-89D5-9A96-9C6C-0F3DDFE30F8F}"/>
                    </a:ext>
                  </a:extLst>
                </p14:cNvPr>
                <p14:cNvContentPartPr/>
                <p14:nvPr/>
              </p14:nvContentPartPr>
              <p14:xfrm>
                <a:off x="8681251" y="2076058"/>
                <a:ext cx="64440" cy="499320"/>
              </p14:xfrm>
            </p:contentPart>
          </mc:Choice>
          <mc:Fallback xmlns="">
            <p:pic>
              <p:nvPicPr>
                <p:cNvPr id="157" name="Ink 156">
                  <a:extLst>
                    <a:ext uri="{FF2B5EF4-FFF2-40B4-BE49-F238E27FC236}">
                      <a16:creationId xmlns:a16="http://schemas.microsoft.com/office/drawing/2014/main" id="{CD6DE0C0-89D5-9A96-9C6C-0F3DDFE30F8F}"/>
                    </a:ext>
                  </a:extLst>
                </p:cNvPr>
                <p:cNvPicPr/>
                <p:nvPr/>
              </p:nvPicPr>
              <p:blipFill>
                <a:blip r:embed="rId296"/>
                <a:stretch>
                  <a:fillRect/>
                </a:stretch>
              </p:blipFill>
              <p:spPr>
                <a:xfrm>
                  <a:off x="8675131" y="2069938"/>
                  <a:ext cx="76680" cy="51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7">
            <p14:nvContentPartPr>
              <p14:cNvPr id="159" name="Ink 158">
                <a:extLst>
                  <a:ext uri="{FF2B5EF4-FFF2-40B4-BE49-F238E27FC236}">
                    <a16:creationId xmlns:a16="http://schemas.microsoft.com/office/drawing/2014/main" id="{68767921-D7C5-542B-1E8F-A306589591E8}"/>
                  </a:ext>
                </a:extLst>
              </p14:cNvPr>
              <p14:cNvContentPartPr/>
              <p14:nvPr/>
            </p14:nvContentPartPr>
            <p14:xfrm>
              <a:off x="-1545269" y="3205738"/>
              <a:ext cx="2160" cy="360"/>
            </p14:xfrm>
          </p:contentPart>
        </mc:Choice>
        <mc:Fallback xmlns="">
          <p:pic>
            <p:nvPicPr>
              <p:cNvPr id="159" name="Ink 158">
                <a:extLst>
                  <a:ext uri="{FF2B5EF4-FFF2-40B4-BE49-F238E27FC236}">
                    <a16:creationId xmlns:a16="http://schemas.microsoft.com/office/drawing/2014/main" id="{68767921-D7C5-542B-1E8F-A306589591E8}"/>
                  </a:ext>
                </a:extLst>
              </p:cNvPr>
              <p:cNvPicPr/>
              <p:nvPr/>
            </p:nvPicPr>
            <p:blipFill>
              <a:blip r:embed="rId298"/>
              <a:stretch>
                <a:fillRect/>
              </a:stretch>
            </p:blipFill>
            <p:spPr>
              <a:xfrm>
                <a:off x="-1551389" y="3199618"/>
                <a:ext cx="14400" cy="12600"/>
              </a:xfrm>
              <a:prstGeom prst="rect">
                <a:avLst/>
              </a:prstGeom>
            </p:spPr>
          </p:pic>
        </mc:Fallback>
      </mc:AlternateContent>
    </p:spTree>
    <p:extLst>
      <p:ext uri="{BB962C8B-B14F-4D97-AF65-F5344CB8AC3E}">
        <p14:creationId xmlns:p14="http://schemas.microsoft.com/office/powerpoint/2010/main" val="258018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7748-0B31-21BD-7D43-9047B1849739}"/>
              </a:ext>
            </a:extLst>
          </p:cNvPr>
          <p:cNvSpPr>
            <a:spLocks noGrp="1"/>
          </p:cNvSpPr>
          <p:nvPr>
            <p:ph type="title"/>
          </p:nvPr>
        </p:nvSpPr>
        <p:spPr/>
        <p:txBody>
          <a:bodyPr/>
          <a:lstStyle/>
          <a:p>
            <a:r>
              <a:rPr lang="en-US" dirty="0"/>
              <a:t>“LLM Cascades”</a:t>
            </a:r>
          </a:p>
        </p:txBody>
      </p:sp>
      <p:sp>
        <p:nvSpPr>
          <p:cNvPr id="4" name="Footer Placeholder 3">
            <a:extLst>
              <a:ext uri="{FF2B5EF4-FFF2-40B4-BE49-F238E27FC236}">
                <a16:creationId xmlns:a16="http://schemas.microsoft.com/office/drawing/2014/main" id="{9D76FC01-6560-474E-8E65-F22D2385672A}"/>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97BEA4FF-60D3-B806-FD02-914300EA0CBA}"/>
              </a:ext>
            </a:extLst>
          </p:cNvPr>
          <p:cNvSpPr>
            <a:spLocks noGrp="1"/>
          </p:cNvSpPr>
          <p:nvPr>
            <p:ph type="sldNum" sz="quarter" idx="11"/>
          </p:nvPr>
        </p:nvSpPr>
        <p:spPr/>
        <p:txBody>
          <a:bodyPr/>
          <a:lstStyle/>
          <a:p>
            <a:pPr>
              <a:defRPr/>
            </a:pPr>
            <a:fld id="{393BCBD1-EA64-4810-B9CC-77DBCC3C3E9D}" type="slidenum">
              <a:rPr lang="en-US" altLang="en-US" smtClean="0"/>
              <a:pPr>
                <a:defRPr/>
              </a:pPr>
              <a:t>66</a:t>
            </a:fld>
            <a:endParaRPr lang="en-US" altLang="en-US" dirty="0"/>
          </a:p>
        </p:txBody>
      </p:sp>
      <p:grpSp>
        <p:nvGrpSpPr>
          <p:cNvPr id="40" name="Group 39">
            <a:extLst>
              <a:ext uri="{FF2B5EF4-FFF2-40B4-BE49-F238E27FC236}">
                <a16:creationId xmlns:a16="http://schemas.microsoft.com/office/drawing/2014/main" id="{402E704F-93FD-3AFC-2F85-11438C1D3AEB}"/>
              </a:ext>
            </a:extLst>
          </p:cNvPr>
          <p:cNvGrpSpPr/>
          <p:nvPr/>
        </p:nvGrpSpPr>
        <p:grpSpPr>
          <a:xfrm>
            <a:off x="819571" y="2153098"/>
            <a:ext cx="1365840" cy="1176840"/>
            <a:chOff x="819571" y="2153098"/>
            <a:chExt cx="1365840" cy="1176840"/>
          </a:xfrm>
        </p:grpSpPr>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16ADAB28-77F7-14D8-2323-A42A537F1CFE}"/>
                    </a:ext>
                  </a:extLst>
                </p14:cNvPr>
                <p14:cNvContentPartPr/>
                <p14:nvPr/>
              </p14:nvContentPartPr>
              <p14:xfrm>
                <a:off x="819571" y="2217898"/>
                <a:ext cx="148680" cy="367920"/>
              </p14:xfrm>
            </p:contentPart>
          </mc:Choice>
          <mc:Fallback xmlns="">
            <p:pic>
              <p:nvPicPr>
                <p:cNvPr id="19" name="Ink 18">
                  <a:extLst>
                    <a:ext uri="{FF2B5EF4-FFF2-40B4-BE49-F238E27FC236}">
                      <a16:creationId xmlns:a16="http://schemas.microsoft.com/office/drawing/2014/main" id="{16ADAB28-77F7-14D8-2323-A42A537F1CFE}"/>
                    </a:ext>
                  </a:extLst>
                </p:cNvPr>
                <p:cNvPicPr/>
                <p:nvPr/>
              </p:nvPicPr>
              <p:blipFill>
                <a:blip r:embed="rId3"/>
                <a:stretch>
                  <a:fillRect/>
                </a:stretch>
              </p:blipFill>
              <p:spPr>
                <a:xfrm>
                  <a:off x="813451" y="2211778"/>
                  <a:ext cx="16092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B0E63598-DF1B-7278-AAD4-5F8A51209C6D}"/>
                    </a:ext>
                  </a:extLst>
                </p14:cNvPr>
                <p14:cNvContentPartPr/>
                <p14:nvPr/>
              </p14:nvContentPartPr>
              <p14:xfrm>
                <a:off x="861691" y="2347858"/>
                <a:ext cx="243360" cy="259560"/>
              </p14:xfrm>
            </p:contentPart>
          </mc:Choice>
          <mc:Fallback xmlns="">
            <p:pic>
              <p:nvPicPr>
                <p:cNvPr id="20" name="Ink 19">
                  <a:extLst>
                    <a:ext uri="{FF2B5EF4-FFF2-40B4-BE49-F238E27FC236}">
                      <a16:creationId xmlns:a16="http://schemas.microsoft.com/office/drawing/2014/main" id="{B0E63598-DF1B-7278-AAD4-5F8A51209C6D}"/>
                    </a:ext>
                  </a:extLst>
                </p:cNvPr>
                <p:cNvPicPr/>
                <p:nvPr/>
              </p:nvPicPr>
              <p:blipFill>
                <a:blip r:embed="rId5"/>
                <a:stretch>
                  <a:fillRect/>
                </a:stretch>
              </p:blipFill>
              <p:spPr>
                <a:xfrm>
                  <a:off x="855571" y="2341738"/>
                  <a:ext cx="2556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E97CDB78-DC7F-5016-F830-FFBFB487129F}"/>
                    </a:ext>
                  </a:extLst>
                </p14:cNvPr>
                <p14:cNvContentPartPr/>
                <p14:nvPr/>
              </p14:nvContentPartPr>
              <p14:xfrm>
                <a:off x="987691" y="2827018"/>
                <a:ext cx="31680" cy="429480"/>
              </p14:xfrm>
            </p:contentPart>
          </mc:Choice>
          <mc:Fallback xmlns="">
            <p:pic>
              <p:nvPicPr>
                <p:cNvPr id="21" name="Ink 20">
                  <a:extLst>
                    <a:ext uri="{FF2B5EF4-FFF2-40B4-BE49-F238E27FC236}">
                      <a16:creationId xmlns:a16="http://schemas.microsoft.com/office/drawing/2014/main" id="{E97CDB78-DC7F-5016-F830-FFBFB487129F}"/>
                    </a:ext>
                  </a:extLst>
                </p:cNvPr>
                <p:cNvPicPr/>
                <p:nvPr/>
              </p:nvPicPr>
              <p:blipFill>
                <a:blip r:embed="rId7"/>
                <a:stretch>
                  <a:fillRect/>
                </a:stretch>
              </p:blipFill>
              <p:spPr>
                <a:xfrm>
                  <a:off x="981571" y="2820898"/>
                  <a:ext cx="4392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F02FF4D0-1136-75FC-F42B-4C0EBDBD97A5}"/>
                    </a:ext>
                  </a:extLst>
                </p14:cNvPr>
                <p14:cNvContentPartPr/>
                <p14:nvPr/>
              </p14:nvContentPartPr>
              <p14:xfrm>
                <a:off x="935131" y="3156418"/>
                <a:ext cx="178560" cy="133920"/>
              </p14:xfrm>
            </p:contentPart>
          </mc:Choice>
          <mc:Fallback xmlns="">
            <p:pic>
              <p:nvPicPr>
                <p:cNvPr id="22" name="Ink 21">
                  <a:extLst>
                    <a:ext uri="{FF2B5EF4-FFF2-40B4-BE49-F238E27FC236}">
                      <a16:creationId xmlns:a16="http://schemas.microsoft.com/office/drawing/2014/main" id="{F02FF4D0-1136-75FC-F42B-4C0EBDBD97A5}"/>
                    </a:ext>
                  </a:extLst>
                </p:cNvPr>
                <p:cNvPicPr/>
                <p:nvPr/>
              </p:nvPicPr>
              <p:blipFill>
                <a:blip r:embed="rId9"/>
                <a:stretch>
                  <a:fillRect/>
                </a:stretch>
              </p:blipFill>
              <p:spPr>
                <a:xfrm>
                  <a:off x="929011" y="3150298"/>
                  <a:ext cx="1908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6164C2D3-EAAD-63D1-7B78-4DDC2C4A904E}"/>
                    </a:ext>
                  </a:extLst>
                </p14:cNvPr>
                <p14:cNvContentPartPr/>
                <p14:nvPr/>
              </p14:nvContentPartPr>
              <p14:xfrm>
                <a:off x="1256251" y="2627578"/>
                <a:ext cx="516960" cy="630720"/>
              </p14:xfrm>
            </p:contentPart>
          </mc:Choice>
          <mc:Fallback xmlns="">
            <p:pic>
              <p:nvPicPr>
                <p:cNvPr id="25" name="Ink 24">
                  <a:extLst>
                    <a:ext uri="{FF2B5EF4-FFF2-40B4-BE49-F238E27FC236}">
                      <a16:creationId xmlns:a16="http://schemas.microsoft.com/office/drawing/2014/main" id="{6164C2D3-EAAD-63D1-7B78-4DDC2C4A904E}"/>
                    </a:ext>
                  </a:extLst>
                </p:cNvPr>
                <p:cNvPicPr/>
                <p:nvPr/>
              </p:nvPicPr>
              <p:blipFill>
                <a:blip r:embed="rId11"/>
                <a:stretch>
                  <a:fillRect/>
                </a:stretch>
              </p:blipFill>
              <p:spPr>
                <a:xfrm>
                  <a:off x="1250131" y="2621458"/>
                  <a:ext cx="529200" cy="642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623D3E7C-041C-B4C1-E1E0-7F29629EAB10}"/>
                    </a:ext>
                  </a:extLst>
                </p14:cNvPr>
                <p14:cNvContentPartPr/>
                <p14:nvPr/>
              </p14:nvContentPartPr>
              <p14:xfrm>
                <a:off x="1681771" y="2606698"/>
                <a:ext cx="96480" cy="166320"/>
              </p14:xfrm>
            </p:contentPart>
          </mc:Choice>
          <mc:Fallback xmlns="">
            <p:pic>
              <p:nvPicPr>
                <p:cNvPr id="26" name="Ink 25">
                  <a:extLst>
                    <a:ext uri="{FF2B5EF4-FFF2-40B4-BE49-F238E27FC236}">
                      <a16:creationId xmlns:a16="http://schemas.microsoft.com/office/drawing/2014/main" id="{623D3E7C-041C-B4C1-E1E0-7F29629EAB10}"/>
                    </a:ext>
                  </a:extLst>
                </p:cNvPr>
                <p:cNvPicPr/>
                <p:nvPr/>
              </p:nvPicPr>
              <p:blipFill>
                <a:blip r:embed="rId13"/>
                <a:stretch>
                  <a:fillRect/>
                </a:stretch>
              </p:blipFill>
              <p:spPr>
                <a:xfrm>
                  <a:off x="1675651" y="2600578"/>
                  <a:ext cx="108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E9FB8BAB-F356-AE98-0CBB-39F0659EA436}"/>
                    </a:ext>
                  </a:extLst>
                </p14:cNvPr>
                <p14:cNvContentPartPr/>
                <p14:nvPr/>
              </p14:nvContentPartPr>
              <p14:xfrm>
                <a:off x="1933771" y="2153098"/>
                <a:ext cx="104400" cy="384840"/>
              </p14:xfrm>
            </p:contentPart>
          </mc:Choice>
          <mc:Fallback xmlns="">
            <p:pic>
              <p:nvPicPr>
                <p:cNvPr id="27" name="Ink 26">
                  <a:extLst>
                    <a:ext uri="{FF2B5EF4-FFF2-40B4-BE49-F238E27FC236}">
                      <a16:creationId xmlns:a16="http://schemas.microsoft.com/office/drawing/2014/main" id="{E9FB8BAB-F356-AE98-0CBB-39F0659EA436}"/>
                    </a:ext>
                  </a:extLst>
                </p:cNvPr>
                <p:cNvPicPr/>
                <p:nvPr/>
              </p:nvPicPr>
              <p:blipFill>
                <a:blip r:embed="rId15"/>
                <a:stretch>
                  <a:fillRect/>
                </a:stretch>
              </p:blipFill>
              <p:spPr>
                <a:xfrm>
                  <a:off x="1927651" y="2146978"/>
                  <a:ext cx="11664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E53D0878-67D1-B38F-4A50-138F21865D03}"/>
                    </a:ext>
                  </a:extLst>
                </p14:cNvPr>
                <p14:cNvContentPartPr/>
                <p14:nvPr/>
              </p14:nvContentPartPr>
              <p14:xfrm>
                <a:off x="2175331" y="2501218"/>
                <a:ext cx="10080" cy="109800"/>
              </p14:xfrm>
            </p:contentPart>
          </mc:Choice>
          <mc:Fallback xmlns="">
            <p:pic>
              <p:nvPicPr>
                <p:cNvPr id="28" name="Ink 27">
                  <a:extLst>
                    <a:ext uri="{FF2B5EF4-FFF2-40B4-BE49-F238E27FC236}">
                      <a16:creationId xmlns:a16="http://schemas.microsoft.com/office/drawing/2014/main" id="{E53D0878-67D1-B38F-4A50-138F21865D03}"/>
                    </a:ext>
                  </a:extLst>
                </p:cNvPr>
                <p:cNvPicPr/>
                <p:nvPr/>
              </p:nvPicPr>
              <p:blipFill>
                <a:blip r:embed="rId17"/>
                <a:stretch>
                  <a:fillRect/>
                </a:stretch>
              </p:blipFill>
              <p:spPr>
                <a:xfrm>
                  <a:off x="2169211" y="2495098"/>
                  <a:ext cx="22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A52B71DE-4A54-96DD-D157-5F4AC9ECDB39}"/>
                    </a:ext>
                  </a:extLst>
                </p14:cNvPr>
                <p14:cNvContentPartPr/>
                <p14:nvPr/>
              </p14:nvContentPartPr>
              <p14:xfrm>
                <a:off x="2017651" y="2732338"/>
                <a:ext cx="33120" cy="474120"/>
              </p14:xfrm>
            </p:contentPart>
          </mc:Choice>
          <mc:Fallback xmlns="">
            <p:pic>
              <p:nvPicPr>
                <p:cNvPr id="31" name="Ink 30">
                  <a:extLst>
                    <a:ext uri="{FF2B5EF4-FFF2-40B4-BE49-F238E27FC236}">
                      <a16:creationId xmlns:a16="http://schemas.microsoft.com/office/drawing/2014/main" id="{A52B71DE-4A54-96DD-D157-5F4AC9ECDB39}"/>
                    </a:ext>
                  </a:extLst>
                </p:cNvPr>
                <p:cNvPicPr/>
                <p:nvPr/>
              </p:nvPicPr>
              <p:blipFill>
                <a:blip r:embed="rId19"/>
                <a:stretch>
                  <a:fillRect/>
                </a:stretch>
              </p:blipFill>
              <p:spPr>
                <a:xfrm>
                  <a:off x="2011531" y="2726218"/>
                  <a:ext cx="4536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7DFB8000-A2DF-1225-FBC6-75E8E658DDAB}"/>
                    </a:ext>
                  </a:extLst>
                </p14:cNvPr>
                <p14:cNvContentPartPr/>
                <p14:nvPr/>
              </p14:nvContentPartPr>
              <p14:xfrm>
                <a:off x="1986331" y="3146338"/>
                <a:ext cx="178920" cy="183600"/>
              </p14:xfrm>
            </p:contentPart>
          </mc:Choice>
          <mc:Fallback xmlns="">
            <p:pic>
              <p:nvPicPr>
                <p:cNvPr id="32" name="Ink 31">
                  <a:extLst>
                    <a:ext uri="{FF2B5EF4-FFF2-40B4-BE49-F238E27FC236}">
                      <a16:creationId xmlns:a16="http://schemas.microsoft.com/office/drawing/2014/main" id="{7DFB8000-A2DF-1225-FBC6-75E8E658DDAB}"/>
                    </a:ext>
                  </a:extLst>
                </p:cNvPr>
                <p:cNvPicPr/>
                <p:nvPr/>
              </p:nvPicPr>
              <p:blipFill>
                <a:blip r:embed="rId21"/>
                <a:stretch>
                  <a:fillRect/>
                </a:stretch>
              </p:blipFill>
              <p:spPr>
                <a:xfrm>
                  <a:off x="1980211" y="3140218"/>
                  <a:ext cx="191160" cy="195840"/>
                </a:xfrm>
                <a:prstGeom prst="rect">
                  <a:avLst/>
                </a:prstGeom>
              </p:spPr>
            </p:pic>
          </mc:Fallback>
        </mc:AlternateContent>
      </p:grpSp>
      <p:grpSp>
        <p:nvGrpSpPr>
          <p:cNvPr id="43" name="Group 42">
            <a:extLst>
              <a:ext uri="{FF2B5EF4-FFF2-40B4-BE49-F238E27FC236}">
                <a16:creationId xmlns:a16="http://schemas.microsoft.com/office/drawing/2014/main" id="{A05B74B5-C3DB-4866-21B4-3889A2906BA3}"/>
              </a:ext>
            </a:extLst>
          </p:cNvPr>
          <p:cNvGrpSpPr/>
          <p:nvPr/>
        </p:nvGrpSpPr>
        <p:grpSpPr>
          <a:xfrm>
            <a:off x="966811" y="3518218"/>
            <a:ext cx="153720" cy="264960"/>
            <a:chOff x="966811" y="3518218"/>
            <a:chExt cx="153720" cy="264960"/>
          </a:xfrm>
        </p:grpSpPr>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746F4EB0-50FA-7113-1A3E-28469D2E6998}"/>
                    </a:ext>
                  </a:extLst>
                </p14:cNvPr>
                <p14:cNvContentPartPr/>
                <p14:nvPr/>
              </p14:nvContentPartPr>
              <p14:xfrm>
                <a:off x="1030531" y="3620818"/>
                <a:ext cx="10440" cy="162360"/>
              </p14:xfrm>
            </p:contentPart>
          </mc:Choice>
          <mc:Fallback xmlns="">
            <p:pic>
              <p:nvPicPr>
                <p:cNvPr id="23" name="Ink 22">
                  <a:extLst>
                    <a:ext uri="{FF2B5EF4-FFF2-40B4-BE49-F238E27FC236}">
                      <a16:creationId xmlns:a16="http://schemas.microsoft.com/office/drawing/2014/main" id="{746F4EB0-50FA-7113-1A3E-28469D2E6998}"/>
                    </a:ext>
                  </a:extLst>
                </p:cNvPr>
                <p:cNvPicPr/>
                <p:nvPr/>
              </p:nvPicPr>
              <p:blipFill>
                <a:blip r:embed="rId23"/>
                <a:stretch>
                  <a:fillRect/>
                </a:stretch>
              </p:blipFill>
              <p:spPr>
                <a:xfrm>
                  <a:off x="1024411" y="3614698"/>
                  <a:ext cx="2268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F56EFB1B-5102-6574-5D13-91942AFA345C}"/>
                    </a:ext>
                  </a:extLst>
                </p14:cNvPr>
                <p14:cNvContentPartPr/>
                <p14:nvPr/>
              </p14:nvContentPartPr>
              <p14:xfrm>
                <a:off x="966811" y="3614698"/>
                <a:ext cx="104040" cy="116640"/>
              </p14:xfrm>
            </p:contentPart>
          </mc:Choice>
          <mc:Fallback xmlns="">
            <p:pic>
              <p:nvPicPr>
                <p:cNvPr id="24" name="Ink 23">
                  <a:extLst>
                    <a:ext uri="{FF2B5EF4-FFF2-40B4-BE49-F238E27FC236}">
                      <a16:creationId xmlns:a16="http://schemas.microsoft.com/office/drawing/2014/main" id="{F56EFB1B-5102-6574-5D13-91942AFA345C}"/>
                    </a:ext>
                  </a:extLst>
                </p:cNvPr>
                <p:cNvPicPr/>
                <p:nvPr/>
              </p:nvPicPr>
              <p:blipFill>
                <a:blip r:embed="rId25"/>
                <a:stretch>
                  <a:fillRect/>
                </a:stretch>
              </p:blipFill>
              <p:spPr>
                <a:xfrm>
                  <a:off x="960691" y="3608578"/>
                  <a:ext cx="1162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EE0322E5-B32E-60A3-8ABC-8537F6C44492}"/>
                    </a:ext>
                  </a:extLst>
                </p14:cNvPr>
                <p14:cNvContentPartPr/>
                <p14:nvPr/>
              </p14:nvContentPartPr>
              <p14:xfrm>
                <a:off x="1019371" y="3518218"/>
                <a:ext cx="11160" cy="210600"/>
              </p14:xfrm>
            </p:contentPart>
          </mc:Choice>
          <mc:Fallback xmlns="">
            <p:pic>
              <p:nvPicPr>
                <p:cNvPr id="41" name="Ink 40">
                  <a:extLst>
                    <a:ext uri="{FF2B5EF4-FFF2-40B4-BE49-F238E27FC236}">
                      <a16:creationId xmlns:a16="http://schemas.microsoft.com/office/drawing/2014/main" id="{EE0322E5-B32E-60A3-8ABC-8537F6C44492}"/>
                    </a:ext>
                  </a:extLst>
                </p:cNvPr>
                <p:cNvPicPr/>
                <p:nvPr/>
              </p:nvPicPr>
              <p:blipFill>
                <a:blip r:embed="rId27"/>
                <a:stretch>
                  <a:fillRect/>
                </a:stretch>
              </p:blipFill>
              <p:spPr>
                <a:xfrm>
                  <a:off x="1013251" y="3512098"/>
                  <a:ext cx="234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 name="Ink 41">
                  <a:extLst>
                    <a:ext uri="{FF2B5EF4-FFF2-40B4-BE49-F238E27FC236}">
                      <a16:creationId xmlns:a16="http://schemas.microsoft.com/office/drawing/2014/main" id="{B4266E67-0A28-25CD-71A2-00AFB0B3562A}"/>
                    </a:ext>
                  </a:extLst>
                </p14:cNvPr>
                <p14:cNvContentPartPr/>
                <p14:nvPr/>
              </p14:nvContentPartPr>
              <p14:xfrm>
                <a:off x="1040611" y="3611818"/>
                <a:ext cx="79920" cy="35640"/>
              </p14:xfrm>
            </p:contentPart>
          </mc:Choice>
          <mc:Fallback xmlns="">
            <p:pic>
              <p:nvPicPr>
                <p:cNvPr id="42" name="Ink 41">
                  <a:extLst>
                    <a:ext uri="{FF2B5EF4-FFF2-40B4-BE49-F238E27FC236}">
                      <a16:creationId xmlns:a16="http://schemas.microsoft.com/office/drawing/2014/main" id="{B4266E67-0A28-25CD-71A2-00AFB0B3562A}"/>
                    </a:ext>
                  </a:extLst>
                </p:cNvPr>
                <p:cNvPicPr/>
                <p:nvPr/>
              </p:nvPicPr>
              <p:blipFill>
                <a:blip r:embed="rId29"/>
                <a:stretch>
                  <a:fillRect/>
                </a:stretch>
              </p:blipFill>
              <p:spPr>
                <a:xfrm>
                  <a:off x="1034491" y="3605698"/>
                  <a:ext cx="92160" cy="47880"/>
                </a:xfrm>
                <a:prstGeom prst="rect">
                  <a:avLst/>
                </a:prstGeom>
              </p:spPr>
            </p:pic>
          </mc:Fallback>
        </mc:AlternateContent>
      </p:grpSp>
      <p:grpSp>
        <p:nvGrpSpPr>
          <p:cNvPr id="47" name="Group 46">
            <a:extLst>
              <a:ext uri="{FF2B5EF4-FFF2-40B4-BE49-F238E27FC236}">
                <a16:creationId xmlns:a16="http://schemas.microsoft.com/office/drawing/2014/main" id="{79F156DD-1BA3-D538-A2B3-13D4B57D3656}"/>
              </a:ext>
            </a:extLst>
          </p:cNvPr>
          <p:cNvGrpSpPr/>
          <p:nvPr/>
        </p:nvGrpSpPr>
        <p:grpSpPr>
          <a:xfrm>
            <a:off x="1988851" y="4126618"/>
            <a:ext cx="136800" cy="602280"/>
            <a:chOff x="1988851" y="4126618"/>
            <a:chExt cx="136800" cy="602280"/>
          </a:xfrm>
        </p:grpSpPr>
        <mc:AlternateContent xmlns:mc="http://schemas.openxmlformats.org/markup-compatibility/2006" xmlns:p14="http://schemas.microsoft.com/office/powerpoint/2010/main">
          <mc:Choice Requires="p14">
            <p:contentPart p14:bwMode="auto" r:id="rId30">
              <p14:nvContentPartPr>
                <p14:cNvPr id="45" name="Ink 44">
                  <a:extLst>
                    <a:ext uri="{FF2B5EF4-FFF2-40B4-BE49-F238E27FC236}">
                      <a16:creationId xmlns:a16="http://schemas.microsoft.com/office/drawing/2014/main" id="{F56C34B9-FA04-70CD-82FB-5A0047395C32}"/>
                    </a:ext>
                  </a:extLst>
                </p14:cNvPr>
                <p14:cNvContentPartPr/>
                <p14:nvPr/>
              </p14:nvContentPartPr>
              <p14:xfrm>
                <a:off x="2069131" y="4126618"/>
                <a:ext cx="11880" cy="495360"/>
              </p14:xfrm>
            </p:contentPart>
          </mc:Choice>
          <mc:Fallback xmlns="">
            <p:pic>
              <p:nvPicPr>
                <p:cNvPr id="45" name="Ink 44">
                  <a:extLst>
                    <a:ext uri="{FF2B5EF4-FFF2-40B4-BE49-F238E27FC236}">
                      <a16:creationId xmlns:a16="http://schemas.microsoft.com/office/drawing/2014/main" id="{F56C34B9-FA04-70CD-82FB-5A0047395C32}"/>
                    </a:ext>
                  </a:extLst>
                </p:cNvPr>
                <p:cNvPicPr/>
                <p:nvPr/>
              </p:nvPicPr>
              <p:blipFill>
                <a:blip r:embed="rId31"/>
                <a:stretch>
                  <a:fillRect/>
                </a:stretch>
              </p:blipFill>
              <p:spPr>
                <a:xfrm>
                  <a:off x="2063011" y="4120498"/>
                  <a:ext cx="24120" cy="507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a:extLst>
                    <a:ext uri="{FF2B5EF4-FFF2-40B4-BE49-F238E27FC236}">
                      <a16:creationId xmlns:a16="http://schemas.microsoft.com/office/drawing/2014/main" id="{5E7E62B7-A946-BF14-E64C-3C4031EF2FFC}"/>
                    </a:ext>
                  </a:extLst>
                </p14:cNvPr>
                <p14:cNvContentPartPr/>
                <p14:nvPr/>
              </p14:nvContentPartPr>
              <p14:xfrm>
                <a:off x="1988851" y="4584178"/>
                <a:ext cx="136800" cy="144720"/>
              </p14:xfrm>
            </p:contentPart>
          </mc:Choice>
          <mc:Fallback xmlns="">
            <p:pic>
              <p:nvPicPr>
                <p:cNvPr id="46" name="Ink 45">
                  <a:extLst>
                    <a:ext uri="{FF2B5EF4-FFF2-40B4-BE49-F238E27FC236}">
                      <a16:creationId xmlns:a16="http://schemas.microsoft.com/office/drawing/2014/main" id="{5E7E62B7-A946-BF14-E64C-3C4031EF2FFC}"/>
                    </a:ext>
                  </a:extLst>
                </p:cNvPr>
                <p:cNvPicPr/>
                <p:nvPr/>
              </p:nvPicPr>
              <p:blipFill>
                <a:blip r:embed="rId33"/>
                <a:stretch>
                  <a:fillRect/>
                </a:stretch>
              </p:blipFill>
              <p:spPr>
                <a:xfrm>
                  <a:off x="1982731" y="4578058"/>
                  <a:ext cx="149040" cy="156960"/>
                </a:xfrm>
                <a:prstGeom prst="rect">
                  <a:avLst/>
                </a:prstGeom>
              </p:spPr>
            </p:pic>
          </mc:Fallback>
        </mc:AlternateContent>
      </p:grpSp>
      <p:grpSp>
        <p:nvGrpSpPr>
          <p:cNvPr id="56" name="Group 55">
            <a:extLst>
              <a:ext uri="{FF2B5EF4-FFF2-40B4-BE49-F238E27FC236}">
                <a16:creationId xmlns:a16="http://schemas.microsoft.com/office/drawing/2014/main" id="{17008701-BB14-56C7-D99E-E3E6DD0CD9C2}"/>
              </a:ext>
            </a:extLst>
          </p:cNvPr>
          <p:cNvGrpSpPr/>
          <p:nvPr/>
        </p:nvGrpSpPr>
        <p:grpSpPr>
          <a:xfrm>
            <a:off x="2489971" y="4876138"/>
            <a:ext cx="1002240" cy="386640"/>
            <a:chOff x="2489971" y="4876138"/>
            <a:chExt cx="1002240" cy="386640"/>
          </a:xfrm>
        </p:grpSpPr>
        <mc:AlternateContent xmlns:mc="http://schemas.openxmlformats.org/markup-compatibility/2006" xmlns:p14="http://schemas.microsoft.com/office/powerpoint/2010/main">
          <mc:Choice Requires="p14">
            <p:contentPart p14:bwMode="auto" r:id="rId34">
              <p14:nvContentPartPr>
                <p14:cNvPr id="52" name="Ink 51">
                  <a:extLst>
                    <a:ext uri="{FF2B5EF4-FFF2-40B4-BE49-F238E27FC236}">
                      <a16:creationId xmlns:a16="http://schemas.microsoft.com/office/drawing/2014/main" id="{777C2EE3-522D-C057-EBF8-11620B2E5649}"/>
                    </a:ext>
                  </a:extLst>
                </p14:cNvPr>
                <p14:cNvContentPartPr/>
                <p14:nvPr/>
              </p14:nvContentPartPr>
              <p14:xfrm>
                <a:off x="2489971" y="5097178"/>
                <a:ext cx="528480" cy="32040"/>
              </p14:xfrm>
            </p:contentPart>
          </mc:Choice>
          <mc:Fallback xmlns="">
            <p:pic>
              <p:nvPicPr>
                <p:cNvPr id="52" name="Ink 51">
                  <a:extLst>
                    <a:ext uri="{FF2B5EF4-FFF2-40B4-BE49-F238E27FC236}">
                      <a16:creationId xmlns:a16="http://schemas.microsoft.com/office/drawing/2014/main" id="{777C2EE3-522D-C057-EBF8-11620B2E5649}"/>
                    </a:ext>
                  </a:extLst>
                </p:cNvPr>
                <p:cNvPicPr/>
                <p:nvPr/>
              </p:nvPicPr>
              <p:blipFill>
                <a:blip r:embed="rId35"/>
                <a:stretch>
                  <a:fillRect/>
                </a:stretch>
              </p:blipFill>
              <p:spPr>
                <a:xfrm>
                  <a:off x="2483851" y="5091058"/>
                  <a:ext cx="5407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3" name="Ink 52">
                  <a:extLst>
                    <a:ext uri="{FF2B5EF4-FFF2-40B4-BE49-F238E27FC236}">
                      <a16:creationId xmlns:a16="http://schemas.microsoft.com/office/drawing/2014/main" id="{097F8AA6-5774-A514-F527-3A94BDE602FE}"/>
                    </a:ext>
                  </a:extLst>
                </p14:cNvPr>
                <p14:cNvContentPartPr/>
                <p14:nvPr/>
              </p14:nvContentPartPr>
              <p14:xfrm>
                <a:off x="2984971" y="4992418"/>
                <a:ext cx="93600" cy="270360"/>
              </p14:xfrm>
            </p:contentPart>
          </mc:Choice>
          <mc:Fallback xmlns="">
            <p:pic>
              <p:nvPicPr>
                <p:cNvPr id="53" name="Ink 52">
                  <a:extLst>
                    <a:ext uri="{FF2B5EF4-FFF2-40B4-BE49-F238E27FC236}">
                      <a16:creationId xmlns:a16="http://schemas.microsoft.com/office/drawing/2014/main" id="{097F8AA6-5774-A514-F527-3A94BDE602FE}"/>
                    </a:ext>
                  </a:extLst>
                </p:cNvPr>
                <p:cNvPicPr/>
                <p:nvPr/>
              </p:nvPicPr>
              <p:blipFill>
                <a:blip r:embed="rId37"/>
                <a:stretch>
                  <a:fillRect/>
                </a:stretch>
              </p:blipFill>
              <p:spPr>
                <a:xfrm>
                  <a:off x="2978851" y="4986298"/>
                  <a:ext cx="10584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4" name="Ink 53">
                  <a:extLst>
                    <a:ext uri="{FF2B5EF4-FFF2-40B4-BE49-F238E27FC236}">
                      <a16:creationId xmlns:a16="http://schemas.microsoft.com/office/drawing/2014/main" id="{87B2795D-3D42-B662-D207-DE64594C1D6F}"/>
                    </a:ext>
                  </a:extLst>
                </p14:cNvPr>
                <p14:cNvContentPartPr/>
                <p14:nvPr/>
              </p14:nvContentPartPr>
              <p14:xfrm>
                <a:off x="3257851" y="4958218"/>
                <a:ext cx="360" cy="272160"/>
              </p14:xfrm>
            </p:contentPart>
          </mc:Choice>
          <mc:Fallback xmlns="">
            <p:pic>
              <p:nvPicPr>
                <p:cNvPr id="54" name="Ink 53">
                  <a:extLst>
                    <a:ext uri="{FF2B5EF4-FFF2-40B4-BE49-F238E27FC236}">
                      <a16:creationId xmlns:a16="http://schemas.microsoft.com/office/drawing/2014/main" id="{87B2795D-3D42-B662-D207-DE64594C1D6F}"/>
                    </a:ext>
                  </a:extLst>
                </p:cNvPr>
                <p:cNvPicPr/>
                <p:nvPr/>
              </p:nvPicPr>
              <p:blipFill>
                <a:blip r:embed="rId39"/>
                <a:stretch>
                  <a:fillRect/>
                </a:stretch>
              </p:blipFill>
              <p:spPr>
                <a:xfrm>
                  <a:off x="3251731" y="4952098"/>
                  <a:ext cx="126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5" name="Ink 54">
                  <a:extLst>
                    <a:ext uri="{FF2B5EF4-FFF2-40B4-BE49-F238E27FC236}">
                      <a16:creationId xmlns:a16="http://schemas.microsoft.com/office/drawing/2014/main" id="{22717061-C026-239A-3374-3CFF80414EAF}"/>
                    </a:ext>
                  </a:extLst>
                </p14:cNvPr>
                <p14:cNvContentPartPr/>
                <p14:nvPr/>
              </p14:nvContentPartPr>
              <p14:xfrm>
                <a:off x="3257491" y="4876138"/>
                <a:ext cx="234720" cy="352800"/>
              </p14:xfrm>
            </p:contentPart>
          </mc:Choice>
          <mc:Fallback xmlns="">
            <p:pic>
              <p:nvPicPr>
                <p:cNvPr id="55" name="Ink 54">
                  <a:extLst>
                    <a:ext uri="{FF2B5EF4-FFF2-40B4-BE49-F238E27FC236}">
                      <a16:creationId xmlns:a16="http://schemas.microsoft.com/office/drawing/2014/main" id="{22717061-C026-239A-3374-3CFF80414EAF}"/>
                    </a:ext>
                  </a:extLst>
                </p:cNvPr>
                <p:cNvPicPr/>
                <p:nvPr/>
              </p:nvPicPr>
              <p:blipFill>
                <a:blip r:embed="rId41"/>
                <a:stretch>
                  <a:fillRect/>
                </a:stretch>
              </p:blipFill>
              <p:spPr>
                <a:xfrm>
                  <a:off x="3251371" y="4870018"/>
                  <a:ext cx="246960" cy="365040"/>
                </a:xfrm>
                <a:prstGeom prst="rect">
                  <a:avLst/>
                </a:prstGeom>
              </p:spPr>
            </p:pic>
          </mc:Fallback>
        </mc:AlternateContent>
      </p:grpSp>
      <p:grpSp>
        <p:nvGrpSpPr>
          <p:cNvPr id="67" name="Group 66">
            <a:extLst>
              <a:ext uri="{FF2B5EF4-FFF2-40B4-BE49-F238E27FC236}">
                <a16:creationId xmlns:a16="http://schemas.microsoft.com/office/drawing/2014/main" id="{0173F666-CE9F-2FCC-E30D-8B7F668B7AFA}"/>
              </a:ext>
            </a:extLst>
          </p:cNvPr>
          <p:cNvGrpSpPr/>
          <p:nvPr/>
        </p:nvGrpSpPr>
        <p:grpSpPr>
          <a:xfrm>
            <a:off x="1468651" y="3583738"/>
            <a:ext cx="670320" cy="310320"/>
            <a:chOff x="1468651" y="3583738"/>
            <a:chExt cx="670320" cy="310320"/>
          </a:xfrm>
        </p:grpSpPr>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134279FF-C350-36F7-01E0-B226D0FD60EF}"/>
                    </a:ext>
                  </a:extLst>
                </p14:cNvPr>
                <p14:cNvContentPartPr/>
                <p14:nvPr/>
              </p14:nvContentPartPr>
              <p14:xfrm>
                <a:off x="2081011" y="3628378"/>
                <a:ext cx="11160" cy="209880"/>
              </p14:xfrm>
            </p:contentPart>
          </mc:Choice>
          <mc:Fallback xmlns="">
            <p:pic>
              <p:nvPicPr>
                <p:cNvPr id="33" name="Ink 32">
                  <a:extLst>
                    <a:ext uri="{FF2B5EF4-FFF2-40B4-BE49-F238E27FC236}">
                      <a16:creationId xmlns:a16="http://schemas.microsoft.com/office/drawing/2014/main" id="{134279FF-C350-36F7-01E0-B226D0FD60EF}"/>
                    </a:ext>
                  </a:extLst>
                </p:cNvPr>
                <p:cNvPicPr/>
                <p:nvPr/>
              </p:nvPicPr>
              <p:blipFill>
                <a:blip r:embed="rId43"/>
                <a:stretch>
                  <a:fillRect/>
                </a:stretch>
              </p:blipFill>
              <p:spPr>
                <a:xfrm>
                  <a:off x="2074891" y="3622258"/>
                  <a:ext cx="2340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B718C420-1845-82CB-2AE4-455058923447}"/>
                    </a:ext>
                  </a:extLst>
                </p14:cNvPr>
                <p14:cNvContentPartPr/>
                <p14:nvPr/>
              </p14:nvContentPartPr>
              <p14:xfrm>
                <a:off x="2050051" y="3661858"/>
                <a:ext cx="88920" cy="42840"/>
              </p14:xfrm>
            </p:contentPart>
          </mc:Choice>
          <mc:Fallback xmlns="">
            <p:pic>
              <p:nvPicPr>
                <p:cNvPr id="34" name="Ink 33">
                  <a:extLst>
                    <a:ext uri="{FF2B5EF4-FFF2-40B4-BE49-F238E27FC236}">
                      <a16:creationId xmlns:a16="http://schemas.microsoft.com/office/drawing/2014/main" id="{B718C420-1845-82CB-2AE4-455058923447}"/>
                    </a:ext>
                  </a:extLst>
                </p:cNvPr>
                <p:cNvPicPr/>
                <p:nvPr/>
              </p:nvPicPr>
              <p:blipFill>
                <a:blip r:embed="rId45"/>
                <a:stretch>
                  <a:fillRect/>
                </a:stretch>
              </p:blipFill>
              <p:spPr>
                <a:xfrm>
                  <a:off x="2043931" y="3655738"/>
                  <a:ext cx="10116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B43D6AC1-2F2D-F4E1-2FEA-CF9768324618}"/>
                    </a:ext>
                  </a:extLst>
                </p14:cNvPr>
                <p14:cNvContentPartPr/>
                <p14:nvPr/>
              </p14:nvContentPartPr>
              <p14:xfrm>
                <a:off x="1468651" y="3658978"/>
                <a:ext cx="367560" cy="42480"/>
              </p14:xfrm>
            </p:contentPart>
          </mc:Choice>
          <mc:Fallback xmlns="">
            <p:pic>
              <p:nvPicPr>
                <p:cNvPr id="35" name="Ink 34">
                  <a:extLst>
                    <a:ext uri="{FF2B5EF4-FFF2-40B4-BE49-F238E27FC236}">
                      <a16:creationId xmlns:a16="http://schemas.microsoft.com/office/drawing/2014/main" id="{B43D6AC1-2F2D-F4E1-2FEA-CF9768324618}"/>
                    </a:ext>
                  </a:extLst>
                </p:cNvPr>
                <p:cNvPicPr/>
                <p:nvPr/>
              </p:nvPicPr>
              <p:blipFill>
                <a:blip r:embed="rId47"/>
                <a:stretch>
                  <a:fillRect/>
                </a:stretch>
              </p:blipFill>
              <p:spPr>
                <a:xfrm>
                  <a:off x="1462531" y="3652858"/>
                  <a:ext cx="3798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6" name="Ink 65">
                  <a:extLst>
                    <a:ext uri="{FF2B5EF4-FFF2-40B4-BE49-F238E27FC236}">
                      <a16:creationId xmlns:a16="http://schemas.microsoft.com/office/drawing/2014/main" id="{E078A936-FE0F-A20F-8A8D-AD26DAA0220C}"/>
                    </a:ext>
                  </a:extLst>
                </p14:cNvPr>
                <p14:cNvContentPartPr/>
                <p14:nvPr/>
              </p14:nvContentPartPr>
              <p14:xfrm>
                <a:off x="1828651" y="3583738"/>
                <a:ext cx="105840" cy="310320"/>
              </p14:xfrm>
            </p:contentPart>
          </mc:Choice>
          <mc:Fallback xmlns="">
            <p:pic>
              <p:nvPicPr>
                <p:cNvPr id="66" name="Ink 65">
                  <a:extLst>
                    <a:ext uri="{FF2B5EF4-FFF2-40B4-BE49-F238E27FC236}">
                      <a16:creationId xmlns:a16="http://schemas.microsoft.com/office/drawing/2014/main" id="{E078A936-FE0F-A20F-8A8D-AD26DAA0220C}"/>
                    </a:ext>
                  </a:extLst>
                </p:cNvPr>
                <p:cNvPicPr/>
                <p:nvPr/>
              </p:nvPicPr>
              <p:blipFill>
                <a:blip r:embed="rId49"/>
                <a:stretch>
                  <a:fillRect/>
                </a:stretch>
              </p:blipFill>
              <p:spPr>
                <a:xfrm>
                  <a:off x="1822531" y="3577618"/>
                  <a:ext cx="118080" cy="322560"/>
                </a:xfrm>
                <a:prstGeom prst="rect">
                  <a:avLst/>
                </a:prstGeom>
              </p:spPr>
            </p:pic>
          </mc:Fallback>
        </mc:AlternateContent>
      </p:grpSp>
      <p:grpSp>
        <p:nvGrpSpPr>
          <p:cNvPr id="88" name="Group 87">
            <a:extLst>
              <a:ext uri="{FF2B5EF4-FFF2-40B4-BE49-F238E27FC236}">
                <a16:creationId xmlns:a16="http://schemas.microsoft.com/office/drawing/2014/main" id="{290CAB2F-05CE-301C-320D-31659504D091}"/>
              </a:ext>
            </a:extLst>
          </p:cNvPr>
          <p:cNvGrpSpPr/>
          <p:nvPr/>
        </p:nvGrpSpPr>
        <p:grpSpPr>
          <a:xfrm>
            <a:off x="2383411" y="2269378"/>
            <a:ext cx="1998000" cy="2418480"/>
            <a:chOff x="2383411" y="2269378"/>
            <a:chExt cx="1998000" cy="2418480"/>
          </a:xfrm>
        </p:grpSpPr>
        <mc:AlternateContent xmlns:mc="http://schemas.openxmlformats.org/markup-compatibility/2006" xmlns:p14="http://schemas.microsoft.com/office/powerpoint/2010/main">
          <mc:Choice Requires="p14">
            <p:contentPart p14:bwMode="auto" r:id="rId50">
              <p14:nvContentPartPr>
                <p14:cNvPr id="57" name="Ink 56">
                  <a:extLst>
                    <a:ext uri="{FF2B5EF4-FFF2-40B4-BE49-F238E27FC236}">
                      <a16:creationId xmlns:a16="http://schemas.microsoft.com/office/drawing/2014/main" id="{F0BFF289-3BEC-2E14-77F9-BEC47B73CFB3}"/>
                    </a:ext>
                  </a:extLst>
                </p14:cNvPr>
                <p14:cNvContentPartPr/>
                <p14:nvPr/>
              </p14:nvContentPartPr>
              <p14:xfrm>
                <a:off x="3299611" y="4098538"/>
                <a:ext cx="21960" cy="589320"/>
              </p14:xfrm>
            </p:contentPart>
          </mc:Choice>
          <mc:Fallback xmlns="">
            <p:pic>
              <p:nvPicPr>
                <p:cNvPr id="57" name="Ink 56">
                  <a:extLst>
                    <a:ext uri="{FF2B5EF4-FFF2-40B4-BE49-F238E27FC236}">
                      <a16:creationId xmlns:a16="http://schemas.microsoft.com/office/drawing/2014/main" id="{F0BFF289-3BEC-2E14-77F9-BEC47B73CFB3}"/>
                    </a:ext>
                  </a:extLst>
                </p:cNvPr>
                <p:cNvPicPr/>
                <p:nvPr/>
              </p:nvPicPr>
              <p:blipFill>
                <a:blip r:embed="rId51"/>
                <a:stretch>
                  <a:fillRect/>
                </a:stretch>
              </p:blipFill>
              <p:spPr>
                <a:xfrm>
                  <a:off x="3293491" y="4092418"/>
                  <a:ext cx="34200"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8" name="Ink 57">
                  <a:extLst>
                    <a:ext uri="{FF2B5EF4-FFF2-40B4-BE49-F238E27FC236}">
                      <a16:creationId xmlns:a16="http://schemas.microsoft.com/office/drawing/2014/main" id="{FAF90939-3624-CE64-F633-7B88AF59C661}"/>
                    </a:ext>
                  </a:extLst>
                </p14:cNvPr>
                <p14:cNvContentPartPr/>
                <p14:nvPr/>
              </p14:nvContentPartPr>
              <p14:xfrm>
                <a:off x="3184411" y="3937978"/>
                <a:ext cx="194400" cy="235080"/>
              </p14:xfrm>
            </p:contentPart>
          </mc:Choice>
          <mc:Fallback xmlns="">
            <p:pic>
              <p:nvPicPr>
                <p:cNvPr id="58" name="Ink 57">
                  <a:extLst>
                    <a:ext uri="{FF2B5EF4-FFF2-40B4-BE49-F238E27FC236}">
                      <a16:creationId xmlns:a16="http://schemas.microsoft.com/office/drawing/2014/main" id="{FAF90939-3624-CE64-F633-7B88AF59C661}"/>
                    </a:ext>
                  </a:extLst>
                </p:cNvPr>
                <p:cNvPicPr/>
                <p:nvPr/>
              </p:nvPicPr>
              <p:blipFill>
                <a:blip r:embed="rId53"/>
                <a:stretch>
                  <a:fillRect/>
                </a:stretch>
              </p:blipFill>
              <p:spPr>
                <a:xfrm>
                  <a:off x="3178291" y="3931858"/>
                  <a:ext cx="2066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9" name="Ink 58">
                  <a:extLst>
                    <a:ext uri="{FF2B5EF4-FFF2-40B4-BE49-F238E27FC236}">
                      <a16:creationId xmlns:a16="http://schemas.microsoft.com/office/drawing/2014/main" id="{8F2FB64E-19C7-5A4C-3131-2259F9C3DEC8}"/>
                    </a:ext>
                  </a:extLst>
                </p14:cNvPr>
                <p14:cNvContentPartPr/>
                <p14:nvPr/>
              </p14:nvContentPartPr>
              <p14:xfrm>
                <a:off x="3184411" y="3576898"/>
                <a:ext cx="32760" cy="226080"/>
              </p14:xfrm>
            </p:contentPart>
          </mc:Choice>
          <mc:Fallback xmlns="">
            <p:pic>
              <p:nvPicPr>
                <p:cNvPr id="59" name="Ink 58">
                  <a:extLst>
                    <a:ext uri="{FF2B5EF4-FFF2-40B4-BE49-F238E27FC236}">
                      <a16:creationId xmlns:a16="http://schemas.microsoft.com/office/drawing/2014/main" id="{8F2FB64E-19C7-5A4C-3131-2259F9C3DEC8}"/>
                    </a:ext>
                  </a:extLst>
                </p:cNvPr>
                <p:cNvPicPr/>
                <p:nvPr/>
              </p:nvPicPr>
              <p:blipFill>
                <a:blip r:embed="rId55"/>
                <a:stretch>
                  <a:fillRect/>
                </a:stretch>
              </p:blipFill>
              <p:spPr>
                <a:xfrm>
                  <a:off x="3178291" y="3570778"/>
                  <a:ext cx="450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0" name="Ink 59">
                  <a:extLst>
                    <a:ext uri="{FF2B5EF4-FFF2-40B4-BE49-F238E27FC236}">
                      <a16:creationId xmlns:a16="http://schemas.microsoft.com/office/drawing/2014/main" id="{08809EF6-B2CE-2753-E575-2B87D6279769}"/>
                    </a:ext>
                  </a:extLst>
                </p14:cNvPr>
                <p14:cNvContentPartPr/>
                <p14:nvPr/>
              </p14:nvContentPartPr>
              <p14:xfrm>
                <a:off x="3131851" y="3658978"/>
                <a:ext cx="125280" cy="72720"/>
              </p14:xfrm>
            </p:contentPart>
          </mc:Choice>
          <mc:Fallback xmlns="">
            <p:pic>
              <p:nvPicPr>
                <p:cNvPr id="60" name="Ink 59">
                  <a:extLst>
                    <a:ext uri="{FF2B5EF4-FFF2-40B4-BE49-F238E27FC236}">
                      <a16:creationId xmlns:a16="http://schemas.microsoft.com/office/drawing/2014/main" id="{08809EF6-B2CE-2753-E575-2B87D6279769}"/>
                    </a:ext>
                  </a:extLst>
                </p:cNvPr>
                <p:cNvPicPr/>
                <p:nvPr/>
              </p:nvPicPr>
              <p:blipFill>
                <a:blip r:embed="rId57"/>
                <a:stretch>
                  <a:fillRect/>
                </a:stretch>
              </p:blipFill>
              <p:spPr>
                <a:xfrm>
                  <a:off x="3125731" y="3652858"/>
                  <a:ext cx="13752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2" name="Ink 61">
                  <a:extLst>
                    <a:ext uri="{FF2B5EF4-FFF2-40B4-BE49-F238E27FC236}">
                      <a16:creationId xmlns:a16="http://schemas.microsoft.com/office/drawing/2014/main" id="{20FB5768-7ACC-49AF-E8C9-6FB41F6CB8F3}"/>
                    </a:ext>
                  </a:extLst>
                </p14:cNvPr>
                <p14:cNvContentPartPr/>
                <p14:nvPr/>
              </p14:nvContentPartPr>
              <p14:xfrm>
                <a:off x="2383411" y="3665818"/>
                <a:ext cx="560520" cy="54720"/>
              </p14:xfrm>
            </p:contentPart>
          </mc:Choice>
          <mc:Fallback xmlns="">
            <p:pic>
              <p:nvPicPr>
                <p:cNvPr id="62" name="Ink 61">
                  <a:extLst>
                    <a:ext uri="{FF2B5EF4-FFF2-40B4-BE49-F238E27FC236}">
                      <a16:creationId xmlns:a16="http://schemas.microsoft.com/office/drawing/2014/main" id="{20FB5768-7ACC-49AF-E8C9-6FB41F6CB8F3}"/>
                    </a:ext>
                  </a:extLst>
                </p:cNvPr>
                <p:cNvPicPr/>
                <p:nvPr/>
              </p:nvPicPr>
              <p:blipFill>
                <a:blip r:embed="rId59"/>
                <a:stretch>
                  <a:fillRect/>
                </a:stretch>
              </p:blipFill>
              <p:spPr>
                <a:xfrm>
                  <a:off x="2377291" y="3659698"/>
                  <a:ext cx="5727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3" name="Ink 62">
                  <a:extLst>
                    <a:ext uri="{FF2B5EF4-FFF2-40B4-BE49-F238E27FC236}">
                      <a16:creationId xmlns:a16="http://schemas.microsoft.com/office/drawing/2014/main" id="{350821E4-89A5-DE4A-43E8-D974F1D41B7F}"/>
                    </a:ext>
                  </a:extLst>
                </p14:cNvPr>
                <p14:cNvContentPartPr/>
                <p14:nvPr/>
              </p14:nvContentPartPr>
              <p14:xfrm>
                <a:off x="2879851" y="3611098"/>
                <a:ext cx="4320" cy="15120"/>
              </p14:xfrm>
            </p:contentPart>
          </mc:Choice>
          <mc:Fallback xmlns="">
            <p:pic>
              <p:nvPicPr>
                <p:cNvPr id="63" name="Ink 62">
                  <a:extLst>
                    <a:ext uri="{FF2B5EF4-FFF2-40B4-BE49-F238E27FC236}">
                      <a16:creationId xmlns:a16="http://schemas.microsoft.com/office/drawing/2014/main" id="{350821E4-89A5-DE4A-43E8-D974F1D41B7F}"/>
                    </a:ext>
                  </a:extLst>
                </p:cNvPr>
                <p:cNvPicPr/>
                <p:nvPr/>
              </p:nvPicPr>
              <p:blipFill>
                <a:blip r:embed="rId61"/>
                <a:stretch>
                  <a:fillRect/>
                </a:stretch>
              </p:blipFill>
              <p:spPr>
                <a:xfrm>
                  <a:off x="2873731" y="3604978"/>
                  <a:ext cx="165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4" name="Ink 63">
                  <a:extLst>
                    <a:ext uri="{FF2B5EF4-FFF2-40B4-BE49-F238E27FC236}">
                      <a16:creationId xmlns:a16="http://schemas.microsoft.com/office/drawing/2014/main" id="{C62C36C0-C196-45D7-EB5B-EBA691F6BD06}"/>
                    </a:ext>
                  </a:extLst>
                </p14:cNvPr>
                <p14:cNvContentPartPr/>
                <p14:nvPr/>
              </p14:nvContentPartPr>
              <p14:xfrm>
                <a:off x="2861131" y="3577258"/>
                <a:ext cx="97200" cy="293400"/>
              </p14:xfrm>
            </p:contentPart>
          </mc:Choice>
          <mc:Fallback xmlns="">
            <p:pic>
              <p:nvPicPr>
                <p:cNvPr id="64" name="Ink 63">
                  <a:extLst>
                    <a:ext uri="{FF2B5EF4-FFF2-40B4-BE49-F238E27FC236}">
                      <a16:creationId xmlns:a16="http://schemas.microsoft.com/office/drawing/2014/main" id="{C62C36C0-C196-45D7-EB5B-EBA691F6BD06}"/>
                    </a:ext>
                  </a:extLst>
                </p:cNvPr>
                <p:cNvPicPr/>
                <p:nvPr/>
              </p:nvPicPr>
              <p:blipFill>
                <a:blip r:embed="rId63"/>
                <a:stretch>
                  <a:fillRect/>
                </a:stretch>
              </p:blipFill>
              <p:spPr>
                <a:xfrm>
                  <a:off x="2855011" y="3571138"/>
                  <a:ext cx="10944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8" name="Ink 67">
                  <a:extLst>
                    <a:ext uri="{FF2B5EF4-FFF2-40B4-BE49-F238E27FC236}">
                      <a16:creationId xmlns:a16="http://schemas.microsoft.com/office/drawing/2014/main" id="{0E6B6471-B72B-080D-CC20-76D7B5DC3A19}"/>
                    </a:ext>
                  </a:extLst>
                </p14:cNvPr>
                <p14:cNvContentPartPr/>
                <p14:nvPr/>
              </p14:nvContentPartPr>
              <p14:xfrm>
                <a:off x="3352891" y="2850058"/>
                <a:ext cx="411120" cy="629280"/>
              </p14:xfrm>
            </p:contentPart>
          </mc:Choice>
          <mc:Fallback xmlns="">
            <p:pic>
              <p:nvPicPr>
                <p:cNvPr id="68" name="Ink 67">
                  <a:extLst>
                    <a:ext uri="{FF2B5EF4-FFF2-40B4-BE49-F238E27FC236}">
                      <a16:creationId xmlns:a16="http://schemas.microsoft.com/office/drawing/2014/main" id="{0E6B6471-B72B-080D-CC20-76D7B5DC3A19}"/>
                    </a:ext>
                  </a:extLst>
                </p:cNvPr>
                <p:cNvPicPr/>
                <p:nvPr/>
              </p:nvPicPr>
              <p:blipFill>
                <a:blip r:embed="rId65"/>
                <a:stretch>
                  <a:fillRect/>
                </a:stretch>
              </p:blipFill>
              <p:spPr>
                <a:xfrm>
                  <a:off x="3346771" y="2843938"/>
                  <a:ext cx="423360" cy="6415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9" name="Ink 68">
                  <a:extLst>
                    <a:ext uri="{FF2B5EF4-FFF2-40B4-BE49-F238E27FC236}">
                      <a16:creationId xmlns:a16="http://schemas.microsoft.com/office/drawing/2014/main" id="{53508243-75F7-C291-D25C-E3FB4B7C385D}"/>
                    </a:ext>
                  </a:extLst>
                </p14:cNvPr>
                <p14:cNvContentPartPr/>
                <p14:nvPr/>
              </p14:nvContentPartPr>
              <p14:xfrm>
                <a:off x="3615331" y="2758618"/>
                <a:ext cx="211680" cy="228240"/>
              </p14:xfrm>
            </p:contentPart>
          </mc:Choice>
          <mc:Fallback xmlns="">
            <p:pic>
              <p:nvPicPr>
                <p:cNvPr id="69" name="Ink 68">
                  <a:extLst>
                    <a:ext uri="{FF2B5EF4-FFF2-40B4-BE49-F238E27FC236}">
                      <a16:creationId xmlns:a16="http://schemas.microsoft.com/office/drawing/2014/main" id="{53508243-75F7-C291-D25C-E3FB4B7C385D}"/>
                    </a:ext>
                  </a:extLst>
                </p:cNvPr>
                <p:cNvPicPr/>
                <p:nvPr/>
              </p:nvPicPr>
              <p:blipFill>
                <a:blip r:embed="rId67"/>
                <a:stretch>
                  <a:fillRect/>
                </a:stretch>
              </p:blipFill>
              <p:spPr>
                <a:xfrm>
                  <a:off x="3609211" y="2752498"/>
                  <a:ext cx="22392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0" name="Ink 69">
                  <a:extLst>
                    <a:ext uri="{FF2B5EF4-FFF2-40B4-BE49-F238E27FC236}">
                      <a16:creationId xmlns:a16="http://schemas.microsoft.com/office/drawing/2014/main" id="{66391385-C850-21A6-2146-BFBE2B7E52B7}"/>
                    </a:ext>
                  </a:extLst>
                </p14:cNvPr>
                <p14:cNvContentPartPr/>
                <p14:nvPr/>
              </p14:nvContentPartPr>
              <p14:xfrm>
                <a:off x="3954451" y="2269378"/>
                <a:ext cx="173880" cy="358920"/>
              </p14:xfrm>
            </p:contentPart>
          </mc:Choice>
          <mc:Fallback xmlns="">
            <p:pic>
              <p:nvPicPr>
                <p:cNvPr id="70" name="Ink 69">
                  <a:extLst>
                    <a:ext uri="{FF2B5EF4-FFF2-40B4-BE49-F238E27FC236}">
                      <a16:creationId xmlns:a16="http://schemas.microsoft.com/office/drawing/2014/main" id="{66391385-C850-21A6-2146-BFBE2B7E52B7}"/>
                    </a:ext>
                  </a:extLst>
                </p:cNvPr>
                <p:cNvPicPr/>
                <p:nvPr/>
              </p:nvPicPr>
              <p:blipFill>
                <a:blip r:embed="rId69"/>
                <a:stretch>
                  <a:fillRect/>
                </a:stretch>
              </p:blipFill>
              <p:spPr>
                <a:xfrm>
                  <a:off x="3948331" y="2263258"/>
                  <a:ext cx="18612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1" name="Ink 70">
                  <a:extLst>
                    <a:ext uri="{FF2B5EF4-FFF2-40B4-BE49-F238E27FC236}">
                      <a16:creationId xmlns:a16="http://schemas.microsoft.com/office/drawing/2014/main" id="{B959C824-B142-0978-5D22-281C942069A1}"/>
                    </a:ext>
                  </a:extLst>
                </p14:cNvPr>
                <p14:cNvContentPartPr/>
                <p14:nvPr/>
              </p14:nvContentPartPr>
              <p14:xfrm>
                <a:off x="4035811" y="2398258"/>
                <a:ext cx="115200" cy="72000"/>
              </p14:xfrm>
            </p:contentPart>
          </mc:Choice>
          <mc:Fallback xmlns="">
            <p:pic>
              <p:nvPicPr>
                <p:cNvPr id="71" name="Ink 70">
                  <a:extLst>
                    <a:ext uri="{FF2B5EF4-FFF2-40B4-BE49-F238E27FC236}">
                      <a16:creationId xmlns:a16="http://schemas.microsoft.com/office/drawing/2014/main" id="{B959C824-B142-0978-5D22-281C942069A1}"/>
                    </a:ext>
                  </a:extLst>
                </p:cNvPr>
                <p:cNvPicPr/>
                <p:nvPr/>
              </p:nvPicPr>
              <p:blipFill>
                <a:blip r:embed="rId71"/>
                <a:stretch>
                  <a:fillRect/>
                </a:stretch>
              </p:blipFill>
              <p:spPr>
                <a:xfrm>
                  <a:off x="4029691" y="2392138"/>
                  <a:ext cx="1274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72" name="Ink 71">
                  <a:extLst>
                    <a:ext uri="{FF2B5EF4-FFF2-40B4-BE49-F238E27FC236}">
                      <a16:creationId xmlns:a16="http://schemas.microsoft.com/office/drawing/2014/main" id="{56397B7A-A894-9F91-7A78-83C5E9884928}"/>
                    </a:ext>
                  </a:extLst>
                </p14:cNvPr>
                <p14:cNvContentPartPr/>
                <p14:nvPr/>
              </p14:nvContentPartPr>
              <p14:xfrm>
                <a:off x="4277731" y="2469898"/>
                <a:ext cx="360" cy="167400"/>
              </p14:xfrm>
            </p:contentPart>
          </mc:Choice>
          <mc:Fallback xmlns="">
            <p:pic>
              <p:nvPicPr>
                <p:cNvPr id="72" name="Ink 71">
                  <a:extLst>
                    <a:ext uri="{FF2B5EF4-FFF2-40B4-BE49-F238E27FC236}">
                      <a16:creationId xmlns:a16="http://schemas.microsoft.com/office/drawing/2014/main" id="{56397B7A-A894-9F91-7A78-83C5E9884928}"/>
                    </a:ext>
                  </a:extLst>
                </p:cNvPr>
                <p:cNvPicPr/>
                <p:nvPr/>
              </p:nvPicPr>
              <p:blipFill>
                <a:blip r:embed="rId73"/>
                <a:stretch>
                  <a:fillRect/>
                </a:stretch>
              </p:blipFill>
              <p:spPr>
                <a:xfrm>
                  <a:off x="4271611" y="2463778"/>
                  <a:ext cx="1260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4" name="Ink 73">
                  <a:extLst>
                    <a:ext uri="{FF2B5EF4-FFF2-40B4-BE49-F238E27FC236}">
                      <a16:creationId xmlns:a16="http://schemas.microsoft.com/office/drawing/2014/main" id="{6E30A2EB-5253-8E4C-D6D0-AFCD62980A41}"/>
                    </a:ext>
                  </a:extLst>
                </p14:cNvPr>
                <p14:cNvContentPartPr/>
                <p14:nvPr/>
              </p14:nvContentPartPr>
              <p14:xfrm>
                <a:off x="3565651" y="3582658"/>
                <a:ext cx="459000" cy="85680"/>
              </p14:xfrm>
            </p:contentPart>
          </mc:Choice>
          <mc:Fallback xmlns="">
            <p:pic>
              <p:nvPicPr>
                <p:cNvPr id="74" name="Ink 73">
                  <a:extLst>
                    <a:ext uri="{FF2B5EF4-FFF2-40B4-BE49-F238E27FC236}">
                      <a16:creationId xmlns:a16="http://schemas.microsoft.com/office/drawing/2014/main" id="{6E30A2EB-5253-8E4C-D6D0-AFCD62980A41}"/>
                    </a:ext>
                  </a:extLst>
                </p:cNvPr>
                <p:cNvPicPr/>
                <p:nvPr/>
              </p:nvPicPr>
              <p:blipFill>
                <a:blip r:embed="rId75"/>
                <a:stretch>
                  <a:fillRect/>
                </a:stretch>
              </p:blipFill>
              <p:spPr>
                <a:xfrm>
                  <a:off x="3559531" y="3576538"/>
                  <a:ext cx="47124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5" name="Ink 74">
                  <a:extLst>
                    <a:ext uri="{FF2B5EF4-FFF2-40B4-BE49-F238E27FC236}">
                      <a16:creationId xmlns:a16="http://schemas.microsoft.com/office/drawing/2014/main" id="{B594B341-C890-2C6B-4DED-8780ABA4459A}"/>
                    </a:ext>
                  </a:extLst>
                </p14:cNvPr>
                <p14:cNvContentPartPr/>
                <p14:nvPr/>
              </p14:nvContentPartPr>
              <p14:xfrm>
                <a:off x="3983251" y="3495898"/>
                <a:ext cx="74520" cy="235080"/>
              </p14:xfrm>
            </p:contentPart>
          </mc:Choice>
          <mc:Fallback xmlns="">
            <p:pic>
              <p:nvPicPr>
                <p:cNvPr id="75" name="Ink 74">
                  <a:extLst>
                    <a:ext uri="{FF2B5EF4-FFF2-40B4-BE49-F238E27FC236}">
                      <a16:creationId xmlns:a16="http://schemas.microsoft.com/office/drawing/2014/main" id="{B594B341-C890-2C6B-4DED-8780ABA4459A}"/>
                    </a:ext>
                  </a:extLst>
                </p:cNvPr>
                <p:cNvPicPr/>
                <p:nvPr/>
              </p:nvPicPr>
              <p:blipFill>
                <a:blip r:embed="rId77"/>
                <a:stretch>
                  <a:fillRect/>
                </a:stretch>
              </p:blipFill>
              <p:spPr>
                <a:xfrm>
                  <a:off x="3977131" y="3489778"/>
                  <a:ext cx="867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6" name="Ink 75">
                  <a:extLst>
                    <a:ext uri="{FF2B5EF4-FFF2-40B4-BE49-F238E27FC236}">
                      <a16:creationId xmlns:a16="http://schemas.microsoft.com/office/drawing/2014/main" id="{50C3BBD1-A3AE-01D5-56B3-20BAC0618343}"/>
                    </a:ext>
                  </a:extLst>
                </p14:cNvPr>
                <p14:cNvContentPartPr/>
                <p14:nvPr/>
              </p14:nvContentPartPr>
              <p14:xfrm>
                <a:off x="4256491" y="3522538"/>
                <a:ext cx="11160" cy="227880"/>
              </p14:xfrm>
            </p:contentPart>
          </mc:Choice>
          <mc:Fallback xmlns="">
            <p:pic>
              <p:nvPicPr>
                <p:cNvPr id="76" name="Ink 75">
                  <a:extLst>
                    <a:ext uri="{FF2B5EF4-FFF2-40B4-BE49-F238E27FC236}">
                      <a16:creationId xmlns:a16="http://schemas.microsoft.com/office/drawing/2014/main" id="{50C3BBD1-A3AE-01D5-56B3-20BAC0618343}"/>
                    </a:ext>
                  </a:extLst>
                </p:cNvPr>
                <p:cNvPicPr/>
                <p:nvPr/>
              </p:nvPicPr>
              <p:blipFill>
                <a:blip r:embed="rId79"/>
                <a:stretch>
                  <a:fillRect/>
                </a:stretch>
              </p:blipFill>
              <p:spPr>
                <a:xfrm>
                  <a:off x="4250371" y="3516418"/>
                  <a:ext cx="2340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7" name="Ink 76">
                  <a:extLst>
                    <a:ext uri="{FF2B5EF4-FFF2-40B4-BE49-F238E27FC236}">
                      <a16:creationId xmlns:a16="http://schemas.microsoft.com/office/drawing/2014/main" id="{6C728D82-F69B-EFA2-AC6B-5215C59E377C}"/>
                    </a:ext>
                  </a:extLst>
                </p14:cNvPr>
                <p14:cNvContentPartPr/>
                <p14:nvPr/>
              </p14:nvContentPartPr>
              <p14:xfrm>
                <a:off x="4225171" y="3579058"/>
                <a:ext cx="106200" cy="57960"/>
              </p14:xfrm>
            </p:contentPart>
          </mc:Choice>
          <mc:Fallback xmlns="">
            <p:pic>
              <p:nvPicPr>
                <p:cNvPr id="77" name="Ink 76">
                  <a:extLst>
                    <a:ext uri="{FF2B5EF4-FFF2-40B4-BE49-F238E27FC236}">
                      <a16:creationId xmlns:a16="http://schemas.microsoft.com/office/drawing/2014/main" id="{6C728D82-F69B-EFA2-AC6B-5215C59E377C}"/>
                    </a:ext>
                  </a:extLst>
                </p:cNvPr>
                <p:cNvPicPr/>
                <p:nvPr/>
              </p:nvPicPr>
              <p:blipFill>
                <a:blip r:embed="rId81"/>
                <a:stretch>
                  <a:fillRect/>
                </a:stretch>
              </p:blipFill>
              <p:spPr>
                <a:xfrm>
                  <a:off x="4219051" y="3572938"/>
                  <a:ext cx="1184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9" name="Ink 78">
                  <a:extLst>
                    <a:ext uri="{FF2B5EF4-FFF2-40B4-BE49-F238E27FC236}">
                      <a16:creationId xmlns:a16="http://schemas.microsoft.com/office/drawing/2014/main" id="{BC2A3A9F-38F4-1FDD-5691-8E1ABD717C62}"/>
                    </a:ext>
                  </a:extLst>
                </p14:cNvPr>
                <p14:cNvContentPartPr/>
                <p14:nvPr/>
              </p14:nvContentPartPr>
              <p14:xfrm>
                <a:off x="4235251" y="2790298"/>
                <a:ext cx="32400" cy="498240"/>
              </p14:xfrm>
            </p:contentPart>
          </mc:Choice>
          <mc:Fallback xmlns="">
            <p:pic>
              <p:nvPicPr>
                <p:cNvPr id="79" name="Ink 78">
                  <a:extLst>
                    <a:ext uri="{FF2B5EF4-FFF2-40B4-BE49-F238E27FC236}">
                      <a16:creationId xmlns:a16="http://schemas.microsoft.com/office/drawing/2014/main" id="{BC2A3A9F-38F4-1FDD-5691-8E1ABD717C62}"/>
                    </a:ext>
                  </a:extLst>
                </p:cNvPr>
                <p:cNvPicPr/>
                <p:nvPr/>
              </p:nvPicPr>
              <p:blipFill>
                <a:blip r:embed="rId83"/>
                <a:stretch>
                  <a:fillRect/>
                </a:stretch>
              </p:blipFill>
              <p:spPr>
                <a:xfrm>
                  <a:off x="4229131" y="2784178"/>
                  <a:ext cx="4464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0" name="Ink 79">
                  <a:extLst>
                    <a:ext uri="{FF2B5EF4-FFF2-40B4-BE49-F238E27FC236}">
                      <a16:creationId xmlns:a16="http://schemas.microsoft.com/office/drawing/2014/main" id="{F1C7A5BC-E0AE-E128-60AD-B54590F41D69}"/>
                    </a:ext>
                  </a:extLst>
                </p14:cNvPr>
                <p14:cNvContentPartPr/>
                <p14:nvPr/>
              </p14:nvContentPartPr>
              <p14:xfrm>
                <a:off x="4183051" y="3207898"/>
                <a:ext cx="198360" cy="201240"/>
              </p14:xfrm>
            </p:contentPart>
          </mc:Choice>
          <mc:Fallback xmlns="">
            <p:pic>
              <p:nvPicPr>
                <p:cNvPr id="80" name="Ink 79">
                  <a:extLst>
                    <a:ext uri="{FF2B5EF4-FFF2-40B4-BE49-F238E27FC236}">
                      <a16:creationId xmlns:a16="http://schemas.microsoft.com/office/drawing/2014/main" id="{F1C7A5BC-E0AE-E128-60AD-B54590F41D69}"/>
                    </a:ext>
                  </a:extLst>
                </p:cNvPr>
                <p:cNvPicPr/>
                <p:nvPr/>
              </p:nvPicPr>
              <p:blipFill>
                <a:blip r:embed="rId85"/>
                <a:stretch>
                  <a:fillRect/>
                </a:stretch>
              </p:blipFill>
              <p:spPr>
                <a:xfrm>
                  <a:off x="4176931" y="3201778"/>
                  <a:ext cx="2106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7" name="Ink 86">
                  <a:extLst>
                    <a:ext uri="{FF2B5EF4-FFF2-40B4-BE49-F238E27FC236}">
                      <a16:creationId xmlns:a16="http://schemas.microsoft.com/office/drawing/2014/main" id="{79E0ECC2-FBC6-0CB2-2BEC-EFDDD36BDBE6}"/>
                    </a:ext>
                  </a:extLst>
                </p14:cNvPr>
                <p14:cNvContentPartPr/>
                <p14:nvPr/>
              </p14:nvContentPartPr>
              <p14:xfrm>
                <a:off x="4217251" y="2452978"/>
                <a:ext cx="137520" cy="253080"/>
              </p14:xfrm>
            </p:contentPart>
          </mc:Choice>
          <mc:Fallback xmlns="">
            <p:pic>
              <p:nvPicPr>
                <p:cNvPr id="87" name="Ink 86">
                  <a:extLst>
                    <a:ext uri="{FF2B5EF4-FFF2-40B4-BE49-F238E27FC236}">
                      <a16:creationId xmlns:a16="http://schemas.microsoft.com/office/drawing/2014/main" id="{79E0ECC2-FBC6-0CB2-2BEC-EFDDD36BDBE6}"/>
                    </a:ext>
                  </a:extLst>
                </p:cNvPr>
                <p:cNvPicPr/>
                <p:nvPr/>
              </p:nvPicPr>
              <p:blipFill>
                <a:blip r:embed="rId87"/>
                <a:stretch>
                  <a:fillRect/>
                </a:stretch>
              </p:blipFill>
              <p:spPr>
                <a:xfrm>
                  <a:off x="4211131" y="2446858"/>
                  <a:ext cx="149760" cy="265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89" name="Ink 88">
                <a:extLst>
                  <a:ext uri="{FF2B5EF4-FFF2-40B4-BE49-F238E27FC236}">
                    <a16:creationId xmlns:a16="http://schemas.microsoft.com/office/drawing/2014/main" id="{3029B664-A11B-7BF7-DD1E-C1AEFF40E79B}"/>
                  </a:ext>
                </a:extLst>
              </p14:cNvPr>
              <p14:cNvContentPartPr/>
              <p14:nvPr/>
            </p14:nvContentPartPr>
            <p14:xfrm>
              <a:off x="5528011" y="2495098"/>
              <a:ext cx="121680" cy="284040"/>
            </p14:xfrm>
          </p:contentPart>
        </mc:Choice>
        <mc:Fallback xmlns="">
          <p:pic>
            <p:nvPicPr>
              <p:cNvPr id="89" name="Ink 88">
                <a:extLst>
                  <a:ext uri="{FF2B5EF4-FFF2-40B4-BE49-F238E27FC236}">
                    <a16:creationId xmlns:a16="http://schemas.microsoft.com/office/drawing/2014/main" id="{3029B664-A11B-7BF7-DD1E-C1AEFF40E79B}"/>
                  </a:ext>
                </a:extLst>
              </p:cNvPr>
              <p:cNvPicPr/>
              <p:nvPr/>
            </p:nvPicPr>
            <p:blipFill>
              <a:blip r:embed="rId89"/>
              <a:stretch>
                <a:fillRect/>
              </a:stretch>
            </p:blipFill>
            <p:spPr>
              <a:xfrm>
                <a:off x="5521891" y="2488978"/>
                <a:ext cx="133920" cy="296280"/>
              </a:xfrm>
              <a:prstGeom prst="rect">
                <a:avLst/>
              </a:prstGeom>
            </p:spPr>
          </p:pic>
        </mc:Fallback>
      </mc:AlternateContent>
      <p:grpSp>
        <p:nvGrpSpPr>
          <p:cNvPr id="108" name="Group 107">
            <a:extLst>
              <a:ext uri="{FF2B5EF4-FFF2-40B4-BE49-F238E27FC236}">
                <a16:creationId xmlns:a16="http://schemas.microsoft.com/office/drawing/2014/main" id="{B55AF88D-78FE-9772-D7C7-42DDA117F2F7}"/>
              </a:ext>
            </a:extLst>
          </p:cNvPr>
          <p:cNvGrpSpPr/>
          <p:nvPr/>
        </p:nvGrpSpPr>
        <p:grpSpPr>
          <a:xfrm>
            <a:off x="2027731" y="4878298"/>
            <a:ext cx="430920" cy="683640"/>
            <a:chOff x="2027731" y="4878298"/>
            <a:chExt cx="430920" cy="683640"/>
          </a:xfrm>
        </p:grpSpPr>
        <mc:AlternateContent xmlns:mc="http://schemas.openxmlformats.org/markup-compatibility/2006" xmlns:p14="http://schemas.microsoft.com/office/powerpoint/2010/main">
          <mc:Choice Requires="p14">
            <p:contentPart p14:bwMode="auto" r:id="rId90">
              <p14:nvContentPartPr>
                <p14:cNvPr id="48" name="Ink 47">
                  <a:extLst>
                    <a:ext uri="{FF2B5EF4-FFF2-40B4-BE49-F238E27FC236}">
                      <a16:creationId xmlns:a16="http://schemas.microsoft.com/office/drawing/2014/main" id="{80BA19D7-13ED-1FC7-F13C-7D71361C0D31}"/>
                    </a:ext>
                  </a:extLst>
                </p14:cNvPr>
                <p14:cNvContentPartPr/>
                <p14:nvPr/>
              </p14:nvContentPartPr>
              <p14:xfrm>
                <a:off x="2027731" y="4878298"/>
                <a:ext cx="213480" cy="432000"/>
              </p14:xfrm>
            </p:contentPart>
          </mc:Choice>
          <mc:Fallback xmlns="">
            <p:pic>
              <p:nvPicPr>
                <p:cNvPr id="48" name="Ink 47">
                  <a:extLst>
                    <a:ext uri="{FF2B5EF4-FFF2-40B4-BE49-F238E27FC236}">
                      <a16:creationId xmlns:a16="http://schemas.microsoft.com/office/drawing/2014/main" id="{80BA19D7-13ED-1FC7-F13C-7D71361C0D31}"/>
                    </a:ext>
                  </a:extLst>
                </p:cNvPr>
                <p:cNvPicPr/>
                <p:nvPr/>
              </p:nvPicPr>
              <p:blipFill>
                <a:blip r:embed="rId91"/>
                <a:stretch>
                  <a:fillRect/>
                </a:stretch>
              </p:blipFill>
              <p:spPr>
                <a:xfrm>
                  <a:off x="2021611" y="4872178"/>
                  <a:ext cx="225720" cy="4442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9" name="Ink 48">
                  <a:extLst>
                    <a:ext uri="{FF2B5EF4-FFF2-40B4-BE49-F238E27FC236}">
                      <a16:creationId xmlns:a16="http://schemas.microsoft.com/office/drawing/2014/main" id="{5FEA4149-54A6-CC5B-E5B1-B63D9DCCC9A3}"/>
                    </a:ext>
                  </a:extLst>
                </p14:cNvPr>
                <p14:cNvContentPartPr/>
                <p14:nvPr/>
              </p14:nvContentPartPr>
              <p14:xfrm>
                <a:off x="2144011" y="5202658"/>
                <a:ext cx="97560" cy="121680"/>
              </p14:xfrm>
            </p:contentPart>
          </mc:Choice>
          <mc:Fallback xmlns="">
            <p:pic>
              <p:nvPicPr>
                <p:cNvPr id="49" name="Ink 48">
                  <a:extLst>
                    <a:ext uri="{FF2B5EF4-FFF2-40B4-BE49-F238E27FC236}">
                      <a16:creationId xmlns:a16="http://schemas.microsoft.com/office/drawing/2014/main" id="{5FEA4149-54A6-CC5B-E5B1-B63D9DCCC9A3}"/>
                    </a:ext>
                  </a:extLst>
                </p:cNvPr>
                <p:cNvPicPr/>
                <p:nvPr/>
              </p:nvPicPr>
              <p:blipFill>
                <a:blip r:embed="rId93"/>
                <a:stretch>
                  <a:fillRect/>
                </a:stretch>
              </p:blipFill>
              <p:spPr>
                <a:xfrm>
                  <a:off x="2137891" y="5196538"/>
                  <a:ext cx="1098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06" name="Ink 105">
                  <a:extLst>
                    <a:ext uri="{FF2B5EF4-FFF2-40B4-BE49-F238E27FC236}">
                      <a16:creationId xmlns:a16="http://schemas.microsoft.com/office/drawing/2014/main" id="{ADC7F81A-376B-B121-D1AA-741C9140B737}"/>
                    </a:ext>
                  </a:extLst>
                </p14:cNvPr>
                <p14:cNvContentPartPr/>
                <p14:nvPr/>
              </p14:nvContentPartPr>
              <p14:xfrm>
                <a:off x="2343091" y="5339098"/>
                <a:ext cx="115560" cy="222840"/>
              </p14:xfrm>
            </p:contentPart>
          </mc:Choice>
          <mc:Fallback xmlns="">
            <p:pic>
              <p:nvPicPr>
                <p:cNvPr id="106" name="Ink 105">
                  <a:extLst>
                    <a:ext uri="{FF2B5EF4-FFF2-40B4-BE49-F238E27FC236}">
                      <a16:creationId xmlns:a16="http://schemas.microsoft.com/office/drawing/2014/main" id="{ADC7F81A-376B-B121-D1AA-741C9140B737}"/>
                    </a:ext>
                  </a:extLst>
                </p:cNvPr>
                <p:cNvPicPr/>
                <p:nvPr/>
              </p:nvPicPr>
              <p:blipFill>
                <a:blip r:embed="rId95"/>
                <a:stretch>
                  <a:fillRect/>
                </a:stretch>
              </p:blipFill>
              <p:spPr>
                <a:xfrm>
                  <a:off x="2336971" y="5332978"/>
                  <a:ext cx="127800" cy="23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107" name="Ink 106">
                <a:extLst>
                  <a:ext uri="{FF2B5EF4-FFF2-40B4-BE49-F238E27FC236}">
                    <a16:creationId xmlns:a16="http://schemas.microsoft.com/office/drawing/2014/main" id="{F4A83DD5-DD2F-067F-03A9-A564B034ADFC}"/>
                  </a:ext>
                </a:extLst>
              </p14:cNvPr>
              <p14:cNvContentPartPr/>
              <p14:nvPr/>
            </p14:nvContentPartPr>
            <p14:xfrm>
              <a:off x="3584011" y="5191138"/>
              <a:ext cx="88200" cy="237600"/>
            </p14:xfrm>
          </p:contentPart>
        </mc:Choice>
        <mc:Fallback xmlns="">
          <p:pic>
            <p:nvPicPr>
              <p:cNvPr id="107" name="Ink 106">
                <a:extLst>
                  <a:ext uri="{FF2B5EF4-FFF2-40B4-BE49-F238E27FC236}">
                    <a16:creationId xmlns:a16="http://schemas.microsoft.com/office/drawing/2014/main" id="{F4A83DD5-DD2F-067F-03A9-A564B034ADFC}"/>
                  </a:ext>
                </a:extLst>
              </p:cNvPr>
              <p:cNvPicPr/>
              <p:nvPr/>
            </p:nvPicPr>
            <p:blipFill>
              <a:blip r:embed="rId97"/>
              <a:stretch>
                <a:fillRect/>
              </a:stretch>
            </p:blipFill>
            <p:spPr>
              <a:xfrm>
                <a:off x="3577891" y="5185018"/>
                <a:ext cx="100440" cy="249840"/>
              </a:xfrm>
              <a:prstGeom prst="rect">
                <a:avLst/>
              </a:prstGeom>
            </p:spPr>
          </p:pic>
        </mc:Fallback>
      </mc:AlternateContent>
      <p:grpSp>
        <p:nvGrpSpPr>
          <p:cNvPr id="117" name="Group 116">
            <a:extLst>
              <a:ext uri="{FF2B5EF4-FFF2-40B4-BE49-F238E27FC236}">
                <a16:creationId xmlns:a16="http://schemas.microsoft.com/office/drawing/2014/main" id="{B689A023-7AC7-55B3-C52D-922A9A175DD4}"/>
              </a:ext>
            </a:extLst>
          </p:cNvPr>
          <p:cNvGrpSpPr/>
          <p:nvPr/>
        </p:nvGrpSpPr>
        <p:grpSpPr>
          <a:xfrm>
            <a:off x="4666531" y="2268298"/>
            <a:ext cx="2480760" cy="3279240"/>
            <a:chOff x="4666531" y="2268298"/>
            <a:chExt cx="2480760" cy="3279240"/>
          </a:xfrm>
        </p:grpSpPr>
        <mc:AlternateContent xmlns:mc="http://schemas.openxmlformats.org/markup-compatibility/2006" xmlns:p14="http://schemas.microsoft.com/office/powerpoint/2010/main">
          <mc:Choice Requires="p14">
            <p:contentPart p14:bwMode="auto" r:id="rId98">
              <p14:nvContentPartPr>
                <p14:cNvPr id="82" name="Ink 81">
                  <a:extLst>
                    <a:ext uri="{FF2B5EF4-FFF2-40B4-BE49-F238E27FC236}">
                      <a16:creationId xmlns:a16="http://schemas.microsoft.com/office/drawing/2014/main" id="{41E1F2F0-4A16-8195-C4B4-87422DCFEF54}"/>
                    </a:ext>
                  </a:extLst>
                </p14:cNvPr>
                <p14:cNvContentPartPr/>
                <p14:nvPr/>
              </p14:nvContentPartPr>
              <p14:xfrm>
                <a:off x="4666531" y="2738818"/>
                <a:ext cx="591840" cy="761400"/>
              </p14:xfrm>
            </p:contentPart>
          </mc:Choice>
          <mc:Fallback xmlns="">
            <p:pic>
              <p:nvPicPr>
                <p:cNvPr id="82" name="Ink 81">
                  <a:extLst>
                    <a:ext uri="{FF2B5EF4-FFF2-40B4-BE49-F238E27FC236}">
                      <a16:creationId xmlns:a16="http://schemas.microsoft.com/office/drawing/2014/main" id="{41E1F2F0-4A16-8195-C4B4-87422DCFEF54}"/>
                    </a:ext>
                  </a:extLst>
                </p:cNvPr>
                <p:cNvPicPr/>
                <p:nvPr/>
              </p:nvPicPr>
              <p:blipFill>
                <a:blip r:embed="rId99"/>
                <a:stretch>
                  <a:fillRect/>
                </a:stretch>
              </p:blipFill>
              <p:spPr>
                <a:xfrm>
                  <a:off x="4660411" y="2732698"/>
                  <a:ext cx="604080" cy="773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3" name="Ink 82">
                  <a:extLst>
                    <a:ext uri="{FF2B5EF4-FFF2-40B4-BE49-F238E27FC236}">
                      <a16:creationId xmlns:a16="http://schemas.microsoft.com/office/drawing/2014/main" id="{AC4944D3-77F0-F42E-FF96-215C2BE5E8FC}"/>
                    </a:ext>
                  </a:extLst>
                </p14:cNvPr>
                <p14:cNvContentPartPr/>
                <p14:nvPr/>
              </p14:nvContentPartPr>
              <p14:xfrm>
                <a:off x="5107891" y="2669338"/>
                <a:ext cx="170640" cy="240480"/>
              </p14:xfrm>
            </p:contentPart>
          </mc:Choice>
          <mc:Fallback xmlns="">
            <p:pic>
              <p:nvPicPr>
                <p:cNvPr id="83" name="Ink 82">
                  <a:extLst>
                    <a:ext uri="{FF2B5EF4-FFF2-40B4-BE49-F238E27FC236}">
                      <a16:creationId xmlns:a16="http://schemas.microsoft.com/office/drawing/2014/main" id="{AC4944D3-77F0-F42E-FF96-215C2BE5E8FC}"/>
                    </a:ext>
                  </a:extLst>
                </p:cNvPr>
                <p:cNvPicPr/>
                <p:nvPr/>
              </p:nvPicPr>
              <p:blipFill>
                <a:blip r:embed="rId101"/>
                <a:stretch>
                  <a:fillRect/>
                </a:stretch>
              </p:blipFill>
              <p:spPr>
                <a:xfrm>
                  <a:off x="5101771" y="2663218"/>
                  <a:ext cx="18288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4" name="Ink 83">
                  <a:extLst>
                    <a:ext uri="{FF2B5EF4-FFF2-40B4-BE49-F238E27FC236}">
                      <a16:creationId xmlns:a16="http://schemas.microsoft.com/office/drawing/2014/main" id="{0B30C865-E034-660B-C41A-FC4795B3D789}"/>
                    </a:ext>
                  </a:extLst>
                </p14:cNvPr>
                <p14:cNvContentPartPr/>
                <p14:nvPr/>
              </p14:nvContentPartPr>
              <p14:xfrm>
                <a:off x="5359891" y="2268298"/>
                <a:ext cx="115920" cy="304200"/>
              </p14:xfrm>
            </p:contentPart>
          </mc:Choice>
          <mc:Fallback xmlns="">
            <p:pic>
              <p:nvPicPr>
                <p:cNvPr id="84" name="Ink 83">
                  <a:extLst>
                    <a:ext uri="{FF2B5EF4-FFF2-40B4-BE49-F238E27FC236}">
                      <a16:creationId xmlns:a16="http://schemas.microsoft.com/office/drawing/2014/main" id="{0B30C865-E034-660B-C41A-FC4795B3D789}"/>
                    </a:ext>
                  </a:extLst>
                </p:cNvPr>
                <p:cNvPicPr/>
                <p:nvPr/>
              </p:nvPicPr>
              <p:blipFill>
                <a:blip r:embed="rId103"/>
                <a:stretch>
                  <a:fillRect/>
                </a:stretch>
              </p:blipFill>
              <p:spPr>
                <a:xfrm>
                  <a:off x="5353771" y="2262178"/>
                  <a:ext cx="12816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5" name="Ink 84">
                  <a:extLst>
                    <a:ext uri="{FF2B5EF4-FFF2-40B4-BE49-F238E27FC236}">
                      <a16:creationId xmlns:a16="http://schemas.microsoft.com/office/drawing/2014/main" id="{CB167BB2-31FF-0E1F-3039-442DAB732D99}"/>
                    </a:ext>
                  </a:extLst>
                </p14:cNvPr>
                <p14:cNvContentPartPr/>
                <p14:nvPr/>
              </p14:nvContentPartPr>
              <p14:xfrm>
                <a:off x="5580931" y="2532538"/>
                <a:ext cx="360" cy="136800"/>
              </p14:xfrm>
            </p:contentPart>
          </mc:Choice>
          <mc:Fallback xmlns="">
            <p:pic>
              <p:nvPicPr>
                <p:cNvPr id="85" name="Ink 84">
                  <a:extLst>
                    <a:ext uri="{FF2B5EF4-FFF2-40B4-BE49-F238E27FC236}">
                      <a16:creationId xmlns:a16="http://schemas.microsoft.com/office/drawing/2014/main" id="{CB167BB2-31FF-0E1F-3039-442DAB732D99}"/>
                    </a:ext>
                  </a:extLst>
                </p:cNvPr>
                <p:cNvPicPr/>
                <p:nvPr/>
              </p:nvPicPr>
              <p:blipFill>
                <a:blip r:embed="rId105"/>
                <a:stretch>
                  <a:fillRect/>
                </a:stretch>
              </p:blipFill>
              <p:spPr>
                <a:xfrm>
                  <a:off x="5574811" y="2526418"/>
                  <a:ext cx="126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1" name="Ink 90">
                  <a:extLst>
                    <a:ext uri="{FF2B5EF4-FFF2-40B4-BE49-F238E27FC236}">
                      <a16:creationId xmlns:a16="http://schemas.microsoft.com/office/drawing/2014/main" id="{1447E28D-DB64-E30E-7FF6-410C461A8A76}"/>
                    </a:ext>
                  </a:extLst>
                </p14:cNvPr>
                <p14:cNvContentPartPr/>
                <p14:nvPr/>
              </p14:nvContentPartPr>
              <p14:xfrm>
                <a:off x="4824211" y="3625138"/>
                <a:ext cx="524160" cy="33120"/>
              </p14:xfrm>
            </p:contentPart>
          </mc:Choice>
          <mc:Fallback xmlns="">
            <p:pic>
              <p:nvPicPr>
                <p:cNvPr id="91" name="Ink 90">
                  <a:extLst>
                    <a:ext uri="{FF2B5EF4-FFF2-40B4-BE49-F238E27FC236}">
                      <a16:creationId xmlns:a16="http://schemas.microsoft.com/office/drawing/2014/main" id="{1447E28D-DB64-E30E-7FF6-410C461A8A76}"/>
                    </a:ext>
                  </a:extLst>
                </p:cNvPr>
                <p:cNvPicPr/>
                <p:nvPr/>
              </p:nvPicPr>
              <p:blipFill>
                <a:blip r:embed="rId107"/>
                <a:stretch>
                  <a:fillRect/>
                </a:stretch>
              </p:blipFill>
              <p:spPr>
                <a:xfrm>
                  <a:off x="4818091" y="3619018"/>
                  <a:ext cx="5364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2" name="Ink 91">
                  <a:extLst>
                    <a:ext uri="{FF2B5EF4-FFF2-40B4-BE49-F238E27FC236}">
                      <a16:creationId xmlns:a16="http://schemas.microsoft.com/office/drawing/2014/main" id="{A32A02F9-EAD1-C6CB-4A97-DC62696C5EED}"/>
                    </a:ext>
                  </a:extLst>
                </p14:cNvPr>
                <p14:cNvContentPartPr/>
                <p14:nvPr/>
              </p14:nvContentPartPr>
              <p14:xfrm>
                <a:off x="5339011" y="3520738"/>
                <a:ext cx="72360" cy="216360"/>
              </p14:xfrm>
            </p:contentPart>
          </mc:Choice>
          <mc:Fallback xmlns="">
            <p:pic>
              <p:nvPicPr>
                <p:cNvPr id="92" name="Ink 91">
                  <a:extLst>
                    <a:ext uri="{FF2B5EF4-FFF2-40B4-BE49-F238E27FC236}">
                      <a16:creationId xmlns:a16="http://schemas.microsoft.com/office/drawing/2014/main" id="{A32A02F9-EAD1-C6CB-4A97-DC62696C5EED}"/>
                    </a:ext>
                  </a:extLst>
                </p:cNvPr>
                <p:cNvPicPr/>
                <p:nvPr/>
              </p:nvPicPr>
              <p:blipFill>
                <a:blip r:embed="rId109"/>
                <a:stretch>
                  <a:fillRect/>
                </a:stretch>
              </p:blipFill>
              <p:spPr>
                <a:xfrm>
                  <a:off x="5332891" y="3514618"/>
                  <a:ext cx="846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3" name="Ink 92">
                  <a:extLst>
                    <a:ext uri="{FF2B5EF4-FFF2-40B4-BE49-F238E27FC236}">
                      <a16:creationId xmlns:a16="http://schemas.microsoft.com/office/drawing/2014/main" id="{E687EF83-8B86-801D-90CB-C94B058274DA}"/>
                    </a:ext>
                  </a:extLst>
                </p14:cNvPr>
                <p14:cNvContentPartPr/>
                <p14:nvPr/>
              </p14:nvContentPartPr>
              <p14:xfrm>
                <a:off x="5614771" y="3545938"/>
                <a:ext cx="8640" cy="250920"/>
              </p14:xfrm>
            </p:contentPart>
          </mc:Choice>
          <mc:Fallback xmlns="">
            <p:pic>
              <p:nvPicPr>
                <p:cNvPr id="93" name="Ink 92">
                  <a:extLst>
                    <a:ext uri="{FF2B5EF4-FFF2-40B4-BE49-F238E27FC236}">
                      <a16:creationId xmlns:a16="http://schemas.microsoft.com/office/drawing/2014/main" id="{E687EF83-8B86-801D-90CB-C94B058274DA}"/>
                    </a:ext>
                  </a:extLst>
                </p:cNvPr>
                <p:cNvPicPr/>
                <p:nvPr/>
              </p:nvPicPr>
              <p:blipFill>
                <a:blip r:embed="rId111"/>
                <a:stretch>
                  <a:fillRect/>
                </a:stretch>
              </p:blipFill>
              <p:spPr>
                <a:xfrm>
                  <a:off x="5608651" y="3539818"/>
                  <a:ext cx="2088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4" name="Ink 93">
                  <a:extLst>
                    <a:ext uri="{FF2B5EF4-FFF2-40B4-BE49-F238E27FC236}">
                      <a16:creationId xmlns:a16="http://schemas.microsoft.com/office/drawing/2014/main" id="{CEA43E17-CE82-2CEE-DC11-9B941A75A94F}"/>
                    </a:ext>
                  </a:extLst>
                </p14:cNvPr>
                <p14:cNvContentPartPr/>
                <p14:nvPr/>
              </p14:nvContentPartPr>
              <p14:xfrm>
                <a:off x="5580931" y="3635938"/>
                <a:ext cx="98280" cy="42840"/>
              </p14:xfrm>
            </p:contentPart>
          </mc:Choice>
          <mc:Fallback xmlns="">
            <p:pic>
              <p:nvPicPr>
                <p:cNvPr id="94" name="Ink 93">
                  <a:extLst>
                    <a:ext uri="{FF2B5EF4-FFF2-40B4-BE49-F238E27FC236}">
                      <a16:creationId xmlns:a16="http://schemas.microsoft.com/office/drawing/2014/main" id="{CEA43E17-CE82-2CEE-DC11-9B941A75A94F}"/>
                    </a:ext>
                  </a:extLst>
                </p:cNvPr>
                <p:cNvPicPr/>
                <p:nvPr/>
              </p:nvPicPr>
              <p:blipFill>
                <a:blip r:embed="rId113"/>
                <a:stretch>
                  <a:fillRect/>
                </a:stretch>
              </p:blipFill>
              <p:spPr>
                <a:xfrm>
                  <a:off x="5574811" y="3629818"/>
                  <a:ext cx="1105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5" name="Ink 94">
                  <a:extLst>
                    <a:ext uri="{FF2B5EF4-FFF2-40B4-BE49-F238E27FC236}">
                      <a16:creationId xmlns:a16="http://schemas.microsoft.com/office/drawing/2014/main" id="{78965D04-AECC-B47B-7F76-5BD7A5A27C98}"/>
                    </a:ext>
                  </a:extLst>
                </p14:cNvPr>
                <p14:cNvContentPartPr/>
                <p14:nvPr/>
              </p14:nvContentPartPr>
              <p14:xfrm>
                <a:off x="5601811" y="2869138"/>
                <a:ext cx="32400" cy="506160"/>
              </p14:xfrm>
            </p:contentPart>
          </mc:Choice>
          <mc:Fallback xmlns="">
            <p:pic>
              <p:nvPicPr>
                <p:cNvPr id="95" name="Ink 94">
                  <a:extLst>
                    <a:ext uri="{FF2B5EF4-FFF2-40B4-BE49-F238E27FC236}">
                      <a16:creationId xmlns:a16="http://schemas.microsoft.com/office/drawing/2014/main" id="{78965D04-AECC-B47B-7F76-5BD7A5A27C98}"/>
                    </a:ext>
                  </a:extLst>
                </p:cNvPr>
                <p:cNvPicPr/>
                <p:nvPr/>
              </p:nvPicPr>
              <p:blipFill>
                <a:blip r:embed="rId115"/>
                <a:stretch>
                  <a:fillRect/>
                </a:stretch>
              </p:blipFill>
              <p:spPr>
                <a:xfrm>
                  <a:off x="5595691" y="2863018"/>
                  <a:ext cx="44640" cy="5184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6" name="Ink 95">
                  <a:extLst>
                    <a:ext uri="{FF2B5EF4-FFF2-40B4-BE49-F238E27FC236}">
                      <a16:creationId xmlns:a16="http://schemas.microsoft.com/office/drawing/2014/main" id="{4D4A8CCD-B15B-72D6-E9E4-60B41A4586A8}"/>
                    </a:ext>
                  </a:extLst>
                </p14:cNvPr>
                <p14:cNvContentPartPr/>
                <p14:nvPr/>
              </p14:nvContentPartPr>
              <p14:xfrm>
                <a:off x="5528011" y="3304018"/>
                <a:ext cx="161640" cy="111240"/>
              </p14:xfrm>
            </p:contentPart>
          </mc:Choice>
          <mc:Fallback xmlns="">
            <p:pic>
              <p:nvPicPr>
                <p:cNvPr id="96" name="Ink 95">
                  <a:extLst>
                    <a:ext uri="{FF2B5EF4-FFF2-40B4-BE49-F238E27FC236}">
                      <a16:creationId xmlns:a16="http://schemas.microsoft.com/office/drawing/2014/main" id="{4D4A8CCD-B15B-72D6-E9E4-60B41A4586A8}"/>
                    </a:ext>
                  </a:extLst>
                </p:cNvPr>
                <p:cNvPicPr/>
                <p:nvPr/>
              </p:nvPicPr>
              <p:blipFill>
                <a:blip r:embed="rId117"/>
                <a:stretch>
                  <a:fillRect/>
                </a:stretch>
              </p:blipFill>
              <p:spPr>
                <a:xfrm>
                  <a:off x="5521891" y="3297898"/>
                  <a:ext cx="1738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8" name="Ink 97">
                  <a:extLst>
                    <a:ext uri="{FF2B5EF4-FFF2-40B4-BE49-F238E27FC236}">
                      <a16:creationId xmlns:a16="http://schemas.microsoft.com/office/drawing/2014/main" id="{CB1BACC9-883D-B580-543F-02F612874345}"/>
                    </a:ext>
                  </a:extLst>
                </p14:cNvPr>
                <p14:cNvContentPartPr/>
                <p14:nvPr/>
              </p14:nvContentPartPr>
              <p14:xfrm>
                <a:off x="5623051" y="4004578"/>
                <a:ext cx="11160" cy="879480"/>
              </p14:xfrm>
            </p:contentPart>
          </mc:Choice>
          <mc:Fallback xmlns="">
            <p:pic>
              <p:nvPicPr>
                <p:cNvPr id="98" name="Ink 97">
                  <a:extLst>
                    <a:ext uri="{FF2B5EF4-FFF2-40B4-BE49-F238E27FC236}">
                      <a16:creationId xmlns:a16="http://schemas.microsoft.com/office/drawing/2014/main" id="{CB1BACC9-883D-B580-543F-02F612874345}"/>
                    </a:ext>
                  </a:extLst>
                </p:cNvPr>
                <p:cNvPicPr/>
                <p:nvPr/>
              </p:nvPicPr>
              <p:blipFill>
                <a:blip r:embed="rId119"/>
                <a:stretch>
                  <a:fillRect/>
                </a:stretch>
              </p:blipFill>
              <p:spPr>
                <a:xfrm>
                  <a:off x="5616931" y="3998458"/>
                  <a:ext cx="23400" cy="8917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9" name="Ink 98">
                  <a:extLst>
                    <a:ext uri="{FF2B5EF4-FFF2-40B4-BE49-F238E27FC236}">
                      <a16:creationId xmlns:a16="http://schemas.microsoft.com/office/drawing/2014/main" id="{DF0918CA-3015-9A43-3050-BF1F7B744C5D}"/>
                    </a:ext>
                  </a:extLst>
                </p14:cNvPr>
                <p14:cNvContentPartPr/>
                <p14:nvPr/>
              </p14:nvContentPartPr>
              <p14:xfrm>
                <a:off x="5517931" y="4749418"/>
                <a:ext cx="184680" cy="155160"/>
              </p14:xfrm>
            </p:contentPart>
          </mc:Choice>
          <mc:Fallback xmlns="">
            <p:pic>
              <p:nvPicPr>
                <p:cNvPr id="99" name="Ink 98">
                  <a:extLst>
                    <a:ext uri="{FF2B5EF4-FFF2-40B4-BE49-F238E27FC236}">
                      <a16:creationId xmlns:a16="http://schemas.microsoft.com/office/drawing/2014/main" id="{DF0918CA-3015-9A43-3050-BF1F7B744C5D}"/>
                    </a:ext>
                  </a:extLst>
                </p:cNvPr>
                <p:cNvPicPr/>
                <p:nvPr/>
              </p:nvPicPr>
              <p:blipFill>
                <a:blip r:embed="rId121"/>
                <a:stretch>
                  <a:fillRect/>
                </a:stretch>
              </p:blipFill>
              <p:spPr>
                <a:xfrm>
                  <a:off x="5511811" y="4743298"/>
                  <a:ext cx="1969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0" name="Ink 99">
                  <a:extLst>
                    <a:ext uri="{FF2B5EF4-FFF2-40B4-BE49-F238E27FC236}">
                      <a16:creationId xmlns:a16="http://schemas.microsoft.com/office/drawing/2014/main" id="{509B6187-E2E3-ADC6-16D9-847617B0D5F0}"/>
                    </a:ext>
                  </a:extLst>
                </p14:cNvPr>
                <p14:cNvContentPartPr/>
                <p14:nvPr/>
              </p14:nvContentPartPr>
              <p14:xfrm>
                <a:off x="5579131" y="4988818"/>
                <a:ext cx="191520" cy="370440"/>
              </p14:xfrm>
            </p:contentPart>
          </mc:Choice>
          <mc:Fallback xmlns="">
            <p:pic>
              <p:nvPicPr>
                <p:cNvPr id="100" name="Ink 99">
                  <a:extLst>
                    <a:ext uri="{FF2B5EF4-FFF2-40B4-BE49-F238E27FC236}">
                      <a16:creationId xmlns:a16="http://schemas.microsoft.com/office/drawing/2014/main" id="{509B6187-E2E3-ADC6-16D9-847617B0D5F0}"/>
                    </a:ext>
                  </a:extLst>
                </p:cNvPr>
                <p:cNvPicPr/>
                <p:nvPr/>
              </p:nvPicPr>
              <p:blipFill>
                <a:blip r:embed="rId123"/>
                <a:stretch>
                  <a:fillRect/>
                </a:stretch>
              </p:blipFill>
              <p:spPr>
                <a:xfrm>
                  <a:off x="5573011" y="4982698"/>
                  <a:ext cx="20376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321FEEF2-7F80-46D5-2626-B0A40FD91F32}"/>
                    </a:ext>
                  </a:extLst>
                </p14:cNvPr>
                <p14:cNvContentPartPr/>
                <p14:nvPr/>
              </p14:nvContentPartPr>
              <p14:xfrm>
                <a:off x="5706931" y="5223538"/>
                <a:ext cx="99360" cy="146520"/>
              </p14:xfrm>
            </p:contentPart>
          </mc:Choice>
          <mc:Fallback xmlns="">
            <p:pic>
              <p:nvPicPr>
                <p:cNvPr id="101" name="Ink 100">
                  <a:extLst>
                    <a:ext uri="{FF2B5EF4-FFF2-40B4-BE49-F238E27FC236}">
                      <a16:creationId xmlns:a16="http://schemas.microsoft.com/office/drawing/2014/main" id="{321FEEF2-7F80-46D5-2626-B0A40FD91F32}"/>
                    </a:ext>
                  </a:extLst>
                </p:cNvPr>
                <p:cNvPicPr/>
                <p:nvPr/>
              </p:nvPicPr>
              <p:blipFill>
                <a:blip r:embed="rId125"/>
                <a:stretch>
                  <a:fillRect/>
                </a:stretch>
              </p:blipFill>
              <p:spPr>
                <a:xfrm>
                  <a:off x="5700811" y="5217418"/>
                  <a:ext cx="1116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9" name="Ink 108">
                  <a:extLst>
                    <a:ext uri="{FF2B5EF4-FFF2-40B4-BE49-F238E27FC236}">
                      <a16:creationId xmlns:a16="http://schemas.microsoft.com/office/drawing/2014/main" id="{922A4DA3-77E1-610A-72BD-1CAF8D29F348}"/>
                    </a:ext>
                  </a:extLst>
                </p14:cNvPr>
                <p14:cNvContentPartPr/>
                <p14:nvPr/>
              </p14:nvContentPartPr>
              <p14:xfrm>
                <a:off x="5906731" y="5284378"/>
                <a:ext cx="101160" cy="263160"/>
              </p14:xfrm>
            </p:contentPart>
          </mc:Choice>
          <mc:Fallback xmlns="">
            <p:pic>
              <p:nvPicPr>
                <p:cNvPr id="109" name="Ink 108">
                  <a:extLst>
                    <a:ext uri="{FF2B5EF4-FFF2-40B4-BE49-F238E27FC236}">
                      <a16:creationId xmlns:a16="http://schemas.microsoft.com/office/drawing/2014/main" id="{922A4DA3-77E1-610A-72BD-1CAF8D29F348}"/>
                    </a:ext>
                  </a:extLst>
                </p:cNvPr>
                <p:cNvPicPr/>
                <p:nvPr/>
              </p:nvPicPr>
              <p:blipFill>
                <a:blip r:embed="rId127"/>
                <a:stretch>
                  <a:fillRect/>
                </a:stretch>
              </p:blipFill>
              <p:spPr>
                <a:xfrm>
                  <a:off x="5900611" y="5278258"/>
                  <a:ext cx="1134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0" name="Ink 109">
                  <a:extLst>
                    <a:ext uri="{FF2B5EF4-FFF2-40B4-BE49-F238E27FC236}">
                      <a16:creationId xmlns:a16="http://schemas.microsoft.com/office/drawing/2014/main" id="{B9EB17FB-C52E-40C9-D173-00EE938841B0}"/>
                    </a:ext>
                  </a:extLst>
                </p14:cNvPr>
                <p14:cNvContentPartPr/>
                <p14:nvPr/>
              </p14:nvContentPartPr>
              <p14:xfrm>
                <a:off x="6158731" y="5068018"/>
                <a:ext cx="381600" cy="29520"/>
              </p14:xfrm>
            </p:contentPart>
          </mc:Choice>
          <mc:Fallback xmlns="">
            <p:pic>
              <p:nvPicPr>
                <p:cNvPr id="110" name="Ink 109">
                  <a:extLst>
                    <a:ext uri="{FF2B5EF4-FFF2-40B4-BE49-F238E27FC236}">
                      <a16:creationId xmlns:a16="http://schemas.microsoft.com/office/drawing/2014/main" id="{B9EB17FB-C52E-40C9-D173-00EE938841B0}"/>
                    </a:ext>
                  </a:extLst>
                </p:cNvPr>
                <p:cNvPicPr/>
                <p:nvPr/>
              </p:nvPicPr>
              <p:blipFill>
                <a:blip r:embed="rId129"/>
                <a:stretch>
                  <a:fillRect/>
                </a:stretch>
              </p:blipFill>
              <p:spPr>
                <a:xfrm>
                  <a:off x="6152611" y="5061898"/>
                  <a:ext cx="3938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11" name="Ink 110">
                  <a:extLst>
                    <a:ext uri="{FF2B5EF4-FFF2-40B4-BE49-F238E27FC236}">
                      <a16:creationId xmlns:a16="http://schemas.microsoft.com/office/drawing/2014/main" id="{B7667291-3D7C-9A9A-1EAF-6D477B79A1F5}"/>
                    </a:ext>
                  </a:extLst>
                </p14:cNvPr>
                <p14:cNvContentPartPr/>
                <p14:nvPr/>
              </p14:nvContentPartPr>
              <p14:xfrm>
                <a:off x="6505771" y="4960738"/>
                <a:ext cx="84960" cy="177840"/>
              </p14:xfrm>
            </p:contentPart>
          </mc:Choice>
          <mc:Fallback xmlns="">
            <p:pic>
              <p:nvPicPr>
                <p:cNvPr id="111" name="Ink 110">
                  <a:extLst>
                    <a:ext uri="{FF2B5EF4-FFF2-40B4-BE49-F238E27FC236}">
                      <a16:creationId xmlns:a16="http://schemas.microsoft.com/office/drawing/2014/main" id="{B7667291-3D7C-9A9A-1EAF-6D477B79A1F5}"/>
                    </a:ext>
                  </a:extLst>
                </p:cNvPr>
                <p:cNvPicPr/>
                <p:nvPr/>
              </p:nvPicPr>
              <p:blipFill>
                <a:blip r:embed="rId131"/>
                <a:stretch>
                  <a:fillRect/>
                </a:stretch>
              </p:blipFill>
              <p:spPr>
                <a:xfrm>
                  <a:off x="6499651" y="4954618"/>
                  <a:ext cx="972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2" name="Ink 111">
                  <a:extLst>
                    <a:ext uri="{FF2B5EF4-FFF2-40B4-BE49-F238E27FC236}">
                      <a16:creationId xmlns:a16="http://schemas.microsoft.com/office/drawing/2014/main" id="{42B461E1-20B2-5D82-2E37-91868C66E80A}"/>
                    </a:ext>
                  </a:extLst>
                </p14:cNvPr>
                <p14:cNvContentPartPr/>
                <p14:nvPr/>
              </p14:nvContentPartPr>
              <p14:xfrm>
                <a:off x="6769651" y="4939498"/>
                <a:ext cx="9720" cy="199440"/>
              </p14:xfrm>
            </p:contentPart>
          </mc:Choice>
          <mc:Fallback xmlns="">
            <p:pic>
              <p:nvPicPr>
                <p:cNvPr id="112" name="Ink 111">
                  <a:extLst>
                    <a:ext uri="{FF2B5EF4-FFF2-40B4-BE49-F238E27FC236}">
                      <a16:creationId xmlns:a16="http://schemas.microsoft.com/office/drawing/2014/main" id="{42B461E1-20B2-5D82-2E37-91868C66E80A}"/>
                    </a:ext>
                  </a:extLst>
                </p:cNvPr>
                <p:cNvPicPr/>
                <p:nvPr/>
              </p:nvPicPr>
              <p:blipFill>
                <a:blip r:embed="rId133"/>
                <a:stretch>
                  <a:fillRect/>
                </a:stretch>
              </p:blipFill>
              <p:spPr>
                <a:xfrm>
                  <a:off x="6763531" y="4933378"/>
                  <a:ext cx="219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3" name="Ink 112">
                  <a:extLst>
                    <a:ext uri="{FF2B5EF4-FFF2-40B4-BE49-F238E27FC236}">
                      <a16:creationId xmlns:a16="http://schemas.microsoft.com/office/drawing/2014/main" id="{39C7632F-6A4D-F624-6754-6BB4CD4AC3CB}"/>
                    </a:ext>
                  </a:extLst>
                </p14:cNvPr>
                <p14:cNvContentPartPr/>
                <p14:nvPr/>
              </p14:nvContentPartPr>
              <p14:xfrm>
                <a:off x="6771451" y="4810978"/>
                <a:ext cx="196560" cy="366120"/>
              </p14:xfrm>
            </p:contentPart>
          </mc:Choice>
          <mc:Fallback xmlns="">
            <p:pic>
              <p:nvPicPr>
                <p:cNvPr id="113" name="Ink 112">
                  <a:extLst>
                    <a:ext uri="{FF2B5EF4-FFF2-40B4-BE49-F238E27FC236}">
                      <a16:creationId xmlns:a16="http://schemas.microsoft.com/office/drawing/2014/main" id="{39C7632F-6A4D-F624-6754-6BB4CD4AC3CB}"/>
                    </a:ext>
                  </a:extLst>
                </p:cNvPr>
                <p:cNvPicPr/>
                <p:nvPr/>
              </p:nvPicPr>
              <p:blipFill>
                <a:blip r:embed="rId135"/>
                <a:stretch>
                  <a:fillRect/>
                </a:stretch>
              </p:blipFill>
              <p:spPr>
                <a:xfrm>
                  <a:off x="6765331" y="4804858"/>
                  <a:ext cx="20880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4" name="Ink 113">
                  <a:extLst>
                    <a:ext uri="{FF2B5EF4-FFF2-40B4-BE49-F238E27FC236}">
                      <a16:creationId xmlns:a16="http://schemas.microsoft.com/office/drawing/2014/main" id="{C92FD728-8033-9106-C14B-76D8FA5322DA}"/>
                    </a:ext>
                  </a:extLst>
                </p14:cNvPr>
                <p14:cNvContentPartPr/>
                <p14:nvPr/>
              </p14:nvContentPartPr>
              <p14:xfrm>
                <a:off x="7031011" y="5065498"/>
                <a:ext cx="116280" cy="270720"/>
              </p14:xfrm>
            </p:contentPart>
          </mc:Choice>
          <mc:Fallback xmlns="">
            <p:pic>
              <p:nvPicPr>
                <p:cNvPr id="114" name="Ink 113">
                  <a:extLst>
                    <a:ext uri="{FF2B5EF4-FFF2-40B4-BE49-F238E27FC236}">
                      <a16:creationId xmlns:a16="http://schemas.microsoft.com/office/drawing/2014/main" id="{C92FD728-8033-9106-C14B-76D8FA5322DA}"/>
                    </a:ext>
                  </a:extLst>
                </p:cNvPr>
                <p:cNvPicPr/>
                <p:nvPr/>
              </p:nvPicPr>
              <p:blipFill>
                <a:blip r:embed="rId137"/>
                <a:stretch>
                  <a:fillRect/>
                </a:stretch>
              </p:blipFill>
              <p:spPr>
                <a:xfrm>
                  <a:off x="7024891" y="5059378"/>
                  <a:ext cx="1285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5" name="Ink 114">
                  <a:extLst>
                    <a:ext uri="{FF2B5EF4-FFF2-40B4-BE49-F238E27FC236}">
                      <a16:creationId xmlns:a16="http://schemas.microsoft.com/office/drawing/2014/main" id="{7897D62C-6477-3CD2-0BC7-B6350D64BBA7}"/>
                    </a:ext>
                  </a:extLst>
                </p14:cNvPr>
                <p14:cNvContentPartPr/>
                <p14:nvPr/>
              </p14:nvContentPartPr>
              <p14:xfrm>
                <a:off x="6852451" y="3813778"/>
                <a:ext cx="360" cy="873720"/>
              </p14:xfrm>
            </p:contentPart>
          </mc:Choice>
          <mc:Fallback xmlns="">
            <p:pic>
              <p:nvPicPr>
                <p:cNvPr id="115" name="Ink 114">
                  <a:extLst>
                    <a:ext uri="{FF2B5EF4-FFF2-40B4-BE49-F238E27FC236}">
                      <a16:creationId xmlns:a16="http://schemas.microsoft.com/office/drawing/2014/main" id="{7897D62C-6477-3CD2-0BC7-B6350D64BBA7}"/>
                    </a:ext>
                  </a:extLst>
                </p:cNvPr>
                <p:cNvPicPr/>
                <p:nvPr/>
              </p:nvPicPr>
              <p:blipFill>
                <a:blip r:embed="rId139"/>
                <a:stretch>
                  <a:fillRect/>
                </a:stretch>
              </p:blipFill>
              <p:spPr>
                <a:xfrm>
                  <a:off x="6846331" y="3807658"/>
                  <a:ext cx="12600" cy="885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6" name="Ink 115">
                  <a:extLst>
                    <a:ext uri="{FF2B5EF4-FFF2-40B4-BE49-F238E27FC236}">
                      <a16:creationId xmlns:a16="http://schemas.microsoft.com/office/drawing/2014/main" id="{BB98C319-BC76-D4AC-896F-9A6ECB53F398}"/>
                    </a:ext>
                  </a:extLst>
                </p14:cNvPr>
                <p14:cNvContentPartPr/>
                <p14:nvPr/>
              </p14:nvContentPartPr>
              <p14:xfrm>
                <a:off x="6757771" y="3849778"/>
                <a:ext cx="194040" cy="193320"/>
              </p14:xfrm>
            </p:contentPart>
          </mc:Choice>
          <mc:Fallback xmlns="">
            <p:pic>
              <p:nvPicPr>
                <p:cNvPr id="116" name="Ink 115">
                  <a:extLst>
                    <a:ext uri="{FF2B5EF4-FFF2-40B4-BE49-F238E27FC236}">
                      <a16:creationId xmlns:a16="http://schemas.microsoft.com/office/drawing/2014/main" id="{BB98C319-BC76-D4AC-896F-9A6ECB53F398}"/>
                    </a:ext>
                  </a:extLst>
                </p:cNvPr>
                <p:cNvPicPr/>
                <p:nvPr/>
              </p:nvPicPr>
              <p:blipFill>
                <a:blip r:embed="rId141"/>
                <a:stretch>
                  <a:fillRect/>
                </a:stretch>
              </p:blipFill>
              <p:spPr>
                <a:xfrm>
                  <a:off x="6751651" y="3843658"/>
                  <a:ext cx="206280" cy="205560"/>
                </a:xfrm>
                <a:prstGeom prst="rect">
                  <a:avLst/>
                </a:prstGeom>
              </p:spPr>
            </p:pic>
          </mc:Fallback>
        </mc:AlternateContent>
      </p:grpSp>
      <p:grpSp>
        <p:nvGrpSpPr>
          <p:cNvPr id="122" name="Group 121">
            <a:extLst>
              <a:ext uri="{FF2B5EF4-FFF2-40B4-BE49-F238E27FC236}">
                <a16:creationId xmlns:a16="http://schemas.microsoft.com/office/drawing/2014/main" id="{422572E9-1CBB-876D-3623-40EEDC74DC3E}"/>
              </a:ext>
            </a:extLst>
          </p:cNvPr>
          <p:cNvGrpSpPr/>
          <p:nvPr/>
        </p:nvGrpSpPr>
        <p:grpSpPr>
          <a:xfrm>
            <a:off x="6002131" y="3450898"/>
            <a:ext cx="871200" cy="248760"/>
            <a:chOff x="6002131" y="3450898"/>
            <a:chExt cx="871200" cy="248760"/>
          </a:xfrm>
        </p:grpSpPr>
        <mc:AlternateContent xmlns:mc="http://schemas.openxmlformats.org/markup-compatibility/2006" xmlns:p14="http://schemas.microsoft.com/office/powerpoint/2010/main">
          <mc:Choice Requires="p14">
            <p:contentPart p14:bwMode="auto" r:id="rId142">
              <p14:nvContentPartPr>
                <p14:cNvPr id="118" name="Ink 117">
                  <a:extLst>
                    <a:ext uri="{FF2B5EF4-FFF2-40B4-BE49-F238E27FC236}">
                      <a16:creationId xmlns:a16="http://schemas.microsoft.com/office/drawing/2014/main" id="{7B54D617-F0E7-DAD2-01A6-89474163051B}"/>
                    </a:ext>
                  </a:extLst>
                </p14:cNvPr>
                <p14:cNvContentPartPr/>
                <p14:nvPr/>
              </p14:nvContentPartPr>
              <p14:xfrm>
                <a:off x="6816811" y="3450898"/>
                <a:ext cx="4680" cy="207360"/>
              </p14:xfrm>
            </p:contentPart>
          </mc:Choice>
          <mc:Fallback xmlns="">
            <p:pic>
              <p:nvPicPr>
                <p:cNvPr id="118" name="Ink 117">
                  <a:extLst>
                    <a:ext uri="{FF2B5EF4-FFF2-40B4-BE49-F238E27FC236}">
                      <a16:creationId xmlns:a16="http://schemas.microsoft.com/office/drawing/2014/main" id="{7B54D617-F0E7-DAD2-01A6-89474163051B}"/>
                    </a:ext>
                  </a:extLst>
                </p:cNvPr>
                <p:cNvPicPr/>
                <p:nvPr/>
              </p:nvPicPr>
              <p:blipFill>
                <a:blip r:embed="rId143"/>
                <a:stretch>
                  <a:fillRect/>
                </a:stretch>
              </p:blipFill>
              <p:spPr>
                <a:xfrm>
                  <a:off x="6810691" y="3444778"/>
                  <a:ext cx="169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9" name="Ink 118">
                  <a:extLst>
                    <a:ext uri="{FF2B5EF4-FFF2-40B4-BE49-F238E27FC236}">
                      <a16:creationId xmlns:a16="http://schemas.microsoft.com/office/drawing/2014/main" id="{618D87FE-90CF-E853-133C-DFEFEDCB848D}"/>
                    </a:ext>
                  </a:extLst>
                </p14:cNvPr>
                <p14:cNvContentPartPr/>
                <p14:nvPr/>
              </p14:nvContentPartPr>
              <p14:xfrm>
                <a:off x="6747691" y="3561778"/>
                <a:ext cx="125640" cy="22320"/>
              </p14:xfrm>
            </p:contentPart>
          </mc:Choice>
          <mc:Fallback xmlns="">
            <p:pic>
              <p:nvPicPr>
                <p:cNvPr id="119" name="Ink 118">
                  <a:extLst>
                    <a:ext uri="{FF2B5EF4-FFF2-40B4-BE49-F238E27FC236}">
                      <a16:creationId xmlns:a16="http://schemas.microsoft.com/office/drawing/2014/main" id="{618D87FE-90CF-E853-133C-DFEFEDCB848D}"/>
                    </a:ext>
                  </a:extLst>
                </p:cNvPr>
                <p:cNvPicPr/>
                <p:nvPr/>
              </p:nvPicPr>
              <p:blipFill>
                <a:blip r:embed="rId145"/>
                <a:stretch>
                  <a:fillRect/>
                </a:stretch>
              </p:blipFill>
              <p:spPr>
                <a:xfrm>
                  <a:off x="6741571" y="3555658"/>
                  <a:ext cx="137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0" name="Ink 119">
                  <a:extLst>
                    <a:ext uri="{FF2B5EF4-FFF2-40B4-BE49-F238E27FC236}">
                      <a16:creationId xmlns:a16="http://schemas.microsoft.com/office/drawing/2014/main" id="{B26CCE13-9863-C717-F525-E1824E5F8ABF}"/>
                    </a:ext>
                  </a:extLst>
                </p14:cNvPr>
                <p14:cNvContentPartPr/>
                <p14:nvPr/>
              </p14:nvContentPartPr>
              <p14:xfrm>
                <a:off x="6002131" y="3594538"/>
                <a:ext cx="517320" cy="26640"/>
              </p14:xfrm>
            </p:contentPart>
          </mc:Choice>
          <mc:Fallback xmlns="">
            <p:pic>
              <p:nvPicPr>
                <p:cNvPr id="120" name="Ink 119">
                  <a:extLst>
                    <a:ext uri="{FF2B5EF4-FFF2-40B4-BE49-F238E27FC236}">
                      <a16:creationId xmlns:a16="http://schemas.microsoft.com/office/drawing/2014/main" id="{B26CCE13-9863-C717-F525-E1824E5F8ABF}"/>
                    </a:ext>
                  </a:extLst>
                </p:cNvPr>
                <p:cNvPicPr/>
                <p:nvPr/>
              </p:nvPicPr>
              <p:blipFill>
                <a:blip r:embed="rId147"/>
                <a:stretch>
                  <a:fillRect/>
                </a:stretch>
              </p:blipFill>
              <p:spPr>
                <a:xfrm>
                  <a:off x="5996011" y="3588418"/>
                  <a:ext cx="5295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1" name="Ink 120">
                  <a:extLst>
                    <a:ext uri="{FF2B5EF4-FFF2-40B4-BE49-F238E27FC236}">
                      <a16:creationId xmlns:a16="http://schemas.microsoft.com/office/drawing/2014/main" id="{4E409922-1CFC-E856-3ECE-5037F31EB34E}"/>
                    </a:ext>
                  </a:extLst>
                </p14:cNvPr>
                <p14:cNvContentPartPr/>
                <p14:nvPr/>
              </p14:nvContentPartPr>
              <p14:xfrm>
                <a:off x="6484531" y="3504898"/>
                <a:ext cx="74520" cy="194760"/>
              </p14:xfrm>
            </p:contentPart>
          </mc:Choice>
          <mc:Fallback xmlns="">
            <p:pic>
              <p:nvPicPr>
                <p:cNvPr id="121" name="Ink 120">
                  <a:extLst>
                    <a:ext uri="{FF2B5EF4-FFF2-40B4-BE49-F238E27FC236}">
                      <a16:creationId xmlns:a16="http://schemas.microsoft.com/office/drawing/2014/main" id="{4E409922-1CFC-E856-3ECE-5037F31EB34E}"/>
                    </a:ext>
                  </a:extLst>
                </p:cNvPr>
                <p:cNvPicPr/>
                <p:nvPr/>
              </p:nvPicPr>
              <p:blipFill>
                <a:blip r:embed="rId149"/>
                <a:stretch>
                  <a:fillRect/>
                </a:stretch>
              </p:blipFill>
              <p:spPr>
                <a:xfrm>
                  <a:off x="6478411" y="3498778"/>
                  <a:ext cx="86760" cy="207000"/>
                </a:xfrm>
                <a:prstGeom prst="rect">
                  <a:avLst/>
                </a:prstGeom>
              </p:spPr>
            </p:pic>
          </mc:Fallback>
        </mc:AlternateContent>
      </p:grpSp>
      <p:grpSp>
        <p:nvGrpSpPr>
          <p:cNvPr id="128" name="Group 127">
            <a:extLst>
              <a:ext uri="{FF2B5EF4-FFF2-40B4-BE49-F238E27FC236}">
                <a16:creationId xmlns:a16="http://schemas.microsoft.com/office/drawing/2014/main" id="{4571EE4D-1DE8-842C-F497-D22F9D160026}"/>
              </a:ext>
            </a:extLst>
          </p:cNvPr>
          <p:cNvGrpSpPr/>
          <p:nvPr/>
        </p:nvGrpSpPr>
        <p:grpSpPr>
          <a:xfrm>
            <a:off x="6978811" y="2350738"/>
            <a:ext cx="872280" cy="1013040"/>
            <a:chOff x="6978811" y="2350738"/>
            <a:chExt cx="872280" cy="1013040"/>
          </a:xfrm>
        </p:grpSpPr>
        <mc:AlternateContent xmlns:mc="http://schemas.openxmlformats.org/markup-compatibility/2006" xmlns:p14="http://schemas.microsoft.com/office/powerpoint/2010/main">
          <mc:Choice Requires="p14">
            <p:contentPart p14:bwMode="auto" r:id="rId150">
              <p14:nvContentPartPr>
                <p14:cNvPr id="123" name="Ink 122">
                  <a:extLst>
                    <a:ext uri="{FF2B5EF4-FFF2-40B4-BE49-F238E27FC236}">
                      <a16:creationId xmlns:a16="http://schemas.microsoft.com/office/drawing/2014/main" id="{933211EC-65A6-4D91-C24B-63BCE1F16674}"/>
                    </a:ext>
                  </a:extLst>
                </p14:cNvPr>
                <p14:cNvContentPartPr/>
                <p14:nvPr/>
              </p14:nvContentPartPr>
              <p14:xfrm>
                <a:off x="6978811" y="2693458"/>
                <a:ext cx="345960" cy="670320"/>
              </p14:xfrm>
            </p:contentPart>
          </mc:Choice>
          <mc:Fallback xmlns="">
            <p:pic>
              <p:nvPicPr>
                <p:cNvPr id="123" name="Ink 122">
                  <a:extLst>
                    <a:ext uri="{FF2B5EF4-FFF2-40B4-BE49-F238E27FC236}">
                      <a16:creationId xmlns:a16="http://schemas.microsoft.com/office/drawing/2014/main" id="{933211EC-65A6-4D91-C24B-63BCE1F16674}"/>
                    </a:ext>
                  </a:extLst>
                </p:cNvPr>
                <p:cNvPicPr/>
                <p:nvPr/>
              </p:nvPicPr>
              <p:blipFill>
                <a:blip r:embed="rId151"/>
                <a:stretch>
                  <a:fillRect/>
                </a:stretch>
              </p:blipFill>
              <p:spPr>
                <a:xfrm>
                  <a:off x="6972691" y="2687338"/>
                  <a:ext cx="358200" cy="6825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4" name="Ink 123">
                  <a:extLst>
                    <a:ext uri="{FF2B5EF4-FFF2-40B4-BE49-F238E27FC236}">
                      <a16:creationId xmlns:a16="http://schemas.microsoft.com/office/drawing/2014/main" id="{5DB8CF29-7FAC-1D2A-CB17-7460326B52CA}"/>
                    </a:ext>
                  </a:extLst>
                </p14:cNvPr>
                <p14:cNvContentPartPr/>
                <p14:nvPr/>
              </p14:nvContentPartPr>
              <p14:xfrm>
                <a:off x="7220371" y="2620738"/>
                <a:ext cx="160920" cy="179640"/>
              </p14:xfrm>
            </p:contentPart>
          </mc:Choice>
          <mc:Fallback xmlns="">
            <p:pic>
              <p:nvPicPr>
                <p:cNvPr id="124" name="Ink 123">
                  <a:extLst>
                    <a:ext uri="{FF2B5EF4-FFF2-40B4-BE49-F238E27FC236}">
                      <a16:creationId xmlns:a16="http://schemas.microsoft.com/office/drawing/2014/main" id="{5DB8CF29-7FAC-1D2A-CB17-7460326B52CA}"/>
                    </a:ext>
                  </a:extLst>
                </p:cNvPr>
                <p:cNvPicPr/>
                <p:nvPr/>
              </p:nvPicPr>
              <p:blipFill>
                <a:blip r:embed="rId153"/>
                <a:stretch>
                  <a:fillRect/>
                </a:stretch>
              </p:blipFill>
              <p:spPr>
                <a:xfrm>
                  <a:off x="7214251" y="2614618"/>
                  <a:ext cx="17316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5" name="Ink 124">
                  <a:extLst>
                    <a:ext uri="{FF2B5EF4-FFF2-40B4-BE49-F238E27FC236}">
                      <a16:creationId xmlns:a16="http://schemas.microsoft.com/office/drawing/2014/main" id="{CB6793C2-D900-3FC3-41FE-0A12268A2015}"/>
                    </a:ext>
                  </a:extLst>
                </p14:cNvPr>
                <p14:cNvContentPartPr/>
                <p14:nvPr/>
              </p14:nvContentPartPr>
              <p14:xfrm>
                <a:off x="7567051" y="2350738"/>
                <a:ext cx="127440" cy="351000"/>
              </p14:xfrm>
            </p:contentPart>
          </mc:Choice>
          <mc:Fallback xmlns="">
            <p:pic>
              <p:nvPicPr>
                <p:cNvPr id="125" name="Ink 124">
                  <a:extLst>
                    <a:ext uri="{FF2B5EF4-FFF2-40B4-BE49-F238E27FC236}">
                      <a16:creationId xmlns:a16="http://schemas.microsoft.com/office/drawing/2014/main" id="{CB6793C2-D900-3FC3-41FE-0A12268A2015}"/>
                    </a:ext>
                  </a:extLst>
                </p:cNvPr>
                <p:cNvPicPr/>
                <p:nvPr/>
              </p:nvPicPr>
              <p:blipFill>
                <a:blip r:embed="rId155"/>
                <a:stretch>
                  <a:fillRect/>
                </a:stretch>
              </p:blipFill>
              <p:spPr>
                <a:xfrm>
                  <a:off x="7560931" y="2344618"/>
                  <a:ext cx="13968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6" name="Ink 125">
                  <a:extLst>
                    <a:ext uri="{FF2B5EF4-FFF2-40B4-BE49-F238E27FC236}">
                      <a16:creationId xmlns:a16="http://schemas.microsoft.com/office/drawing/2014/main" id="{17036C67-07FA-CD72-EAFB-668E91009F02}"/>
                    </a:ext>
                  </a:extLst>
                </p14:cNvPr>
                <p14:cNvContentPartPr/>
                <p14:nvPr/>
              </p14:nvContentPartPr>
              <p14:xfrm>
                <a:off x="7619971" y="2459098"/>
                <a:ext cx="131400" cy="52920"/>
              </p14:xfrm>
            </p:contentPart>
          </mc:Choice>
          <mc:Fallback xmlns="">
            <p:pic>
              <p:nvPicPr>
                <p:cNvPr id="126" name="Ink 125">
                  <a:extLst>
                    <a:ext uri="{FF2B5EF4-FFF2-40B4-BE49-F238E27FC236}">
                      <a16:creationId xmlns:a16="http://schemas.microsoft.com/office/drawing/2014/main" id="{17036C67-07FA-CD72-EAFB-668E91009F02}"/>
                    </a:ext>
                  </a:extLst>
                </p:cNvPr>
                <p:cNvPicPr/>
                <p:nvPr/>
              </p:nvPicPr>
              <p:blipFill>
                <a:blip r:embed="rId157"/>
                <a:stretch>
                  <a:fillRect/>
                </a:stretch>
              </p:blipFill>
              <p:spPr>
                <a:xfrm>
                  <a:off x="7613851" y="2452978"/>
                  <a:ext cx="1436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7" name="Ink 126">
                  <a:extLst>
                    <a:ext uri="{FF2B5EF4-FFF2-40B4-BE49-F238E27FC236}">
                      <a16:creationId xmlns:a16="http://schemas.microsoft.com/office/drawing/2014/main" id="{B08C0CDF-E5A5-2FA5-FFD5-019B25779345}"/>
                    </a:ext>
                  </a:extLst>
                </p14:cNvPr>
                <p14:cNvContentPartPr/>
                <p14:nvPr/>
              </p14:nvContentPartPr>
              <p14:xfrm>
                <a:off x="7748851" y="2490778"/>
                <a:ext cx="102240" cy="272160"/>
              </p14:xfrm>
            </p:contentPart>
          </mc:Choice>
          <mc:Fallback xmlns="">
            <p:pic>
              <p:nvPicPr>
                <p:cNvPr id="127" name="Ink 126">
                  <a:extLst>
                    <a:ext uri="{FF2B5EF4-FFF2-40B4-BE49-F238E27FC236}">
                      <a16:creationId xmlns:a16="http://schemas.microsoft.com/office/drawing/2014/main" id="{B08C0CDF-E5A5-2FA5-FFD5-019B25779345}"/>
                    </a:ext>
                  </a:extLst>
                </p:cNvPr>
                <p:cNvPicPr/>
                <p:nvPr/>
              </p:nvPicPr>
              <p:blipFill>
                <a:blip r:embed="rId159"/>
                <a:stretch>
                  <a:fillRect/>
                </a:stretch>
              </p:blipFill>
              <p:spPr>
                <a:xfrm>
                  <a:off x="7742731" y="2484658"/>
                  <a:ext cx="114480" cy="284400"/>
                </a:xfrm>
                <a:prstGeom prst="rect">
                  <a:avLst/>
                </a:prstGeom>
              </p:spPr>
            </p:pic>
          </mc:Fallback>
        </mc:AlternateContent>
      </p:grpSp>
      <p:grpSp>
        <p:nvGrpSpPr>
          <p:cNvPr id="132" name="Group 131">
            <a:extLst>
              <a:ext uri="{FF2B5EF4-FFF2-40B4-BE49-F238E27FC236}">
                <a16:creationId xmlns:a16="http://schemas.microsoft.com/office/drawing/2014/main" id="{4D631822-2D7D-ED17-7BE9-2F0EF08ACAA8}"/>
              </a:ext>
            </a:extLst>
          </p:cNvPr>
          <p:cNvGrpSpPr/>
          <p:nvPr/>
        </p:nvGrpSpPr>
        <p:grpSpPr>
          <a:xfrm>
            <a:off x="7903291" y="3430378"/>
            <a:ext cx="455040" cy="110520"/>
            <a:chOff x="7903291" y="3430378"/>
            <a:chExt cx="455040" cy="110520"/>
          </a:xfrm>
        </p:grpSpPr>
        <mc:AlternateContent xmlns:mc="http://schemas.openxmlformats.org/markup-compatibility/2006" xmlns:p14="http://schemas.microsoft.com/office/powerpoint/2010/main">
          <mc:Choice Requires="p14">
            <p:contentPart p14:bwMode="auto" r:id="rId160">
              <p14:nvContentPartPr>
                <p14:cNvPr id="129" name="Ink 128">
                  <a:extLst>
                    <a:ext uri="{FF2B5EF4-FFF2-40B4-BE49-F238E27FC236}">
                      <a16:creationId xmlns:a16="http://schemas.microsoft.com/office/drawing/2014/main" id="{0E7FCEBF-429B-102E-3178-95D0686C5C32}"/>
                    </a:ext>
                  </a:extLst>
                </p14:cNvPr>
                <p14:cNvContentPartPr/>
                <p14:nvPr/>
              </p14:nvContentPartPr>
              <p14:xfrm>
                <a:off x="7903291" y="3430378"/>
                <a:ext cx="43200" cy="65520"/>
              </p14:xfrm>
            </p:contentPart>
          </mc:Choice>
          <mc:Fallback xmlns="">
            <p:pic>
              <p:nvPicPr>
                <p:cNvPr id="129" name="Ink 128">
                  <a:extLst>
                    <a:ext uri="{FF2B5EF4-FFF2-40B4-BE49-F238E27FC236}">
                      <a16:creationId xmlns:a16="http://schemas.microsoft.com/office/drawing/2014/main" id="{0E7FCEBF-429B-102E-3178-95D0686C5C32}"/>
                    </a:ext>
                  </a:extLst>
                </p:cNvPr>
                <p:cNvPicPr/>
                <p:nvPr/>
              </p:nvPicPr>
              <p:blipFill>
                <a:blip r:embed="rId161"/>
                <a:stretch>
                  <a:fillRect/>
                </a:stretch>
              </p:blipFill>
              <p:spPr>
                <a:xfrm>
                  <a:off x="7897171" y="3424258"/>
                  <a:ext cx="554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30" name="Ink 129">
                  <a:extLst>
                    <a:ext uri="{FF2B5EF4-FFF2-40B4-BE49-F238E27FC236}">
                      <a16:creationId xmlns:a16="http://schemas.microsoft.com/office/drawing/2014/main" id="{9DE1B77E-3EEC-5C80-C42C-059A65063BD0}"/>
                    </a:ext>
                  </a:extLst>
                </p14:cNvPr>
                <p14:cNvContentPartPr/>
                <p14:nvPr/>
              </p14:nvContentPartPr>
              <p14:xfrm>
                <a:off x="8113171" y="3461338"/>
                <a:ext cx="54360" cy="79560"/>
              </p14:xfrm>
            </p:contentPart>
          </mc:Choice>
          <mc:Fallback xmlns="">
            <p:pic>
              <p:nvPicPr>
                <p:cNvPr id="130" name="Ink 129">
                  <a:extLst>
                    <a:ext uri="{FF2B5EF4-FFF2-40B4-BE49-F238E27FC236}">
                      <a16:creationId xmlns:a16="http://schemas.microsoft.com/office/drawing/2014/main" id="{9DE1B77E-3EEC-5C80-C42C-059A65063BD0}"/>
                    </a:ext>
                  </a:extLst>
                </p:cNvPr>
                <p:cNvPicPr/>
                <p:nvPr/>
              </p:nvPicPr>
              <p:blipFill>
                <a:blip r:embed="rId163"/>
                <a:stretch>
                  <a:fillRect/>
                </a:stretch>
              </p:blipFill>
              <p:spPr>
                <a:xfrm>
                  <a:off x="8107051" y="3455218"/>
                  <a:ext cx="666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1" name="Ink 130">
                  <a:extLst>
                    <a:ext uri="{FF2B5EF4-FFF2-40B4-BE49-F238E27FC236}">
                      <a16:creationId xmlns:a16="http://schemas.microsoft.com/office/drawing/2014/main" id="{21C68F9D-8420-056B-F06B-F4B5E8C95F94}"/>
                    </a:ext>
                  </a:extLst>
                </p14:cNvPr>
                <p14:cNvContentPartPr/>
                <p14:nvPr/>
              </p14:nvContentPartPr>
              <p14:xfrm>
                <a:off x="8302891" y="3458818"/>
                <a:ext cx="55440" cy="20160"/>
              </p14:xfrm>
            </p:contentPart>
          </mc:Choice>
          <mc:Fallback xmlns="">
            <p:pic>
              <p:nvPicPr>
                <p:cNvPr id="131" name="Ink 130">
                  <a:extLst>
                    <a:ext uri="{FF2B5EF4-FFF2-40B4-BE49-F238E27FC236}">
                      <a16:creationId xmlns:a16="http://schemas.microsoft.com/office/drawing/2014/main" id="{21C68F9D-8420-056B-F06B-F4B5E8C95F94}"/>
                    </a:ext>
                  </a:extLst>
                </p:cNvPr>
                <p:cNvPicPr/>
                <p:nvPr/>
              </p:nvPicPr>
              <p:blipFill>
                <a:blip r:embed="rId165"/>
                <a:stretch>
                  <a:fillRect/>
                </a:stretch>
              </p:blipFill>
              <p:spPr>
                <a:xfrm>
                  <a:off x="8296771" y="3452698"/>
                  <a:ext cx="67680" cy="32400"/>
                </a:xfrm>
                <a:prstGeom prst="rect">
                  <a:avLst/>
                </a:prstGeom>
              </p:spPr>
            </p:pic>
          </mc:Fallback>
        </mc:AlternateContent>
      </p:grpSp>
    </p:spTree>
    <p:extLst>
      <p:ext uri="{BB962C8B-B14F-4D97-AF65-F5344CB8AC3E}">
        <p14:creationId xmlns:p14="http://schemas.microsoft.com/office/powerpoint/2010/main" val="2911897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BF32-A7A8-1C7E-53D8-10282042B89A}"/>
              </a:ext>
            </a:extLst>
          </p:cNvPr>
          <p:cNvSpPr>
            <a:spLocks noGrp="1"/>
          </p:cNvSpPr>
          <p:nvPr>
            <p:ph type="title"/>
          </p:nvPr>
        </p:nvSpPr>
        <p:spPr>
          <a:xfrm>
            <a:off x="406400" y="53975"/>
            <a:ext cx="8585200" cy="1143000"/>
          </a:xfrm>
        </p:spPr>
        <p:txBody>
          <a:bodyPr/>
          <a:lstStyle/>
          <a:p>
            <a:r>
              <a:rPr lang="en-US" dirty="0"/>
              <a:t>LLM Cascades: Compilation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46D60D1-F375-4FD1-C500-A57B6A778839}"/>
                  </a:ext>
                </a:extLst>
              </p:cNvPr>
              <p:cNvSpPr>
                <a:spLocks noGrp="1"/>
              </p:cNvSpPr>
              <p:nvPr>
                <p:ph idx="1"/>
              </p:nvPr>
            </p:nvSpPr>
            <p:spPr>
              <a:xfrm>
                <a:off x="457200" y="1676400"/>
                <a:ext cx="8458200" cy="4648200"/>
              </a:xfrm>
            </p:spPr>
            <p:txBody>
              <a:bodyPr/>
              <a:lstStyle/>
              <a:p>
                <a:r>
                  <a:rPr lang="en-US" sz="2400" dirty="0"/>
                  <a:t>We have a nice orchestrated workflow that can reach a good answer in many steps</a:t>
                </a:r>
              </a:p>
              <a:p>
                <a:pPr lvl="1"/>
                <a:r>
                  <a:rPr lang="en-US" sz="2000" dirty="0"/>
                  <a:t>Maybe with multiple tries – rejections or revisions</a:t>
                </a:r>
              </a:p>
              <a:p>
                <a:r>
                  <a:rPr lang="en-US" sz="2400" dirty="0"/>
                  <a:t>So we can sample lots of examples from it</a:t>
                </a:r>
              </a:p>
              <a:p>
                <a:r>
                  <a:rPr lang="en-US" sz="2400" dirty="0"/>
                  <a:t>Use these examples to train a specialized model</a:t>
                </a:r>
              </a:p>
              <a:p>
                <a:pPr lvl="1"/>
                <a:r>
                  <a:rPr lang="en-US" sz="2000" dirty="0"/>
                  <a:t>Train via distillation, fine-tuning, or few-shot prompting</a:t>
                </a:r>
              </a:p>
              <a:p>
                <a:pPr lvl="1"/>
                <a:r>
                  <a:rPr lang="en-US" sz="2000" dirty="0"/>
                  <a:t>The specialized model only does this one thing, fast</a:t>
                </a:r>
              </a:p>
              <a:p>
                <a:pPr lvl="1"/>
                <a:endParaRPr lang="en-US" sz="2400" dirty="0"/>
              </a:p>
              <a:p>
                <a:r>
                  <a:rPr lang="en-US" sz="2400" dirty="0"/>
                  <a:t>Given instructions and x, sample answer y </a:t>
                </a:r>
                <a:br>
                  <a:rPr lang="en-US" sz="2400" dirty="0"/>
                </a:br>
                <a:r>
                  <a:rPr lang="en-US" sz="2400" dirty="0">
                    <a:sym typeface="Wingdings" panose="05000000000000000000" pitchFamily="2" charset="2"/>
                  </a:rPr>
                  <a:t> </a:t>
                </a:r>
                <a:r>
                  <a:rPr lang="en-US" sz="2400" dirty="0" err="1">
                    <a:sym typeface="Wingdings" panose="05000000000000000000" pitchFamily="2" charset="2"/>
                  </a:rPr>
                  <a:t>p</a:t>
                </a:r>
                <a:r>
                  <a:rPr lang="en-US" sz="2400" baseline="-25000" dirty="0" err="1">
                    <a:sym typeface="Wingdings" panose="05000000000000000000" pitchFamily="2" charset="2"/>
                  </a:rPr>
                  <a:t>instructions</a:t>
                </a:r>
                <a:r>
                  <a:rPr lang="en-US" sz="2400" dirty="0">
                    <a:sym typeface="Wingdings" panose="05000000000000000000" pitchFamily="2" charset="2"/>
                  </a:rPr>
                  <a:t>(y | x) </a:t>
                </a:r>
                <a14:m>
                  <m:oMath xmlns:m="http://schemas.openxmlformats.org/officeDocument/2006/math">
                    <m:r>
                      <a:rPr lang="en-US" sz="2400" i="1">
                        <a:latin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𝑝</m:t>
                    </m:r>
                    <m:d>
                      <m:dPr>
                        <m:endChr m:val="|"/>
                        <m:ctrlPr>
                          <a:rPr lang="en-US" sz="2400" i="1">
                            <a:latin typeface="Cambria Math" panose="02040503050406030204" pitchFamily="18" charset="0"/>
                            <a:sym typeface="Wingdings" panose="05000000000000000000" pitchFamily="2" charset="2"/>
                          </a:rPr>
                        </m:ctrlPr>
                      </m:dPr>
                      <m:e>
                        <m:r>
                          <a:rPr lang="en-US" sz="2400" i="1">
                            <a:latin typeface="Cambria Math" panose="02040503050406030204" pitchFamily="18" charset="0"/>
                            <a:sym typeface="Wingdings" panose="05000000000000000000" pitchFamily="2" charset="2"/>
                          </a:rPr>
                          <m:t>𝑦</m:t>
                        </m:r>
                        <m:r>
                          <a:rPr lang="en-US" sz="2400" i="1">
                            <a:latin typeface="Cambria Math" panose="02040503050406030204" pitchFamily="18" charset="0"/>
                            <a:sym typeface="Wingdings" panose="05000000000000000000" pitchFamily="2" charset="2"/>
                          </a:rPr>
                          <m:t> </m:t>
                        </m:r>
                      </m:e>
                    </m:d>
                    <m:r>
                      <a:rPr lang="en-US" sz="2400" i="1">
                        <a:latin typeface="Cambria Math" panose="02040503050406030204" pitchFamily="18" charset="0"/>
                        <a:sym typeface="Wingdings" panose="05000000000000000000" pitchFamily="2" charset="2"/>
                      </a:rPr>
                      <m:t> </m:t>
                    </m:r>
                    <m:r>
                      <m:rPr>
                        <m:sty m:val="p"/>
                      </m:rPr>
                      <a:rPr lang="en-US" sz="2400">
                        <a:latin typeface="Cambria Math" panose="02040503050406030204" pitchFamily="18" charset="0"/>
                        <a:sym typeface="Wingdings" panose="05000000000000000000" pitchFamily="2" charset="2"/>
                      </a:rPr>
                      <m:t>instructions</m:t>
                    </m:r>
                    <m:r>
                      <a:rPr lang="en-US" sz="2400">
                        <a:latin typeface="Cambria Math" panose="02040503050406030204" pitchFamily="18" charset="0"/>
                        <a:sym typeface="Wingdings" panose="05000000000000000000" pitchFamily="2" charset="2"/>
                      </a:rPr>
                      <m:t>, </m:t>
                    </m:r>
                    <m:r>
                      <a:rPr lang="en-US" sz="2400" i="1">
                        <a:latin typeface="Cambria Math" panose="02040503050406030204" pitchFamily="18" charset="0"/>
                        <a:sym typeface="Wingdings" panose="05000000000000000000" pitchFamily="2" charset="2"/>
                      </a:rPr>
                      <m:t>𝑥</m:t>
                    </m:r>
                    <m:r>
                      <a:rPr lang="en-US" sz="2400" i="1">
                        <a:latin typeface="Cambria Math" panose="02040503050406030204" pitchFamily="18" charset="0"/>
                        <a:sym typeface="Wingdings" panose="05000000000000000000" pitchFamily="2" charset="2"/>
                      </a:rPr>
                      <m:t>)</m:t>
                    </m:r>
                  </m:oMath>
                </a14:m>
                <a:endParaRPr lang="en-US" sz="2400" dirty="0">
                  <a:sym typeface="Wingdings" panose="05000000000000000000" pitchFamily="2" charset="2"/>
                </a:endParaRPr>
              </a:p>
              <a:p>
                <a:r>
                  <a:rPr lang="en-US" sz="2400" dirty="0">
                    <a:sym typeface="Wingdings" panose="05000000000000000000" pitchFamily="2" charset="2"/>
                  </a:rPr>
                  <a:t>Given x, sample intermediate z, then sample y</a:t>
                </a:r>
                <a:br>
                  <a:rPr lang="en-US" sz="2400" dirty="0">
                    <a:sym typeface="Wingdings" panose="05000000000000000000" pitchFamily="2" charset="2"/>
                  </a:rPr>
                </a:br>
                <a:r>
                  <a:rPr lang="en-US" sz="2400" dirty="0">
                    <a:sym typeface="Wingdings" panose="05000000000000000000" pitchFamily="2" charset="2"/>
                  </a:rPr>
                  <a:t> </a:t>
                </a:r>
                <a:r>
                  <a:rPr lang="en-US" sz="2400" dirty="0" err="1">
                    <a:sym typeface="Wingdings" panose="05000000000000000000" pitchFamily="2" charset="2"/>
                  </a:rPr>
                  <a:t>p</a:t>
                </a:r>
                <a:r>
                  <a:rPr lang="en-US" sz="2400" baseline="-25000" dirty="0" err="1">
                    <a:sym typeface="Wingdings" panose="05000000000000000000" pitchFamily="2" charset="2"/>
                  </a:rPr>
                  <a:t>compiled</a:t>
                </a:r>
                <a:r>
                  <a:rPr lang="en-US" sz="2400" dirty="0">
                    <a:sym typeface="Wingdings" panose="05000000000000000000" pitchFamily="2" charset="2"/>
                  </a:rPr>
                  <a:t>(y | x) </a:t>
                </a:r>
                <a14:m>
                  <m:oMath xmlns:m="http://schemas.openxmlformats.org/officeDocument/2006/math">
                    <m:r>
                      <a:rPr lang="en-US" sz="2400" b="0" i="1" smtClean="0">
                        <a:latin typeface="Cambria Math" panose="02040503050406030204" pitchFamily="18" charset="0"/>
                        <a:sym typeface="Wingdings" panose="05000000000000000000" pitchFamily="2" charset="2"/>
                      </a:rPr>
                      <m:t>≈</m:t>
                    </m:r>
                    <m:nary>
                      <m:naryPr>
                        <m:chr m:val="∑"/>
                        <m:supHide m:val="on"/>
                        <m:ctrlPr>
                          <a:rPr lang="en-US" sz="2400" b="0" i="1" smtClean="0">
                            <a:latin typeface="Cambria Math" panose="02040503050406030204" pitchFamily="18" charset="0"/>
                            <a:sym typeface="Wingdings" panose="05000000000000000000" pitchFamily="2" charset="2"/>
                          </a:rPr>
                        </m:ctrlPr>
                      </m:naryPr>
                      <m:sub>
                        <m:r>
                          <a:rPr lang="en-US" sz="2400" b="0" i="1" smtClean="0">
                            <a:latin typeface="Cambria Math" panose="02040503050406030204" pitchFamily="18" charset="0"/>
                            <a:sym typeface="Wingdings" panose="05000000000000000000" pitchFamily="2" charset="2"/>
                          </a:rPr>
                          <m:t>𝑧</m:t>
                        </m:r>
                      </m:sub>
                      <m:sup/>
                      <m:e>
                        <m:r>
                          <a:rPr lang="en-US" sz="2400" b="0" i="1" smtClean="0">
                            <a:latin typeface="Cambria Math" panose="02040503050406030204" pitchFamily="18" charset="0"/>
                            <a:sym typeface="Wingdings" panose="05000000000000000000" pitchFamily="2" charset="2"/>
                          </a:rPr>
                          <m:t>𝑝</m:t>
                        </m:r>
                        <m:d>
                          <m:dPr>
                            <m:endChr m:val="|"/>
                            <m:ctrlPr>
                              <a:rPr lang="en-US" sz="2400" b="0" i="1" smtClean="0">
                                <a:latin typeface="Cambria Math" panose="02040503050406030204" pitchFamily="18" charset="0"/>
                                <a:sym typeface="Wingdings" panose="05000000000000000000" pitchFamily="2" charset="2"/>
                              </a:rPr>
                            </m:ctrlPr>
                          </m:dPr>
                          <m:e>
                            <m:r>
                              <a:rPr lang="en-US" sz="2400" b="0" i="1" smtClean="0">
                                <a:latin typeface="Cambria Math" panose="02040503050406030204" pitchFamily="18" charset="0"/>
                                <a:sym typeface="Wingdings" panose="05000000000000000000" pitchFamily="2" charset="2"/>
                              </a:rPr>
                              <m:t>𝑧</m:t>
                            </m:r>
                            <m:r>
                              <a:rPr lang="en-US" sz="2400" b="0" i="1" smtClean="0">
                                <a:latin typeface="Cambria Math" panose="02040503050406030204" pitchFamily="18" charset="0"/>
                                <a:sym typeface="Wingdings" panose="05000000000000000000" pitchFamily="2" charset="2"/>
                              </a:rPr>
                              <m:t>,</m:t>
                            </m:r>
                            <m:r>
                              <a:rPr lang="en-US" sz="2400" b="0" i="1" smtClean="0">
                                <a:latin typeface="Cambria Math" panose="02040503050406030204" pitchFamily="18" charset="0"/>
                                <a:sym typeface="Wingdings" panose="05000000000000000000" pitchFamily="2" charset="2"/>
                              </a:rPr>
                              <m:t>𝑦</m:t>
                            </m:r>
                            <m:r>
                              <a:rPr lang="en-US" sz="2400" b="0" i="1" smtClean="0">
                                <a:latin typeface="Cambria Math" panose="02040503050406030204" pitchFamily="18" charset="0"/>
                                <a:sym typeface="Wingdings" panose="05000000000000000000" pitchFamily="2" charset="2"/>
                              </a:rPr>
                              <m:t> </m:t>
                            </m:r>
                          </m:e>
                        </m:d>
                        <m:r>
                          <a:rPr lang="en-US" sz="2400" b="0" i="1" smtClean="0">
                            <a:latin typeface="Cambria Math" panose="02040503050406030204" pitchFamily="18" charset="0"/>
                            <a:sym typeface="Wingdings" panose="05000000000000000000" pitchFamily="2" charset="2"/>
                          </a:rPr>
                          <m:t>𝑥</m:t>
                        </m:r>
                        <m:r>
                          <a:rPr lang="en-US" sz="2400" b="0" i="1" smtClean="0">
                            <a:latin typeface="Cambria Math" panose="02040503050406030204" pitchFamily="18" charset="0"/>
                            <a:sym typeface="Wingdings" panose="05000000000000000000" pitchFamily="2" charset="2"/>
                          </a:rPr>
                          <m:t>)</m:t>
                        </m:r>
                      </m:e>
                    </m:nary>
                    <m:r>
                      <a:rPr lang="en-US" sz="2400" i="1">
                        <a:latin typeface="Cambria Math" panose="02040503050406030204" pitchFamily="18" charset="0"/>
                        <a:sym typeface="Wingdings" panose="05000000000000000000" pitchFamily="2" charset="2"/>
                      </a:rPr>
                      <m:t>≈</m:t>
                    </m:r>
                    <m:nary>
                      <m:naryPr>
                        <m:chr m:val="∑"/>
                        <m:supHide m:val="on"/>
                        <m:ctrlPr>
                          <a:rPr lang="en-US" sz="2400" i="1">
                            <a:latin typeface="Cambria Math" panose="02040503050406030204" pitchFamily="18" charset="0"/>
                            <a:sym typeface="Wingdings" panose="05000000000000000000" pitchFamily="2" charset="2"/>
                          </a:rPr>
                        </m:ctrlPr>
                      </m:naryPr>
                      <m:sub>
                        <m:r>
                          <a:rPr lang="en-US" sz="2400" i="1">
                            <a:latin typeface="Cambria Math" panose="02040503050406030204" pitchFamily="18" charset="0"/>
                            <a:sym typeface="Wingdings" panose="05000000000000000000" pitchFamily="2" charset="2"/>
                          </a:rPr>
                          <m:t>𝑧</m:t>
                        </m:r>
                      </m:sub>
                      <m:sup/>
                      <m:e>
                        <m:r>
                          <a:rPr lang="en-US" sz="2400" i="1">
                            <a:latin typeface="Cambria Math" panose="02040503050406030204" pitchFamily="18" charset="0"/>
                            <a:sym typeface="Wingdings" panose="05000000000000000000" pitchFamily="2" charset="2"/>
                          </a:rPr>
                          <m:t>𝑝</m:t>
                        </m:r>
                        <m:d>
                          <m:dPr>
                            <m:endChr m:val="|"/>
                            <m:ctrlPr>
                              <a:rPr lang="en-US" sz="2400" i="1">
                                <a:latin typeface="Cambria Math" panose="02040503050406030204" pitchFamily="18" charset="0"/>
                                <a:sym typeface="Wingdings" panose="05000000000000000000" pitchFamily="2" charset="2"/>
                              </a:rPr>
                            </m:ctrlPr>
                          </m:dPr>
                          <m:e>
                            <m:r>
                              <a:rPr lang="en-US" sz="2400" i="1">
                                <a:latin typeface="Cambria Math" panose="02040503050406030204" pitchFamily="18" charset="0"/>
                                <a:sym typeface="Wingdings" panose="05000000000000000000" pitchFamily="2" charset="2"/>
                              </a:rPr>
                              <m:t>𝑧</m:t>
                            </m:r>
                            <m:r>
                              <a:rPr lang="en-US" sz="2400" i="1">
                                <a:latin typeface="Cambria Math" panose="02040503050406030204" pitchFamily="18" charset="0"/>
                                <a:sym typeface="Wingdings" panose="05000000000000000000" pitchFamily="2" charset="2"/>
                              </a:rPr>
                              <m:t> </m:t>
                            </m:r>
                          </m:e>
                        </m:d>
                        <m:r>
                          <a:rPr lang="en-US" sz="2400" i="1">
                            <a:latin typeface="Cambria Math" panose="02040503050406030204" pitchFamily="18" charset="0"/>
                            <a:sym typeface="Wingdings" panose="05000000000000000000" pitchFamily="2" charset="2"/>
                          </a:rPr>
                          <m:t>𝑥</m:t>
                        </m:r>
                        <m:r>
                          <a:rPr lang="en-US" sz="2400" i="1">
                            <a:latin typeface="Cambria Math" panose="02040503050406030204" pitchFamily="18" charset="0"/>
                            <a:sym typeface="Wingdings" panose="05000000000000000000" pitchFamily="2" charset="2"/>
                          </a:rPr>
                          <m:t>)</m:t>
                        </m:r>
                      </m:e>
                    </m:nary>
                    <m:r>
                      <a:rPr lang="en-US" sz="2400" b="0" i="1" smtClean="0">
                        <a:latin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𝑝</m:t>
                    </m:r>
                    <m:d>
                      <m:dPr>
                        <m:endChr m:val="|"/>
                        <m:ctrlPr>
                          <a:rPr lang="en-US" sz="2400" i="1">
                            <a:latin typeface="Cambria Math" panose="02040503050406030204" pitchFamily="18" charset="0"/>
                            <a:sym typeface="Wingdings" panose="05000000000000000000" pitchFamily="2" charset="2"/>
                          </a:rPr>
                        </m:ctrlPr>
                      </m:dPr>
                      <m:e>
                        <m:r>
                          <a:rPr lang="en-US" sz="2400" b="0" i="1" smtClean="0">
                            <a:latin typeface="Cambria Math" panose="02040503050406030204" pitchFamily="18" charset="0"/>
                            <a:sym typeface="Wingdings" panose="05000000000000000000" pitchFamily="2" charset="2"/>
                          </a:rPr>
                          <m:t>𝑦</m:t>
                        </m:r>
                      </m:e>
                    </m:d>
                    <m:r>
                      <a:rPr lang="en-US" sz="2400" i="1">
                        <a:latin typeface="Cambria Math" panose="02040503050406030204" pitchFamily="18" charset="0"/>
                        <a:sym typeface="Wingdings" panose="05000000000000000000" pitchFamily="2" charset="2"/>
                      </a:rPr>
                      <m:t>𝑥</m:t>
                    </m:r>
                    <m:r>
                      <a:rPr lang="en-US" sz="2400" b="0" i="1" smtClean="0">
                        <a:latin typeface="Cambria Math" panose="02040503050406030204" pitchFamily="18" charset="0"/>
                        <a:sym typeface="Wingdings" panose="05000000000000000000" pitchFamily="2" charset="2"/>
                      </a:rPr>
                      <m:t>,</m:t>
                    </m:r>
                    <m:r>
                      <a:rPr lang="en-US" sz="2400" b="0" i="1" smtClean="0">
                        <a:latin typeface="Cambria Math" panose="02040503050406030204" pitchFamily="18" charset="0"/>
                        <a:sym typeface="Wingdings" panose="05000000000000000000" pitchFamily="2" charset="2"/>
                      </a:rPr>
                      <m:t>𝑧</m:t>
                    </m:r>
                    <m:r>
                      <a:rPr lang="en-US" sz="2400" i="1">
                        <a:latin typeface="Cambria Math" panose="02040503050406030204" pitchFamily="18" charset="0"/>
                        <a:sym typeface="Wingdings" panose="05000000000000000000" pitchFamily="2" charset="2"/>
                      </a:rPr>
                      <m:t>)</m:t>
                    </m:r>
                  </m:oMath>
                </a14:m>
                <a:endParaRPr lang="en-US" sz="2400" dirty="0"/>
              </a:p>
            </p:txBody>
          </p:sp>
        </mc:Choice>
        <mc:Fallback>
          <p:sp>
            <p:nvSpPr>
              <p:cNvPr id="3" name="Content Placeholder 2">
                <a:extLst>
                  <a:ext uri="{FF2B5EF4-FFF2-40B4-BE49-F238E27FC236}">
                    <a16:creationId xmlns:a16="http://schemas.microsoft.com/office/drawing/2014/main" id="{D46D60D1-F375-4FD1-C500-A57B6A778839}"/>
                  </a:ext>
                </a:extLst>
              </p:cNvPr>
              <p:cNvSpPr>
                <a:spLocks noGrp="1" noRot="1" noChangeAspect="1" noMove="1" noResize="1" noEditPoints="1" noAdjustHandles="1" noChangeArrowheads="1" noChangeShapeType="1" noTextEdit="1"/>
              </p:cNvSpPr>
              <p:nvPr>
                <p:ph idx="1"/>
              </p:nvPr>
            </p:nvSpPr>
            <p:spPr>
              <a:xfrm>
                <a:off x="457200" y="1676400"/>
                <a:ext cx="8458200" cy="4648200"/>
              </a:xfrm>
              <a:blipFill>
                <a:blip r:embed="rId2"/>
                <a:stretch>
                  <a:fillRect l="-937" t="-1048" b="-23984"/>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043E3521-7103-8A14-3EBA-F4246A582FDB}"/>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C2768824-4EB9-E38F-AE1B-50A1981FD7A6}"/>
              </a:ext>
            </a:extLst>
          </p:cNvPr>
          <p:cNvSpPr>
            <a:spLocks noGrp="1"/>
          </p:cNvSpPr>
          <p:nvPr>
            <p:ph type="sldNum" sz="quarter" idx="11"/>
          </p:nvPr>
        </p:nvSpPr>
        <p:spPr/>
        <p:txBody>
          <a:bodyPr/>
          <a:lstStyle/>
          <a:p>
            <a:pPr>
              <a:defRPr/>
            </a:pPr>
            <a:r>
              <a:rPr lang="en-US" altLang="en-US" dirty="0"/>
              <a:t>Sample </a:t>
            </a:r>
            <a:fld id="{393BCBD1-EA64-4810-B9CC-77DBCC3C3E9D}" type="slidenum">
              <a:rPr lang="en-US" altLang="en-US" smtClean="0"/>
              <a:pPr>
                <a:defRPr/>
              </a:pPr>
              <a:t>67</a:t>
            </a:fld>
            <a:endParaRPr lang="en-US" altLang="en-US" dirty="0"/>
          </a:p>
        </p:txBody>
      </p:sp>
    </p:spTree>
    <p:extLst>
      <p:ext uri="{BB962C8B-B14F-4D97-AF65-F5344CB8AC3E}">
        <p14:creationId xmlns:p14="http://schemas.microsoft.com/office/powerpoint/2010/main" val="2873133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1E9-110A-84FE-8CB4-13AA42DDAFD6}"/>
              </a:ext>
            </a:extLst>
          </p:cNvPr>
          <p:cNvSpPr>
            <a:spLocks noGrp="1"/>
          </p:cNvSpPr>
          <p:nvPr>
            <p:ph type="title"/>
          </p:nvPr>
        </p:nvSpPr>
        <p:spPr>
          <a:xfrm>
            <a:off x="406400" y="53975"/>
            <a:ext cx="8229600" cy="1143000"/>
          </a:xfrm>
        </p:spPr>
        <p:txBody>
          <a:bodyPr/>
          <a:lstStyle/>
          <a:p>
            <a:r>
              <a:rPr lang="en-US" dirty="0"/>
              <a:t>LLM Cascades: Compilation</a:t>
            </a:r>
          </a:p>
        </p:txBody>
      </p:sp>
      <p:sp>
        <p:nvSpPr>
          <p:cNvPr id="4" name="Footer Placeholder 3">
            <a:extLst>
              <a:ext uri="{FF2B5EF4-FFF2-40B4-BE49-F238E27FC236}">
                <a16:creationId xmlns:a16="http://schemas.microsoft.com/office/drawing/2014/main" id="{69BC5E75-B7B9-A905-399B-EF94F0C648BF}"/>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5188690F-14E9-3436-87E2-820E7CD85612}"/>
              </a:ext>
            </a:extLst>
          </p:cNvPr>
          <p:cNvSpPr>
            <a:spLocks noGrp="1"/>
          </p:cNvSpPr>
          <p:nvPr>
            <p:ph type="sldNum" sz="quarter" idx="11"/>
          </p:nvPr>
        </p:nvSpPr>
        <p:spPr/>
        <p:txBody>
          <a:bodyPr/>
          <a:lstStyle/>
          <a:p>
            <a:pPr>
              <a:defRPr/>
            </a:pPr>
            <a:fld id="{393BCBD1-EA64-4810-B9CC-77DBCC3C3E9D}" type="slidenum">
              <a:rPr lang="en-US" altLang="en-US" smtClean="0"/>
              <a:pPr>
                <a:defRPr/>
              </a:pPr>
              <a:t>68</a:t>
            </a:fld>
            <a:endParaRPr lang="en-US" altLang="en-US"/>
          </a:p>
        </p:txBody>
      </p:sp>
      <p:sp>
        <p:nvSpPr>
          <p:cNvPr id="6" name="TextBox 5">
            <a:extLst>
              <a:ext uri="{FF2B5EF4-FFF2-40B4-BE49-F238E27FC236}">
                <a16:creationId xmlns:a16="http://schemas.microsoft.com/office/drawing/2014/main" id="{E0B62146-555F-24CE-B4D1-8D8EBCC67037}"/>
              </a:ext>
            </a:extLst>
          </p:cNvPr>
          <p:cNvSpPr txBox="1"/>
          <p:nvPr/>
        </p:nvSpPr>
        <p:spPr>
          <a:xfrm>
            <a:off x="5996985" y="0"/>
            <a:ext cx="3147015"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example from Bai et al. (2022)</a:t>
            </a:r>
          </a:p>
        </p:txBody>
      </p:sp>
      <p:grpSp>
        <p:nvGrpSpPr>
          <p:cNvPr id="18" name="Group 17">
            <a:extLst>
              <a:ext uri="{FF2B5EF4-FFF2-40B4-BE49-F238E27FC236}">
                <a16:creationId xmlns:a16="http://schemas.microsoft.com/office/drawing/2014/main" id="{A6B9EA33-65C4-6577-ED68-8D0AAE5555F6}"/>
              </a:ext>
            </a:extLst>
          </p:cNvPr>
          <p:cNvGrpSpPr/>
          <p:nvPr/>
        </p:nvGrpSpPr>
        <p:grpSpPr>
          <a:xfrm>
            <a:off x="0" y="1552409"/>
            <a:ext cx="9144000" cy="1014709"/>
            <a:chOff x="0" y="1552409"/>
            <a:chExt cx="9144000" cy="1014709"/>
          </a:xfrm>
        </p:grpSpPr>
        <p:sp>
          <p:nvSpPr>
            <p:cNvPr id="14" name="Rectangle 13">
              <a:extLst>
                <a:ext uri="{FF2B5EF4-FFF2-40B4-BE49-F238E27FC236}">
                  <a16:creationId xmlns:a16="http://schemas.microsoft.com/office/drawing/2014/main" id="{3291EF97-5AC5-083F-FD84-FD3146BD9B57}"/>
                </a:ext>
              </a:extLst>
            </p:cNvPr>
            <p:cNvSpPr/>
            <p:nvPr/>
          </p:nvSpPr>
          <p:spPr bwMode="auto">
            <a:xfrm>
              <a:off x="0" y="1552409"/>
              <a:ext cx="9144000" cy="962191"/>
            </a:xfrm>
            <a:prstGeom prst="rect">
              <a:avLst/>
            </a:prstGeom>
            <a:solidFill>
              <a:srgbClr val="FFE6E1"/>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9" name="Picture 8">
              <a:extLst>
                <a:ext uri="{FF2B5EF4-FFF2-40B4-BE49-F238E27FC236}">
                  <a16:creationId xmlns:a16="http://schemas.microsoft.com/office/drawing/2014/main" id="{59DE9B66-8C54-6458-F1CB-95DF7C02A6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124" y="1600200"/>
              <a:ext cx="8771330" cy="966918"/>
            </a:xfrm>
            <a:prstGeom prst="rect">
              <a:avLst/>
            </a:prstGeom>
          </p:spPr>
        </p:pic>
      </p:grpSp>
      <p:grpSp>
        <p:nvGrpSpPr>
          <p:cNvPr id="19" name="Group 18">
            <a:extLst>
              <a:ext uri="{FF2B5EF4-FFF2-40B4-BE49-F238E27FC236}">
                <a16:creationId xmlns:a16="http://schemas.microsoft.com/office/drawing/2014/main" id="{499F09B9-62CA-C80E-268B-50BCEAF26FF5}"/>
              </a:ext>
            </a:extLst>
          </p:cNvPr>
          <p:cNvGrpSpPr/>
          <p:nvPr/>
        </p:nvGrpSpPr>
        <p:grpSpPr>
          <a:xfrm>
            <a:off x="0" y="2667000"/>
            <a:ext cx="9144000" cy="1233314"/>
            <a:chOff x="0" y="2667000"/>
            <a:chExt cx="9144000" cy="1233314"/>
          </a:xfrm>
        </p:grpSpPr>
        <p:sp>
          <p:nvSpPr>
            <p:cNvPr id="16" name="Rectangle 15">
              <a:extLst>
                <a:ext uri="{FF2B5EF4-FFF2-40B4-BE49-F238E27FC236}">
                  <a16:creationId xmlns:a16="http://schemas.microsoft.com/office/drawing/2014/main" id="{8CB0CA12-E739-3215-93E4-211C8E53E7F7}"/>
                </a:ext>
              </a:extLst>
            </p:cNvPr>
            <p:cNvSpPr/>
            <p:nvPr/>
          </p:nvSpPr>
          <p:spPr bwMode="auto">
            <a:xfrm>
              <a:off x="0" y="2695409"/>
              <a:ext cx="9144000" cy="1134649"/>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1" name="Picture 10">
              <a:extLst>
                <a:ext uri="{FF2B5EF4-FFF2-40B4-BE49-F238E27FC236}">
                  <a16:creationId xmlns:a16="http://schemas.microsoft.com/office/drawing/2014/main" id="{238CA493-98E7-BA87-59AB-846FC204A1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41" y="2667000"/>
              <a:ext cx="9057459" cy="1233314"/>
            </a:xfrm>
            <a:prstGeom prst="rect">
              <a:avLst/>
            </a:prstGeom>
          </p:spPr>
        </p:pic>
      </p:grpSp>
      <p:grpSp>
        <p:nvGrpSpPr>
          <p:cNvPr id="20" name="Group 19">
            <a:extLst>
              <a:ext uri="{FF2B5EF4-FFF2-40B4-BE49-F238E27FC236}">
                <a16:creationId xmlns:a16="http://schemas.microsoft.com/office/drawing/2014/main" id="{BC672C95-07C7-5C62-B899-DB74EADFC35D}"/>
              </a:ext>
            </a:extLst>
          </p:cNvPr>
          <p:cNvGrpSpPr/>
          <p:nvPr/>
        </p:nvGrpSpPr>
        <p:grpSpPr>
          <a:xfrm>
            <a:off x="0" y="4038599"/>
            <a:ext cx="9220200" cy="1163059"/>
            <a:chOff x="0" y="4038599"/>
            <a:chExt cx="9220200" cy="1163059"/>
          </a:xfrm>
        </p:grpSpPr>
        <p:sp>
          <p:nvSpPr>
            <p:cNvPr id="17" name="Rectangle 16">
              <a:extLst>
                <a:ext uri="{FF2B5EF4-FFF2-40B4-BE49-F238E27FC236}">
                  <a16:creationId xmlns:a16="http://schemas.microsoft.com/office/drawing/2014/main" id="{E692F15C-587B-33C0-1F05-2B0D61F2D220}"/>
                </a:ext>
              </a:extLst>
            </p:cNvPr>
            <p:cNvSpPr/>
            <p:nvPr/>
          </p:nvSpPr>
          <p:spPr bwMode="auto">
            <a:xfrm>
              <a:off x="0" y="4067009"/>
              <a:ext cx="9144000" cy="1134649"/>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3" name="Picture 12">
              <a:extLst>
                <a:ext uri="{FF2B5EF4-FFF2-40B4-BE49-F238E27FC236}">
                  <a16:creationId xmlns:a16="http://schemas.microsoft.com/office/drawing/2014/main" id="{9F1FDFA7-6700-05C2-88CE-596CDE2D02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745" y="4038599"/>
              <a:ext cx="9205455" cy="1134649"/>
            </a:xfrm>
            <a:prstGeom prst="rect">
              <a:avLst/>
            </a:prstGeom>
          </p:spPr>
        </p:pic>
      </p:grpSp>
    </p:spTree>
    <p:extLst>
      <p:ext uri="{BB962C8B-B14F-4D97-AF65-F5344CB8AC3E}">
        <p14:creationId xmlns:p14="http://schemas.microsoft.com/office/powerpoint/2010/main" val="627735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1E9-110A-84FE-8CB4-13AA42DDAFD6}"/>
              </a:ext>
            </a:extLst>
          </p:cNvPr>
          <p:cNvSpPr>
            <a:spLocks noGrp="1"/>
          </p:cNvSpPr>
          <p:nvPr>
            <p:ph type="title"/>
          </p:nvPr>
        </p:nvSpPr>
        <p:spPr>
          <a:xfrm>
            <a:off x="406400" y="53975"/>
            <a:ext cx="8229600" cy="1143000"/>
          </a:xfrm>
        </p:spPr>
        <p:txBody>
          <a:bodyPr/>
          <a:lstStyle/>
          <a:p>
            <a:r>
              <a:rPr lang="en-US" dirty="0"/>
              <a:t>LLM Cascades: Compilation</a:t>
            </a:r>
          </a:p>
        </p:txBody>
      </p:sp>
      <p:sp>
        <p:nvSpPr>
          <p:cNvPr id="4" name="Footer Placeholder 3">
            <a:extLst>
              <a:ext uri="{FF2B5EF4-FFF2-40B4-BE49-F238E27FC236}">
                <a16:creationId xmlns:a16="http://schemas.microsoft.com/office/drawing/2014/main" id="{69BC5E75-B7B9-A905-399B-EF94F0C648BF}"/>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5188690F-14E9-3436-87E2-820E7CD85612}"/>
              </a:ext>
            </a:extLst>
          </p:cNvPr>
          <p:cNvSpPr>
            <a:spLocks noGrp="1"/>
          </p:cNvSpPr>
          <p:nvPr>
            <p:ph type="sldNum" sz="quarter" idx="11"/>
          </p:nvPr>
        </p:nvSpPr>
        <p:spPr/>
        <p:txBody>
          <a:bodyPr/>
          <a:lstStyle/>
          <a:p>
            <a:pPr>
              <a:defRPr/>
            </a:pPr>
            <a:fld id="{393BCBD1-EA64-4810-B9CC-77DBCC3C3E9D}" type="slidenum">
              <a:rPr lang="en-US" altLang="en-US" smtClean="0"/>
              <a:pPr>
                <a:defRPr/>
              </a:pPr>
              <a:t>69</a:t>
            </a:fld>
            <a:endParaRPr lang="en-US" altLang="en-US"/>
          </a:p>
        </p:txBody>
      </p:sp>
      <p:sp>
        <p:nvSpPr>
          <p:cNvPr id="6" name="TextBox 5">
            <a:extLst>
              <a:ext uri="{FF2B5EF4-FFF2-40B4-BE49-F238E27FC236}">
                <a16:creationId xmlns:a16="http://schemas.microsoft.com/office/drawing/2014/main" id="{E0B62146-555F-24CE-B4D1-8D8EBCC67037}"/>
              </a:ext>
            </a:extLst>
          </p:cNvPr>
          <p:cNvSpPr txBox="1"/>
          <p:nvPr/>
        </p:nvSpPr>
        <p:spPr>
          <a:xfrm>
            <a:off x="1155915" y="0"/>
            <a:ext cx="7988085" cy="646331"/>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example from Bai et al. (2022)</a:t>
            </a:r>
          </a:p>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“RLAIF” (Reinforcement Learning from AI Feedback), or “Constitutional AI”</a:t>
            </a:r>
          </a:p>
        </p:txBody>
      </p:sp>
      <p:grpSp>
        <p:nvGrpSpPr>
          <p:cNvPr id="18" name="Group 17">
            <a:extLst>
              <a:ext uri="{FF2B5EF4-FFF2-40B4-BE49-F238E27FC236}">
                <a16:creationId xmlns:a16="http://schemas.microsoft.com/office/drawing/2014/main" id="{A6B9EA33-65C4-6577-ED68-8D0AAE5555F6}"/>
              </a:ext>
            </a:extLst>
          </p:cNvPr>
          <p:cNvGrpSpPr/>
          <p:nvPr/>
        </p:nvGrpSpPr>
        <p:grpSpPr>
          <a:xfrm>
            <a:off x="0" y="1552409"/>
            <a:ext cx="9144000" cy="1014709"/>
            <a:chOff x="0" y="1552409"/>
            <a:chExt cx="9144000" cy="1014709"/>
          </a:xfrm>
        </p:grpSpPr>
        <p:sp>
          <p:nvSpPr>
            <p:cNvPr id="14" name="Rectangle 13">
              <a:extLst>
                <a:ext uri="{FF2B5EF4-FFF2-40B4-BE49-F238E27FC236}">
                  <a16:creationId xmlns:a16="http://schemas.microsoft.com/office/drawing/2014/main" id="{3291EF97-5AC5-083F-FD84-FD3146BD9B57}"/>
                </a:ext>
              </a:extLst>
            </p:cNvPr>
            <p:cNvSpPr/>
            <p:nvPr/>
          </p:nvSpPr>
          <p:spPr bwMode="auto">
            <a:xfrm>
              <a:off x="0" y="1552409"/>
              <a:ext cx="9144000" cy="962191"/>
            </a:xfrm>
            <a:prstGeom prst="rect">
              <a:avLst/>
            </a:prstGeom>
            <a:solidFill>
              <a:srgbClr val="FFE6E1"/>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9" name="Picture 8">
              <a:extLst>
                <a:ext uri="{FF2B5EF4-FFF2-40B4-BE49-F238E27FC236}">
                  <a16:creationId xmlns:a16="http://schemas.microsoft.com/office/drawing/2014/main" id="{59DE9B66-8C54-6458-F1CB-95DF7C02A6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124" y="1600200"/>
              <a:ext cx="8771330" cy="966918"/>
            </a:xfrm>
            <a:prstGeom prst="rect">
              <a:avLst/>
            </a:prstGeom>
          </p:spPr>
        </p:pic>
      </p:grpSp>
      <p:grpSp>
        <p:nvGrpSpPr>
          <p:cNvPr id="19" name="Group 18">
            <a:extLst>
              <a:ext uri="{FF2B5EF4-FFF2-40B4-BE49-F238E27FC236}">
                <a16:creationId xmlns:a16="http://schemas.microsoft.com/office/drawing/2014/main" id="{499F09B9-62CA-C80E-268B-50BCEAF26FF5}"/>
              </a:ext>
            </a:extLst>
          </p:cNvPr>
          <p:cNvGrpSpPr/>
          <p:nvPr/>
        </p:nvGrpSpPr>
        <p:grpSpPr>
          <a:xfrm>
            <a:off x="0" y="2667000"/>
            <a:ext cx="9144000" cy="1233314"/>
            <a:chOff x="0" y="2667000"/>
            <a:chExt cx="9144000" cy="1233314"/>
          </a:xfrm>
        </p:grpSpPr>
        <p:sp>
          <p:nvSpPr>
            <p:cNvPr id="16" name="Rectangle 15">
              <a:extLst>
                <a:ext uri="{FF2B5EF4-FFF2-40B4-BE49-F238E27FC236}">
                  <a16:creationId xmlns:a16="http://schemas.microsoft.com/office/drawing/2014/main" id="{8CB0CA12-E739-3215-93E4-211C8E53E7F7}"/>
                </a:ext>
              </a:extLst>
            </p:cNvPr>
            <p:cNvSpPr/>
            <p:nvPr/>
          </p:nvSpPr>
          <p:spPr bwMode="auto">
            <a:xfrm>
              <a:off x="0" y="2695409"/>
              <a:ext cx="9144000" cy="1134649"/>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1" name="Picture 10">
              <a:extLst>
                <a:ext uri="{FF2B5EF4-FFF2-40B4-BE49-F238E27FC236}">
                  <a16:creationId xmlns:a16="http://schemas.microsoft.com/office/drawing/2014/main" id="{238CA493-98E7-BA87-59AB-846FC204A1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41" y="2667000"/>
              <a:ext cx="9057459" cy="1233314"/>
            </a:xfrm>
            <a:prstGeom prst="rect">
              <a:avLst/>
            </a:prstGeom>
          </p:spPr>
        </p:pic>
      </p:grpSp>
      <p:grpSp>
        <p:nvGrpSpPr>
          <p:cNvPr id="20" name="Group 19">
            <a:extLst>
              <a:ext uri="{FF2B5EF4-FFF2-40B4-BE49-F238E27FC236}">
                <a16:creationId xmlns:a16="http://schemas.microsoft.com/office/drawing/2014/main" id="{BC672C95-07C7-5C62-B899-DB74EADFC35D}"/>
              </a:ext>
            </a:extLst>
          </p:cNvPr>
          <p:cNvGrpSpPr/>
          <p:nvPr/>
        </p:nvGrpSpPr>
        <p:grpSpPr>
          <a:xfrm>
            <a:off x="0" y="4038599"/>
            <a:ext cx="9220200" cy="1163059"/>
            <a:chOff x="0" y="4038599"/>
            <a:chExt cx="9220200" cy="1163059"/>
          </a:xfrm>
        </p:grpSpPr>
        <p:sp>
          <p:nvSpPr>
            <p:cNvPr id="17" name="Rectangle 16">
              <a:extLst>
                <a:ext uri="{FF2B5EF4-FFF2-40B4-BE49-F238E27FC236}">
                  <a16:creationId xmlns:a16="http://schemas.microsoft.com/office/drawing/2014/main" id="{E692F15C-587B-33C0-1F05-2B0D61F2D220}"/>
                </a:ext>
              </a:extLst>
            </p:cNvPr>
            <p:cNvSpPr/>
            <p:nvPr/>
          </p:nvSpPr>
          <p:spPr bwMode="auto">
            <a:xfrm>
              <a:off x="0" y="4067009"/>
              <a:ext cx="9144000" cy="1134649"/>
            </a:xfrm>
            <a:prstGeom prst="rect">
              <a:avLst/>
            </a:prstGeom>
            <a:solidFill>
              <a:srgbClr val="B9E3FF"/>
            </a:solidFill>
            <a:ln w="28575" cap="flat" cmpd="sng" algn="ctr">
              <a:noFill/>
              <a:prstDash val="solid"/>
              <a:round/>
              <a:headEnd type="none" w="med" len="med"/>
              <a:tailEnd type="none" w="med" len="med"/>
            </a:ln>
            <a:effectLst/>
          </p:spPr>
          <p:txBody>
            <a:bodyPr rtlCol="0" anchor="ctr"/>
            <a:lstStyle/>
            <a:p>
              <a:pPr algn="ctr"/>
              <a:endParaRPr lang="en-US"/>
            </a:p>
          </p:txBody>
        </p:sp>
        <p:pic>
          <p:nvPicPr>
            <p:cNvPr id="13" name="Picture 12">
              <a:extLst>
                <a:ext uri="{FF2B5EF4-FFF2-40B4-BE49-F238E27FC236}">
                  <a16:creationId xmlns:a16="http://schemas.microsoft.com/office/drawing/2014/main" id="{9F1FDFA7-6700-05C2-88CE-596CDE2D02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745" y="4038599"/>
              <a:ext cx="9205455" cy="1134649"/>
            </a:xfrm>
            <a:prstGeom prst="rect">
              <a:avLst/>
            </a:prstGeom>
          </p:spPr>
        </p:pic>
      </p:grpSp>
      <p:grpSp>
        <p:nvGrpSpPr>
          <p:cNvPr id="22" name="Group 21">
            <a:extLst>
              <a:ext uri="{FF2B5EF4-FFF2-40B4-BE49-F238E27FC236}">
                <a16:creationId xmlns:a16="http://schemas.microsoft.com/office/drawing/2014/main" id="{2925D8C9-7D06-48AB-31B7-F122BB136C65}"/>
              </a:ext>
            </a:extLst>
          </p:cNvPr>
          <p:cNvGrpSpPr/>
          <p:nvPr/>
        </p:nvGrpSpPr>
        <p:grpSpPr>
          <a:xfrm>
            <a:off x="0" y="5319886"/>
            <a:ext cx="9144000" cy="1163058"/>
            <a:chOff x="0" y="5319886"/>
            <a:chExt cx="9144000" cy="1163058"/>
          </a:xfrm>
        </p:grpSpPr>
        <p:sp>
          <p:nvSpPr>
            <p:cNvPr id="15" name="Rectangle 14">
              <a:extLst>
                <a:ext uri="{FF2B5EF4-FFF2-40B4-BE49-F238E27FC236}">
                  <a16:creationId xmlns:a16="http://schemas.microsoft.com/office/drawing/2014/main" id="{08373E97-4737-5725-92B5-94BEAA9383DD}"/>
                </a:ext>
              </a:extLst>
            </p:cNvPr>
            <p:cNvSpPr/>
            <p:nvPr/>
          </p:nvSpPr>
          <p:spPr bwMode="auto">
            <a:xfrm>
              <a:off x="0" y="5348295"/>
              <a:ext cx="9144000" cy="1134649"/>
            </a:xfrm>
            <a:prstGeom prst="rect">
              <a:avLst/>
            </a:prstGeom>
            <a:solidFill>
              <a:schemeClr val="accent2">
                <a:lumMod val="20000"/>
                <a:lumOff val="80000"/>
              </a:schemeClr>
            </a:solidFill>
            <a:ln w="28575" cap="flat" cmpd="sng" algn="ctr">
              <a:noFill/>
              <a:prstDash val="solid"/>
              <a:round/>
              <a:headEnd type="none" w="med" len="med"/>
              <a:tailEnd type="none" w="med" len="med"/>
            </a:ln>
            <a:effectLst/>
          </p:spPr>
          <p:txBody>
            <a:bodyPr rtlCol="0" anchor="ctr"/>
            <a:lstStyle/>
            <a:p>
              <a:pPr algn="ctr"/>
              <a:endParaRPr lang="en-US" dirty="0"/>
            </a:p>
            <a:p>
              <a:pPr algn="ctr"/>
              <a:endParaRPr lang="en-US" dirty="0"/>
            </a:p>
            <a:p>
              <a:pPr algn="ctr"/>
              <a:r>
                <a:rPr kumimoji="1" lang="en-US" sz="3200" dirty="0">
                  <a:latin typeface="+mn-lt"/>
                </a:rPr>
                <a:t>… (repeat if desired) …</a:t>
              </a:r>
            </a:p>
          </p:txBody>
        </p:sp>
        <p:pic>
          <p:nvPicPr>
            <p:cNvPr id="21" name="Picture 20">
              <a:extLst>
                <a:ext uri="{FF2B5EF4-FFF2-40B4-BE49-F238E27FC236}">
                  <a16:creationId xmlns:a16="http://schemas.microsoft.com/office/drawing/2014/main" id="{72EC1CA6-C245-2E74-8A28-8C5C655DA791}"/>
                </a:ext>
              </a:extLst>
            </p:cNvPr>
            <p:cNvPicPr>
              <a:picLocks noChangeAspect="1"/>
            </p:cNvPicPr>
            <p:nvPr/>
          </p:nvPicPr>
          <p:blipFill rotWithShape="1">
            <a:blip r:embed="rId3">
              <a:clrChange>
                <a:clrFrom>
                  <a:srgbClr val="FFFFFF"/>
                </a:clrFrom>
                <a:clrTo>
                  <a:srgbClr val="FFFFFF">
                    <a:alpha val="0"/>
                  </a:srgbClr>
                </a:clrTo>
              </a:clrChange>
            </a:blip>
            <a:srcRect b="55607"/>
            <a:stretch/>
          </p:blipFill>
          <p:spPr>
            <a:xfrm>
              <a:off x="10341" y="5319886"/>
              <a:ext cx="9057459" cy="547514"/>
            </a:xfrm>
            <a:prstGeom prst="rect">
              <a:avLst/>
            </a:prstGeom>
          </p:spPr>
        </p:pic>
      </p:grpSp>
      <p:sp>
        <p:nvSpPr>
          <p:cNvPr id="3" name="Rectangle 2">
            <a:extLst>
              <a:ext uri="{FF2B5EF4-FFF2-40B4-BE49-F238E27FC236}">
                <a16:creationId xmlns:a16="http://schemas.microsoft.com/office/drawing/2014/main" id="{644A885F-BB5E-5E6C-2E78-AE7BCE0958BF}"/>
              </a:ext>
            </a:extLst>
          </p:cNvPr>
          <p:cNvSpPr/>
          <p:nvPr/>
        </p:nvSpPr>
        <p:spPr bwMode="auto">
          <a:xfrm>
            <a:off x="-38124" y="1981200"/>
            <a:ext cx="9129255" cy="2723142"/>
          </a:xfrm>
          <a:prstGeom prst="rect">
            <a:avLst/>
          </a:prstGeom>
          <a:solidFill>
            <a:schemeClr val="bg1"/>
          </a:solidFill>
          <a:ln w="28575" cap="flat" cmpd="sng" algn="ctr">
            <a:noFill/>
            <a:prstDash val="solid"/>
            <a:round/>
            <a:headEnd type="none" w="med" len="med"/>
            <a:tailEnd type="none" w="med" len="med"/>
          </a:ln>
          <a:effectLst/>
        </p:spPr>
        <p:txBody>
          <a:bodyPr rtlCol="0" anchor="ctr"/>
          <a:lstStyle/>
          <a:p>
            <a:pPr algn="ctr"/>
            <a:r>
              <a:rPr kumimoji="1" lang="en-US" sz="3200" dirty="0">
                <a:latin typeface="+mn-lt"/>
              </a:rPr>
              <a:t>New “supervised” example for fine-tuning!</a:t>
            </a:r>
            <a:br>
              <a:rPr kumimoji="1" lang="en-US" sz="3200" dirty="0">
                <a:latin typeface="+mn-lt"/>
              </a:rPr>
            </a:br>
            <a:endParaRPr kumimoji="1" lang="en-US" sz="3200" i="1" dirty="0">
              <a:latin typeface="+mn-lt"/>
            </a:endParaRPr>
          </a:p>
        </p:txBody>
      </p:sp>
      <p:sp>
        <p:nvSpPr>
          <p:cNvPr id="7" name="TextBox 6">
            <a:extLst>
              <a:ext uri="{FF2B5EF4-FFF2-40B4-BE49-F238E27FC236}">
                <a16:creationId xmlns:a16="http://schemas.microsoft.com/office/drawing/2014/main" id="{9D2A4D21-D87D-5247-7992-890A1CD7A0AE}"/>
              </a:ext>
            </a:extLst>
          </p:cNvPr>
          <p:cNvSpPr txBox="1"/>
          <p:nvPr/>
        </p:nvSpPr>
        <p:spPr>
          <a:xfrm>
            <a:off x="136312" y="4217312"/>
            <a:ext cx="1723550" cy="400110"/>
          </a:xfrm>
          <a:prstGeom prst="rect">
            <a:avLst/>
          </a:prstGeom>
          <a:noFill/>
        </p:spPr>
        <p:txBody>
          <a:bodyPr wrap="none" rtlCol="0" anchor="ctr" anchorCtr="0">
            <a:spAutoFit/>
          </a:bodyPr>
          <a:lstStyle/>
          <a:p>
            <a:pPr algn="ctr"/>
            <a:r>
              <a:rPr lang="en-US" sz="2000" dirty="0">
                <a:solidFill>
                  <a:srgbClr val="FF0000"/>
                </a:solidFill>
              </a:rPr>
              <a:t>Assistant:</a:t>
            </a:r>
            <a:endParaRPr lang="en-US" sz="2000" kern="0" dirty="0">
              <a:solidFill>
                <a:srgbClr val="FF0000"/>
              </a:solidFill>
              <a:latin typeface="Tahoma" panose="020B0604030504040204" pitchFamily="34" charset="0"/>
            </a:endParaRPr>
          </a:p>
        </p:txBody>
      </p:sp>
      <p:cxnSp>
        <p:nvCxnSpPr>
          <p:cNvPr id="10" name="Straight Connector 9">
            <a:extLst>
              <a:ext uri="{FF2B5EF4-FFF2-40B4-BE49-F238E27FC236}">
                <a16:creationId xmlns:a16="http://schemas.microsoft.com/office/drawing/2014/main" id="{1913D4F3-8736-BBFA-49C1-6066C0A2331E}"/>
              </a:ext>
            </a:extLst>
          </p:cNvPr>
          <p:cNvCxnSpPr/>
          <p:nvPr/>
        </p:nvCxnSpPr>
        <p:spPr bwMode="auto">
          <a:xfrm flipV="1">
            <a:off x="213257" y="4634333"/>
            <a:ext cx="853543" cy="31866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75ECAA8-5CB9-5F9B-ECE2-0B6235BE9416}"/>
              </a:ext>
            </a:extLst>
          </p:cNvPr>
          <p:cNvSpPr txBox="1"/>
          <p:nvPr/>
        </p:nvSpPr>
        <p:spPr>
          <a:xfrm>
            <a:off x="2057400" y="3389293"/>
            <a:ext cx="6347564" cy="954107"/>
          </a:xfrm>
          <a:prstGeom prst="rect">
            <a:avLst/>
          </a:prstGeom>
          <a:noFill/>
        </p:spPr>
        <p:txBody>
          <a:bodyPr wrap="square">
            <a:spAutoFit/>
          </a:bodyPr>
          <a:lstStyle/>
          <a:p>
            <a:r>
              <a:rPr kumimoji="1" lang="en-US" sz="2800" b="0" i="1" u="none" strike="noStrike" kern="1200" cap="none" spc="0" normalizeH="0" baseline="0" noProof="0" dirty="0">
                <a:ln>
                  <a:noFill/>
                </a:ln>
                <a:solidFill>
                  <a:srgbClr val="000000"/>
                </a:solidFill>
                <a:effectLst/>
                <a:uLnTx/>
                <a:uFillTx/>
                <a:latin typeface="Tahoma"/>
                <a:ea typeface="+mn-ea"/>
                <a:cs typeface="+mn-cs"/>
              </a:rPr>
              <a:t>Omits the chain of thought that </a:t>
            </a:r>
            <a:br>
              <a:rPr kumimoji="1" lang="en-US" sz="2800" b="0" i="1" u="none" strike="noStrike" kern="1200" cap="none" spc="0" normalizeH="0" baseline="0" noProof="0" dirty="0">
                <a:ln>
                  <a:noFill/>
                </a:ln>
                <a:solidFill>
                  <a:srgbClr val="000000"/>
                </a:solidFill>
                <a:effectLst/>
                <a:uLnTx/>
                <a:uFillTx/>
                <a:latin typeface="Tahoma"/>
                <a:ea typeface="+mn-ea"/>
                <a:cs typeface="+mn-cs"/>
              </a:rPr>
            </a:br>
            <a:r>
              <a:rPr kumimoji="1" lang="en-US" sz="2800" b="0" i="1" u="none" strike="noStrike" kern="1200" cap="none" spc="0" normalizeH="0" baseline="0" noProof="0" dirty="0">
                <a:ln>
                  <a:noFill/>
                </a:ln>
                <a:solidFill>
                  <a:srgbClr val="000000"/>
                </a:solidFill>
                <a:effectLst/>
                <a:uLnTx/>
                <a:uFillTx/>
                <a:latin typeface="Tahoma"/>
                <a:ea typeface="+mn-ea"/>
                <a:cs typeface="+mn-cs"/>
              </a:rPr>
              <a:t>originally led to the improved answer.</a:t>
            </a:r>
            <a:endParaRPr lang="en-US" dirty="0"/>
          </a:p>
        </p:txBody>
      </p:sp>
    </p:spTree>
    <p:extLst>
      <p:ext uri="{BB962C8B-B14F-4D97-AF65-F5344CB8AC3E}">
        <p14:creationId xmlns:p14="http://schemas.microsoft.com/office/powerpoint/2010/main" val="370602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F177-66DA-CC8A-1AC5-219A963BD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C3D2F-DD1B-829E-5A95-32730473989A}"/>
              </a:ext>
            </a:extLst>
          </p:cNvPr>
          <p:cNvSpPr>
            <a:spLocks noGrp="1"/>
          </p:cNvSpPr>
          <p:nvPr>
            <p:ph type="title"/>
          </p:nvPr>
        </p:nvSpPr>
        <p:spPr>
          <a:xfrm>
            <a:off x="406400" y="53975"/>
            <a:ext cx="8509000" cy="1143000"/>
          </a:xfrm>
        </p:spPr>
        <p:txBody>
          <a:bodyPr/>
          <a:lstStyle/>
          <a:p>
            <a:r>
              <a:rPr lang="en-US" sz="3600" dirty="0"/>
              <a:t>Surprises from LLMs (</a:t>
            </a:r>
            <a:r>
              <a:rPr lang="en-US" sz="3600" b="0" i="0" dirty="0">
                <a:solidFill>
                  <a:srgbClr val="000000"/>
                </a:solidFill>
                <a:effectLst/>
                <a:latin typeface="Montserrat" panose="00000500000000000000" pitchFamily="2" charset="0"/>
              </a:rPr>
              <a:t>≥ </a:t>
            </a:r>
            <a:r>
              <a:rPr lang="en-US" sz="3600" dirty="0"/>
              <a:t>GPT-3)</a:t>
            </a:r>
          </a:p>
        </p:txBody>
      </p:sp>
      <p:sp>
        <p:nvSpPr>
          <p:cNvPr id="3" name="Content Placeholder 2">
            <a:extLst>
              <a:ext uri="{FF2B5EF4-FFF2-40B4-BE49-F238E27FC236}">
                <a16:creationId xmlns:a16="http://schemas.microsoft.com/office/drawing/2014/main" id="{90764E13-4C9F-BB2B-1047-415BEB69BC83}"/>
              </a:ext>
            </a:extLst>
          </p:cNvPr>
          <p:cNvSpPr>
            <a:spLocks noGrp="1"/>
          </p:cNvSpPr>
          <p:nvPr>
            <p:ph idx="1"/>
          </p:nvPr>
        </p:nvSpPr>
        <p:spPr>
          <a:xfrm>
            <a:off x="457199" y="1676400"/>
            <a:ext cx="8686801" cy="4648200"/>
          </a:xfrm>
        </p:spPr>
        <p:txBody>
          <a:bodyPr/>
          <a:lstStyle/>
          <a:p>
            <a:r>
              <a:rPr lang="en-US" sz="2800" dirty="0"/>
              <a:t>Some nasty surprises too</a:t>
            </a:r>
          </a:p>
          <a:p>
            <a:pPr lvl="1"/>
            <a:r>
              <a:rPr lang="en-US" sz="2400" dirty="0"/>
              <a:t>Prone to </a:t>
            </a:r>
            <a:r>
              <a:rPr lang="en-US" sz="2400" b="1" dirty="0"/>
              <a:t>repetition</a:t>
            </a:r>
            <a:r>
              <a:rPr lang="en-US" sz="2400" dirty="0"/>
              <a:t> – and once it started repeating, it thought that was a probable thing to do and did it more</a:t>
            </a:r>
          </a:p>
          <a:p>
            <a:pPr lvl="2"/>
            <a:r>
              <a:rPr lang="en-US" sz="2000" dirty="0"/>
              <a:t>This one got fixed by post-training</a:t>
            </a:r>
          </a:p>
          <a:p>
            <a:pPr lvl="1"/>
            <a:r>
              <a:rPr lang="en-US" sz="2400" dirty="0"/>
              <a:t>Prone to </a:t>
            </a:r>
            <a:r>
              <a:rPr lang="en-US" sz="2400" b="1" dirty="0"/>
              <a:t>hallucination </a:t>
            </a:r>
            <a:r>
              <a:rPr lang="en-US" sz="2000" dirty="0"/>
              <a:t>(= </a:t>
            </a:r>
            <a:r>
              <a:rPr lang="en-US" sz="2000" b="1" dirty="0"/>
              <a:t>confabulation = bullshitting)</a:t>
            </a:r>
            <a:endParaRPr lang="en-US" sz="2400" b="1" dirty="0"/>
          </a:p>
          <a:p>
            <a:pPr lvl="2"/>
            <a:r>
              <a:rPr lang="en-US" sz="1800" dirty="0"/>
              <a:t>“I checked the web / ran the program and the answer is X” </a:t>
            </a:r>
            <a:r>
              <a:rPr lang="en-US" sz="1100" dirty="0"/>
              <a:t>[no you couldn’t’ve]</a:t>
            </a:r>
            <a:endParaRPr lang="en-US" sz="1800" dirty="0"/>
          </a:p>
          <a:p>
            <a:pPr lvl="2">
              <a:buClr>
                <a:srgbClr val="FFCC00"/>
              </a:buClr>
            </a:pPr>
            <a:r>
              <a:rPr lang="en-US" sz="1800" dirty="0"/>
              <a:t>“Here’s a citation for what I’m saying” </a:t>
            </a:r>
            <a:r>
              <a:rPr lang="en-US" sz="1100" dirty="0">
                <a:solidFill>
                  <a:srgbClr val="000000"/>
                </a:solidFill>
              </a:rPr>
              <a:t>[no it doesn’t exist]</a:t>
            </a:r>
            <a:endParaRPr lang="en-US" sz="1800" dirty="0"/>
          </a:p>
          <a:p>
            <a:pPr lvl="2"/>
            <a:r>
              <a:rPr lang="en-US" sz="1800" dirty="0"/>
              <a:t>Filling in the </a:t>
            </a:r>
            <a:r>
              <a:rPr lang="en-US" sz="1800" i="1" dirty="0"/>
              <a:t>kinds</a:t>
            </a:r>
            <a:r>
              <a:rPr lang="en-US" sz="1800" dirty="0"/>
              <a:t> of claims that would be appropriate to include, even if it has to make them up</a:t>
            </a:r>
          </a:p>
          <a:p>
            <a:pPr lvl="2"/>
            <a:r>
              <a:rPr lang="en-US" sz="1800" dirty="0"/>
              <a:t>And expressing confidence </a:t>
            </a:r>
            <a:r>
              <a:rPr lang="en-US" sz="1800" i="1" dirty="0"/>
              <a:t>because</a:t>
            </a:r>
            <a:r>
              <a:rPr lang="en-US" sz="1800" dirty="0"/>
              <a:t> a human giving such an answer would have known the facts and therefore would have been confident</a:t>
            </a:r>
          </a:p>
          <a:p>
            <a:pPr lvl="3"/>
            <a:r>
              <a:rPr lang="en-US" sz="1400" dirty="0"/>
              <a:t>It seems to be describing its own mental state, but it’s just imitating how humans talk</a:t>
            </a:r>
          </a:p>
          <a:p>
            <a:pPr lvl="2"/>
            <a:r>
              <a:rPr lang="en-US" sz="1800" dirty="0"/>
              <a:t>Hallucinate = Say stuff that sounds plausible but isn’t actually true </a:t>
            </a:r>
          </a:p>
          <a:p>
            <a:pPr lvl="3"/>
            <a:r>
              <a:rPr lang="en-US" sz="1400" dirty="0"/>
              <a:t>In a context where a human would be expected to say true things,</a:t>
            </a:r>
            <a:br>
              <a:rPr lang="en-US" sz="1400" dirty="0"/>
            </a:br>
            <a:r>
              <a:rPr lang="en-US" sz="1400" dirty="0"/>
              <a:t>which is what makes it misleading rather than creative fiction</a:t>
            </a:r>
          </a:p>
        </p:txBody>
      </p:sp>
      <p:sp>
        <p:nvSpPr>
          <p:cNvPr id="4" name="Footer Placeholder 3">
            <a:extLst>
              <a:ext uri="{FF2B5EF4-FFF2-40B4-BE49-F238E27FC236}">
                <a16:creationId xmlns:a16="http://schemas.microsoft.com/office/drawing/2014/main" id="{CAE282CB-F61B-FAD6-EB84-AEE6B3C98496}"/>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209E1761-205B-9C0B-BD81-4D9941FDA33C}"/>
              </a:ext>
            </a:extLst>
          </p:cNvPr>
          <p:cNvSpPr>
            <a:spLocks noGrp="1"/>
          </p:cNvSpPr>
          <p:nvPr>
            <p:ph type="sldNum" sz="quarter" idx="11"/>
          </p:nvPr>
        </p:nvSpPr>
        <p:spPr/>
        <p:txBody>
          <a:bodyPr/>
          <a:lstStyle/>
          <a:p>
            <a:pPr>
              <a:defRPr/>
            </a:pPr>
            <a:fld id="{393BCBD1-EA64-4810-B9CC-77DBCC3C3E9D}" type="slidenum">
              <a:rPr lang="en-US" altLang="en-US" smtClean="0"/>
              <a:pPr>
                <a:defRPr/>
              </a:pPr>
              <a:t>7</a:t>
            </a:fld>
            <a:endParaRPr lang="en-US" altLang="en-US"/>
          </a:p>
        </p:txBody>
      </p:sp>
      <p:sp>
        <p:nvSpPr>
          <p:cNvPr id="7" name="TextBox 6">
            <a:extLst>
              <a:ext uri="{FF2B5EF4-FFF2-40B4-BE49-F238E27FC236}">
                <a16:creationId xmlns:a16="http://schemas.microsoft.com/office/drawing/2014/main" id="{657F3629-B1C2-1C99-006D-6C7FBE281EAD}"/>
              </a:ext>
            </a:extLst>
          </p:cNvPr>
          <p:cNvSpPr txBox="1"/>
          <p:nvPr/>
        </p:nvSpPr>
        <p:spPr>
          <a:xfrm>
            <a:off x="406400" y="97483"/>
            <a:ext cx="8672926" cy="338554"/>
          </a:xfrm>
          <a:prstGeom prst="rect">
            <a:avLst/>
          </a:prstGeom>
          <a:noFill/>
        </p:spPr>
        <p:txBody>
          <a:bodyPr wrap="square">
            <a:spAutoFit/>
          </a:bodyPr>
          <a:lstStyle/>
          <a:p>
            <a:pPr algn="r"/>
            <a:r>
              <a:rPr lang="en-US" sz="1600" kern="0" dirty="0">
                <a:solidFill>
                  <a:srgbClr val="FF0000"/>
                </a:solidFill>
                <a:latin typeface="Comic Sans MS" panose="030F0702030302020204" pitchFamily="66" charset="0"/>
              </a:rPr>
              <a:t>Users can’t possibly tell?  Any sufficiently advanced BS is indistinguishable from wisdom</a:t>
            </a:r>
          </a:p>
        </p:txBody>
      </p:sp>
      <p:grpSp>
        <p:nvGrpSpPr>
          <p:cNvPr id="9" name="Group 8">
            <a:extLst>
              <a:ext uri="{FF2B5EF4-FFF2-40B4-BE49-F238E27FC236}">
                <a16:creationId xmlns:a16="http://schemas.microsoft.com/office/drawing/2014/main" id="{E5C16DC5-6949-D35F-3FB0-3B8ABDB78899}"/>
              </a:ext>
            </a:extLst>
          </p:cNvPr>
          <p:cNvGrpSpPr/>
          <p:nvPr/>
        </p:nvGrpSpPr>
        <p:grpSpPr>
          <a:xfrm>
            <a:off x="51354" y="3866677"/>
            <a:ext cx="1241045" cy="2802430"/>
            <a:chOff x="51354" y="3866677"/>
            <a:chExt cx="1241045" cy="2802430"/>
          </a:xfrm>
        </p:grpSpPr>
        <p:pic>
          <p:nvPicPr>
            <p:cNvPr id="1026" name="Picture 2" descr="On Bullshit by Frankfurt, Harry G. (2005) Hardcover">
              <a:extLst>
                <a:ext uri="{FF2B5EF4-FFF2-40B4-BE49-F238E27FC236}">
                  <a16:creationId xmlns:a16="http://schemas.microsoft.com/office/drawing/2014/main" id="{E75ADD74-1F1F-1D06-4582-6D2A2682A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5" y="3866677"/>
              <a:ext cx="1222104" cy="18247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185B084-36B3-B7E2-2D7F-BC7F93E6C7E3}"/>
                </a:ext>
              </a:extLst>
            </p:cNvPr>
            <p:cNvSpPr txBox="1"/>
            <p:nvPr/>
          </p:nvSpPr>
          <p:spPr>
            <a:xfrm>
              <a:off x="51354" y="5715000"/>
              <a:ext cx="1241045" cy="954107"/>
            </a:xfrm>
            <a:prstGeom prst="rect">
              <a:avLst/>
            </a:prstGeom>
            <a:noFill/>
          </p:spPr>
          <p:txBody>
            <a:bodyPr wrap="none" rtlCol="0" anchor="ctr" anchorCtr="0">
              <a:spAutoFit/>
            </a:bodyPr>
            <a:lstStyle/>
            <a:p>
              <a:pPr algn="ctr"/>
              <a:r>
                <a:rPr lang="en-US" sz="1400" kern="0" dirty="0">
                  <a:solidFill>
                    <a:srgbClr val="FF0000"/>
                  </a:solidFill>
                  <a:latin typeface="Comic Sans MS" panose="030F0702030302020204" pitchFamily="66" charset="0"/>
                </a:rPr>
                <a:t>don’t care</a:t>
              </a:r>
              <a:br>
                <a:rPr lang="en-US" sz="1400" kern="0" dirty="0">
                  <a:solidFill>
                    <a:srgbClr val="FF0000"/>
                  </a:solidFill>
                  <a:latin typeface="Comic Sans MS" panose="030F0702030302020204" pitchFamily="66" charset="0"/>
                </a:rPr>
              </a:br>
              <a:r>
                <a:rPr lang="en-US" sz="1400" kern="0" dirty="0">
                  <a:solidFill>
                    <a:srgbClr val="FF0000"/>
                  </a:solidFill>
                  <a:latin typeface="Comic Sans MS" panose="030F0702030302020204" pitchFamily="66" charset="0"/>
                </a:rPr>
                <a:t>whether it’s</a:t>
              </a:r>
              <a:br>
                <a:rPr lang="en-US" sz="1400" kern="0" dirty="0">
                  <a:solidFill>
                    <a:srgbClr val="FF0000"/>
                  </a:solidFill>
                  <a:latin typeface="Comic Sans MS" panose="030F0702030302020204" pitchFamily="66" charset="0"/>
                </a:rPr>
              </a:br>
              <a:r>
                <a:rPr lang="en-US" sz="1400" kern="0" dirty="0">
                  <a:solidFill>
                    <a:srgbClr val="FF0000"/>
                  </a:solidFill>
                  <a:latin typeface="Comic Sans MS" panose="030F0702030302020204" pitchFamily="66" charset="0"/>
                </a:rPr>
                <a:t>true as long</a:t>
              </a:r>
              <a:br>
                <a:rPr lang="en-US" sz="1400" kern="0" dirty="0">
                  <a:solidFill>
                    <a:srgbClr val="FF0000"/>
                  </a:solidFill>
                  <a:latin typeface="Comic Sans MS" panose="030F0702030302020204" pitchFamily="66" charset="0"/>
                </a:rPr>
              </a:br>
              <a:r>
                <a:rPr lang="en-US" sz="1400" kern="0" dirty="0">
                  <a:solidFill>
                    <a:srgbClr val="FF0000"/>
                  </a:solidFill>
                  <a:latin typeface="Comic Sans MS" panose="030F0702030302020204" pitchFamily="66" charset="0"/>
                </a:rPr>
                <a:t>as it “works”</a:t>
              </a:r>
            </a:p>
          </p:txBody>
        </p:sp>
      </p:grpSp>
    </p:spTree>
    <p:extLst>
      <p:ext uri="{BB962C8B-B14F-4D97-AF65-F5344CB8AC3E}">
        <p14:creationId xmlns:p14="http://schemas.microsoft.com/office/powerpoint/2010/main" val="31676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4F38-3D59-3D18-CA7E-DA8B00395385}"/>
              </a:ext>
            </a:extLst>
          </p:cNvPr>
          <p:cNvSpPr>
            <a:spLocks noGrp="1"/>
          </p:cNvSpPr>
          <p:nvPr>
            <p:ph type="title"/>
          </p:nvPr>
        </p:nvSpPr>
        <p:spPr/>
        <p:txBody>
          <a:bodyPr/>
          <a:lstStyle/>
          <a:p>
            <a:r>
              <a:rPr lang="en-US" dirty="0"/>
              <a:t>Imputing Latent Variables</a:t>
            </a:r>
          </a:p>
        </p:txBody>
      </p:sp>
      <p:sp>
        <p:nvSpPr>
          <p:cNvPr id="3" name="Content Placeholder 2">
            <a:extLst>
              <a:ext uri="{FF2B5EF4-FFF2-40B4-BE49-F238E27FC236}">
                <a16:creationId xmlns:a16="http://schemas.microsoft.com/office/drawing/2014/main" id="{DC00CEE1-C524-3A48-87FB-DBCCA3C9B0AA}"/>
              </a:ext>
            </a:extLst>
          </p:cNvPr>
          <p:cNvSpPr>
            <a:spLocks noGrp="1"/>
          </p:cNvSpPr>
          <p:nvPr>
            <p:ph idx="1"/>
          </p:nvPr>
        </p:nvSpPr>
        <p:spPr>
          <a:xfrm>
            <a:off x="457200" y="1524000"/>
            <a:ext cx="8458200" cy="4648200"/>
          </a:xfrm>
        </p:spPr>
        <p:txBody>
          <a:bodyPr/>
          <a:lstStyle/>
          <a:p>
            <a:r>
              <a:rPr lang="en-US" sz="2800" dirty="0"/>
              <a:t>The fast compiled LLM is like </a:t>
            </a:r>
            <a:r>
              <a:rPr lang="en-US" sz="2400" dirty="0"/>
              <a:t>“System 1” in humans</a:t>
            </a:r>
          </a:p>
          <a:p>
            <a:r>
              <a:rPr lang="en-US" sz="2400" dirty="0"/>
              <a:t>Multi-step orchestrated workflow that combines many LLM calls is like “System 2” in humans</a:t>
            </a:r>
          </a:p>
          <a:p>
            <a:endParaRPr lang="en-US" sz="2400" dirty="0"/>
          </a:p>
          <a:p>
            <a:r>
              <a:rPr lang="en-US" sz="2800" dirty="0"/>
              <a:t>Fine-tuning the LLM is like conscious behaviors getting automated so you can do them subconsciously</a:t>
            </a:r>
          </a:p>
          <a:p>
            <a:r>
              <a:rPr lang="en-US" sz="2800" dirty="0"/>
              <a:t>These automated behaviors are now part of the LLM and can be relied on for orchestrating harder tasks</a:t>
            </a:r>
          </a:p>
          <a:p>
            <a:pPr lvl="1"/>
            <a:r>
              <a:rPr lang="en-US" sz="2400" dirty="0"/>
              <a:t>If you took care to remember the old behaviors too</a:t>
            </a:r>
          </a:p>
          <a:p>
            <a:pPr lvl="1"/>
            <a:endParaRPr lang="en-US" sz="2400" dirty="0"/>
          </a:p>
        </p:txBody>
      </p:sp>
      <p:sp>
        <p:nvSpPr>
          <p:cNvPr id="4" name="Footer Placeholder 3">
            <a:extLst>
              <a:ext uri="{FF2B5EF4-FFF2-40B4-BE49-F238E27FC236}">
                <a16:creationId xmlns:a16="http://schemas.microsoft.com/office/drawing/2014/main" id="{DD0883AC-B0D3-64A8-B4DD-9FF6EA2C4293}"/>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B1281B2-3309-A857-55A1-26F123370676}"/>
              </a:ext>
            </a:extLst>
          </p:cNvPr>
          <p:cNvSpPr>
            <a:spLocks noGrp="1"/>
          </p:cNvSpPr>
          <p:nvPr>
            <p:ph type="sldNum" sz="quarter" idx="11"/>
          </p:nvPr>
        </p:nvSpPr>
        <p:spPr/>
        <p:txBody>
          <a:bodyPr/>
          <a:lstStyle/>
          <a:p>
            <a:pPr>
              <a:defRPr/>
            </a:pPr>
            <a:fld id="{393BCBD1-EA64-4810-B9CC-77DBCC3C3E9D}" type="slidenum">
              <a:rPr lang="en-US" altLang="en-US" smtClean="0"/>
              <a:pPr>
                <a:defRPr/>
              </a:pPr>
              <a:t>70</a:t>
            </a:fld>
            <a:endParaRPr lang="en-US" altLang="en-US"/>
          </a:p>
        </p:txBody>
      </p:sp>
    </p:spTree>
    <p:extLst>
      <p:ext uri="{BB962C8B-B14F-4D97-AF65-F5344CB8AC3E}">
        <p14:creationId xmlns:p14="http://schemas.microsoft.com/office/powerpoint/2010/main" val="1771775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114F-6ADC-BAA1-3A84-86A00C1C6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77B84-7A16-48EA-7E58-326314330C33}"/>
              </a:ext>
            </a:extLst>
          </p:cNvPr>
          <p:cNvSpPr>
            <a:spLocks noGrp="1"/>
          </p:cNvSpPr>
          <p:nvPr>
            <p:ph type="title"/>
          </p:nvPr>
        </p:nvSpPr>
        <p:spPr>
          <a:xfrm>
            <a:off x="406400" y="53975"/>
            <a:ext cx="8509000" cy="1143000"/>
          </a:xfrm>
        </p:spPr>
        <p:txBody>
          <a:bodyPr/>
          <a:lstStyle/>
          <a:p>
            <a:r>
              <a:rPr lang="en-US" dirty="0"/>
              <a:t>Intermediate Steps</a:t>
            </a:r>
          </a:p>
        </p:txBody>
      </p:sp>
      <p:sp>
        <p:nvSpPr>
          <p:cNvPr id="3" name="Content Placeholder 2">
            <a:extLst>
              <a:ext uri="{FF2B5EF4-FFF2-40B4-BE49-F238E27FC236}">
                <a16:creationId xmlns:a16="http://schemas.microsoft.com/office/drawing/2014/main" id="{BBAA2A8C-8747-98CB-0120-4541E0EE3A84}"/>
              </a:ext>
            </a:extLst>
          </p:cNvPr>
          <p:cNvSpPr>
            <a:spLocks noGrp="1"/>
          </p:cNvSpPr>
          <p:nvPr>
            <p:ph idx="1"/>
          </p:nvPr>
        </p:nvSpPr>
        <p:spPr>
          <a:xfrm>
            <a:off x="381000" y="1676400"/>
            <a:ext cx="8915400" cy="4648200"/>
          </a:xfrm>
        </p:spPr>
        <p:txBody>
          <a:bodyPr/>
          <a:lstStyle/>
          <a:p>
            <a:r>
              <a:rPr lang="en-US" dirty="0"/>
              <a:t>Given x, generate intermediate z (using a task-specific prompt), </a:t>
            </a:r>
            <a:br>
              <a:rPr lang="en-US" dirty="0"/>
            </a:br>
            <a:r>
              <a:rPr lang="en-US" i="1" dirty="0"/>
              <a:t>then continue </a:t>
            </a:r>
            <a:r>
              <a:rPr lang="en-US" dirty="0"/>
              <a:t>and generate answer y.</a:t>
            </a:r>
          </a:p>
          <a:p>
            <a:r>
              <a:rPr lang="en-US" sz="2400" dirty="0"/>
              <a:t>x = prompt, z = draft, y = final answer</a:t>
            </a:r>
          </a:p>
          <a:p>
            <a:r>
              <a:rPr lang="en-US" sz="2400" dirty="0"/>
              <a:t>x = essay, z = evaluation, y = scores</a:t>
            </a:r>
          </a:p>
          <a:p>
            <a:r>
              <a:rPr lang="en-US" sz="2400" dirty="0"/>
              <a:t>x = problem, x = subgoals or reasoning, y = solution</a:t>
            </a:r>
          </a:p>
          <a:p>
            <a:r>
              <a:rPr lang="en-US" sz="2400" dirty="0"/>
              <a:t>x = question, z = relevant facts, y = answer</a:t>
            </a:r>
          </a:p>
          <a:p>
            <a:r>
              <a:rPr lang="en-US" sz="2400" dirty="0"/>
              <a:t>x = social/moral question, z = relevant principles, y = answer</a:t>
            </a:r>
          </a:p>
          <a:p>
            <a:r>
              <a:rPr lang="en-US" sz="2400" dirty="0"/>
              <a:t>x = math conjecture, z = proof sketch, y  = proof</a:t>
            </a:r>
            <a:endParaRPr lang="en-US" dirty="0"/>
          </a:p>
        </p:txBody>
      </p:sp>
      <p:sp>
        <p:nvSpPr>
          <p:cNvPr id="4" name="Footer Placeholder 3">
            <a:extLst>
              <a:ext uri="{FF2B5EF4-FFF2-40B4-BE49-F238E27FC236}">
                <a16:creationId xmlns:a16="http://schemas.microsoft.com/office/drawing/2014/main" id="{B47BBB21-26E1-C6E1-C8FD-40DF5C64295F}"/>
              </a:ext>
            </a:extLst>
          </p:cNvPr>
          <p:cNvSpPr>
            <a:spLocks noGrp="1"/>
          </p:cNvSpPr>
          <p:nvPr>
            <p:ph type="ftr" sz="quarter" idx="10"/>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5E574E"/>
                </a:solidFill>
                <a:effectLst/>
                <a:uLnTx/>
                <a:uFillTx/>
                <a:latin typeface="Arial" charset="0"/>
                <a:ea typeface="+mn-ea"/>
                <a:cs typeface="+mn-cs"/>
              </a:rPr>
              <a:t>600.465 - Intro to NLP - J. Eisner</a:t>
            </a:r>
            <a:endParaRPr kumimoji="0" lang="en-US" sz="1400" b="0" i="0" u="none" strike="noStrike" kern="1200" cap="none" spc="0" normalizeH="0" baseline="0" noProof="0" dirty="0">
              <a:ln>
                <a:noFill/>
              </a:ln>
              <a:solidFill>
                <a:srgbClr val="5E574E"/>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E04FAD53-06EF-BA5F-70F7-3A49810C4649}"/>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93BCBD1-EA64-4810-B9CC-77DBCC3C3E9D}" type="slidenum">
              <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71</a:t>
            </a:fld>
            <a:endParaRPr kumimoji="0" lang="en-US" altLang="en-US" sz="1400" b="0" i="0" u="none" strike="noStrike" kern="1200" cap="none" spc="0" normalizeH="0" baseline="0" noProof="0" dirty="0">
              <a:ln>
                <a:noFill/>
              </a:ln>
              <a:solidFill>
                <a:srgbClr val="5E574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44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4F51-E051-DBE1-16CA-C2A355B9F554}"/>
              </a:ext>
            </a:extLst>
          </p:cNvPr>
          <p:cNvSpPr>
            <a:spLocks noGrp="1"/>
          </p:cNvSpPr>
          <p:nvPr>
            <p:ph type="title"/>
          </p:nvPr>
        </p:nvSpPr>
        <p:spPr/>
        <p:txBody>
          <a:bodyPr/>
          <a:lstStyle/>
          <a:p>
            <a:r>
              <a:rPr lang="en-US" dirty="0"/>
              <a:t>LLM Cascades: Reordering</a:t>
            </a:r>
          </a:p>
        </p:txBody>
      </p:sp>
      <p:sp>
        <p:nvSpPr>
          <p:cNvPr id="3" name="Content Placeholder 2">
            <a:extLst>
              <a:ext uri="{FF2B5EF4-FFF2-40B4-BE49-F238E27FC236}">
                <a16:creationId xmlns:a16="http://schemas.microsoft.com/office/drawing/2014/main" id="{86F57AFE-3675-8E96-8B60-D5E0DAB58593}"/>
              </a:ext>
            </a:extLst>
          </p:cNvPr>
          <p:cNvSpPr>
            <a:spLocks noGrp="1"/>
          </p:cNvSpPr>
          <p:nvPr>
            <p:ph idx="1"/>
          </p:nvPr>
        </p:nvSpPr>
        <p:spPr/>
        <p:txBody>
          <a:bodyPr/>
          <a:lstStyle/>
          <a:p>
            <a:r>
              <a:rPr lang="en-US" sz="2000" dirty="0">
                <a:solidFill>
                  <a:srgbClr val="FF0000"/>
                </a:solidFill>
              </a:rPr>
              <a:t>Just as we can train a new model to skip variables, we can train a new model to generate the same variables in a different order</a:t>
            </a:r>
          </a:p>
          <a:p>
            <a:r>
              <a:rPr lang="en-US" dirty="0"/>
              <a:t>Turn a classification model into a controlled generation model</a:t>
            </a:r>
          </a:p>
          <a:p>
            <a:pPr lvl="1"/>
            <a:r>
              <a:rPr lang="en-US" dirty="0">
                <a:sym typeface="Wingdings" panose="05000000000000000000" pitchFamily="2" charset="2"/>
              </a:rPr>
              <a:t>p(x) p(class | x)  </a:t>
            </a:r>
            <a:r>
              <a:rPr lang="en-US" dirty="0" err="1">
                <a:sym typeface="Wingdings" panose="05000000000000000000" pitchFamily="2" charset="2"/>
              </a:rPr>
              <a:t>p</a:t>
            </a:r>
            <a:r>
              <a:rPr lang="en-US" baseline="-25000" dirty="0" err="1">
                <a:sym typeface="Wingdings" panose="05000000000000000000" pitchFamily="2" charset="2"/>
              </a:rPr>
              <a:t>controlled</a:t>
            </a:r>
            <a:r>
              <a:rPr lang="en-US" dirty="0">
                <a:sym typeface="Wingdings" panose="05000000000000000000" pitchFamily="2" charset="2"/>
              </a:rPr>
              <a:t>(x | class)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01348995-C8C8-9888-CAFC-13D2B822C9D5}"/>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CB346360-703A-7E60-F00E-06940116BB94}"/>
              </a:ext>
            </a:extLst>
          </p:cNvPr>
          <p:cNvSpPr>
            <a:spLocks noGrp="1"/>
          </p:cNvSpPr>
          <p:nvPr>
            <p:ph type="sldNum" sz="quarter" idx="11"/>
          </p:nvPr>
        </p:nvSpPr>
        <p:spPr/>
        <p:txBody>
          <a:bodyPr/>
          <a:lstStyle/>
          <a:p>
            <a:pPr>
              <a:defRPr/>
            </a:pPr>
            <a:fld id="{393BCBD1-EA64-4810-B9CC-77DBCC3C3E9D}" type="slidenum">
              <a:rPr lang="en-US" altLang="en-US" smtClean="0"/>
              <a:pPr>
                <a:defRPr/>
              </a:pPr>
              <a:t>72</a:t>
            </a:fld>
            <a:endParaRPr lang="en-US" altLang="en-US" dirty="0"/>
          </a:p>
        </p:txBody>
      </p:sp>
    </p:spTree>
    <p:extLst>
      <p:ext uri="{BB962C8B-B14F-4D97-AF65-F5344CB8AC3E}">
        <p14:creationId xmlns:p14="http://schemas.microsoft.com/office/powerpoint/2010/main" val="2669898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4198-93D1-458E-8D6E-28399363B26C}"/>
              </a:ext>
            </a:extLst>
          </p:cNvPr>
          <p:cNvSpPr>
            <a:spLocks noGrp="1"/>
          </p:cNvSpPr>
          <p:nvPr>
            <p:ph type="title"/>
          </p:nvPr>
        </p:nvSpPr>
        <p:spPr/>
        <p:txBody>
          <a:bodyPr/>
          <a:lstStyle/>
          <a:p>
            <a:r>
              <a:rPr lang="en-US" dirty="0"/>
              <a:t>Controlled Generation</a:t>
            </a:r>
          </a:p>
        </p:txBody>
      </p:sp>
      <p:sp>
        <p:nvSpPr>
          <p:cNvPr id="4" name="Footer Placeholder 3">
            <a:extLst>
              <a:ext uri="{FF2B5EF4-FFF2-40B4-BE49-F238E27FC236}">
                <a16:creationId xmlns:a16="http://schemas.microsoft.com/office/drawing/2014/main" id="{8E8074F8-5A8D-CA2A-853F-6EA0BF27525D}"/>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17308BD8-77F4-2595-CF9D-629754773621}"/>
              </a:ext>
            </a:extLst>
          </p:cNvPr>
          <p:cNvSpPr>
            <a:spLocks noGrp="1"/>
          </p:cNvSpPr>
          <p:nvPr>
            <p:ph type="sldNum" sz="quarter" idx="11"/>
          </p:nvPr>
        </p:nvSpPr>
        <p:spPr/>
        <p:txBody>
          <a:bodyPr/>
          <a:lstStyle/>
          <a:p>
            <a:pPr>
              <a:defRPr/>
            </a:pPr>
            <a:fld id="{393BCBD1-EA64-4810-B9CC-77DBCC3C3E9D}" type="slidenum">
              <a:rPr lang="en-US" altLang="en-US" smtClean="0"/>
              <a:pPr>
                <a:defRPr/>
              </a:pPr>
              <a:t>73</a:t>
            </a:fld>
            <a:endParaRPr lang="en-US" altLang="en-US" dirty="0"/>
          </a:p>
        </p:txBody>
      </p:sp>
      <p:pic>
        <p:nvPicPr>
          <p:cNvPr id="7" name="Picture 6">
            <a:extLst>
              <a:ext uri="{FF2B5EF4-FFF2-40B4-BE49-F238E27FC236}">
                <a16:creationId xmlns:a16="http://schemas.microsoft.com/office/drawing/2014/main" id="{CCF9A8A6-D3EE-C4AE-F1FB-371DF08EA0F0}"/>
              </a:ext>
            </a:extLst>
          </p:cNvPr>
          <p:cNvPicPr>
            <a:picLocks noChangeAspect="1"/>
          </p:cNvPicPr>
          <p:nvPr/>
        </p:nvPicPr>
        <p:blipFill rotWithShape="1">
          <a:blip r:embed="rId2"/>
          <a:srcRect t="76702"/>
          <a:stretch/>
        </p:blipFill>
        <p:spPr>
          <a:xfrm>
            <a:off x="64119" y="1676400"/>
            <a:ext cx="9079881" cy="1828800"/>
          </a:xfrm>
          <a:prstGeom prst="rect">
            <a:avLst/>
          </a:prstGeom>
        </p:spPr>
      </p:pic>
      <p:sp>
        <p:nvSpPr>
          <p:cNvPr id="9" name="TextBox 8">
            <a:extLst>
              <a:ext uri="{FF2B5EF4-FFF2-40B4-BE49-F238E27FC236}">
                <a16:creationId xmlns:a16="http://schemas.microsoft.com/office/drawing/2014/main" id="{A8B73984-9682-26FE-8551-521756DE3627}"/>
              </a:ext>
            </a:extLst>
          </p:cNvPr>
          <p:cNvSpPr txBox="1"/>
          <p:nvPr/>
        </p:nvSpPr>
        <p:spPr>
          <a:xfrm>
            <a:off x="4495800" y="76200"/>
            <a:ext cx="4572000" cy="338554"/>
          </a:xfrm>
          <a:prstGeom prst="rect">
            <a:avLst/>
          </a:prstGeom>
          <a:noFill/>
        </p:spPr>
        <p:txBody>
          <a:bodyPr wrap="square">
            <a:spAutoFit/>
          </a:bodyPr>
          <a:lstStyle/>
          <a:p>
            <a:pPr algn="r"/>
            <a:r>
              <a:rPr lang="en-US" sz="1600" b="1" kern="0" dirty="0">
                <a:solidFill>
                  <a:schemeClr val="bg1">
                    <a:lumMod val="65000"/>
                  </a:schemeClr>
                </a:solidFill>
                <a:latin typeface="Times New Roman" panose="02020603050405020304" pitchFamily="18" charset="0"/>
                <a:cs typeface="Times New Roman" panose="02020603050405020304" pitchFamily="18" charset="0"/>
              </a:rPr>
              <a:t>figure from </a:t>
            </a:r>
            <a:r>
              <a:rPr lang="en-US" sz="1600" b="1" kern="0" dirty="0" err="1">
                <a:solidFill>
                  <a:schemeClr val="bg1">
                    <a:lumMod val="65000"/>
                  </a:schemeClr>
                </a:solidFill>
                <a:latin typeface="Times New Roman" panose="02020603050405020304" pitchFamily="18" charset="0"/>
                <a:cs typeface="Times New Roman" panose="02020603050405020304" pitchFamily="18" charset="0"/>
              </a:rPr>
              <a:t>from</a:t>
            </a:r>
            <a:r>
              <a:rPr lang="en-US" sz="1600" b="1" kern="0" dirty="0">
                <a:solidFill>
                  <a:schemeClr val="bg1">
                    <a:lumMod val="65000"/>
                  </a:schemeClr>
                </a:solidFill>
                <a:latin typeface="Times New Roman" panose="02020603050405020304" pitchFamily="18" charset="0"/>
                <a:cs typeface="Times New Roman" panose="02020603050405020304" pitchFamily="18" charset="0"/>
              </a:rPr>
              <a:t> </a:t>
            </a:r>
            <a:r>
              <a:rPr lang="en-US" sz="1600" b="1" kern="0" dirty="0" err="1">
                <a:solidFill>
                  <a:schemeClr val="bg1">
                    <a:lumMod val="65000"/>
                  </a:schemeClr>
                </a:solidFill>
                <a:latin typeface="Times New Roman" panose="02020603050405020304" pitchFamily="18" charset="0"/>
                <a:cs typeface="Times New Roman" panose="02020603050405020304" pitchFamily="18" charset="0"/>
              </a:rPr>
              <a:t>Keskar</a:t>
            </a:r>
            <a:r>
              <a:rPr lang="en-US" sz="1600" b="1" kern="0" dirty="0">
                <a:solidFill>
                  <a:schemeClr val="bg1">
                    <a:lumMod val="65000"/>
                  </a:schemeClr>
                </a:solidFill>
                <a:latin typeface="Times New Roman" panose="02020603050405020304" pitchFamily="18" charset="0"/>
                <a:cs typeface="Times New Roman" panose="02020603050405020304" pitchFamily="18" charset="0"/>
              </a:rPr>
              <a:t> et al. (2019) – “CTRL”</a:t>
            </a:r>
          </a:p>
        </p:txBody>
      </p:sp>
    </p:spTree>
    <p:extLst>
      <p:ext uri="{BB962C8B-B14F-4D97-AF65-F5344CB8AC3E}">
        <p14:creationId xmlns:p14="http://schemas.microsoft.com/office/powerpoint/2010/main" val="3624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4198-93D1-458E-8D6E-28399363B26C}"/>
              </a:ext>
            </a:extLst>
          </p:cNvPr>
          <p:cNvSpPr>
            <a:spLocks noGrp="1"/>
          </p:cNvSpPr>
          <p:nvPr>
            <p:ph type="title"/>
          </p:nvPr>
        </p:nvSpPr>
        <p:spPr/>
        <p:txBody>
          <a:bodyPr/>
          <a:lstStyle/>
          <a:p>
            <a:r>
              <a:rPr lang="en-US" dirty="0"/>
              <a:t>Controlled Generation</a:t>
            </a:r>
          </a:p>
        </p:txBody>
      </p:sp>
      <p:sp>
        <p:nvSpPr>
          <p:cNvPr id="4" name="Footer Placeholder 3">
            <a:extLst>
              <a:ext uri="{FF2B5EF4-FFF2-40B4-BE49-F238E27FC236}">
                <a16:creationId xmlns:a16="http://schemas.microsoft.com/office/drawing/2014/main" id="{8E8074F8-5A8D-CA2A-853F-6EA0BF27525D}"/>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17308BD8-77F4-2595-CF9D-629754773621}"/>
              </a:ext>
            </a:extLst>
          </p:cNvPr>
          <p:cNvSpPr>
            <a:spLocks noGrp="1"/>
          </p:cNvSpPr>
          <p:nvPr>
            <p:ph type="sldNum" sz="quarter" idx="11"/>
          </p:nvPr>
        </p:nvSpPr>
        <p:spPr/>
        <p:txBody>
          <a:bodyPr/>
          <a:lstStyle/>
          <a:p>
            <a:pPr>
              <a:defRPr/>
            </a:pPr>
            <a:fld id="{393BCBD1-EA64-4810-B9CC-77DBCC3C3E9D}" type="slidenum">
              <a:rPr lang="en-US" altLang="en-US" smtClean="0"/>
              <a:pPr>
                <a:defRPr/>
              </a:pPr>
              <a:t>74</a:t>
            </a:fld>
            <a:endParaRPr lang="en-US" altLang="en-US" dirty="0"/>
          </a:p>
        </p:txBody>
      </p:sp>
      <p:sp>
        <p:nvSpPr>
          <p:cNvPr id="9" name="TextBox 8">
            <a:extLst>
              <a:ext uri="{FF2B5EF4-FFF2-40B4-BE49-F238E27FC236}">
                <a16:creationId xmlns:a16="http://schemas.microsoft.com/office/drawing/2014/main" id="{A8B73984-9682-26FE-8551-521756DE3627}"/>
              </a:ext>
            </a:extLst>
          </p:cNvPr>
          <p:cNvSpPr txBox="1"/>
          <p:nvPr/>
        </p:nvSpPr>
        <p:spPr>
          <a:xfrm>
            <a:off x="4495800" y="76200"/>
            <a:ext cx="4572000" cy="338554"/>
          </a:xfrm>
          <a:prstGeom prst="rect">
            <a:avLst/>
          </a:prstGeom>
          <a:noFill/>
        </p:spPr>
        <p:txBody>
          <a:bodyPr wrap="square">
            <a:spAutoFit/>
          </a:bodyPr>
          <a:lstStyle/>
          <a:p>
            <a:pPr algn="r"/>
            <a:r>
              <a:rPr lang="en-US" sz="1600" b="1" kern="0" dirty="0">
                <a:solidFill>
                  <a:schemeClr val="bg1">
                    <a:lumMod val="65000"/>
                  </a:schemeClr>
                </a:solidFill>
                <a:latin typeface="Times New Roman" panose="02020603050405020304" pitchFamily="18" charset="0"/>
                <a:cs typeface="Times New Roman" panose="02020603050405020304" pitchFamily="18" charset="0"/>
              </a:rPr>
              <a:t>figure from </a:t>
            </a:r>
            <a:r>
              <a:rPr lang="en-US" sz="1600" b="1" kern="0" dirty="0" err="1">
                <a:solidFill>
                  <a:schemeClr val="bg1">
                    <a:lumMod val="65000"/>
                  </a:schemeClr>
                </a:solidFill>
                <a:latin typeface="Times New Roman" panose="02020603050405020304" pitchFamily="18" charset="0"/>
                <a:cs typeface="Times New Roman" panose="02020603050405020304" pitchFamily="18" charset="0"/>
              </a:rPr>
              <a:t>from</a:t>
            </a:r>
            <a:r>
              <a:rPr lang="en-US" sz="1600" b="1" kern="0" dirty="0">
                <a:solidFill>
                  <a:schemeClr val="bg1">
                    <a:lumMod val="65000"/>
                  </a:schemeClr>
                </a:solidFill>
                <a:latin typeface="Times New Roman" panose="02020603050405020304" pitchFamily="18" charset="0"/>
                <a:cs typeface="Times New Roman" panose="02020603050405020304" pitchFamily="18" charset="0"/>
              </a:rPr>
              <a:t> </a:t>
            </a:r>
            <a:r>
              <a:rPr lang="en-US" sz="1600" b="1" kern="0" dirty="0" err="1">
                <a:solidFill>
                  <a:schemeClr val="bg1">
                    <a:lumMod val="65000"/>
                  </a:schemeClr>
                </a:solidFill>
                <a:latin typeface="Times New Roman" panose="02020603050405020304" pitchFamily="18" charset="0"/>
                <a:cs typeface="Times New Roman" panose="02020603050405020304" pitchFamily="18" charset="0"/>
              </a:rPr>
              <a:t>Keskar</a:t>
            </a:r>
            <a:r>
              <a:rPr lang="en-US" sz="1600" b="1" kern="0" dirty="0">
                <a:solidFill>
                  <a:schemeClr val="bg1">
                    <a:lumMod val="65000"/>
                  </a:schemeClr>
                </a:solidFill>
                <a:latin typeface="Times New Roman" panose="02020603050405020304" pitchFamily="18" charset="0"/>
                <a:cs typeface="Times New Roman" panose="02020603050405020304" pitchFamily="18" charset="0"/>
              </a:rPr>
              <a:t> et al. (2019) – “CTRL”</a:t>
            </a:r>
          </a:p>
        </p:txBody>
      </p:sp>
      <p:pic>
        <p:nvPicPr>
          <p:cNvPr id="11" name="Picture 10">
            <a:extLst>
              <a:ext uri="{FF2B5EF4-FFF2-40B4-BE49-F238E27FC236}">
                <a16:creationId xmlns:a16="http://schemas.microsoft.com/office/drawing/2014/main" id="{760BDB7B-4230-77F9-4C7C-70F77FAE47C5}"/>
              </a:ext>
            </a:extLst>
          </p:cNvPr>
          <p:cNvPicPr>
            <a:picLocks noChangeAspect="1"/>
          </p:cNvPicPr>
          <p:nvPr/>
        </p:nvPicPr>
        <p:blipFill>
          <a:blip r:embed="rId2"/>
          <a:stretch>
            <a:fillRect/>
          </a:stretch>
        </p:blipFill>
        <p:spPr>
          <a:xfrm>
            <a:off x="0" y="1535636"/>
            <a:ext cx="9144000" cy="5225143"/>
          </a:xfrm>
          <a:prstGeom prst="rect">
            <a:avLst/>
          </a:prstGeom>
        </p:spPr>
      </p:pic>
    </p:spTree>
    <p:extLst>
      <p:ext uri="{BB962C8B-B14F-4D97-AF65-F5344CB8AC3E}">
        <p14:creationId xmlns:p14="http://schemas.microsoft.com/office/powerpoint/2010/main" val="2042807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4F51-E051-DBE1-16CA-C2A355B9F554}"/>
              </a:ext>
            </a:extLst>
          </p:cNvPr>
          <p:cNvSpPr>
            <a:spLocks noGrp="1"/>
          </p:cNvSpPr>
          <p:nvPr>
            <p:ph type="title"/>
          </p:nvPr>
        </p:nvSpPr>
        <p:spPr/>
        <p:txBody>
          <a:bodyPr/>
          <a:lstStyle/>
          <a:p>
            <a:r>
              <a:rPr lang="en-US" dirty="0"/>
              <a:t>LLM Cascades: Reordering</a:t>
            </a:r>
          </a:p>
        </p:txBody>
      </p:sp>
      <p:sp>
        <p:nvSpPr>
          <p:cNvPr id="3" name="Content Placeholder 2">
            <a:extLst>
              <a:ext uri="{FF2B5EF4-FFF2-40B4-BE49-F238E27FC236}">
                <a16:creationId xmlns:a16="http://schemas.microsoft.com/office/drawing/2014/main" id="{86F57AFE-3675-8E96-8B60-D5E0DAB58593}"/>
              </a:ext>
            </a:extLst>
          </p:cNvPr>
          <p:cNvSpPr>
            <a:spLocks noGrp="1"/>
          </p:cNvSpPr>
          <p:nvPr>
            <p:ph idx="1"/>
          </p:nvPr>
        </p:nvSpPr>
        <p:spPr/>
        <p:txBody>
          <a:bodyPr/>
          <a:lstStyle/>
          <a:p>
            <a:r>
              <a:rPr lang="en-US" sz="2000" dirty="0">
                <a:solidFill>
                  <a:srgbClr val="FF0000"/>
                </a:solidFill>
              </a:rPr>
              <a:t>Just as we can train a new model to skip variables, we can train a new model to generate the same variables in a different order</a:t>
            </a:r>
          </a:p>
          <a:p>
            <a:r>
              <a:rPr lang="en-US" dirty="0"/>
              <a:t>Turn a classification model into a controlled generation model</a:t>
            </a:r>
          </a:p>
          <a:p>
            <a:pPr lvl="1"/>
            <a:r>
              <a:rPr lang="en-US" dirty="0">
                <a:sym typeface="Wingdings" panose="05000000000000000000" pitchFamily="2" charset="2"/>
              </a:rPr>
              <a:t>p(class | x)  </a:t>
            </a:r>
            <a:r>
              <a:rPr lang="en-US" dirty="0" err="1">
                <a:sym typeface="Wingdings" panose="05000000000000000000" pitchFamily="2" charset="2"/>
              </a:rPr>
              <a:t>p</a:t>
            </a:r>
            <a:r>
              <a:rPr lang="en-US" baseline="-25000" dirty="0" err="1">
                <a:sym typeface="Wingdings" panose="05000000000000000000" pitchFamily="2" charset="2"/>
              </a:rPr>
              <a:t>controlled</a:t>
            </a:r>
            <a:r>
              <a:rPr lang="en-US" dirty="0">
                <a:sym typeface="Wingdings" panose="05000000000000000000" pitchFamily="2" charset="2"/>
              </a:rPr>
              <a:t>(x | class)</a:t>
            </a:r>
          </a:p>
          <a:p>
            <a:endParaRPr lang="en-US" dirty="0">
              <a:sym typeface="Wingdings" panose="05000000000000000000" pitchFamily="2" charset="2"/>
            </a:endParaRPr>
          </a:p>
          <a:p>
            <a:r>
              <a:rPr lang="en-US" sz="3200" dirty="0">
                <a:sym typeface="Wingdings" panose="05000000000000000000" pitchFamily="2" charset="2"/>
              </a:rPr>
              <a:t>Turn an explanation model into a </a:t>
            </a:r>
            <a:br>
              <a:rPr lang="en-US" sz="3200" dirty="0">
                <a:sym typeface="Wingdings" panose="05000000000000000000" pitchFamily="2" charset="2"/>
              </a:rPr>
            </a:br>
            <a:r>
              <a:rPr lang="en-US" sz="3200" dirty="0">
                <a:sym typeface="Wingdings" panose="05000000000000000000" pitchFamily="2" charset="2"/>
              </a:rPr>
              <a:t>chain-of-thought model</a:t>
            </a:r>
          </a:p>
          <a:p>
            <a:pPr lvl="1"/>
            <a:r>
              <a:rPr lang="en-US" dirty="0">
                <a:sym typeface="Wingdings" panose="05000000000000000000" pitchFamily="2" charset="2"/>
              </a:rPr>
              <a:t>p(z | x, y)  p</a:t>
            </a:r>
            <a:r>
              <a:rPr lang="en-US" baseline="-25000" dirty="0">
                <a:sym typeface="Wingdings" panose="05000000000000000000" pitchFamily="2" charset="2"/>
              </a:rPr>
              <a:t>rat</a:t>
            </a:r>
            <a:r>
              <a:rPr lang="en-US" dirty="0">
                <a:sym typeface="Wingdings" panose="05000000000000000000" pitchFamily="2" charset="2"/>
              </a:rPr>
              <a:t>(z | x) * </a:t>
            </a:r>
            <a:r>
              <a:rPr lang="en-US" dirty="0" err="1">
                <a:sym typeface="Wingdings" panose="05000000000000000000" pitchFamily="2" charset="2"/>
              </a:rPr>
              <a:t>p</a:t>
            </a:r>
            <a:r>
              <a:rPr lang="en-US" baseline="-25000" dirty="0" err="1">
                <a:sym typeface="Wingdings" panose="05000000000000000000" pitchFamily="2" charset="2"/>
              </a:rPr>
              <a:t>answer</a:t>
            </a:r>
            <a:r>
              <a:rPr lang="en-US" dirty="0">
                <a:sym typeface="Wingdings" panose="05000000000000000000" pitchFamily="2" charset="2"/>
              </a:rPr>
              <a:t>(y | x, z)</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01348995-C8C8-9888-CAFC-13D2B822C9D5}"/>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CB346360-703A-7E60-F00E-06940116BB94}"/>
              </a:ext>
            </a:extLst>
          </p:cNvPr>
          <p:cNvSpPr>
            <a:spLocks noGrp="1"/>
          </p:cNvSpPr>
          <p:nvPr>
            <p:ph type="sldNum" sz="quarter" idx="11"/>
          </p:nvPr>
        </p:nvSpPr>
        <p:spPr/>
        <p:txBody>
          <a:bodyPr/>
          <a:lstStyle/>
          <a:p>
            <a:pPr>
              <a:defRPr/>
            </a:pPr>
            <a:fld id="{393BCBD1-EA64-4810-B9CC-77DBCC3C3E9D}" type="slidenum">
              <a:rPr lang="en-US" altLang="en-US" smtClean="0"/>
              <a:pPr>
                <a:defRPr/>
              </a:pPr>
              <a:t>75</a:t>
            </a:fld>
            <a:endParaRPr lang="en-US" altLang="en-US" dirty="0"/>
          </a:p>
        </p:txBody>
      </p:sp>
    </p:spTree>
    <p:extLst>
      <p:ext uri="{BB962C8B-B14F-4D97-AF65-F5344CB8AC3E}">
        <p14:creationId xmlns:p14="http://schemas.microsoft.com/office/powerpoint/2010/main" val="2384986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61D3C6-2F26-4F94-5800-A74B253DDB9A}"/>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42C2DEC1-53A5-1F54-8544-0869E8087A40}"/>
              </a:ext>
            </a:extLst>
          </p:cNvPr>
          <p:cNvSpPr>
            <a:spLocks noGrp="1"/>
          </p:cNvSpPr>
          <p:nvPr>
            <p:ph type="sldNum" sz="quarter" idx="11"/>
          </p:nvPr>
        </p:nvSpPr>
        <p:spPr/>
        <p:txBody>
          <a:bodyPr/>
          <a:lstStyle/>
          <a:p>
            <a:pPr>
              <a:defRPr/>
            </a:pPr>
            <a:fld id="{393BCBD1-EA64-4810-B9CC-77DBCC3C3E9D}" type="slidenum">
              <a:rPr lang="en-US" altLang="en-US" smtClean="0"/>
              <a:pPr>
                <a:defRPr/>
              </a:pPr>
              <a:t>76</a:t>
            </a:fld>
            <a:endParaRPr lang="en-US" altLang="en-US" dirty="0"/>
          </a:p>
        </p:txBody>
      </p:sp>
      <p:pic>
        <p:nvPicPr>
          <p:cNvPr id="1026" name="Picture 2">
            <a:extLst>
              <a:ext uri="{FF2B5EF4-FFF2-40B4-BE49-F238E27FC236}">
                <a16:creationId xmlns:a16="http://schemas.microsoft.com/office/drawing/2014/main" id="{88D07343-F91E-C126-83C4-8155B1BCD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828800"/>
            <a:ext cx="7543800" cy="4324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EB3D9C-1B38-8959-F74B-11E59325A60D}"/>
              </a:ext>
            </a:extLst>
          </p:cNvPr>
          <p:cNvSpPr txBox="1"/>
          <p:nvPr/>
        </p:nvSpPr>
        <p:spPr>
          <a:xfrm>
            <a:off x="4445000" y="0"/>
            <a:ext cx="4572000" cy="338554"/>
          </a:xfrm>
          <a:prstGeom prst="rect">
            <a:avLst/>
          </a:prstGeom>
          <a:noFill/>
        </p:spPr>
        <p:txBody>
          <a:bodyPr wrap="square">
            <a:spAutoFit/>
          </a:bodyPr>
          <a:lstStyle/>
          <a:p>
            <a:pPr algn="r"/>
            <a:r>
              <a:rPr lang="en-US" sz="1600" b="1" kern="0" dirty="0">
                <a:solidFill>
                  <a:schemeClr val="bg1">
                    <a:lumMod val="65000"/>
                  </a:schemeClr>
                </a:solidFill>
                <a:latin typeface="Times New Roman" panose="02020603050405020304" pitchFamily="18" charset="0"/>
                <a:cs typeface="Times New Roman" panose="02020603050405020304" pitchFamily="18" charset="0"/>
              </a:rPr>
              <a:t>figure from </a:t>
            </a:r>
            <a:r>
              <a:rPr lang="en-US" sz="1600" b="1" kern="0" dirty="0" err="1">
                <a:solidFill>
                  <a:schemeClr val="bg1">
                    <a:lumMod val="65000"/>
                  </a:schemeClr>
                </a:solidFill>
                <a:latin typeface="Times New Roman" panose="02020603050405020304" pitchFamily="18" charset="0"/>
                <a:cs typeface="Times New Roman" panose="02020603050405020304" pitchFamily="18" charset="0"/>
              </a:rPr>
              <a:t>from</a:t>
            </a:r>
            <a:r>
              <a:rPr lang="en-US" sz="1600" b="1" kern="0" dirty="0">
                <a:solidFill>
                  <a:schemeClr val="bg1">
                    <a:lumMod val="65000"/>
                  </a:schemeClr>
                </a:solidFill>
                <a:latin typeface="Times New Roman" panose="02020603050405020304" pitchFamily="18" charset="0"/>
                <a:cs typeface="Times New Roman" panose="02020603050405020304" pitchFamily="18" charset="0"/>
              </a:rPr>
              <a:t> Wang et al. (2023) – “SCOTT”</a:t>
            </a:r>
          </a:p>
        </p:txBody>
      </p:sp>
      <p:sp>
        <p:nvSpPr>
          <p:cNvPr id="8" name="Title 1">
            <a:extLst>
              <a:ext uri="{FF2B5EF4-FFF2-40B4-BE49-F238E27FC236}">
                <a16:creationId xmlns:a16="http://schemas.microsoft.com/office/drawing/2014/main" id="{4408DE52-2BF7-525F-7F2A-6711E4E5FCEA}"/>
              </a:ext>
            </a:extLst>
          </p:cNvPr>
          <p:cNvSpPr>
            <a:spLocks noGrp="1"/>
          </p:cNvSpPr>
          <p:nvPr>
            <p:ph type="title"/>
          </p:nvPr>
        </p:nvSpPr>
        <p:spPr>
          <a:xfrm>
            <a:off x="406400" y="53975"/>
            <a:ext cx="7772400" cy="1143000"/>
          </a:xfrm>
        </p:spPr>
        <p:txBody>
          <a:bodyPr/>
          <a:lstStyle/>
          <a:p>
            <a:r>
              <a:rPr lang="en-US" dirty="0"/>
              <a:t>Trained Chain-of-Thought</a:t>
            </a:r>
          </a:p>
        </p:txBody>
      </p:sp>
    </p:spTree>
    <p:extLst>
      <p:ext uri="{BB962C8B-B14F-4D97-AF65-F5344CB8AC3E}">
        <p14:creationId xmlns:p14="http://schemas.microsoft.com/office/powerpoint/2010/main" val="2410626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8286-5A6F-0AEC-0DB8-119B4598A3A5}"/>
              </a:ext>
            </a:extLst>
          </p:cNvPr>
          <p:cNvSpPr>
            <a:spLocks noGrp="1"/>
          </p:cNvSpPr>
          <p:nvPr>
            <p:ph type="title"/>
          </p:nvPr>
        </p:nvSpPr>
        <p:spPr/>
        <p:txBody>
          <a:bodyPr/>
          <a:lstStyle/>
          <a:p>
            <a:r>
              <a:rPr lang="en-US" dirty="0"/>
              <a:t>LLM Cascades: Imputation</a:t>
            </a:r>
          </a:p>
        </p:txBody>
      </p:sp>
      <p:sp>
        <p:nvSpPr>
          <p:cNvPr id="3" name="Content Placeholder 2">
            <a:extLst>
              <a:ext uri="{FF2B5EF4-FFF2-40B4-BE49-F238E27FC236}">
                <a16:creationId xmlns:a16="http://schemas.microsoft.com/office/drawing/2014/main" id="{636D9AD1-8F43-4FF5-0EF3-0DE2C21DD8B6}"/>
              </a:ext>
            </a:extLst>
          </p:cNvPr>
          <p:cNvSpPr>
            <a:spLocks noGrp="1"/>
          </p:cNvSpPr>
          <p:nvPr>
            <p:ph idx="1"/>
          </p:nvPr>
        </p:nvSpPr>
        <p:spPr>
          <a:xfrm>
            <a:off x="409028" y="1447800"/>
            <a:ext cx="8353972" cy="4648200"/>
          </a:xfrm>
        </p:spPr>
        <p:txBody>
          <a:bodyPr/>
          <a:lstStyle/>
          <a:p>
            <a:endParaRPr lang="en-US" sz="2400" dirty="0"/>
          </a:p>
          <a:p>
            <a:r>
              <a:rPr lang="en-US" sz="2400" dirty="0"/>
              <a:t>Coordinate multiple LLM calls (orchestration)</a:t>
            </a:r>
          </a:p>
          <a:p>
            <a:pPr lvl="1"/>
            <a:r>
              <a:rPr lang="en-US" sz="2000" dirty="0"/>
              <a:t>Make each call work well in isolation</a:t>
            </a:r>
            <a:r>
              <a:rPr lang="en-US" sz="1800" dirty="0"/>
              <a:t> (does the task you expect)</a:t>
            </a:r>
            <a:endParaRPr lang="en-US" sz="2000" dirty="0"/>
          </a:p>
          <a:p>
            <a:pPr lvl="2"/>
            <a:r>
              <a:rPr lang="en-US" sz="1600" dirty="0"/>
              <a:t>Prompt engineering (evaluate different prompts on dev examples)</a:t>
            </a:r>
          </a:p>
          <a:p>
            <a:pPr lvl="2"/>
            <a:r>
              <a:rPr lang="en-US" sz="1600" dirty="0"/>
              <a:t>Few-shot / fine-tuning – requires training examples (evaluate on dev)</a:t>
            </a:r>
          </a:p>
          <a:p>
            <a:pPr lvl="1"/>
            <a:r>
              <a:rPr lang="en-US" sz="2000" dirty="0"/>
              <a:t>Make each call serve future calls </a:t>
            </a:r>
            <a:r>
              <a:rPr lang="en-US" sz="1800" dirty="0"/>
              <a:t>(like backprop)</a:t>
            </a:r>
          </a:p>
          <a:p>
            <a:pPr lvl="2"/>
            <a:r>
              <a:rPr lang="en-US" sz="1600" dirty="0"/>
              <a:t>What text should call #3 produce so that calls #4, #5 produce desired text?</a:t>
            </a:r>
          </a:p>
          <a:p>
            <a:pPr lvl="2"/>
            <a:r>
              <a:rPr lang="en-US" sz="1600" dirty="0"/>
              <a:t>Answering this gives more training examples for call #3!</a:t>
            </a:r>
          </a:p>
          <a:p>
            <a:pPr lvl="2"/>
            <a:r>
              <a:rPr lang="en-US" sz="1600" dirty="0"/>
              <a:t>That’s semi-supervised learning!</a:t>
            </a:r>
          </a:p>
          <a:p>
            <a:pPr lvl="2"/>
            <a:endParaRPr lang="en-US" sz="1600" dirty="0"/>
          </a:p>
          <a:p>
            <a:pPr lvl="2"/>
            <a:endParaRPr lang="en-US" sz="1600" dirty="0"/>
          </a:p>
          <a:p>
            <a:r>
              <a:rPr lang="en-US" sz="2400" dirty="0"/>
              <a:t>A great model x </a:t>
            </a:r>
            <a:r>
              <a:rPr lang="en-US" sz="2400" dirty="0">
                <a:sym typeface="Wingdings" panose="05000000000000000000" pitchFamily="2" charset="2"/>
              </a:rPr>
              <a:t> z  y would explain </a:t>
            </a:r>
            <a:br>
              <a:rPr lang="en-US" sz="2400" dirty="0">
                <a:sym typeface="Wingdings" panose="05000000000000000000" pitchFamily="2" charset="2"/>
              </a:rPr>
            </a:br>
            <a:r>
              <a:rPr lang="en-US" sz="2400" dirty="0">
                <a:sym typeface="Wingdings" panose="05000000000000000000" pitchFamily="2" charset="2"/>
              </a:rPr>
              <a:t>observed </a:t>
            </a:r>
            <a:r>
              <a:rPr lang="en-US" sz="2400" dirty="0" err="1">
                <a:sym typeface="Wingdings" panose="05000000000000000000" pitchFamily="2" charset="2"/>
              </a:rPr>
              <a:t>x,y</a:t>
            </a:r>
            <a:r>
              <a:rPr lang="en-US" sz="2400" dirty="0">
                <a:sym typeface="Wingdings" panose="05000000000000000000" pitchFamily="2" charset="2"/>
              </a:rPr>
              <a:t> pairs by p(y | x) = \</a:t>
            </a:r>
            <a:r>
              <a:rPr lang="en-US" sz="2400" dirty="0" err="1">
                <a:sym typeface="Wingdings" panose="05000000000000000000" pitchFamily="2" charset="2"/>
              </a:rPr>
              <a:t>sum_z</a:t>
            </a:r>
            <a:r>
              <a:rPr lang="en-US" sz="2400" dirty="0">
                <a:sym typeface="Wingdings" panose="05000000000000000000" pitchFamily="2" charset="2"/>
              </a:rPr>
              <a:t> </a:t>
            </a:r>
            <a:r>
              <a:rPr lang="en-US" sz="2400" dirty="0"/>
              <a:t>p(z | x) p(y | </a:t>
            </a:r>
            <a:r>
              <a:rPr lang="en-US" sz="2400" dirty="0" err="1"/>
              <a:t>x,z</a:t>
            </a:r>
            <a:r>
              <a:rPr lang="en-US" sz="2400" dirty="0"/>
              <a:t>)</a:t>
            </a:r>
          </a:p>
          <a:p>
            <a:r>
              <a:rPr lang="en-US" sz="2400" dirty="0"/>
              <a:t>Our intermediate variables so far were imputed using </a:t>
            </a:r>
            <a:br>
              <a:rPr lang="en-US" sz="2400" dirty="0"/>
            </a:br>
            <a:r>
              <a:rPr lang="en-US" sz="2400" dirty="0"/>
              <a:t>x,</a:t>
            </a:r>
            <a:r>
              <a:rPr lang="en-US" sz="2400" dirty="0">
                <a:sym typeface="Wingdings" panose="05000000000000000000" pitchFamily="2" charset="2"/>
              </a:rPr>
              <a:t> y  z … but that may give a worse model</a:t>
            </a:r>
            <a:endParaRPr lang="en-US" sz="2400" dirty="0"/>
          </a:p>
        </p:txBody>
      </p:sp>
      <p:sp>
        <p:nvSpPr>
          <p:cNvPr id="4" name="Footer Placeholder 3">
            <a:extLst>
              <a:ext uri="{FF2B5EF4-FFF2-40B4-BE49-F238E27FC236}">
                <a16:creationId xmlns:a16="http://schemas.microsoft.com/office/drawing/2014/main" id="{C2ACBE4D-D160-A9F7-E1B1-D3F2B31EE082}"/>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047E0037-3C23-C021-2686-CE0B73E763B6}"/>
              </a:ext>
            </a:extLst>
          </p:cNvPr>
          <p:cNvSpPr>
            <a:spLocks noGrp="1"/>
          </p:cNvSpPr>
          <p:nvPr>
            <p:ph type="sldNum" sz="quarter" idx="11"/>
          </p:nvPr>
        </p:nvSpPr>
        <p:spPr/>
        <p:txBody>
          <a:bodyPr/>
          <a:lstStyle/>
          <a:p>
            <a:pPr>
              <a:defRPr/>
            </a:pPr>
            <a:fld id="{393BCBD1-EA64-4810-B9CC-77DBCC3C3E9D}" type="slidenum">
              <a:rPr lang="en-US" altLang="en-US" smtClean="0"/>
              <a:pPr>
                <a:defRPr/>
              </a:pPr>
              <a:t>77</a:t>
            </a:fld>
            <a:endParaRPr lang="en-US" altLang="en-US" dirty="0"/>
          </a:p>
        </p:txBody>
      </p:sp>
      <p:grpSp>
        <p:nvGrpSpPr>
          <p:cNvPr id="13" name="Group 12">
            <a:extLst>
              <a:ext uri="{FF2B5EF4-FFF2-40B4-BE49-F238E27FC236}">
                <a16:creationId xmlns:a16="http://schemas.microsoft.com/office/drawing/2014/main" id="{881644BE-C449-E2D0-F0B0-4D3116C92234}"/>
              </a:ext>
            </a:extLst>
          </p:cNvPr>
          <p:cNvGrpSpPr/>
          <p:nvPr/>
        </p:nvGrpSpPr>
        <p:grpSpPr>
          <a:xfrm>
            <a:off x="397283" y="3581400"/>
            <a:ext cx="974317" cy="338554"/>
            <a:chOff x="397283" y="5452646"/>
            <a:chExt cx="974317" cy="338554"/>
          </a:xfrm>
        </p:grpSpPr>
        <p:sp>
          <p:nvSpPr>
            <p:cNvPr id="7" name="TextBox 6">
              <a:extLst>
                <a:ext uri="{FF2B5EF4-FFF2-40B4-BE49-F238E27FC236}">
                  <a16:creationId xmlns:a16="http://schemas.microsoft.com/office/drawing/2014/main" id="{5F06C50A-A078-DA69-949C-5EC37A5A1B60}"/>
                </a:ext>
              </a:extLst>
            </p:cNvPr>
            <p:cNvSpPr txBox="1"/>
            <p:nvPr/>
          </p:nvSpPr>
          <p:spPr>
            <a:xfrm>
              <a:off x="397283" y="5452646"/>
              <a:ext cx="745717" cy="338554"/>
            </a:xfrm>
            <a:prstGeom prst="rect">
              <a:avLst/>
            </a:prstGeom>
            <a:noFill/>
          </p:spPr>
          <p:txBody>
            <a:bodyPr wrap="none" rtlCol="0" anchor="ctr" anchorCtr="0">
              <a:spAutoFit/>
            </a:bodyPr>
            <a:lstStyle/>
            <a:p>
              <a:pPr algn="r"/>
              <a:r>
                <a:rPr lang="en-US" kern="0" dirty="0">
                  <a:solidFill>
                    <a:srgbClr val="0070C0"/>
                  </a:solidFill>
                  <a:latin typeface="Tahoma" panose="020B0604030504040204" pitchFamily="34" charset="0"/>
                </a:rPr>
                <a:t>E step</a:t>
              </a:r>
            </a:p>
          </p:txBody>
        </p:sp>
        <p:cxnSp>
          <p:nvCxnSpPr>
            <p:cNvPr id="10" name="Straight Arrow Connector 9">
              <a:extLst>
                <a:ext uri="{FF2B5EF4-FFF2-40B4-BE49-F238E27FC236}">
                  <a16:creationId xmlns:a16="http://schemas.microsoft.com/office/drawing/2014/main" id="{B865390F-7439-AEB3-332A-4732F98558A2}"/>
                </a:ext>
              </a:extLst>
            </p:cNvPr>
            <p:cNvCxnSpPr>
              <a:stCxn id="7" idx="3"/>
            </p:cNvCxnSpPr>
            <p:nvPr/>
          </p:nvCxnSpPr>
          <p:spPr bwMode="auto">
            <a:xfrm>
              <a:off x="1143000" y="5621923"/>
              <a:ext cx="228600" cy="0"/>
            </a:xfrm>
            <a:prstGeom prst="straightConnector1">
              <a:avLst/>
            </a:prstGeom>
            <a:noFill/>
            <a:ln w="28575" cap="flat" cmpd="sng" algn="ctr">
              <a:solidFill>
                <a:srgbClr val="0070C0"/>
              </a:solidFill>
              <a:prstDash val="solid"/>
              <a:round/>
              <a:headEnd type="none" w="med" len="med"/>
              <a:tailEnd type="triangle"/>
            </a:ln>
            <a:effectLst/>
          </p:spPr>
        </p:cxnSp>
      </p:grpSp>
      <p:grpSp>
        <p:nvGrpSpPr>
          <p:cNvPr id="14" name="Group 13">
            <a:extLst>
              <a:ext uri="{FF2B5EF4-FFF2-40B4-BE49-F238E27FC236}">
                <a16:creationId xmlns:a16="http://schemas.microsoft.com/office/drawing/2014/main" id="{D0C2B458-7074-EE99-E873-83AA50856373}"/>
              </a:ext>
            </a:extLst>
          </p:cNvPr>
          <p:cNvGrpSpPr/>
          <p:nvPr/>
        </p:nvGrpSpPr>
        <p:grpSpPr>
          <a:xfrm>
            <a:off x="375642" y="3886200"/>
            <a:ext cx="995958" cy="338554"/>
            <a:chOff x="375642" y="5757446"/>
            <a:chExt cx="995958" cy="338554"/>
          </a:xfrm>
        </p:grpSpPr>
        <p:sp>
          <p:nvSpPr>
            <p:cNvPr id="8" name="TextBox 7">
              <a:extLst>
                <a:ext uri="{FF2B5EF4-FFF2-40B4-BE49-F238E27FC236}">
                  <a16:creationId xmlns:a16="http://schemas.microsoft.com/office/drawing/2014/main" id="{AFDD20CA-EAAF-04AC-BC79-EF1A4B183A89}"/>
                </a:ext>
              </a:extLst>
            </p:cNvPr>
            <p:cNvSpPr txBox="1"/>
            <p:nvPr/>
          </p:nvSpPr>
          <p:spPr>
            <a:xfrm>
              <a:off x="375642" y="5757446"/>
              <a:ext cx="788999" cy="338554"/>
            </a:xfrm>
            <a:prstGeom prst="rect">
              <a:avLst/>
            </a:prstGeom>
            <a:noFill/>
          </p:spPr>
          <p:txBody>
            <a:bodyPr wrap="none" rtlCol="0" anchor="ctr" anchorCtr="0">
              <a:spAutoFit/>
            </a:bodyPr>
            <a:lstStyle/>
            <a:p>
              <a:pPr algn="r"/>
              <a:r>
                <a:rPr lang="en-US" kern="0" dirty="0">
                  <a:solidFill>
                    <a:srgbClr val="0070C0"/>
                  </a:solidFill>
                  <a:latin typeface="Tahoma" panose="020B0604030504040204" pitchFamily="34" charset="0"/>
                </a:rPr>
                <a:t>M step</a:t>
              </a:r>
            </a:p>
          </p:txBody>
        </p:sp>
        <p:cxnSp>
          <p:nvCxnSpPr>
            <p:cNvPr id="12" name="Straight Arrow Connector 11">
              <a:extLst>
                <a:ext uri="{FF2B5EF4-FFF2-40B4-BE49-F238E27FC236}">
                  <a16:creationId xmlns:a16="http://schemas.microsoft.com/office/drawing/2014/main" id="{1E128AA4-DEA6-B607-EE1C-63195DF6B57C}"/>
                </a:ext>
              </a:extLst>
            </p:cNvPr>
            <p:cNvCxnSpPr/>
            <p:nvPr/>
          </p:nvCxnSpPr>
          <p:spPr bwMode="auto">
            <a:xfrm>
              <a:off x="1143000" y="5943600"/>
              <a:ext cx="228600" cy="0"/>
            </a:xfrm>
            <a:prstGeom prst="straightConnector1">
              <a:avLst/>
            </a:prstGeom>
            <a:noFill/>
            <a:ln w="28575" cap="flat" cmpd="sng" algn="ctr">
              <a:solidFill>
                <a:srgbClr val="0070C0"/>
              </a:solidFill>
              <a:prstDash val="solid"/>
              <a:round/>
              <a:headEnd type="none" w="med" len="med"/>
              <a:tailEnd type="triangle"/>
            </a:ln>
            <a:effectLst/>
          </p:spPr>
        </p:cxnSp>
      </p:grpSp>
      <p:grpSp>
        <p:nvGrpSpPr>
          <p:cNvPr id="18" name="Group 17">
            <a:extLst>
              <a:ext uri="{FF2B5EF4-FFF2-40B4-BE49-F238E27FC236}">
                <a16:creationId xmlns:a16="http://schemas.microsoft.com/office/drawing/2014/main" id="{DE512670-4282-F0F9-5B91-4C474DCB75F6}"/>
              </a:ext>
            </a:extLst>
          </p:cNvPr>
          <p:cNvGrpSpPr/>
          <p:nvPr/>
        </p:nvGrpSpPr>
        <p:grpSpPr>
          <a:xfrm>
            <a:off x="6855372" y="3886200"/>
            <a:ext cx="2264359" cy="830997"/>
            <a:chOff x="6855372" y="5757446"/>
            <a:chExt cx="2264359" cy="830997"/>
          </a:xfrm>
        </p:grpSpPr>
        <p:sp>
          <p:nvSpPr>
            <p:cNvPr id="16" name="TextBox 15">
              <a:extLst>
                <a:ext uri="{FF2B5EF4-FFF2-40B4-BE49-F238E27FC236}">
                  <a16:creationId xmlns:a16="http://schemas.microsoft.com/office/drawing/2014/main" id="{C1B709E2-022B-CFDF-0DC1-A8B1AC152A73}"/>
                </a:ext>
              </a:extLst>
            </p:cNvPr>
            <p:cNvSpPr txBox="1"/>
            <p:nvPr/>
          </p:nvSpPr>
          <p:spPr>
            <a:xfrm>
              <a:off x="7056820" y="5757446"/>
              <a:ext cx="2062911" cy="830997"/>
            </a:xfrm>
            <a:prstGeom prst="rect">
              <a:avLst/>
            </a:prstGeom>
            <a:noFill/>
          </p:spPr>
          <p:txBody>
            <a:bodyPr wrap="square">
              <a:spAutoFit/>
            </a:bodyPr>
            <a:lstStyle/>
            <a:p>
              <a:r>
                <a:rPr lang="en-US" kern="0" dirty="0">
                  <a:solidFill>
                    <a:srgbClr val="0070C0"/>
                  </a:solidFill>
                  <a:latin typeface="Tahoma" panose="020B0604030504040204" pitchFamily="34" charset="0"/>
                </a:rPr>
                <a:t>and then we may be able to make better guesses at E step</a:t>
              </a:r>
              <a:endParaRPr lang="en-US" dirty="0"/>
            </a:p>
          </p:txBody>
        </p:sp>
        <p:cxnSp>
          <p:nvCxnSpPr>
            <p:cNvPr id="17" name="Straight Arrow Connector 16">
              <a:extLst>
                <a:ext uri="{FF2B5EF4-FFF2-40B4-BE49-F238E27FC236}">
                  <a16:creationId xmlns:a16="http://schemas.microsoft.com/office/drawing/2014/main" id="{D0A2A24E-AAD7-C4F5-F8E1-A622E247851C}"/>
                </a:ext>
              </a:extLst>
            </p:cNvPr>
            <p:cNvCxnSpPr/>
            <p:nvPr/>
          </p:nvCxnSpPr>
          <p:spPr bwMode="auto">
            <a:xfrm>
              <a:off x="6855372" y="5938345"/>
              <a:ext cx="228600" cy="0"/>
            </a:xfrm>
            <a:prstGeom prst="straightConnector1">
              <a:avLst/>
            </a:prstGeom>
            <a:noFill/>
            <a:ln w="28575" cap="flat" cmpd="sng" algn="ctr">
              <a:solidFill>
                <a:srgbClr val="0070C0"/>
              </a:solidFill>
              <a:prstDash val="solid"/>
              <a:round/>
              <a:headEnd type="none" w="med" len="med"/>
              <a:tailEnd type="triangle"/>
            </a:ln>
            <a:effectLst/>
          </p:spPr>
        </p:cxnSp>
      </p:grpSp>
    </p:spTree>
    <p:extLst>
      <p:ext uri="{BB962C8B-B14F-4D97-AF65-F5344CB8AC3E}">
        <p14:creationId xmlns:p14="http://schemas.microsoft.com/office/powerpoint/2010/main" val="1878756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4F38-3D59-3D18-CA7E-DA8B00395385}"/>
              </a:ext>
            </a:extLst>
          </p:cNvPr>
          <p:cNvSpPr>
            <a:spLocks noGrp="1"/>
          </p:cNvSpPr>
          <p:nvPr>
            <p:ph type="title"/>
          </p:nvPr>
        </p:nvSpPr>
        <p:spPr/>
        <p:txBody>
          <a:bodyPr/>
          <a:lstStyle/>
          <a:p>
            <a:r>
              <a:rPr lang="en-US" dirty="0"/>
              <a:t>Imputing Latent Variables</a:t>
            </a:r>
          </a:p>
        </p:txBody>
      </p:sp>
      <p:sp>
        <p:nvSpPr>
          <p:cNvPr id="3" name="Content Placeholder 2">
            <a:extLst>
              <a:ext uri="{FF2B5EF4-FFF2-40B4-BE49-F238E27FC236}">
                <a16:creationId xmlns:a16="http://schemas.microsoft.com/office/drawing/2014/main" id="{DC00CEE1-C524-3A48-87FB-DBCCA3C9B0AA}"/>
              </a:ext>
            </a:extLst>
          </p:cNvPr>
          <p:cNvSpPr>
            <a:spLocks noGrp="1"/>
          </p:cNvSpPr>
          <p:nvPr>
            <p:ph idx="1"/>
          </p:nvPr>
        </p:nvSpPr>
        <p:spPr>
          <a:xfrm>
            <a:off x="457200" y="1524000"/>
            <a:ext cx="8458200" cy="4648200"/>
          </a:xfrm>
        </p:spPr>
        <p:txBody>
          <a:bodyPr/>
          <a:lstStyle/>
          <a:p>
            <a:r>
              <a:rPr lang="en-US" sz="2800" dirty="0"/>
              <a:t>We’ve made our models generate sequences </a:t>
            </a:r>
            <a:r>
              <a:rPr lang="en-US" sz="2800" dirty="0" err="1"/>
              <a:t>xzy</a:t>
            </a:r>
            <a:endParaRPr lang="en-US" sz="2800" dirty="0"/>
          </a:p>
          <a:p>
            <a:pPr lvl="1"/>
            <a:r>
              <a:rPr lang="en-US" sz="2400" dirty="0"/>
              <a:t>Where z is a chain of thought, search query, etc.</a:t>
            </a:r>
          </a:p>
          <a:p>
            <a:r>
              <a:rPr lang="en-US" sz="2800" dirty="0"/>
              <a:t>These sequences may not always reach a good y</a:t>
            </a:r>
          </a:p>
          <a:p>
            <a:r>
              <a:rPr lang="en-US" sz="2800" dirty="0"/>
              <a:t>We chose z from p(z | x) </a:t>
            </a:r>
            <a:r>
              <a:rPr lang="en-US" sz="2400" dirty="0"/>
              <a:t>(defined by instructing LLM)</a:t>
            </a:r>
            <a:endParaRPr lang="en-US" sz="2800" dirty="0"/>
          </a:p>
          <a:p>
            <a:r>
              <a:rPr lang="en-US" sz="2800" dirty="0"/>
              <a:t>Could we learn to produce </a:t>
            </a:r>
            <a:r>
              <a:rPr lang="en-US" sz="2800" dirty="0" err="1"/>
              <a:t>xzy</a:t>
            </a:r>
            <a:r>
              <a:rPr lang="en-US" sz="2800" dirty="0"/>
              <a:t> sequences that tend to reach a good y?</a:t>
            </a:r>
          </a:p>
          <a:p>
            <a:pPr lvl="1"/>
            <a:r>
              <a:rPr lang="en-US" sz="2400" dirty="0"/>
              <a:t>Given </a:t>
            </a:r>
            <a:r>
              <a:rPr lang="en-US" sz="2400" b="1" dirty="0"/>
              <a:t>supervised</a:t>
            </a:r>
            <a:r>
              <a:rPr lang="en-US" sz="2400" dirty="0"/>
              <a:t> (</a:t>
            </a:r>
            <a:r>
              <a:rPr lang="en-US" sz="2400" dirty="0" err="1"/>
              <a:t>x,y</a:t>
            </a:r>
            <a:r>
              <a:rPr lang="en-US" sz="2400" dirty="0"/>
              <a:t>) pairs, choose z from p(z | </a:t>
            </a:r>
            <a:r>
              <a:rPr lang="en-US" sz="2400" dirty="0" err="1"/>
              <a:t>x,y</a:t>
            </a:r>
            <a:r>
              <a:rPr lang="en-US" sz="2400" dirty="0"/>
              <a:t>)</a:t>
            </a:r>
          </a:p>
          <a:p>
            <a:pPr lvl="1"/>
            <a:r>
              <a:rPr lang="en-US" sz="2400" dirty="0"/>
              <a:t>Given a </a:t>
            </a:r>
            <a:r>
              <a:rPr lang="en-US" sz="2400" b="1" dirty="0"/>
              <a:t>reward function </a:t>
            </a:r>
            <a:r>
              <a:rPr lang="en-US" sz="2400" dirty="0"/>
              <a:t>on (</a:t>
            </a:r>
            <a:r>
              <a:rPr lang="en-US" sz="2400" dirty="0" err="1"/>
              <a:t>x,y</a:t>
            </a:r>
            <a:r>
              <a:rPr lang="en-US" sz="2400" dirty="0"/>
              <a:t>) pairs, choose z such that sampling from p(y | </a:t>
            </a:r>
            <a:r>
              <a:rPr lang="en-US" sz="2400" dirty="0" err="1"/>
              <a:t>xz</a:t>
            </a:r>
            <a:r>
              <a:rPr lang="en-US" sz="2400" dirty="0"/>
              <a:t>) tends to get high reward</a:t>
            </a:r>
          </a:p>
          <a:p>
            <a:pPr lvl="1"/>
            <a:r>
              <a:rPr lang="en-US" sz="2400" dirty="0"/>
              <a:t>Like EM! … we don’t know what z was and maybe we don’t even know what y was, so we guess and retrain</a:t>
            </a:r>
          </a:p>
        </p:txBody>
      </p:sp>
      <p:sp>
        <p:nvSpPr>
          <p:cNvPr id="4" name="Footer Placeholder 3">
            <a:extLst>
              <a:ext uri="{FF2B5EF4-FFF2-40B4-BE49-F238E27FC236}">
                <a16:creationId xmlns:a16="http://schemas.microsoft.com/office/drawing/2014/main" id="{DD0883AC-B0D3-64A8-B4DD-9FF6EA2C4293}"/>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7B1281B2-3309-A857-55A1-26F123370676}"/>
              </a:ext>
            </a:extLst>
          </p:cNvPr>
          <p:cNvSpPr>
            <a:spLocks noGrp="1"/>
          </p:cNvSpPr>
          <p:nvPr>
            <p:ph type="sldNum" sz="quarter" idx="11"/>
          </p:nvPr>
        </p:nvSpPr>
        <p:spPr/>
        <p:txBody>
          <a:bodyPr/>
          <a:lstStyle/>
          <a:p>
            <a:pPr>
              <a:defRPr/>
            </a:pPr>
            <a:fld id="{393BCBD1-EA64-4810-B9CC-77DBCC3C3E9D}" type="slidenum">
              <a:rPr lang="en-US" altLang="en-US" smtClean="0"/>
              <a:pPr>
                <a:defRPr/>
              </a:pPr>
              <a:t>78</a:t>
            </a:fld>
            <a:endParaRPr lang="en-US" altLang="en-US"/>
          </a:p>
        </p:txBody>
      </p:sp>
    </p:spTree>
    <p:extLst>
      <p:ext uri="{BB962C8B-B14F-4D97-AF65-F5344CB8AC3E}">
        <p14:creationId xmlns:p14="http://schemas.microsoft.com/office/powerpoint/2010/main" val="2120988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1CA5-AB70-8D33-8945-F1BF52260C0E}"/>
              </a:ext>
            </a:extLst>
          </p:cNvPr>
          <p:cNvSpPr>
            <a:spLocks noGrp="1"/>
          </p:cNvSpPr>
          <p:nvPr>
            <p:ph type="title"/>
          </p:nvPr>
        </p:nvSpPr>
        <p:spPr/>
        <p:txBody>
          <a:bodyPr/>
          <a:lstStyle/>
          <a:p>
            <a:r>
              <a:rPr lang="en-US" dirty="0"/>
              <a:t>`</a:t>
            </a:r>
          </a:p>
        </p:txBody>
      </p:sp>
      <p:sp>
        <p:nvSpPr>
          <p:cNvPr id="4" name="Footer Placeholder 3">
            <a:extLst>
              <a:ext uri="{FF2B5EF4-FFF2-40B4-BE49-F238E27FC236}">
                <a16:creationId xmlns:a16="http://schemas.microsoft.com/office/drawing/2014/main" id="{5B59F47D-A29C-690A-9688-A6156432BD73}"/>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AE0F58F0-D9F0-A418-7258-C5B10AF071BD}"/>
              </a:ext>
            </a:extLst>
          </p:cNvPr>
          <p:cNvSpPr>
            <a:spLocks noGrp="1"/>
          </p:cNvSpPr>
          <p:nvPr>
            <p:ph type="sldNum" sz="quarter" idx="11"/>
          </p:nvPr>
        </p:nvSpPr>
        <p:spPr/>
        <p:txBody>
          <a:bodyPr/>
          <a:lstStyle/>
          <a:p>
            <a:pPr>
              <a:defRPr/>
            </a:pPr>
            <a:fld id="{393BCBD1-EA64-4810-B9CC-77DBCC3C3E9D}" type="slidenum">
              <a:rPr lang="en-US" altLang="en-US" smtClean="0"/>
              <a:pPr>
                <a:defRPr/>
              </a:pPr>
              <a:t>79</a:t>
            </a:fld>
            <a:endParaRPr lang="en-US" altLang="en-US" dirty="0"/>
          </a:p>
        </p:txBody>
      </p:sp>
      <mc:AlternateContent xmlns:mc="http://schemas.openxmlformats.org/markup-compatibility/2006" xmlns:p14="http://schemas.microsoft.com/office/powerpoint/2010/main">
        <mc:Choice Requires="p14">
          <p:contentPart p14:bwMode="auto" r:id="rId2">
            <p14:nvContentPartPr>
              <p14:cNvPr id="113" name="Ink 112">
                <a:extLst>
                  <a:ext uri="{FF2B5EF4-FFF2-40B4-BE49-F238E27FC236}">
                    <a16:creationId xmlns:a16="http://schemas.microsoft.com/office/drawing/2014/main" id="{AB07454B-343A-451F-19CC-D8C4071A5528}"/>
                  </a:ext>
                </a:extLst>
              </p14:cNvPr>
              <p14:cNvContentPartPr/>
              <p14:nvPr/>
            </p14:nvContentPartPr>
            <p14:xfrm>
              <a:off x="7511251" y="5065928"/>
              <a:ext cx="81360" cy="602640"/>
            </p14:xfrm>
          </p:contentPart>
        </mc:Choice>
        <mc:Fallback xmlns="">
          <p:pic>
            <p:nvPicPr>
              <p:cNvPr id="113" name="Ink 112">
                <a:extLst>
                  <a:ext uri="{FF2B5EF4-FFF2-40B4-BE49-F238E27FC236}">
                    <a16:creationId xmlns:a16="http://schemas.microsoft.com/office/drawing/2014/main" id="{AB07454B-343A-451F-19CC-D8C4071A5528}"/>
                  </a:ext>
                </a:extLst>
              </p:cNvPr>
              <p:cNvPicPr/>
              <p:nvPr/>
            </p:nvPicPr>
            <p:blipFill>
              <a:blip r:embed="rId3"/>
              <a:stretch>
                <a:fillRect/>
              </a:stretch>
            </p:blipFill>
            <p:spPr>
              <a:xfrm>
                <a:off x="7505131" y="5059808"/>
                <a:ext cx="9360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4" name="Ink 243">
                <a:extLst>
                  <a:ext uri="{FF2B5EF4-FFF2-40B4-BE49-F238E27FC236}">
                    <a16:creationId xmlns:a16="http://schemas.microsoft.com/office/drawing/2014/main" id="{2D1766F2-5AD4-544B-010F-E9949E61C33B}"/>
                  </a:ext>
                </a:extLst>
              </p14:cNvPr>
              <p14:cNvContentPartPr/>
              <p14:nvPr/>
            </p14:nvContentPartPr>
            <p14:xfrm>
              <a:off x="987691" y="5589008"/>
              <a:ext cx="10080" cy="222840"/>
            </p14:xfrm>
          </p:contentPart>
        </mc:Choice>
        <mc:Fallback xmlns="">
          <p:pic>
            <p:nvPicPr>
              <p:cNvPr id="244" name="Ink 243">
                <a:extLst>
                  <a:ext uri="{FF2B5EF4-FFF2-40B4-BE49-F238E27FC236}">
                    <a16:creationId xmlns:a16="http://schemas.microsoft.com/office/drawing/2014/main" id="{2D1766F2-5AD4-544B-010F-E9949E61C33B}"/>
                  </a:ext>
                </a:extLst>
              </p:cNvPr>
              <p:cNvPicPr/>
              <p:nvPr/>
            </p:nvPicPr>
            <p:blipFill>
              <a:blip r:embed="rId5"/>
              <a:stretch>
                <a:fillRect/>
              </a:stretch>
            </p:blipFill>
            <p:spPr>
              <a:xfrm>
                <a:off x="981571" y="5582888"/>
                <a:ext cx="223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5" name="Ink 304">
                <a:extLst>
                  <a:ext uri="{FF2B5EF4-FFF2-40B4-BE49-F238E27FC236}">
                    <a16:creationId xmlns:a16="http://schemas.microsoft.com/office/drawing/2014/main" id="{BF700535-B8CB-C8CE-A847-27F756AF85C4}"/>
                  </a:ext>
                </a:extLst>
              </p14:cNvPr>
              <p14:cNvContentPartPr/>
              <p14:nvPr/>
            </p14:nvContentPartPr>
            <p14:xfrm>
              <a:off x="3678691" y="692648"/>
              <a:ext cx="226800" cy="74520"/>
            </p14:xfrm>
          </p:contentPart>
        </mc:Choice>
        <mc:Fallback xmlns="">
          <p:pic>
            <p:nvPicPr>
              <p:cNvPr id="305" name="Ink 304">
                <a:extLst>
                  <a:ext uri="{FF2B5EF4-FFF2-40B4-BE49-F238E27FC236}">
                    <a16:creationId xmlns:a16="http://schemas.microsoft.com/office/drawing/2014/main" id="{BF700535-B8CB-C8CE-A847-27F756AF85C4}"/>
                  </a:ext>
                </a:extLst>
              </p:cNvPr>
              <p:cNvPicPr/>
              <p:nvPr/>
            </p:nvPicPr>
            <p:blipFill>
              <a:blip r:embed="rId7"/>
              <a:stretch>
                <a:fillRect/>
              </a:stretch>
            </p:blipFill>
            <p:spPr>
              <a:xfrm>
                <a:off x="3672571" y="686528"/>
                <a:ext cx="239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9" name="Ink 328">
                <a:extLst>
                  <a:ext uri="{FF2B5EF4-FFF2-40B4-BE49-F238E27FC236}">
                    <a16:creationId xmlns:a16="http://schemas.microsoft.com/office/drawing/2014/main" id="{2FB132A3-DF9E-0750-DF14-0D067D1C717E}"/>
                  </a:ext>
                </a:extLst>
              </p14:cNvPr>
              <p14:cNvContentPartPr/>
              <p14:nvPr/>
            </p14:nvContentPartPr>
            <p14:xfrm>
              <a:off x="3028891" y="617408"/>
              <a:ext cx="1576440" cy="671400"/>
            </p14:xfrm>
          </p:contentPart>
        </mc:Choice>
        <mc:Fallback xmlns="">
          <p:pic>
            <p:nvPicPr>
              <p:cNvPr id="329" name="Ink 328">
                <a:extLst>
                  <a:ext uri="{FF2B5EF4-FFF2-40B4-BE49-F238E27FC236}">
                    <a16:creationId xmlns:a16="http://schemas.microsoft.com/office/drawing/2014/main" id="{2FB132A3-DF9E-0750-DF14-0D067D1C717E}"/>
                  </a:ext>
                </a:extLst>
              </p:cNvPr>
              <p:cNvPicPr/>
              <p:nvPr/>
            </p:nvPicPr>
            <p:blipFill>
              <a:blip r:embed="rId9"/>
              <a:stretch>
                <a:fillRect/>
              </a:stretch>
            </p:blipFill>
            <p:spPr>
              <a:xfrm>
                <a:off x="3022771" y="611288"/>
                <a:ext cx="1588680" cy="683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C4B2906-6DE7-D38C-888B-86AA38192AFB}"/>
                  </a:ext>
                </a:extLst>
              </p14:cNvPr>
              <p14:cNvContentPartPr/>
              <p14:nvPr/>
            </p14:nvContentPartPr>
            <p14:xfrm>
              <a:off x="3667891" y="2101688"/>
              <a:ext cx="191520" cy="345960"/>
            </p14:xfrm>
          </p:contentPart>
        </mc:Choice>
        <mc:Fallback xmlns="">
          <p:pic>
            <p:nvPicPr>
              <p:cNvPr id="10" name="Ink 9">
                <a:extLst>
                  <a:ext uri="{FF2B5EF4-FFF2-40B4-BE49-F238E27FC236}">
                    <a16:creationId xmlns:a16="http://schemas.microsoft.com/office/drawing/2014/main" id="{9C4B2906-6DE7-D38C-888B-86AA38192AFB}"/>
                  </a:ext>
                </a:extLst>
              </p:cNvPr>
              <p:cNvPicPr/>
              <p:nvPr/>
            </p:nvPicPr>
            <p:blipFill>
              <a:blip r:embed="rId11"/>
              <a:stretch>
                <a:fillRect/>
              </a:stretch>
            </p:blipFill>
            <p:spPr>
              <a:xfrm>
                <a:off x="3661771" y="2095568"/>
                <a:ext cx="20376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D811B00-2B90-0169-AA8F-CB9DF89DF610}"/>
                  </a:ext>
                </a:extLst>
              </p14:cNvPr>
              <p14:cNvContentPartPr/>
              <p14:nvPr/>
            </p14:nvContentPartPr>
            <p14:xfrm>
              <a:off x="3710011" y="2239568"/>
              <a:ext cx="200880" cy="93960"/>
            </p14:xfrm>
          </p:contentPart>
        </mc:Choice>
        <mc:Fallback xmlns="">
          <p:pic>
            <p:nvPicPr>
              <p:cNvPr id="11" name="Ink 10">
                <a:extLst>
                  <a:ext uri="{FF2B5EF4-FFF2-40B4-BE49-F238E27FC236}">
                    <a16:creationId xmlns:a16="http://schemas.microsoft.com/office/drawing/2014/main" id="{DD811B00-2B90-0169-AA8F-CB9DF89DF610}"/>
                  </a:ext>
                </a:extLst>
              </p:cNvPr>
              <p:cNvPicPr/>
              <p:nvPr/>
            </p:nvPicPr>
            <p:blipFill>
              <a:blip r:embed="rId13"/>
              <a:stretch>
                <a:fillRect/>
              </a:stretch>
            </p:blipFill>
            <p:spPr>
              <a:xfrm>
                <a:off x="3703891" y="2233448"/>
                <a:ext cx="2131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2A5229FA-21F4-E5C0-64D4-23E54629AF63}"/>
                  </a:ext>
                </a:extLst>
              </p14:cNvPr>
              <p14:cNvContentPartPr/>
              <p14:nvPr/>
            </p14:nvContentPartPr>
            <p14:xfrm>
              <a:off x="3121771" y="3024368"/>
              <a:ext cx="153720" cy="288000"/>
            </p14:xfrm>
          </p:contentPart>
        </mc:Choice>
        <mc:Fallback xmlns="">
          <p:pic>
            <p:nvPicPr>
              <p:cNvPr id="19" name="Ink 18">
                <a:extLst>
                  <a:ext uri="{FF2B5EF4-FFF2-40B4-BE49-F238E27FC236}">
                    <a16:creationId xmlns:a16="http://schemas.microsoft.com/office/drawing/2014/main" id="{2A5229FA-21F4-E5C0-64D4-23E54629AF63}"/>
                  </a:ext>
                </a:extLst>
              </p:cNvPr>
              <p:cNvPicPr/>
              <p:nvPr/>
            </p:nvPicPr>
            <p:blipFill>
              <a:blip r:embed="rId15"/>
              <a:stretch>
                <a:fillRect/>
              </a:stretch>
            </p:blipFill>
            <p:spPr>
              <a:xfrm>
                <a:off x="3115651" y="3018248"/>
                <a:ext cx="1659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D388651F-239E-2411-3A42-6C19DED1EB5F}"/>
                  </a:ext>
                </a:extLst>
              </p14:cNvPr>
              <p14:cNvContentPartPr/>
              <p14:nvPr/>
            </p14:nvContentPartPr>
            <p14:xfrm>
              <a:off x="3331291" y="2911328"/>
              <a:ext cx="98640" cy="246960"/>
            </p14:xfrm>
          </p:contentPart>
        </mc:Choice>
        <mc:Fallback xmlns="">
          <p:pic>
            <p:nvPicPr>
              <p:cNvPr id="20" name="Ink 19">
                <a:extLst>
                  <a:ext uri="{FF2B5EF4-FFF2-40B4-BE49-F238E27FC236}">
                    <a16:creationId xmlns:a16="http://schemas.microsoft.com/office/drawing/2014/main" id="{D388651F-239E-2411-3A42-6C19DED1EB5F}"/>
                  </a:ext>
                </a:extLst>
              </p:cNvPr>
              <p:cNvPicPr/>
              <p:nvPr/>
            </p:nvPicPr>
            <p:blipFill>
              <a:blip r:embed="rId17"/>
              <a:stretch>
                <a:fillRect/>
              </a:stretch>
            </p:blipFill>
            <p:spPr>
              <a:xfrm>
                <a:off x="3325171" y="2905208"/>
                <a:ext cx="11088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83F14265-21FD-F892-8EE4-AABF00947728}"/>
                  </a:ext>
                </a:extLst>
              </p14:cNvPr>
              <p14:cNvContentPartPr/>
              <p14:nvPr/>
            </p14:nvContentPartPr>
            <p14:xfrm>
              <a:off x="3510211" y="3026888"/>
              <a:ext cx="69120" cy="176400"/>
            </p14:xfrm>
          </p:contentPart>
        </mc:Choice>
        <mc:Fallback xmlns="">
          <p:pic>
            <p:nvPicPr>
              <p:cNvPr id="21" name="Ink 20">
                <a:extLst>
                  <a:ext uri="{FF2B5EF4-FFF2-40B4-BE49-F238E27FC236}">
                    <a16:creationId xmlns:a16="http://schemas.microsoft.com/office/drawing/2014/main" id="{83F14265-21FD-F892-8EE4-AABF00947728}"/>
                  </a:ext>
                </a:extLst>
              </p:cNvPr>
              <p:cNvPicPr/>
              <p:nvPr/>
            </p:nvPicPr>
            <p:blipFill>
              <a:blip r:embed="rId19"/>
              <a:stretch>
                <a:fillRect/>
              </a:stretch>
            </p:blipFill>
            <p:spPr>
              <a:xfrm>
                <a:off x="3504091" y="3020768"/>
                <a:ext cx="813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9C590A7A-4A85-6DCB-C0A0-84CE1765AA68}"/>
                  </a:ext>
                </a:extLst>
              </p14:cNvPr>
              <p14:cNvContentPartPr/>
              <p14:nvPr/>
            </p14:nvContentPartPr>
            <p14:xfrm>
              <a:off x="3614971" y="2827088"/>
              <a:ext cx="320400" cy="264240"/>
            </p14:xfrm>
          </p:contentPart>
        </mc:Choice>
        <mc:Fallback xmlns="">
          <p:pic>
            <p:nvPicPr>
              <p:cNvPr id="22" name="Ink 21">
                <a:extLst>
                  <a:ext uri="{FF2B5EF4-FFF2-40B4-BE49-F238E27FC236}">
                    <a16:creationId xmlns:a16="http://schemas.microsoft.com/office/drawing/2014/main" id="{9C590A7A-4A85-6DCB-C0A0-84CE1765AA68}"/>
                  </a:ext>
                </a:extLst>
              </p:cNvPr>
              <p:cNvPicPr/>
              <p:nvPr/>
            </p:nvPicPr>
            <p:blipFill>
              <a:blip r:embed="rId21"/>
              <a:stretch>
                <a:fillRect/>
              </a:stretch>
            </p:blipFill>
            <p:spPr>
              <a:xfrm>
                <a:off x="3608851" y="2820968"/>
                <a:ext cx="33264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E9E7AAD2-93D9-5A04-46E3-2E3AE0A2544B}"/>
                  </a:ext>
                </a:extLst>
              </p14:cNvPr>
              <p14:cNvContentPartPr/>
              <p14:nvPr/>
            </p14:nvContentPartPr>
            <p14:xfrm>
              <a:off x="3989731" y="2942648"/>
              <a:ext cx="67320" cy="189000"/>
            </p14:xfrm>
          </p:contentPart>
        </mc:Choice>
        <mc:Fallback xmlns="">
          <p:pic>
            <p:nvPicPr>
              <p:cNvPr id="23" name="Ink 22">
                <a:extLst>
                  <a:ext uri="{FF2B5EF4-FFF2-40B4-BE49-F238E27FC236}">
                    <a16:creationId xmlns:a16="http://schemas.microsoft.com/office/drawing/2014/main" id="{E9E7AAD2-93D9-5A04-46E3-2E3AE0A2544B}"/>
                  </a:ext>
                </a:extLst>
              </p:cNvPr>
              <p:cNvPicPr/>
              <p:nvPr/>
            </p:nvPicPr>
            <p:blipFill>
              <a:blip r:embed="rId23"/>
              <a:stretch>
                <a:fillRect/>
              </a:stretch>
            </p:blipFill>
            <p:spPr>
              <a:xfrm>
                <a:off x="3983611" y="2936528"/>
                <a:ext cx="795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75122AAC-9920-E657-3028-BE67652BC95D}"/>
                  </a:ext>
                </a:extLst>
              </p14:cNvPr>
              <p14:cNvContentPartPr/>
              <p14:nvPr/>
            </p14:nvContentPartPr>
            <p14:xfrm>
              <a:off x="3909811" y="3013928"/>
              <a:ext cx="6840" cy="102240"/>
            </p14:xfrm>
          </p:contentPart>
        </mc:Choice>
        <mc:Fallback xmlns="">
          <p:pic>
            <p:nvPicPr>
              <p:cNvPr id="38" name="Ink 37">
                <a:extLst>
                  <a:ext uri="{FF2B5EF4-FFF2-40B4-BE49-F238E27FC236}">
                    <a16:creationId xmlns:a16="http://schemas.microsoft.com/office/drawing/2014/main" id="{75122AAC-9920-E657-3028-BE67652BC95D}"/>
                  </a:ext>
                </a:extLst>
              </p:cNvPr>
              <p:cNvPicPr/>
              <p:nvPr/>
            </p:nvPicPr>
            <p:blipFill>
              <a:blip r:embed="rId25"/>
              <a:stretch>
                <a:fillRect/>
              </a:stretch>
            </p:blipFill>
            <p:spPr>
              <a:xfrm>
                <a:off x="3903691" y="3007808"/>
                <a:ext cx="190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31CBF146-CDF5-1F17-BCB8-841903F9FD33}"/>
                  </a:ext>
                </a:extLst>
              </p14:cNvPr>
              <p14:cNvContentPartPr/>
              <p14:nvPr/>
            </p14:nvContentPartPr>
            <p14:xfrm>
              <a:off x="3500491" y="3205448"/>
              <a:ext cx="80640" cy="375120"/>
            </p14:xfrm>
          </p:contentPart>
        </mc:Choice>
        <mc:Fallback xmlns="">
          <p:pic>
            <p:nvPicPr>
              <p:cNvPr id="41" name="Ink 40">
                <a:extLst>
                  <a:ext uri="{FF2B5EF4-FFF2-40B4-BE49-F238E27FC236}">
                    <a16:creationId xmlns:a16="http://schemas.microsoft.com/office/drawing/2014/main" id="{31CBF146-CDF5-1F17-BCB8-841903F9FD33}"/>
                  </a:ext>
                </a:extLst>
              </p:cNvPr>
              <p:cNvPicPr/>
              <p:nvPr/>
            </p:nvPicPr>
            <p:blipFill>
              <a:blip r:embed="rId27"/>
              <a:stretch>
                <a:fillRect/>
              </a:stretch>
            </p:blipFill>
            <p:spPr>
              <a:xfrm>
                <a:off x="3494371" y="3199328"/>
                <a:ext cx="9288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2" name="Ink 41">
                <a:extLst>
                  <a:ext uri="{FF2B5EF4-FFF2-40B4-BE49-F238E27FC236}">
                    <a16:creationId xmlns:a16="http://schemas.microsoft.com/office/drawing/2014/main" id="{F2FE4642-DF8B-2972-88AB-F73E920C4D89}"/>
                  </a:ext>
                </a:extLst>
              </p14:cNvPr>
              <p14:cNvContentPartPr/>
              <p14:nvPr/>
            </p14:nvContentPartPr>
            <p14:xfrm>
              <a:off x="3604891" y="3342248"/>
              <a:ext cx="153720" cy="201600"/>
            </p14:xfrm>
          </p:contentPart>
        </mc:Choice>
        <mc:Fallback xmlns="">
          <p:pic>
            <p:nvPicPr>
              <p:cNvPr id="42" name="Ink 41">
                <a:extLst>
                  <a:ext uri="{FF2B5EF4-FFF2-40B4-BE49-F238E27FC236}">
                    <a16:creationId xmlns:a16="http://schemas.microsoft.com/office/drawing/2014/main" id="{F2FE4642-DF8B-2972-88AB-F73E920C4D89}"/>
                  </a:ext>
                </a:extLst>
              </p:cNvPr>
              <p:cNvPicPr/>
              <p:nvPr/>
            </p:nvPicPr>
            <p:blipFill>
              <a:blip r:embed="rId29"/>
              <a:stretch>
                <a:fillRect/>
              </a:stretch>
            </p:blipFill>
            <p:spPr>
              <a:xfrm>
                <a:off x="3598771" y="3336128"/>
                <a:ext cx="16596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3" name="Ink 42">
                <a:extLst>
                  <a:ext uri="{FF2B5EF4-FFF2-40B4-BE49-F238E27FC236}">
                    <a16:creationId xmlns:a16="http://schemas.microsoft.com/office/drawing/2014/main" id="{D1AC1E66-49D5-FD94-038E-D57CE2015781}"/>
                  </a:ext>
                </a:extLst>
              </p14:cNvPr>
              <p14:cNvContentPartPr/>
              <p14:nvPr/>
            </p14:nvContentPartPr>
            <p14:xfrm>
              <a:off x="3773011" y="3173768"/>
              <a:ext cx="64800" cy="342000"/>
            </p14:xfrm>
          </p:contentPart>
        </mc:Choice>
        <mc:Fallback xmlns="">
          <p:pic>
            <p:nvPicPr>
              <p:cNvPr id="43" name="Ink 42">
                <a:extLst>
                  <a:ext uri="{FF2B5EF4-FFF2-40B4-BE49-F238E27FC236}">
                    <a16:creationId xmlns:a16="http://schemas.microsoft.com/office/drawing/2014/main" id="{D1AC1E66-49D5-FD94-038E-D57CE2015781}"/>
                  </a:ext>
                </a:extLst>
              </p:cNvPr>
              <p:cNvPicPr/>
              <p:nvPr/>
            </p:nvPicPr>
            <p:blipFill>
              <a:blip r:embed="rId31"/>
              <a:stretch>
                <a:fillRect/>
              </a:stretch>
            </p:blipFill>
            <p:spPr>
              <a:xfrm>
                <a:off x="3766891" y="3167648"/>
                <a:ext cx="7704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6" name="Ink 55">
                <a:extLst>
                  <a:ext uri="{FF2B5EF4-FFF2-40B4-BE49-F238E27FC236}">
                    <a16:creationId xmlns:a16="http://schemas.microsoft.com/office/drawing/2014/main" id="{B31B3EEA-3DB1-5FE9-1C9E-8A84A1F2B882}"/>
                  </a:ext>
                </a:extLst>
              </p14:cNvPr>
              <p14:cNvContentPartPr/>
              <p14:nvPr/>
            </p14:nvContentPartPr>
            <p14:xfrm>
              <a:off x="3100531" y="4529528"/>
              <a:ext cx="411480" cy="53280"/>
            </p14:xfrm>
          </p:contentPart>
        </mc:Choice>
        <mc:Fallback xmlns="">
          <p:pic>
            <p:nvPicPr>
              <p:cNvPr id="56" name="Ink 55">
                <a:extLst>
                  <a:ext uri="{FF2B5EF4-FFF2-40B4-BE49-F238E27FC236}">
                    <a16:creationId xmlns:a16="http://schemas.microsoft.com/office/drawing/2014/main" id="{B31B3EEA-3DB1-5FE9-1C9E-8A84A1F2B882}"/>
                  </a:ext>
                </a:extLst>
              </p:cNvPr>
              <p:cNvPicPr/>
              <p:nvPr/>
            </p:nvPicPr>
            <p:blipFill>
              <a:blip r:embed="rId33"/>
              <a:stretch>
                <a:fillRect/>
              </a:stretch>
            </p:blipFill>
            <p:spPr>
              <a:xfrm>
                <a:off x="3094411" y="4523408"/>
                <a:ext cx="4237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7" name="Ink 56">
                <a:extLst>
                  <a:ext uri="{FF2B5EF4-FFF2-40B4-BE49-F238E27FC236}">
                    <a16:creationId xmlns:a16="http://schemas.microsoft.com/office/drawing/2014/main" id="{92BCD904-69BE-BC4D-1B09-742793ADBE73}"/>
                  </a:ext>
                </a:extLst>
              </p14:cNvPr>
              <p14:cNvContentPartPr/>
              <p14:nvPr/>
            </p14:nvContentPartPr>
            <p14:xfrm>
              <a:off x="3426331" y="4466888"/>
              <a:ext cx="129240" cy="253440"/>
            </p14:xfrm>
          </p:contentPart>
        </mc:Choice>
        <mc:Fallback xmlns="">
          <p:pic>
            <p:nvPicPr>
              <p:cNvPr id="57" name="Ink 56">
                <a:extLst>
                  <a:ext uri="{FF2B5EF4-FFF2-40B4-BE49-F238E27FC236}">
                    <a16:creationId xmlns:a16="http://schemas.microsoft.com/office/drawing/2014/main" id="{92BCD904-69BE-BC4D-1B09-742793ADBE73}"/>
                  </a:ext>
                </a:extLst>
              </p:cNvPr>
              <p:cNvPicPr/>
              <p:nvPr/>
            </p:nvPicPr>
            <p:blipFill>
              <a:blip r:embed="rId35"/>
              <a:stretch>
                <a:fillRect/>
              </a:stretch>
            </p:blipFill>
            <p:spPr>
              <a:xfrm>
                <a:off x="3420211" y="4460768"/>
                <a:ext cx="14148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2" name="Ink 11">
                <a:extLst>
                  <a:ext uri="{FF2B5EF4-FFF2-40B4-BE49-F238E27FC236}">
                    <a16:creationId xmlns:a16="http://schemas.microsoft.com/office/drawing/2014/main" id="{27629200-8108-B6CE-991F-8B072BAE0E7C}"/>
                  </a:ext>
                </a:extLst>
              </p14:cNvPr>
              <p14:cNvContentPartPr/>
              <p14:nvPr/>
            </p14:nvContentPartPr>
            <p14:xfrm>
              <a:off x="4445491" y="2249288"/>
              <a:ext cx="384480" cy="52560"/>
            </p14:xfrm>
          </p:contentPart>
        </mc:Choice>
        <mc:Fallback xmlns="">
          <p:pic>
            <p:nvPicPr>
              <p:cNvPr id="12" name="Ink 11">
                <a:extLst>
                  <a:ext uri="{FF2B5EF4-FFF2-40B4-BE49-F238E27FC236}">
                    <a16:creationId xmlns:a16="http://schemas.microsoft.com/office/drawing/2014/main" id="{27629200-8108-B6CE-991F-8B072BAE0E7C}"/>
                  </a:ext>
                </a:extLst>
              </p:cNvPr>
              <p:cNvPicPr/>
              <p:nvPr/>
            </p:nvPicPr>
            <p:blipFill>
              <a:blip r:embed="rId37"/>
              <a:stretch>
                <a:fillRect/>
              </a:stretch>
            </p:blipFill>
            <p:spPr>
              <a:xfrm>
                <a:off x="4439371" y="2243168"/>
                <a:ext cx="39672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3" name="Ink 12">
                <a:extLst>
                  <a:ext uri="{FF2B5EF4-FFF2-40B4-BE49-F238E27FC236}">
                    <a16:creationId xmlns:a16="http://schemas.microsoft.com/office/drawing/2014/main" id="{5BAB341E-E02D-29DC-39F3-7034453C01BE}"/>
                  </a:ext>
                </a:extLst>
              </p14:cNvPr>
              <p14:cNvContentPartPr/>
              <p14:nvPr/>
            </p14:nvContentPartPr>
            <p14:xfrm>
              <a:off x="5086651" y="2081528"/>
              <a:ext cx="210960" cy="473400"/>
            </p14:xfrm>
          </p:contentPart>
        </mc:Choice>
        <mc:Fallback xmlns="">
          <p:pic>
            <p:nvPicPr>
              <p:cNvPr id="13" name="Ink 12">
                <a:extLst>
                  <a:ext uri="{FF2B5EF4-FFF2-40B4-BE49-F238E27FC236}">
                    <a16:creationId xmlns:a16="http://schemas.microsoft.com/office/drawing/2014/main" id="{5BAB341E-E02D-29DC-39F3-7034453C01BE}"/>
                  </a:ext>
                </a:extLst>
              </p:cNvPr>
              <p:cNvPicPr/>
              <p:nvPr/>
            </p:nvPicPr>
            <p:blipFill>
              <a:blip r:embed="rId39"/>
              <a:stretch>
                <a:fillRect/>
              </a:stretch>
            </p:blipFill>
            <p:spPr>
              <a:xfrm>
                <a:off x="5080531" y="2075408"/>
                <a:ext cx="22320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7" name="Ink 16">
                <a:extLst>
                  <a:ext uri="{FF2B5EF4-FFF2-40B4-BE49-F238E27FC236}">
                    <a16:creationId xmlns:a16="http://schemas.microsoft.com/office/drawing/2014/main" id="{C500AD66-65F6-1320-F380-7A41B05D3FC1}"/>
                  </a:ext>
                </a:extLst>
              </p14:cNvPr>
              <p14:cNvContentPartPr/>
              <p14:nvPr/>
            </p14:nvContentPartPr>
            <p14:xfrm>
              <a:off x="4850131" y="2133368"/>
              <a:ext cx="89640" cy="321840"/>
            </p14:xfrm>
          </p:contentPart>
        </mc:Choice>
        <mc:Fallback xmlns="">
          <p:pic>
            <p:nvPicPr>
              <p:cNvPr id="17" name="Ink 16">
                <a:extLst>
                  <a:ext uri="{FF2B5EF4-FFF2-40B4-BE49-F238E27FC236}">
                    <a16:creationId xmlns:a16="http://schemas.microsoft.com/office/drawing/2014/main" id="{C500AD66-65F6-1320-F380-7A41B05D3FC1}"/>
                  </a:ext>
                </a:extLst>
              </p:cNvPr>
              <p:cNvPicPr/>
              <p:nvPr/>
            </p:nvPicPr>
            <p:blipFill>
              <a:blip r:embed="rId41"/>
              <a:stretch>
                <a:fillRect/>
              </a:stretch>
            </p:blipFill>
            <p:spPr>
              <a:xfrm>
                <a:off x="4844011" y="2127248"/>
                <a:ext cx="10188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D3A82F39-7563-E3A4-FFBA-A1070D7E5C8E}"/>
                  </a:ext>
                </a:extLst>
              </p14:cNvPr>
              <p14:cNvContentPartPr/>
              <p14:nvPr/>
            </p14:nvContentPartPr>
            <p14:xfrm>
              <a:off x="4456291" y="2953448"/>
              <a:ext cx="6840" cy="55800"/>
            </p14:xfrm>
          </p:contentPart>
        </mc:Choice>
        <mc:Fallback xmlns="">
          <p:pic>
            <p:nvPicPr>
              <p:cNvPr id="24" name="Ink 23">
                <a:extLst>
                  <a:ext uri="{FF2B5EF4-FFF2-40B4-BE49-F238E27FC236}">
                    <a16:creationId xmlns:a16="http://schemas.microsoft.com/office/drawing/2014/main" id="{D3A82F39-7563-E3A4-FFBA-A1070D7E5C8E}"/>
                  </a:ext>
                </a:extLst>
              </p:cNvPr>
              <p:cNvPicPr/>
              <p:nvPr/>
            </p:nvPicPr>
            <p:blipFill>
              <a:blip r:embed="rId43"/>
              <a:stretch>
                <a:fillRect/>
              </a:stretch>
            </p:blipFill>
            <p:spPr>
              <a:xfrm>
                <a:off x="4450171" y="2947328"/>
                <a:ext cx="190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a:extLst>
                  <a:ext uri="{FF2B5EF4-FFF2-40B4-BE49-F238E27FC236}">
                    <a16:creationId xmlns:a16="http://schemas.microsoft.com/office/drawing/2014/main" id="{3F7FFC04-B401-C471-1F27-973F3C62C340}"/>
                  </a:ext>
                </a:extLst>
              </p14:cNvPr>
              <p14:cNvContentPartPr/>
              <p14:nvPr/>
            </p14:nvContentPartPr>
            <p14:xfrm>
              <a:off x="4540171" y="2701088"/>
              <a:ext cx="126720" cy="333720"/>
            </p14:xfrm>
          </p:contentPart>
        </mc:Choice>
        <mc:Fallback xmlns="">
          <p:pic>
            <p:nvPicPr>
              <p:cNvPr id="25" name="Ink 24">
                <a:extLst>
                  <a:ext uri="{FF2B5EF4-FFF2-40B4-BE49-F238E27FC236}">
                    <a16:creationId xmlns:a16="http://schemas.microsoft.com/office/drawing/2014/main" id="{3F7FFC04-B401-C471-1F27-973F3C62C340}"/>
                  </a:ext>
                </a:extLst>
              </p:cNvPr>
              <p:cNvPicPr/>
              <p:nvPr/>
            </p:nvPicPr>
            <p:blipFill>
              <a:blip r:embed="rId45"/>
              <a:stretch>
                <a:fillRect/>
              </a:stretch>
            </p:blipFill>
            <p:spPr>
              <a:xfrm>
                <a:off x="4534051" y="2694968"/>
                <a:ext cx="13896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a:extLst>
                  <a:ext uri="{FF2B5EF4-FFF2-40B4-BE49-F238E27FC236}">
                    <a16:creationId xmlns:a16="http://schemas.microsoft.com/office/drawing/2014/main" id="{82005CD4-D7C0-8D58-21FE-4F2F707103C6}"/>
                  </a:ext>
                </a:extLst>
              </p14:cNvPr>
              <p14:cNvContentPartPr/>
              <p14:nvPr/>
            </p14:nvContentPartPr>
            <p14:xfrm>
              <a:off x="4655731" y="2808368"/>
              <a:ext cx="390600" cy="166320"/>
            </p14:xfrm>
          </p:contentPart>
        </mc:Choice>
        <mc:Fallback xmlns="">
          <p:pic>
            <p:nvPicPr>
              <p:cNvPr id="26" name="Ink 25">
                <a:extLst>
                  <a:ext uri="{FF2B5EF4-FFF2-40B4-BE49-F238E27FC236}">
                    <a16:creationId xmlns:a16="http://schemas.microsoft.com/office/drawing/2014/main" id="{82005CD4-D7C0-8D58-21FE-4F2F707103C6}"/>
                  </a:ext>
                </a:extLst>
              </p:cNvPr>
              <p:cNvPicPr/>
              <p:nvPr/>
            </p:nvPicPr>
            <p:blipFill>
              <a:blip r:embed="rId47"/>
              <a:stretch>
                <a:fillRect/>
              </a:stretch>
            </p:blipFill>
            <p:spPr>
              <a:xfrm>
                <a:off x="4649611" y="2802248"/>
                <a:ext cx="40284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a:extLst>
                  <a:ext uri="{FF2B5EF4-FFF2-40B4-BE49-F238E27FC236}">
                    <a16:creationId xmlns:a16="http://schemas.microsoft.com/office/drawing/2014/main" id="{983BB6DD-0F25-CE7A-0ACE-1B8B73A53EEE}"/>
                  </a:ext>
                </a:extLst>
              </p14:cNvPr>
              <p14:cNvContentPartPr/>
              <p14:nvPr/>
            </p14:nvContentPartPr>
            <p14:xfrm>
              <a:off x="5078731" y="2768768"/>
              <a:ext cx="105840" cy="177840"/>
            </p14:xfrm>
          </p:contentPart>
        </mc:Choice>
        <mc:Fallback xmlns="">
          <p:pic>
            <p:nvPicPr>
              <p:cNvPr id="27" name="Ink 26">
                <a:extLst>
                  <a:ext uri="{FF2B5EF4-FFF2-40B4-BE49-F238E27FC236}">
                    <a16:creationId xmlns:a16="http://schemas.microsoft.com/office/drawing/2014/main" id="{983BB6DD-0F25-CE7A-0ACE-1B8B73A53EEE}"/>
                  </a:ext>
                </a:extLst>
              </p:cNvPr>
              <p:cNvPicPr/>
              <p:nvPr/>
            </p:nvPicPr>
            <p:blipFill>
              <a:blip r:embed="rId49"/>
              <a:stretch>
                <a:fillRect/>
              </a:stretch>
            </p:blipFill>
            <p:spPr>
              <a:xfrm>
                <a:off x="5072611" y="2762648"/>
                <a:ext cx="1180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8" name="Ink 27">
                <a:extLst>
                  <a:ext uri="{FF2B5EF4-FFF2-40B4-BE49-F238E27FC236}">
                    <a16:creationId xmlns:a16="http://schemas.microsoft.com/office/drawing/2014/main" id="{76092185-BCA3-3523-C66B-8F251FED2434}"/>
                  </a:ext>
                </a:extLst>
              </p14:cNvPr>
              <p14:cNvContentPartPr/>
              <p14:nvPr/>
            </p14:nvContentPartPr>
            <p14:xfrm>
              <a:off x="5286091" y="2606408"/>
              <a:ext cx="91080" cy="368640"/>
            </p14:xfrm>
          </p:contentPart>
        </mc:Choice>
        <mc:Fallback xmlns="">
          <p:pic>
            <p:nvPicPr>
              <p:cNvPr id="28" name="Ink 27">
                <a:extLst>
                  <a:ext uri="{FF2B5EF4-FFF2-40B4-BE49-F238E27FC236}">
                    <a16:creationId xmlns:a16="http://schemas.microsoft.com/office/drawing/2014/main" id="{76092185-BCA3-3523-C66B-8F251FED2434}"/>
                  </a:ext>
                </a:extLst>
              </p:cNvPr>
              <p:cNvPicPr/>
              <p:nvPr/>
            </p:nvPicPr>
            <p:blipFill>
              <a:blip r:embed="rId51"/>
              <a:stretch>
                <a:fillRect/>
              </a:stretch>
            </p:blipFill>
            <p:spPr>
              <a:xfrm>
                <a:off x="5279971" y="2600288"/>
                <a:ext cx="10332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9" name="Ink 28">
                <a:extLst>
                  <a:ext uri="{FF2B5EF4-FFF2-40B4-BE49-F238E27FC236}">
                    <a16:creationId xmlns:a16="http://schemas.microsoft.com/office/drawing/2014/main" id="{F7F0014D-6C0D-EC43-7E02-AB9BF28F0DA7}"/>
                  </a:ext>
                </a:extLst>
              </p14:cNvPr>
              <p14:cNvContentPartPr/>
              <p14:nvPr/>
            </p14:nvContentPartPr>
            <p14:xfrm>
              <a:off x="5423251" y="2880008"/>
              <a:ext cx="360" cy="12960"/>
            </p14:xfrm>
          </p:contentPart>
        </mc:Choice>
        <mc:Fallback xmlns="">
          <p:pic>
            <p:nvPicPr>
              <p:cNvPr id="29" name="Ink 28">
                <a:extLst>
                  <a:ext uri="{FF2B5EF4-FFF2-40B4-BE49-F238E27FC236}">
                    <a16:creationId xmlns:a16="http://schemas.microsoft.com/office/drawing/2014/main" id="{F7F0014D-6C0D-EC43-7E02-AB9BF28F0DA7}"/>
                  </a:ext>
                </a:extLst>
              </p:cNvPr>
              <p:cNvPicPr/>
              <p:nvPr/>
            </p:nvPicPr>
            <p:blipFill>
              <a:blip r:embed="rId53"/>
              <a:stretch>
                <a:fillRect/>
              </a:stretch>
            </p:blipFill>
            <p:spPr>
              <a:xfrm>
                <a:off x="5417131" y="2873888"/>
                <a:ext cx="12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0" name="Ink 29">
                <a:extLst>
                  <a:ext uri="{FF2B5EF4-FFF2-40B4-BE49-F238E27FC236}">
                    <a16:creationId xmlns:a16="http://schemas.microsoft.com/office/drawing/2014/main" id="{5D32E348-CF4E-C9D8-FDD5-B190177C611A}"/>
                  </a:ext>
                </a:extLst>
              </p14:cNvPr>
              <p14:cNvContentPartPr/>
              <p14:nvPr/>
            </p14:nvContentPartPr>
            <p14:xfrm>
              <a:off x="5423251" y="2627648"/>
              <a:ext cx="179280" cy="343440"/>
            </p14:xfrm>
          </p:contentPart>
        </mc:Choice>
        <mc:Fallback xmlns="">
          <p:pic>
            <p:nvPicPr>
              <p:cNvPr id="30" name="Ink 29">
                <a:extLst>
                  <a:ext uri="{FF2B5EF4-FFF2-40B4-BE49-F238E27FC236}">
                    <a16:creationId xmlns:a16="http://schemas.microsoft.com/office/drawing/2014/main" id="{5D32E348-CF4E-C9D8-FDD5-B190177C611A}"/>
                  </a:ext>
                </a:extLst>
              </p:cNvPr>
              <p:cNvPicPr/>
              <p:nvPr/>
            </p:nvPicPr>
            <p:blipFill>
              <a:blip r:embed="rId55"/>
              <a:stretch>
                <a:fillRect/>
              </a:stretch>
            </p:blipFill>
            <p:spPr>
              <a:xfrm>
                <a:off x="5417131" y="2621528"/>
                <a:ext cx="19152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1" name="Ink 30">
                <a:extLst>
                  <a:ext uri="{FF2B5EF4-FFF2-40B4-BE49-F238E27FC236}">
                    <a16:creationId xmlns:a16="http://schemas.microsoft.com/office/drawing/2014/main" id="{6575BC7F-1455-D4E2-EC49-7D7F67C99891}"/>
                  </a:ext>
                </a:extLst>
              </p14:cNvPr>
              <p14:cNvContentPartPr/>
              <p14:nvPr/>
            </p14:nvContentPartPr>
            <p14:xfrm>
              <a:off x="5633491" y="2697488"/>
              <a:ext cx="250920" cy="257400"/>
            </p14:xfrm>
          </p:contentPart>
        </mc:Choice>
        <mc:Fallback xmlns="">
          <p:pic>
            <p:nvPicPr>
              <p:cNvPr id="31" name="Ink 30">
                <a:extLst>
                  <a:ext uri="{FF2B5EF4-FFF2-40B4-BE49-F238E27FC236}">
                    <a16:creationId xmlns:a16="http://schemas.microsoft.com/office/drawing/2014/main" id="{6575BC7F-1455-D4E2-EC49-7D7F67C99891}"/>
                  </a:ext>
                </a:extLst>
              </p:cNvPr>
              <p:cNvPicPr/>
              <p:nvPr/>
            </p:nvPicPr>
            <p:blipFill>
              <a:blip r:embed="rId57"/>
              <a:stretch>
                <a:fillRect/>
              </a:stretch>
            </p:blipFill>
            <p:spPr>
              <a:xfrm>
                <a:off x="5627371" y="2691368"/>
                <a:ext cx="2631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2" name="Ink 31">
                <a:extLst>
                  <a:ext uri="{FF2B5EF4-FFF2-40B4-BE49-F238E27FC236}">
                    <a16:creationId xmlns:a16="http://schemas.microsoft.com/office/drawing/2014/main" id="{2539E739-15F1-D5B1-30C5-A94BFFF1260E}"/>
                  </a:ext>
                </a:extLst>
              </p14:cNvPr>
              <p14:cNvContentPartPr/>
              <p14:nvPr/>
            </p14:nvContentPartPr>
            <p14:xfrm>
              <a:off x="6013291" y="2595968"/>
              <a:ext cx="114840" cy="397080"/>
            </p14:xfrm>
          </p:contentPart>
        </mc:Choice>
        <mc:Fallback xmlns="">
          <p:pic>
            <p:nvPicPr>
              <p:cNvPr id="32" name="Ink 31">
                <a:extLst>
                  <a:ext uri="{FF2B5EF4-FFF2-40B4-BE49-F238E27FC236}">
                    <a16:creationId xmlns:a16="http://schemas.microsoft.com/office/drawing/2014/main" id="{2539E739-15F1-D5B1-30C5-A94BFFF1260E}"/>
                  </a:ext>
                </a:extLst>
              </p:cNvPr>
              <p:cNvPicPr/>
              <p:nvPr/>
            </p:nvPicPr>
            <p:blipFill>
              <a:blip r:embed="rId59"/>
              <a:stretch>
                <a:fillRect/>
              </a:stretch>
            </p:blipFill>
            <p:spPr>
              <a:xfrm>
                <a:off x="6007171" y="2589848"/>
                <a:ext cx="12708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3" name="Ink 32">
                <a:extLst>
                  <a:ext uri="{FF2B5EF4-FFF2-40B4-BE49-F238E27FC236}">
                    <a16:creationId xmlns:a16="http://schemas.microsoft.com/office/drawing/2014/main" id="{0570639F-301C-B52D-1BCC-681A8FA8A86E}"/>
                  </a:ext>
                </a:extLst>
              </p14:cNvPr>
              <p14:cNvContentPartPr/>
              <p14:nvPr/>
            </p14:nvContentPartPr>
            <p14:xfrm>
              <a:off x="6095731" y="2736008"/>
              <a:ext cx="222480" cy="434880"/>
            </p14:xfrm>
          </p:contentPart>
        </mc:Choice>
        <mc:Fallback xmlns="">
          <p:pic>
            <p:nvPicPr>
              <p:cNvPr id="33" name="Ink 32">
                <a:extLst>
                  <a:ext uri="{FF2B5EF4-FFF2-40B4-BE49-F238E27FC236}">
                    <a16:creationId xmlns:a16="http://schemas.microsoft.com/office/drawing/2014/main" id="{0570639F-301C-B52D-1BCC-681A8FA8A86E}"/>
                  </a:ext>
                </a:extLst>
              </p:cNvPr>
              <p:cNvPicPr/>
              <p:nvPr/>
            </p:nvPicPr>
            <p:blipFill>
              <a:blip r:embed="rId61"/>
              <a:stretch>
                <a:fillRect/>
              </a:stretch>
            </p:blipFill>
            <p:spPr>
              <a:xfrm>
                <a:off x="6089611" y="2729888"/>
                <a:ext cx="23472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4" name="Ink 33">
                <a:extLst>
                  <a:ext uri="{FF2B5EF4-FFF2-40B4-BE49-F238E27FC236}">
                    <a16:creationId xmlns:a16="http://schemas.microsoft.com/office/drawing/2014/main" id="{6DFA0821-08CE-55A7-B734-AFFED79BFD47}"/>
                  </a:ext>
                </a:extLst>
              </p14:cNvPr>
              <p14:cNvContentPartPr/>
              <p14:nvPr/>
            </p14:nvContentPartPr>
            <p14:xfrm>
              <a:off x="6358891" y="2491928"/>
              <a:ext cx="126360" cy="225360"/>
            </p14:xfrm>
          </p:contentPart>
        </mc:Choice>
        <mc:Fallback xmlns="">
          <p:pic>
            <p:nvPicPr>
              <p:cNvPr id="34" name="Ink 33">
                <a:extLst>
                  <a:ext uri="{FF2B5EF4-FFF2-40B4-BE49-F238E27FC236}">
                    <a16:creationId xmlns:a16="http://schemas.microsoft.com/office/drawing/2014/main" id="{6DFA0821-08CE-55A7-B734-AFFED79BFD47}"/>
                  </a:ext>
                </a:extLst>
              </p:cNvPr>
              <p:cNvPicPr/>
              <p:nvPr/>
            </p:nvPicPr>
            <p:blipFill>
              <a:blip r:embed="rId63"/>
              <a:stretch>
                <a:fillRect/>
              </a:stretch>
            </p:blipFill>
            <p:spPr>
              <a:xfrm>
                <a:off x="6352771" y="2485808"/>
                <a:ext cx="1386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5" name="Ink 34">
                <a:extLst>
                  <a:ext uri="{FF2B5EF4-FFF2-40B4-BE49-F238E27FC236}">
                    <a16:creationId xmlns:a16="http://schemas.microsoft.com/office/drawing/2014/main" id="{BD1C1267-C442-AC66-5F4D-F3A77C20D834}"/>
                  </a:ext>
                </a:extLst>
              </p14:cNvPr>
              <p14:cNvContentPartPr/>
              <p14:nvPr/>
            </p14:nvContentPartPr>
            <p14:xfrm>
              <a:off x="6463651" y="2905928"/>
              <a:ext cx="360" cy="37080"/>
            </p14:xfrm>
          </p:contentPart>
        </mc:Choice>
        <mc:Fallback xmlns="">
          <p:pic>
            <p:nvPicPr>
              <p:cNvPr id="35" name="Ink 34">
                <a:extLst>
                  <a:ext uri="{FF2B5EF4-FFF2-40B4-BE49-F238E27FC236}">
                    <a16:creationId xmlns:a16="http://schemas.microsoft.com/office/drawing/2014/main" id="{BD1C1267-C442-AC66-5F4D-F3A77C20D834}"/>
                  </a:ext>
                </a:extLst>
              </p:cNvPr>
              <p:cNvPicPr/>
              <p:nvPr/>
            </p:nvPicPr>
            <p:blipFill>
              <a:blip r:embed="rId65"/>
              <a:stretch>
                <a:fillRect/>
              </a:stretch>
            </p:blipFill>
            <p:spPr>
              <a:xfrm>
                <a:off x="6457531" y="2899808"/>
                <a:ext cx="126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4" name="Ink 43">
                <a:extLst>
                  <a:ext uri="{FF2B5EF4-FFF2-40B4-BE49-F238E27FC236}">
                    <a16:creationId xmlns:a16="http://schemas.microsoft.com/office/drawing/2014/main" id="{E35FBBEB-8835-6B6F-53B2-DD57D310310F}"/>
                  </a:ext>
                </a:extLst>
              </p14:cNvPr>
              <p14:cNvContentPartPr/>
              <p14:nvPr/>
            </p14:nvContentPartPr>
            <p14:xfrm>
              <a:off x="4287811" y="3121208"/>
              <a:ext cx="4680" cy="344880"/>
            </p14:xfrm>
          </p:contentPart>
        </mc:Choice>
        <mc:Fallback xmlns="">
          <p:pic>
            <p:nvPicPr>
              <p:cNvPr id="44" name="Ink 43">
                <a:extLst>
                  <a:ext uri="{FF2B5EF4-FFF2-40B4-BE49-F238E27FC236}">
                    <a16:creationId xmlns:a16="http://schemas.microsoft.com/office/drawing/2014/main" id="{E35FBBEB-8835-6B6F-53B2-DD57D310310F}"/>
                  </a:ext>
                </a:extLst>
              </p:cNvPr>
              <p:cNvPicPr/>
              <p:nvPr/>
            </p:nvPicPr>
            <p:blipFill>
              <a:blip r:embed="rId67"/>
              <a:stretch>
                <a:fillRect/>
              </a:stretch>
            </p:blipFill>
            <p:spPr>
              <a:xfrm>
                <a:off x="4281691" y="3115088"/>
                <a:ext cx="1692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B186B9C1-9DFA-EB55-BBDA-CB1DBC6F4827}"/>
                  </a:ext>
                </a:extLst>
              </p14:cNvPr>
              <p14:cNvContentPartPr/>
              <p14:nvPr/>
            </p14:nvContentPartPr>
            <p14:xfrm>
              <a:off x="4256491" y="3273488"/>
              <a:ext cx="419400" cy="172080"/>
            </p14:xfrm>
          </p:contentPart>
        </mc:Choice>
        <mc:Fallback xmlns="">
          <p:pic>
            <p:nvPicPr>
              <p:cNvPr id="45" name="Ink 44">
                <a:extLst>
                  <a:ext uri="{FF2B5EF4-FFF2-40B4-BE49-F238E27FC236}">
                    <a16:creationId xmlns:a16="http://schemas.microsoft.com/office/drawing/2014/main" id="{B186B9C1-9DFA-EB55-BBDA-CB1DBC6F4827}"/>
                  </a:ext>
                </a:extLst>
              </p:cNvPr>
              <p:cNvPicPr/>
              <p:nvPr/>
            </p:nvPicPr>
            <p:blipFill>
              <a:blip r:embed="rId69"/>
              <a:stretch>
                <a:fillRect/>
              </a:stretch>
            </p:blipFill>
            <p:spPr>
              <a:xfrm>
                <a:off x="4250371" y="3267368"/>
                <a:ext cx="4316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944F9478-98C6-0DEA-CD3E-CB70BF82AAB6}"/>
                  </a:ext>
                </a:extLst>
              </p14:cNvPr>
              <p14:cNvContentPartPr/>
              <p14:nvPr/>
            </p14:nvContentPartPr>
            <p14:xfrm>
              <a:off x="4708651" y="3289328"/>
              <a:ext cx="360" cy="99720"/>
            </p14:xfrm>
          </p:contentPart>
        </mc:Choice>
        <mc:Fallback xmlns="">
          <p:pic>
            <p:nvPicPr>
              <p:cNvPr id="46" name="Ink 45">
                <a:extLst>
                  <a:ext uri="{FF2B5EF4-FFF2-40B4-BE49-F238E27FC236}">
                    <a16:creationId xmlns:a16="http://schemas.microsoft.com/office/drawing/2014/main" id="{944F9478-98C6-0DEA-CD3E-CB70BF82AAB6}"/>
                  </a:ext>
                </a:extLst>
              </p:cNvPr>
              <p:cNvPicPr/>
              <p:nvPr/>
            </p:nvPicPr>
            <p:blipFill>
              <a:blip r:embed="rId71"/>
              <a:stretch>
                <a:fillRect/>
              </a:stretch>
            </p:blipFill>
            <p:spPr>
              <a:xfrm>
                <a:off x="4702531" y="3283208"/>
                <a:ext cx="1260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BE924880-DB6E-578C-F757-524F6BFE808D}"/>
                  </a:ext>
                </a:extLst>
              </p14:cNvPr>
              <p14:cNvContentPartPr/>
              <p14:nvPr/>
            </p14:nvContentPartPr>
            <p14:xfrm>
              <a:off x="4708651" y="3204728"/>
              <a:ext cx="16200" cy="84960"/>
            </p14:xfrm>
          </p:contentPart>
        </mc:Choice>
        <mc:Fallback xmlns="">
          <p:pic>
            <p:nvPicPr>
              <p:cNvPr id="47" name="Ink 46">
                <a:extLst>
                  <a:ext uri="{FF2B5EF4-FFF2-40B4-BE49-F238E27FC236}">
                    <a16:creationId xmlns:a16="http://schemas.microsoft.com/office/drawing/2014/main" id="{BE924880-DB6E-578C-F757-524F6BFE808D}"/>
                  </a:ext>
                </a:extLst>
              </p:cNvPr>
              <p:cNvPicPr/>
              <p:nvPr/>
            </p:nvPicPr>
            <p:blipFill>
              <a:blip r:embed="rId73"/>
              <a:stretch>
                <a:fillRect/>
              </a:stretch>
            </p:blipFill>
            <p:spPr>
              <a:xfrm>
                <a:off x="4702531" y="3198608"/>
                <a:ext cx="284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9BD76508-D14F-C08A-2321-D6940B31537F}"/>
                  </a:ext>
                </a:extLst>
              </p14:cNvPr>
              <p14:cNvContentPartPr/>
              <p14:nvPr/>
            </p14:nvContentPartPr>
            <p14:xfrm>
              <a:off x="4760851" y="3252608"/>
              <a:ext cx="96120" cy="110880"/>
            </p14:xfrm>
          </p:contentPart>
        </mc:Choice>
        <mc:Fallback xmlns="">
          <p:pic>
            <p:nvPicPr>
              <p:cNvPr id="48" name="Ink 47">
                <a:extLst>
                  <a:ext uri="{FF2B5EF4-FFF2-40B4-BE49-F238E27FC236}">
                    <a16:creationId xmlns:a16="http://schemas.microsoft.com/office/drawing/2014/main" id="{9BD76508-D14F-C08A-2321-D6940B31537F}"/>
                  </a:ext>
                </a:extLst>
              </p:cNvPr>
              <p:cNvPicPr/>
              <p:nvPr/>
            </p:nvPicPr>
            <p:blipFill>
              <a:blip r:embed="rId75"/>
              <a:stretch>
                <a:fillRect/>
              </a:stretch>
            </p:blipFill>
            <p:spPr>
              <a:xfrm>
                <a:off x="4754731" y="3246488"/>
                <a:ext cx="1083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B92E2F16-5D93-676B-0D03-848891C61014}"/>
                  </a:ext>
                </a:extLst>
              </p14:cNvPr>
              <p14:cNvContentPartPr/>
              <p14:nvPr/>
            </p14:nvContentPartPr>
            <p14:xfrm>
              <a:off x="4955251" y="3247568"/>
              <a:ext cx="141840" cy="397080"/>
            </p14:xfrm>
          </p:contentPart>
        </mc:Choice>
        <mc:Fallback xmlns="">
          <p:pic>
            <p:nvPicPr>
              <p:cNvPr id="49" name="Ink 48">
                <a:extLst>
                  <a:ext uri="{FF2B5EF4-FFF2-40B4-BE49-F238E27FC236}">
                    <a16:creationId xmlns:a16="http://schemas.microsoft.com/office/drawing/2014/main" id="{B92E2F16-5D93-676B-0D03-848891C61014}"/>
                  </a:ext>
                </a:extLst>
              </p:cNvPr>
              <p:cNvPicPr/>
              <p:nvPr/>
            </p:nvPicPr>
            <p:blipFill>
              <a:blip r:embed="rId77"/>
              <a:stretch>
                <a:fillRect/>
              </a:stretch>
            </p:blipFill>
            <p:spPr>
              <a:xfrm>
                <a:off x="4949131" y="3241448"/>
                <a:ext cx="15408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84C179C7-76F9-2B9E-7377-089AB8503419}"/>
                  </a:ext>
                </a:extLst>
              </p14:cNvPr>
              <p14:cNvContentPartPr/>
              <p14:nvPr/>
            </p14:nvContentPartPr>
            <p14:xfrm>
              <a:off x="5402011" y="3100328"/>
              <a:ext cx="66960" cy="385560"/>
            </p14:xfrm>
          </p:contentPart>
        </mc:Choice>
        <mc:Fallback xmlns="">
          <p:pic>
            <p:nvPicPr>
              <p:cNvPr id="50" name="Ink 49">
                <a:extLst>
                  <a:ext uri="{FF2B5EF4-FFF2-40B4-BE49-F238E27FC236}">
                    <a16:creationId xmlns:a16="http://schemas.microsoft.com/office/drawing/2014/main" id="{84C179C7-76F9-2B9E-7377-089AB8503419}"/>
                  </a:ext>
                </a:extLst>
              </p:cNvPr>
              <p:cNvPicPr/>
              <p:nvPr/>
            </p:nvPicPr>
            <p:blipFill>
              <a:blip r:embed="rId79"/>
              <a:stretch>
                <a:fillRect/>
              </a:stretch>
            </p:blipFill>
            <p:spPr>
              <a:xfrm>
                <a:off x="5395891" y="3094208"/>
                <a:ext cx="7920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75E4A3F8-4BEB-7EF6-6179-36786BD4C26C}"/>
                  </a:ext>
                </a:extLst>
              </p14:cNvPr>
              <p14:cNvContentPartPr/>
              <p14:nvPr/>
            </p14:nvContentPartPr>
            <p14:xfrm>
              <a:off x="5496691" y="3197528"/>
              <a:ext cx="311760" cy="194760"/>
            </p14:xfrm>
          </p:contentPart>
        </mc:Choice>
        <mc:Fallback xmlns="">
          <p:pic>
            <p:nvPicPr>
              <p:cNvPr id="51" name="Ink 50">
                <a:extLst>
                  <a:ext uri="{FF2B5EF4-FFF2-40B4-BE49-F238E27FC236}">
                    <a16:creationId xmlns:a16="http://schemas.microsoft.com/office/drawing/2014/main" id="{75E4A3F8-4BEB-7EF6-6179-36786BD4C26C}"/>
                  </a:ext>
                </a:extLst>
              </p:cNvPr>
              <p:cNvPicPr/>
              <p:nvPr/>
            </p:nvPicPr>
            <p:blipFill>
              <a:blip r:embed="rId81"/>
              <a:stretch>
                <a:fillRect/>
              </a:stretch>
            </p:blipFill>
            <p:spPr>
              <a:xfrm>
                <a:off x="5490571" y="3191408"/>
                <a:ext cx="32400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3E15CDA8-B0B9-22FD-01C0-AC3674B8E895}"/>
                  </a:ext>
                </a:extLst>
              </p14:cNvPr>
              <p14:cNvContentPartPr/>
              <p14:nvPr/>
            </p14:nvContentPartPr>
            <p14:xfrm>
              <a:off x="5833291" y="3079448"/>
              <a:ext cx="120600" cy="359640"/>
            </p14:xfrm>
          </p:contentPart>
        </mc:Choice>
        <mc:Fallback xmlns="">
          <p:pic>
            <p:nvPicPr>
              <p:cNvPr id="52" name="Ink 51">
                <a:extLst>
                  <a:ext uri="{FF2B5EF4-FFF2-40B4-BE49-F238E27FC236}">
                    <a16:creationId xmlns:a16="http://schemas.microsoft.com/office/drawing/2014/main" id="{3E15CDA8-B0B9-22FD-01C0-AC3674B8E895}"/>
                  </a:ext>
                </a:extLst>
              </p:cNvPr>
              <p:cNvPicPr/>
              <p:nvPr/>
            </p:nvPicPr>
            <p:blipFill>
              <a:blip r:embed="rId83"/>
              <a:stretch>
                <a:fillRect/>
              </a:stretch>
            </p:blipFill>
            <p:spPr>
              <a:xfrm>
                <a:off x="5827171" y="3073328"/>
                <a:ext cx="13284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1" name="Ink 90">
                <a:extLst>
                  <a:ext uri="{FF2B5EF4-FFF2-40B4-BE49-F238E27FC236}">
                    <a16:creationId xmlns:a16="http://schemas.microsoft.com/office/drawing/2014/main" id="{2BD198DE-049B-9BEC-15C6-B32F33E0CC86}"/>
                  </a:ext>
                </a:extLst>
              </p14:cNvPr>
              <p14:cNvContentPartPr/>
              <p14:nvPr/>
            </p14:nvContentPartPr>
            <p14:xfrm>
              <a:off x="4994851" y="1792448"/>
              <a:ext cx="692640" cy="974160"/>
            </p14:xfrm>
          </p:contentPart>
        </mc:Choice>
        <mc:Fallback xmlns="">
          <p:pic>
            <p:nvPicPr>
              <p:cNvPr id="91" name="Ink 90">
                <a:extLst>
                  <a:ext uri="{FF2B5EF4-FFF2-40B4-BE49-F238E27FC236}">
                    <a16:creationId xmlns:a16="http://schemas.microsoft.com/office/drawing/2014/main" id="{2BD198DE-049B-9BEC-15C6-B32F33E0CC86}"/>
                  </a:ext>
                </a:extLst>
              </p:cNvPr>
              <p:cNvPicPr/>
              <p:nvPr/>
            </p:nvPicPr>
            <p:blipFill>
              <a:blip r:embed="rId85"/>
              <a:stretch>
                <a:fillRect/>
              </a:stretch>
            </p:blipFill>
            <p:spPr>
              <a:xfrm>
                <a:off x="4988731" y="1786328"/>
                <a:ext cx="704880" cy="9864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2" name="Ink 91">
                <a:extLst>
                  <a:ext uri="{FF2B5EF4-FFF2-40B4-BE49-F238E27FC236}">
                    <a16:creationId xmlns:a16="http://schemas.microsoft.com/office/drawing/2014/main" id="{0877D81E-2E9B-2E04-C56D-E4D1CB5D42E9}"/>
                  </a:ext>
                </a:extLst>
              </p14:cNvPr>
              <p14:cNvContentPartPr/>
              <p14:nvPr/>
            </p14:nvContentPartPr>
            <p14:xfrm>
              <a:off x="5099251" y="2025008"/>
              <a:ext cx="549720" cy="609480"/>
            </p14:xfrm>
          </p:contentPart>
        </mc:Choice>
        <mc:Fallback xmlns="">
          <p:pic>
            <p:nvPicPr>
              <p:cNvPr id="92" name="Ink 91">
                <a:extLst>
                  <a:ext uri="{FF2B5EF4-FFF2-40B4-BE49-F238E27FC236}">
                    <a16:creationId xmlns:a16="http://schemas.microsoft.com/office/drawing/2014/main" id="{0877D81E-2E9B-2E04-C56D-E4D1CB5D42E9}"/>
                  </a:ext>
                </a:extLst>
              </p:cNvPr>
              <p:cNvPicPr/>
              <p:nvPr/>
            </p:nvPicPr>
            <p:blipFill>
              <a:blip r:embed="rId87"/>
              <a:stretch>
                <a:fillRect/>
              </a:stretch>
            </p:blipFill>
            <p:spPr>
              <a:xfrm>
                <a:off x="5093131" y="2018888"/>
                <a:ext cx="561960" cy="621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E85AB53F-B96F-941E-5FC3-5B4241BC2B38}"/>
                  </a:ext>
                </a:extLst>
              </p14:cNvPr>
              <p14:cNvContentPartPr/>
              <p14:nvPr/>
            </p14:nvContentPartPr>
            <p14:xfrm>
              <a:off x="4046251" y="4335128"/>
              <a:ext cx="164880" cy="575280"/>
            </p14:xfrm>
          </p:contentPart>
        </mc:Choice>
        <mc:Fallback xmlns="">
          <p:pic>
            <p:nvPicPr>
              <p:cNvPr id="59" name="Ink 58">
                <a:extLst>
                  <a:ext uri="{FF2B5EF4-FFF2-40B4-BE49-F238E27FC236}">
                    <a16:creationId xmlns:a16="http://schemas.microsoft.com/office/drawing/2014/main" id="{E85AB53F-B96F-941E-5FC3-5B4241BC2B38}"/>
                  </a:ext>
                </a:extLst>
              </p:cNvPr>
              <p:cNvPicPr/>
              <p:nvPr/>
            </p:nvPicPr>
            <p:blipFill>
              <a:blip r:embed="rId89"/>
              <a:stretch>
                <a:fillRect/>
              </a:stretch>
            </p:blipFill>
            <p:spPr>
              <a:xfrm>
                <a:off x="4040131" y="4329008"/>
                <a:ext cx="177120" cy="587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9683EAFE-1E71-D676-3D90-02DF877E3C1A}"/>
                  </a:ext>
                </a:extLst>
              </p14:cNvPr>
              <p14:cNvContentPartPr/>
              <p14:nvPr/>
            </p14:nvContentPartPr>
            <p14:xfrm>
              <a:off x="4876771" y="4360688"/>
              <a:ext cx="338760" cy="24120"/>
            </p14:xfrm>
          </p:contentPart>
        </mc:Choice>
        <mc:Fallback xmlns="">
          <p:pic>
            <p:nvPicPr>
              <p:cNvPr id="60" name="Ink 59">
                <a:extLst>
                  <a:ext uri="{FF2B5EF4-FFF2-40B4-BE49-F238E27FC236}">
                    <a16:creationId xmlns:a16="http://schemas.microsoft.com/office/drawing/2014/main" id="{9683EAFE-1E71-D676-3D90-02DF877E3C1A}"/>
                  </a:ext>
                </a:extLst>
              </p:cNvPr>
              <p:cNvPicPr/>
              <p:nvPr/>
            </p:nvPicPr>
            <p:blipFill>
              <a:blip r:embed="rId91"/>
              <a:stretch>
                <a:fillRect/>
              </a:stretch>
            </p:blipFill>
            <p:spPr>
              <a:xfrm>
                <a:off x="4870651" y="4354568"/>
                <a:ext cx="3510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6F303904-C6D4-0F85-51C1-587142DDC68F}"/>
                  </a:ext>
                </a:extLst>
              </p14:cNvPr>
              <p14:cNvContentPartPr/>
              <p14:nvPr/>
            </p14:nvContentPartPr>
            <p14:xfrm>
              <a:off x="5202211" y="4245848"/>
              <a:ext cx="124560" cy="264240"/>
            </p14:xfrm>
          </p:contentPart>
        </mc:Choice>
        <mc:Fallback xmlns="">
          <p:pic>
            <p:nvPicPr>
              <p:cNvPr id="61" name="Ink 60">
                <a:extLst>
                  <a:ext uri="{FF2B5EF4-FFF2-40B4-BE49-F238E27FC236}">
                    <a16:creationId xmlns:a16="http://schemas.microsoft.com/office/drawing/2014/main" id="{6F303904-C6D4-0F85-51C1-587142DDC68F}"/>
                  </a:ext>
                </a:extLst>
              </p:cNvPr>
              <p:cNvPicPr/>
              <p:nvPr/>
            </p:nvPicPr>
            <p:blipFill>
              <a:blip r:embed="rId93"/>
              <a:stretch>
                <a:fillRect/>
              </a:stretch>
            </p:blipFill>
            <p:spPr>
              <a:xfrm>
                <a:off x="5196091" y="4239728"/>
                <a:ext cx="13680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0D9A66CF-27F4-52E3-A746-24D807718117}"/>
                  </a:ext>
                </a:extLst>
              </p14:cNvPr>
              <p14:cNvContentPartPr/>
              <p14:nvPr/>
            </p14:nvContentPartPr>
            <p14:xfrm>
              <a:off x="5695771" y="4195808"/>
              <a:ext cx="214200" cy="224640"/>
            </p14:xfrm>
          </p:contentPart>
        </mc:Choice>
        <mc:Fallback xmlns="">
          <p:pic>
            <p:nvPicPr>
              <p:cNvPr id="62" name="Ink 61">
                <a:extLst>
                  <a:ext uri="{FF2B5EF4-FFF2-40B4-BE49-F238E27FC236}">
                    <a16:creationId xmlns:a16="http://schemas.microsoft.com/office/drawing/2014/main" id="{0D9A66CF-27F4-52E3-A746-24D807718117}"/>
                  </a:ext>
                </a:extLst>
              </p:cNvPr>
              <p:cNvPicPr/>
              <p:nvPr/>
            </p:nvPicPr>
            <p:blipFill>
              <a:blip r:embed="rId95"/>
              <a:stretch>
                <a:fillRect/>
              </a:stretch>
            </p:blipFill>
            <p:spPr>
              <a:xfrm>
                <a:off x="5689651" y="4189688"/>
                <a:ext cx="22644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8" name="Ink 67">
                <a:extLst>
                  <a:ext uri="{FF2B5EF4-FFF2-40B4-BE49-F238E27FC236}">
                    <a16:creationId xmlns:a16="http://schemas.microsoft.com/office/drawing/2014/main" id="{586792A5-11FE-AA38-1D92-7E6BACA624CC}"/>
                  </a:ext>
                </a:extLst>
              </p14:cNvPr>
              <p14:cNvContentPartPr/>
              <p14:nvPr/>
            </p14:nvContentPartPr>
            <p14:xfrm>
              <a:off x="4887211" y="5128928"/>
              <a:ext cx="144000" cy="200880"/>
            </p14:xfrm>
          </p:contentPart>
        </mc:Choice>
        <mc:Fallback xmlns="">
          <p:pic>
            <p:nvPicPr>
              <p:cNvPr id="68" name="Ink 67">
                <a:extLst>
                  <a:ext uri="{FF2B5EF4-FFF2-40B4-BE49-F238E27FC236}">
                    <a16:creationId xmlns:a16="http://schemas.microsoft.com/office/drawing/2014/main" id="{586792A5-11FE-AA38-1D92-7E6BACA624CC}"/>
                  </a:ext>
                </a:extLst>
              </p:cNvPr>
              <p:cNvPicPr/>
              <p:nvPr/>
            </p:nvPicPr>
            <p:blipFill>
              <a:blip r:embed="rId97"/>
              <a:stretch>
                <a:fillRect/>
              </a:stretch>
            </p:blipFill>
            <p:spPr>
              <a:xfrm>
                <a:off x="4881091" y="5122808"/>
                <a:ext cx="1562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3" name="Ink 62">
                <a:extLst>
                  <a:ext uri="{FF2B5EF4-FFF2-40B4-BE49-F238E27FC236}">
                    <a16:creationId xmlns:a16="http://schemas.microsoft.com/office/drawing/2014/main" id="{A584D761-E9FA-B8CC-EF43-AF22085ABC10}"/>
                  </a:ext>
                </a:extLst>
              </p14:cNvPr>
              <p14:cNvContentPartPr/>
              <p14:nvPr/>
            </p14:nvContentPartPr>
            <p14:xfrm>
              <a:off x="3912331" y="5181488"/>
              <a:ext cx="59040" cy="469800"/>
            </p14:xfrm>
          </p:contentPart>
        </mc:Choice>
        <mc:Fallback xmlns="">
          <p:pic>
            <p:nvPicPr>
              <p:cNvPr id="63" name="Ink 62">
                <a:extLst>
                  <a:ext uri="{FF2B5EF4-FFF2-40B4-BE49-F238E27FC236}">
                    <a16:creationId xmlns:a16="http://schemas.microsoft.com/office/drawing/2014/main" id="{A584D761-E9FA-B8CC-EF43-AF22085ABC10}"/>
                  </a:ext>
                </a:extLst>
              </p:cNvPr>
              <p:cNvPicPr/>
              <p:nvPr/>
            </p:nvPicPr>
            <p:blipFill>
              <a:blip r:embed="rId99"/>
              <a:stretch>
                <a:fillRect/>
              </a:stretch>
            </p:blipFill>
            <p:spPr>
              <a:xfrm>
                <a:off x="3906211" y="5175368"/>
                <a:ext cx="71280" cy="4820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4" name="Ink 63">
                <a:extLst>
                  <a:ext uri="{FF2B5EF4-FFF2-40B4-BE49-F238E27FC236}">
                    <a16:creationId xmlns:a16="http://schemas.microsoft.com/office/drawing/2014/main" id="{D08F3256-EB16-85DB-8722-351CD4298773}"/>
                  </a:ext>
                </a:extLst>
              </p14:cNvPr>
              <p14:cNvContentPartPr/>
              <p14:nvPr/>
            </p14:nvContentPartPr>
            <p14:xfrm>
              <a:off x="4046251" y="5307488"/>
              <a:ext cx="159480" cy="242280"/>
            </p14:xfrm>
          </p:contentPart>
        </mc:Choice>
        <mc:Fallback xmlns="">
          <p:pic>
            <p:nvPicPr>
              <p:cNvPr id="64" name="Ink 63">
                <a:extLst>
                  <a:ext uri="{FF2B5EF4-FFF2-40B4-BE49-F238E27FC236}">
                    <a16:creationId xmlns:a16="http://schemas.microsoft.com/office/drawing/2014/main" id="{D08F3256-EB16-85DB-8722-351CD4298773}"/>
                  </a:ext>
                </a:extLst>
              </p:cNvPr>
              <p:cNvPicPr/>
              <p:nvPr/>
            </p:nvPicPr>
            <p:blipFill>
              <a:blip r:embed="rId101"/>
              <a:stretch>
                <a:fillRect/>
              </a:stretch>
            </p:blipFill>
            <p:spPr>
              <a:xfrm>
                <a:off x="4040131" y="5301368"/>
                <a:ext cx="1717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5" name="Ink 64">
                <a:extLst>
                  <a:ext uri="{FF2B5EF4-FFF2-40B4-BE49-F238E27FC236}">
                    <a16:creationId xmlns:a16="http://schemas.microsoft.com/office/drawing/2014/main" id="{4B3CD8FD-5C1A-D1FE-FADF-0CE3F12199DF}"/>
                  </a:ext>
                </a:extLst>
              </p14:cNvPr>
              <p14:cNvContentPartPr/>
              <p14:nvPr/>
            </p14:nvContentPartPr>
            <p14:xfrm>
              <a:off x="4225171" y="5170688"/>
              <a:ext cx="123840" cy="267480"/>
            </p14:xfrm>
          </p:contentPart>
        </mc:Choice>
        <mc:Fallback xmlns="">
          <p:pic>
            <p:nvPicPr>
              <p:cNvPr id="65" name="Ink 64">
                <a:extLst>
                  <a:ext uri="{FF2B5EF4-FFF2-40B4-BE49-F238E27FC236}">
                    <a16:creationId xmlns:a16="http://schemas.microsoft.com/office/drawing/2014/main" id="{4B3CD8FD-5C1A-D1FE-FADF-0CE3F12199DF}"/>
                  </a:ext>
                </a:extLst>
              </p:cNvPr>
              <p:cNvPicPr/>
              <p:nvPr/>
            </p:nvPicPr>
            <p:blipFill>
              <a:blip r:embed="rId103"/>
              <a:stretch>
                <a:fillRect/>
              </a:stretch>
            </p:blipFill>
            <p:spPr>
              <a:xfrm>
                <a:off x="4219051" y="5164568"/>
                <a:ext cx="13608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6" name="Ink 65">
                <a:extLst>
                  <a:ext uri="{FF2B5EF4-FFF2-40B4-BE49-F238E27FC236}">
                    <a16:creationId xmlns:a16="http://schemas.microsoft.com/office/drawing/2014/main" id="{221806CA-4ED5-D223-A95C-23244D53BCB9}"/>
                  </a:ext>
                </a:extLst>
              </p14:cNvPr>
              <p14:cNvContentPartPr/>
              <p14:nvPr/>
            </p14:nvContentPartPr>
            <p14:xfrm>
              <a:off x="4393291" y="5328368"/>
              <a:ext cx="93600" cy="181080"/>
            </p14:xfrm>
          </p:contentPart>
        </mc:Choice>
        <mc:Fallback xmlns="">
          <p:pic>
            <p:nvPicPr>
              <p:cNvPr id="66" name="Ink 65">
                <a:extLst>
                  <a:ext uri="{FF2B5EF4-FFF2-40B4-BE49-F238E27FC236}">
                    <a16:creationId xmlns:a16="http://schemas.microsoft.com/office/drawing/2014/main" id="{221806CA-4ED5-D223-A95C-23244D53BCB9}"/>
                  </a:ext>
                </a:extLst>
              </p:cNvPr>
              <p:cNvPicPr/>
              <p:nvPr/>
            </p:nvPicPr>
            <p:blipFill>
              <a:blip r:embed="rId105"/>
              <a:stretch>
                <a:fillRect/>
              </a:stretch>
            </p:blipFill>
            <p:spPr>
              <a:xfrm>
                <a:off x="4387171" y="5322248"/>
                <a:ext cx="1058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7" name="Ink 66">
                <a:extLst>
                  <a:ext uri="{FF2B5EF4-FFF2-40B4-BE49-F238E27FC236}">
                    <a16:creationId xmlns:a16="http://schemas.microsoft.com/office/drawing/2014/main" id="{35C3ECE5-6426-D430-9C62-97A4206DD181}"/>
                  </a:ext>
                </a:extLst>
              </p14:cNvPr>
              <p14:cNvContentPartPr/>
              <p14:nvPr/>
            </p14:nvContentPartPr>
            <p14:xfrm>
              <a:off x="4539811" y="5160248"/>
              <a:ext cx="96480" cy="259200"/>
            </p14:xfrm>
          </p:contentPart>
        </mc:Choice>
        <mc:Fallback xmlns="">
          <p:pic>
            <p:nvPicPr>
              <p:cNvPr id="67" name="Ink 66">
                <a:extLst>
                  <a:ext uri="{FF2B5EF4-FFF2-40B4-BE49-F238E27FC236}">
                    <a16:creationId xmlns:a16="http://schemas.microsoft.com/office/drawing/2014/main" id="{35C3ECE5-6426-D430-9C62-97A4206DD181}"/>
                  </a:ext>
                </a:extLst>
              </p:cNvPr>
              <p:cNvPicPr/>
              <p:nvPr/>
            </p:nvPicPr>
            <p:blipFill>
              <a:blip r:embed="rId107"/>
              <a:stretch>
                <a:fillRect/>
              </a:stretch>
            </p:blipFill>
            <p:spPr>
              <a:xfrm>
                <a:off x="4533691" y="5154128"/>
                <a:ext cx="10872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6" name="Ink 85">
                <a:extLst>
                  <a:ext uri="{FF2B5EF4-FFF2-40B4-BE49-F238E27FC236}">
                    <a16:creationId xmlns:a16="http://schemas.microsoft.com/office/drawing/2014/main" id="{765C7198-A401-77F2-E442-C9DD71BDC156}"/>
                  </a:ext>
                </a:extLst>
              </p14:cNvPr>
              <p14:cNvContentPartPr/>
              <p14:nvPr/>
            </p14:nvContentPartPr>
            <p14:xfrm>
              <a:off x="3888931" y="5198048"/>
              <a:ext cx="164880" cy="636840"/>
            </p14:xfrm>
          </p:contentPart>
        </mc:Choice>
        <mc:Fallback xmlns="">
          <p:pic>
            <p:nvPicPr>
              <p:cNvPr id="86" name="Ink 85">
                <a:extLst>
                  <a:ext uri="{FF2B5EF4-FFF2-40B4-BE49-F238E27FC236}">
                    <a16:creationId xmlns:a16="http://schemas.microsoft.com/office/drawing/2014/main" id="{765C7198-A401-77F2-E442-C9DD71BDC156}"/>
                  </a:ext>
                </a:extLst>
              </p:cNvPr>
              <p:cNvPicPr/>
              <p:nvPr/>
            </p:nvPicPr>
            <p:blipFill>
              <a:blip r:embed="rId109"/>
              <a:stretch>
                <a:fillRect/>
              </a:stretch>
            </p:blipFill>
            <p:spPr>
              <a:xfrm>
                <a:off x="3882811" y="5191928"/>
                <a:ext cx="177120" cy="64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7" name="Ink 86">
                <a:extLst>
                  <a:ext uri="{FF2B5EF4-FFF2-40B4-BE49-F238E27FC236}">
                    <a16:creationId xmlns:a16="http://schemas.microsoft.com/office/drawing/2014/main" id="{408E062F-9489-DDAC-0216-34A526881838}"/>
                  </a:ext>
                </a:extLst>
              </p14:cNvPr>
              <p14:cNvContentPartPr/>
              <p14:nvPr/>
            </p14:nvContentPartPr>
            <p14:xfrm>
              <a:off x="7745971" y="4792688"/>
              <a:ext cx="11160" cy="24840"/>
            </p14:xfrm>
          </p:contentPart>
        </mc:Choice>
        <mc:Fallback xmlns="">
          <p:pic>
            <p:nvPicPr>
              <p:cNvPr id="87" name="Ink 86">
                <a:extLst>
                  <a:ext uri="{FF2B5EF4-FFF2-40B4-BE49-F238E27FC236}">
                    <a16:creationId xmlns:a16="http://schemas.microsoft.com/office/drawing/2014/main" id="{408E062F-9489-DDAC-0216-34A526881838}"/>
                  </a:ext>
                </a:extLst>
              </p:cNvPr>
              <p:cNvPicPr/>
              <p:nvPr/>
            </p:nvPicPr>
            <p:blipFill>
              <a:blip r:embed="rId111"/>
              <a:stretch>
                <a:fillRect/>
              </a:stretch>
            </p:blipFill>
            <p:spPr>
              <a:xfrm>
                <a:off x="7739851" y="4786568"/>
                <a:ext cx="2340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9" name="Ink 68">
                <a:extLst>
                  <a:ext uri="{FF2B5EF4-FFF2-40B4-BE49-F238E27FC236}">
                    <a16:creationId xmlns:a16="http://schemas.microsoft.com/office/drawing/2014/main" id="{4D6E1A9E-2210-E135-9727-C44F1A727F19}"/>
                  </a:ext>
                </a:extLst>
              </p14:cNvPr>
              <p14:cNvContentPartPr/>
              <p14:nvPr/>
            </p14:nvContentPartPr>
            <p14:xfrm>
              <a:off x="5587051" y="5055128"/>
              <a:ext cx="4320" cy="37800"/>
            </p14:xfrm>
          </p:contentPart>
        </mc:Choice>
        <mc:Fallback xmlns="">
          <p:pic>
            <p:nvPicPr>
              <p:cNvPr id="69" name="Ink 68">
                <a:extLst>
                  <a:ext uri="{FF2B5EF4-FFF2-40B4-BE49-F238E27FC236}">
                    <a16:creationId xmlns:a16="http://schemas.microsoft.com/office/drawing/2014/main" id="{4D6E1A9E-2210-E135-9727-C44F1A727F19}"/>
                  </a:ext>
                </a:extLst>
              </p:cNvPr>
              <p:cNvPicPr/>
              <p:nvPr/>
            </p:nvPicPr>
            <p:blipFill>
              <a:blip r:embed="rId113"/>
              <a:stretch>
                <a:fillRect/>
              </a:stretch>
            </p:blipFill>
            <p:spPr>
              <a:xfrm>
                <a:off x="5580931" y="5049008"/>
                <a:ext cx="1656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0" name="Ink 69">
                <a:extLst>
                  <a:ext uri="{FF2B5EF4-FFF2-40B4-BE49-F238E27FC236}">
                    <a16:creationId xmlns:a16="http://schemas.microsoft.com/office/drawing/2014/main" id="{98168BE7-1A38-7081-B4F5-E9044340CC7E}"/>
                  </a:ext>
                </a:extLst>
              </p14:cNvPr>
              <p14:cNvContentPartPr/>
              <p14:nvPr/>
            </p14:nvContentPartPr>
            <p14:xfrm>
              <a:off x="5696491" y="4967648"/>
              <a:ext cx="64800" cy="102960"/>
            </p14:xfrm>
          </p:contentPart>
        </mc:Choice>
        <mc:Fallback xmlns="">
          <p:pic>
            <p:nvPicPr>
              <p:cNvPr id="70" name="Ink 69">
                <a:extLst>
                  <a:ext uri="{FF2B5EF4-FFF2-40B4-BE49-F238E27FC236}">
                    <a16:creationId xmlns:a16="http://schemas.microsoft.com/office/drawing/2014/main" id="{98168BE7-1A38-7081-B4F5-E9044340CC7E}"/>
                  </a:ext>
                </a:extLst>
              </p:cNvPr>
              <p:cNvPicPr/>
              <p:nvPr/>
            </p:nvPicPr>
            <p:blipFill>
              <a:blip r:embed="rId115"/>
              <a:stretch>
                <a:fillRect/>
              </a:stretch>
            </p:blipFill>
            <p:spPr>
              <a:xfrm>
                <a:off x="5690371" y="4961528"/>
                <a:ext cx="770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1" name="Ink 70">
                <a:extLst>
                  <a:ext uri="{FF2B5EF4-FFF2-40B4-BE49-F238E27FC236}">
                    <a16:creationId xmlns:a16="http://schemas.microsoft.com/office/drawing/2014/main" id="{960A1508-E96B-A69D-D2F9-B51284D01443}"/>
                  </a:ext>
                </a:extLst>
              </p14:cNvPr>
              <p14:cNvContentPartPr/>
              <p14:nvPr/>
            </p14:nvContentPartPr>
            <p14:xfrm>
              <a:off x="5827171" y="4761368"/>
              <a:ext cx="27360" cy="315360"/>
            </p14:xfrm>
          </p:contentPart>
        </mc:Choice>
        <mc:Fallback xmlns="">
          <p:pic>
            <p:nvPicPr>
              <p:cNvPr id="71" name="Ink 70">
                <a:extLst>
                  <a:ext uri="{FF2B5EF4-FFF2-40B4-BE49-F238E27FC236}">
                    <a16:creationId xmlns:a16="http://schemas.microsoft.com/office/drawing/2014/main" id="{960A1508-E96B-A69D-D2F9-B51284D01443}"/>
                  </a:ext>
                </a:extLst>
              </p:cNvPr>
              <p:cNvPicPr/>
              <p:nvPr/>
            </p:nvPicPr>
            <p:blipFill>
              <a:blip r:embed="rId117"/>
              <a:stretch>
                <a:fillRect/>
              </a:stretch>
            </p:blipFill>
            <p:spPr>
              <a:xfrm>
                <a:off x="5821051" y="4755248"/>
                <a:ext cx="396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2" name="Ink 71">
                <a:extLst>
                  <a:ext uri="{FF2B5EF4-FFF2-40B4-BE49-F238E27FC236}">
                    <a16:creationId xmlns:a16="http://schemas.microsoft.com/office/drawing/2014/main" id="{B555841A-65FA-FCA9-6891-1CDF457169F9}"/>
                  </a:ext>
                </a:extLst>
              </p14:cNvPr>
              <p14:cNvContentPartPr/>
              <p14:nvPr/>
            </p14:nvContentPartPr>
            <p14:xfrm>
              <a:off x="5822491" y="4862888"/>
              <a:ext cx="496440" cy="174600"/>
            </p14:xfrm>
          </p:contentPart>
        </mc:Choice>
        <mc:Fallback xmlns="">
          <p:pic>
            <p:nvPicPr>
              <p:cNvPr id="72" name="Ink 71">
                <a:extLst>
                  <a:ext uri="{FF2B5EF4-FFF2-40B4-BE49-F238E27FC236}">
                    <a16:creationId xmlns:a16="http://schemas.microsoft.com/office/drawing/2014/main" id="{B555841A-65FA-FCA9-6891-1CDF457169F9}"/>
                  </a:ext>
                </a:extLst>
              </p:cNvPr>
              <p:cNvPicPr/>
              <p:nvPr/>
            </p:nvPicPr>
            <p:blipFill>
              <a:blip r:embed="rId119"/>
              <a:stretch>
                <a:fillRect/>
              </a:stretch>
            </p:blipFill>
            <p:spPr>
              <a:xfrm>
                <a:off x="5816371" y="4856768"/>
                <a:ext cx="50868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3" name="Ink 72">
                <a:extLst>
                  <a:ext uri="{FF2B5EF4-FFF2-40B4-BE49-F238E27FC236}">
                    <a16:creationId xmlns:a16="http://schemas.microsoft.com/office/drawing/2014/main" id="{AAA06F91-43DB-3825-B70D-F3CC6FDA17D6}"/>
                  </a:ext>
                </a:extLst>
              </p14:cNvPr>
              <p14:cNvContentPartPr/>
              <p14:nvPr/>
            </p14:nvContentPartPr>
            <p14:xfrm>
              <a:off x="6366451" y="4765328"/>
              <a:ext cx="105480" cy="228600"/>
            </p14:xfrm>
          </p:contentPart>
        </mc:Choice>
        <mc:Fallback xmlns="">
          <p:pic>
            <p:nvPicPr>
              <p:cNvPr id="73" name="Ink 72">
                <a:extLst>
                  <a:ext uri="{FF2B5EF4-FFF2-40B4-BE49-F238E27FC236}">
                    <a16:creationId xmlns:a16="http://schemas.microsoft.com/office/drawing/2014/main" id="{AAA06F91-43DB-3825-B70D-F3CC6FDA17D6}"/>
                  </a:ext>
                </a:extLst>
              </p:cNvPr>
              <p:cNvPicPr/>
              <p:nvPr/>
            </p:nvPicPr>
            <p:blipFill>
              <a:blip r:embed="rId121"/>
              <a:stretch>
                <a:fillRect/>
              </a:stretch>
            </p:blipFill>
            <p:spPr>
              <a:xfrm>
                <a:off x="6360331" y="4759208"/>
                <a:ext cx="11772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4" name="Ink 73">
                <a:extLst>
                  <a:ext uri="{FF2B5EF4-FFF2-40B4-BE49-F238E27FC236}">
                    <a16:creationId xmlns:a16="http://schemas.microsoft.com/office/drawing/2014/main" id="{A12CA0FA-2B73-D76F-D8C8-661465CAB857}"/>
                  </a:ext>
                </a:extLst>
              </p14:cNvPr>
              <p14:cNvContentPartPr/>
              <p14:nvPr/>
            </p14:nvContentPartPr>
            <p14:xfrm>
              <a:off x="6484531" y="4571648"/>
              <a:ext cx="69120" cy="359640"/>
            </p14:xfrm>
          </p:contentPart>
        </mc:Choice>
        <mc:Fallback xmlns="">
          <p:pic>
            <p:nvPicPr>
              <p:cNvPr id="74" name="Ink 73">
                <a:extLst>
                  <a:ext uri="{FF2B5EF4-FFF2-40B4-BE49-F238E27FC236}">
                    <a16:creationId xmlns:a16="http://schemas.microsoft.com/office/drawing/2014/main" id="{A12CA0FA-2B73-D76F-D8C8-661465CAB857}"/>
                  </a:ext>
                </a:extLst>
              </p:cNvPr>
              <p:cNvPicPr/>
              <p:nvPr/>
            </p:nvPicPr>
            <p:blipFill>
              <a:blip r:embed="rId123"/>
              <a:stretch>
                <a:fillRect/>
              </a:stretch>
            </p:blipFill>
            <p:spPr>
              <a:xfrm>
                <a:off x="6478411" y="4565528"/>
                <a:ext cx="8136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5" name="Ink 74">
                <a:extLst>
                  <a:ext uri="{FF2B5EF4-FFF2-40B4-BE49-F238E27FC236}">
                    <a16:creationId xmlns:a16="http://schemas.microsoft.com/office/drawing/2014/main" id="{79915F64-72D4-7245-CA5F-C0C85C3D9113}"/>
                  </a:ext>
                </a:extLst>
              </p14:cNvPr>
              <p14:cNvContentPartPr/>
              <p14:nvPr/>
            </p14:nvContentPartPr>
            <p14:xfrm>
              <a:off x="6590011" y="4824008"/>
              <a:ext cx="27720" cy="50400"/>
            </p14:xfrm>
          </p:contentPart>
        </mc:Choice>
        <mc:Fallback xmlns="">
          <p:pic>
            <p:nvPicPr>
              <p:cNvPr id="75" name="Ink 74">
                <a:extLst>
                  <a:ext uri="{FF2B5EF4-FFF2-40B4-BE49-F238E27FC236}">
                    <a16:creationId xmlns:a16="http://schemas.microsoft.com/office/drawing/2014/main" id="{79915F64-72D4-7245-CA5F-C0C85C3D9113}"/>
                  </a:ext>
                </a:extLst>
              </p:cNvPr>
              <p:cNvPicPr/>
              <p:nvPr/>
            </p:nvPicPr>
            <p:blipFill>
              <a:blip r:embed="rId125"/>
              <a:stretch>
                <a:fillRect/>
              </a:stretch>
            </p:blipFill>
            <p:spPr>
              <a:xfrm>
                <a:off x="6583891" y="4817888"/>
                <a:ext cx="399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76" name="Ink 75">
                <a:extLst>
                  <a:ext uri="{FF2B5EF4-FFF2-40B4-BE49-F238E27FC236}">
                    <a16:creationId xmlns:a16="http://schemas.microsoft.com/office/drawing/2014/main" id="{C005CFB4-29D5-EA1E-47E3-D1183CBBC35E}"/>
                  </a:ext>
                </a:extLst>
              </p14:cNvPr>
              <p14:cNvContentPartPr/>
              <p14:nvPr/>
            </p14:nvContentPartPr>
            <p14:xfrm>
              <a:off x="6590011" y="4592888"/>
              <a:ext cx="231480" cy="332640"/>
            </p14:xfrm>
          </p:contentPart>
        </mc:Choice>
        <mc:Fallback xmlns="">
          <p:pic>
            <p:nvPicPr>
              <p:cNvPr id="76" name="Ink 75">
                <a:extLst>
                  <a:ext uri="{FF2B5EF4-FFF2-40B4-BE49-F238E27FC236}">
                    <a16:creationId xmlns:a16="http://schemas.microsoft.com/office/drawing/2014/main" id="{C005CFB4-29D5-EA1E-47E3-D1183CBBC35E}"/>
                  </a:ext>
                </a:extLst>
              </p:cNvPr>
              <p:cNvPicPr/>
              <p:nvPr/>
            </p:nvPicPr>
            <p:blipFill>
              <a:blip r:embed="rId127"/>
              <a:stretch>
                <a:fillRect/>
              </a:stretch>
            </p:blipFill>
            <p:spPr>
              <a:xfrm>
                <a:off x="6583891" y="4586768"/>
                <a:ext cx="24372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77" name="Ink 76">
                <a:extLst>
                  <a:ext uri="{FF2B5EF4-FFF2-40B4-BE49-F238E27FC236}">
                    <a16:creationId xmlns:a16="http://schemas.microsoft.com/office/drawing/2014/main" id="{500E3389-9FED-AA6A-0583-B010C07208A9}"/>
                  </a:ext>
                </a:extLst>
              </p14:cNvPr>
              <p14:cNvContentPartPr/>
              <p14:nvPr/>
            </p14:nvContentPartPr>
            <p14:xfrm>
              <a:off x="6821131" y="4669568"/>
              <a:ext cx="168840" cy="186120"/>
            </p14:xfrm>
          </p:contentPart>
        </mc:Choice>
        <mc:Fallback xmlns="">
          <p:pic>
            <p:nvPicPr>
              <p:cNvPr id="77" name="Ink 76">
                <a:extLst>
                  <a:ext uri="{FF2B5EF4-FFF2-40B4-BE49-F238E27FC236}">
                    <a16:creationId xmlns:a16="http://schemas.microsoft.com/office/drawing/2014/main" id="{500E3389-9FED-AA6A-0583-B010C07208A9}"/>
                  </a:ext>
                </a:extLst>
              </p:cNvPr>
              <p:cNvPicPr/>
              <p:nvPr/>
            </p:nvPicPr>
            <p:blipFill>
              <a:blip r:embed="rId129"/>
              <a:stretch>
                <a:fillRect/>
              </a:stretch>
            </p:blipFill>
            <p:spPr>
              <a:xfrm>
                <a:off x="6815011" y="4663448"/>
                <a:ext cx="1810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05141336-478B-A29C-7ADB-58C077944CDF}"/>
                  </a:ext>
                </a:extLst>
              </p14:cNvPr>
              <p14:cNvContentPartPr/>
              <p14:nvPr/>
            </p14:nvContentPartPr>
            <p14:xfrm>
              <a:off x="5542411" y="3753728"/>
              <a:ext cx="688320" cy="965520"/>
            </p14:xfrm>
          </p:contentPart>
        </mc:Choice>
        <mc:Fallback xmlns="">
          <p:pic>
            <p:nvPicPr>
              <p:cNvPr id="98" name="Ink 97">
                <a:extLst>
                  <a:ext uri="{FF2B5EF4-FFF2-40B4-BE49-F238E27FC236}">
                    <a16:creationId xmlns:a16="http://schemas.microsoft.com/office/drawing/2014/main" id="{05141336-478B-A29C-7ADB-58C077944CDF}"/>
                  </a:ext>
                </a:extLst>
              </p:cNvPr>
              <p:cNvPicPr/>
              <p:nvPr/>
            </p:nvPicPr>
            <p:blipFill>
              <a:blip r:embed="rId131"/>
              <a:stretch>
                <a:fillRect/>
              </a:stretch>
            </p:blipFill>
            <p:spPr>
              <a:xfrm>
                <a:off x="5536291" y="3747608"/>
                <a:ext cx="700560" cy="9777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E4B40E33-65BF-9BE1-2A91-E8502179437B}"/>
                  </a:ext>
                </a:extLst>
              </p14:cNvPr>
              <p14:cNvContentPartPr/>
              <p14:nvPr/>
            </p14:nvContentPartPr>
            <p14:xfrm>
              <a:off x="5616211" y="3867848"/>
              <a:ext cx="525240" cy="648720"/>
            </p14:xfrm>
          </p:contentPart>
        </mc:Choice>
        <mc:Fallback xmlns="">
          <p:pic>
            <p:nvPicPr>
              <p:cNvPr id="99" name="Ink 98">
                <a:extLst>
                  <a:ext uri="{FF2B5EF4-FFF2-40B4-BE49-F238E27FC236}">
                    <a16:creationId xmlns:a16="http://schemas.microsoft.com/office/drawing/2014/main" id="{E4B40E33-65BF-9BE1-2A91-E8502179437B}"/>
                  </a:ext>
                </a:extLst>
              </p:cNvPr>
              <p:cNvPicPr/>
              <p:nvPr/>
            </p:nvPicPr>
            <p:blipFill>
              <a:blip r:embed="rId133"/>
              <a:stretch>
                <a:fillRect/>
              </a:stretch>
            </p:blipFill>
            <p:spPr>
              <a:xfrm>
                <a:off x="5610091" y="3861728"/>
                <a:ext cx="537480" cy="660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E2EAD0B3-4BCD-0E5D-D6B1-D806C7389AD6}"/>
                  </a:ext>
                </a:extLst>
              </p14:cNvPr>
              <p14:cNvContentPartPr/>
              <p14:nvPr/>
            </p14:nvContentPartPr>
            <p14:xfrm>
              <a:off x="5517571" y="5486048"/>
              <a:ext cx="51840" cy="236160"/>
            </p14:xfrm>
          </p:contentPart>
        </mc:Choice>
        <mc:Fallback xmlns="">
          <p:pic>
            <p:nvPicPr>
              <p:cNvPr id="102" name="Ink 101">
                <a:extLst>
                  <a:ext uri="{FF2B5EF4-FFF2-40B4-BE49-F238E27FC236}">
                    <a16:creationId xmlns:a16="http://schemas.microsoft.com/office/drawing/2014/main" id="{E2EAD0B3-4BCD-0E5D-D6B1-D806C7389AD6}"/>
                  </a:ext>
                </a:extLst>
              </p:cNvPr>
              <p:cNvPicPr/>
              <p:nvPr/>
            </p:nvPicPr>
            <p:blipFill>
              <a:blip r:embed="rId135"/>
              <a:stretch>
                <a:fillRect/>
              </a:stretch>
            </p:blipFill>
            <p:spPr>
              <a:xfrm>
                <a:off x="5511451" y="5479928"/>
                <a:ext cx="6408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3" name="Ink 102">
                <a:extLst>
                  <a:ext uri="{FF2B5EF4-FFF2-40B4-BE49-F238E27FC236}">
                    <a16:creationId xmlns:a16="http://schemas.microsoft.com/office/drawing/2014/main" id="{01FC9F6D-FAE9-BE85-8A67-EAB30C0B8C05}"/>
                  </a:ext>
                </a:extLst>
              </p14:cNvPr>
              <p14:cNvContentPartPr/>
              <p14:nvPr/>
            </p14:nvContentPartPr>
            <p14:xfrm>
              <a:off x="5643931" y="5496848"/>
              <a:ext cx="111960" cy="150480"/>
            </p14:xfrm>
          </p:contentPart>
        </mc:Choice>
        <mc:Fallback xmlns="">
          <p:pic>
            <p:nvPicPr>
              <p:cNvPr id="103" name="Ink 102">
                <a:extLst>
                  <a:ext uri="{FF2B5EF4-FFF2-40B4-BE49-F238E27FC236}">
                    <a16:creationId xmlns:a16="http://schemas.microsoft.com/office/drawing/2014/main" id="{01FC9F6D-FAE9-BE85-8A67-EAB30C0B8C05}"/>
                  </a:ext>
                </a:extLst>
              </p:cNvPr>
              <p:cNvPicPr/>
              <p:nvPr/>
            </p:nvPicPr>
            <p:blipFill>
              <a:blip r:embed="rId137"/>
              <a:stretch>
                <a:fillRect/>
              </a:stretch>
            </p:blipFill>
            <p:spPr>
              <a:xfrm>
                <a:off x="5637811" y="5490728"/>
                <a:ext cx="124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 name="Ink 103">
                <a:extLst>
                  <a:ext uri="{FF2B5EF4-FFF2-40B4-BE49-F238E27FC236}">
                    <a16:creationId xmlns:a16="http://schemas.microsoft.com/office/drawing/2014/main" id="{B1F453EA-7CA4-21F3-AC4E-08E770497ED2}"/>
                  </a:ext>
                </a:extLst>
              </p14:cNvPr>
              <p14:cNvContentPartPr/>
              <p14:nvPr/>
            </p14:nvContentPartPr>
            <p14:xfrm>
              <a:off x="5791171" y="5254928"/>
              <a:ext cx="92160" cy="316080"/>
            </p14:xfrm>
          </p:contentPart>
        </mc:Choice>
        <mc:Fallback xmlns="">
          <p:pic>
            <p:nvPicPr>
              <p:cNvPr id="104" name="Ink 103">
                <a:extLst>
                  <a:ext uri="{FF2B5EF4-FFF2-40B4-BE49-F238E27FC236}">
                    <a16:creationId xmlns:a16="http://schemas.microsoft.com/office/drawing/2014/main" id="{B1F453EA-7CA4-21F3-AC4E-08E770497ED2}"/>
                  </a:ext>
                </a:extLst>
              </p:cNvPr>
              <p:cNvPicPr/>
              <p:nvPr/>
            </p:nvPicPr>
            <p:blipFill>
              <a:blip r:embed="rId139"/>
              <a:stretch>
                <a:fillRect/>
              </a:stretch>
            </p:blipFill>
            <p:spPr>
              <a:xfrm>
                <a:off x="5785051" y="5248808"/>
                <a:ext cx="1044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5" name="Ink 104">
                <a:extLst>
                  <a:ext uri="{FF2B5EF4-FFF2-40B4-BE49-F238E27FC236}">
                    <a16:creationId xmlns:a16="http://schemas.microsoft.com/office/drawing/2014/main" id="{E3068633-B483-7280-CEF6-5397BA7880FB}"/>
                  </a:ext>
                </a:extLst>
              </p14:cNvPr>
              <p14:cNvContentPartPr/>
              <p14:nvPr/>
            </p14:nvContentPartPr>
            <p14:xfrm>
              <a:off x="6253411" y="5086808"/>
              <a:ext cx="4680" cy="486720"/>
            </p14:xfrm>
          </p:contentPart>
        </mc:Choice>
        <mc:Fallback xmlns="">
          <p:pic>
            <p:nvPicPr>
              <p:cNvPr id="105" name="Ink 104">
                <a:extLst>
                  <a:ext uri="{FF2B5EF4-FFF2-40B4-BE49-F238E27FC236}">
                    <a16:creationId xmlns:a16="http://schemas.microsoft.com/office/drawing/2014/main" id="{E3068633-B483-7280-CEF6-5397BA7880FB}"/>
                  </a:ext>
                </a:extLst>
              </p:cNvPr>
              <p:cNvPicPr/>
              <p:nvPr/>
            </p:nvPicPr>
            <p:blipFill>
              <a:blip r:embed="rId141"/>
              <a:stretch>
                <a:fillRect/>
              </a:stretch>
            </p:blipFill>
            <p:spPr>
              <a:xfrm>
                <a:off x="6247291" y="5080688"/>
                <a:ext cx="1692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6" name="Ink 105">
                <a:extLst>
                  <a:ext uri="{FF2B5EF4-FFF2-40B4-BE49-F238E27FC236}">
                    <a16:creationId xmlns:a16="http://schemas.microsoft.com/office/drawing/2014/main" id="{C92C9E9F-B504-5612-20A1-ACFB005269B7}"/>
                  </a:ext>
                </a:extLst>
              </p14:cNvPr>
              <p14:cNvContentPartPr/>
              <p14:nvPr/>
            </p14:nvContentPartPr>
            <p14:xfrm>
              <a:off x="6264211" y="5252768"/>
              <a:ext cx="228240" cy="224280"/>
            </p14:xfrm>
          </p:contentPart>
        </mc:Choice>
        <mc:Fallback xmlns="">
          <p:pic>
            <p:nvPicPr>
              <p:cNvPr id="106" name="Ink 105">
                <a:extLst>
                  <a:ext uri="{FF2B5EF4-FFF2-40B4-BE49-F238E27FC236}">
                    <a16:creationId xmlns:a16="http://schemas.microsoft.com/office/drawing/2014/main" id="{C92C9E9F-B504-5612-20A1-ACFB005269B7}"/>
                  </a:ext>
                </a:extLst>
              </p:cNvPr>
              <p:cNvPicPr/>
              <p:nvPr/>
            </p:nvPicPr>
            <p:blipFill>
              <a:blip r:embed="rId143"/>
              <a:stretch>
                <a:fillRect/>
              </a:stretch>
            </p:blipFill>
            <p:spPr>
              <a:xfrm>
                <a:off x="6258091" y="5246648"/>
                <a:ext cx="2404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DA215939-D37A-23B7-701A-247FAE143741}"/>
                  </a:ext>
                </a:extLst>
              </p14:cNvPr>
              <p14:cNvContentPartPr/>
              <p14:nvPr/>
            </p14:nvContentPartPr>
            <p14:xfrm>
              <a:off x="6547891" y="5076368"/>
              <a:ext cx="77400" cy="333720"/>
            </p14:xfrm>
          </p:contentPart>
        </mc:Choice>
        <mc:Fallback xmlns="">
          <p:pic>
            <p:nvPicPr>
              <p:cNvPr id="107" name="Ink 106">
                <a:extLst>
                  <a:ext uri="{FF2B5EF4-FFF2-40B4-BE49-F238E27FC236}">
                    <a16:creationId xmlns:a16="http://schemas.microsoft.com/office/drawing/2014/main" id="{DA215939-D37A-23B7-701A-247FAE143741}"/>
                  </a:ext>
                </a:extLst>
              </p:cNvPr>
              <p:cNvPicPr/>
              <p:nvPr/>
            </p:nvPicPr>
            <p:blipFill>
              <a:blip r:embed="rId145"/>
              <a:stretch>
                <a:fillRect/>
              </a:stretch>
            </p:blipFill>
            <p:spPr>
              <a:xfrm>
                <a:off x="6541771" y="5070248"/>
                <a:ext cx="8964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643BEF1E-169B-7C5E-8293-A6535B0DD227}"/>
                  </a:ext>
                </a:extLst>
              </p14:cNvPr>
              <p14:cNvContentPartPr/>
              <p14:nvPr/>
            </p14:nvContentPartPr>
            <p14:xfrm>
              <a:off x="7052251" y="5097248"/>
              <a:ext cx="10800" cy="343800"/>
            </p14:xfrm>
          </p:contentPart>
        </mc:Choice>
        <mc:Fallback xmlns="">
          <p:pic>
            <p:nvPicPr>
              <p:cNvPr id="108" name="Ink 107">
                <a:extLst>
                  <a:ext uri="{FF2B5EF4-FFF2-40B4-BE49-F238E27FC236}">
                    <a16:creationId xmlns:a16="http://schemas.microsoft.com/office/drawing/2014/main" id="{643BEF1E-169B-7C5E-8293-A6535B0DD227}"/>
                  </a:ext>
                </a:extLst>
              </p:cNvPr>
              <p:cNvPicPr/>
              <p:nvPr/>
            </p:nvPicPr>
            <p:blipFill>
              <a:blip r:embed="rId147"/>
              <a:stretch>
                <a:fillRect/>
              </a:stretch>
            </p:blipFill>
            <p:spPr>
              <a:xfrm>
                <a:off x="7046131" y="5091128"/>
                <a:ext cx="2304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09" name="Ink 108">
                <a:extLst>
                  <a:ext uri="{FF2B5EF4-FFF2-40B4-BE49-F238E27FC236}">
                    <a16:creationId xmlns:a16="http://schemas.microsoft.com/office/drawing/2014/main" id="{2376E39D-D288-8E8E-6F46-748910C2A66E}"/>
                  </a:ext>
                </a:extLst>
              </p14:cNvPr>
              <p14:cNvContentPartPr/>
              <p14:nvPr/>
            </p14:nvContentPartPr>
            <p14:xfrm>
              <a:off x="7041451" y="5246648"/>
              <a:ext cx="47880" cy="19440"/>
            </p14:xfrm>
          </p:contentPart>
        </mc:Choice>
        <mc:Fallback xmlns="">
          <p:pic>
            <p:nvPicPr>
              <p:cNvPr id="109" name="Ink 108">
                <a:extLst>
                  <a:ext uri="{FF2B5EF4-FFF2-40B4-BE49-F238E27FC236}">
                    <a16:creationId xmlns:a16="http://schemas.microsoft.com/office/drawing/2014/main" id="{2376E39D-D288-8E8E-6F46-748910C2A66E}"/>
                  </a:ext>
                </a:extLst>
              </p:cNvPr>
              <p:cNvPicPr/>
              <p:nvPr/>
            </p:nvPicPr>
            <p:blipFill>
              <a:blip r:embed="rId149"/>
              <a:stretch>
                <a:fillRect/>
              </a:stretch>
            </p:blipFill>
            <p:spPr>
              <a:xfrm>
                <a:off x="7035331" y="5240528"/>
                <a:ext cx="601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0" name="Ink 109">
                <a:extLst>
                  <a:ext uri="{FF2B5EF4-FFF2-40B4-BE49-F238E27FC236}">
                    <a16:creationId xmlns:a16="http://schemas.microsoft.com/office/drawing/2014/main" id="{D580C394-EA85-A01E-1ECB-D7EB4BC39319}"/>
                  </a:ext>
                </a:extLst>
              </p14:cNvPr>
              <p14:cNvContentPartPr/>
              <p14:nvPr/>
            </p14:nvContentPartPr>
            <p14:xfrm>
              <a:off x="7125691" y="5132528"/>
              <a:ext cx="284040" cy="218160"/>
            </p14:xfrm>
          </p:contentPart>
        </mc:Choice>
        <mc:Fallback xmlns="">
          <p:pic>
            <p:nvPicPr>
              <p:cNvPr id="110" name="Ink 109">
                <a:extLst>
                  <a:ext uri="{FF2B5EF4-FFF2-40B4-BE49-F238E27FC236}">
                    <a16:creationId xmlns:a16="http://schemas.microsoft.com/office/drawing/2014/main" id="{D580C394-EA85-A01E-1ECB-D7EB4BC39319}"/>
                  </a:ext>
                </a:extLst>
              </p:cNvPr>
              <p:cNvPicPr/>
              <p:nvPr/>
            </p:nvPicPr>
            <p:blipFill>
              <a:blip r:embed="rId151"/>
              <a:stretch>
                <a:fillRect/>
              </a:stretch>
            </p:blipFill>
            <p:spPr>
              <a:xfrm>
                <a:off x="7119571" y="5126408"/>
                <a:ext cx="2962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27" name="Ink 126">
                <a:extLst>
                  <a:ext uri="{FF2B5EF4-FFF2-40B4-BE49-F238E27FC236}">
                    <a16:creationId xmlns:a16="http://schemas.microsoft.com/office/drawing/2014/main" id="{88C6B589-7B0E-1F9E-049F-FA178F0A1E9B}"/>
                  </a:ext>
                </a:extLst>
              </p14:cNvPr>
              <p14:cNvContentPartPr/>
              <p14:nvPr/>
            </p14:nvContentPartPr>
            <p14:xfrm>
              <a:off x="4431091" y="6032888"/>
              <a:ext cx="4680" cy="139320"/>
            </p14:xfrm>
          </p:contentPart>
        </mc:Choice>
        <mc:Fallback xmlns="">
          <p:pic>
            <p:nvPicPr>
              <p:cNvPr id="127" name="Ink 126">
                <a:extLst>
                  <a:ext uri="{FF2B5EF4-FFF2-40B4-BE49-F238E27FC236}">
                    <a16:creationId xmlns:a16="http://schemas.microsoft.com/office/drawing/2014/main" id="{88C6B589-7B0E-1F9E-049F-FA178F0A1E9B}"/>
                  </a:ext>
                </a:extLst>
              </p:cNvPr>
              <p:cNvPicPr/>
              <p:nvPr/>
            </p:nvPicPr>
            <p:blipFill>
              <a:blip r:embed="rId153"/>
              <a:stretch>
                <a:fillRect/>
              </a:stretch>
            </p:blipFill>
            <p:spPr>
              <a:xfrm>
                <a:off x="4424971" y="6026768"/>
                <a:ext cx="169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28" name="Ink 127">
                <a:extLst>
                  <a:ext uri="{FF2B5EF4-FFF2-40B4-BE49-F238E27FC236}">
                    <a16:creationId xmlns:a16="http://schemas.microsoft.com/office/drawing/2014/main" id="{A44BBF8D-A177-6FF0-0B28-1AFDCFAE7F43}"/>
                  </a:ext>
                </a:extLst>
              </p14:cNvPr>
              <p14:cNvContentPartPr/>
              <p14:nvPr/>
            </p14:nvContentPartPr>
            <p14:xfrm>
              <a:off x="4297891" y="5891048"/>
              <a:ext cx="302400" cy="505800"/>
            </p14:xfrm>
          </p:contentPart>
        </mc:Choice>
        <mc:Fallback xmlns="">
          <p:pic>
            <p:nvPicPr>
              <p:cNvPr id="128" name="Ink 127">
                <a:extLst>
                  <a:ext uri="{FF2B5EF4-FFF2-40B4-BE49-F238E27FC236}">
                    <a16:creationId xmlns:a16="http://schemas.microsoft.com/office/drawing/2014/main" id="{A44BBF8D-A177-6FF0-0B28-1AFDCFAE7F43}"/>
                  </a:ext>
                </a:extLst>
              </p:cNvPr>
              <p:cNvPicPr/>
              <p:nvPr/>
            </p:nvPicPr>
            <p:blipFill>
              <a:blip r:embed="rId155"/>
              <a:stretch>
                <a:fillRect/>
              </a:stretch>
            </p:blipFill>
            <p:spPr>
              <a:xfrm>
                <a:off x="4291771" y="5884928"/>
                <a:ext cx="31464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9" name="Ink 128">
                <a:extLst>
                  <a:ext uri="{FF2B5EF4-FFF2-40B4-BE49-F238E27FC236}">
                    <a16:creationId xmlns:a16="http://schemas.microsoft.com/office/drawing/2014/main" id="{3FDD5D27-C532-1AC4-9463-E341DDDEF514}"/>
                  </a:ext>
                </a:extLst>
              </p14:cNvPr>
              <p14:cNvContentPartPr/>
              <p14:nvPr/>
            </p14:nvContentPartPr>
            <p14:xfrm>
              <a:off x="4833571" y="5991488"/>
              <a:ext cx="85680" cy="347760"/>
            </p14:xfrm>
          </p:contentPart>
        </mc:Choice>
        <mc:Fallback xmlns="">
          <p:pic>
            <p:nvPicPr>
              <p:cNvPr id="129" name="Ink 128">
                <a:extLst>
                  <a:ext uri="{FF2B5EF4-FFF2-40B4-BE49-F238E27FC236}">
                    <a16:creationId xmlns:a16="http://schemas.microsoft.com/office/drawing/2014/main" id="{3FDD5D27-C532-1AC4-9463-E341DDDEF514}"/>
                  </a:ext>
                </a:extLst>
              </p:cNvPr>
              <p:cNvPicPr/>
              <p:nvPr/>
            </p:nvPicPr>
            <p:blipFill>
              <a:blip r:embed="rId157"/>
              <a:stretch>
                <a:fillRect/>
              </a:stretch>
            </p:blipFill>
            <p:spPr>
              <a:xfrm>
                <a:off x="4827451" y="5985368"/>
                <a:ext cx="979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0" name="Ink 129">
                <a:extLst>
                  <a:ext uri="{FF2B5EF4-FFF2-40B4-BE49-F238E27FC236}">
                    <a16:creationId xmlns:a16="http://schemas.microsoft.com/office/drawing/2014/main" id="{F449B920-02D7-F257-6FBB-8FDEA3FA7C4F}"/>
                  </a:ext>
                </a:extLst>
              </p14:cNvPr>
              <p14:cNvContentPartPr/>
              <p14:nvPr/>
            </p14:nvContentPartPr>
            <p14:xfrm>
              <a:off x="5002771" y="5982488"/>
              <a:ext cx="96480" cy="83160"/>
            </p14:xfrm>
          </p:contentPart>
        </mc:Choice>
        <mc:Fallback xmlns="">
          <p:pic>
            <p:nvPicPr>
              <p:cNvPr id="130" name="Ink 129">
                <a:extLst>
                  <a:ext uri="{FF2B5EF4-FFF2-40B4-BE49-F238E27FC236}">
                    <a16:creationId xmlns:a16="http://schemas.microsoft.com/office/drawing/2014/main" id="{F449B920-02D7-F257-6FBB-8FDEA3FA7C4F}"/>
                  </a:ext>
                </a:extLst>
              </p:cNvPr>
              <p:cNvPicPr/>
              <p:nvPr/>
            </p:nvPicPr>
            <p:blipFill>
              <a:blip r:embed="rId159"/>
              <a:stretch>
                <a:fillRect/>
              </a:stretch>
            </p:blipFill>
            <p:spPr>
              <a:xfrm>
                <a:off x="4996651" y="5976368"/>
                <a:ext cx="1087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1" name="Ink 130">
                <a:extLst>
                  <a:ext uri="{FF2B5EF4-FFF2-40B4-BE49-F238E27FC236}">
                    <a16:creationId xmlns:a16="http://schemas.microsoft.com/office/drawing/2014/main" id="{B31533FE-2091-2521-104E-C347F335C47B}"/>
                  </a:ext>
                </a:extLst>
              </p14:cNvPr>
              <p14:cNvContentPartPr/>
              <p14:nvPr/>
            </p14:nvContentPartPr>
            <p14:xfrm>
              <a:off x="5202211" y="5898968"/>
              <a:ext cx="72000" cy="438120"/>
            </p14:xfrm>
          </p:contentPart>
        </mc:Choice>
        <mc:Fallback xmlns="">
          <p:pic>
            <p:nvPicPr>
              <p:cNvPr id="131" name="Ink 130">
                <a:extLst>
                  <a:ext uri="{FF2B5EF4-FFF2-40B4-BE49-F238E27FC236}">
                    <a16:creationId xmlns:a16="http://schemas.microsoft.com/office/drawing/2014/main" id="{B31533FE-2091-2521-104E-C347F335C47B}"/>
                  </a:ext>
                </a:extLst>
              </p:cNvPr>
              <p:cNvPicPr/>
              <p:nvPr/>
            </p:nvPicPr>
            <p:blipFill>
              <a:blip r:embed="rId161"/>
              <a:stretch>
                <a:fillRect/>
              </a:stretch>
            </p:blipFill>
            <p:spPr>
              <a:xfrm>
                <a:off x="5196091" y="5892848"/>
                <a:ext cx="8424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32" name="Ink 131">
                <a:extLst>
                  <a:ext uri="{FF2B5EF4-FFF2-40B4-BE49-F238E27FC236}">
                    <a16:creationId xmlns:a16="http://schemas.microsoft.com/office/drawing/2014/main" id="{7F0FBD0B-7193-5A5E-61DC-F9D83262F365}"/>
                  </a:ext>
                </a:extLst>
              </p14:cNvPr>
              <p14:cNvContentPartPr/>
              <p14:nvPr/>
            </p14:nvContentPartPr>
            <p14:xfrm>
              <a:off x="5330731" y="5948648"/>
              <a:ext cx="62280" cy="132840"/>
            </p14:xfrm>
          </p:contentPart>
        </mc:Choice>
        <mc:Fallback xmlns="">
          <p:pic>
            <p:nvPicPr>
              <p:cNvPr id="132" name="Ink 131">
                <a:extLst>
                  <a:ext uri="{FF2B5EF4-FFF2-40B4-BE49-F238E27FC236}">
                    <a16:creationId xmlns:a16="http://schemas.microsoft.com/office/drawing/2014/main" id="{7F0FBD0B-7193-5A5E-61DC-F9D83262F365}"/>
                  </a:ext>
                </a:extLst>
              </p:cNvPr>
              <p:cNvPicPr/>
              <p:nvPr/>
            </p:nvPicPr>
            <p:blipFill>
              <a:blip r:embed="rId163"/>
              <a:stretch>
                <a:fillRect/>
              </a:stretch>
            </p:blipFill>
            <p:spPr>
              <a:xfrm>
                <a:off x="5324611" y="5942528"/>
                <a:ext cx="745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3" name="Ink 132">
                <a:extLst>
                  <a:ext uri="{FF2B5EF4-FFF2-40B4-BE49-F238E27FC236}">
                    <a16:creationId xmlns:a16="http://schemas.microsoft.com/office/drawing/2014/main" id="{91576168-4B3A-736B-D180-B13CD4D6C42D}"/>
                  </a:ext>
                </a:extLst>
              </p14:cNvPr>
              <p14:cNvContentPartPr/>
              <p14:nvPr/>
            </p14:nvContentPartPr>
            <p14:xfrm>
              <a:off x="5423971" y="5946848"/>
              <a:ext cx="132840" cy="213840"/>
            </p14:xfrm>
          </p:contentPart>
        </mc:Choice>
        <mc:Fallback xmlns="">
          <p:pic>
            <p:nvPicPr>
              <p:cNvPr id="133" name="Ink 132">
                <a:extLst>
                  <a:ext uri="{FF2B5EF4-FFF2-40B4-BE49-F238E27FC236}">
                    <a16:creationId xmlns:a16="http://schemas.microsoft.com/office/drawing/2014/main" id="{91576168-4B3A-736B-D180-B13CD4D6C42D}"/>
                  </a:ext>
                </a:extLst>
              </p:cNvPr>
              <p:cNvPicPr/>
              <p:nvPr/>
            </p:nvPicPr>
            <p:blipFill>
              <a:blip r:embed="rId165"/>
              <a:stretch>
                <a:fillRect/>
              </a:stretch>
            </p:blipFill>
            <p:spPr>
              <a:xfrm>
                <a:off x="5417851" y="5940728"/>
                <a:ext cx="1450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34" name="Ink 133">
                <a:extLst>
                  <a:ext uri="{FF2B5EF4-FFF2-40B4-BE49-F238E27FC236}">
                    <a16:creationId xmlns:a16="http://schemas.microsoft.com/office/drawing/2014/main" id="{C207C523-D796-572D-D0D6-50EDD92246A1}"/>
                  </a:ext>
                </a:extLst>
              </p14:cNvPr>
              <p14:cNvContentPartPr/>
              <p14:nvPr/>
            </p14:nvContentPartPr>
            <p14:xfrm>
              <a:off x="5612251" y="5822648"/>
              <a:ext cx="32040" cy="208800"/>
            </p14:xfrm>
          </p:contentPart>
        </mc:Choice>
        <mc:Fallback xmlns="">
          <p:pic>
            <p:nvPicPr>
              <p:cNvPr id="134" name="Ink 133">
                <a:extLst>
                  <a:ext uri="{FF2B5EF4-FFF2-40B4-BE49-F238E27FC236}">
                    <a16:creationId xmlns:a16="http://schemas.microsoft.com/office/drawing/2014/main" id="{C207C523-D796-572D-D0D6-50EDD92246A1}"/>
                  </a:ext>
                </a:extLst>
              </p:cNvPr>
              <p:cNvPicPr/>
              <p:nvPr/>
            </p:nvPicPr>
            <p:blipFill>
              <a:blip r:embed="rId167"/>
              <a:stretch>
                <a:fillRect/>
              </a:stretch>
            </p:blipFill>
            <p:spPr>
              <a:xfrm>
                <a:off x="5606131" y="5816528"/>
                <a:ext cx="442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5" name="Ink 134">
                <a:extLst>
                  <a:ext uri="{FF2B5EF4-FFF2-40B4-BE49-F238E27FC236}">
                    <a16:creationId xmlns:a16="http://schemas.microsoft.com/office/drawing/2014/main" id="{E4DCABBF-048E-F4BD-4632-C235A46A33BE}"/>
                  </a:ext>
                </a:extLst>
              </p14:cNvPr>
              <p14:cNvContentPartPr/>
              <p14:nvPr/>
            </p14:nvContentPartPr>
            <p14:xfrm>
              <a:off x="6076291" y="5622848"/>
              <a:ext cx="68760" cy="337680"/>
            </p14:xfrm>
          </p:contentPart>
        </mc:Choice>
        <mc:Fallback xmlns="">
          <p:pic>
            <p:nvPicPr>
              <p:cNvPr id="135" name="Ink 134">
                <a:extLst>
                  <a:ext uri="{FF2B5EF4-FFF2-40B4-BE49-F238E27FC236}">
                    <a16:creationId xmlns:a16="http://schemas.microsoft.com/office/drawing/2014/main" id="{E4DCABBF-048E-F4BD-4632-C235A46A33BE}"/>
                  </a:ext>
                </a:extLst>
              </p:cNvPr>
              <p:cNvPicPr/>
              <p:nvPr/>
            </p:nvPicPr>
            <p:blipFill>
              <a:blip r:embed="rId169"/>
              <a:stretch>
                <a:fillRect/>
              </a:stretch>
            </p:blipFill>
            <p:spPr>
              <a:xfrm>
                <a:off x="6070171" y="5616728"/>
                <a:ext cx="8100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6" name="Ink 135">
                <a:extLst>
                  <a:ext uri="{FF2B5EF4-FFF2-40B4-BE49-F238E27FC236}">
                    <a16:creationId xmlns:a16="http://schemas.microsoft.com/office/drawing/2014/main" id="{121F764D-23C0-DD97-7169-3EAD1EAEE05B}"/>
                  </a:ext>
                </a:extLst>
              </p14:cNvPr>
              <p14:cNvContentPartPr/>
              <p14:nvPr/>
            </p14:nvContentPartPr>
            <p14:xfrm>
              <a:off x="6253411" y="5834528"/>
              <a:ext cx="47880" cy="108360"/>
            </p14:xfrm>
          </p:contentPart>
        </mc:Choice>
        <mc:Fallback xmlns="">
          <p:pic>
            <p:nvPicPr>
              <p:cNvPr id="136" name="Ink 135">
                <a:extLst>
                  <a:ext uri="{FF2B5EF4-FFF2-40B4-BE49-F238E27FC236}">
                    <a16:creationId xmlns:a16="http://schemas.microsoft.com/office/drawing/2014/main" id="{121F764D-23C0-DD97-7169-3EAD1EAEE05B}"/>
                  </a:ext>
                </a:extLst>
              </p:cNvPr>
              <p:cNvPicPr/>
              <p:nvPr/>
            </p:nvPicPr>
            <p:blipFill>
              <a:blip r:embed="rId171"/>
              <a:stretch>
                <a:fillRect/>
              </a:stretch>
            </p:blipFill>
            <p:spPr>
              <a:xfrm>
                <a:off x="6247291" y="5828408"/>
                <a:ext cx="601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37" name="Ink 136">
                <a:extLst>
                  <a:ext uri="{FF2B5EF4-FFF2-40B4-BE49-F238E27FC236}">
                    <a16:creationId xmlns:a16="http://schemas.microsoft.com/office/drawing/2014/main" id="{B7E90C41-DAA3-16DC-4F53-62BDEE060CD7}"/>
                  </a:ext>
                </a:extLst>
              </p14:cNvPr>
              <p14:cNvContentPartPr/>
              <p14:nvPr/>
            </p14:nvContentPartPr>
            <p14:xfrm>
              <a:off x="6368971" y="5591528"/>
              <a:ext cx="68400" cy="282960"/>
            </p14:xfrm>
          </p:contentPart>
        </mc:Choice>
        <mc:Fallback xmlns="">
          <p:pic>
            <p:nvPicPr>
              <p:cNvPr id="137" name="Ink 136">
                <a:extLst>
                  <a:ext uri="{FF2B5EF4-FFF2-40B4-BE49-F238E27FC236}">
                    <a16:creationId xmlns:a16="http://schemas.microsoft.com/office/drawing/2014/main" id="{B7E90C41-DAA3-16DC-4F53-62BDEE060CD7}"/>
                  </a:ext>
                </a:extLst>
              </p:cNvPr>
              <p:cNvPicPr/>
              <p:nvPr/>
            </p:nvPicPr>
            <p:blipFill>
              <a:blip r:embed="rId173"/>
              <a:stretch>
                <a:fillRect/>
              </a:stretch>
            </p:blipFill>
            <p:spPr>
              <a:xfrm>
                <a:off x="6362851" y="5585408"/>
                <a:ext cx="8064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8" name="Ink 137">
                <a:extLst>
                  <a:ext uri="{FF2B5EF4-FFF2-40B4-BE49-F238E27FC236}">
                    <a16:creationId xmlns:a16="http://schemas.microsoft.com/office/drawing/2014/main" id="{4FBC0ACD-04F8-6CA2-9E9D-CFAA538DAFC2}"/>
                  </a:ext>
                </a:extLst>
              </p14:cNvPr>
              <p14:cNvContentPartPr/>
              <p14:nvPr/>
            </p14:nvContentPartPr>
            <p14:xfrm>
              <a:off x="6463651" y="5648408"/>
              <a:ext cx="80280" cy="131400"/>
            </p14:xfrm>
          </p:contentPart>
        </mc:Choice>
        <mc:Fallback xmlns="">
          <p:pic>
            <p:nvPicPr>
              <p:cNvPr id="138" name="Ink 137">
                <a:extLst>
                  <a:ext uri="{FF2B5EF4-FFF2-40B4-BE49-F238E27FC236}">
                    <a16:creationId xmlns:a16="http://schemas.microsoft.com/office/drawing/2014/main" id="{4FBC0ACD-04F8-6CA2-9E9D-CFAA538DAFC2}"/>
                  </a:ext>
                </a:extLst>
              </p:cNvPr>
              <p:cNvPicPr/>
              <p:nvPr/>
            </p:nvPicPr>
            <p:blipFill>
              <a:blip r:embed="rId175"/>
              <a:stretch>
                <a:fillRect/>
              </a:stretch>
            </p:blipFill>
            <p:spPr>
              <a:xfrm>
                <a:off x="6457531" y="5642288"/>
                <a:ext cx="925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9" name="Ink 138">
                <a:extLst>
                  <a:ext uri="{FF2B5EF4-FFF2-40B4-BE49-F238E27FC236}">
                    <a16:creationId xmlns:a16="http://schemas.microsoft.com/office/drawing/2014/main" id="{BE74FA1B-6340-E536-13F9-1FFE47BF256C}"/>
                  </a:ext>
                </a:extLst>
              </p14:cNvPr>
              <p14:cNvContentPartPr/>
              <p14:nvPr/>
            </p14:nvContentPartPr>
            <p14:xfrm>
              <a:off x="6621331" y="5662808"/>
              <a:ext cx="360" cy="12960"/>
            </p14:xfrm>
          </p:contentPart>
        </mc:Choice>
        <mc:Fallback xmlns="">
          <p:pic>
            <p:nvPicPr>
              <p:cNvPr id="139" name="Ink 138">
                <a:extLst>
                  <a:ext uri="{FF2B5EF4-FFF2-40B4-BE49-F238E27FC236}">
                    <a16:creationId xmlns:a16="http://schemas.microsoft.com/office/drawing/2014/main" id="{BE74FA1B-6340-E536-13F9-1FFE47BF256C}"/>
                  </a:ext>
                </a:extLst>
              </p:cNvPr>
              <p:cNvPicPr/>
              <p:nvPr/>
            </p:nvPicPr>
            <p:blipFill>
              <a:blip r:embed="rId53"/>
              <a:stretch>
                <a:fillRect/>
              </a:stretch>
            </p:blipFill>
            <p:spPr>
              <a:xfrm>
                <a:off x="6615211" y="5656688"/>
                <a:ext cx="12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40" name="Ink 139">
                <a:extLst>
                  <a:ext uri="{FF2B5EF4-FFF2-40B4-BE49-F238E27FC236}">
                    <a16:creationId xmlns:a16="http://schemas.microsoft.com/office/drawing/2014/main" id="{417D99A6-2C50-0276-EABC-C6F3788D02E1}"/>
                  </a:ext>
                </a:extLst>
              </p14:cNvPr>
              <p14:cNvContentPartPr/>
              <p14:nvPr/>
            </p14:nvContentPartPr>
            <p14:xfrm>
              <a:off x="6683971" y="5443928"/>
              <a:ext cx="64800" cy="396000"/>
            </p14:xfrm>
          </p:contentPart>
        </mc:Choice>
        <mc:Fallback xmlns="">
          <p:pic>
            <p:nvPicPr>
              <p:cNvPr id="140" name="Ink 139">
                <a:extLst>
                  <a:ext uri="{FF2B5EF4-FFF2-40B4-BE49-F238E27FC236}">
                    <a16:creationId xmlns:a16="http://schemas.microsoft.com/office/drawing/2014/main" id="{417D99A6-2C50-0276-EABC-C6F3788D02E1}"/>
                  </a:ext>
                </a:extLst>
              </p:cNvPr>
              <p:cNvPicPr/>
              <p:nvPr/>
            </p:nvPicPr>
            <p:blipFill>
              <a:blip r:embed="rId178"/>
              <a:stretch>
                <a:fillRect/>
              </a:stretch>
            </p:blipFill>
            <p:spPr>
              <a:xfrm>
                <a:off x="6677851" y="5437808"/>
                <a:ext cx="7704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41" name="Ink 140">
                <a:extLst>
                  <a:ext uri="{FF2B5EF4-FFF2-40B4-BE49-F238E27FC236}">
                    <a16:creationId xmlns:a16="http://schemas.microsoft.com/office/drawing/2014/main" id="{FA71D544-02A1-BB21-6A6F-7510F6D2250C}"/>
                  </a:ext>
                </a:extLst>
              </p14:cNvPr>
              <p14:cNvContentPartPr/>
              <p14:nvPr/>
            </p14:nvContentPartPr>
            <p14:xfrm>
              <a:off x="7011211" y="5496848"/>
              <a:ext cx="165600" cy="493200"/>
            </p14:xfrm>
          </p:contentPart>
        </mc:Choice>
        <mc:Fallback xmlns="">
          <p:pic>
            <p:nvPicPr>
              <p:cNvPr id="141" name="Ink 140">
                <a:extLst>
                  <a:ext uri="{FF2B5EF4-FFF2-40B4-BE49-F238E27FC236}">
                    <a16:creationId xmlns:a16="http://schemas.microsoft.com/office/drawing/2014/main" id="{FA71D544-02A1-BB21-6A6F-7510F6D2250C}"/>
                  </a:ext>
                </a:extLst>
              </p:cNvPr>
              <p:cNvPicPr/>
              <p:nvPr/>
            </p:nvPicPr>
            <p:blipFill>
              <a:blip r:embed="rId180"/>
              <a:stretch>
                <a:fillRect/>
              </a:stretch>
            </p:blipFill>
            <p:spPr>
              <a:xfrm>
                <a:off x="7005091" y="5490728"/>
                <a:ext cx="17784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2" name="Ink 141">
                <a:extLst>
                  <a:ext uri="{FF2B5EF4-FFF2-40B4-BE49-F238E27FC236}">
                    <a16:creationId xmlns:a16="http://schemas.microsoft.com/office/drawing/2014/main" id="{8C8D2ACE-1999-C726-3939-15FBE6EEA6F2}"/>
                  </a:ext>
                </a:extLst>
              </p14:cNvPr>
              <p14:cNvContentPartPr/>
              <p14:nvPr/>
            </p14:nvContentPartPr>
            <p14:xfrm>
              <a:off x="7398931" y="5627528"/>
              <a:ext cx="136440" cy="141120"/>
            </p14:xfrm>
          </p:contentPart>
        </mc:Choice>
        <mc:Fallback xmlns="">
          <p:pic>
            <p:nvPicPr>
              <p:cNvPr id="142" name="Ink 141">
                <a:extLst>
                  <a:ext uri="{FF2B5EF4-FFF2-40B4-BE49-F238E27FC236}">
                    <a16:creationId xmlns:a16="http://schemas.microsoft.com/office/drawing/2014/main" id="{8C8D2ACE-1999-C726-3939-15FBE6EEA6F2}"/>
                  </a:ext>
                </a:extLst>
              </p:cNvPr>
              <p:cNvPicPr/>
              <p:nvPr/>
            </p:nvPicPr>
            <p:blipFill>
              <a:blip r:embed="rId182"/>
              <a:stretch>
                <a:fillRect/>
              </a:stretch>
            </p:blipFill>
            <p:spPr>
              <a:xfrm>
                <a:off x="7392811" y="5621408"/>
                <a:ext cx="1486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43" name="Ink 142">
                <a:extLst>
                  <a:ext uri="{FF2B5EF4-FFF2-40B4-BE49-F238E27FC236}">
                    <a16:creationId xmlns:a16="http://schemas.microsoft.com/office/drawing/2014/main" id="{D333219A-0DF3-D3FB-7314-EA3DB51C70F4}"/>
                  </a:ext>
                </a:extLst>
              </p14:cNvPr>
              <p14:cNvContentPartPr/>
              <p14:nvPr/>
            </p14:nvContentPartPr>
            <p14:xfrm>
              <a:off x="7610251" y="5463728"/>
              <a:ext cx="83160" cy="327600"/>
            </p14:xfrm>
          </p:contentPart>
        </mc:Choice>
        <mc:Fallback xmlns="">
          <p:pic>
            <p:nvPicPr>
              <p:cNvPr id="143" name="Ink 142">
                <a:extLst>
                  <a:ext uri="{FF2B5EF4-FFF2-40B4-BE49-F238E27FC236}">
                    <a16:creationId xmlns:a16="http://schemas.microsoft.com/office/drawing/2014/main" id="{D333219A-0DF3-D3FB-7314-EA3DB51C70F4}"/>
                  </a:ext>
                </a:extLst>
              </p:cNvPr>
              <p:cNvPicPr/>
              <p:nvPr/>
            </p:nvPicPr>
            <p:blipFill>
              <a:blip r:embed="rId184"/>
              <a:stretch>
                <a:fillRect/>
              </a:stretch>
            </p:blipFill>
            <p:spPr>
              <a:xfrm>
                <a:off x="7604131" y="5457608"/>
                <a:ext cx="9540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44" name="Ink 143">
                <a:extLst>
                  <a:ext uri="{FF2B5EF4-FFF2-40B4-BE49-F238E27FC236}">
                    <a16:creationId xmlns:a16="http://schemas.microsoft.com/office/drawing/2014/main" id="{772A95F0-36B3-1090-CF0C-64352923D705}"/>
                  </a:ext>
                </a:extLst>
              </p14:cNvPr>
              <p14:cNvContentPartPr/>
              <p14:nvPr/>
            </p14:nvContentPartPr>
            <p14:xfrm>
              <a:off x="7670731" y="5581088"/>
              <a:ext cx="212040" cy="148680"/>
            </p14:xfrm>
          </p:contentPart>
        </mc:Choice>
        <mc:Fallback xmlns="">
          <p:pic>
            <p:nvPicPr>
              <p:cNvPr id="144" name="Ink 143">
                <a:extLst>
                  <a:ext uri="{FF2B5EF4-FFF2-40B4-BE49-F238E27FC236}">
                    <a16:creationId xmlns:a16="http://schemas.microsoft.com/office/drawing/2014/main" id="{772A95F0-36B3-1090-CF0C-64352923D705}"/>
                  </a:ext>
                </a:extLst>
              </p:cNvPr>
              <p:cNvPicPr/>
              <p:nvPr/>
            </p:nvPicPr>
            <p:blipFill>
              <a:blip r:embed="rId186"/>
              <a:stretch>
                <a:fillRect/>
              </a:stretch>
            </p:blipFill>
            <p:spPr>
              <a:xfrm>
                <a:off x="7664611" y="5574968"/>
                <a:ext cx="22428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45" name="Ink 144">
                <a:extLst>
                  <a:ext uri="{FF2B5EF4-FFF2-40B4-BE49-F238E27FC236}">
                    <a16:creationId xmlns:a16="http://schemas.microsoft.com/office/drawing/2014/main" id="{3CC025B9-769D-A21C-DF9D-CA72E5532D34}"/>
                  </a:ext>
                </a:extLst>
              </p14:cNvPr>
              <p14:cNvContentPartPr/>
              <p14:nvPr/>
            </p14:nvContentPartPr>
            <p14:xfrm>
              <a:off x="7895011" y="5381288"/>
              <a:ext cx="19440" cy="275760"/>
            </p14:xfrm>
          </p:contentPart>
        </mc:Choice>
        <mc:Fallback xmlns="">
          <p:pic>
            <p:nvPicPr>
              <p:cNvPr id="145" name="Ink 144">
                <a:extLst>
                  <a:ext uri="{FF2B5EF4-FFF2-40B4-BE49-F238E27FC236}">
                    <a16:creationId xmlns:a16="http://schemas.microsoft.com/office/drawing/2014/main" id="{3CC025B9-769D-A21C-DF9D-CA72E5532D34}"/>
                  </a:ext>
                </a:extLst>
              </p:cNvPr>
              <p:cNvPicPr/>
              <p:nvPr/>
            </p:nvPicPr>
            <p:blipFill>
              <a:blip r:embed="rId188"/>
              <a:stretch>
                <a:fillRect/>
              </a:stretch>
            </p:blipFill>
            <p:spPr>
              <a:xfrm>
                <a:off x="7888891" y="5375168"/>
                <a:ext cx="316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46" name="Ink 145">
                <a:extLst>
                  <a:ext uri="{FF2B5EF4-FFF2-40B4-BE49-F238E27FC236}">
                    <a16:creationId xmlns:a16="http://schemas.microsoft.com/office/drawing/2014/main" id="{31422140-C566-3F8E-1A0E-5DCD71284B15}"/>
                  </a:ext>
                </a:extLst>
              </p14:cNvPr>
              <p14:cNvContentPartPr/>
              <p14:nvPr/>
            </p14:nvContentPartPr>
            <p14:xfrm>
              <a:off x="7872331" y="5403608"/>
              <a:ext cx="257760" cy="196560"/>
            </p14:xfrm>
          </p:contentPart>
        </mc:Choice>
        <mc:Fallback xmlns="">
          <p:pic>
            <p:nvPicPr>
              <p:cNvPr id="146" name="Ink 145">
                <a:extLst>
                  <a:ext uri="{FF2B5EF4-FFF2-40B4-BE49-F238E27FC236}">
                    <a16:creationId xmlns:a16="http://schemas.microsoft.com/office/drawing/2014/main" id="{31422140-C566-3F8E-1A0E-5DCD71284B15}"/>
                  </a:ext>
                </a:extLst>
              </p:cNvPr>
              <p:cNvPicPr/>
              <p:nvPr/>
            </p:nvPicPr>
            <p:blipFill>
              <a:blip r:embed="rId190"/>
              <a:stretch>
                <a:fillRect/>
              </a:stretch>
            </p:blipFill>
            <p:spPr>
              <a:xfrm>
                <a:off x="7866211" y="5397488"/>
                <a:ext cx="27000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47" name="Ink 146">
                <a:extLst>
                  <a:ext uri="{FF2B5EF4-FFF2-40B4-BE49-F238E27FC236}">
                    <a16:creationId xmlns:a16="http://schemas.microsoft.com/office/drawing/2014/main" id="{9F4C1438-7D9E-D0D7-A9D2-C40036B2807E}"/>
                  </a:ext>
                </a:extLst>
              </p14:cNvPr>
              <p14:cNvContentPartPr/>
              <p14:nvPr/>
            </p14:nvContentPartPr>
            <p14:xfrm>
              <a:off x="8134771" y="5443928"/>
              <a:ext cx="11160" cy="32760"/>
            </p14:xfrm>
          </p:contentPart>
        </mc:Choice>
        <mc:Fallback xmlns="">
          <p:pic>
            <p:nvPicPr>
              <p:cNvPr id="147" name="Ink 146">
                <a:extLst>
                  <a:ext uri="{FF2B5EF4-FFF2-40B4-BE49-F238E27FC236}">
                    <a16:creationId xmlns:a16="http://schemas.microsoft.com/office/drawing/2014/main" id="{9F4C1438-7D9E-D0D7-A9D2-C40036B2807E}"/>
                  </a:ext>
                </a:extLst>
              </p:cNvPr>
              <p:cNvPicPr/>
              <p:nvPr/>
            </p:nvPicPr>
            <p:blipFill>
              <a:blip r:embed="rId192"/>
              <a:stretch>
                <a:fillRect/>
              </a:stretch>
            </p:blipFill>
            <p:spPr>
              <a:xfrm>
                <a:off x="8128651" y="5437808"/>
                <a:ext cx="234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48" name="Ink 147">
                <a:extLst>
                  <a:ext uri="{FF2B5EF4-FFF2-40B4-BE49-F238E27FC236}">
                    <a16:creationId xmlns:a16="http://schemas.microsoft.com/office/drawing/2014/main" id="{72D9A532-7A37-B79E-B900-280FED267608}"/>
                  </a:ext>
                </a:extLst>
              </p14:cNvPr>
              <p14:cNvContentPartPr/>
              <p14:nvPr/>
            </p14:nvContentPartPr>
            <p14:xfrm>
              <a:off x="8229451" y="5383808"/>
              <a:ext cx="215280" cy="451800"/>
            </p14:xfrm>
          </p:contentPart>
        </mc:Choice>
        <mc:Fallback xmlns="">
          <p:pic>
            <p:nvPicPr>
              <p:cNvPr id="148" name="Ink 147">
                <a:extLst>
                  <a:ext uri="{FF2B5EF4-FFF2-40B4-BE49-F238E27FC236}">
                    <a16:creationId xmlns:a16="http://schemas.microsoft.com/office/drawing/2014/main" id="{72D9A532-7A37-B79E-B900-280FED267608}"/>
                  </a:ext>
                </a:extLst>
              </p:cNvPr>
              <p:cNvPicPr/>
              <p:nvPr/>
            </p:nvPicPr>
            <p:blipFill>
              <a:blip r:embed="rId194"/>
              <a:stretch>
                <a:fillRect/>
              </a:stretch>
            </p:blipFill>
            <p:spPr>
              <a:xfrm>
                <a:off x="8223331" y="5377688"/>
                <a:ext cx="22752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9" name="Ink 148">
                <a:extLst>
                  <a:ext uri="{FF2B5EF4-FFF2-40B4-BE49-F238E27FC236}">
                    <a16:creationId xmlns:a16="http://schemas.microsoft.com/office/drawing/2014/main" id="{54DF8ABA-4CDF-3B68-D26C-0E988394EAE9}"/>
                  </a:ext>
                </a:extLst>
              </p14:cNvPr>
              <p14:cNvContentPartPr/>
              <p14:nvPr/>
            </p14:nvContentPartPr>
            <p14:xfrm>
              <a:off x="4613971" y="6547688"/>
              <a:ext cx="133920" cy="113400"/>
            </p14:xfrm>
          </p:contentPart>
        </mc:Choice>
        <mc:Fallback xmlns="">
          <p:pic>
            <p:nvPicPr>
              <p:cNvPr id="149" name="Ink 148">
                <a:extLst>
                  <a:ext uri="{FF2B5EF4-FFF2-40B4-BE49-F238E27FC236}">
                    <a16:creationId xmlns:a16="http://schemas.microsoft.com/office/drawing/2014/main" id="{54DF8ABA-4CDF-3B68-D26C-0E988394EAE9}"/>
                  </a:ext>
                </a:extLst>
              </p:cNvPr>
              <p:cNvPicPr/>
              <p:nvPr/>
            </p:nvPicPr>
            <p:blipFill>
              <a:blip r:embed="rId196"/>
              <a:stretch>
                <a:fillRect/>
              </a:stretch>
            </p:blipFill>
            <p:spPr>
              <a:xfrm>
                <a:off x="4607851" y="6541568"/>
                <a:ext cx="1461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0" name="Ink 149">
                <a:extLst>
                  <a:ext uri="{FF2B5EF4-FFF2-40B4-BE49-F238E27FC236}">
                    <a16:creationId xmlns:a16="http://schemas.microsoft.com/office/drawing/2014/main" id="{369283E5-AA8A-B0BA-5CD4-4CAE53F6DB87}"/>
                  </a:ext>
                </a:extLst>
              </p14:cNvPr>
              <p14:cNvContentPartPr/>
              <p14:nvPr/>
            </p14:nvContentPartPr>
            <p14:xfrm>
              <a:off x="4542331" y="6246008"/>
              <a:ext cx="281880" cy="644400"/>
            </p14:xfrm>
          </p:contentPart>
        </mc:Choice>
        <mc:Fallback xmlns="">
          <p:pic>
            <p:nvPicPr>
              <p:cNvPr id="150" name="Ink 149">
                <a:extLst>
                  <a:ext uri="{FF2B5EF4-FFF2-40B4-BE49-F238E27FC236}">
                    <a16:creationId xmlns:a16="http://schemas.microsoft.com/office/drawing/2014/main" id="{369283E5-AA8A-B0BA-5CD4-4CAE53F6DB87}"/>
                  </a:ext>
                </a:extLst>
              </p:cNvPr>
              <p:cNvPicPr/>
              <p:nvPr/>
            </p:nvPicPr>
            <p:blipFill>
              <a:blip r:embed="rId198"/>
              <a:stretch>
                <a:fillRect/>
              </a:stretch>
            </p:blipFill>
            <p:spPr>
              <a:xfrm>
                <a:off x="4536211" y="6239888"/>
                <a:ext cx="294120" cy="6566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51" name="Ink 150">
                <a:extLst>
                  <a:ext uri="{FF2B5EF4-FFF2-40B4-BE49-F238E27FC236}">
                    <a16:creationId xmlns:a16="http://schemas.microsoft.com/office/drawing/2014/main" id="{0E219A8E-FD58-CA6A-495B-261B339F269B}"/>
                  </a:ext>
                </a:extLst>
              </p14:cNvPr>
              <p14:cNvContentPartPr/>
              <p14:nvPr/>
            </p14:nvContentPartPr>
            <p14:xfrm>
              <a:off x="5202211" y="6484688"/>
              <a:ext cx="6840" cy="36360"/>
            </p14:xfrm>
          </p:contentPart>
        </mc:Choice>
        <mc:Fallback xmlns="">
          <p:pic>
            <p:nvPicPr>
              <p:cNvPr id="151" name="Ink 150">
                <a:extLst>
                  <a:ext uri="{FF2B5EF4-FFF2-40B4-BE49-F238E27FC236}">
                    <a16:creationId xmlns:a16="http://schemas.microsoft.com/office/drawing/2014/main" id="{0E219A8E-FD58-CA6A-495B-261B339F269B}"/>
                  </a:ext>
                </a:extLst>
              </p:cNvPr>
              <p:cNvPicPr/>
              <p:nvPr/>
            </p:nvPicPr>
            <p:blipFill>
              <a:blip r:embed="rId200"/>
              <a:stretch>
                <a:fillRect/>
              </a:stretch>
            </p:blipFill>
            <p:spPr>
              <a:xfrm>
                <a:off x="5196091" y="6478568"/>
                <a:ext cx="1908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52" name="Ink 151">
                <a:extLst>
                  <a:ext uri="{FF2B5EF4-FFF2-40B4-BE49-F238E27FC236}">
                    <a16:creationId xmlns:a16="http://schemas.microsoft.com/office/drawing/2014/main" id="{083D9FA7-970F-A6FE-547B-D97B29E9A049}"/>
                  </a:ext>
                </a:extLst>
              </p14:cNvPr>
              <p14:cNvContentPartPr/>
              <p14:nvPr/>
            </p14:nvContentPartPr>
            <p14:xfrm>
              <a:off x="5286451" y="6338168"/>
              <a:ext cx="117360" cy="146880"/>
            </p14:xfrm>
          </p:contentPart>
        </mc:Choice>
        <mc:Fallback xmlns="">
          <p:pic>
            <p:nvPicPr>
              <p:cNvPr id="152" name="Ink 151">
                <a:extLst>
                  <a:ext uri="{FF2B5EF4-FFF2-40B4-BE49-F238E27FC236}">
                    <a16:creationId xmlns:a16="http://schemas.microsoft.com/office/drawing/2014/main" id="{083D9FA7-970F-A6FE-547B-D97B29E9A049}"/>
                  </a:ext>
                </a:extLst>
              </p:cNvPr>
              <p:cNvPicPr/>
              <p:nvPr/>
            </p:nvPicPr>
            <p:blipFill>
              <a:blip r:embed="rId202"/>
              <a:stretch>
                <a:fillRect/>
              </a:stretch>
            </p:blipFill>
            <p:spPr>
              <a:xfrm>
                <a:off x="5280331" y="6332048"/>
                <a:ext cx="1296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53" name="Ink 152">
                <a:extLst>
                  <a:ext uri="{FF2B5EF4-FFF2-40B4-BE49-F238E27FC236}">
                    <a16:creationId xmlns:a16="http://schemas.microsoft.com/office/drawing/2014/main" id="{99EA61CE-BA59-B800-0A3A-C6CFB4B21773}"/>
                  </a:ext>
                </a:extLst>
              </p14:cNvPr>
              <p14:cNvContentPartPr/>
              <p14:nvPr/>
            </p14:nvContentPartPr>
            <p14:xfrm>
              <a:off x="5391931" y="6257168"/>
              <a:ext cx="85320" cy="343800"/>
            </p14:xfrm>
          </p:contentPart>
        </mc:Choice>
        <mc:Fallback xmlns="">
          <p:pic>
            <p:nvPicPr>
              <p:cNvPr id="153" name="Ink 152">
                <a:extLst>
                  <a:ext uri="{FF2B5EF4-FFF2-40B4-BE49-F238E27FC236}">
                    <a16:creationId xmlns:a16="http://schemas.microsoft.com/office/drawing/2014/main" id="{99EA61CE-BA59-B800-0A3A-C6CFB4B21773}"/>
                  </a:ext>
                </a:extLst>
              </p:cNvPr>
              <p:cNvPicPr/>
              <p:nvPr/>
            </p:nvPicPr>
            <p:blipFill>
              <a:blip r:embed="rId204"/>
              <a:stretch>
                <a:fillRect/>
              </a:stretch>
            </p:blipFill>
            <p:spPr>
              <a:xfrm>
                <a:off x="5385811" y="6251048"/>
                <a:ext cx="9756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54" name="Ink 153">
                <a:extLst>
                  <a:ext uri="{FF2B5EF4-FFF2-40B4-BE49-F238E27FC236}">
                    <a16:creationId xmlns:a16="http://schemas.microsoft.com/office/drawing/2014/main" id="{81E0ECFC-40EA-FBAF-F3C7-9A8A42423942}"/>
                  </a:ext>
                </a:extLst>
              </p14:cNvPr>
              <p14:cNvContentPartPr/>
              <p14:nvPr/>
            </p14:nvContentPartPr>
            <p14:xfrm>
              <a:off x="5514691" y="6139808"/>
              <a:ext cx="163800" cy="268560"/>
            </p14:xfrm>
          </p:contentPart>
        </mc:Choice>
        <mc:Fallback xmlns="">
          <p:pic>
            <p:nvPicPr>
              <p:cNvPr id="154" name="Ink 153">
                <a:extLst>
                  <a:ext uri="{FF2B5EF4-FFF2-40B4-BE49-F238E27FC236}">
                    <a16:creationId xmlns:a16="http://schemas.microsoft.com/office/drawing/2014/main" id="{81E0ECFC-40EA-FBAF-F3C7-9A8A42423942}"/>
                  </a:ext>
                </a:extLst>
              </p:cNvPr>
              <p:cNvPicPr/>
              <p:nvPr/>
            </p:nvPicPr>
            <p:blipFill>
              <a:blip r:embed="rId206"/>
              <a:stretch>
                <a:fillRect/>
              </a:stretch>
            </p:blipFill>
            <p:spPr>
              <a:xfrm>
                <a:off x="5508571" y="6133688"/>
                <a:ext cx="17604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55" name="Ink 154">
                <a:extLst>
                  <a:ext uri="{FF2B5EF4-FFF2-40B4-BE49-F238E27FC236}">
                    <a16:creationId xmlns:a16="http://schemas.microsoft.com/office/drawing/2014/main" id="{6ACFE5DB-8412-0A01-D8C1-38A2397F0A05}"/>
                  </a:ext>
                </a:extLst>
              </p14:cNvPr>
              <p14:cNvContentPartPr/>
              <p14:nvPr/>
            </p14:nvContentPartPr>
            <p14:xfrm>
              <a:off x="5706931" y="6085088"/>
              <a:ext cx="55080" cy="297000"/>
            </p14:xfrm>
          </p:contentPart>
        </mc:Choice>
        <mc:Fallback xmlns="">
          <p:pic>
            <p:nvPicPr>
              <p:cNvPr id="155" name="Ink 154">
                <a:extLst>
                  <a:ext uri="{FF2B5EF4-FFF2-40B4-BE49-F238E27FC236}">
                    <a16:creationId xmlns:a16="http://schemas.microsoft.com/office/drawing/2014/main" id="{6ACFE5DB-8412-0A01-D8C1-38A2397F0A05}"/>
                  </a:ext>
                </a:extLst>
              </p:cNvPr>
              <p:cNvPicPr/>
              <p:nvPr/>
            </p:nvPicPr>
            <p:blipFill>
              <a:blip r:embed="rId208"/>
              <a:stretch>
                <a:fillRect/>
              </a:stretch>
            </p:blipFill>
            <p:spPr>
              <a:xfrm>
                <a:off x="5700811" y="6078968"/>
                <a:ext cx="6732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56" name="Ink 155">
                <a:extLst>
                  <a:ext uri="{FF2B5EF4-FFF2-40B4-BE49-F238E27FC236}">
                    <a16:creationId xmlns:a16="http://schemas.microsoft.com/office/drawing/2014/main" id="{80028CF0-D46E-B342-C971-C403F328FBCA}"/>
                  </a:ext>
                </a:extLst>
              </p14:cNvPr>
              <p14:cNvContentPartPr/>
              <p14:nvPr/>
            </p14:nvContentPartPr>
            <p14:xfrm>
              <a:off x="5769931" y="6130088"/>
              <a:ext cx="328680" cy="194400"/>
            </p14:xfrm>
          </p:contentPart>
        </mc:Choice>
        <mc:Fallback xmlns="">
          <p:pic>
            <p:nvPicPr>
              <p:cNvPr id="156" name="Ink 155">
                <a:extLst>
                  <a:ext uri="{FF2B5EF4-FFF2-40B4-BE49-F238E27FC236}">
                    <a16:creationId xmlns:a16="http://schemas.microsoft.com/office/drawing/2014/main" id="{80028CF0-D46E-B342-C971-C403F328FBCA}"/>
                  </a:ext>
                </a:extLst>
              </p:cNvPr>
              <p:cNvPicPr/>
              <p:nvPr/>
            </p:nvPicPr>
            <p:blipFill>
              <a:blip r:embed="rId210"/>
              <a:stretch>
                <a:fillRect/>
              </a:stretch>
            </p:blipFill>
            <p:spPr>
              <a:xfrm>
                <a:off x="5763811" y="6123968"/>
                <a:ext cx="34092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57" name="Ink 156">
                <a:extLst>
                  <a:ext uri="{FF2B5EF4-FFF2-40B4-BE49-F238E27FC236}">
                    <a16:creationId xmlns:a16="http://schemas.microsoft.com/office/drawing/2014/main" id="{EBDB5166-06B1-B0EA-4A5C-4EB5A6FB7E1C}"/>
                  </a:ext>
                </a:extLst>
              </p14:cNvPr>
              <p14:cNvContentPartPr/>
              <p14:nvPr/>
            </p14:nvContentPartPr>
            <p14:xfrm>
              <a:off x="6128851" y="6053768"/>
              <a:ext cx="196920" cy="262800"/>
            </p14:xfrm>
          </p:contentPart>
        </mc:Choice>
        <mc:Fallback xmlns="">
          <p:pic>
            <p:nvPicPr>
              <p:cNvPr id="157" name="Ink 156">
                <a:extLst>
                  <a:ext uri="{FF2B5EF4-FFF2-40B4-BE49-F238E27FC236}">
                    <a16:creationId xmlns:a16="http://schemas.microsoft.com/office/drawing/2014/main" id="{EBDB5166-06B1-B0EA-4A5C-4EB5A6FB7E1C}"/>
                  </a:ext>
                </a:extLst>
              </p:cNvPr>
              <p:cNvPicPr/>
              <p:nvPr/>
            </p:nvPicPr>
            <p:blipFill>
              <a:blip r:embed="rId212"/>
              <a:stretch>
                <a:fillRect/>
              </a:stretch>
            </p:blipFill>
            <p:spPr>
              <a:xfrm>
                <a:off x="6122731" y="6047648"/>
                <a:ext cx="2091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58" name="Ink 157">
                <a:extLst>
                  <a:ext uri="{FF2B5EF4-FFF2-40B4-BE49-F238E27FC236}">
                    <a16:creationId xmlns:a16="http://schemas.microsoft.com/office/drawing/2014/main" id="{BD9361E9-211C-4636-9D9A-BC5922CEF1C8}"/>
                  </a:ext>
                </a:extLst>
              </p14:cNvPr>
              <p14:cNvContentPartPr/>
              <p14:nvPr/>
            </p14:nvContentPartPr>
            <p14:xfrm>
              <a:off x="6716011" y="6111368"/>
              <a:ext cx="247320" cy="154080"/>
            </p14:xfrm>
          </p:contentPart>
        </mc:Choice>
        <mc:Fallback xmlns="">
          <p:pic>
            <p:nvPicPr>
              <p:cNvPr id="158" name="Ink 157">
                <a:extLst>
                  <a:ext uri="{FF2B5EF4-FFF2-40B4-BE49-F238E27FC236}">
                    <a16:creationId xmlns:a16="http://schemas.microsoft.com/office/drawing/2014/main" id="{BD9361E9-211C-4636-9D9A-BC5922CEF1C8}"/>
                  </a:ext>
                </a:extLst>
              </p:cNvPr>
              <p:cNvPicPr/>
              <p:nvPr/>
            </p:nvPicPr>
            <p:blipFill>
              <a:blip r:embed="rId214"/>
              <a:stretch>
                <a:fillRect/>
              </a:stretch>
            </p:blipFill>
            <p:spPr>
              <a:xfrm>
                <a:off x="6709891" y="6105248"/>
                <a:ext cx="25956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59" name="Ink 158">
                <a:extLst>
                  <a:ext uri="{FF2B5EF4-FFF2-40B4-BE49-F238E27FC236}">
                    <a16:creationId xmlns:a16="http://schemas.microsoft.com/office/drawing/2014/main" id="{E8EA41D9-2DBC-2124-EFD8-2559B5621731}"/>
                  </a:ext>
                </a:extLst>
              </p14:cNvPr>
              <p14:cNvContentPartPr/>
              <p14:nvPr/>
            </p14:nvContentPartPr>
            <p14:xfrm>
              <a:off x="6989251" y="6068168"/>
              <a:ext cx="59760" cy="6840"/>
            </p14:xfrm>
          </p:contentPart>
        </mc:Choice>
        <mc:Fallback xmlns="">
          <p:pic>
            <p:nvPicPr>
              <p:cNvPr id="159" name="Ink 158">
                <a:extLst>
                  <a:ext uri="{FF2B5EF4-FFF2-40B4-BE49-F238E27FC236}">
                    <a16:creationId xmlns:a16="http://schemas.microsoft.com/office/drawing/2014/main" id="{E8EA41D9-2DBC-2124-EFD8-2559B5621731}"/>
                  </a:ext>
                </a:extLst>
              </p:cNvPr>
              <p:cNvPicPr/>
              <p:nvPr/>
            </p:nvPicPr>
            <p:blipFill>
              <a:blip r:embed="rId216"/>
              <a:stretch>
                <a:fillRect/>
              </a:stretch>
            </p:blipFill>
            <p:spPr>
              <a:xfrm>
                <a:off x="6983131" y="6062048"/>
                <a:ext cx="7200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0" name="Ink 159">
                <a:extLst>
                  <a:ext uri="{FF2B5EF4-FFF2-40B4-BE49-F238E27FC236}">
                    <a16:creationId xmlns:a16="http://schemas.microsoft.com/office/drawing/2014/main" id="{715A1AAA-11C1-1E2E-AA20-DFE88422AD50}"/>
                  </a:ext>
                </a:extLst>
              </p14:cNvPr>
              <p14:cNvContentPartPr/>
              <p14:nvPr/>
            </p14:nvContentPartPr>
            <p14:xfrm>
              <a:off x="7049731" y="5938208"/>
              <a:ext cx="164520" cy="441000"/>
            </p14:xfrm>
          </p:contentPart>
        </mc:Choice>
        <mc:Fallback xmlns="">
          <p:pic>
            <p:nvPicPr>
              <p:cNvPr id="160" name="Ink 159">
                <a:extLst>
                  <a:ext uri="{FF2B5EF4-FFF2-40B4-BE49-F238E27FC236}">
                    <a16:creationId xmlns:a16="http://schemas.microsoft.com/office/drawing/2014/main" id="{715A1AAA-11C1-1E2E-AA20-DFE88422AD50}"/>
                  </a:ext>
                </a:extLst>
              </p:cNvPr>
              <p:cNvPicPr/>
              <p:nvPr/>
            </p:nvPicPr>
            <p:blipFill>
              <a:blip r:embed="rId218"/>
              <a:stretch>
                <a:fillRect/>
              </a:stretch>
            </p:blipFill>
            <p:spPr>
              <a:xfrm>
                <a:off x="7043611" y="5932088"/>
                <a:ext cx="17676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1" name="Ink 160">
                <a:extLst>
                  <a:ext uri="{FF2B5EF4-FFF2-40B4-BE49-F238E27FC236}">
                    <a16:creationId xmlns:a16="http://schemas.microsoft.com/office/drawing/2014/main" id="{339906BB-374C-DEB5-788F-23C43B64765A}"/>
                  </a:ext>
                </a:extLst>
              </p14:cNvPr>
              <p14:cNvContentPartPr/>
              <p14:nvPr/>
            </p14:nvContentPartPr>
            <p14:xfrm>
              <a:off x="7293451" y="5843528"/>
              <a:ext cx="26640" cy="254880"/>
            </p14:xfrm>
          </p:contentPart>
        </mc:Choice>
        <mc:Fallback xmlns="">
          <p:pic>
            <p:nvPicPr>
              <p:cNvPr id="161" name="Ink 160">
                <a:extLst>
                  <a:ext uri="{FF2B5EF4-FFF2-40B4-BE49-F238E27FC236}">
                    <a16:creationId xmlns:a16="http://schemas.microsoft.com/office/drawing/2014/main" id="{339906BB-374C-DEB5-788F-23C43B64765A}"/>
                  </a:ext>
                </a:extLst>
              </p:cNvPr>
              <p:cNvPicPr/>
              <p:nvPr/>
            </p:nvPicPr>
            <p:blipFill>
              <a:blip r:embed="rId220"/>
              <a:stretch>
                <a:fillRect/>
              </a:stretch>
            </p:blipFill>
            <p:spPr>
              <a:xfrm>
                <a:off x="7287331" y="5837408"/>
                <a:ext cx="3888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2" name="Ink 161">
                <a:extLst>
                  <a:ext uri="{FF2B5EF4-FFF2-40B4-BE49-F238E27FC236}">
                    <a16:creationId xmlns:a16="http://schemas.microsoft.com/office/drawing/2014/main" id="{7177E8E8-ACEE-8624-3195-084977AA9E0B}"/>
                  </a:ext>
                </a:extLst>
              </p14:cNvPr>
              <p14:cNvContentPartPr/>
              <p14:nvPr/>
            </p14:nvContentPartPr>
            <p14:xfrm>
              <a:off x="7420171" y="5895368"/>
              <a:ext cx="132120" cy="116640"/>
            </p14:xfrm>
          </p:contentPart>
        </mc:Choice>
        <mc:Fallback xmlns="">
          <p:pic>
            <p:nvPicPr>
              <p:cNvPr id="162" name="Ink 161">
                <a:extLst>
                  <a:ext uri="{FF2B5EF4-FFF2-40B4-BE49-F238E27FC236}">
                    <a16:creationId xmlns:a16="http://schemas.microsoft.com/office/drawing/2014/main" id="{7177E8E8-ACEE-8624-3195-084977AA9E0B}"/>
                  </a:ext>
                </a:extLst>
              </p:cNvPr>
              <p:cNvPicPr/>
              <p:nvPr/>
            </p:nvPicPr>
            <p:blipFill>
              <a:blip r:embed="rId222"/>
              <a:stretch>
                <a:fillRect/>
              </a:stretch>
            </p:blipFill>
            <p:spPr>
              <a:xfrm>
                <a:off x="7414051" y="5889248"/>
                <a:ext cx="1443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63" name="Ink 162">
                <a:extLst>
                  <a:ext uri="{FF2B5EF4-FFF2-40B4-BE49-F238E27FC236}">
                    <a16:creationId xmlns:a16="http://schemas.microsoft.com/office/drawing/2014/main" id="{32B4B191-2EA2-C8E5-873F-A3320E252A39}"/>
                  </a:ext>
                </a:extLst>
              </p14:cNvPr>
              <p14:cNvContentPartPr/>
              <p14:nvPr/>
            </p14:nvContentPartPr>
            <p14:xfrm>
              <a:off x="7594771" y="5864768"/>
              <a:ext cx="118440" cy="462240"/>
            </p14:xfrm>
          </p:contentPart>
        </mc:Choice>
        <mc:Fallback xmlns="">
          <p:pic>
            <p:nvPicPr>
              <p:cNvPr id="163" name="Ink 162">
                <a:extLst>
                  <a:ext uri="{FF2B5EF4-FFF2-40B4-BE49-F238E27FC236}">
                    <a16:creationId xmlns:a16="http://schemas.microsoft.com/office/drawing/2014/main" id="{32B4B191-2EA2-C8E5-873F-A3320E252A39}"/>
                  </a:ext>
                </a:extLst>
              </p:cNvPr>
              <p:cNvPicPr/>
              <p:nvPr/>
            </p:nvPicPr>
            <p:blipFill>
              <a:blip r:embed="rId224"/>
              <a:stretch>
                <a:fillRect/>
              </a:stretch>
            </p:blipFill>
            <p:spPr>
              <a:xfrm>
                <a:off x="7588651" y="5858648"/>
                <a:ext cx="13068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81" name="Ink 180">
                <a:extLst>
                  <a:ext uri="{FF2B5EF4-FFF2-40B4-BE49-F238E27FC236}">
                    <a16:creationId xmlns:a16="http://schemas.microsoft.com/office/drawing/2014/main" id="{8D1495BD-B80C-82A4-4D87-9E1568DB1831}"/>
                  </a:ext>
                </a:extLst>
              </p14:cNvPr>
              <p14:cNvContentPartPr/>
              <p14:nvPr/>
            </p14:nvContentPartPr>
            <p14:xfrm>
              <a:off x="8021371" y="5103368"/>
              <a:ext cx="672480" cy="881280"/>
            </p14:xfrm>
          </p:contentPart>
        </mc:Choice>
        <mc:Fallback xmlns="">
          <p:pic>
            <p:nvPicPr>
              <p:cNvPr id="181" name="Ink 180">
                <a:extLst>
                  <a:ext uri="{FF2B5EF4-FFF2-40B4-BE49-F238E27FC236}">
                    <a16:creationId xmlns:a16="http://schemas.microsoft.com/office/drawing/2014/main" id="{8D1495BD-B80C-82A4-4D87-9E1568DB1831}"/>
                  </a:ext>
                </a:extLst>
              </p:cNvPr>
              <p:cNvPicPr/>
              <p:nvPr/>
            </p:nvPicPr>
            <p:blipFill>
              <a:blip r:embed="rId226"/>
              <a:stretch>
                <a:fillRect/>
              </a:stretch>
            </p:blipFill>
            <p:spPr>
              <a:xfrm>
                <a:off x="8015251" y="5097248"/>
                <a:ext cx="684720" cy="89352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82" name="Ink 181">
                <a:extLst>
                  <a:ext uri="{FF2B5EF4-FFF2-40B4-BE49-F238E27FC236}">
                    <a16:creationId xmlns:a16="http://schemas.microsoft.com/office/drawing/2014/main" id="{88FEF410-691C-0442-35F6-002AF3C506DD}"/>
                  </a:ext>
                </a:extLst>
              </p14:cNvPr>
              <p14:cNvContentPartPr/>
              <p14:nvPr/>
            </p14:nvContentPartPr>
            <p14:xfrm>
              <a:off x="8030011" y="5852168"/>
              <a:ext cx="360" cy="2160"/>
            </p14:xfrm>
          </p:contentPart>
        </mc:Choice>
        <mc:Fallback xmlns="">
          <p:pic>
            <p:nvPicPr>
              <p:cNvPr id="182" name="Ink 181">
                <a:extLst>
                  <a:ext uri="{FF2B5EF4-FFF2-40B4-BE49-F238E27FC236}">
                    <a16:creationId xmlns:a16="http://schemas.microsoft.com/office/drawing/2014/main" id="{88FEF410-691C-0442-35F6-002AF3C506DD}"/>
                  </a:ext>
                </a:extLst>
              </p:cNvPr>
              <p:cNvPicPr/>
              <p:nvPr/>
            </p:nvPicPr>
            <p:blipFill>
              <a:blip r:embed="rId228"/>
              <a:stretch>
                <a:fillRect/>
              </a:stretch>
            </p:blipFill>
            <p:spPr>
              <a:xfrm>
                <a:off x="8023891" y="5846048"/>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66" name="Ink 165">
                <a:extLst>
                  <a:ext uri="{FF2B5EF4-FFF2-40B4-BE49-F238E27FC236}">
                    <a16:creationId xmlns:a16="http://schemas.microsoft.com/office/drawing/2014/main" id="{20CB02C5-C8DE-D5CC-B70C-6B87D7CC618B}"/>
                  </a:ext>
                </a:extLst>
              </p14:cNvPr>
              <p14:cNvContentPartPr/>
              <p14:nvPr/>
            </p14:nvContentPartPr>
            <p14:xfrm>
              <a:off x="8465971" y="2064608"/>
              <a:ext cx="180000" cy="3085920"/>
            </p14:xfrm>
          </p:contentPart>
        </mc:Choice>
        <mc:Fallback xmlns="">
          <p:pic>
            <p:nvPicPr>
              <p:cNvPr id="166" name="Ink 165">
                <a:extLst>
                  <a:ext uri="{FF2B5EF4-FFF2-40B4-BE49-F238E27FC236}">
                    <a16:creationId xmlns:a16="http://schemas.microsoft.com/office/drawing/2014/main" id="{20CB02C5-C8DE-D5CC-B70C-6B87D7CC618B}"/>
                  </a:ext>
                </a:extLst>
              </p:cNvPr>
              <p:cNvPicPr/>
              <p:nvPr/>
            </p:nvPicPr>
            <p:blipFill>
              <a:blip r:embed="rId230"/>
              <a:stretch>
                <a:fillRect/>
              </a:stretch>
            </p:blipFill>
            <p:spPr>
              <a:xfrm>
                <a:off x="8459851" y="2058488"/>
                <a:ext cx="192240" cy="30981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67" name="Ink 166">
                <a:extLst>
                  <a:ext uri="{FF2B5EF4-FFF2-40B4-BE49-F238E27FC236}">
                    <a16:creationId xmlns:a16="http://schemas.microsoft.com/office/drawing/2014/main" id="{09A06CFF-12DF-4CFA-855B-6171D1B4DC4E}"/>
                  </a:ext>
                </a:extLst>
              </p14:cNvPr>
              <p14:cNvContentPartPr/>
              <p14:nvPr/>
            </p14:nvContentPartPr>
            <p14:xfrm>
              <a:off x="7798171" y="1597688"/>
              <a:ext cx="360" cy="360"/>
            </p14:xfrm>
          </p:contentPart>
        </mc:Choice>
        <mc:Fallback xmlns="">
          <p:pic>
            <p:nvPicPr>
              <p:cNvPr id="167" name="Ink 166">
                <a:extLst>
                  <a:ext uri="{FF2B5EF4-FFF2-40B4-BE49-F238E27FC236}">
                    <a16:creationId xmlns:a16="http://schemas.microsoft.com/office/drawing/2014/main" id="{09A06CFF-12DF-4CFA-855B-6171D1B4DC4E}"/>
                  </a:ext>
                </a:extLst>
              </p:cNvPr>
              <p:cNvPicPr/>
              <p:nvPr/>
            </p:nvPicPr>
            <p:blipFill>
              <a:blip r:embed="rId232"/>
              <a:stretch>
                <a:fillRect/>
              </a:stretch>
            </p:blipFill>
            <p:spPr>
              <a:xfrm>
                <a:off x="7792051" y="159156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68" name="Ink 167">
                <a:extLst>
                  <a:ext uri="{FF2B5EF4-FFF2-40B4-BE49-F238E27FC236}">
                    <a16:creationId xmlns:a16="http://schemas.microsoft.com/office/drawing/2014/main" id="{92A71B0B-55E9-D64B-9335-F62E83DDA4EE}"/>
                  </a:ext>
                </a:extLst>
              </p14:cNvPr>
              <p14:cNvContentPartPr/>
              <p14:nvPr/>
            </p14:nvContentPartPr>
            <p14:xfrm>
              <a:off x="7798171" y="1558088"/>
              <a:ext cx="95400" cy="76320"/>
            </p14:xfrm>
          </p:contentPart>
        </mc:Choice>
        <mc:Fallback xmlns="">
          <p:pic>
            <p:nvPicPr>
              <p:cNvPr id="168" name="Ink 167">
                <a:extLst>
                  <a:ext uri="{FF2B5EF4-FFF2-40B4-BE49-F238E27FC236}">
                    <a16:creationId xmlns:a16="http://schemas.microsoft.com/office/drawing/2014/main" id="{92A71B0B-55E9-D64B-9335-F62E83DDA4EE}"/>
                  </a:ext>
                </a:extLst>
              </p:cNvPr>
              <p:cNvPicPr/>
              <p:nvPr/>
            </p:nvPicPr>
            <p:blipFill>
              <a:blip r:embed="rId234"/>
              <a:stretch>
                <a:fillRect/>
              </a:stretch>
            </p:blipFill>
            <p:spPr>
              <a:xfrm>
                <a:off x="7792051" y="1551968"/>
                <a:ext cx="1076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69" name="Ink 168">
                <a:extLst>
                  <a:ext uri="{FF2B5EF4-FFF2-40B4-BE49-F238E27FC236}">
                    <a16:creationId xmlns:a16="http://schemas.microsoft.com/office/drawing/2014/main" id="{72001EB5-F3EC-78F3-FCCB-3FACB6FCB27B}"/>
                  </a:ext>
                </a:extLst>
              </p14:cNvPr>
              <p14:cNvContentPartPr/>
              <p14:nvPr/>
            </p14:nvContentPartPr>
            <p14:xfrm>
              <a:off x="7955851" y="1397888"/>
              <a:ext cx="86400" cy="184680"/>
            </p14:xfrm>
          </p:contentPart>
        </mc:Choice>
        <mc:Fallback xmlns="">
          <p:pic>
            <p:nvPicPr>
              <p:cNvPr id="169" name="Ink 168">
                <a:extLst>
                  <a:ext uri="{FF2B5EF4-FFF2-40B4-BE49-F238E27FC236}">
                    <a16:creationId xmlns:a16="http://schemas.microsoft.com/office/drawing/2014/main" id="{72001EB5-F3EC-78F3-FCCB-3FACB6FCB27B}"/>
                  </a:ext>
                </a:extLst>
              </p:cNvPr>
              <p:cNvPicPr/>
              <p:nvPr/>
            </p:nvPicPr>
            <p:blipFill>
              <a:blip r:embed="rId236"/>
              <a:stretch>
                <a:fillRect/>
              </a:stretch>
            </p:blipFill>
            <p:spPr>
              <a:xfrm>
                <a:off x="7949731" y="1391768"/>
                <a:ext cx="986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0" name="Ink 169">
                <a:extLst>
                  <a:ext uri="{FF2B5EF4-FFF2-40B4-BE49-F238E27FC236}">
                    <a16:creationId xmlns:a16="http://schemas.microsoft.com/office/drawing/2014/main" id="{1D2DFB96-E7E1-4191-692B-05FF6D547279}"/>
                  </a:ext>
                </a:extLst>
              </p14:cNvPr>
              <p14:cNvContentPartPr/>
              <p14:nvPr/>
            </p14:nvContentPartPr>
            <p14:xfrm>
              <a:off x="8061331" y="1471328"/>
              <a:ext cx="126720" cy="93600"/>
            </p14:xfrm>
          </p:contentPart>
        </mc:Choice>
        <mc:Fallback xmlns="">
          <p:pic>
            <p:nvPicPr>
              <p:cNvPr id="170" name="Ink 169">
                <a:extLst>
                  <a:ext uri="{FF2B5EF4-FFF2-40B4-BE49-F238E27FC236}">
                    <a16:creationId xmlns:a16="http://schemas.microsoft.com/office/drawing/2014/main" id="{1D2DFB96-E7E1-4191-692B-05FF6D547279}"/>
                  </a:ext>
                </a:extLst>
              </p:cNvPr>
              <p:cNvPicPr/>
              <p:nvPr/>
            </p:nvPicPr>
            <p:blipFill>
              <a:blip r:embed="rId238"/>
              <a:stretch>
                <a:fillRect/>
              </a:stretch>
            </p:blipFill>
            <p:spPr>
              <a:xfrm>
                <a:off x="8055211" y="1465208"/>
                <a:ext cx="1389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1" name="Ink 170">
                <a:extLst>
                  <a:ext uri="{FF2B5EF4-FFF2-40B4-BE49-F238E27FC236}">
                    <a16:creationId xmlns:a16="http://schemas.microsoft.com/office/drawing/2014/main" id="{5B319FA9-D63E-2245-C582-F4EC37C926F8}"/>
                  </a:ext>
                </a:extLst>
              </p14:cNvPr>
              <p14:cNvContentPartPr/>
              <p14:nvPr/>
            </p14:nvContentPartPr>
            <p14:xfrm>
              <a:off x="7836331" y="1624328"/>
              <a:ext cx="478440" cy="524520"/>
            </p14:xfrm>
          </p:contentPart>
        </mc:Choice>
        <mc:Fallback xmlns="">
          <p:pic>
            <p:nvPicPr>
              <p:cNvPr id="171" name="Ink 170">
                <a:extLst>
                  <a:ext uri="{FF2B5EF4-FFF2-40B4-BE49-F238E27FC236}">
                    <a16:creationId xmlns:a16="http://schemas.microsoft.com/office/drawing/2014/main" id="{5B319FA9-D63E-2245-C582-F4EC37C926F8}"/>
                  </a:ext>
                </a:extLst>
              </p:cNvPr>
              <p:cNvPicPr/>
              <p:nvPr/>
            </p:nvPicPr>
            <p:blipFill>
              <a:blip r:embed="rId240"/>
              <a:stretch>
                <a:fillRect/>
              </a:stretch>
            </p:blipFill>
            <p:spPr>
              <a:xfrm>
                <a:off x="7830211" y="1618208"/>
                <a:ext cx="490680" cy="5367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2" name="Ink 171">
                <a:extLst>
                  <a:ext uri="{FF2B5EF4-FFF2-40B4-BE49-F238E27FC236}">
                    <a16:creationId xmlns:a16="http://schemas.microsoft.com/office/drawing/2014/main" id="{BA2F187D-84A4-D18F-E7B9-E072D2194C82}"/>
                  </a:ext>
                </a:extLst>
              </p14:cNvPr>
              <p14:cNvContentPartPr/>
              <p14:nvPr/>
            </p14:nvContentPartPr>
            <p14:xfrm>
              <a:off x="8438971" y="1660328"/>
              <a:ext cx="58320" cy="153000"/>
            </p14:xfrm>
          </p:contentPart>
        </mc:Choice>
        <mc:Fallback xmlns="">
          <p:pic>
            <p:nvPicPr>
              <p:cNvPr id="172" name="Ink 171">
                <a:extLst>
                  <a:ext uri="{FF2B5EF4-FFF2-40B4-BE49-F238E27FC236}">
                    <a16:creationId xmlns:a16="http://schemas.microsoft.com/office/drawing/2014/main" id="{BA2F187D-84A4-D18F-E7B9-E072D2194C82}"/>
                  </a:ext>
                </a:extLst>
              </p:cNvPr>
              <p:cNvPicPr/>
              <p:nvPr/>
            </p:nvPicPr>
            <p:blipFill>
              <a:blip r:embed="rId242"/>
              <a:stretch>
                <a:fillRect/>
              </a:stretch>
            </p:blipFill>
            <p:spPr>
              <a:xfrm>
                <a:off x="8432851" y="1654208"/>
                <a:ext cx="705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3" name="Ink 172">
                <a:extLst>
                  <a:ext uri="{FF2B5EF4-FFF2-40B4-BE49-F238E27FC236}">
                    <a16:creationId xmlns:a16="http://schemas.microsoft.com/office/drawing/2014/main" id="{BC363149-E695-FFE5-DC46-0AAC77E5B58B}"/>
                  </a:ext>
                </a:extLst>
              </p14:cNvPr>
              <p14:cNvContentPartPr/>
              <p14:nvPr/>
            </p14:nvContentPartPr>
            <p14:xfrm>
              <a:off x="7583611" y="2070368"/>
              <a:ext cx="59040" cy="163440"/>
            </p14:xfrm>
          </p:contentPart>
        </mc:Choice>
        <mc:Fallback xmlns="">
          <p:pic>
            <p:nvPicPr>
              <p:cNvPr id="173" name="Ink 172">
                <a:extLst>
                  <a:ext uri="{FF2B5EF4-FFF2-40B4-BE49-F238E27FC236}">
                    <a16:creationId xmlns:a16="http://schemas.microsoft.com/office/drawing/2014/main" id="{BC363149-E695-FFE5-DC46-0AAC77E5B58B}"/>
                  </a:ext>
                </a:extLst>
              </p:cNvPr>
              <p:cNvPicPr/>
              <p:nvPr/>
            </p:nvPicPr>
            <p:blipFill>
              <a:blip r:embed="rId244"/>
              <a:stretch>
                <a:fillRect/>
              </a:stretch>
            </p:blipFill>
            <p:spPr>
              <a:xfrm>
                <a:off x="7577491" y="2064248"/>
                <a:ext cx="71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4" name="Ink 173">
                <a:extLst>
                  <a:ext uri="{FF2B5EF4-FFF2-40B4-BE49-F238E27FC236}">
                    <a16:creationId xmlns:a16="http://schemas.microsoft.com/office/drawing/2014/main" id="{4E91A6EE-448F-95E4-82BE-C13873ADCAAC}"/>
                  </a:ext>
                </a:extLst>
              </p14:cNvPr>
              <p14:cNvContentPartPr/>
              <p14:nvPr/>
            </p14:nvContentPartPr>
            <p14:xfrm>
              <a:off x="7703851" y="2067488"/>
              <a:ext cx="331560" cy="141480"/>
            </p14:xfrm>
          </p:contentPart>
        </mc:Choice>
        <mc:Fallback xmlns="">
          <p:pic>
            <p:nvPicPr>
              <p:cNvPr id="174" name="Ink 173">
                <a:extLst>
                  <a:ext uri="{FF2B5EF4-FFF2-40B4-BE49-F238E27FC236}">
                    <a16:creationId xmlns:a16="http://schemas.microsoft.com/office/drawing/2014/main" id="{4E91A6EE-448F-95E4-82BE-C13873ADCAAC}"/>
                  </a:ext>
                </a:extLst>
              </p:cNvPr>
              <p:cNvPicPr/>
              <p:nvPr/>
            </p:nvPicPr>
            <p:blipFill>
              <a:blip r:embed="rId246"/>
              <a:stretch>
                <a:fillRect/>
              </a:stretch>
            </p:blipFill>
            <p:spPr>
              <a:xfrm>
                <a:off x="7697731" y="2061368"/>
                <a:ext cx="34380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5" name="Ink 174">
                <a:extLst>
                  <a:ext uri="{FF2B5EF4-FFF2-40B4-BE49-F238E27FC236}">
                    <a16:creationId xmlns:a16="http://schemas.microsoft.com/office/drawing/2014/main" id="{397A5D9F-1AD1-7D0A-135D-09152429A3A3}"/>
                  </a:ext>
                </a:extLst>
              </p14:cNvPr>
              <p14:cNvContentPartPr/>
              <p14:nvPr/>
            </p14:nvContentPartPr>
            <p14:xfrm>
              <a:off x="8282011" y="2059928"/>
              <a:ext cx="360" cy="25200"/>
            </p14:xfrm>
          </p:contentPart>
        </mc:Choice>
        <mc:Fallback xmlns="">
          <p:pic>
            <p:nvPicPr>
              <p:cNvPr id="175" name="Ink 174">
                <a:extLst>
                  <a:ext uri="{FF2B5EF4-FFF2-40B4-BE49-F238E27FC236}">
                    <a16:creationId xmlns:a16="http://schemas.microsoft.com/office/drawing/2014/main" id="{397A5D9F-1AD1-7D0A-135D-09152429A3A3}"/>
                  </a:ext>
                </a:extLst>
              </p:cNvPr>
              <p:cNvPicPr/>
              <p:nvPr/>
            </p:nvPicPr>
            <p:blipFill>
              <a:blip r:embed="rId248"/>
              <a:stretch>
                <a:fillRect/>
              </a:stretch>
            </p:blipFill>
            <p:spPr>
              <a:xfrm>
                <a:off x="8275891" y="2053808"/>
                <a:ext cx="126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6" name="Ink 175">
                <a:extLst>
                  <a:ext uri="{FF2B5EF4-FFF2-40B4-BE49-F238E27FC236}">
                    <a16:creationId xmlns:a16="http://schemas.microsoft.com/office/drawing/2014/main" id="{532AB49B-7BC3-2111-F351-F199707322DE}"/>
                  </a:ext>
                </a:extLst>
              </p14:cNvPr>
              <p14:cNvContentPartPr/>
              <p14:nvPr/>
            </p14:nvContentPartPr>
            <p14:xfrm>
              <a:off x="8355811" y="1881368"/>
              <a:ext cx="199800" cy="210240"/>
            </p14:xfrm>
          </p:contentPart>
        </mc:Choice>
        <mc:Fallback xmlns="">
          <p:pic>
            <p:nvPicPr>
              <p:cNvPr id="176" name="Ink 175">
                <a:extLst>
                  <a:ext uri="{FF2B5EF4-FFF2-40B4-BE49-F238E27FC236}">
                    <a16:creationId xmlns:a16="http://schemas.microsoft.com/office/drawing/2014/main" id="{532AB49B-7BC3-2111-F351-F199707322DE}"/>
                  </a:ext>
                </a:extLst>
              </p:cNvPr>
              <p:cNvPicPr/>
              <p:nvPr/>
            </p:nvPicPr>
            <p:blipFill>
              <a:blip r:embed="rId250"/>
              <a:stretch>
                <a:fillRect/>
              </a:stretch>
            </p:blipFill>
            <p:spPr>
              <a:xfrm>
                <a:off x="8349691" y="1875248"/>
                <a:ext cx="21204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7" name="Ink 176">
                <a:extLst>
                  <a:ext uri="{FF2B5EF4-FFF2-40B4-BE49-F238E27FC236}">
                    <a16:creationId xmlns:a16="http://schemas.microsoft.com/office/drawing/2014/main" id="{C9783718-4223-F5F2-76A2-159A92DC3E5C}"/>
                  </a:ext>
                </a:extLst>
              </p14:cNvPr>
              <p14:cNvContentPartPr/>
              <p14:nvPr/>
            </p14:nvContentPartPr>
            <p14:xfrm>
              <a:off x="8597011" y="1940768"/>
              <a:ext cx="43920" cy="92160"/>
            </p14:xfrm>
          </p:contentPart>
        </mc:Choice>
        <mc:Fallback xmlns="">
          <p:pic>
            <p:nvPicPr>
              <p:cNvPr id="177" name="Ink 176">
                <a:extLst>
                  <a:ext uri="{FF2B5EF4-FFF2-40B4-BE49-F238E27FC236}">
                    <a16:creationId xmlns:a16="http://schemas.microsoft.com/office/drawing/2014/main" id="{C9783718-4223-F5F2-76A2-159A92DC3E5C}"/>
                  </a:ext>
                </a:extLst>
              </p:cNvPr>
              <p:cNvPicPr/>
              <p:nvPr/>
            </p:nvPicPr>
            <p:blipFill>
              <a:blip r:embed="rId252"/>
              <a:stretch>
                <a:fillRect/>
              </a:stretch>
            </p:blipFill>
            <p:spPr>
              <a:xfrm>
                <a:off x="8590891" y="1934648"/>
                <a:ext cx="5616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8" name="Ink 177">
                <a:extLst>
                  <a:ext uri="{FF2B5EF4-FFF2-40B4-BE49-F238E27FC236}">
                    <a16:creationId xmlns:a16="http://schemas.microsoft.com/office/drawing/2014/main" id="{098B13CB-587A-AD09-C408-E20557F29510}"/>
                  </a:ext>
                </a:extLst>
              </p14:cNvPr>
              <p14:cNvContentPartPr/>
              <p14:nvPr/>
            </p14:nvContentPartPr>
            <p14:xfrm>
              <a:off x="8673331" y="1974248"/>
              <a:ext cx="30240" cy="82080"/>
            </p14:xfrm>
          </p:contentPart>
        </mc:Choice>
        <mc:Fallback xmlns="">
          <p:pic>
            <p:nvPicPr>
              <p:cNvPr id="178" name="Ink 177">
                <a:extLst>
                  <a:ext uri="{FF2B5EF4-FFF2-40B4-BE49-F238E27FC236}">
                    <a16:creationId xmlns:a16="http://schemas.microsoft.com/office/drawing/2014/main" id="{098B13CB-587A-AD09-C408-E20557F29510}"/>
                  </a:ext>
                </a:extLst>
              </p:cNvPr>
              <p:cNvPicPr/>
              <p:nvPr/>
            </p:nvPicPr>
            <p:blipFill>
              <a:blip r:embed="rId254"/>
              <a:stretch>
                <a:fillRect/>
              </a:stretch>
            </p:blipFill>
            <p:spPr>
              <a:xfrm>
                <a:off x="8667211" y="1968128"/>
                <a:ext cx="424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9" name="Ink 178">
                <a:extLst>
                  <a:ext uri="{FF2B5EF4-FFF2-40B4-BE49-F238E27FC236}">
                    <a16:creationId xmlns:a16="http://schemas.microsoft.com/office/drawing/2014/main" id="{FD2C6423-A999-FB3F-0FF6-C4216940608A}"/>
                  </a:ext>
                </a:extLst>
              </p14:cNvPr>
              <p14:cNvContentPartPr/>
              <p14:nvPr/>
            </p14:nvContentPartPr>
            <p14:xfrm>
              <a:off x="8744611" y="1887488"/>
              <a:ext cx="117360" cy="361800"/>
            </p14:xfrm>
          </p:contentPart>
        </mc:Choice>
        <mc:Fallback xmlns="">
          <p:pic>
            <p:nvPicPr>
              <p:cNvPr id="179" name="Ink 178">
                <a:extLst>
                  <a:ext uri="{FF2B5EF4-FFF2-40B4-BE49-F238E27FC236}">
                    <a16:creationId xmlns:a16="http://schemas.microsoft.com/office/drawing/2014/main" id="{FD2C6423-A999-FB3F-0FF6-C4216940608A}"/>
                  </a:ext>
                </a:extLst>
              </p:cNvPr>
              <p:cNvPicPr/>
              <p:nvPr/>
            </p:nvPicPr>
            <p:blipFill>
              <a:blip r:embed="rId256"/>
              <a:stretch>
                <a:fillRect/>
              </a:stretch>
            </p:blipFill>
            <p:spPr>
              <a:xfrm>
                <a:off x="8738491" y="1881368"/>
                <a:ext cx="1296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78" name="Ink 77">
                <a:extLst>
                  <a:ext uri="{FF2B5EF4-FFF2-40B4-BE49-F238E27FC236}">
                    <a16:creationId xmlns:a16="http://schemas.microsoft.com/office/drawing/2014/main" id="{E12FA320-7E60-CE31-C1FB-58F1560BCEA9}"/>
                  </a:ext>
                </a:extLst>
              </p14:cNvPr>
              <p14:cNvContentPartPr/>
              <p14:nvPr/>
            </p14:nvContentPartPr>
            <p14:xfrm>
              <a:off x="7304251" y="4571648"/>
              <a:ext cx="74160" cy="238320"/>
            </p14:xfrm>
          </p:contentPart>
        </mc:Choice>
        <mc:Fallback xmlns="">
          <p:pic>
            <p:nvPicPr>
              <p:cNvPr id="78" name="Ink 77">
                <a:extLst>
                  <a:ext uri="{FF2B5EF4-FFF2-40B4-BE49-F238E27FC236}">
                    <a16:creationId xmlns:a16="http://schemas.microsoft.com/office/drawing/2014/main" id="{E12FA320-7E60-CE31-C1FB-58F1560BCEA9}"/>
                  </a:ext>
                </a:extLst>
              </p:cNvPr>
              <p:cNvPicPr/>
              <p:nvPr/>
            </p:nvPicPr>
            <p:blipFill>
              <a:blip r:embed="rId258"/>
              <a:stretch>
                <a:fillRect/>
              </a:stretch>
            </p:blipFill>
            <p:spPr>
              <a:xfrm>
                <a:off x="7298131" y="4565528"/>
                <a:ext cx="8640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79" name="Ink 78">
                <a:extLst>
                  <a:ext uri="{FF2B5EF4-FFF2-40B4-BE49-F238E27FC236}">
                    <a16:creationId xmlns:a16="http://schemas.microsoft.com/office/drawing/2014/main" id="{A62BCC34-2EA6-0492-9C5B-3DB8D4D21203}"/>
                  </a:ext>
                </a:extLst>
              </p14:cNvPr>
              <p14:cNvContentPartPr/>
              <p14:nvPr/>
            </p14:nvContentPartPr>
            <p14:xfrm>
              <a:off x="7397491" y="4424768"/>
              <a:ext cx="23040" cy="322560"/>
            </p14:xfrm>
          </p:contentPart>
        </mc:Choice>
        <mc:Fallback xmlns="">
          <p:pic>
            <p:nvPicPr>
              <p:cNvPr id="79" name="Ink 78">
                <a:extLst>
                  <a:ext uri="{FF2B5EF4-FFF2-40B4-BE49-F238E27FC236}">
                    <a16:creationId xmlns:a16="http://schemas.microsoft.com/office/drawing/2014/main" id="{A62BCC34-2EA6-0492-9C5B-3DB8D4D21203}"/>
                  </a:ext>
                </a:extLst>
              </p:cNvPr>
              <p:cNvPicPr/>
              <p:nvPr/>
            </p:nvPicPr>
            <p:blipFill>
              <a:blip r:embed="rId260"/>
              <a:stretch>
                <a:fillRect/>
              </a:stretch>
            </p:blipFill>
            <p:spPr>
              <a:xfrm>
                <a:off x="7391371" y="4418648"/>
                <a:ext cx="3528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80" name="Ink 79">
                <a:extLst>
                  <a:ext uri="{FF2B5EF4-FFF2-40B4-BE49-F238E27FC236}">
                    <a16:creationId xmlns:a16="http://schemas.microsoft.com/office/drawing/2014/main" id="{AA22DFAD-DDD7-AAED-DC0F-4CEA01F06E64}"/>
                  </a:ext>
                </a:extLst>
              </p14:cNvPr>
              <p14:cNvContentPartPr/>
              <p14:nvPr/>
            </p14:nvContentPartPr>
            <p14:xfrm>
              <a:off x="7388851" y="4617728"/>
              <a:ext cx="264960" cy="316080"/>
            </p14:xfrm>
          </p:contentPart>
        </mc:Choice>
        <mc:Fallback xmlns="">
          <p:pic>
            <p:nvPicPr>
              <p:cNvPr id="80" name="Ink 79">
                <a:extLst>
                  <a:ext uri="{FF2B5EF4-FFF2-40B4-BE49-F238E27FC236}">
                    <a16:creationId xmlns:a16="http://schemas.microsoft.com/office/drawing/2014/main" id="{AA22DFAD-DDD7-AAED-DC0F-4CEA01F06E64}"/>
                  </a:ext>
                </a:extLst>
              </p:cNvPr>
              <p:cNvPicPr/>
              <p:nvPr/>
            </p:nvPicPr>
            <p:blipFill>
              <a:blip r:embed="rId262"/>
              <a:stretch>
                <a:fillRect/>
              </a:stretch>
            </p:blipFill>
            <p:spPr>
              <a:xfrm>
                <a:off x="7382731" y="4611608"/>
                <a:ext cx="27720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81" name="Ink 80">
                <a:extLst>
                  <a:ext uri="{FF2B5EF4-FFF2-40B4-BE49-F238E27FC236}">
                    <a16:creationId xmlns:a16="http://schemas.microsoft.com/office/drawing/2014/main" id="{C0E29ED4-760D-D1AE-1118-A935555298A5}"/>
                  </a:ext>
                </a:extLst>
              </p14:cNvPr>
              <p14:cNvContentPartPr/>
              <p14:nvPr/>
            </p14:nvContentPartPr>
            <p14:xfrm>
              <a:off x="7703851" y="4412168"/>
              <a:ext cx="84240" cy="195120"/>
            </p14:xfrm>
          </p:contentPart>
        </mc:Choice>
        <mc:Fallback xmlns="">
          <p:pic>
            <p:nvPicPr>
              <p:cNvPr id="81" name="Ink 80">
                <a:extLst>
                  <a:ext uri="{FF2B5EF4-FFF2-40B4-BE49-F238E27FC236}">
                    <a16:creationId xmlns:a16="http://schemas.microsoft.com/office/drawing/2014/main" id="{C0E29ED4-760D-D1AE-1118-A935555298A5}"/>
                  </a:ext>
                </a:extLst>
              </p:cNvPr>
              <p:cNvPicPr/>
              <p:nvPr/>
            </p:nvPicPr>
            <p:blipFill>
              <a:blip r:embed="rId264"/>
              <a:stretch>
                <a:fillRect/>
              </a:stretch>
            </p:blipFill>
            <p:spPr>
              <a:xfrm>
                <a:off x="7697731" y="4406048"/>
                <a:ext cx="9648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84" name="Ink 183">
                <a:extLst>
                  <a:ext uri="{FF2B5EF4-FFF2-40B4-BE49-F238E27FC236}">
                    <a16:creationId xmlns:a16="http://schemas.microsoft.com/office/drawing/2014/main" id="{2D2A4FA3-4AC3-C594-C7A1-5E9B1E916556}"/>
                  </a:ext>
                </a:extLst>
              </p14:cNvPr>
              <p14:cNvContentPartPr/>
              <p14:nvPr/>
            </p14:nvContentPartPr>
            <p14:xfrm>
              <a:off x="7650931" y="2360168"/>
              <a:ext cx="43560" cy="306000"/>
            </p14:xfrm>
          </p:contentPart>
        </mc:Choice>
        <mc:Fallback xmlns="">
          <p:pic>
            <p:nvPicPr>
              <p:cNvPr id="184" name="Ink 183">
                <a:extLst>
                  <a:ext uri="{FF2B5EF4-FFF2-40B4-BE49-F238E27FC236}">
                    <a16:creationId xmlns:a16="http://schemas.microsoft.com/office/drawing/2014/main" id="{2D2A4FA3-4AC3-C594-C7A1-5E9B1E916556}"/>
                  </a:ext>
                </a:extLst>
              </p:cNvPr>
              <p:cNvPicPr/>
              <p:nvPr/>
            </p:nvPicPr>
            <p:blipFill>
              <a:blip r:embed="rId266"/>
              <a:stretch>
                <a:fillRect/>
              </a:stretch>
            </p:blipFill>
            <p:spPr>
              <a:xfrm>
                <a:off x="7644811" y="2354048"/>
                <a:ext cx="558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85" name="Ink 184">
                <a:extLst>
                  <a:ext uri="{FF2B5EF4-FFF2-40B4-BE49-F238E27FC236}">
                    <a16:creationId xmlns:a16="http://schemas.microsoft.com/office/drawing/2014/main" id="{19AFCB4D-D10E-2F01-8813-BFA0CE696A2E}"/>
                  </a:ext>
                </a:extLst>
              </p14:cNvPr>
              <p14:cNvContentPartPr/>
              <p14:nvPr/>
            </p14:nvContentPartPr>
            <p14:xfrm>
              <a:off x="7630411" y="2486528"/>
              <a:ext cx="115560" cy="118440"/>
            </p14:xfrm>
          </p:contentPart>
        </mc:Choice>
        <mc:Fallback xmlns="">
          <p:pic>
            <p:nvPicPr>
              <p:cNvPr id="185" name="Ink 184">
                <a:extLst>
                  <a:ext uri="{FF2B5EF4-FFF2-40B4-BE49-F238E27FC236}">
                    <a16:creationId xmlns:a16="http://schemas.microsoft.com/office/drawing/2014/main" id="{19AFCB4D-D10E-2F01-8813-BFA0CE696A2E}"/>
                  </a:ext>
                </a:extLst>
              </p:cNvPr>
              <p:cNvPicPr/>
              <p:nvPr/>
            </p:nvPicPr>
            <p:blipFill>
              <a:blip r:embed="rId268"/>
              <a:stretch>
                <a:fillRect/>
              </a:stretch>
            </p:blipFill>
            <p:spPr>
              <a:xfrm>
                <a:off x="7624291" y="2480408"/>
                <a:ext cx="127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86" name="Ink 185">
                <a:extLst>
                  <a:ext uri="{FF2B5EF4-FFF2-40B4-BE49-F238E27FC236}">
                    <a16:creationId xmlns:a16="http://schemas.microsoft.com/office/drawing/2014/main" id="{96161D90-1E55-1165-A621-BAFF6E928CB1}"/>
                  </a:ext>
                </a:extLst>
              </p14:cNvPr>
              <p14:cNvContentPartPr/>
              <p14:nvPr/>
            </p14:nvContentPartPr>
            <p14:xfrm>
              <a:off x="7808971" y="2387528"/>
              <a:ext cx="95400" cy="124560"/>
            </p14:xfrm>
          </p:contentPart>
        </mc:Choice>
        <mc:Fallback xmlns="">
          <p:pic>
            <p:nvPicPr>
              <p:cNvPr id="186" name="Ink 185">
                <a:extLst>
                  <a:ext uri="{FF2B5EF4-FFF2-40B4-BE49-F238E27FC236}">
                    <a16:creationId xmlns:a16="http://schemas.microsoft.com/office/drawing/2014/main" id="{96161D90-1E55-1165-A621-BAFF6E928CB1}"/>
                  </a:ext>
                </a:extLst>
              </p:cNvPr>
              <p:cNvPicPr/>
              <p:nvPr/>
            </p:nvPicPr>
            <p:blipFill>
              <a:blip r:embed="rId270"/>
              <a:stretch>
                <a:fillRect/>
              </a:stretch>
            </p:blipFill>
            <p:spPr>
              <a:xfrm>
                <a:off x="7802851" y="2381408"/>
                <a:ext cx="1076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87" name="Ink 186">
                <a:extLst>
                  <a:ext uri="{FF2B5EF4-FFF2-40B4-BE49-F238E27FC236}">
                    <a16:creationId xmlns:a16="http://schemas.microsoft.com/office/drawing/2014/main" id="{E9EB2C98-8E2E-0E80-4D4D-2DEF2C9DB96E}"/>
                  </a:ext>
                </a:extLst>
              </p14:cNvPr>
              <p14:cNvContentPartPr/>
              <p14:nvPr/>
            </p14:nvContentPartPr>
            <p14:xfrm>
              <a:off x="8008771" y="2343608"/>
              <a:ext cx="168480" cy="84240"/>
            </p14:xfrm>
          </p:contentPart>
        </mc:Choice>
        <mc:Fallback xmlns="">
          <p:pic>
            <p:nvPicPr>
              <p:cNvPr id="187" name="Ink 186">
                <a:extLst>
                  <a:ext uri="{FF2B5EF4-FFF2-40B4-BE49-F238E27FC236}">
                    <a16:creationId xmlns:a16="http://schemas.microsoft.com/office/drawing/2014/main" id="{E9EB2C98-8E2E-0E80-4D4D-2DEF2C9DB96E}"/>
                  </a:ext>
                </a:extLst>
              </p:cNvPr>
              <p:cNvPicPr/>
              <p:nvPr/>
            </p:nvPicPr>
            <p:blipFill>
              <a:blip r:embed="rId272"/>
              <a:stretch>
                <a:fillRect/>
              </a:stretch>
            </p:blipFill>
            <p:spPr>
              <a:xfrm>
                <a:off x="8002651" y="2337488"/>
                <a:ext cx="1807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8" name="Ink 187">
                <a:extLst>
                  <a:ext uri="{FF2B5EF4-FFF2-40B4-BE49-F238E27FC236}">
                    <a16:creationId xmlns:a16="http://schemas.microsoft.com/office/drawing/2014/main" id="{9CB13E06-FC61-CC5A-B141-3F2857204827}"/>
                  </a:ext>
                </a:extLst>
              </p14:cNvPr>
              <p14:cNvContentPartPr/>
              <p14:nvPr/>
            </p14:nvContentPartPr>
            <p14:xfrm>
              <a:off x="8239891" y="2185928"/>
              <a:ext cx="360" cy="194040"/>
            </p14:xfrm>
          </p:contentPart>
        </mc:Choice>
        <mc:Fallback xmlns="">
          <p:pic>
            <p:nvPicPr>
              <p:cNvPr id="188" name="Ink 187">
                <a:extLst>
                  <a:ext uri="{FF2B5EF4-FFF2-40B4-BE49-F238E27FC236}">
                    <a16:creationId xmlns:a16="http://schemas.microsoft.com/office/drawing/2014/main" id="{9CB13E06-FC61-CC5A-B141-3F2857204827}"/>
                  </a:ext>
                </a:extLst>
              </p:cNvPr>
              <p:cNvPicPr/>
              <p:nvPr/>
            </p:nvPicPr>
            <p:blipFill>
              <a:blip r:embed="rId274"/>
              <a:stretch>
                <a:fillRect/>
              </a:stretch>
            </p:blipFill>
            <p:spPr>
              <a:xfrm>
                <a:off x="8233771" y="2179808"/>
                <a:ext cx="126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89" name="Ink 188">
                <a:extLst>
                  <a:ext uri="{FF2B5EF4-FFF2-40B4-BE49-F238E27FC236}">
                    <a16:creationId xmlns:a16="http://schemas.microsoft.com/office/drawing/2014/main" id="{EF12B47C-3CEF-78A4-86B3-5D2A3CF7D3C6}"/>
                  </a:ext>
                </a:extLst>
              </p14:cNvPr>
              <p14:cNvContentPartPr/>
              <p14:nvPr/>
            </p14:nvContentPartPr>
            <p14:xfrm>
              <a:off x="8334571" y="2154608"/>
              <a:ext cx="360" cy="163080"/>
            </p14:xfrm>
          </p:contentPart>
        </mc:Choice>
        <mc:Fallback xmlns="">
          <p:pic>
            <p:nvPicPr>
              <p:cNvPr id="189" name="Ink 188">
                <a:extLst>
                  <a:ext uri="{FF2B5EF4-FFF2-40B4-BE49-F238E27FC236}">
                    <a16:creationId xmlns:a16="http://schemas.microsoft.com/office/drawing/2014/main" id="{EF12B47C-3CEF-78A4-86B3-5D2A3CF7D3C6}"/>
                  </a:ext>
                </a:extLst>
              </p:cNvPr>
              <p:cNvPicPr/>
              <p:nvPr/>
            </p:nvPicPr>
            <p:blipFill>
              <a:blip r:embed="rId276"/>
              <a:stretch>
                <a:fillRect/>
              </a:stretch>
            </p:blipFill>
            <p:spPr>
              <a:xfrm>
                <a:off x="8328451" y="2148488"/>
                <a:ext cx="1260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90" name="Ink 189">
                <a:extLst>
                  <a:ext uri="{FF2B5EF4-FFF2-40B4-BE49-F238E27FC236}">
                    <a16:creationId xmlns:a16="http://schemas.microsoft.com/office/drawing/2014/main" id="{E5B9A1E8-8897-EC77-85D2-DC8825ED2271}"/>
                  </a:ext>
                </a:extLst>
              </p14:cNvPr>
              <p14:cNvContentPartPr/>
              <p14:nvPr/>
            </p14:nvContentPartPr>
            <p14:xfrm>
              <a:off x="8334571" y="2259368"/>
              <a:ext cx="73800" cy="63360"/>
            </p14:xfrm>
          </p:contentPart>
        </mc:Choice>
        <mc:Fallback xmlns="">
          <p:pic>
            <p:nvPicPr>
              <p:cNvPr id="190" name="Ink 189">
                <a:extLst>
                  <a:ext uri="{FF2B5EF4-FFF2-40B4-BE49-F238E27FC236}">
                    <a16:creationId xmlns:a16="http://schemas.microsoft.com/office/drawing/2014/main" id="{E5B9A1E8-8897-EC77-85D2-DC8825ED2271}"/>
                  </a:ext>
                </a:extLst>
              </p:cNvPr>
              <p:cNvPicPr/>
              <p:nvPr/>
            </p:nvPicPr>
            <p:blipFill>
              <a:blip r:embed="rId278"/>
              <a:stretch>
                <a:fillRect/>
              </a:stretch>
            </p:blipFill>
            <p:spPr>
              <a:xfrm>
                <a:off x="8328451" y="2253248"/>
                <a:ext cx="860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91" name="Ink 190">
                <a:extLst>
                  <a:ext uri="{FF2B5EF4-FFF2-40B4-BE49-F238E27FC236}">
                    <a16:creationId xmlns:a16="http://schemas.microsoft.com/office/drawing/2014/main" id="{8309D819-4BB5-D313-CE54-52565E19A652}"/>
                  </a:ext>
                </a:extLst>
              </p14:cNvPr>
              <p14:cNvContentPartPr/>
              <p14:nvPr/>
            </p14:nvContentPartPr>
            <p14:xfrm>
              <a:off x="8429971" y="2196728"/>
              <a:ext cx="9720" cy="205560"/>
            </p14:xfrm>
          </p:contentPart>
        </mc:Choice>
        <mc:Fallback xmlns="">
          <p:pic>
            <p:nvPicPr>
              <p:cNvPr id="191" name="Ink 190">
                <a:extLst>
                  <a:ext uri="{FF2B5EF4-FFF2-40B4-BE49-F238E27FC236}">
                    <a16:creationId xmlns:a16="http://schemas.microsoft.com/office/drawing/2014/main" id="{8309D819-4BB5-D313-CE54-52565E19A652}"/>
                  </a:ext>
                </a:extLst>
              </p:cNvPr>
              <p:cNvPicPr/>
              <p:nvPr/>
            </p:nvPicPr>
            <p:blipFill>
              <a:blip r:embed="rId280"/>
              <a:stretch>
                <a:fillRect/>
              </a:stretch>
            </p:blipFill>
            <p:spPr>
              <a:xfrm>
                <a:off x="8423851" y="2190608"/>
                <a:ext cx="219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92" name="Ink 191">
                <a:extLst>
                  <a:ext uri="{FF2B5EF4-FFF2-40B4-BE49-F238E27FC236}">
                    <a16:creationId xmlns:a16="http://schemas.microsoft.com/office/drawing/2014/main" id="{F9611BAC-693A-417C-40E0-F6DDB501D06C}"/>
                  </a:ext>
                </a:extLst>
              </p14:cNvPr>
              <p14:cNvContentPartPr/>
              <p14:nvPr/>
            </p14:nvContentPartPr>
            <p14:xfrm>
              <a:off x="8439331" y="2270168"/>
              <a:ext cx="137160" cy="156600"/>
            </p14:xfrm>
          </p:contentPart>
        </mc:Choice>
        <mc:Fallback xmlns="">
          <p:pic>
            <p:nvPicPr>
              <p:cNvPr id="192" name="Ink 191">
                <a:extLst>
                  <a:ext uri="{FF2B5EF4-FFF2-40B4-BE49-F238E27FC236}">
                    <a16:creationId xmlns:a16="http://schemas.microsoft.com/office/drawing/2014/main" id="{F9611BAC-693A-417C-40E0-F6DDB501D06C}"/>
                  </a:ext>
                </a:extLst>
              </p:cNvPr>
              <p:cNvPicPr/>
              <p:nvPr/>
            </p:nvPicPr>
            <p:blipFill>
              <a:blip r:embed="rId282"/>
              <a:stretch>
                <a:fillRect/>
              </a:stretch>
            </p:blipFill>
            <p:spPr>
              <a:xfrm>
                <a:off x="8433211" y="2264048"/>
                <a:ext cx="1494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93" name="Ink 192">
                <a:extLst>
                  <a:ext uri="{FF2B5EF4-FFF2-40B4-BE49-F238E27FC236}">
                    <a16:creationId xmlns:a16="http://schemas.microsoft.com/office/drawing/2014/main" id="{9CA2A9D1-2B81-0139-E7E1-D9DB35363AE2}"/>
                  </a:ext>
                </a:extLst>
              </p14:cNvPr>
              <p14:cNvContentPartPr/>
              <p14:nvPr/>
            </p14:nvContentPartPr>
            <p14:xfrm>
              <a:off x="8626171" y="2206808"/>
              <a:ext cx="65520" cy="123840"/>
            </p14:xfrm>
          </p:contentPart>
        </mc:Choice>
        <mc:Fallback xmlns="">
          <p:pic>
            <p:nvPicPr>
              <p:cNvPr id="193" name="Ink 192">
                <a:extLst>
                  <a:ext uri="{FF2B5EF4-FFF2-40B4-BE49-F238E27FC236}">
                    <a16:creationId xmlns:a16="http://schemas.microsoft.com/office/drawing/2014/main" id="{9CA2A9D1-2B81-0139-E7E1-D9DB35363AE2}"/>
                  </a:ext>
                </a:extLst>
              </p:cNvPr>
              <p:cNvPicPr/>
              <p:nvPr/>
            </p:nvPicPr>
            <p:blipFill>
              <a:blip r:embed="rId284"/>
              <a:stretch>
                <a:fillRect/>
              </a:stretch>
            </p:blipFill>
            <p:spPr>
              <a:xfrm>
                <a:off x="8620051" y="2200688"/>
                <a:ext cx="777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94" name="Ink 193">
                <a:extLst>
                  <a:ext uri="{FF2B5EF4-FFF2-40B4-BE49-F238E27FC236}">
                    <a16:creationId xmlns:a16="http://schemas.microsoft.com/office/drawing/2014/main" id="{5F5E1FA3-A3DD-66CA-C4D6-9B86C3C49626}"/>
                  </a:ext>
                </a:extLst>
              </p14:cNvPr>
              <p14:cNvContentPartPr/>
              <p14:nvPr/>
            </p14:nvContentPartPr>
            <p14:xfrm>
              <a:off x="8744611" y="2261528"/>
              <a:ext cx="99720" cy="36720"/>
            </p14:xfrm>
          </p:contentPart>
        </mc:Choice>
        <mc:Fallback xmlns="">
          <p:pic>
            <p:nvPicPr>
              <p:cNvPr id="194" name="Ink 193">
                <a:extLst>
                  <a:ext uri="{FF2B5EF4-FFF2-40B4-BE49-F238E27FC236}">
                    <a16:creationId xmlns:a16="http://schemas.microsoft.com/office/drawing/2014/main" id="{5F5E1FA3-A3DD-66CA-C4D6-9B86C3C49626}"/>
                  </a:ext>
                </a:extLst>
              </p:cNvPr>
              <p:cNvPicPr/>
              <p:nvPr/>
            </p:nvPicPr>
            <p:blipFill>
              <a:blip r:embed="rId286"/>
              <a:stretch>
                <a:fillRect/>
              </a:stretch>
            </p:blipFill>
            <p:spPr>
              <a:xfrm>
                <a:off x="8738491" y="2255408"/>
                <a:ext cx="111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95" name="Ink 194">
                <a:extLst>
                  <a:ext uri="{FF2B5EF4-FFF2-40B4-BE49-F238E27FC236}">
                    <a16:creationId xmlns:a16="http://schemas.microsoft.com/office/drawing/2014/main" id="{1365216E-C1C5-23DA-661D-F064A8A9EA5B}"/>
                  </a:ext>
                </a:extLst>
              </p14:cNvPr>
              <p14:cNvContentPartPr/>
              <p14:nvPr/>
            </p14:nvContentPartPr>
            <p14:xfrm>
              <a:off x="8833171" y="2259368"/>
              <a:ext cx="131760" cy="398880"/>
            </p14:xfrm>
          </p:contentPart>
        </mc:Choice>
        <mc:Fallback xmlns="">
          <p:pic>
            <p:nvPicPr>
              <p:cNvPr id="195" name="Ink 194">
                <a:extLst>
                  <a:ext uri="{FF2B5EF4-FFF2-40B4-BE49-F238E27FC236}">
                    <a16:creationId xmlns:a16="http://schemas.microsoft.com/office/drawing/2014/main" id="{1365216E-C1C5-23DA-661D-F064A8A9EA5B}"/>
                  </a:ext>
                </a:extLst>
              </p:cNvPr>
              <p:cNvPicPr/>
              <p:nvPr/>
            </p:nvPicPr>
            <p:blipFill>
              <a:blip r:embed="rId288"/>
              <a:stretch>
                <a:fillRect/>
              </a:stretch>
            </p:blipFill>
            <p:spPr>
              <a:xfrm>
                <a:off x="8827051" y="2253248"/>
                <a:ext cx="1440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50" name="Ink 249">
                <a:extLst>
                  <a:ext uri="{FF2B5EF4-FFF2-40B4-BE49-F238E27FC236}">
                    <a16:creationId xmlns:a16="http://schemas.microsoft.com/office/drawing/2014/main" id="{5824905D-2229-627C-1FD4-418755BEE9FB}"/>
                  </a:ext>
                </a:extLst>
              </p14:cNvPr>
              <p14:cNvContentPartPr/>
              <p14:nvPr/>
            </p14:nvContentPartPr>
            <p14:xfrm>
              <a:off x="1187491" y="861848"/>
              <a:ext cx="306360" cy="210240"/>
            </p14:xfrm>
          </p:contentPart>
        </mc:Choice>
        <mc:Fallback xmlns="">
          <p:pic>
            <p:nvPicPr>
              <p:cNvPr id="250" name="Ink 249">
                <a:extLst>
                  <a:ext uri="{FF2B5EF4-FFF2-40B4-BE49-F238E27FC236}">
                    <a16:creationId xmlns:a16="http://schemas.microsoft.com/office/drawing/2014/main" id="{5824905D-2229-627C-1FD4-418755BEE9FB}"/>
                  </a:ext>
                </a:extLst>
              </p:cNvPr>
              <p:cNvPicPr/>
              <p:nvPr/>
            </p:nvPicPr>
            <p:blipFill>
              <a:blip r:embed="rId290"/>
              <a:stretch>
                <a:fillRect/>
              </a:stretch>
            </p:blipFill>
            <p:spPr>
              <a:xfrm>
                <a:off x="1181371" y="855728"/>
                <a:ext cx="31860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51" name="Ink 250">
                <a:extLst>
                  <a:ext uri="{FF2B5EF4-FFF2-40B4-BE49-F238E27FC236}">
                    <a16:creationId xmlns:a16="http://schemas.microsoft.com/office/drawing/2014/main" id="{397A2C2B-AE50-AF36-F3BF-EFEA554ACDE4}"/>
                  </a:ext>
                </a:extLst>
              </p14:cNvPr>
              <p14:cNvContentPartPr/>
              <p14:nvPr/>
            </p14:nvContentPartPr>
            <p14:xfrm>
              <a:off x="1439851" y="599048"/>
              <a:ext cx="126720" cy="379080"/>
            </p14:xfrm>
          </p:contentPart>
        </mc:Choice>
        <mc:Fallback xmlns="">
          <p:pic>
            <p:nvPicPr>
              <p:cNvPr id="251" name="Ink 250">
                <a:extLst>
                  <a:ext uri="{FF2B5EF4-FFF2-40B4-BE49-F238E27FC236}">
                    <a16:creationId xmlns:a16="http://schemas.microsoft.com/office/drawing/2014/main" id="{397A2C2B-AE50-AF36-F3BF-EFEA554ACDE4}"/>
                  </a:ext>
                </a:extLst>
              </p:cNvPr>
              <p:cNvPicPr/>
              <p:nvPr/>
            </p:nvPicPr>
            <p:blipFill>
              <a:blip r:embed="rId292"/>
              <a:stretch>
                <a:fillRect/>
              </a:stretch>
            </p:blipFill>
            <p:spPr>
              <a:xfrm>
                <a:off x="1433731" y="592928"/>
                <a:ext cx="13896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52" name="Ink 251">
                <a:extLst>
                  <a:ext uri="{FF2B5EF4-FFF2-40B4-BE49-F238E27FC236}">
                    <a16:creationId xmlns:a16="http://schemas.microsoft.com/office/drawing/2014/main" id="{89F0A967-E34D-640C-CB06-1AE56B785C61}"/>
                  </a:ext>
                </a:extLst>
              </p14:cNvPr>
              <p14:cNvContentPartPr/>
              <p14:nvPr/>
            </p14:nvContentPartPr>
            <p14:xfrm>
              <a:off x="1576291" y="756728"/>
              <a:ext cx="137160" cy="204120"/>
            </p14:xfrm>
          </p:contentPart>
        </mc:Choice>
        <mc:Fallback xmlns="">
          <p:pic>
            <p:nvPicPr>
              <p:cNvPr id="252" name="Ink 251">
                <a:extLst>
                  <a:ext uri="{FF2B5EF4-FFF2-40B4-BE49-F238E27FC236}">
                    <a16:creationId xmlns:a16="http://schemas.microsoft.com/office/drawing/2014/main" id="{89F0A967-E34D-640C-CB06-1AE56B785C61}"/>
                  </a:ext>
                </a:extLst>
              </p:cNvPr>
              <p:cNvPicPr/>
              <p:nvPr/>
            </p:nvPicPr>
            <p:blipFill>
              <a:blip r:embed="rId294"/>
              <a:stretch>
                <a:fillRect/>
              </a:stretch>
            </p:blipFill>
            <p:spPr>
              <a:xfrm>
                <a:off x="1570171" y="750608"/>
                <a:ext cx="14940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55" name="Ink 254">
                <a:extLst>
                  <a:ext uri="{FF2B5EF4-FFF2-40B4-BE49-F238E27FC236}">
                    <a16:creationId xmlns:a16="http://schemas.microsoft.com/office/drawing/2014/main" id="{B09EB352-36BD-C763-19B2-A7F498353357}"/>
                  </a:ext>
                </a:extLst>
              </p14:cNvPr>
              <p14:cNvContentPartPr/>
              <p14:nvPr/>
            </p14:nvContentPartPr>
            <p14:xfrm>
              <a:off x="1544971" y="662048"/>
              <a:ext cx="53280" cy="84240"/>
            </p14:xfrm>
          </p:contentPart>
        </mc:Choice>
        <mc:Fallback xmlns="">
          <p:pic>
            <p:nvPicPr>
              <p:cNvPr id="255" name="Ink 254">
                <a:extLst>
                  <a:ext uri="{FF2B5EF4-FFF2-40B4-BE49-F238E27FC236}">
                    <a16:creationId xmlns:a16="http://schemas.microsoft.com/office/drawing/2014/main" id="{B09EB352-36BD-C763-19B2-A7F498353357}"/>
                  </a:ext>
                </a:extLst>
              </p:cNvPr>
              <p:cNvPicPr/>
              <p:nvPr/>
            </p:nvPicPr>
            <p:blipFill>
              <a:blip r:embed="rId296"/>
              <a:stretch>
                <a:fillRect/>
              </a:stretch>
            </p:blipFill>
            <p:spPr>
              <a:xfrm>
                <a:off x="1538851" y="655928"/>
                <a:ext cx="655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56" name="Ink 255">
                <a:extLst>
                  <a:ext uri="{FF2B5EF4-FFF2-40B4-BE49-F238E27FC236}">
                    <a16:creationId xmlns:a16="http://schemas.microsoft.com/office/drawing/2014/main" id="{C5711BFB-33A6-30B9-0D89-86969499C776}"/>
                  </a:ext>
                </a:extLst>
              </p14:cNvPr>
              <p14:cNvContentPartPr/>
              <p14:nvPr/>
            </p14:nvContentPartPr>
            <p14:xfrm>
              <a:off x="1699771" y="851048"/>
              <a:ext cx="5760" cy="75240"/>
            </p14:xfrm>
          </p:contentPart>
        </mc:Choice>
        <mc:Fallback xmlns="">
          <p:pic>
            <p:nvPicPr>
              <p:cNvPr id="256" name="Ink 255">
                <a:extLst>
                  <a:ext uri="{FF2B5EF4-FFF2-40B4-BE49-F238E27FC236}">
                    <a16:creationId xmlns:a16="http://schemas.microsoft.com/office/drawing/2014/main" id="{C5711BFB-33A6-30B9-0D89-86969499C776}"/>
                  </a:ext>
                </a:extLst>
              </p:cNvPr>
              <p:cNvPicPr/>
              <p:nvPr/>
            </p:nvPicPr>
            <p:blipFill>
              <a:blip r:embed="rId298"/>
              <a:stretch>
                <a:fillRect/>
              </a:stretch>
            </p:blipFill>
            <p:spPr>
              <a:xfrm>
                <a:off x="1693651" y="844928"/>
                <a:ext cx="180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58" name="Ink 257">
                <a:extLst>
                  <a:ext uri="{FF2B5EF4-FFF2-40B4-BE49-F238E27FC236}">
                    <a16:creationId xmlns:a16="http://schemas.microsoft.com/office/drawing/2014/main" id="{6E63F3B9-84EB-C716-D0D0-0DE655ADCC3A}"/>
                  </a:ext>
                </a:extLst>
              </p14:cNvPr>
              <p14:cNvContentPartPr/>
              <p14:nvPr/>
            </p14:nvContentPartPr>
            <p14:xfrm>
              <a:off x="1942411" y="455048"/>
              <a:ext cx="426240" cy="455040"/>
            </p14:xfrm>
          </p:contentPart>
        </mc:Choice>
        <mc:Fallback xmlns="">
          <p:pic>
            <p:nvPicPr>
              <p:cNvPr id="258" name="Ink 257">
                <a:extLst>
                  <a:ext uri="{FF2B5EF4-FFF2-40B4-BE49-F238E27FC236}">
                    <a16:creationId xmlns:a16="http://schemas.microsoft.com/office/drawing/2014/main" id="{6E63F3B9-84EB-C716-D0D0-0DE655ADCC3A}"/>
                  </a:ext>
                </a:extLst>
              </p:cNvPr>
              <p:cNvPicPr/>
              <p:nvPr/>
            </p:nvPicPr>
            <p:blipFill>
              <a:blip r:embed="rId300"/>
              <a:stretch>
                <a:fillRect/>
              </a:stretch>
            </p:blipFill>
            <p:spPr>
              <a:xfrm>
                <a:off x="1936291" y="448928"/>
                <a:ext cx="4384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59" name="Ink 258">
                <a:extLst>
                  <a:ext uri="{FF2B5EF4-FFF2-40B4-BE49-F238E27FC236}">
                    <a16:creationId xmlns:a16="http://schemas.microsoft.com/office/drawing/2014/main" id="{FD840B89-C1B7-BEA4-8CD7-D296FA061804}"/>
                  </a:ext>
                </a:extLst>
              </p14:cNvPr>
              <p14:cNvContentPartPr/>
              <p14:nvPr/>
            </p14:nvContentPartPr>
            <p14:xfrm>
              <a:off x="2385571" y="262448"/>
              <a:ext cx="360" cy="228960"/>
            </p14:xfrm>
          </p:contentPart>
        </mc:Choice>
        <mc:Fallback xmlns="">
          <p:pic>
            <p:nvPicPr>
              <p:cNvPr id="259" name="Ink 258">
                <a:extLst>
                  <a:ext uri="{FF2B5EF4-FFF2-40B4-BE49-F238E27FC236}">
                    <a16:creationId xmlns:a16="http://schemas.microsoft.com/office/drawing/2014/main" id="{FD840B89-C1B7-BEA4-8CD7-D296FA061804}"/>
                  </a:ext>
                </a:extLst>
              </p:cNvPr>
              <p:cNvPicPr/>
              <p:nvPr/>
            </p:nvPicPr>
            <p:blipFill>
              <a:blip r:embed="rId302"/>
              <a:stretch>
                <a:fillRect/>
              </a:stretch>
            </p:blipFill>
            <p:spPr>
              <a:xfrm>
                <a:off x="2379451" y="256328"/>
                <a:ext cx="126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60" name="Ink 259">
                <a:extLst>
                  <a:ext uri="{FF2B5EF4-FFF2-40B4-BE49-F238E27FC236}">
                    <a16:creationId xmlns:a16="http://schemas.microsoft.com/office/drawing/2014/main" id="{459756AC-12D5-C3D4-B110-E4DA88226FEA}"/>
                  </a:ext>
                </a:extLst>
              </p14:cNvPr>
              <p14:cNvContentPartPr/>
              <p14:nvPr/>
            </p14:nvContentPartPr>
            <p14:xfrm>
              <a:off x="2406091" y="305648"/>
              <a:ext cx="106200" cy="170280"/>
            </p14:xfrm>
          </p:contentPart>
        </mc:Choice>
        <mc:Fallback xmlns="">
          <p:pic>
            <p:nvPicPr>
              <p:cNvPr id="260" name="Ink 259">
                <a:extLst>
                  <a:ext uri="{FF2B5EF4-FFF2-40B4-BE49-F238E27FC236}">
                    <a16:creationId xmlns:a16="http://schemas.microsoft.com/office/drawing/2014/main" id="{459756AC-12D5-C3D4-B110-E4DA88226FEA}"/>
                  </a:ext>
                </a:extLst>
              </p:cNvPr>
              <p:cNvPicPr/>
              <p:nvPr/>
            </p:nvPicPr>
            <p:blipFill>
              <a:blip r:embed="rId304"/>
              <a:stretch>
                <a:fillRect/>
              </a:stretch>
            </p:blipFill>
            <p:spPr>
              <a:xfrm>
                <a:off x="2399971" y="299528"/>
                <a:ext cx="11844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62" name="Ink 261">
                <a:extLst>
                  <a:ext uri="{FF2B5EF4-FFF2-40B4-BE49-F238E27FC236}">
                    <a16:creationId xmlns:a16="http://schemas.microsoft.com/office/drawing/2014/main" id="{F2F41914-7601-D35D-8531-D875B33D1BC7}"/>
                  </a:ext>
                </a:extLst>
              </p14:cNvPr>
              <p14:cNvContentPartPr/>
              <p14:nvPr/>
            </p14:nvContentPartPr>
            <p14:xfrm>
              <a:off x="1722451" y="1074608"/>
              <a:ext cx="75960" cy="293400"/>
            </p14:xfrm>
          </p:contentPart>
        </mc:Choice>
        <mc:Fallback xmlns="">
          <p:pic>
            <p:nvPicPr>
              <p:cNvPr id="262" name="Ink 261">
                <a:extLst>
                  <a:ext uri="{FF2B5EF4-FFF2-40B4-BE49-F238E27FC236}">
                    <a16:creationId xmlns:a16="http://schemas.microsoft.com/office/drawing/2014/main" id="{F2F41914-7601-D35D-8531-D875B33D1BC7}"/>
                  </a:ext>
                </a:extLst>
              </p:cNvPr>
              <p:cNvPicPr/>
              <p:nvPr/>
            </p:nvPicPr>
            <p:blipFill>
              <a:blip r:embed="rId306"/>
              <a:stretch>
                <a:fillRect/>
              </a:stretch>
            </p:blipFill>
            <p:spPr>
              <a:xfrm>
                <a:off x="1716331" y="1068488"/>
                <a:ext cx="8820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63" name="Ink 262">
                <a:extLst>
                  <a:ext uri="{FF2B5EF4-FFF2-40B4-BE49-F238E27FC236}">
                    <a16:creationId xmlns:a16="http://schemas.microsoft.com/office/drawing/2014/main" id="{73C42AA2-D5A6-D4C1-8ED5-FDB4020264BB}"/>
                  </a:ext>
                </a:extLst>
              </p14:cNvPr>
              <p14:cNvContentPartPr/>
              <p14:nvPr/>
            </p14:nvContentPartPr>
            <p14:xfrm>
              <a:off x="1854931" y="1044728"/>
              <a:ext cx="38880" cy="113400"/>
            </p14:xfrm>
          </p:contentPart>
        </mc:Choice>
        <mc:Fallback xmlns="">
          <p:pic>
            <p:nvPicPr>
              <p:cNvPr id="263" name="Ink 262">
                <a:extLst>
                  <a:ext uri="{FF2B5EF4-FFF2-40B4-BE49-F238E27FC236}">
                    <a16:creationId xmlns:a16="http://schemas.microsoft.com/office/drawing/2014/main" id="{73C42AA2-D5A6-D4C1-8ED5-FDB4020264BB}"/>
                  </a:ext>
                </a:extLst>
              </p:cNvPr>
              <p:cNvPicPr/>
              <p:nvPr/>
            </p:nvPicPr>
            <p:blipFill>
              <a:blip r:embed="rId308"/>
              <a:stretch>
                <a:fillRect/>
              </a:stretch>
            </p:blipFill>
            <p:spPr>
              <a:xfrm>
                <a:off x="1848811" y="1038608"/>
                <a:ext cx="5112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64" name="Ink 263">
                <a:extLst>
                  <a:ext uri="{FF2B5EF4-FFF2-40B4-BE49-F238E27FC236}">
                    <a16:creationId xmlns:a16="http://schemas.microsoft.com/office/drawing/2014/main" id="{B7605C91-D7CE-D10A-3A3E-43F16B415C4C}"/>
                  </a:ext>
                </a:extLst>
              </p14:cNvPr>
              <p14:cNvContentPartPr/>
              <p14:nvPr/>
            </p14:nvContentPartPr>
            <p14:xfrm>
              <a:off x="1860331" y="999368"/>
              <a:ext cx="103680" cy="110160"/>
            </p14:xfrm>
          </p:contentPart>
        </mc:Choice>
        <mc:Fallback xmlns="">
          <p:pic>
            <p:nvPicPr>
              <p:cNvPr id="264" name="Ink 263">
                <a:extLst>
                  <a:ext uri="{FF2B5EF4-FFF2-40B4-BE49-F238E27FC236}">
                    <a16:creationId xmlns:a16="http://schemas.microsoft.com/office/drawing/2014/main" id="{B7605C91-D7CE-D10A-3A3E-43F16B415C4C}"/>
                  </a:ext>
                </a:extLst>
              </p:cNvPr>
              <p:cNvPicPr/>
              <p:nvPr/>
            </p:nvPicPr>
            <p:blipFill>
              <a:blip r:embed="rId310"/>
              <a:stretch>
                <a:fillRect/>
              </a:stretch>
            </p:blipFill>
            <p:spPr>
              <a:xfrm>
                <a:off x="1854211" y="993248"/>
                <a:ext cx="11592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65" name="Ink 264">
                <a:extLst>
                  <a:ext uri="{FF2B5EF4-FFF2-40B4-BE49-F238E27FC236}">
                    <a16:creationId xmlns:a16="http://schemas.microsoft.com/office/drawing/2014/main" id="{2D6BA0FD-60C8-7F36-752F-901C23E7CAD7}"/>
                  </a:ext>
                </a:extLst>
              </p14:cNvPr>
              <p14:cNvContentPartPr/>
              <p14:nvPr/>
            </p14:nvContentPartPr>
            <p14:xfrm>
              <a:off x="2058691" y="714608"/>
              <a:ext cx="55080" cy="293040"/>
            </p14:xfrm>
          </p:contentPart>
        </mc:Choice>
        <mc:Fallback xmlns="">
          <p:pic>
            <p:nvPicPr>
              <p:cNvPr id="265" name="Ink 264">
                <a:extLst>
                  <a:ext uri="{FF2B5EF4-FFF2-40B4-BE49-F238E27FC236}">
                    <a16:creationId xmlns:a16="http://schemas.microsoft.com/office/drawing/2014/main" id="{2D6BA0FD-60C8-7F36-752F-901C23E7CAD7}"/>
                  </a:ext>
                </a:extLst>
              </p:cNvPr>
              <p:cNvPicPr/>
              <p:nvPr/>
            </p:nvPicPr>
            <p:blipFill>
              <a:blip r:embed="rId312"/>
              <a:stretch>
                <a:fillRect/>
              </a:stretch>
            </p:blipFill>
            <p:spPr>
              <a:xfrm>
                <a:off x="2052571" y="708488"/>
                <a:ext cx="673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66" name="Ink 265">
                <a:extLst>
                  <a:ext uri="{FF2B5EF4-FFF2-40B4-BE49-F238E27FC236}">
                    <a16:creationId xmlns:a16="http://schemas.microsoft.com/office/drawing/2014/main" id="{54E358D0-D33C-2B9F-811F-2C33139CDC73}"/>
                  </a:ext>
                </a:extLst>
              </p14:cNvPr>
              <p14:cNvContentPartPr/>
              <p14:nvPr/>
            </p14:nvContentPartPr>
            <p14:xfrm>
              <a:off x="2301691" y="714608"/>
              <a:ext cx="120600" cy="129600"/>
            </p14:xfrm>
          </p:contentPart>
        </mc:Choice>
        <mc:Fallback xmlns="">
          <p:pic>
            <p:nvPicPr>
              <p:cNvPr id="266" name="Ink 265">
                <a:extLst>
                  <a:ext uri="{FF2B5EF4-FFF2-40B4-BE49-F238E27FC236}">
                    <a16:creationId xmlns:a16="http://schemas.microsoft.com/office/drawing/2014/main" id="{54E358D0-D33C-2B9F-811F-2C33139CDC73}"/>
                  </a:ext>
                </a:extLst>
              </p:cNvPr>
              <p:cNvPicPr/>
              <p:nvPr/>
            </p:nvPicPr>
            <p:blipFill>
              <a:blip r:embed="rId314"/>
              <a:stretch>
                <a:fillRect/>
              </a:stretch>
            </p:blipFill>
            <p:spPr>
              <a:xfrm>
                <a:off x="2295571" y="708488"/>
                <a:ext cx="1328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67" name="Ink 266">
                <a:extLst>
                  <a:ext uri="{FF2B5EF4-FFF2-40B4-BE49-F238E27FC236}">
                    <a16:creationId xmlns:a16="http://schemas.microsoft.com/office/drawing/2014/main" id="{1E19EC1D-8276-E99D-39C1-F89C6F89A161}"/>
                  </a:ext>
                </a:extLst>
              </p14:cNvPr>
              <p14:cNvContentPartPr/>
              <p14:nvPr/>
            </p14:nvContentPartPr>
            <p14:xfrm>
              <a:off x="2489251" y="567368"/>
              <a:ext cx="37440" cy="248760"/>
            </p14:xfrm>
          </p:contentPart>
        </mc:Choice>
        <mc:Fallback xmlns="">
          <p:pic>
            <p:nvPicPr>
              <p:cNvPr id="267" name="Ink 266">
                <a:extLst>
                  <a:ext uri="{FF2B5EF4-FFF2-40B4-BE49-F238E27FC236}">
                    <a16:creationId xmlns:a16="http://schemas.microsoft.com/office/drawing/2014/main" id="{1E19EC1D-8276-E99D-39C1-F89C6F89A161}"/>
                  </a:ext>
                </a:extLst>
              </p:cNvPr>
              <p:cNvPicPr/>
              <p:nvPr/>
            </p:nvPicPr>
            <p:blipFill>
              <a:blip r:embed="rId316"/>
              <a:stretch>
                <a:fillRect/>
              </a:stretch>
            </p:blipFill>
            <p:spPr>
              <a:xfrm>
                <a:off x="2483131" y="561248"/>
                <a:ext cx="4968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69" name="Ink 268">
                <a:extLst>
                  <a:ext uri="{FF2B5EF4-FFF2-40B4-BE49-F238E27FC236}">
                    <a16:creationId xmlns:a16="http://schemas.microsoft.com/office/drawing/2014/main" id="{72FEDC4D-1FB4-7F77-23E3-48437FCE910C}"/>
                  </a:ext>
                </a:extLst>
              </p14:cNvPr>
              <p14:cNvContentPartPr/>
              <p14:nvPr/>
            </p14:nvContentPartPr>
            <p14:xfrm>
              <a:off x="1745851" y="277568"/>
              <a:ext cx="766440" cy="978120"/>
            </p14:xfrm>
          </p:contentPart>
        </mc:Choice>
        <mc:Fallback xmlns="">
          <p:pic>
            <p:nvPicPr>
              <p:cNvPr id="269" name="Ink 268">
                <a:extLst>
                  <a:ext uri="{FF2B5EF4-FFF2-40B4-BE49-F238E27FC236}">
                    <a16:creationId xmlns:a16="http://schemas.microsoft.com/office/drawing/2014/main" id="{72FEDC4D-1FB4-7F77-23E3-48437FCE910C}"/>
                  </a:ext>
                </a:extLst>
              </p:cNvPr>
              <p:cNvPicPr/>
              <p:nvPr/>
            </p:nvPicPr>
            <p:blipFill>
              <a:blip r:embed="rId318"/>
              <a:stretch>
                <a:fillRect/>
              </a:stretch>
            </p:blipFill>
            <p:spPr>
              <a:xfrm>
                <a:off x="1739731" y="271448"/>
                <a:ext cx="778680" cy="99036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307" name="Ink 306">
                <a:extLst>
                  <a:ext uri="{FF2B5EF4-FFF2-40B4-BE49-F238E27FC236}">
                    <a16:creationId xmlns:a16="http://schemas.microsoft.com/office/drawing/2014/main" id="{93FD1814-B6E2-7BFB-AB7A-6B8F6A51C148}"/>
                  </a:ext>
                </a:extLst>
              </p14:cNvPr>
              <p14:cNvContentPartPr/>
              <p14:nvPr/>
            </p14:nvContentPartPr>
            <p14:xfrm>
              <a:off x="4885051" y="299168"/>
              <a:ext cx="190080" cy="37440"/>
            </p14:xfrm>
          </p:contentPart>
        </mc:Choice>
        <mc:Fallback xmlns="">
          <p:pic>
            <p:nvPicPr>
              <p:cNvPr id="307" name="Ink 306">
                <a:extLst>
                  <a:ext uri="{FF2B5EF4-FFF2-40B4-BE49-F238E27FC236}">
                    <a16:creationId xmlns:a16="http://schemas.microsoft.com/office/drawing/2014/main" id="{93FD1814-B6E2-7BFB-AB7A-6B8F6A51C148}"/>
                  </a:ext>
                </a:extLst>
              </p:cNvPr>
              <p:cNvPicPr/>
              <p:nvPr/>
            </p:nvPicPr>
            <p:blipFill>
              <a:blip r:embed="rId320"/>
              <a:stretch>
                <a:fillRect/>
              </a:stretch>
            </p:blipFill>
            <p:spPr>
              <a:xfrm>
                <a:off x="4878931" y="293048"/>
                <a:ext cx="2023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308" name="Ink 307">
                <a:extLst>
                  <a:ext uri="{FF2B5EF4-FFF2-40B4-BE49-F238E27FC236}">
                    <a16:creationId xmlns:a16="http://schemas.microsoft.com/office/drawing/2014/main" id="{2BF80A56-6C87-15B6-23FE-EE5F6997C2E1}"/>
                  </a:ext>
                </a:extLst>
              </p14:cNvPr>
              <p14:cNvContentPartPr/>
              <p14:nvPr/>
            </p14:nvContentPartPr>
            <p14:xfrm>
              <a:off x="5275291" y="136448"/>
              <a:ext cx="11520" cy="131760"/>
            </p14:xfrm>
          </p:contentPart>
        </mc:Choice>
        <mc:Fallback xmlns="">
          <p:pic>
            <p:nvPicPr>
              <p:cNvPr id="308" name="Ink 307">
                <a:extLst>
                  <a:ext uri="{FF2B5EF4-FFF2-40B4-BE49-F238E27FC236}">
                    <a16:creationId xmlns:a16="http://schemas.microsoft.com/office/drawing/2014/main" id="{2BF80A56-6C87-15B6-23FE-EE5F6997C2E1}"/>
                  </a:ext>
                </a:extLst>
              </p:cNvPr>
              <p:cNvPicPr/>
              <p:nvPr/>
            </p:nvPicPr>
            <p:blipFill>
              <a:blip r:embed="rId322"/>
              <a:stretch>
                <a:fillRect/>
              </a:stretch>
            </p:blipFill>
            <p:spPr>
              <a:xfrm>
                <a:off x="5269171" y="130328"/>
                <a:ext cx="237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309" name="Ink 308">
                <a:extLst>
                  <a:ext uri="{FF2B5EF4-FFF2-40B4-BE49-F238E27FC236}">
                    <a16:creationId xmlns:a16="http://schemas.microsoft.com/office/drawing/2014/main" id="{0EA8386C-7324-4380-E956-BFB64ED6ECFA}"/>
                  </a:ext>
                </a:extLst>
              </p14:cNvPr>
              <p14:cNvContentPartPr/>
              <p14:nvPr/>
            </p14:nvContentPartPr>
            <p14:xfrm>
              <a:off x="5349811" y="209888"/>
              <a:ext cx="360" cy="2880"/>
            </p14:xfrm>
          </p:contentPart>
        </mc:Choice>
        <mc:Fallback xmlns="">
          <p:pic>
            <p:nvPicPr>
              <p:cNvPr id="309" name="Ink 308">
                <a:extLst>
                  <a:ext uri="{FF2B5EF4-FFF2-40B4-BE49-F238E27FC236}">
                    <a16:creationId xmlns:a16="http://schemas.microsoft.com/office/drawing/2014/main" id="{0EA8386C-7324-4380-E956-BFB64ED6ECFA}"/>
                  </a:ext>
                </a:extLst>
              </p:cNvPr>
              <p:cNvPicPr/>
              <p:nvPr/>
            </p:nvPicPr>
            <p:blipFill>
              <a:blip r:embed="rId228"/>
              <a:stretch>
                <a:fillRect/>
              </a:stretch>
            </p:blipFill>
            <p:spPr>
              <a:xfrm>
                <a:off x="5343691" y="203768"/>
                <a:ext cx="1260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10" name="Ink 309">
                <a:extLst>
                  <a:ext uri="{FF2B5EF4-FFF2-40B4-BE49-F238E27FC236}">
                    <a16:creationId xmlns:a16="http://schemas.microsoft.com/office/drawing/2014/main" id="{EEC11C7E-6736-B589-002D-67A8A28EB8BB}"/>
                  </a:ext>
                </a:extLst>
              </p14:cNvPr>
              <p14:cNvContentPartPr/>
              <p14:nvPr/>
            </p14:nvContentPartPr>
            <p14:xfrm>
              <a:off x="5380771" y="52208"/>
              <a:ext cx="280800" cy="211320"/>
            </p14:xfrm>
          </p:contentPart>
        </mc:Choice>
        <mc:Fallback xmlns="">
          <p:pic>
            <p:nvPicPr>
              <p:cNvPr id="310" name="Ink 309">
                <a:extLst>
                  <a:ext uri="{FF2B5EF4-FFF2-40B4-BE49-F238E27FC236}">
                    <a16:creationId xmlns:a16="http://schemas.microsoft.com/office/drawing/2014/main" id="{EEC11C7E-6736-B589-002D-67A8A28EB8BB}"/>
                  </a:ext>
                </a:extLst>
              </p:cNvPr>
              <p:cNvPicPr/>
              <p:nvPr/>
            </p:nvPicPr>
            <p:blipFill>
              <a:blip r:embed="rId325"/>
              <a:stretch>
                <a:fillRect/>
              </a:stretch>
            </p:blipFill>
            <p:spPr>
              <a:xfrm>
                <a:off x="5374651" y="46088"/>
                <a:ext cx="2930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11" name="Ink 310">
                <a:extLst>
                  <a:ext uri="{FF2B5EF4-FFF2-40B4-BE49-F238E27FC236}">
                    <a16:creationId xmlns:a16="http://schemas.microsoft.com/office/drawing/2014/main" id="{79EEA8D1-F1C2-085D-DAEC-40079AB2CA26}"/>
                  </a:ext>
                </a:extLst>
              </p14:cNvPr>
              <p14:cNvContentPartPr/>
              <p14:nvPr/>
            </p14:nvContentPartPr>
            <p14:xfrm>
              <a:off x="5868211" y="157688"/>
              <a:ext cx="59760" cy="119160"/>
            </p14:xfrm>
          </p:contentPart>
        </mc:Choice>
        <mc:Fallback xmlns="">
          <p:pic>
            <p:nvPicPr>
              <p:cNvPr id="311" name="Ink 310">
                <a:extLst>
                  <a:ext uri="{FF2B5EF4-FFF2-40B4-BE49-F238E27FC236}">
                    <a16:creationId xmlns:a16="http://schemas.microsoft.com/office/drawing/2014/main" id="{79EEA8D1-F1C2-085D-DAEC-40079AB2CA26}"/>
                  </a:ext>
                </a:extLst>
              </p:cNvPr>
              <p:cNvPicPr/>
              <p:nvPr/>
            </p:nvPicPr>
            <p:blipFill>
              <a:blip r:embed="rId327"/>
              <a:stretch>
                <a:fillRect/>
              </a:stretch>
            </p:blipFill>
            <p:spPr>
              <a:xfrm>
                <a:off x="5862091" y="151568"/>
                <a:ext cx="720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12" name="Ink 311">
                <a:extLst>
                  <a:ext uri="{FF2B5EF4-FFF2-40B4-BE49-F238E27FC236}">
                    <a16:creationId xmlns:a16="http://schemas.microsoft.com/office/drawing/2014/main" id="{8E50ADF7-76C7-60F6-5F81-497DDC9ECA9E}"/>
                  </a:ext>
                </a:extLst>
              </p14:cNvPr>
              <p14:cNvContentPartPr/>
              <p14:nvPr/>
            </p14:nvContentPartPr>
            <p14:xfrm>
              <a:off x="5927611" y="119888"/>
              <a:ext cx="73800" cy="131760"/>
            </p14:xfrm>
          </p:contentPart>
        </mc:Choice>
        <mc:Fallback xmlns="">
          <p:pic>
            <p:nvPicPr>
              <p:cNvPr id="312" name="Ink 311">
                <a:extLst>
                  <a:ext uri="{FF2B5EF4-FFF2-40B4-BE49-F238E27FC236}">
                    <a16:creationId xmlns:a16="http://schemas.microsoft.com/office/drawing/2014/main" id="{8E50ADF7-76C7-60F6-5F81-497DDC9ECA9E}"/>
                  </a:ext>
                </a:extLst>
              </p:cNvPr>
              <p:cNvPicPr/>
              <p:nvPr/>
            </p:nvPicPr>
            <p:blipFill>
              <a:blip r:embed="rId329"/>
              <a:stretch>
                <a:fillRect/>
              </a:stretch>
            </p:blipFill>
            <p:spPr>
              <a:xfrm>
                <a:off x="5921491" y="113768"/>
                <a:ext cx="86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13" name="Ink 312">
                <a:extLst>
                  <a:ext uri="{FF2B5EF4-FFF2-40B4-BE49-F238E27FC236}">
                    <a16:creationId xmlns:a16="http://schemas.microsoft.com/office/drawing/2014/main" id="{D9D029BC-31E7-13E2-30FC-DDD19358B0F6}"/>
                  </a:ext>
                </a:extLst>
              </p14:cNvPr>
              <p14:cNvContentPartPr/>
              <p14:nvPr/>
            </p14:nvContentPartPr>
            <p14:xfrm>
              <a:off x="6041011" y="90368"/>
              <a:ext cx="81720" cy="168840"/>
            </p14:xfrm>
          </p:contentPart>
        </mc:Choice>
        <mc:Fallback xmlns="">
          <p:pic>
            <p:nvPicPr>
              <p:cNvPr id="313" name="Ink 312">
                <a:extLst>
                  <a:ext uri="{FF2B5EF4-FFF2-40B4-BE49-F238E27FC236}">
                    <a16:creationId xmlns:a16="http://schemas.microsoft.com/office/drawing/2014/main" id="{D9D029BC-31E7-13E2-30FC-DDD19358B0F6}"/>
                  </a:ext>
                </a:extLst>
              </p:cNvPr>
              <p:cNvPicPr/>
              <p:nvPr/>
            </p:nvPicPr>
            <p:blipFill>
              <a:blip r:embed="rId331"/>
              <a:stretch>
                <a:fillRect/>
              </a:stretch>
            </p:blipFill>
            <p:spPr>
              <a:xfrm>
                <a:off x="6034891" y="84248"/>
                <a:ext cx="9396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314" name="Ink 313">
                <a:extLst>
                  <a:ext uri="{FF2B5EF4-FFF2-40B4-BE49-F238E27FC236}">
                    <a16:creationId xmlns:a16="http://schemas.microsoft.com/office/drawing/2014/main" id="{979FD32F-3267-D216-51A4-3E65FF45A966}"/>
                  </a:ext>
                </a:extLst>
              </p14:cNvPr>
              <p14:cNvContentPartPr/>
              <p14:nvPr/>
            </p14:nvContentPartPr>
            <p14:xfrm>
              <a:off x="6158731" y="-42112"/>
              <a:ext cx="10800" cy="275760"/>
            </p14:xfrm>
          </p:contentPart>
        </mc:Choice>
        <mc:Fallback xmlns="">
          <p:pic>
            <p:nvPicPr>
              <p:cNvPr id="314" name="Ink 313">
                <a:extLst>
                  <a:ext uri="{FF2B5EF4-FFF2-40B4-BE49-F238E27FC236}">
                    <a16:creationId xmlns:a16="http://schemas.microsoft.com/office/drawing/2014/main" id="{979FD32F-3267-D216-51A4-3E65FF45A966}"/>
                  </a:ext>
                </a:extLst>
              </p:cNvPr>
              <p:cNvPicPr/>
              <p:nvPr/>
            </p:nvPicPr>
            <p:blipFill>
              <a:blip r:embed="rId333"/>
              <a:stretch>
                <a:fillRect/>
              </a:stretch>
            </p:blipFill>
            <p:spPr>
              <a:xfrm>
                <a:off x="6152611" y="-48232"/>
                <a:ext cx="23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15" name="Ink 314">
                <a:extLst>
                  <a:ext uri="{FF2B5EF4-FFF2-40B4-BE49-F238E27FC236}">
                    <a16:creationId xmlns:a16="http://schemas.microsoft.com/office/drawing/2014/main" id="{76A3A927-31E5-0DFF-3A1C-CA579A71EE8B}"/>
                  </a:ext>
                </a:extLst>
              </p14:cNvPr>
              <p14:cNvContentPartPr/>
              <p14:nvPr/>
            </p14:nvContentPartPr>
            <p14:xfrm>
              <a:off x="6169171" y="122768"/>
              <a:ext cx="191520" cy="77760"/>
            </p14:xfrm>
          </p:contentPart>
        </mc:Choice>
        <mc:Fallback xmlns="">
          <p:pic>
            <p:nvPicPr>
              <p:cNvPr id="315" name="Ink 314">
                <a:extLst>
                  <a:ext uri="{FF2B5EF4-FFF2-40B4-BE49-F238E27FC236}">
                    <a16:creationId xmlns:a16="http://schemas.microsoft.com/office/drawing/2014/main" id="{76A3A927-31E5-0DFF-3A1C-CA579A71EE8B}"/>
                  </a:ext>
                </a:extLst>
              </p:cNvPr>
              <p:cNvPicPr/>
              <p:nvPr/>
            </p:nvPicPr>
            <p:blipFill>
              <a:blip r:embed="rId335"/>
              <a:stretch>
                <a:fillRect/>
              </a:stretch>
            </p:blipFill>
            <p:spPr>
              <a:xfrm>
                <a:off x="6163051" y="116648"/>
                <a:ext cx="2037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16" name="Ink 315">
                <a:extLst>
                  <a:ext uri="{FF2B5EF4-FFF2-40B4-BE49-F238E27FC236}">
                    <a16:creationId xmlns:a16="http://schemas.microsoft.com/office/drawing/2014/main" id="{C5D89EE7-2DF8-2EB1-18B5-2831820FF213}"/>
                  </a:ext>
                </a:extLst>
              </p14:cNvPr>
              <p14:cNvContentPartPr/>
              <p14:nvPr/>
            </p14:nvContentPartPr>
            <p14:xfrm>
              <a:off x="6400651" y="-42112"/>
              <a:ext cx="59040" cy="240840"/>
            </p14:xfrm>
          </p:contentPart>
        </mc:Choice>
        <mc:Fallback xmlns="">
          <p:pic>
            <p:nvPicPr>
              <p:cNvPr id="316" name="Ink 315">
                <a:extLst>
                  <a:ext uri="{FF2B5EF4-FFF2-40B4-BE49-F238E27FC236}">
                    <a16:creationId xmlns:a16="http://schemas.microsoft.com/office/drawing/2014/main" id="{C5D89EE7-2DF8-2EB1-18B5-2831820FF213}"/>
                  </a:ext>
                </a:extLst>
              </p:cNvPr>
              <p:cNvPicPr/>
              <p:nvPr/>
            </p:nvPicPr>
            <p:blipFill>
              <a:blip r:embed="rId337"/>
              <a:stretch>
                <a:fillRect/>
              </a:stretch>
            </p:blipFill>
            <p:spPr>
              <a:xfrm>
                <a:off x="6394531" y="-48232"/>
                <a:ext cx="7128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17" name="Ink 316">
                <a:extLst>
                  <a:ext uri="{FF2B5EF4-FFF2-40B4-BE49-F238E27FC236}">
                    <a16:creationId xmlns:a16="http://schemas.microsoft.com/office/drawing/2014/main" id="{F519CE79-5C4E-70B1-F138-DC20AD8EE0AD}"/>
                  </a:ext>
                </a:extLst>
              </p14:cNvPr>
              <p14:cNvContentPartPr/>
              <p14:nvPr/>
            </p14:nvContentPartPr>
            <p14:xfrm>
              <a:off x="6432331" y="136448"/>
              <a:ext cx="45360" cy="360"/>
            </p14:xfrm>
          </p:contentPart>
        </mc:Choice>
        <mc:Fallback xmlns="">
          <p:pic>
            <p:nvPicPr>
              <p:cNvPr id="317" name="Ink 316">
                <a:extLst>
                  <a:ext uri="{FF2B5EF4-FFF2-40B4-BE49-F238E27FC236}">
                    <a16:creationId xmlns:a16="http://schemas.microsoft.com/office/drawing/2014/main" id="{F519CE79-5C4E-70B1-F138-DC20AD8EE0AD}"/>
                  </a:ext>
                </a:extLst>
              </p:cNvPr>
              <p:cNvPicPr/>
              <p:nvPr/>
            </p:nvPicPr>
            <p:blipFill>
              <a:blip r:embed="rId339"/>
              <a:stretch>
                <a:fillRect/>
              </a:stretch>
            </p:blipFill>
            <p:spPr>
              <a:xfrm>
                <a:off x="6426211" y="130328"/>
                <a:ext cx="57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18" name="Ink 317">
                <a:extLst>
                  <a:ext uri="{FF2B5EF4-FFF2-40B4-BE49-F238E27FC236}">
                    <a16:creationId xmlns:a16="http://schemas.microsoft.com/office/drawing/2014/main" id="{81D7FB01-53D3-1A01-378F-0375C1719667}"/>
                  </a:ext>
                </a:extLst>
              </p14:cNvPr>
              <p14:cNvContentPartPr/>
              <p14:nvPr/>
            </p14:nvContentPartPr>
            <p14:xfrm>
              <a:off x="6516571" y="152288"/>
              <a:ext cx="227160" cy="325800"/>
            </p14:xfrm>
          </p:contentPart>
        </mc:Choice>
        <mc:Fallback xmlns="">
          <p:pic>
            <p:nvPicPr>
              <p:cNvPr id="318" name="Ink 317">
                <a:extLst>
                  <a:ext uri="{FF2B5EF4-FFF2-40B4-BE49-F238E27FC236}">
                    <a16:creationId xmlns:a16="http://schemas.microsoft.com/office/drawing/2014/main" id="{81D7FB01-53D3-1A01-378F-0375C1719667}"/>
                  </a:ext>
                </a:extLst>
              </p:cNvPr>
              <p:cNvPicPr/>
              <p:nvPr/>
            </p:nvPicPr>
            <p:blipFill>
              <a:blip r:embed="rId341"/>
              <a:stretch>
                <a:fillRect/>
              </a:stretch>
            </p:blipFill>
            <p:spPr>
              <a:xfrm>
                <a:off x="6510451" y="146168"/>
                <a:ext cx="23940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19" name="Ink 318">
                <a:extLst>
                  <a:ext uri="{FF2B5EF4-FFF2-40B4-BE49-F238E27FC236}">
                    <a16:creationId xmlns:a16="http://schemas.microsoft.com/office/drawing/2014/main" id="{15C097E7-105E-C0B3-886A-F56AD8B4D314}"/>
                  </a:ext>
                </a:extLst>
              </p14:cNvPr>
              <p14:cNvContentPartPr/>
              <p14:nvPr/>
            </p14:nvContentPartPr>
            <p14:xfrm>
              <a:off x="7020931" y="70568"/>
              <a:ext cx="57600" cy="68400"/>
            </p14:xfrm>
          </p:contentPart>
        </mc:Choice>
        <mc:Fallback xmlns="">
          <p:pic>
            <p:nvPicPr>
              <p:cNvPr id="319" name="Ink 318">
                <a:extLst>
                  <a:ext uri="{FF2B5EF4-FFF2-40B4-BE49-F238E27FC236}">
                    <a16:creationId xmlns:a16="http://schemas.microsoft.com/office/drawing/2014/main" id="{15C097E7-105E-C0B3-886A-F56AD8B4D314}"/>
                  </a:ext>
                </a:extLst>
              </p:cNvPr>
              <p:cNvPicPr/>
              <p:nvPr/>
            </p:nvPicPr>
            <p:blipFill>
              <a:blip r:embed="rId343"/>
              <a:stretch>
                <a:fillRect/>
              </a:stretch>
            </p:blipFill>
            <p:spPr>
              <a:xfrm>
                <a:off x="7014811" y="64448"/>
                <a:ext cx="698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20" name="Ink 319">
                <a:extLst>
                  <a:ext uri="{FF2B5EF4-FFF2-40B4-BE49-F238E27FC236}">
                    <a16:creationId xmlns:a16="http://schemas.microsoft.com/office/drawing/2014/main" id="{6E1ABA0E-7166-1FF3-A003-4ADC8D43F92A}"/>
                  </a:ext>
                </a:extLst>
              </p14:cNvPr>
              <p14:cNvContentPartPr/>
              <p14:nvPr/>
            </p14:nvContentPartPr>
            <p14:xfrm>
              <a:off x="7126051" y="84248"/>
              <a:ext cx="97920" cy="356760"/>
            </p14:xfrm>
          </p:contentPart>
        </mc:Choice>
        <mc:Fallback xmlns="">
          <p:pic>
            <p:nvPicPr>
              <p:cNvPr id="320" name="Ink 319">
                <a:extLst>
                  <a:ext uri="{FF2B5EF4-FFF2-40B4-BE49-F238E27FC236}">
                    <a16:creationId xmlns:a16="http://schemas.microsoft.com/office/drawing/2014/main" id="{6E1ABA0E-7166-1FF3-A003-4ADC8D43F92A}"/>
                  </a:ext>
                </a:extLst>
              </p:cNvPr>
              <p:cNvPicPr/>
              <p:nvPr/>
            </p:nvPicPr>
            <p:blipFill>
              <a:blip r:embed="rId345"/>
              <a:stretch>
                <a:fillRect/>
              </a:stretch>
            </p:blipFill>
            <p:spPr>
              <a:xfrm>
                <a:off x="7119931" y="78128"/>
                <a:ext cx="11016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21" name="Ink 320">
                <a:extLst>
                  <a:ext uri="{FF2B5EF4-FFF2-40B4-BE49-F238E27FC236}">
                    <a16:creationId xmlns:a16="http://schemas.microsoft.com/office/drawing/2014/main" id="{937CDDEF-330A-83F2-AC21-233CB8E48DD1}"/>
                  </a:ext>
                </a:extLst>
              </p14:cNvPr>
              <p14:cNvContentPartPr/>
              <p14:nvPr/>
            </p14:nvContentPartPr>
            <p14:xfrm>
              <a:off x="7146931" y="-4312"/>
              <a:ext cx="431280" cy="88920"/>
            </p14:xfrm>
          </p:contentPart>
        </mc:Choice>
        <mc:Fallback xmlns="">
          <p:pic>
            <p:nvPicPr>
              <p:cNvPr id="321" name="Ink 320">
                <a:extLst>
                  <a:ext uri="{FF2B5EF4-FFF2-40B4-BE49-F238E27FC236}">
                    <a16:creationId xmlns:a16="http://schemas.microsoft.com/office/drawing/2014/main" id="{937CDDEF-330A-83F2-AC21-233CB8E48DD1}"/>
                  </a:ext>
                </a:extLst>
              </p:cNvPr>
              <p:cNvPicPr/>
              <p:nvPr/>
            </p:nvPicPr>
            <p:blipFill>
              <a:blip r:embed="rId347"/>
              <a:stretch>
                <a:fillRect/>
              </a:stretch>
            </p:blipFill>
            <p:spPr>
              <a:xfrm>
                <a:off x="7140811" y="-10432"/>
                <a:ext cx="4435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22" name="Ink 321">
                <a:extLst>
                  <a:ext uri="{FF2B5EF4-FFF2-40B4-BE49-F238E27FC236}">
                    <a16:creationId xmlns:a16="http://schemas.microsoft.com/office/drawing/2014/main" id="{8159D077-DB65-4BEF-82C2-E61A34D7D479}"/>
                  </a:ext>
                </a:extLst>
              </p14:cNvPr>
              <p14:cNvContentPartPr/>
              <p14:nvPr/>
            </p14:nvContentPartPr>
            <p14:xfrm>
              <a:off x="7508011" y="-35992"/>
              <a:ext cx="70200" cy="199440"/>
            </p14:xfrm>
          </p:contentPart>
        </mc:Choice>
        <mc:Fallback xmlns="">
          <p:pic>
            <p:nvPicPr>
              <p:cNvPr id="322" name="Ink 321">
                <a:extLst>
                  <a:ext uri="{FF2B5EF4-FFF2-40B4-BE49-F238E27FC236}">
                    <a16:creationId xmlns:a16="http://schemas.microsoft.com/office/drawing/2014/main" id="{8159D077-DB65-4BEF-82C2-E61A34D7D479}"/>
                  </a:ext>
                </a:extLst>
              </p:cNvPr>
              <p:cNvPicPr/>
              <p:nvPr/>
            </p:nvPicPr>
            <p:blipFill>
              <a:blip r:embed="rId349"/>
              <a:stretch>
                <a:fillRect/>
              </a:stretch>
            </p:blipFill>
            <p:spPr>
              <a:xfrm>
                <a:off x="7501891" y="-42112"/>
                <a:ext cx="82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323" name="Ink 322">
                <a:extLst>
                  <a:ext uri="{FF2B5EF4-FFF2-40B4-BE49-F238E27FC236}">
                    <a16:creationId xmlns:a16="http://schemas.microsoft.com/office/drawing/2014/main" id="{746ADBE8-1DA7-512D-2318-C461BD1054B2}"/>
                  </a:ext>
                </a:extLst>
              </p14:cNvPr>
              <p14:cNvContentPartPr/>
              <p14:nvPr/>
            </p14:nvContentPartPr>
            <p14:xfrm>
              <a:off x="7581451" y="31328"/>
              <a:ext cx="150120" cy="381960"/>
            </p14:xfrm>
          </p:contentPart>
        </mc:Choice>
        <mc:Fallback xmlns="">
          <p:pic>
            <p:nvPicPr>
              <p:cNvPr id="323" name="Ink 322">
                <a:extLst>
                  <a:ext uri="{FF2B5EF4-FFF2-40B4-BE49-F238E27FC236}">
                    <a16:creationId xmlns:a16="http://schemas.microsoft.com/office/drawing/2014/main" id="{746ADBE8-1DA7-512D-2318-C461BD1054B2}"/>
                  </a:ext>
                </a:extLst>
              </p:cNvPr>
              <p:cNvPicPr/>
              <p:nvPr/>
            </p:nvPicPr>
            <p:blipFill>
              <a:blip r:embed="rId351"/>
              <a:stretch>
                <a:fillRect/>
              </a:stretch>
            </p:blipFill>
            <p:spPr>
              <a:xfrm>
                <a:off x="7575331" y="25208"/>
                <a:ext cx="16236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324" name="Ink 323">
                <a:extLst>
                  <a:ext uri="{FF2B5EF4-FFF2-40B4-BE49-F238E27FC236}">
                    <a16:creationId xmlns:a16="http://schemas.microsoft.com/office/drawing/2014/main" id="{01929168-09C2-28F1-A56F-271453DCAA08}"/>
                  </a:ext>
                </a:extLst>
              </p14:cNvPr>
              <p14:cNvContentPartPr/>
              <p14:nvPr/>
            </p14:nvContentPartPr>
            <p14:xfrm>
              <a:off x="7760371" y="42128"/>
              <a:ext cx="59760" cy="196920"/>
            </p14:xfrm>
          </p:contentPart>
        </mc:Choice>
        <mc:Fallback xmlns="">
          <p:pic>
            <p:nvPicPr>
              <p:cNvPr id="324" name="Ink 323">
                <a:extLst>
                  <a:ext uri="{FF2B5EF4-FFF2-40B4-BE49-F238E27FC236}">
                    <a16:creationId xmlns:a16="http://schemas.microsoft.com/office/drawing/2014/main" id="{01929168-09C2-28F1-A56F-271453DCAA08}"/>
                  </a:ext>
                </a:extLst>
              </p:cNvPr>
              <p:cNvPicPr/>
              <p:nvPr/>
            </p:nvPicPr>
            <p:blipFill>
              <a:blip r:embed="rId353"/>
              <a:stretch>
                <a:fillRect/>
              </a:stretch>
            </p:blipFill>
            <p:spPr>
              <a:xfrm>
                <a:off x="7754251" y="36008"/>
                <a:ext cx="7200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325" name="Ink 324">
                <a:extLst>
                  <a:ext uri="{FF2B5EF4-FFF2-40B4-BE49-F238E27FC236}">
                    <a16:creationId xmlns:a16="http://schemas.microsoft.com/office/drawing/2014/main" id="{DE494C87-D430-6A11-CDA0-FA732A41B6C2}"/>
                  </a:ext>
                </a:extLst>
              </p14:cNvPr>
              <p14:cNvContentPartPr/>
              <p14:nvPr/>
            </p14:nvContentPartPr>
            <p14:xfrm>
              <a:off x="7808971" y="162728"/>
              <a:ext cx="376920" cy="338040"/>
            </p14:xfrm>
          </p:contentPart>
        </mc:Choice>
        <mc:Fallback xmlns="">
          <p:pic>
            <p:nvPicPr>
              <p:cNvPr id="325" name="Ink 324">
                <a:extLst>
                  <a:ext uri="{FF2B5EF4-FFF2-40B4-BE49-F238E27FC236}">
                    <a16:creationId xmlns:a16="http://schemas.microsoft.com/office/drawing/2014/main" id="{DE494C87-D430-6A11-CDA0-FA732A41B6C2}"/>
                  </a:ext>
                </a:extLst>
              </p:cNvPr>
              <p:cNvPicPr/>
              <p:nvPr/>
            </p:nvPicPr>
            <p:blipFill>
              <a:blip r:embed="rId355"/>
              <a:stretch>
                <a:fillRect/>
              </a:stretch>
            </p:blipFill>
            <p:spPr>
              <a:xfrm>
                <a:off x="7802851" y="156608"/>
                <a:ext cx="38916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70" name="Ink 269">
                <a:extLst>
                  <a:ext uri="{FF2B5EF4-FFF2-40B4-BE49-F238E27FC236}">
                    <a16:creationId xmlns:a16="http://schemas.microsoft.com/office/drawing/2014/main" id="{FF1602B3-2AE1-E201-8390-29D452988326}"/>
                  </a:ext>
                </a:extLst>
              </p14:cNvPr>
              <p14:cNvContentPartPr/>
              <p14:nvPr/>
            </p14:nvContentPartPr>
            <p14:xfrm>
              <a:off x="2743051" y="269648"/>
              <a:ext cx="176400" cy="160920"/>
            </p14:xfrm>
          </p:contentPart>
        </mc:Choice>
        <mc:Fallback xmlns="">
          <p:pic>
            <p:nvPicPr>
              <p:cNvPr id="270" name="Ink 269">
                <a:extLst>
                  <a:ext uri="{FF2B5EF4-FFF2-40B4-BE49-F238E27FC236}">
                    <a16:creationId xmlns:a16="http://schemas.microsoft.com/office/drawing/2014/main" id="{FF1602B3-2AE1-E201-8390-29D452988326}"/>
                  </a:ext>
                </a:extLst>
              </p:cNvPr>
              <p:cNvPicPr/>
              <p:nvPr/>
            </p:nvPicPr>
            <p:blipFill>
              <a:blip r:embed="rId357"/>
              <a:stretch>
                <a:fillRect/>
              </a:stretch>
            </p:blipFill>
            <p:spPr>
              <a:xfrm>
                <a:off x="2736931" y="263528"/>
                <a:ext cx="1886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71" name="Ink 270">
                <a:extLst>
                  <a:ext uri="{FF2B5EF4-FFF2-40B4-BE49-F238E27FC236}">
                    <a16:creationId xmlns:a16="http://schemas.microsoft.com/office/drawing/2014/main" id="{43CFF252-2C43-34E0-EC40-FCEC22D1195D}"/>
                  </a:ext>
                </a:extLst>
              </p14:cNvPr>
              <p14:cNvContentPartPr/>
              <p14:nvPr/>
            </p14:nvContentPartPr>
            <p14:xfrm>
              <a:off x="2932051" y="252008"/>
              <a:ext cx="20520" cy="146880"/>
            </p14:xfrm>
          </p:contentPart>
        </mc:Choice>
        <mc:Fallback xmlns="">
          <p:pic>
            <p:nvPicPr>
              <p:cNvPr id="271" name="Ink 270">
                <a:extLst>
                  <a:ext uri="{FF2B5EF4-FFF2-40B4-BE49-F238E27FC236}">
                    <a16:creationId xmlns:a16="http://schemas.microsoft.com/office/drawing/2014/main" id="{43CFF252-2C43-34E0-EC40-FCEC22D1195D}"/>
                  </a:ext>
                </a:extLst>
              </p:cNvPr>
              <p:cNvPicPr/>
              <p:nvPr/>
            </p:nvPicPr>
            <p:blipFill>
              <a:blip r:embed="rId359"/>
              <a:stretch>
                <a:fillRect/>
              </a:stretch>
            </p:blipFill>
            <p:spPr>
              <a:xfrm>
                <a:off x="2925931" y="245888"/>
                <a:ext cx="327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72" name="Ink 271">
                <a:extLst>
                  <a:ext uri="{FF2B5EF4-FFF2-40B4-BE49-F238E27FC236}">
                    <a16:creationId xmlns:a16="http://schemas.microsoft.com/office/drawing/2014/main" id="{AB198FEC-AB74-4D9C-4F85-EEE63D1961F5}"/>
                  </a:ext>
                </a:extLst>
              </p14:cNvPr>
              <p14:cNvContentPartPr/>
              <p14:nvPr/>
            </p14:nvContentPartPr>
            <p14:xfrm>
              <a:off x="2974171" y="257408"/>
              <a:ext cx="235080" cy="104040"/>
            </p14:xfrm>
          </p:contentPart>
        </mc:Choice>
        <mc:Fallback xmlns="">
          <p:pic>
            <p:nvPicPr>
              <p:cNvPr id="272" name="Ink 271">
                <a:extLst>
                  <a:ext uri="{FF2B5EF4-FFF2-40B4-BE49-F238E27FC236}">
                    <a16:creationId xmlns:a16="http://schemas.microsoft.com/office/drawing/2014/main" id="{AB198FEC-AB74-4D9C-4F85-EEE63D1961F5}"/>
                  </a:ext>
                </a:extLst>
              </p:cNvPr>
              <p:cNvPicPr/>
              <p:nvPr/>
            </p:nvPicPr>
            <p:blipFill>
              <a:blip r:embed="rId361"/>
              <a:stretch>
                <a:fillRect/>
              </a:stretch>
            </p:blipFill>
            <p:spPr>
              <a:xfrm>
                <a:off x="2968051" y="251288"/>
                <a:ext cx="24732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73" name="Ink 272">
                <a:extLst>
                  <a:ext uri="{FF2B5EF4-FFF2-40B4-BE49-F238E27FC236}">
                    <a16:creationId xmlns:a16="http://schemas.microsoft.com/office/drawing/2014/main" id="{9D81621F-2771-8A1D-F425-A3CEB33C9CB6}"/>
                  </a:ext>
                </a:extLst>
              </p14:cNvPr>
              <p14:cNvContentPartPr/>
              <p14:nvPr/>
            </p14:nvContentPartPr>
            <p14:xfrm>
              <a:off x="3299971" y="273248"/>
              <a:ext cx="360" cy="360"/>
            </p14:xfrm>
          </p:contentPart>
        </mc:Choice>
        <mc:Fallback xmlns="">
          <p:pic>
            <p:nvPicPr>
              <p:cNvPr id="273" name="Ink 272">
                <a:extLst>
                  <a:ext uri="{FF2B5EF4-FFF2-40B4-BE49-F238E27FC236}">
                    <a16:creationId xmlns:a16="http://schemas.microsoft.com/office/drawing/2014/main" id="{9D81621F-2771-8A1D-F425-A3CEB33C9CB6}"/>
                  </a:ext>
                </a:extLst>
              </p:cNvPr>
              <p:cNvPicPr/>
              <p:nvPr/>
            </p:nvPicPr>
            <p:blipFill>
              <a:blip r:embed="rId232"/>
              <a:stretch>
                <a:fillRect/>
              </a:stretch>
            </p:blipFill>
            <p:spPr>
              <a:xfrm>
                <a:off x="3293851" y="2671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274" name="Ink 273">
                <a:extLst>
                  <a:ext uri="{FF2B5EF4-FFF2-40B4-BE49-F238E27FC236}">
                    <a16:creationId xmlns:a16="http://schemas.microsoft.com/office/drawing/2014/main" id="{8FBBFB1E-AA6A-230B-5E04-B44920669EE2}"/>
                  </a:ext>
                </a:extLst>
              </p14:cNvPr>
              <p14:cNvContentPartPr/>
              <p14:nvPr/>
            </p14:nvContentPartPr>
            <p14:xfrm>
              <a:off x="3163171" y="252008"/>
              <a:ext cx="360" cy="80640"/>
            </p14:xfrm>
          </p:contentPart>
        </mc:Choice>
        <mc:Fallback xmlns="">
          <p:pic>
            <p:nvPicPr>
              <p:cNvPr id="274" name="Ink 273">
                <a:extLst>
                  <a:ext uri="{FF2B5EF4-FFF2-40B4-BE49-F238E27FC236}">
                    <a16:creationId xmlns:a16="http://schemas.microsoft.com/office/drawing/2014/main" id="{8FBBFB1E-AA6A-230B-5E04-B44920669EE2}"/>
                  </a:ext>
                </a:extLst>
              </p:cNvPr>
              <p:cNvPicPr/>
              <p:nvPr/>
            </p:nvPicPr>
            <p:blipFill>
              <a:blip r:embed="rId364"/>
              <a:stretch>
                <a:fillRect/>
              </a:stretch>
            </p:blipFill>
            <p:spPr>
              <a:xfrm>
                <a:off x="3157051" y="245888"/>
                <a:ext cx="126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75" name="Ink 274">
                <a:extLst>
                  <a:ext uri="{FF2B5EF4-FFF2-40B4-BE49-F238E27FC236}">
                    <a16:creationId xmlns:a16="http://schemas.microsoft.com/office/drawing/2014/main" id="{2D054781-9C8A-B4AF-E9DF-856AC77DC016}"/>
                  </a:ext>
                </a:extLst>
              </p14:cNvPr>
              <p14:cNvContentPartPr/>
              <p14:nvPr/>
            </p14:nvContentPartPr>
            <p14:xfrm>
              <a:off x="3163171" y="240488"/>
              <a:ext cx="117360" cy="123480"/>
            </p14:xfrm>
          </p:contentPart>
        </mc:Choice>
        <mc:Fallback xmlns="">
          <p:pic>
            <p:nvPicPr>
              <p:cNvPr id="275" name="Ink 274">
                <a:extLst>
                  <a:ext uri="{FF2B5EF4-FFF2-40B4-BE49-F238E27FC236}">
                    <a16:creationId xmlns:a16="http://schemas.microsoft.com/office/drawing/2014/main" id="{2D054781-9C8A-B4AF-E9DF-856AC77DC016}"/>
                  </a:ext>
                </a:extLst>
              </p:cNvPr>
              <p:cNvPicPr/>
              <p:nvPr/>
            </p:nvPicPr>
            <p:blipFill>
              <a:blip r:embed="rId366"/>
              <a:stretch>
                <a:fillRect/>
              </a:stretch>
            </p:blipFill>
            <p:spPr>
              <a:xfrm>
                <a:off x="3157051" y="234368"/>
                <a:ext cx="1296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278" name="Ink 277">
                <a:extLst>
                  <a:ext uri="{FF2B5EF4-FFF2-40B4-BE49-F238E27FC236}">
                    <a16:creationId xmlns:a16="http://schemas.microsoft.com/office/drawing/2014/main" id="{12BDFB93-7C1E-48CC-F690-B27D2D40168D}"/>
                  </a:ext>
                </a:extLst>
              </p14:cNvPr>
              <p14:cNvContentPartPr/>
              <p14:nvPr/>
            </p14:nvContentPartPr>
            <p14:xfrm>
              <a:off x="2722171" y="206288"/>
              <a:ext cx="532800" cy="235440"/>
            </p14:xfrm>
          </p:contentPart>
        </mc:Choice>
        <mc:Fallback xmlns="">
          <p:pic>
            <p:nvPicPr>
              <p:cNvPr id="278" name="Ink 277">
                <a:extLst>
                  <a:ext uri="{FF2B5EF4-FFF2-40B4-BE49-F238E27FC236}">
                    <a16:creationId xmlns:a16="http://schemas.microsoft.com/office/drawing/2014/main" id="{12BDFB93-7C1E-48CC-F690-B27D2D40168D}"/>
                  </a:ext>
                </a:extLst>
              </p:cNvPr>
              <p:cNvPicPr/>
              <p:nvPr/>
            </p:nvPicPr>
            <p:blipFill>
              <a:blip r:embed="rId368"/>
              <a:stretch>
                <a:fillRect/>
              </a:stretch>
            </p:blipFill>
            <p:spPr>
              <a:xfrm>
                <a:off x="2716051" y="200168"/>
                <a:ext cx="54504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279" name="Ink 278">
                <a:extLst>
                  <a:ext uri="{FF2B5EF4-FFF2-40B4-BE49-F238E27FC236}">
                    <a16:creationId xmlns:a16="http://schemas.microsoft.com/office/drawing/2014/main" id="{4EB98841-3542-F6CB-C6EE-329981E3B0EC}"/>
                  </a:ext>
                </a:extLst>
              </p14:cNvPr>
              <p14:cNvContentPartPr/>
              <p14:nvPr/>
            </p14:nvContentPartPr>
            <p14:xfrm>
              <a:off x="2810011" y="513728"/>
              <a:ext cx="48600" cy="348480"/>
            </p14:xfrm>
          </p:contentPart>
        </mc:Choice>
        <mc:Fallback xmlns="">
          <p:pic>
            <p:nvPicPr>
              <p:cNvPr id="279" name="Ink 278">
                <a:extLst>
                  <a:ext uri="{FF2B5EF4-FFF2-40B4-BE49-F238E27FC236}">
                    <a16:creationId xmlns:a16="http://schemas.microsoft.com/office/drawing/2014/main" id="{4EB98841-3542-F6CB-C6EE-329981E3B0EC}"/>
                  </a:ext>
                </a:extLst>
              </p:cNvPr>
              <p:cNvPicPr/>
              <p:nvPr/>
            </p:nvPicPr>
            <p:blipFill>
              <a:blip r:embed="rId370"/>
              <a:stretch>
                <a:fillRect/>
              </a:stretch>
            </p:blipFill>
            <p:spPr>
              <a:xfrm>
                <a:off x="2803891" y="507608"/>
                <a:ext cx="6084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280" name="Ink 279">
                <a:extLst>
                  <a:ext uri="{FF2B5EF4-FFF2-40B4-BE49-F238E27FC236}">
                    <a16:creationId xmlns:a16="http://schemas.microsoft.com/office/drawing/2014/main" id="{7DCA9638-070E-243A-0E45-C149B57650D8}"/>
                  </a:ext>
                </a:extLst>
              </p14:cNvPr>
              <p14:cNvContentPartPr/>
              <p14:nvPr/>
            </p14:nvContentPartPr>
            <p14:xfrm>
              <a:off x="2774371" y="712808"/>
              <a:ext cx="113760" cy="75240"/>
            </p14:xfrm>
          </p:contentPart>
        </mc:Choice>
        <mc:Fallback xmlns="">
          <p:pic>
            <p:nvPicPr>
              <p:cNvPr id="280" name="Ink 279">
                <a:extLst>
                  <a:ext uri="{FF2B5EF4-FFF2-40B4-BE49-F238E27FC236}">
                    <a16:creationId xmlns:a16="http://schemas.microsoft.com/office/drawing/2014/main" id="{7DCA9638-070E-243A-0E45-C149B57650D8}"/>
                  </a:ext>
                </a:extLst>
              </p:cNvPr>
              <p:cNvPicPr/>
              <p:nvPr/>
            </p:nvPicPr>
            <p:blipFill>
              <a:blip r:embed="rId372"/>
              <a:stretch>
                <a:fillRect/>
              </a:stretch>
            </p:blipFill>
            <p:spPr>
              <a:xfrm>
                <a:off x="2768251" y="706688"/>
                <a:ext cx="1260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81" name="Ink 280">
                <a:extLst>
                  <a:ext uri="{FF2B5EF4-FFF2-40B4-BE49-F238E27FC236}">
                    <a16:creationId xmlns:a16="http://schemas.microsoft.com/office/drawing/2014/main" id="{EEF4E65D-0D11-3779-2C2F-52E10AF08589}"/>
                  </a:ext>
                </a:extLst>
              </p14:cNvPr>
              <p14:cNvContentPartPr/>
              <p14:nvPr/>
            </p14:nvContentPartPr>
            <p14:xfrm>
              <a:off x="2911171" y="472328"/>
              <a:ext cx="249120" cy="273960"/>
            </p14:xfrm>
          </p:contentPart>
        </mc:Choice>
        <mc:Fallback xmlns="">
          <p:pic>
            <p:nvPicPr>
              <p:cNvPr id="281" name="Ink 280">
                <a:extLst>
                  <a:ext uri="{FF2B5EF4-FFF2-40B4-BE49-F238E27FC236}">
                    <a16:creationId xmlns:a16="http://schemas.microsoft.com/office/drawing/2014/main" id="{EEF4E65D-0D11-3779-2C2F-52E10AF08589}"/>
                  </a:ext>
                </a:extLst>
              </p:cNvPr>
              <p:cNvPicPr/>
              <p:nvPr/>
            </p:nvPicPr>
            <p:blipFill>
              <a:blip r:embed="rId374"/>
              <a:stretch>
                <a:fillRect/>
              </a:stretch>
            </p:blipFill>
            <p:spPr>
              <a:xfrm>
                <a:off x="2905051" y="466208"/>
                <a:ext cx="2613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82" name="Ink 281">
                <a:extLst>
                  <a:ext uri="{FF2B5EF4-FFF2-40B4-BE49-F238E27FC236}">
                    <a16:creationId xmlns:a16="http://schemas.microsoft.com/office/drawing/2014/main" id="{EB18227D-E66A-881F-978B-F7FA92C5A4B9}"/>
                  </a:ext>
                </a:extLst>
              </p14:cNvPr>
              <p14:cNvContentPartPr/>
              <p14:nvPr/>
            </p14:nvContentPartPr>
            <p14:xfrm>
              <a:off x="3195211" y="283328"/>
              <a:ext cx="126360" cy="242280"/>
            </p14:xfrm>
          </p:contentPart>
        </mc:Choice>
        <mc:Fallback xmlns="">
          <p:pic>
            <p:nvPicPr>
              <p:cNvPr id="282" name="Ink 281">
                <a:extLst>
                  <a:ext uri="{FF2B5EF4-FFF2-40B4-BE49-F238E27FC236}">
                    <a16:creationId xmlns:a16="http://schemas.microsoft.com/office/drawing/2014/main" id="{EB18227D-E66A-881F-978B-F7FA92C5A4B9}"/>
                  </a:ext>
                </a:extLst>
              </p:cNvPr>
              <p:cNvPicPr/>
              <p:nvPr/>
            </p:nvPicPr>
            <p:blipFill>
              <a:blip r:embed="rId376"/>
              <a:stretch>
                <a:fillRect/>
              </a:stretch>
            </p:blipFill>
            <p:spPr>
              <a:xfrm>
                <a:off x="3189091" y="277208"/>
                <a:ext cx="1386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83" name="Ink 282">
                <a:extLst>
                  <a:ext uri="{FF2B5EF4-FFF2-40B4-BE49-F238E27FC236}">
                    <a16:creationId xmlns:a16="http://schemas.microsoft.com/office/drawing/2014/main" id="{CC630FFE-3459-BBFC-D6EF-BED5F66BF487}"/>
                  </a:ext>
                </a:extLst>
              </p14:cNvPr>
              <p14:cNvContentPartPr/>
              <p14:nvPr/>
            </p14:nvContentPartPr>
            <p14:xfrm>
              <a:off x="3310771" y="317168"/>
              <a:ext cx="281520" cy="174600"/>
            </p14:xfrm>
          </p:contentPart>
        </mc:Choice>
        <mc:Fallback xmlns="">
          <p:pic>
            <p:nvPicPr>
              <p:cNvPr id="283" name="Ink 282">
                <a:extLst>
                  <a:ext uri="{FF2B5EF4-FFF2-40B4-BE49-F238E27FC236}">
                    <a16:creationId xmlns:a16="http://schemas.microsoft.com/office/drawing/2014/main" id="{CC630FFE-3459-BBFC-D6EF-BED5F66BF487}"/>
                  </a:ext>
                </a:extLst>
              </p:cNvPr>
              <p:cNvPicPr/>
              <p:nvPr/>
            </p:nvPicPr>
            <p:blipFill>
              <a:blip r:embed="rId378"/>
              <a:stretch>
                <a:fillRect/>
              </a:stretch>
            </p:blipFill>
            <p:spPr>
              <a:xfrm>
                <a:off x="3304651" y="311048"/>
                <a:ext cx="29376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84" name="Ink 283">
                <a:extLst>
                  <a:ext uri="{FF2B5EF4-FFF2-40B4-BE49-F238E27FC236}">
                    <a16:creationId xmlns:a16="http://schemas.microsoft.com/office/drawing/2014/main" id="{EEA39854-6923-E3CA-5B10-4A50D573C724}"/>
                  </a:ext>
                </a:extLst>
              </p14:cNvPr>
              <p14:cNvContentPartPr/>
              <p14:nvPr/>
            </p14:nvContentPartPr>
            <p14:xfrm>
              <a:off x="3794251" y="270008"/>
              <a:ext cx="160560" cy="111960"/>
            </p14:xfrm>
          </p:contentPart>
        </mc:Choice>
        <mc:Fallback xmlns="">
          <p:pic>
            <p:nvPicPr>
              <p:cNvPr id="284" name="Ink 283">
                <a:extLst>
                  <a:ext uri="{FF2B5EF4-FFF2-40B4-BE49-F238E27FC236}">
                    <a16:creationId xmlns:a16="http://schemas.microsoft.com/office/drawing/2014/main" id="{EEA39854-6923-E3CA-5B10-4A50D573C724}"/>
                  </a:ext>
                </a:extLst>
              </p:cNvPr>
              <p:cNvPicPr/>
              <p:nvPr/>
            </p:nvPicPr>
            <p:blipFill>
              <a:blip r:embed="rId380"/>
              <a:stretch>
                <a:fillRect/>
              </a:stretch>
            </p:blipFill>
            <p:spPr>
              <a:xfrm>
                <a:off x="3788131" y="263888"/>
                <a:ext cx="1728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285" name="Ink 284">
                <a:extLst>
                  <a:ext uri="{FF2B5EF4-FFF2-40B4-BE49-F238E27FC236}">
                    <a16:creationId xmlns:a16="http://schemas.microsoft.com/office/drawing/2014/main" id="{3C0FED3D-B0ED-7F53-5B0E-1F77ADD5A95D}"/>
                  </a:ext>
                </a:extLst>
              </p14:cNvPr>
              <p14:cNvContentPartPr/>
              <p14:nvPr/>
            </p14:nvContentPartPr>
            <p14:xfrm>
              <a:off x="4046251" y="245168"/>
              <a:ext cx="169560" cy="295920"/>
            </p14:xfrm>
          </p:contentPart>
        </mc:Choice>
        <mc:Fallback xmlns="">
          <p:pic>
            <p:nvPicPr>
              <p:cNvPr id="285" name="Ink 284">
                <a:extLst>
                  <a:ext uri="{FF2B5EF4-FFF2-40B4-BE49-F238E27FC236}">
                    <a16:creationId xmlns:a16="http://schemas.microsoft.com/office/drawing/2014/main" id="{3C0FED3D-B0ED-7F53-5B0E-1F77ADD5A95D}"/>
                  </a:ext>
                </a:extLst>
              </p:cNvPr>
              <p:cNvPicPr/>
              <p:nvPr/>
            </p:nvPicPr>
            <p:blipFill>
              <a:blip r:embed="rId382"/>
              <a:stretch>
                <a:fillRect/>
              </a:stretch>
            </p:blipFill>
            <p:spPr>
              <a:xfrm>
                <a:off x="4040131" y="239048"/>
                <a:ext cx="1818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86" name="Ink 285">
                <a:extLst>
                  <a:ext uri="{FF2B5EF4-FFF2-40B4-BE49-F238E27FC236}">
                    <a16:creationId xmlns:a16="http://schemas.microsoft.com/office/drawing/2014/main" id="{1E36D58E-997B-6334-4FED-8438A8DE67B6}"/>
                  </a:ext>
                </a:extLst>
              </p14:cNvPr>
              <p14:cNvContentPartPr/>
              <p14:nvPr/>
            </p14:nvContentPartPr>
            <p14:xfrm>
              <a:off x="3524611" y="609488"/>
              <a:ext cx="103320" cy="302040"/>
            </p14:xfrm>
          </p:contentPart>
        </mc:Choice>
        <mc:Fallback xmlns="">
          <p:pic>
            <p:nvPicPr>
              <p:cNvPr id="286" name="Ink 285">
                <a:extLst>
                  <a:ext uri="{FF2B5EF4-FFF2-40B4-BE49-F238E27FC236}">
                    <a16:creationId xmlns:a16="http://schemas.microsoft.com/office/drawing/2014/main" id="{1E36D58E-997B-6334-4FED-8438A8DE67B6}"/>
                  </a:ext>
                </a:extLst>
              </p:cNvPr>
              <p:cNvPicPr/>
              <p:nvPr/>
            </p:nvPicPr>
            <p:blipFill>
              <a:blip r:embed="rId384"/>
              <a:stretch>
                <a:fillRect/>
              </a:stretch>
            </p:blipFill>
            <p:spPr>
              <a:xfrm>
                <a:off x="3518491" y="603368"/>
                <a:ext cx="11556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287" name="Ink 286">
                <a:extLst>
                  <a:ext uri="{FF2B5EF4-FFF2-40B4-BE49-F238E27FC236}">
                    <a16:creationId xmlns:a16="http://schemas.microsoft.com/office/drawing/2014/main" id="{D4AAB32C-BAAC-7580-155E-9CF1F48CB210}"/>
                  </a:ext>
                </a:extLst>
              </p14:cNvPr>
              <p14:cNvContentPartPr/>
              <p14:nvPr/>
            </p14:nvContentPartPr>
            <p14:xfrm>
              <a:off x="3615331" y="609488"/>
              <a:ext cx="94320" cy="106560"/>
            </p14:xfrm>
          </p:contentPart>
        </mc:Choice>
        <mc:Fallback xmlns="">
          <p:pic>
            <p:nvPicPr>
              <p:cNvPr id="287" name="Ink 286">
                <a:extLst>
                  <a:ext uri="{FF2B5EF4-FFF2-40B4-BE49-F238E27FC236}">
                    <a16:creationId xmlns:a16="http://schemas.microsoft.com/office/drawing/2014/main" id="{D4AAB32C-BAAC-7580-155E-9CF1F48CB210}"/>
                  </a:ext>
                </a:extLst>
              </p:cNvPr>
              <p:cNvPicPr/>
              <p:nvPr/>
            </p:nvPicPr>
            <p:blipFill>
              <a:blip r:embed="rId386"/>
              <a:stretch>
                <a:fillRect/>
              </a:stretch>
            </p:blipFill>
            <p:spPr>
              <a:xfrm>
                <a:off x="3609211" y="603368"/>
                <a:ext cx="1065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288" name="Ink 287">
                <a:extLst>
                  <a:ext uri="{FF2B5EF4-FFF2-40B4-BE49-F238E27FC236}">
                    <a16:creationId xmlns:a16="http://schemas.microsoft.com/office/drawing/2014/main" id="{557FD81E-78A2-B40B-0AB3-8396EDE260E2}"/>
                  </a:ext>
                </a:extLst>
              </p14:cNvPr>
              <p14:cNvContentPartPr/>
              <p14:nvPr/>
            </p14:nvContentPartPr>
            <p14:xfrm>
              <a:off x="3770491" y="594008"/>
              <a:ext cx="34200" cy="88200"/>
            </p14:xfrm>
          </p:contentPart>
        </mc:Choice>
        <mc:Fallback xmlns="">
          <p:pic>
            <p:nvPicPr>
              <p:cNvPr id="288" name="Ink 287">
                <a:extLst>
                  <a:ext uri="{FF2B5EF4-FFF2-40B4-BE49-F238E27FC236}">
                    <a16:creationId xmlns:a16="http://schemas.microsoft.com/office/drawing/2014/main" id="{557FD81E-78A2-B40B-0AB3-8396EDE260E2}"/>
                  </a:ext>
                </a:extLst>
              </p:cNvPr>
              <p:cNvPicPr/>
              <p:nvPr/>
            </p:nvPicPr>
            <p:blipFill>
              <a:blip r:embed="rId388"/>
              <a:stretch>
                <a:fillRect/>
              </a:stretch>
            </p:blipFill>
            <p:spPr>
              <a:xfrm>
                <a:off x="3764371" y="587888"/>
                <a:ext cx="464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289" name="Ink 288">
                <a:extLst>
                  <a:ext uri="{FF2B5EF4-FFF2-40B4-BE49-F238E27FC236}">
                    <a16:creationId xmlns:a16="http://schemas.microsoft.com/office/drawing/2014/main" id="{D4032D2D-23A9-C62F-7F3E-CCD1A4A916D5}"/>
                  </a:ext>
                </a:extLst>
              </p14:cNvPr>
              <p14:cNvContentPartPr/>
              <p14:nvPr/>
            </p14:nvContentPartPr>
            <p14:xfrm>
              <a:off x="3865531" y="451808"/>
              <a:ext cx="66600" cy="204840"/>
            </p14:xfrm>
          </p:contentPart>
        </mc:Choice>
        <mc:Fallback xmlns="">
          <p:pic>
            <p:nvPicPr>
              <p:cNvPr id="289" name="Ink 288">
                <a:extLst>
                  <a:ext uri="{FF2B5EF4-FFF2-40B4-BE49-F238E27FC236}">
                    <a16:creationId xmlns:a16="http://schemas.microsoft.com/office/drawing/2014/main" id="{D4032D2D-23A9-C62F-7F3E-CCD1A4A916D5}"/>
                  </a:ext>
                </a:extLst>
              </p:cNvPr>
              <p:cNvPicPr/>
              <p:nvPr/>
            </p:nvPicPr>
            <p:blipFill>
              <a:blip r:embed="rId390"/>
              <a:stretch>
                <a:fillRect/>
              </a:stretch>
            </p:blipFill>
            <p:spPr>
              <a:xfrm>
                <a:off x="3859411" y="445688"/>
                <a:ext cx="788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290" name="Ink 289">
                <a:extLst>
                  <a:ext uri="{FF2B5EF4-FFF2-40B4-BE49-F238E27FC236}">
                    <a16:creationId xmlns:a16="http://schemas.microsoft.com/office/drawing/2014/main" id="{B37ACDD9-8F3E-B47C-943D-CB4B50256957}"/>
                  </a:ext>
                </a:extLst>
              </p14:cNvPr>
              <p14:cNvContentPartPr/>
              <p14:nvPr/>
            </p14:nvContentPartPr>
            <p14:xfrm>
              <a:off x="4103491" y="473048"/>
              <a:ext cx="136080" cy="111240"/>
            </p14:xfrm>
          </p:contentPart>
        </mc:Choice>
        <mc:Fallback xmlns="">
          <p:pic>
            <p:nvPicPr>
              <p:cNvPr id="290" name="Ink 289">
                <a:extLst>
                  <a:ext uri="{FF2B5EF4-FFF2-40B4-BE49-F238E27FC236}">
                    <a16:creationId xmlns:a16="http://schemas.microsoft.com/office/drawing/2014/main" id="{B37ACDD9-8F3E-B47C-943D-CB4B50256957}"/>
                  </a:ext>
                </a:extLst>
              </p:cNvPr>
              <p:cNvPicPr/>
              <p:nvPr/>
            </p:nvPicPr>
            <p:blipFill>
              <a:blip r:embed="rId392"/>
              <a:stretch>
                <a:fillRect/>
              </a:stretch>
            </p:blipFill>
            <p:spPr>
              <a:xfrm>
                <a:off x="4097371" y="466928"/>
                <a:ext cx="14832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291" name="Ink 290">
                <a:extLst>
                  <a:ext uri="{FF2B5EF4-FFF2-40B4-BE49-F238E27FC236}">
                    <a16:creationId xmlns:a16="http://schemas.microsoft.com/office/drawing/2014/main" id="{33AA0A34-752F-044B-3888-B543E47AA92C}"/>
                  </a:ext>
                </a:extLst>
              </p14:cNvPr>
              <p14:cNvContentPartPr/>
              <p14:nvPr/>
            </p14:nvContentPartPr>
            <p14:xfrm>
              <a:off x="4251091" y="318968"/>
              <a:ext cx="402840" cy="280800"/>
            </p14:xfrm>
          </p:contentPart>
        </mc:Choice>
        <mc:Fallback xmlns="">
          <p:pic>
            <p:nvPicPr>
              <p:cNvPr id="291" name="Ink 290">
                <a:extLst>
                  <a:ext uri="{FF2B5EF4-FFF2-40B4-BE49-F238E27FC236}">
                    <a16:creationId xmlns:a16="http://schemas.microsoft.com/office/drawing/2014/main" id="{33AA0A34-752F-044B-3888-B543E47AA92C}"/>
                  </a:ext>
                </a:extLst>
              </p:cNvPr>
              <p:cNvPicPr/>
              <p:nvPr/>
            </p:nvPicPr>
            <p:blipFill>
              <a:blip r:embed="rId394"/>
              <a:stretch>
                <a:fillRect/>
              </a:stretch>
            </p:blipFill>
            <p:spPr>
              <a:xfrm>
                <a:off x="4244971" y="312848"/>
                <a:ext cx="41508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292" name="Ink 291">
                <a:extLst>
                  <a:ext uri="{FF2B5EF4-FFF2-40B4-BE49-F238E27FC236}">
                    <a16:creationId xmlns:a16="http://schemas.microsoft.com/office/drawing/2014/main" id="{327A0DB3-CF90-2482-EEDF-74C631D14B81}"/>
                  </a:ext>
                </a:extLst>
              </p14:cNvPr>
              <p14:cNvContentPartPr/>
              <p14:nvPr/>
            </p14:nvContentPartPr>
            <p14:xfrm>
              <a:off x="2938891" y="964088"/>
              <a:ext cx="380160" cy="292680"/>
            </p14:xfrm>
          </p:contentPart>
        </mc:Choice>
        <mc:Fallback xmlns="">
          <p:pic>
            <p:nvPicPr>
              <p:cNvPr id="292" name="Ink 291">
                <a:extLst>
                  <a:ext uri="{FF2B5EF4-FFF2-40B4-BE49-F238E27FC236}">
                    <a16:creationId xmlns:a16="http://schemas.microsoft.com/office/drawing/2014/main" id="{327A0DB3-CF90-2482-EEDF-74C631D14B81}"/>
                  </a:ext>
                </a:extLst>
              </p:cNvPr>
              <p:cNvPicPr/>
              <p:nvPr/>
            </p:nvPicPr>
            <p:blipFill>
              <a:blip r:embed="rId396"/>
              <a:stretch>
                <a:fillRect/>
              </a:stretch>
            </p:blipFill>
            <p:spPr>
              <a:xfrm>
                <a:off x="2932771" y="957968"/>
                <a:ext cx="3924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293" name="Ink 292">
                <a:extLst>
                  <a:ext uri="{FF2B5EF4-FFF2-40B4-BE49-F238E27FC236}">
                    <a16:creationId xmlns:a16="http://schemas.microsoft.com/office/drawing/2014/main" id="{388D5F7D-B7BD-EEBA-9004-71F7492C87A6}"/>
                  </a:ext>
                </a:extLst>
              </p14:cNvPr>
              <p14:cNvContentPartPr/>
              <p14:nvPr/>
            </p14:nvContentPartPr>
            <p14:xfrm>
              <a:off x="3299971" y="1124288"/>
              <a:ext cx="105480" cy="221400"/>
            </p14:xfrm>
          </p:contentPart>
        </mc:Choice>
        <mc:Fallback xmlns="">
          <p:pic>
            <p:nvPicPr>
              <p:cNvPr id="293" name="Ink 292">
                <a:extLst>
                  <a:ext uri="{FF2B5EF4-FFF2-40B4-BE49-F238E27FC236}">
                    <a16:creationId xmlns:a16="http://schemas.microsoft.com/office/drawing/2014/main" id="{388D5F7D-B7BD-EEBA-9004-71F7492C87A6}"/>
                  </a:ext>
                </a:extLst>
              </p:cNvPr>
              <p:cNvPicPr/>
              <p:nvPr/>
            </p:nvPicPr>
            <p:blipFill>
              <a:blip r:embed="rId398"/>
              <a:stretch>
                <a:fillRect/>
              </a:stretch>
            </p:blipFill>
            <p:spPr>
              <a:xfrm>
                <a:off x="3293851" y="1118168"/>
                <a:ext cx="1177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296" name="Ink 295">
                <a:extLst>
                  <a:ext uri="{FF2B5EF4-FFF2-40B4-BE49-F238E27FC236}">
                    <a16:creationId xmlns:a16="http://schemas.microsoft.com/office/drawing/2014/main" id="{6D923DE6-B925-E433-C88C-9F3A1029E4C4}"/>
                  </a:ext>
                </a:extLst>
              </p14:cNvPr>
              <p14:cNvContentPartPr/>
              <p14:nvPr/>
            </p14:nvContentPartPr>
            <p14:xfrm>
              <a:off x="3440011" y="1103408"/>
              <a:ext cx="28800" cy="78840"/>
            </p14:xfrm>
          </p:contentPart>
        </mc:Choice>
        <mc:Fallback xmlns="">
          <p:pic>
            <p:nvPicPr>
              <p:cNvPr id="296" name="Ink 295">
                <a:extLst>
                  <a:ext uri="{FF2B5EF4-FFF2-40B4-BE49-F238E27FC236}">
                    <a16:creationId xmlns:a16="http://schemas.microsoft.com/office/drawing/2014/main" id="{6D923DE6-B925-E433-C88C-9F3A1029E4C4}"/>
                  </a:ext>
                </a:extLst>
              </p:cNvPr>
              <p:cNvPicPr/>
              <p:nvPr/>
            </p:nvPicPr>
            <p:blipFill>
              <a:blip r:embed="rId400"/>
              <a:stretch>
                <a:fillRect/>
              </a:stretch>
            </p:blipFill>
            <p:spPr>
              <a:xfrm>
                <a:off x="3433891" y="1097288"/>
                <a:ext cx="41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97" name="Ink 296">
                <a:extLst>
                  <a:ext uri="{FF2B5EF4-FFF2-40B4-BE49-F238E27FC236}">
                    <a16:creationId xmlns:a16="http://schemas.microsoft.com/office/drawing/2014/main" id="{1BE812E4-3A83-DD1C-BC27-01DCA9D267A6}"/>
                  </a:ext>
                </a:extLst>
              </p14:cNvPr>
              <p14:cNvContentPartPr/>
              <p14:nvPr/>
            </p14:nvContentPartPr>
            <p14:xfrm>
              <a:off x="3805411" y="700928"/>
              <a:ext cx="41400" cy="318600"/>
            </p14:xfrm>
          </p:contentPart>
        </mc:Choice>
        <mc:Fallback xmlns="">
          <p:pic>
            <p:nvPicPr>
              <p:cNvPr id="297" name="Ink 296">
                <a:extLst>
                  <a:ext uri="{FF2B5EF4-FFF2-40B4-BE49-F238E27FC236}">
                    <a16:creationId xmlns:a16="http://schemas.microsoft.com/office/drawing/2014/main" id="{1BE812E4-3A83-DD1C-BC27-01DCA9D267A6}"/>
                  </a:ext>
                </a:extLst>
              </p:cNvPr>
              <p:cNvPicPr/>
              <p:nvPr/>
            </p:nvPicPr>
            <p:blipFill>
              <a:blip r:embed="rId402"/>
              <a:stretch>
                <a:fillRect/>
              </a:stretch>
            </p:blipFill>
            <p:spPr>
              <a:xfrm>
                <a:off x="3799291" y="694808"/>
                <a:ext cx="53640" cy="33084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298" name="Ink 297">
                <a:extLst>
                  <a:ext uri="{FF2B5EF4-FFF2-40B4-BE49-F238E27FC236}">
                    <a16:creationId xmlns:a16="http://schemas.microsoft.com/office/drawing/2014/main" id="{CB86E89D-AE63-73B6-051C-CF98835D01EF}"/>
                  </a:ext>
                </a:extLst>
              </p14:cNvPr>
              <p14:cNvContentPartPr/>
              <p14:nvPr/>
            </p14:nvContentPartPr>
            <p14:xfrm>
              <a:off x="3783451" y="914048"/>
              <a:ext cx="57600" cy="32040"/>
            </p14:xfrm>
          </p:contentPart>
        </mc:Choice>
        <mc:Fallback xmlns="">
          <p:pic>
            <p:nvPicPr>
              <p:cNvPr id="298" name="Ink 297">
                <a:extLst>
                  <a:ext uri="{FF2B5EF4-FFF2-40B4-BE49-F238E27FC236}">
                    <a16:creationId xmlns:a16="http://schemas.microsoft.com/office/drawing/2014/main" id="{CB86E89D-AE63-73B6-051C-CF98835D01EF}"/>
                  </a:ext>
                </a:extLst>
              </p:cNvPr>
              <p:cNvPicPr/>
              <p:nvPr/>
            </p:nvPicPr>
            <p:blipFill>
              <a:blip r:embed="rId404"/>
              <a:stretch>
                <a:fillRect/>
              </a:stretch>
            </p:blipFill>
            <p:spPr>
              <a:xfrm>
                <a:off x="3777331" y="907928"/>
                <a:ext cx="69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299" name="Ink 298">
                <a:extLst>
                  <a:ext uri="{FF2B5EF4-FFF2-40B4-BE49-F238E27FC236}">
                    <a16:creationId xmlns:a16="http://schemas.microsoft.com/office/drawing/2014/main" id="{D20F5208-1C6D-4913-A284-A928D4350ADF}"/>
                  </a:ext>
                </a:extLst>
              </p14:cNvPr>
              <p14:cNvContentPartPr/>
              <p14:nvPr/>
            </p14:nvContentPartPr>
            <p14:xfrm>
              <a:off x="3909811" y="802808"/>
              <a:ext cx="172800" cy="143280"/>
            </p14:xfrm>
          </p:contentPart>
        </mc:Choice>
        <mc:Fallback xmlns="">
          <p:pic>
            <p:nvPicPr>
              <p:cNvPr id="299" name="Ink 298">
                <a:extLst>
                  <a:ext uri="{FF2B5EF4-FFF2-40B4-BE49-F238E27FC236}">
                    <a16:creationId xmlns:a16="http://schemas.microsoft.com/office/drawing/2014/main" id="{D20F5208-1C6D-4913-A284-A928D4350ADF}"/>
                  </a:ext>
                </a:extLst>
              </p:cNvPr>
              <p:cNvPicPr/>
              <p:nvPr/>
            </p:nvPicPr>
            <p:blipFill>
              <a:blip r:embed="rId406"/>
              <a:stretch>
                <a:fillRect/>
              </a:stretch>
            </p:blipFill>
            <p:spPr>
              <a:xfrm>
                <a:off x="3903691" y="796688"/>
                <a:ext cx="18504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300" name="Ink 299">
                <a:extLst>
                  <a:ext uri="{FF2B5EF4-FFF2-40B4-BE49-F238E27FC236}">
                    <a16:creationId xmlns:a16="http://schemas.microsoft.com/office/drawing/2014/main" id="{3877B41F-42E6-FAC2-0791-D43C9F07763A}"/>
                  </a:ext>
                </a:extLst>
              </p14:cNvPr>
              <p14:cNvContentPartPr/>
              <p14:nvPr/>
            </p14:nvContentPartPr>
            <p14:xfrm>
              <a:off x="4140931" y="809288"/>
              <a:ext cx="39600" cy="20880"/>
            </p14:xfrm>
          </p:contentPart>
        </mc:Choice>
        <mc:Fallback xmlns="">
          <p:pic>
            <p:nvPicPr>
              <p:cNvPr id="300" name="Ink 299">
                <a:extLst>
                  <a:ext uri="{FF2B5EF4-FFF2-40B4-BE49-F238E27FC236}">
                    <a16:creationId xmlns:a16="http://schemas.microsoft.com/office/drawing/2014/main" id="{3877B41F-42E6-FAC2-0791-D43C9F07763A}"/>
                  </a:ext>
                </a:extLst>
              </p:cNvPr>
              <p:cNvPicPr/>
              <p:nvPr/>
            </p:nvPicPr>
            <p:blipFill>
              <a:blip r:embed="rId408"/>
              <a:stretch>
                <a:fillRect/>
              </a:stretch>
            </p:blipFill>
            <p:spPr>
              <a:xfrm>
                <a:off x="4134811" y="803168"/>
                <a:ext cx="518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302" name="Ink 301">
                <a:extLst>
                  <a:ext uri="{FF2B5EF4-FFF2-40B4-BE49-F238E27FC236}">
                    <a16:creationId xmlns:a16="http://schemas.microsoft.com/office/drawing/2014/main" id="{22B92E29-023B-3677-DF59-110DA2D7565A}"/>
                  </a:ext>
                </a:extLst>
              </p14:cNvPr>
              <p14:cNvContentPartPr/>
              <p14:nvPr/>
            </p14:nvContentPartPr>
            <p14:xfrm>
              <a:off x="4266931" y="672488"/>
              <a:ext cx="55080" cy="201600"/>
            </p14:xfrm>
          </p:contentPart>
        </mc:Choice>
        <mc:Fallback xmlns="">
          <p:pic>
            <p:nvPicPr>
              <p:cNvPr id="302" name="Ink 301">
                <a:extLst>
                  <a:ext uri="{FF2B5EF4-FFF2-40B4-BE49-F238E27FC236}">
                    <a16:creationId xmlns:a16="http://schemas.microsoft.com/office/drawing/2014/main" id="{22B92E29-023B-3677-DF59-110DA2D7565A}"/>
                  </a:ext>
                </a:extLst>
              </p:cNvPr>
              <p:cNvPicPr/>
              <p:nvPr/>
            </p:nvPicPr>
            <p:blipFill>
              <a:blip r:embed="rId410"/>
              <a:stretch>
                <a:fillRect/>
              </a:stretch>
            </p:blipFill>
            <p:spPr>
              <a:xfrm>
                <a:off x="4260811" y="666368"/>
                <a:ext cx="6732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303" name="Ink 302">
                <a:extLst>
                  <a:ext uri="{FF2B5EF4-FFF2-40B4-BE49-F238E27FC236}">
                    <a16:creationId xmlns:a16="http://schemas.microsoft.com/office/drawing/2014/main" id="{1765E7D1-7761-9FB1-F537-662BA101F330}"/>
                  </a:ext>
                </a:extLst>
              </p14:cNvPr>
              <p14:cNvContentPartPr/>
              <p14:nvPr/>
            </p14:nvContentPartPr>
            <p14:xfrm>
              <a:off x="4256491" y="657008"/>
              <a:ext cx="310680" cy="184320"/>
            </p14:xfrm>
          </p:contentPart>
        </mc:Choice>
        <mc:Fallback xmlns="">
          <p:pic>
            <p:nvPicPr>
              <p:cNvPr id="303" name="Ink 302">
                <a:extLst>
                  <a:ext uri="{FF2B5EF4-FFF2-40B4-BE49-F238E27FC236}">
                    <a16:creationId xmlns:a16="http://schemas.microsoft.com/office/drawing/2014/main" id="{1765E7D1-7761-9FB1-F537-662BA101F330}"/>
                  </a:ext>
                </a:extLst>
              </p:cNvPr>
              <p:cNvPicPr/>
              <p:nvPr/>
            </p:nvPicPr>
            <p:blipFill>
              <a:blip r:embed="rId412"/>
              <a:stretch>
                <a:fillRect/>
              </a:stretch>
            </p:blipFill>
            <p:spPr>
              <a:xfrm>
                <a:off x="4250371" y="650888"/>
                <a:ext cx="32292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331" name="Ink 330">
                <a:extLst>
                  <a:ext uri="{FF2B5EF4-FFF2-40B4-BE49-F238E27FC236}">
                    <a16:creationId xmlns:a16="http://schemas.microsoft.com/office/drawing/2014/main" id="{8C64CBE1-5F56-DFE7-174A-16620E34DFA8}"/>
                  </a:ext>
                </a:extLst>
              </p14:cNvPr>
              <p14:cNvContentPartPr/>
              <p14:nvPr/>
            </p14:nvContentPartPr>
            <p14:xfrm>
              <a:off x="4635211" y="887048"/>
              <a:ext cx="100080" cy="132480"/>
            </p14:xfrm>
          </p:contentPart>
        </mc:Choice>
        <mc:Fallback xmlns="">
          <p:pic>
            <p:nvPicPr>
              <p:cNvPr id="331" name="Ink 330">
                <a:extLst>
                  <a:ext uri="{FF2B5EF4-FFF2-40B4-BE49-F238E27FC236}">
                    <a16:creationId xmlns:a16="http://schemas.microsoft.com/office/drawing/2014/main" id="{8C64CBE1-5F56-DFE7-174A-16620E34DFA8}"/>
                  </a:ext>
                </a:extLst>
              </p:cNvPr>
              <p:cNvPicPr/>
              <p:nvPr/>
            </p:nvPicPr>
            <p:blipFill>
              <a:blip r:embed="rId414"/>
              <a:stretch>
                <a:fillRect/>
              </a:stretch>
            </p:blipFill>
            <p:spPr>
              <a:xfrm>
                <a:off x="4629091" y="880928"/>
                <a:ext cx="1123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332" name="Ink 331">
                <a:extLst>
                  <a:ext uri="{FF2B5EF4-FFF2-40B4-BE49-F238E27FC236}">
                    <a16:creationId xmlns:a16="http://schemas.microsoft.com/office/drawing/2014/main" id="{C7ACF39C-058D-1576-533E-17B0CA08123F}"/>
                  </a:ext>
                </a:extLst>
              </p14:cNvPr>
              <p14:cNvContentPartPr/>
              <p14:nvPr/>
            </p14:nvContentPartPr>
            <p14:xfrm>
              <a:off x="4676971" y="1019168"/>
              <a:ext cx="73440" cy="168840"/>
            </p14:xfrm>
          </p:contentPart>
        </mc:Choice>
        <mc:Fallback xmlns="">
          <p:pic>
            <p:nvPicPr>
              <p:cNvPr id="332" name="Ink 331">
                <a:extLst>
                  <a:ext uri="{FF2B5EF4-FFF2-40B4-BE49-F238E27FC236}">
                    <a16:creationId xmlns:a16="http://schemas.microsoft.com/office/drawing/2014/main" id="{C7ACF39C-058D-1576-533E-17B0CA08123F}"/>
                  </a:ext>
                </a:extLst>
              </p:cNvPr>
              <p:cNvPicPr/>
              <p:nvPr/>
            </p:nvPicPr>
            <p:blipFill>
              <a:blip r:embed="rId416"/>
              <a:stretch>
                <a:fillRect/>
              </a:stretch>
            </p:blipFill>
            <p:spPr>
              <a:xfrm>
                <a:off x="4670851" y="1013048"/>
                <a:ext cx="856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333" name="Ink 332">
                <a:extLst>
                  <a:ext uri="{FF2B5EF4-FFF2-40B4-BE49-F238E27FC236}">
                    <a16:creationId xmlns:a16="http://schemas.microsoft.com/office/drawing/2014/main" id="{38E22AF2-2FDC-E290-7889-03C91855D5C5}"/>
                  </a:ext>
                </a:extLst>
              </p14:cNvPr>
              <p14:cNvContentPartPr/>
              <p14:nvPr/>
            </p14:nvContentPartPr>
            <p14:xfrm>
              <a:off x="4802971" y="863288"/>
              <a:ext cx="63360" cy="293040"/>
            </p14:xfrm>
          </p:contentPart>
        </mc:Choice>
        <mc:Fallback xmlns="">
          <p:pic>
            <p:nvPicPr>
              <p:cNvPr id="333" name="Ink 332">
                <a:extLst>
                  <a:ext uri="{FF2B5EF4-FFF2-40B4-BE49-F238E27FC236}">
                    <a16:creationId xmlns:a16="http://schemas.microsoft.com/office/drawing/2014/main" id="{38E22AF2-2FDC-E290-7889-03C91855D5C5}"/>
                  </a:ext>
                </a:extLst>
              </p:cNvPr>
              <p:cNvPicPr/>
              <p:nvPr/>
            </p:nvPicPr>
            <p:blipFill>
              <a:blip r:embed="rId418"/>
              <a:stretch>
                <a:fillRect/>
              </a:stretch>
            </p:blipFill>
            <p:spPr>
              <a:xfrm>
                <a:off x="4796851" y="857168"/>
                <a:ext cx="756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335" name="Ink 334">
                <a:extLst>
                  <a:ext uri="{FF2B5EF4-FFF2-40B4-BE49-F238E27FC236}">
                    <a16:creationId xmlns:a16="http://schemas.microsoft.com/office/drawing/2014/main" id="{DC61A3A3-4FDC-A90E-CBF9-281EE9EDD98C}"/>
                  </a:ext>
                </a:extLst>
              </p14:cNvPr>
              <p14:cNvContentPartPr/>
              <p14:nvPr/>
            </p14:nvContentPartPr>
            <p14:xfrm>
              <a:off x="5192131" y="817928"/>
              <a:ext cx="105120" cy="231840"/>
            </p14:xfrm>
          </p:contentPart>
        </mc:Choice>
        <mc:Fallback xmlns="">
          <p:pic>
            <p:nvPicPr>
              <p:cNvPr id="335" name="Ink 334">
                <a:extLst>
                  <a:ext uri="{FF2B5EF4-FFF2-40B4-BE49-F238E27FC236}">
                    <a16:creationId xmlns:a16="http://schemas.microsoft.com/office/drawing/2014/main" id="{DC61A3A3-4FDC-A90E-CBF9-281EE9EDD98C}"/>
                  </a:ext>
                </a:extLst>
              </p:cNvPr>
              <p:cNvPicPr/>
              <p:nvPr/>
            </p:nvPicPr>
            <p:blipFill>
              <a:blip r:embed="rId420"/>
              <a:stretch>
                <a:fillRect/>
              </a:stretch>
            </p:blipFill>
            <p:spPr>
              <a:xfrm>
                <a:off x="5186011" y="811808"/>
                <a:ext cx="1173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336" name="Ink 335">
                <a:extLst>
                  <a:ext uri="{FF2B5EF4-FFF2-40B4-BE49-F238E27FC236}">
                    <a16:creationId xmlns:a16="http://schemas.microsoft.com/office/drawing/2014/main" id="{857F283D-A266-061E-E6CB-58988A50B69C}"/>
                  </a:ext>
                </a:extLst>
              </p14:cNvPr>
              <p14:cNvContentPartPr/>
              <p14:nvPr/>
            </p14:nvContentPartPr>
            <p14:xfrm>
              <a:off x="5363131" y="745928"/>
              <a:ext cx="111960" cy="86040"/>
            </p14:xfrm>
          </p:contentPart>
        </mc:Choice>
        <mc:Fallback xmlns="">
          <p:pic>
            <p:nvPicPr>
              <p:cNvPr id="336" name="Ink 335">
                <a:extLst>
                  <a:ext uri="{FF2B5EF4-FFF2-40B4-BE49-F238E27FC236}">
                    <a16:creationId xmlns:a16="http://schemas.microsoft.com/office/drawing/2014/main" id="{857F283D-A266-061E-E6CB-58988A50B69C}"/>
                  </a:ext>
                </a:extLst>
              </p:cNvPr>
              <p:cNvPicPr/>
              <p:nvPr/>
            </p:nvPicPr>
            <p:blipFill>
              <a:blip r:embed="rId422"/>
              <a:stretch>
                <a:fillRect/>
              </a:stretch>
            </p:blipFill>
            <p:spPr>
              <a:xfrm>
                <a:off x="5357011" y="739808"/>
                <a:ext cx="1242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341" name="Ink 340">
                <a:extLst>
                  <a:ext uri="{FF2B5EF4-FFF2-40B4-BE49-F238E27FC236}">
                    <a16:creationId xmlns:a16="http://schemas.microsoft.com/office/drawing/2014/main" id="{C827A538-1C34-000E-D5AF-AC91815EF692}"/>
                  </a:ext>
                </a:extLst>
              </p14:cNvPr>
              <p14:cNvContentPartPr/>
              <p14:nvPr/>
            </p14:nvContentPartPr>
            <p14:xfrm>
              <a:off x="6280411" y="568448"/>
              <a:ext cx="118440" cy="89280"/>
            </p14:xfrm>
          </p:contentPart>
        </mc:Choice>
        <mc:Fallback xmlns="">
          <p:pic>
            <p:nvPicPr>
              <p:cNvPr id="341" name="Ink 340">
                <a:extLst>
                  <a:ext uri="{FF2B5EF4-FFF2-40B4-BE49-F238E27FC236}">
                    <a16:creationId xmlns:a16="http://schemas.microsoft.com/office/drawing/2014/main" id="{C827A538-1C34-000E-D5AF-AC91815EF692}"/>
                  </a:ext>
                </a:extLst>
              </p:cNvPr>
              <p:cNvPicPr/>
              <p:nvPr/>
            </p:nvPicPr>
            <p:blipFill>
              <a:blip r:embed="rId424"/>
              <a:stretch>
                <a:fillRect/>
              </a:stretch>
            </p:blipFill>
            <p:spPr>
              <a:xfrm>
                <a:off x="6274291" y="562328"/>
                <a:ext cx="1306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342" name="Ink 341">
                <a:extLst>
                  <a:ext uri="{FF2B5EF4-FFF2-40B4-BE49-F238E27FC236}">
                    <a16:creationId xmlns:a16="http://schemas.microsoft.com/office/drawing/2014/main" id="{5CC0F9B1-D746-CA3D-D285-994B2DD944E3}"/>
                  </a:ext>
                </a:extLst>
              </p14:cNvPr>
              <p14:cNvContentPartPr/>
              <p14:nvPr/>
            </p14:nvContentPartPr>
            <p14:xfrm>
              <a:off x="6484531" y="599048"/>
              <a:ext cx="232560" cy="348480"/>
            </p14:xfrm>
          </p:contentPart>
        </mc:Choice>
        <mc:Fallback xmlns="">
          <p:pic>
            <p:nvPicPr>
              <p:cNvPr id="342" name="Ink 341">
                <a:extLst>
                  <a:ext uri="{FF2B5EF4-FFF2-40B4-BE49-F238E27FC236}">
                    <a16:creationId xmlns:a16="http://schemas.microsoft.com/office/drawing/2014/main" id="{5CC0F9B1-D746-CA3D-D285-994B2DD944E3}"/>
                  </a:ext>
                </a:extLst>
              </p:cNvPr>
              <p:cNvPicPr/>
              <p:nvPr/>
            </p:nvPicPr>
            <p:blipFill>
              <a:blip r:embed="rId426"/>
              <a:stretch>
                <a:fillRect/>
              </a:stretch>
            </p:blipFill>
            <p:spPr>
              <a:xfrm>
                <a:off x="6478411" y="592928"/>
                <a:ext cx="24480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343" name="Ink 342">
                <a:extLst>
                  <a:ext uri="{FF2B5EF4-FFF2-40B4-BE49-F238E27FC236}">
                    <a16:creationId xmlns:a16="http://schemas.microsoft.com/office/drawing/2014/main" id="{7DBB68FD-21BA-936E-5A52-BC9F6A972241}"/>
                  </a:ext>
                </a:extLst>
              </p14:cNvPr>
              <p14:cNvContentPartPr/>
              <p14:nvPr/>
            </p14:nvContentPartPr>
            <p14:xfrm>
              <a:off x="6935611" y="627848"/>
              <a:ext cx="54720" cy="73080"/>
            </p14:xfrm>
          </p:contentPart>
        </mc:Choice>
        <mc:Fallback xmlns="">
          <p:pic>
            <p:nvPicPr>
              <p:cNvPr id="343" name="Ink 342">
                <a:extLst>
                  <a:ext uri="{FF2B5EF4-FFF2-40B4-BE49-F238E27FC236}">
                    <a16:creationId xmlns:a16="http://schemas.microsoft.com/office/drawing/2014/main" id="{7DBB68FD-21BA-936E-5A52-BC9F6A972241}"/>
                  </a:ext>
                </a:extLst>
              </p:cNvPr>
              <p:cNvPicPr/>
              <p:nvPr/>
            </p:nvPicPr>
            <p:blipFill>
              <a:blip r:embed="rId428"/>
              <a:stretch>
                <a:fillRect/>
              </a:stretch>
            </p:blipFill>
            <p:spPr>
              <a:xfrm>
                <a:off x="6929491" y="621728"/>
                <a:ext cx="66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344" name="Ink 343">
                <a:extLst>
                  <a:ext uri="{FF2B5EF4-FFF2-40B4-BE49-F238E27FC236}">
                    <a16:creationId xmlns:a16="http://schemas.microsoft.com/office/drawing/2014/main" id="{BE0DDF43-417C-1A4D-0DBC-9C828A5EA871}"/>
                  </a:ext>
                </a:extLst>
              </p14:cNvPr>
              <p14:cNvContentPartPr/>
              <p14:nvPr/>
            </p14:nvContentPartPr>
            <p14:xfrm>
              <a:off x="7041811" y="493568"/>
              <a:ext cx="101520" cy="198360"/>
            </p14:xfrm>
          </p:contentPart>
        </mc:Choice>
        <mc:Fallback xmlns="">
          <p:pic>
            <p:nvPicPr>
              <p:cNvPr id="344" name="Ink 343">
                <a:extLst>
                  <a:ext uri="{FF2B5EF4-FFF2-40B4-BE49-F238E27FC236}">
                    <a16:creationId xmlns:a16="http://schemas.microsoft.com/office/drawing/2014/main" id="{BE0DDF43-417C-1A4D-0DBC-9C828A5EA871}"/>
                  </a:ext>
                </a:extLst>
              </p:cNvPr>
              <p:cNvPicPr/>
              <p:nvPr/>
            </p:nvPicPr>
            <p:blipFill>
              <a:blip r:embed="rId430"/>
              <a:stretch>
                <a:fillRect/>
              </a:stretch>
            </p:blipFill>
            <p:spPr>
              <a:xfrm>
                <a:off x="7035691" y="487448"/>
                <a:ext cx="11376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345" name="Ink 344">
                <a:extLst>
                  <a:ext uri="{FF2B5EF4-FFF2-40B4-BE49-F238E27FC236}">
                    <a16:creationId xmlns:a16="http://schemas.microsoft.com/office/drawing/2014/main" id="{18E7E3CC-7B46-C849-B47A-33D90CAD3F25}"/>
                  </a:ext>
                </a:extLst>
              </p14:cNvPr>
              <p14:cNvContentPartPr/>
              <p14:nvPr/>
            </p14:nvContentPartPr>
            <p14:xfrm>
              <a:off x="7136851" y="630368"/>
              <a:ext cx="63000" cy="120960"/>
            </p14:xfrm>
          </p:contentPart>
        </mc:Choice>
        <mc:Fallback xmlns="">
          <p:pic>
            <p:nvPicPr>
              <p:cNvPr id="345" name="Ink 344">
                <a:extLst>
                  <a:ext uri="{FF2B5EF4-FFF2-40B4-BE49-F238E27FC236}">
                    <a16:creationId xmlns:a16="http://schemas.microsoft.com/office/drawing/2014/main" id="{18E7E3CC-7B46-C849-B47A-33D90CAD3F25}"/>
                  </a:ext>
                </a:extLst>
              </p:cNvPr>
              <p:cNvPicPr/>
              <p:nvPr/>
            </p:nvPicPr>
            <p:blipFill>
              <a:blip r:embed="rId432"/>
              <a:stretch>
                <a:fillRect/>
              </a:stretch>
            </p:blipFill>
            <p:spPr>
              <a:xfrm>
                <a:off x="7130731" y="624248"/>
                <a:ext cx="752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346" name="Ink 345">
                <a:extLst>
                  <a:ext uri="{FF2B5EF4-FFF2-40B4-BE49-F238E27FC236}">
                    <a16:creationId xmlns:a16="http://schemas.microsoft.com/office/drawing/2014/main" id="{081050A2-FF1E-685A-0F5C-D36D1A6D775A}"/>
                  </a:ext>
                </a:extLst>
              </p14:cNvPr>
              <p14:cNvContentPartPr/>
              <p14:nvPr/>
            </p14:nvContentPartPr>
            <p14:xfrm>
              <a:off x="7199131" y="630368"/>
              <a:ext cx="258840" cy="171360"/>
            </p14:xfrm>
          </p:contentPart>
        </mc:Choice>
        <mc:Fallback xmlns="">
          <p:pic>
            <p:nvPicPr>
              <p:cNvPr id="346" name="Ink 345">
                <a:extLst>
                  <a:ext uri="{FF2B5EF4-FFF2-40B4-BE49-F238E27FC236}">
                    <a16:creationId xmlns:a16="http://schemas.microsoft.com/office/drawing/2014/main" id="{081050A2-FF1E-685A-0F5C-D36D1A6D775A}"/>
                  </a:ext>
                </a:extLst>
              </p:cNvPr>
              <p:cNvPicPr/>
              <p:nvPr/>
            </p:nvPicPr>
            <p:blipFill>
              <a:blip r:embed="rId434"/>
              <a:stretch>
                <a:fillRect/>
              </a:stretch>
            </p:blipFill>
            <p:spPr>
              <a:xfrm>
                <a:off x="7193011" y="624248"/>
                <a:ext cx="27108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347" name="Ink 346">
                <a:extLst>
                  <a:ext uri="{FF2B5EF4-FFF2-40B4-BE49-F238E27FC236}">
                    <a16:creationId xmlns:a16="http://schemas.microsoft.com/office/drawing/2014/main" id="{C6D20D35-639D-049C-680B-789B943991AD}"/>
                  </a:ext>
                </a:extLst>
              </p14:cNvPr>
              <p14:cNvContentPartPr/>
              <p14:nvPr/>
            </p14:nvContentPartPr>
            <p14:xfrm>
              <a:off x="7527451" y="861848"/>
              <a:ext cx="60840" cy="31320"/>
            </p14:xfrm>
          </p:contentPart>
        </mc:Choice>
        <mc:Fallback xmlns="">
          <p:pic>
            <p:nvPicPr>
              <p:cNvPr id="347" name="Ink 346">
                <a:extLst>
                  <a:ext uri="{FF2B5EF4-FFF2-40B4-BE49-F238E27FC236}">
                    <a16:creationId xmlns:a16="http://schemas.microsoft.com/office/drawing/2014/main" id="{C6D20D35-639D-049C-680B-789B943991AD}"/>
                  </a:ext>
                </a:extLst>
              </p:cNvPr>
              <p:cNvPicPr/>
              <p:nvPr/>
            </p:nvPicPr>
            <p:blipFill>
              <a:blip r:embed="rId436"/>
              <a:stretch>
                <a:fillRect/>
              </a:stretch>
            </p:blipFill>
            <p:spPr>
              <a:xfrm>
                <a:off x="7521331" y="855728"/>
                <a:ext cx="730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350" name="Ink 349">
                <a:extLst>
                  <a:ext uri="{FF2B5EF4-FFF2-40B4-BE49-F238E27FC236}">
                    <a16:creationId xmlns:a16="http://schemas.microsoft.com/office/drawing/2014/main" id="{4A454ABB-DFBE-1822-A1A1-39E8CD106A44}"/>
                  </a:ext>
                </a:extLst>
              </p14:cNvPr>
              <p14:cNvContentPartPr/>
              <p14:nvPr/>
            </p14:nvContentPartPr>
            <p14:xfrm>
              <a:off x="6556891" y="935288"/>
              <a:ext cx="75240" cy="159120"/>
            </p14:xfrm>
          </p:contentPart>
        </mc:Choice>
        <mc:Fallback xmlns="">
          <p:pic>
            <p:nvPicPr>
              <p:cNvPr id="350" name="Ink 349">
                <a:extLst>
                  <a:ext uri="{FF2B5EF4-FFF2-40B4-BE49-F238E27FC236}">
                    <a16:creationId xmlns:a16="http://schemas.microsoft.com/office/drawing/2014/main" id="{4A454ABB-DFBE-1822-A1A1-39E8CD106A44}"/>
                  </a:ext>
                </a:extLst>
              </p:cNvPr>
              <p:cNvPicPr/>
              <p:nvPr/>
            </p:nvPicPr>
            <p:blipFill>
              <a:blip r:embed="rId438"/>
              <a:stretch>
                <a:fillRect/>
              </a:stretch>
            </p:blipFill>
            <p:spPr>
              <a:xfrm>
                <a:off x="6550771" y="929168"/>
                <a:ext cx="874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351" name="Ink 350">
                <a:extLst>
                  <a:ext uri="{FF2B5EF4-FFF2-40B4-BE49-F238E27FC236}">
                    <a16:creationId xmlns:a16="http://schemas.microsoft.com/office/drawing/2014/main" id="{CC245BB7-92F4-42AE-7EB1-D71B6664E349}"/>
                  </a:ext>
                </a:extLst>
              </p14:cNvPr>
              <p14:cNvContentPartPr/>
              <p14:nvPr/>
            </p14:nvContentPartPr>
            <p14:xfrm>
              <a:off x="6676051" y="966608"/>
              <a:ext cx="217800" cy="255600"/>
            </p14:xfrm>
          </p:contentPart>
        </mc:Choice>
        <mc:Fallback xmlns="">
          <p:pic>
            <p:nvPicPr>
              <p:cNvPr id="351" name="Ink 350">
                <a:extLst>
                  <a:ext uri="{FF2B5EF4-FFF2-40B4-BE49-F238E27FC236}">
                    <a16:creationId xmlns:a16="http://schemas.microsoft.com/office/drawing/2014/main" id="{CC245BB7-92F4-42AE-7EB1-D71B6664E349}"/>
                  </a:ext>
                </a:extLst>
              </p:cNvPr>
              <p:cNvPicPr/>
              <p:nvPr/>
            </p:nvPicPr>
            <p:blipFill>
              <a:blip r:embed="rId440"/>
              <a:stretch>
                <a:fillRect/>
              </a:stretch>
            </p:blipFill>
            <p:spPr>
              <a:xfrm>
                <a:off x="6669931" y="960488"/>
                <a:ext cx="2300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352" name="Ink 351">
                <a:extLst>
                  <a:ext uri="{FF2B5EF4-FFF2-40B4-BE49-F238E27FC236}">
                    <a16:creationId xmlns:a16="http://schemas.microsoft.com/office/drawing/2014/main" id="{8D21055A-CDEA-09CA-FC86-535F03090882}"/>
                  </a:ext>
                </a:extLst>
              </p14:cNvPr>
              <p14:cNvContentPartPr/>
              <p14:nvPr/>
            </p14:nvContentPartPr>
            <p14:xfrm>
              <a:off x="7020931" y="864728"/>
              <a:ext cx="261000" cy="173520"/>
            </p14:xfrm>
          </p:contentPart>
        </mc:Choice>
        <mc:Fallback xmlns="">
          <p:pic>
            <p:nvPicPr>
              <p:cNvPr id="352" name="Ink 351">
                <a:extLst>
                  <a:ext uri="{FF2B5EF4-FFF2-40B4-BE49-F238E27FC236}">
                    <a16:creationId xmlns:a16="http://schemas.microsoft.com/office/drawing/2014/main" id="{8D21055A-CDEA-09CA-FC86-535F03090882}"/>
                  </a:ext>
                </a:extLst>
              </p:cNvPr>
              <p:cNvPicPr/>
              <p:nvPr/>
            </p:nvPicPr>
            <p:blipFill>
              <a:blip r:embed="rId442"/>
              <a:stretch>
                <a:fillRect/>
              </a:stretch>
            </p:blipFill>
            <p:spPr>
              <a:xfrm>
                <a:off x="7014811" y="858608"/>
                <a:ext cx="2732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353" name="Ink 352">
                <a:extLst>
                  <a:ext uri="{FF2B5EF4-FFF2-40B4-BE49-F238E27FC236}">
                    <a16:creationId xmlns:a16="http://schemas.microsoft.com/office/drawing/2014/main" id="{D9C835F4-4BBC-0DEE-C2EF-47A65C80E8E0}"/>
                  </a:ext>
                </a:extLst>
              </p14:cNvPr>
              <p14:cNvContentPartPr/>
              <p14:nvPr/>
            </p14:nvContentPartPr>
            <p14:xfrm>
              <a:off x="7313611" y="903608"/>
              <a:ext cx="55800" cy="113760"/>
            </p14:xfrm>
          </p:contentPart>
        </mc:Choice>
        <mc:Fallback xmlns="">
          <p:pic>
            <p:nvPicPr>
              <p:cNvPr id="353" name="Ink 352">
                <a:extLst>
                  <a:ext uri="{FF2B5EF4-FFF2-40B4-BE49-F238E27FC236}">
                    <a16:creationId xmlns:a16="http://schemas.microsoft.com/office/drawing/2014/main" id="{D9C835F4-4BBC-0DEE-C2EF-47A65C80E8E0}"/>
                  </a:ext>
                </a:extLst>
              </p:cNvPr>
              <p:cNvPicPr/>
              <p:nvPr/>
            </p:nvPicPr>
            <p:blipFill>
              <a:blip r:embed="rId444"/>
              <a:stretch>
                <a:fillRect/>
              </a:stretch>
            </p:blipFill>
            <p:spPr>
              <a:xfrm>
                <a:off x="7307491" y="897488"/>
                <a:ext cx="680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354" name="Ink 353">
                <a:extLst>
                  <a:ext uri="{FF2B5EF4-FFF2-40B4-BE49-F238E27FC236}">
                    <a16:creationId xmlns:a16="http://schemas.microsoft.com/office/drawing/2014/main" id="{76DD560F-6A19-38EE-E44A-E64F449F3CC0}"/>
                  </a:ext>
                </a:extLst>
              </p14:cNvPr>
              <p14:cNvContentPartPr/>
              <p14:nvPr/>
            </p14:nvContentPartPr>
            <p14:xfrm>
              <a:off x="7356811" y="879128"/>
              <a:ext cx="104040" cy="131040"/>
            </p14:xfrm>
          </p:contentPart>
        </mc:Choice>
        <mc:Fallback xmlns="">
          <p:pic>
            <p:nvPicPr>
              <p:cNvPr id="354" name="Ink 353">
                <a:extLst>
                  <a:ext uri="{FF2B5EF4-FFF2-40B4-BE49-F238E27FC236}">
                    <a16:creationId xmlns:a16="http://schemas.microsoft.com/office/drawing/2014/main" id="{76DD560F-6A19-38EE-E44A-E64F449F3CC0}"/>
                  </a:ext>
                </a:extLst>
              </p:cNvPr>
              <p:cNvPicPr/>
              <p:nvPr/>
            </p:nvPicPr>
            <p:blipFill>
              <a:blip r:embed="rId446"/>
              <a:stretch>
                <a:fillRect/>
              </a:stretch>
            </p:blipFill>
            <p:spPr>
              <a:xfrm>
                <a:off x="7350691" y="873008"/>
                <a:ext cx="11628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355" name="Ink 354">
                <a:extLst>
                  <a:ext uri="{FF2B5EF4-FFF2-40B4-BE49-F238E27FC236}">
                    <a16:creationId xmlns:a16="http://schemas.microsoft.com/office/drawing/2014/main" id="{1843CD5E-808D-0062-226F-29BA78AC6804}"/>
                  </a:ext>
                </a:extLst>
              </p14:cNvPr>
              <p14:cNvContentPartPr/>
              <p14:nvPr/>
            </p14:nvContentPartPr>
            <p14:xfrm>
              <a:off x="7672171" y="793088"/>
              <a:ext cx="118080" cy="217800"/>
            </p14:xfrm>
          </p:contentPart>
        </mc:Choice>
        <mc:Fallback xmlns="">
          <p:pic>
            <p:nvPicPr>
              <p:cNvPr id="355" name="Ink 354">
                <a:extLst>
                  <a:ext uri="{FF2B5EF4-FFF2-40B4-BE49-F238E27FC236}">
                    <a16:creationId xmlns:a16="http://schemas.microsoft.com/office/drawing/2014/main" id="{1843CD5E-808D-0062-226F-29BA78AC6804}"/>
                  </a:ext>
                </a:extLst>
              </p:cNvPr>
              <p:cNvPicPr/>
              <p:nvPr/>
            </p:nvPicPr>
            <p:blipFill>
              <a:blip r:embed="rId448"/>
              <a:stretch>
                <a:fillRect/>
              </a:stretch>
            </p:blipFill>
            <p:spPr>
              <a:xfrm>
                <a:off x="7666051" y="786968"/>
                <a:ext cx="13032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356" name="Ink 355">
                <a:extLst>
                  <a:ext uri="{FF2B5EF4-FFF2-40B4-BE49-F238E27FC236}">
                    <a16:creationId xmlns:a16="http://schemas.microsoft.com/office/drawing/2014/main" id="{185F14A9-3027-E8C7-9AA6-2F2DC6F44B80}"/>
                  </a:ext>
                </a:extLst>
              </p14:cNvPr>
              <p14:cNvContentPartPr/>
              <p14:nvPr/>
            </p14:nvContentPartPr>
            <p14:xfrm>
              <a:off x="7844611" y="761408"/>
              <a:ext cx="127440" cy="79200"/>
            </p14:xfrm>
          </p:contentPart>
        </mc:Choice>
        <mc:Fallback xmlns="">
          <p:pic>
            <p:nvPicPr>
              <p:cNvPr id="356" name="Ink 355">
                <a:extLst>
                  <a:ext uri="{FF2B5EF4-FFF2-40B4-BE49-F238E27FC236}">
                    <a16:creationId xmlns:a16="http://schemas.microsoft.com/office/drawing/2014/main" id="{185F14A9-3027-E8C7-9AA6-2F2DC6F44B80}"/>
                  </a:ext>
                </a:extLst>
              </p:cNvPr>
              <p:cNvPicPr/>
              <p:nvPr/>
            </p:nvPicPr>
            <p:blipFill>
              <a:blip r:embed="rId450"/>
              <a:stretch>
                <a:fillRect/>
              </a:stretch>
            </p:blipFill>
            <p:spPr>
              <a:xfrm>
                <a:off x="7838491" y="755288"/>
                <a:ext cx="1396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357" name="Ink 356">
                <a:extLst>
                  <a:ext uri="{FF2B5EF4-FFF2-40B4-BE49-F238E27FC236}">
                    <a16:creationId xmlns:a16="http://schemas.microsoft.com/office/drawing/2014/main" id="{C2562299-F941-A809-16D1-7A64C72AEC11}"/>
                  </a:ext>
                </a:extLst>
              </p14:cNvPr>
              <p14:cNvContentPartPr/>
              <p14:nvPr/>
            </p14:nvContentPartPr>
            <p14:xfrm>
              <a:off x="8019211" y="764648"/>
              <a:ext cx="73080" cy="30960"/>
            </p14:xfrm>
          </p:contentPart>
        </mc:Choice>
        <mc:Fallback xmlns="">
          <p:pic>
            <p:nvPicPr>
              <p:cNvPr id="357" name="Ink 356">
                <a:extLst>
                  <a:ext uri="{FF2B5EF4-FFF2-40B4-BE49-F238E27FC236}">
                    <a16:creationId xmlns:a16="http://schemas.microsoft.com/office/drawing/2014/main" id="{C2562299-F941-A809-16D1-7A64C72AEC11}"/>
                  </a:ext>
                </a:extLst>
              </p:cNvPr>
              <p:cNvPicPr/>
              <p:nvPr/>
            </p:nvPicPr>
            <p:blipFill>
              <a:blip r:embed="rId452"/>
              <a:stretch>
                <a:fillRect/>
              </a:stretch>
            </p:blipFill>
            <p:spPr>
              <a:xfrm>
                <a:off x="8013091" y="758528"/>
                <a:ext cx="853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358" name="Ink 357">
                <a:extLst>
                  <a:ext uri="{FF2B5EF4-FFF2-40B4-BE49-F238E27FC236}">
                    <a16:creationId xmlns:a16="http://schemas.microsoft.com/office/drawing/2014/main" id="{420848C9-EEAE-EFA7-70F1-15075153B75B}"/>
                  </a:ext>
                </a:extLst>
              </p14:cNvPr>
              <p14:cNvContentPartPr/>
              <p14:nvPr/>
            </p14:nvContentPartPr>
            <p14:xfrm>
              <a:off x="8134771" y="707048"/>
              <a:ext cx="145440" cy="136440"/>
            </p14:xfrm>
          </p:contentPart>
        </mc:Choice>
        <mc:Fallback xmlns="">
          <p:pic>
            <p:nvPicPr>
              <p:cNvPr id="358" name="Ink 357">
                <a:extLst>
                  <a:ext uri="{FF2B5EF4-FFF2-40B4-BE49-F238E27FC236}">
                    <a16:creationId xmlns:a16="http://schemas.microsoft.com/office/drawing/2014/main" id="{420848C9-EEAE-EFA7-70F1-15075153B75B}"/>
                  </a:ext>
                </a:extLst>
              </p:cNvPr>
              <p:cNvPicPr/>
              <p:nvPr/>
            </p:nvPicPr>
            <p:blipFill>
              <a:blip r:embed="rId454"/>
              <a:stretch>
                <a:fillRect/>
              </a:stretch>
            </p:blipFill>
            <p:spPr>
              <a:xfrm>
                <a:off x="8128651" y="700928"/>
                <a:ext cx="1576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359" name="Ink 358">
                <a:extLst>
                  <a:ext uri="{FF2B5EF4-FFF2-40B4-BE49-F238E27FC236}">
                    <a16:creationId xmlns:a16="http://schemas.microsoft.com/office/drawing/2014/main" id="{5DCCB73D-E594-1CF8-A8B2-AA175DE25B0E}"/>
                  </a:ext>
                </a:extLst>
              </p14:cNvPr>
              <p14:cNvContentPartPr/>
              <p14:nvPr/>
            </p14:nvContentPartPr>
            <p14:xfrm>
              <a:off x="8460571" y="554768"/>
              <a:ext cx="98280" cy="307440"/>
            </p14:xfrm>
          </p:contentPart>
        </mc:Choice>
        <mc:Fallback xmlns="">
          <p:pic>
            <p:nvPicPr>
              <p:cNvPr id="359" name="Ink 358">
                <a:extLst>
                  <a:ext uri="{FF2B5EF4-FFF2-40B4-BE49-F238E27FC236}">
                    <a16:creationId xmlns:a16="http://schemas.microsoft.com/office/drawing/2014/main" id="{5DCCB73D-E594-1CF8-A8B2-AA175DE25B0E}"/>
                  </a:ext>
                </a:extLst>
              </p:cNvPr>
              <p:cNvPicPr/>
              <p:nvPr/>
            </p:nvPicPr>
            <p:blipFill>
              <a:blip r:embed="rId456"/>
              <a:stretch>
                <a:fillRect/>
              </a:stretch>
            </p:blipFill>
            <p:spPr>
              <a:xfrm>
                <a:off x="8454451" y="548648"/>
                <a:ext cx="11052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360" name="Ink 359">
                <a:extLst>
                  <a:ext uri="{FF2B5EF4-FFF2-40B4-BE49-F238E27FC236}">
                    <a16:creationId xmlns:a16="http://schemas.microsoft.com/office/drawing/2014/main" id="{450267C1-49B6-085B-AA6E-BBC59366B268}"/>
                  </a:ext>
                </a:extLst>
              </p14:cNvPr>
              <p14:cNvContentPartPr/>
              <p14:nvPr/>
            </p14:nvContentPartPr>
            <p14:xfrm>
              <a:off x="8471371" y="735488"/>
              <a:ext cx="63720" cy="19080"/>
            </p14:xfrm>
          </p:contentPart>
        </mc:Choice>
        <mc:Fallback xmlns="">
          <p:pic>
            <p:nvPicPr>
              <p:cNvPr id="360" name="Ink 359">
                <a:extLst>
                  <a:ext uri="{FF2B5EF4-FFF2-40B4-BE49-F238E27FC236}">
                    <a16:creationId xmlns:a16="http://schemas.microsoft.com/office/drawing/2014/main" id="{450267C1-49B6-085B-AA6E-BBC59366B268}"/>
                  </a:ext>
                </a:extLst>
              </p:cNvPr>
              <p:cNvPicPr/>
              <p:nvPr/>
            </p:nvPicPr>
            <p:blipFill>
              <a:blip r:embed="rId458"/>
              <a:stretch>
                <a:fillRect/>
              </a:stretch>
            </p:blipFill>
            <p:spPr>
              <a:xfrm>
                <a:off x="8465251" y="729368"/>
                <a:ext cx="759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361" name="Ink 360">
                <a:extLst>
                  <a:ext uri="{FF2B5EF4-FFF2-40B4-BE49-F238E27FC236}">
                    <a16:creationId xmlns:a16="http://schemas.microsoft.com/office/drawing/2014/main" id="{95D44735-FDC4-CCE9-24F5-DDC5B6974638}"/>
                  </a:ext>
                </a:extLst>
              </p14:cNvPr>
              <p14:cNvContentPartPr/>
              <p14:nvPr/>
            </p14:nvContentPartPr>
            <p14:xfrm>
              <a:off x="8544811" y="688688"/>
              <a:ext cx="263160" cy="130320"/>
            </p14:xfrm>
          </p:contentPart>
        </mc:Choice>
        <mc:Fallback xmlns="">
          <p:pic>
            <p:nvPicPr>
              <p:cNvPr id="361" name="Ink 360">
                <a:extLst>
                  <a:ext uri="{FF2B5EF4-FFF2-40B4-BE49-F238E27FC236}">
                    <a16:creationId xmlns:a16="http://schemas.microsoft.com/office/drawing/2014/main" id="{95D44735-FDC4-CCE9-24F5-DDC5B6974638}"/>
                  </a:ext>
                </a:extLst>
              </p:cNvPr>
              <p:cNvPicPr/>
              <p:nvPr/>
            </p:nvPicPr>
            <p:blipFill>
              <a:blip r:embed="rId460"/>
              <a:stretch>
                <a:fillRect/>
              </a:stretch>
            </p:blipFill>
            <p:spPr>
              <a:xfrm>
                <a:off x="8538691" y="682568"/>
                <a:ext cx="2754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362" name="Ink 361">
                <a:extLst>
                  <a:ext uri="{FF2B5EF4-FFF2-40B4-BE49-F238E27FC236}">
                    <a16:creationId xmlns:a16="http://schemas.microsoft.com/office/drawing/2014/main" id="{EB322340-13A4-FAE8-F8F0-CC45FE4AE0AB}"/>
                  </a:ext>
                </a:extLst>
              </p14:cNvPr>
              <p14:cNvContentPartPr/>
              <p14:nvPr/>
            </p14:nvContentPartPr>
            <p14:xfrm>
              <a:off x="8134771" y="819728"/>
              <a:ext cx="6840" cy="212040"/>
            </p14:xfrm>
          </p:contentPart>
        </mc:Choice>
        <mc:Fallback xmlns="">
          <p:pic>
            <p:nvPicPr>
              <p:cNvPr id="362" name="Ink 361">
                <a:extLst>
                  <a:ext uri="{FF2B5EF4-FFF2-40B4-BE49-F238E27FC236}">
                    <a16:creationId xmlns:a16="http://schemas.microsoft.com/office/drawing/2014/main" id="{EB322340-13A4-FAE8-F8F0-CC45FE4AE0AB}"/>
                  </a:ext>
                </a:extLst>
              </p:cNvPr>
              <p:cNvPicPr/>
              <p:nvPr/>
            </p:nvPicPr>
            <p:blipFill>
              <a:blip r:embed="rId462"/>
              <a:stretch>
                <a:fillRect/>
              </a:stretch>
            </p:blipFill>
            <p:spPr>
              <a:xfrm>
                <a:off x="8128651" y="813608"/>
                <a:ext cx="190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363" name="Ink 362">
                <a:extLst>
                  <a:ext uri="{FF2B5EF4-FFF2-40B4-BE49-F238E27FC236}">
                    <a16:creationId xmlns:a16="http://schemas.microsoft.com/office/drawing/2014/main" id="{2AF9A36E-4D92-D1A7-687D-2B5042919990}"/>
                  </a:ext>
                </a:extLst>
              </p14:cNvPr>
              <p14:cNvContentPartPr/>
              <p14:nvPr/>
            </p14:nvContentPartPr>
            <p14:xfrm>
              <a:off x="8113891" y="958328"/>
              <a:ext cx="431640" cy="206640"/>
            </p14:xfrm>
          </p:contentPart>
        </mc:Choice>
        <mc:Fallback xmlns="">
          <p:pic>
            <p:nvPicPr>
              <p:cNvPr id="363" name="Ink 362">
                <a:extLst>
                  <a:ext uri="{FF2B5EF4-FFF2-40B4-BE49-F238E27FC236}">
                    <a16:creationId xmlns:a16="http://schemas.microsoft.com/office/drawing/2014/main" id="{2AF9A36E-4D92-D1A7-687D-2B5042919990}"/>
                  </a:ext>
                </a:extLst>
              </p:cNvPr>
              <p:cNvPicPr/>
              <p:nvPr/>
            </p:nvPicPr>
            <p:blipFill>
              <a:blip r:embed="rId464"/>
              <a:stretch>
                <a:fillRect/>
              </a:stretch>
            </p:blipFill>
            <p:spPr>
              <a:xfrm>
                <a:off x="8107771" y="952208"/>
                <a:ext cx="443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364" name="Ink 363">
                <a:extLst>
                  <a:ext uri="{FF2B5EF4-FFF2-40B4-BE49-F238E27FC236}">
                    <a16:creationId xmlns:a16="http://schemas.microsoft.com/office/drawing/2014/main" id="{10A3B0E2-68A8-65CA-D379-0704285F5759}"/>
                  </a:ext>
                </a:extLst>
              </p14:cNvPr>
              <p14:cNvContentPartPr/>
              <p14:nvPr/>
            </p14:nvContentPartPr>
            <p14:xfrm>
              <a:off x="8712931" y="891728"/>
              <a:ext cx="79560" cy="275400"/>
            </p14:xfrm>
          </p:contentPart>
        </mc:Choice>
        <mc:Fallback xmlns="">
          <p:pic>
            <p:nvPicPr>
              <p:cNvPr id="364" name="Ink 363">
                <a:extLst>
                  <a:ext uri="{FF2B5EF4-FFF2-40B4-BE49-F238E27FC236}">
                    <a16:creationId xmlns:a16="http://schemas.microsoft.com/office/drawing/2014/main" id="{10A3B0E2-68A8-65CA-D379-0704285F5759}"/>
                  </a:ext>
                </a:extLst>
              </p:cNvPr>
              <p:cNvPicPr/>
              <p:nvPr/>
            </p:nvPicPr>
            <p:blipFill>
              <a:blip r:embed="rId466"/>
              <a:stretch>
                <a:fillRect/>
              </a:stretch>
            </p:blipFill>
            <p:spPr>
              <a:xfrm>
                <a:off x="8706811" y="885608"/>
                <a:ext cx="918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365" name="Ink 364">
                <a:extLst>
                  <a:ext uri="{FF2B5EF4-FFF2-40B4-BE49-F238E27FC236}">
                    <a16:creationId xmlns:a16="http://schemas.microsoft.com/office/drawing/2014/main" id="{18D939E1-F5D1-8A2A-2B8C-5D8FDB2BD410}"/>
                  </a:ext>
                </a:extLst>
              </p14:cNvPr>
              <p14:cNvContentPartPr/>
              <p14:nvPr/>
            </p14:nvContentPartPr>
            <p14:xfrm>
              <a:off x="8712931" y="984248"/>
              <a:ext cx="259200" cy="87480"/>
            </p14:xfrm>
          </p:contentPart>
        </mc:Choice>
        <mc:Fallback xmlns="">
          <p:pic>
            <p:nvPicPr>
              <p:cNvPr id="365" name="Ink 364">
                <a:extLst>
                  <a:ext uri="{FF2B5EF4-FFF2-40B4-BE49-F238E27FC236}">
                    <a16:creationId xmlns:a16="http://schemas.microsoft.com/office/drawing/2014/main" id="{18D939E1-F5D1-8A2A-2B8C-5D8FDB2BD410}"/>
                  </a:ext>
                </a:extLst>
              </p:cNvPr>
              <p:cNvPicPr/>
              <p:nvPr/>
            </p:nvPicPr>
            <p:blipFill>
              <a:blip r:embed="rId468"/>
              <a:stretch>
                <a:fillRect/>
              </a:stretch>
            </p:blipFill>
            <p:spPr>
              <a:xfrm>
                <a:off x="8706811" y="978128"/>
                <a:ext cx="2714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366" name="Ink 365">
                <a:extLst>
                  <a:ext uri="{FF2B5EF4-FFF2-40B4-BE49-F238E27FC236}">
                    <a16:creationId xmlns:a16="http://schemas.microsoft.com/office/drawing/2014/main" id="{3D3F57AE-ECC0-1316-9E72-E98B1563E13A}"/>
                  </a:ext>
                </a:extLst>
              </p14:cNvPr>
              <p14:cNvContentPartPr/>
              <p14:nvPr/>
            </p14:nvContentPartPr>
            <p14:xfrm>
              <a:off x="8048011" y="1177928"/>
              <a:ext cx="173160" cy="186480"/>
            </p14:xfrm>
          </p:contentPart>
        </mc:Choice>
        <mc:Fallback xmlns="">
          <p:pic>
            <p:nvPicPr>
              <p:cNvPr id="366" name="Ink 365">
                <a:extLst>
                  <a:ext uri="{FF2B5EF4-FFF2-40B4-BE49-F238E27FC236}">
                    <a16:creationId xmlns:a16="http://schemas.microsoft.com/office/drawing/2014/main" id="{3D3F57AE-ECC0-1316-9E72-E98B1563E13A}"/>
                  </a:ext>
                </a:extLst>
              </p:cNvPr>
              <p:cNvPicPr/>
              <p:nvPr/>
            </p:nvPicPr>
            <p:blipFill>
              <a:blip r:embed="rId470"/>
              <a:stretch>
                <a:fillRect/>
              </a:stretch>
            </p:blipFill>
            <p:spPr>
              <a:xfrm>
                <a:off x="8041891" y="1171808"/>
                <a:ext cx="1854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367" name="Ink 366">
                <a:extLst>
                  <a:ext uri="{FF2B5EF4-FFF2-40B4-BE49-F238E27FC236}">
                    <a16:creationId xmlns:a16="http://schemas.microsoft.com/office/drawing/2014/main" id="{C175CACF-80A6-A078-7C16-25D4D1A0A8BC}"/>
                  </a:ext>
                </a:extLst>
              </p14:cNvPr>
              <p14:cNvContentPartPr/>
              <p14:nvPr/>
            </p14:nvContentPartPr>
            <p14:xfrm>
              <a:off x="8187331" y="1147688"/>
              <a:ext cx="147240" cy="250560"/>
            </p14:xfrm>
          </p:contentPart>
        </mc:Choice>
        <mc:Fallback xmlns="">
          <p:pic>
            <p:nvPicPr>
              <p:cNvPr id="367" name="Ink 366">
                <a:extLst>
                  <a:ext uri="{FF2B5EF4-FFF2-40B4-BE49-F238E27FC236}">
                    <a16:creationId xmlns:a16="http://schemas.microsoft.com/office/drawing/2014/main" id="{C175CACF-80A6-A078-7C16-25D4D1A0A8BC}"/>
                  </a:ext>
                </a:extLst>
              </p:cNvPr>
              <p:cNvPicPr/>
              <p:nvPr/>
            </p:nvPicPr>
            <p:blipFill>
              <a:blip r:embed="rId472"/>
              <a:stretch>
                <a:fillRect/>
              </a:stretch>
            </p:blipFill>
            <p:spPr>
              <a:xfrm>
                <a:off x="8181211" y="1141568"/>
                <a:ext cx="1594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368" name="Ink 367">
                <a:extLst>
                  <a:ext uri="{FF2B5EF4-FFF2-40B4-BE49-F238E27FC236}">
                    <a16:creationId xmlns:a16="http://schemas.microsoft.com/office/drawing/2014/main" id="{B5140A7D-5937-B86E-6B98-7D10BFBBB1E8}"/>
                  </a:ext>
                </a:extLst>
              </p14:cNvPr>
              <p14:cNvContentPartPr/>
              <p14:nvPr/>
            </p14:nvContentPartPr>
            <p14:xfrm>
              <a:off x="8387131" y="1167488"/>
              <a:ext cx="172440" cy="293760"/>
            </p14:xfrm>
          </p:contentPart>
        </mc:Choice>
        <mc:Fallback xmlns="">
          <p:pic>
            <p:nvPicPr>
              <p:cNvPr id="368" name="Ink 367">
                <a:extLst>
                  <a:ext uri="{FF2B5EF4-FFF2-40B4-BE49-F238E27FC236}">
                    <a16:creationId xmlns:a16="http://schemas.microsoft.com/office/drawing/2014/main" id="{B5140A7D-5937-B86E-6B98-7D10BFBBB1E8}"/>
                  </a:ext>
                </a:extLst>
              </p:cNvPr>
              <p:cNvPicPr/>
              <p:nvPr/>
            </p:nvPicPr>
            <p:blipFill>
              <a:blip r:embed="rId474"/>
              <a:stretch>
                <a:fillRect/>
              </a:stretch>
            </p:blipFill>
            <p:spPr>
              <a:xfrm>
                <a:off x="8381011" y="1161368"/>
                <a:ext cx="18468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369" name="Ink 368">
                <a:extLst>
                  <a:ext uri="{FF2B5EF4-FFF2-40B4-BE49-F238E27FC236}">
                    <a16:creationId xmlns:a16="http://schemas.microsoft.com/office/drawing/2014/main" id="{B258C8E6-871B-52B7-887B-7123FE586DE9}"/>
                  </a:ext>
                </a:extLst>
              </p14:cNvPr>
              <p14:cNvContentPartPr/>
              <p14:nvPr/>
            </p14:nvContentPartPr>
            <p14:xfrm>
              <a:off x="8607811" y="1229768"/>
              <a:ext cx="138600" cy="188640"/>
            </p14:xfrm>
          </p:contentPart>
        </mc:Choice>
        <mc:Fallback xmlns="">
          <p:pic>
            <p:nvPicPr>
              <p:cNvPr id="369" name="Ink 368">
                <a:extLst>
                  <a:ext uri="{FF2B5EF4-FFF2-40B4-BE49-F238E27FC236}">
                    <a16:creationId xmlns:a16="http://schemas.microsoft.com/office/drawing/2014/main" id="{B258C8E6-871B-52B7-887B-7123FE586DE9}"/>
                  </a:ext>
                </a:extLst>
              </p:cNvPr>
              <p:cNvPicPr/>
              <p:nvPr/>
            </p:nvPicPr>
            <p:blipFill>
              <a:blip r:embed="rId476"/>
              <a:stretch>
                <a:fillRect/>
              </a:stretch>
            </p:blipFill>
            <p:spPr>
              <a:xfrm>
                <a:off x="8601691" y="1223648"/>
                <a:ext cx="1508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370" name="Ink 369">
                <a:extLst>
                  <a:ext uri="{FF2B5EF4-FFF2-40B4-BE49-F238E27FC236}">
                    <a16:creationId xmlns:a16="http://schemas.microsoft.com/office/drawing/2014/main" id="{1589D4C0-23AD-FA34-1103-5831EBAA1CDD}"/>
                  </a:ext>
                </a:extLst>
              </p14:cNvPr>
              <p14:cNvContentPartPr/>
              <p14:nvPr/>
            </p14:nvContentPartPr>
            <p14:xfrm>
              <a:off x="6821131" y="1190168"/>
              <a:ext cx="2169720" cy="546480"/>
            </p14:xfrm>
          </p:contentPart>
        </mc:Choice>
        <mc:Fallback xmlns="">
          <p:pic>
            <p:nvPicPr>
              <p:cNvPr id="370" name="Ink 369">
                <a:extLst>
                  <a:ext uri="{FF2B5EF4-FFF2-40B4-BE49-F238E27FC236}">
                    <a16:creationId xmlns:a16="http://schemas.microsoft.com/office/drawing/2014/main" id="{1589D4C0-23AD-FA34-1103-5831EBAA1CDD}"/>
                  </a:ext>
                </a:extLst>
              </p:cNvPr>
              <p:cNvPicPr/>
              <p:nvPr/>
            </p:nvPicPr>
            <p:blipFill>
              <a:blip r:embed="rId478"/>
              <a:stretch>
                <a:fillRect/>
              </a:stretch>
            </p:blipFill>
            <p:spPr>
              <a:xfrm>
                <a:off x="6815011" y="1184048"/>
                <a:ext cx="2181960" cy="55872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337" name="Ink 336">
                <a:extLst>
                  <a:ext uri="{FF2B5EF4-FFF2-40B4-BE49-F238E27FC236}">
                    <a16:creationId xmlns:a16="http://schemas.microsoft.com/office/drawing/2014/main" id="{52D0CD04-0BFF-F939-6BC8-EA14D2B04E42}"/>
                  </a:ext>
                </a:extLst>
              </p14:cNvPr>
              <p14:cNvContentPartPr/>
              <p14:nvPr/>
            </p14:nvContentPartPr>
            <p14:xfrm>
              <a:off x="5684251" y="546488"/>
              <a:ext cx="55800" cy="167040"/>
            </p14:xfrm>
          </p:contentPart>
        </mc:Choice>
        <mc:Fallback xmlns="">
          <p:pic>
            <p:nvPicPr>
              <p:cNvPr id="337" name="Ink 336">
                <a:extLst>
                  <a:ext uri="{FF2B5EF4-FFF2-40B4-BE49-F238E27FC236}">
                    <a16:creationId xmlns:a16="http://schemas.microsoft.com/office/drawing/2014/main" id="{52D0CD04-0BFF-F939-6BC8-EA14D2B04E42}"/>
                  </a:ext>
                </a:extLst>
              </p:cNvPr>
              <p:cNvPicPr/>
              <p:nvPr/>
            </p:nvPicPr>
            <p:blipFill>
              <a:blip r:embed="rId480"/>
              <a:stretch>
                <a:fillRect/>
              </a:stretch>
            </p:blipFill>
            <p:spPr>
              <a:xfrm>
                <a:off x="5678131" y="540368"/>
                <a:ext cx="6804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338" name="Ink 337">
                <a:extLst>
                  <a:ext uri="{FF2B5EF4-FFF2-40B4-BE49-F238E27FC236}">
                    <a16:creationId xmlns:a16="http://schemas.microsoft.com/office/drawing/2014/main" id="{CF7677AA-F888-B1AD-30D3-7A1AACFA2E16}"/>
                  </a:ext>
                </a:extLst>
              </p14:cNvPr>
              <p14:cNvContentPartPr/>
              <p14:nvPr/>
            </p14:nvContentPartPr>
            <p14:xfrm>
              <a:off x="5804131" y="609488"/>
              <a:ext cx="241560" cy="180000"/>
            </p14:xfrm>
          </p:contentPart>
        </mc:Choice>
        <mc:Fallback xmlns="">
          <p:pic>
            <p:nvPicPr>
              <p:cNvPr id="338" name="Ink 337">
                <a:extLst>
                  <a:ext uri="{FF2B5EF4-FFF2-40B4-BE49-F238E27FC236}">
                    <a16:creationId xmlns:a16="http://schemas.microsoft.com/office/drawing/2014/main" id="{CF7677AA-F888-B1AD-30D3-7A1AACFA2E16}"/>
                  </a:ext>
                </a:extLst>
              </p:cNvPr>
              <p:cNvPicPr/>
              <p:nvPr/>
            </p:nvPicPr>
            <p:blipFill>
              <a:blip r:embed="rId482"/>
              <a:stretch>
                <a:fillRect/>
              </a:stretch>
            </p:blipFill>
            <p:spPr>
              <a:xfrm>
                <a:off x="5798011" y="603368"/>
                <a:ext cx="2538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348" name="Ink 347">
                <a:extLst>
                  <a:ext uri="{FF2B5EF4-FFF2-40B4-BE49-F238E27FC236}">
                    <a16:creationId xmlns:a16="http://schemas.microsoft.com/office/drawing/2014/main" id="{B9279DE6-896A-95D1-1A9F-B67ABA8516D2}"/>
                  </a:ext>
                </a:extLst>
              </p14:cNvPr>
              <p14:cNvContentPartPr/>
              <p14:nvPr/>
            </p14:nvContentPartPr>
            <p14:xfrm>
              <a:off x="6055411" y="725048"/>
              <a:ext cx="96480" cy="170280"/>
            </p14:xfrm>
          </p:contentPart>
        </mc:Choice>
        <mc:Fallback xmlns="">
          <p:pic>
            <p:nvPicPr>
              <p:cNvPr id="348" name="Ink 347">
                <a:extLst>
                  <a:ext uri="{FF2B5EF4-FFF2-40B4-BE49-F238E27FC236}">
                    <a16:creationId xmlns:a16="http://schemas.microsoft.com/office/drawing/2014/main" id="{B9279DE6-896A-95D1-1A9F-B67ABA8516D2}"/>
                  </a:ext>
                </a:extLst>
              </p:cNvPr>
              <p:cNvPicPr/>
              <p:nvPr/>
            </p:nvPicPr>
            <p:blipFill>
              <a:blip r:embed="rId484"/>
              <a:stretch>
                <a:fillRect/>
              </a:stretch>
            </p:blipFill>
            <p:spPr>
              <a:xfrm>
                <a:off x="6049291" y="718928"/>
                <a:ext cx="1087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349" name="Ink 348">
                <a:extLst>
                  <a:ext uri="{FF2B5EF4-FFF2-40B4-BE49-F238E27FC236}">
                    <a16:creationId xmlns:a16="http://schemas.microsoft.com/office/drawing/2014/main" id="{8F736E80-A96D-4B77-40CF-55983C207A4B}"/>
                  </a:ext>
                </a:extLst>
              </p14:cNvPr>
              <p14:cNvContentPartPr/>
              <p14:nvPr/>
            </p14:nvContentPartPr>
            <p14:xfrm>
              <a:off x="6116971" y="725048"/>
              <a:ext cx="179280" cy="274320"/>
            </p14:xfrm>
          </p:contentPart>
        </mc:Choice>
        <mc:Fallback xmlns="">
          <p:pic>
            <p:nvPicPr>
              <p:cNvPr id="349" name="Ink 348">
                <a:extLst>
                  <a:ext uri="{FF2B5EF4-FFF2-40B4-BE49-F238E27FC236}">
                    <a16:creationId xmlns:a16="http://schemas.microsoft.com/office/drawing/2014/main" id="{8F736E80-A96D-4B77-40CF-55983C207A4B}"/>
                  </a:ext>
                </a:extLst>
              </p:cNvPr>
              <p:cNvPicPr/>
              <p:nvPr/>
            </p:nvPicPr>
            <p:blipFill>
              <a:blip r:embed="rId486"/>
              <a:stretch>
                <a:fillRect/>
              </a:stretch>
            </p:blipFill>
            <p:spPr>
              <a:xfrm>
                <a:off x="6110851" y="718928"/>
                <a:ext cx="1915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372" name="Ink 371">
                <a:extLst>
                  <a:ext uri="{FF2B5EF4-FFF2-40B4-BE49-F238E27FC236}">
                    <a16:creationId xmlns:a16="http://schemas.microsoft.com/office/drawing/2014/main" id="{06C9BFA3-DF07-6902-76FA-469570AF242A}"/>
                  </a:ext>
                </a:extLst>
              </p14:cNvPr>
              <p14:cNvContentPartPr/>
              <p14:nvPr/>
            </p14:nvContentPartPr>
            <p14:xfrm>
              <a:off x="5769931" y="983888"/>
              <a:ext cx="169560" cy="635400"/>
            </p14:xfrm>
          </p:contentPart>
        </mc:Choice>
        <mc:Fallback xmlns="">
          <p:pic>
            <p:nvPicPr>
              <p:cNvPr id="372" name="Ink 371">
                <a:extLst>
                  <a:ext uri="{FF2B5EF4-FFF2-40B4-BE49-F238E27FC236}">
                    <a16:creationId xmlns:a16="http://schemas.microsoft.com/office/drawing/2014/main" id="{06C9BFA3-DF07-6902-76FA-469570AF242A}"/>
                  </a:ext>
                </a:extLst>
              </p:cNvPr>
              <p:cNvPicPr/>
              <p:nvPr/>
            </p:nvPicPr>
            <p:blipFill>
              <a:blip r:embed="rId488"/>
              <a:stretch>
                <a:fillRect/>
              </a:stretch>
            </p:blipFill>
            <p:spPr>
              <a:xfrm>
                <a:off x="5763811" y="977768"/>
                <a:ext cx="181800" cy="64764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373" name="Ink 372">
                <a:extLst>
                  <a:ext uri="{FF2B5EF4-FFF2-40B4-BE49-F238E27FC236}">
                    <a16:creationId xmlns:a16="http://schemas.microsoft.com/office/drawing/2014/main" id="{FE5C0BC3-32BA-78B0-130E-F90D46D8AAA9}"/>
                  </a:ext>
                </a:extLst>
              </p14:cNvPr>
              <p14:cNvContentPartPr/>
              <p14:nvPr/>
            </p14:nvContentPartPr>
            <p14:xfrm>
              <a:off x="5769931" y="1518488"/>
              <a:ext cx="253080" cy="120960"/>
            </p14:xfrm>
          </p:contentPart>
        </mc:Choice>
        <mc:Fallback xmlns="">
          <p:pic>
            <p:nvPicPr>
              <p:cNvPr id="373" name="Ink 372">
                <a:extLst>
                  <a:ext uri="{FF2B5EF4-FFF2-40B4-BE49-F238E27FC236}">
                    <a16:creationId xmlns:a16="http://schemas.microsoft.com/office/drawing/2014/main" id="{FE5C0BC3-32BA-78B0-130E-F90D46D8AAA9}"/>
                  </a:ext>
                </a:extLst>
              </p:cNvPr>
              <p:cNvPicPr/>
              <p:nvPr/>
            </p:nvPicPr>
            <p:blipFill>
              <a:blip r:embed="rId490"/>
              <a:stretch>
                <a:fillRect/>
              </a:stretch>
            </p:blipFill>
            <p:spPr>
              <a:xfrm>
                <a:off x="5763811" y="1512368"/>
                <a:ext cx="2653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375" name="Ink 374">
                <a:extLst>
                  <a:ext uri="{FF2B5EF4-FFF2-40B4-BE49-F238E27FC236}">
                    <a16:creationId xmlns:a16="http://schemas.microsoft.com/office/drawing/2014/main" id="{86D21447-7DBE-C1F8-B316-433F1EDB0326}"/>
                  </a:ext>
                </a:extLst>
              </p14:cNvPr>
              <p14:cNvContentPartPr/>
              <p14:nvPr/>
            </p14:nvContentPartPr>
            <p14:xfrm>
              <a:off x="5915371" y="1694528"/>
              <a:ext cx="75960" cy="118800"/>
            </p14:xfrm>
          </p:contentPart>
        </mc:Choice>
        <mc:Fallback xmlns="">
          <p:pic>
            <p:nvPicPr>
              <p:cNvPr id="375" name="Ink 374">
                <a:extLst>
                  <a:ext uri="{FF2B5EF4-FFF2-40B4-BE49-F238E27FC236}">
                    <a16:creationId xmlns:a16="http://schemas.microsoft.com/office/drawing/2014/main" id="{86D21447-7DBE-C1F8-B316-433F1EDB0326}"/>
                  </a:ext>
                </a:extLst>
              </p:cNvPr>
              <p:cNvPicPr/>
              <p:nvPr/>
            </p:nvPicPr>
            <p:blipFill>
              <a:blip r:embed="rId492"/>
              <a:stretch>
                <a:fillRect/>
              </a:stretch>
            </p:blipFill>
            <p:spPr>
              <a:xfrm>
                <a:off x="5909251" y="1688408"/>
                <a:ext cx="882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376" name="Ink 375">
                <a:extLst>
                  <a:ext uri="{FF2B5EF4-FFF2-40B4-BE49-F238E27FC236}">
                    <a16:creationId xmlns:a16="http://schemas.microsoft.com/office/drawing/2014/main" id="{3232DDE4-B2A6-EB3F-EE7B-7CC6A05ECE8B}"/>
                  </a:ext>
                </a:extLst>
              </p14:cNvPr>
              <p14:cNvContentPartPr/>
              <p14:nvPr/>
            </p14:nvContentPartPr>
            <p14:xfrm>
              <a:off x="6022291" y="1607768"/>
              <a:ext cx="360" cy="166680"/>
            </p14:xfrm>
          </p:contentPart>
        </mc:Choice>
        <mc:Fallback xmlns="">
          <p:pic>
            <p:nvPicPr>
              <p:cNvPr id="376" name="Ink 375">
                <a:extLst>
                  <a:ext uri="{FF2B5EF4-FFF2-40B4-BE49-F238E27FC236}">
                    <a16:creationId xmlns:a16="http://schemas.microsoft.com/office/drawing/2014/main" id="{3232DDE4-B2A6-EB3F-EE7B-7CC6A05ECE8B}"/>
                  </a:ext>
                </a:extLst>
              </p:cNvPr>
              <p:cNvPicPr/>
              <p:nvPr/>
            </p:nvPicPr>
            <p:blipFill>
              <a:blip r:embed="rId494"/>
              <a:stretch>
                <a:fillRect/>
              </a:stretch>
            </p:blipFill>
            <p:spPr>
              <a:xfrm>
                <a:off x="6016171" y="1601648"/>
                <a:ext cx="126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377" name="Ink 376">
                <a:extLst>
                  <a:ext uri="{FF2B5EF4-FFF2-40B4-BE49-F238E27FC236}">
                    <a16:creationId xmlns:a16="http://schemas.microsoft.com/office/drawing/2014/main" id="{21BF064D-2DFF-D48D-848A-B2C5A86D3DA4}"/>
                  </a:ext>
                </a:extLst>
              </p14:cNvPr>
              <p14:cNvContentPartPr/>
              <p14:nvPr/>
            </p14:nvContentPartPr>
            <p14:xfrm>
              <a:off x="6011851" y="1576448"/>
              <a:ext cx="211680" cy="174240"/>
            </p14:xfrm>
          </p:contentPart>
        </mc:Choice>
        <mc:Fallback xmlns="">
          <p:pic>
            <p:nvPicPr>
              <p:cNvPr id="377" name="Ink 376">
                <a:extLst>
                  <a:ext uri="{FF2B5EF4-FFF2-40B4-BE49-F238E27FC236}">
                    <a16:creationId xmlns:a16="http://schemas.microsoft.com/office/drawing/2014/main" id="{21BF064D-2DFF-D48D-848A-B2C5A86D3DA4}"/>
                  </a:ext>
                </a:extLst>
              </p:cNvPr>
              <p:cNvPicPr/>
              <p:nvPr/>
            </p:nvPicPr>
            <p:blipFill>
              <a:blip r:embed="rId496"/>
              <a:stretch>
                <a:fillRect/>
              </a:stretch>
            </p:blipFill>
            <p:spPr>
              <a:xfrm>
                <a:off x="6005731" y="1570328"/>
                <a:ext cx="2239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378" name="Ink 377">
                <a:extLst>
                  <a:ext uri="{FF2B5EF4-FFF2-40B4-BE49-F238E27FC236}">
                    <a16:creationId xmlns:a16="http://schemas.microsoft.com/office/drawing/2014/main" id="{0AFF70CC-46A2-9B25-B9A5-A40E173CD8BC}"/>
                  </a:ext>
                </a:extLst>
              </p14:cNvPr>
              <p14:cNvContentPartPr/>
              <p14:nvPr/>
            </p14:nvContentPartPr>
            <p14:xfrm>
              <a:off x="6200851" y="1672568"/>
              <a:ext cx="36720" cy="19800"/>
            </p14:xfrm>
          </p:contentPart>
        </mc:Choice>
        <mc:Fallback xmlns="">
          <p:pic>
            <p:nvPicPr>
              <p:cNvPr id="378" name="Ink 377">
                <a:extLst>
                  <a:ext uri="{FF2B5EF4-FFF2-40B4-BE49-F238E27FC236}">
                    <a16:creationId xmlns:a16="http://schemas.microsoft.com/office/drawing/2014/main" id="{0AFF70CC-46A2-9B25-B9A5-A40E173CD8BC}"/>
                  </a:ext>
                </a:extLst>
              </p:cNvPr>
              <p:cNvPicPr/>
              <p:nvPr/>
            </p:nvPicPr>
            <p:blipFill>
              <a:blip r:embed="rId498"/>
              <a:stretch>
                <a:fillRect/>
              </a:stretch>
            </p:blipFill>
            <p:spPr>
              <a:xfrm>
                <a:off x="6194731" y="1666448"/>
                <a:ext cx="489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379" name="Ink 378">
                <a:extLst>
                  <a:ext uri="{FF2B5EF4-FFF2-40B4-BE49-F238E27FC236}">
                    <a16:creationId xmlns:a16="http://schemas.microsoft.com/office/drawing/2014/main" id="{615BE90D-C769-D132-6A5E-B4D42F99224D}"/>
                  </a:ext>
                </a:extLst>
              </p14:cNvPr>
              <p14:cNvContentPartPr/>
              <p14:nvPr/>
            </p14:nvContentPartPr>
            <p14:xfrm>
              <a:off x="6316771" y="1639088"/>
              <a:ext cx="93240" cy="16920"/>
            </p14:xfrm>
          </p:contentPart>
        </mc:Choice>
        <mc:Fallback xmlns="">
          <p:pic>
            <p:nvPicPr>
              <p:cNvPr id="379" name="Ink 378">
                <a:extLst>
                  <a:ext uri="{FF2B5EF4-FFF2-40B4-BE49-F238E27FC236}">
                    <a16:creationId xmlns:a16="http://schemas.microsoft.com/office/drawing/2014/main" id="{615BE90D-C769-D132-6A5E-B4D42F99224D}"/>
                  </a:ext>
                </a:extLst>
              </p:cNvPr>
              <p:cNvPicPr/>
              <p:nvPr/>
            </p:nvPicPr>
            <p:blipFill>
              <a:blip r:embed="rId500"/>
              <a:stretch>
                <a:fillRect/>
              </a:stretch>
            </p:blipFill>
            <p:spPr>
              <a:xfrm>
                <a:off x="6310651" y="1632968"/>
                <a:ext cx="1054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380" name="Ink 379">
                <a:extLst>
                  <a:ext uri="{FF2B5EF4-FFF2-40B4-BE49-F238E27FC236}">
                    <a16:creationId xmlns:a16="http://schemas.microsoft.com/office/drawing/2014/main" id="{89D3AD66-7ABE-328C-2FEB-60EE575B4BA0}"/>
                  </a:ext>
                </a:extLst>
              </p14:cNvPr>
              <p14:cNvContentPartPr/>
              <p14:nvPr/>
            </p14:nvContentPartPr>
            <p14:xfrm>
              <a:off x="6411091" y="1480688"/>
              <a:ext cx="83160" cy="263880"/>
            </p14:xfrm>
          </p:contentPart>
        </mc:Choice>
        <mc:Fallback xmlns="">
          <p:pic>
            <p:nvPicPr>
              <p:cNvPr id="380" name="Ink 379">
                <a:extLst>
                  <a:ext uri="{FF2B5EF4-FFF2-40B4-BE49-F238E27FC236}">
                    <a16:creationId xmlns:a16="http://schemas.microsoft.com/office/drawing/2014/main" id="{89D3AD66-7ABE-328C-2FEB-60EE575B4BA0}"/>
                  </a:ext>
                </a:extLst>
              </p:cNvPr>
              <p:cNvPicPr/>
              <p:nvPr/>
            </p:nvPicPr>
            <p:blipFill>
              <a:blip r:embed="rId502"/>
              <a:stretch>
                <a:fillRect/>
              </a:stretch>
            </p:blipFill>
            <p:spPr>
              <a:xfrm>
                <a:off x="6404971" y="1474568"/>
                <a:ext cx="9540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382" name="Ink 381">
                <a:extLst>
                  <a:ext uri="{FF2B5EF4-FFF2-40B4-BE49-F238E27FC236}">
                    <a16:creationId xmlns:a16="http://schemas.microsoft.com/office/drawing/2014/main" id="{E735B280-3CC7-7E39-2E5D-815FF5CE1AC4}"/>
                  </a:ext>
                </a:extLst>
              </p14:cNvPr>
              <p14:cNvContentPartPr/>
              <p14:nvPr/>
            </p14:nvContentPartPr>
            <p14:xfrm>
              <a:off x="6548611" y="1549448"/>
              <a:ext cx="59760" cy="142200"/>
            </p14:xfrm>
          </p:contentPart>
        </mc:Choice>
        <mc:Fallback xmlns="">
          <p:pic>
            <p:nvPicPr>
              <p:cNvPr id="382" name="Ink 381">
                <a:extLst>
                  <a:ext uri="{FF2B5EF4-FFF2-40B4-BE49-F238E27FC236}">
                    <a16:creationId xmlns:a16="http://schemas.microsoft.com/office/drawing/2014/main" id="{E735B280-3CC7-7E39-2E5D-815FF5CE1AC4}"/>
                  </a:ext>
                </a:extLst>
              </p:cNvPr>
              <p:cNvPicPr/>
              <p:nvPr/>
            </p:nvPicPr>
            <p:blipFill>
              <a:blip r:embed="rId504"/>
              <a:stretch>
                <a:fillRect/>
              </a:stretch>
            </p:blipFill>
            <p:spPr>
              <a:xfrm>
                <a:off x="6542491" y="1543328"/>
                <a:ext cx="720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383" name="Ink 382">
                <a:extLst>
                  <a:ext uri="{FF2B5EF4-FFF2-40B4-BE49-F238E27FC236}">
                    <a16:creationId xmlns:a16="http://schemas.microsoft.com/office/drawing/2014/main" id="{494C5869-6230-286F-1919-4830EB5D0CE5}"/>
                  </a:ext>
                </a:extLst>
              </p14:cNvPr>
              <p14:cNvContentPartPr/>
              <p14:nvPr/>
            </p14:nvContentPartPr>
            <p14:xfrm>
              <a:off x="6632131" y="1561328"/>
              <a:ext cx="69120" cy="35640"/>
            </p14:xfrm>
          </p:contentPart>
        </mc:Choice>
        <mc:Fallback xmlns="">
          <p:pic>
            <p:nvPicPr>
              <p:cNvPr id="383" name="Ink 382">
                <a:extLst>
                  <a:ext uri="{FF2B5EF4-FFF2-40B4-BE49-F238E27FC236}">
                    <a16:creationId xmlns:a16="http://schemas.microsoft.com/office/drawing/2014/main" id="{494C5869-6230-286F-1919-4830EB5D0CE5}"/>
                  </a:ext>
                </a:extLst>
              </p:cNvPr>
              <p:cNvPicPr/>
              <p:nvPr/>
            </p:nvPicPr>
            <p:blipFill>
              <a:blip r:embed="rId506"/>
              <a:stretch>
                <a:fillRect/>
              </a:stretch>
            </p:blipFill>
            <p:spPr>
              <a:xfrm>
                <a:off x="6626011" y="1555208"/>
                <a:ext cx="813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384" name="Ink 383">
                <a:extLst>
                  <a:ext uri="{FF2B5EF4-FFF2-40B4-BE49-F238E27FC236}">
                    <a16:creationId xmlns:a16="http://schemas.microsoft.com/office/drawing/2014/main" id="{7AD558ED-0C57-1860-5D9D-9C62B37939B0}"/>
                  </a:ext>
                </a:extLst>
              </p14:cNvPr>
              <p14:cNvContentPartPr/>
              <p14:nvPr/>
            </p14:nvContentPartPr>
            <p14:xfrm>
              <a:off x="6757411" y="1513448"/>
              <a:ext cx="31680" cy="148320"/>
            </p14:xfrm>
          </p:contentPart>
        </mc:Choice>
        <mc:Fallback xmlns="">
          <p:pic>
            <p:nvPicPr>
              <p:cNvPr id="384" name="Ink 383">
                <a:extLst>
                  <a:ext uri="{FF2B5EF4-FFF2-40B4-BE49-F238E27FC236}">
                    <a16:creationId xmlns:a16="http://schemas.microsoft.com/office/drawing/2014/main" id="{7AD558ED-0C57-1860-5D9D-9C62B37939B0}"/>
                  </a:ext>
                </a:extLst>
              </p:cNvPr>
              <p:cNvPicPr/>
              <p:nvPr/>
            </p:nvPicPr>
            <p:blipFill>
              <a:blip r:embed="rId508"/>
              <a:stretch>
                <a:fillRect/>
              </a:stretch>
            </p:blipFill>
            <p:spPr>
              <a:xfrm>
                <a:off x="6751291" y="1507328"/>
                <a:ext cx="439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385" name="Ink 384">
                <a:extLst>
                  <a:ext uri="{FF2B5EF4-FFF2-40B4-BE49-F238E27FC236}">
                    <a16:creationId xmlns:a16="http://schemas.microsoft.com/office/drawing/2014/main" id="{15E50BBA-0627-28D8-6431-4C1460FD708B}"/>
                  </a:ext>
                </a:extLst>
              </p14:cNvPr>
              <p14:cNvContentPartPr/>
              <p14:nvPr/>
            </p14:nvContentPartPr>
            <p14:xfrm>
              <a:off x="6821131" y="1440008"/>
              <a:ext cx="43920" cy="126000"/>
            </p14:xfrm>
          </p:contentPart>
        </mc:Choice>
        <mc:Fallback xmlns="">
          <p:pic>
            <p:nvPicPr>
              <p:cNvPr id="385" name="Ink 384">
                <a:extLst>
                  <a:ext uri="{FF2B5EF4-FFF2-40B4-BE49-F238E27FC236}">
                    <a16:creationId xmlns:a16="http://schemas.microsoft.com/office/drawing/2014/main" id="{15E50BBA-0627-28D8-6431-4C1460FD708B}"/>
                  </a:ext>
                </a:extLst>
              </p:cNvPr>
              <p:cNvPicPr/>
              <p:nvPr/>
            </p:nvPicPr>
            <p:blipFill>
              <a:blip r:embed="rId510"/>
              <a:stretch>
                <a:fillRect/>
              </a:stretch>
            </p:blipFill>
            <p:spPr>
              <a:xfrm>
                <a:off x="6815011" y="1433888"/>
                <a:ext cx="561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386" name="Ink 385">
                <a:extLst>
                  <a:ext uri="{FF2B5EF4-FFF2-40B4-BE49-F238E27FC236}">
                    <a16:creationId xmlns:a16="http://schemas.microsoft.com/office/drawing/2014/main" id="{A83C5EB6-E6A9-0A8C-D14C-972191C87E71}"/>
                  </a:ext>
                </a:extLst>
              </p14:cNvPr>
              <p14:cNvContentPartPr/>
              <p14:nvPr/>
            </p14:nvContentPartPr>
            <p14:xfrm>
              <a:off x="6894571" y="1526768"/>
              <a:ext cx="102600" cy="172800"/>
            </p14:xfrm>
          </p:contentPart>
        </mc:Choice>
        <mc:Fallback xmlns="">
          <p:pic>
            <p:nvPicPr>
              <p:cNvPr id="386" name="Ink 385">
                <a:extLst>
                  <a:ext uri="{FF2B5EF4-FFF2-40B4-BE49-F238E27FC236}">
                    <a16:creationId xmlns:a16="http://schemas.microsoft.com/office/drawing/2014/main" id="{A83C5EB6-E6A9-0A8C-D14C-972191C87E71}"/>
                  </a:ext>
                </a:extLst>
              </p:cNvPr>
              <p:cNvPicPr/>
              <p:nvPr/>
            </p:nvPicPr>
            <p:blipFill>
              <a:blip r:embed="rId512"/>
              <a:stretch>
                <a:fillRect/>
              </a:stretch>
            </p:blipFill>
            <p:spPr>
              <a:xfrm>
                <a:off x="6888451" y="1520648"/>
                <a:ext cx="114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387" name="Ink 386">
                <a:extLst>
                  <a:ext uri="{FF2B5EF4-FFF2-40B4-BE49-F238E27FC236}">
                    <a16:creationId xmlns:a16="http://schemas.microsoft.com/office/drawing/2014/main" id="{7E5C09CA-E3A0-6172-2F98-D27137D4B1C0}"/>
                  </a:ext>
                </a:extLst>
              </p14:cNvPr>
              <p14:cNvContentPartPr/>
              <p14:nvPr/>
            </p14:nvContentPartPr>
            <p14:xfrm>
              <a:off x="6148651" y="1833488"/>
              <a:ext cx="295200" cy="240480"/>
            </p14:xfrm>
          </p:contentPart>
        </mc:Choice>
        <mc:Fallback xmlns="">
          <p:pic>
            <p:nvPicPr>
              <p:cNvPr id="387" name="Ink 386">
                <a:extLst>
                  <a:ext uri="{FF2B5EF4-FFF2-40B4-BE49-F238E27FC236}">
                    <a16:creationId xmlns:a16="http://schemas.microsoft.com/office/drawing/2014/main" id="{7E5C09CA-E3A0-6172-2F98-D27137D4B1C0}"/>
                  </a:ext>
                </a:extLst>
              </p:cNvPr>
              <p:cNvPicPr/>
              <p:nvPr/>
            </p:nvPicPr>
            <p:blipFill>
              <a:blip r:embed="rId514"/>
              <a:stretch>
                <a:fillRect/>
              </a:stretch>
            </p:blipFill>
            <p:spPr>
              <a:xfrm>
                <a:off x="6142531" y="1827368"/>
                <a:ext cx="3074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388" name="Ink 387">
                <a:extLst>
                  <a:ext uri="{FF2B5EF4-FFF2-40B4-BE49-F238E27FC236}">
                    <a16:creationId xmlns:a16="http://schemas.microsoft.com/office/drawing/2014/main" id="{D0AC4701-94BD-F8B9-B799-185B104A993D}"/>
                  </a:ext>
                </a:extLst>
              </p14:cNvPr>
              <p14:cNvContentPartPr/>
              <p14:nvPr/>
            </p14:nvContentPartPr>
            <p14:xfrm>
              <a:off x="6463651" y="1839248"/>
              <a:ext cx="4680" cy="8640"/>
            </p14:xfrm>
          </p:contentPart>
        </mc:Choice>
        <mc:Fallback xmlns="">
          <p:pic>
            <p:nvPicPr>
              <p:cNvPr id="388" name="Ink 387">
                <a:extLst>
                  <a:ext uri="{FF2B5EF4-FFF2-40B4-BE49-F238E27FC236}">
                    <a16:creationId xmlns:a16="http://schemas.microsoft.com/office/drawing/2014/main" id="{D0AC4701-94BD-F8B9-B799-185B104A993D}"/>
                  </a:ext>
                </a:extLst>
              </p:cNvPr>
              <p:cNvPicPr/>
              <p:nvPr/>
            </p:nvPicPr>
            <p:blipFill>
              <a:blip r:embed="rId516"/>
              <a:stretch>
                <a:fillRect/>
              </a:stretch>
            </p:blipFill>
            <p:spPr>
              <a:xfrm>
                <a:off x="6457531" y="1833128"/>
                <a:ext cx="169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389" name="Ink 388">
                <a:extLst>
                  <a:ext uri="{FF2B5EF4-FFF2-40B4-BE49-F238E27FC236}">
                    <a16:creationId xmlns:a16="http://schemas.microsoft.com/office/drawing/2014/main" id="{B50FD8C5-7A65-377E-F9C6-E56FF48AD0EB}"/>
                  </a:ext>
                </a:extLst>
              </p14:cNvPr>
              <p14:cNvContentPartPr/>
              <p14:nvPr/>
            </p14:nvContentPartPr>
            <p14:xfrm>
              <a:off x="6463651" y="1805768"/>
              <a:ext cx="177480" cy="190440"/>
            </p14:xfrm>
          </p:contentPart>
        </mc:Choice>
        <mc:Fallback xmlns="">
          <p:pic>
            <p:nvPicPr>
              <p:cNvPr id="389" name="Ink 388">
                <a:extLst>
                  <a:ext uri="{FF2B5EF4-FFF2-40B4-BE49-F238E27FC236}">
                    <a16:creationId xmlns:a16="http://schemas.microsoft.com/office/drawing/2014/main" id="{B50FD8C5-7A65-377E-F9C6-E56FF48AD0EB}"/>
                  </a:ext>
                </a:extLst>
              </p:cNvPr>
              <p:cNvPicPr/>
              <p:nvPr/>
            </p:nvPicPr>
            <p:blipFill>
              <a:blip r:embed="rId518"/>
              <a:stretch>
                <a:fillRect/>
              </a:stretch>
            </p:blipFill>
            <p:spPr>
              <a:xfrm>
                <a:off x="6457531" y="1799648"/>
                <a:ext cx="1897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390" name="Ink 389">
                <a:extLst>
                  <a:ext uri="{FF2B5EF4-FFF2-40B4-BE49-F238E27FC236}">
                    <a16:creationId xmlns:a16="http://schemas.microsoft.com/office/drawing/2014/main" id="{84F76993-C7D5-4813-132A-1EF7AD767FA3}"/>
                  </a:ext>
                </a:extLst>
              </p14:cNvPr>
              <p14:cNvContentPartPr/>
              <p14:nvPr/>
            </p14:nvContentPartPr>
            <p14:xfrm>
              <a:off x="6771451" y="1705328"/>
              <a:ext cx="154800" cy="180360"/>
            </p14:xfrm>
          </p:contentPart>
        </mc:Choice>
        <mc:Fallback xmlns="">
          <p:pic>
            <p:nvPicPr>
              <p:cNvPr id="390" name="Ink 389">
                <a:extLst>
                  <a:ext uri="{FF2B5EF4-FFF2-40B4-BE49-F238E27FC236}">
                    <a16:creationId xmlns:a16="http://schemas.microsoft.com/office/drawing/2014/main" id="{84F76993-C7D5-4813-132A-1EF7AD767FA3}"/>
                  </a:ext>
                </a:extLst>
              </p:cNvPr>
              <p:cNvPicPr/>
              <p:nvPr/>
            </p:nvPicPr>
            <p:blipFill>
              <a:blip r:embed="rId520"/>
              <a:stretch>
                <a:fillRect/>
              </a:stretch>
            </p:blipFill>
            <p:spPr>
              <a:xfrm>
                <a:off x="6765331" y="1699208"/>
                <a:ext cx="1670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91" name="Ink 390">
                <a:extLst>
                  <a:ext uri="{FF2B5EF4-FFF2-40B4-BE49-F238E27FC236}">
                    <a16:creationId xmlns:a16="http://schemas.microsoft.com/office/drawing/2014/main" id="{9972230A-07C9-B42F-ED03-8C7805FA69F6}"/>
                  </a:ext>
                </a:extLst>
              </p14:cNvPr>
              <p14:cNvContentPartPr/>
              <p14:nvPr/>
            </p14:nvContentPartPr>
            <p14:xfrm>
              <a:off x="6936691" y="1729448"/>
              <a:ext cx="105840" cy="205200"/>
            </p14:xfrm>
          </p:contentPart>
        </mc:Choice>
        <mc:Fallback xmlns="">
          <p:pic>
            <p:nvPicPr>
              <p:cNvPr id="391" name="Ink 390">
                <a:extLst>
                  <a:ext uri="{FF2B5EF4-FFF2-40B4-BE49-F238E27FC236}">
                    <a16:creationId xmlns:a16="http://schemas.microsoft.com/office/drawing/2014/main" id="{9972230A-07C9-B42F-ED03-8C7805FA69F6}"/>
                  </a:ext>
                </a:extLst>
              </p:cNvPr>
              <p:cNvPicPr/>
              <p:nvPr/>
            </p:nvPicPr>
            <p:blipFill>
              <a:blip r:embed="rId522"/>
              <a:stretch>
                <a:fillRect/>
              </a:stretch>
            </p:blipFill>
            <p:spPr>
              <a:xfrm>
                <a:off x="6930571" y="1723328"/>
                <a:ext cx="11808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392" name="Ink 391">
                <a:extLst>
                  <a:ext uri="{FF2B5EF4-FFF2-40B4-BE49-F238E27FC236}">
                    <a16:creationId xmlns:a16="http://schemas.microsoft.com/office/drawing/2014/main" id="{52FDFDBF-FD65-9C91-30F4-16C58F6F2525}"/>
                  </a:ext>
                </a:extLst>
              </p14:cNvPr>
              <p14:cNvContentPartPr/>
              <p14:nvPr/>
            </p14:nvContentPartPr>
            <p14:xfrm>
              <a:off x="7077091" y="1597688"/>
              <a:ext cx="27720" cy="219240"/>
            </p14:xfrm>
          </p:contentPart>
        </mc:Choice>
        <mc:Fallback xmlns="">
          <p:pic>
            <p:nvPicPr>
              <p:cNvPr id="392" name="Ink 391">
                <a:extLst>
                  <a:ext uri="{FF2B5EF4-FFF2-40B4-BE49-F238E27FC236}">
                    <a16:creationId xmlns:a16="http://schemas.microsoft.com/office/drawing/2014/main" id="{52FDFDBF-FD65-9C91-30F4-16C58F6F2525}"/>
                  </a:ext>
                </a:extLst>
              </p:cNvPr>
              <p:cNvPicPr/>
              <p:nvPr/>
            </p:nvPicPr>
            <p:blipFill>
              <a:blip r:embed="rId524"/>
              <a:stretch>
                <a:fillRect/>
              </a:stretch>
            </p:blipFill>
            <p:spPr>
              <a:xfrm>
                <a:off x="7070971" y="1591568"/>
                <a:ext cx="399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93" name="Ink 392">
                <a:extLst>
                  <a:ext uri="{FF2B5EF4-FFF2-40B4-BE49-F238E27FC236}">
                    <a16:creationId xmlns:a16="http://schemas.microsoft.com/office/drawing/2014/main" id="{B52373B6-95BD-23E2-8ED2-665EA803DD81}"/>
                  </a:ext>
                </a:extLst>
              </p14:cNvPr>
              <p14:cNvContentPartPr/>
              <p14:nvPr/>
            </p14:nvContentPartPr>
            <p14:xfrm>
              <a:off x="7068811" y="1681208"/>
              <a:ext cx="76320" cy="168120"/>
            </p14:xfrm>
          </p:contentPart>
        </mc:Choice>
        <mc:Fallback xmlns="">
          <p:pic>
            <p:nvPicPr>
              <p:cNvPr id="393" name="Ink 392">
                <a:extLst>
                  <a:ext uri="{FF2B5EF4-FFF2-40B4-BE49-F238E27FC236}">
                    <a16:creationId xmlns:a16="http://schemas.microsoft.com/office/drawing/2014/main" id="{B52373B6-95BD-23E2-8ED2-665EA803DD81}"/>
                  </a:ext>
                </a:extLst>
              </p:cNvPr>
              <p:cNvPicPr/>
              <p:nvPr/>
            </p:nvPicPr>
            <p:blipFill>
              <a:blip r:embed="rId526"/>
              <a:stretch>
                <a:fillRect/>
              </a:stretch>
            </p:blipFill>
            <p:spPr>
              <a:xfrm>
                <a:off x="7062691" y="1675088"/>
                <a:ext cx="885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395" name="Ink 394">
                <a:extLst>
                  <a:ext uri="{FF2B5EF4-FFF2-40B4-BE49-F238E27FC236}">
                    <a16:creationId xmlns:a16="http://schemas.microsoft.com/office/drawing/2014/main" id="{87B71EB7-489B-AEE5-4EB5-C401ECBB9CCA}"/>
                  </a:ext>
                </a:extLst>
              </p14:cNvPr>
              <p14:cNvContentPartPr/>
              <p14:nvPr/>
            </p14:nvContentPartPr>
            <p14:xfrm>
              <a:off x="6695491" y="2022488"/>
              <a:ext cx="73440" cy="290160"/>
            </p14:xfrm>
          </p:contentPart>
        </mc:Choice>
        <mc:Fallback xmlns="">
          <p:pic>
            <p:nvPicPr>
              <p:cNvPr id="395" name="Ink 394">
                <a:extLst>
                  <a:ext uri="{FF2B5EF4-FFF2-40B4-BE49-F238E27FC236}">
                    <a16:creationId xmlns:a16="http://schemas.microsoft.com/office/drawing/2014/main" id="{87B71EB7-489B-AEE5-4EB5-C401ECBB9CCA}"/>
                  </a:ext>
                </a:extLst>
              </p:cNvPr>
              <p:cNvPicPr/>
              <p:nvPr/>
            </p:nvPicPr>
            <p:blipFill>
              <a:blip r:embed="rId528"/>
              <a:stretch>
                <a:fillRect/>
              </a:stretch>
            </p:blipFill>
            <p:spPr>
              <a:xfrm>
                <a:off x="6689371" y="2016368"/>
                <a:ext cx="856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396" name="Ink 395">
                <a:extLst>
                  <a:ext uri="{FF2B5EF4-FFF2-40B4-BE49-F238E27FC236}">
                    <a16:creationId xmlns:a16="http://schemas.microsoft.com/office/drawing/2014/main" id="{8600F749-34C1-CCD5-C4AD-4C16BA2544FE}"/>
                  </a:ext>
                </a:extLst>
              </p14:cNvPr>
              <p14:cNvContentPartPr/>
              <p14:nvPr/>
            </p14:nvContentPartPr>
            <p14:xfrm>
              <a:off x="6653011" y="2286008"/>
              <a:ext cx="111600" cy="79560"/>
            </p14:xfrm>
          </p:contentPart>
        </mc:Choice>
        <mc:Fallback xmlns="">
          <p:pic>
            <p:nvPicPr>
              <p:cNvPr id="396" name="Ink 395">
                <a:extLst>
                  <a:ext uri="{FF2B5EF4-FFF2-40B4-BE49-F238E27FC236}">
                    <a16:creationId xmlns:a16="http://schemas.microsoft.com/office/drawing/2014/main" id="{8600F749-34C1-CCD5-C4AD-4C16BA2544FE}"/>
                  </a:ext>
                </a:extLst>
              </p:cNvPr>
              <p:cNvPicPr/>
              <p:nvPr/>
            </p:nvPicPr>
            <p:blipFill>
              <a:blip r:embed="rId530"/>
              <a:stretch>
                <a:fillRect/>
              </a:stretch>
            </p:blipFill>
            <p:spPr>
              <a:xfrm>
                <a:off x="6646891" y="2279888"/>
                <a:ext cx="1238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97" name="Ink 396">
                <a:extLst>
                  <a:ext uri="{FF2B5EF4-FFF2-40B4-BE49-F238E27FC236}">
                    <a16:creationId xmlns:a16="http://schemas.microsoft.com/office/drawing/2014/main" id="{ABB41100-7DFF-727A-0862-4E9C989EEE28}"/>
                  </a:ext>
                </a:extLst>
              </p14:cNvPr>
              <p14:cNvContentPartPr/>
              <p14:nvPr/>
            </p14:nvContentPartPr>
            <p14:xfrm>
              <a:off x="6726451" y="2532608"/>
              <a:ext cx="360" cy="49680"/>
            </p14:xfrm>
          </p:contentPart>
        </mc:Choice>
        <mc:Fallback xmlns="">
          <p:pic>
            <p:nvPicPr>
              <p:cNvPr id="397" name="Ink 396">
                <a:extLst>
                  <a:ext uri="{FF2B5EF4-FFF2-40B4-BE49-F238E27FC236}">
                    <a16:creationId xmlns:a16="http://schemas.microsoft.com/office/drawing/2014/main" id="{ABB41100-7DFF-727A-0862-4E9C989EEE28}"/>
                  </a:ext>
                </a:extLst>
              </p:cNvPr>
              <p:cNvPicPr/>
              <p:nvPr/>
            </p:nvPicPr>
            <p:blipFill>
              <a:blip r:embed="rId532"/>
              <a:stretch>
                <a:fillRect/>
              </a:stretch>
            </p:blipFill>
            <p:spPr>
              <a:xfrm>
                <a:off x="6720331" y="2526488"/>
                <a:ext cx="126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398" name="Ink 397">
                <a:extLst>
                  <a:ext uri="{FF2B5EF4-FFF2-40B4-BE49-F238E27FC236}">
                    <a16:creationId xmlns:a16="http://schemas.microsoft.com/office/drawing/2014/main" id="{8D639A5D-A861-07AC-BC6E-D343AAE30953}"/>
                  </a:ext>
                </a:extLst>
              </p14:cNvPr>
              <p14:cNvContentPartPr/>
              <p14:nvPr/>
            </p14:nvContentPartPr>
            <p14:xfrm>
              <a:off x="6779011" y="2396168"/>
              <a:ext cx="22320" cy="168120"/>
            </p14:xfrm>
          </p:contentPart>
        </mc:Choice>
        <mc:Fallback xmlns="">
          <p:pic>
            <p:nvPicPr>
              <p:cNvPr id="398" name="Ink 397">
                <a:extLst>
                  <a:ext uri="{FF2B5EF4-FFF2-40B4-BE49-F238E27FC236}">
                    <a16:creationId xmlns:a16="http://schemas.microsoft.com/office/drawing/2014/main" id="{8D639A5D-A861-07AC-BC6E-D343AAE30953}"/>
                  </a:ext>
                </a:extLst>
              </p:cNvPr>
              <p:cNvPicPr/>
              <p:nvPr/>
            </p:nvPicPr>
            <p:blipFill>
              <a:blip r:embed="rId534"/>
              <a:stretch>
                <a:fillRect/>
              </a:stretch>
            </p:blipFill>
            <p:spPr>
              <a:xfrm>
                <a:off x="6772891" y="2390048"/>
                <a:ext cx="3456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399" name="Ink 398">
                <a:extLst>
                  <a:ext uri="{FF2B5EF4-FFF2-40B4-BE49-F238E27FC236}">
                    <a16:creationId xmlns:a16="http://schemas.microsoft.com/office/drawing/2014/main" id="{EC135B41-D13A-7689-077C-C2EBD4186046}"/>
                  </a:ext>
                </a:extLst>
              </p14:cNvPr>
              <p14:cNvContentPartPr/>
              <p14:nvPr/>
            </p14:nvContentPartPr>
            <p14:xfrm>
              <a:off x="6799891" y="2353688"/>
              <a:ext cx="202320" cy="147960"/>
            </p14:xfrm>
          </p:contentPart>
        </mc:Choice>
        <mc:Fallback xmlns="">
          <p:pic>
            <p:nvPicPr>
              <p:cNvPr id="399" name="Ink 398">
                <a:extLst>
                  <a:ext uri="{FF2B5EF4-FFF2-40B4-BE49-F238E27FC236}">
                    <a16:creationId xmlns:a16="http://schemas.microsoft.com/office/drawing/2014/main" id="{EC135B41-D13A-7689-077C-C2EBD4186046}"/>
                  </a:ext>
                </a:extLst>
              </p:cNvPr>
              <p:cNvPicPr/>
              <p:nvPr/>
            </p:nvPicPr>
            <p:blipFill>
              <a:blip r:embed="rId536"/>
              <a:stretch>
                <a:fillRect/>
              </a:stretch>
            </p:blipFill>
            <p:spPr>
              <a:xfrm>
                <a:off x="6793771" y="2347568"/>
                <a:ext cx="2145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400" name="Ink 399">
                <a:extLst>
                  <a:ext uri="{FF2B5EF4-FFF2-40B4-BE49-F238E27FC236}">
                    <a16:creationId xmlns:a16="http://schemas.microsoft.com/office/drawing/2014/main" id="{BA9504A2-0CB9-5540-BD26-766850FC1EC6}"/>
                  </a:ext>
                </a:extLst>
              </p14:cNvPr>
              <p14:cNvContentPartPr/>
              <p14:nvPr/>
            </p14:nvContentPartPr>
            <p14:xfrm>
              <a:off x="7010131" y="2301488"/>
              <a:ext cx="6840" cy="140040"/>
            </p14:xfrm>
          </p:contentPart>
        </mc:Choice>
        <mc:Fallback xmlns="">
          <p:pic>
            <p:nvPicPr>
              <p:cNvPr id="400" name="Ink 399">
                <a:extLst>
                  <a:ext uri="{FF2B5EF4-FFF2-40B4-BE49-F238E27FC236}">
                    <a16:creationId xmlns:a16="http://schemas.microsoft.com/office/drawing/2014/main" id="{BA9504A2-0CB9-5540-BD26-766850FC1EC6}"/>
                  </a:ext>
                </a:extLst>
              </p:cNvPr>
              <p:cNvPicPr/>
              <p:nvPr/>
            </p:nvPicPr>
            <p:blipFill>
              <a:blip r:embed="rId538"/>
              <a:stretch>
                <a:fillRect/>
              </a:stretch>
            </p:blipFill>
            <p:spPr>
              <a:xfrm>
                <a:off x="7004011" y="2295368"/>
                <a:ext cx="19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401" name="Ink 400">
                <a:extLst>
                  <a:ext uri="{FF2B5EF4-FFF2-40B4-BE49-F238E27FC236}">
                    <a16:creationId xmlns:a16="http://schemas.microsoft.com/office/drawing/2014/main" id="{F056B4E0-2C1F-BADB-FDC6-8C1E64E8B957}"/>
                  </a:ext>
                </a:extLst>
              </p14:cNvPr>
              <p14:cNvContentPartPr/>
              <p14:nvPr/>
            </p14:nvContentPartPr>
            <p14:xfrm>
              <a:off x="7041451" y="2278448"/>
              <a:ext cx="82440" cy="173160"/>
            </p14:xfrm>
          </p:contentPart>
        </mc:Choice>
        <mc:Fallback xmlns="">
          <p:pic>
            <p:nvPicPr>
              <p:cNvPr id="401" name="Ink 400">
                <a:extLst>
                  <a:ext uri="{FF2B5EF4-FFF2-40B4-BE49-F238E27FC236}">
                    <a16:creationId xmlns:a16="http://schemas.microsoft.com/office/drawing/2014/main" id="{F056B4E0-2C1F-BADB-FDC6-8C1E64E8B957}"/>
                  </a:ext>
                </a:extLst>
              </p:cNvPr>
              <p:cNvPicPr/>
              <p:nvPr/>
            </p:nvPicPr>
            <p:blipFill>
              <a:blip r:embed="rId540"/>
              <a:stretch>
                <a:fillRect/>
              </a:stretch>
            </p:blipFill>
            <p:spPr>
              <a:xfrm>
                <a:off x="7035331" y="2272328"/>
                <a:ext cx="9468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402" name="Ink 401">
                <a:extLst>
                  <a:ext uri="{FF2B5EF4-FFF2-40B4-BE49-F238E27FC236}">
                    <a16:creationId xmlns:a16="http://schemas.microsoft.com/office/drawing/2014/main" id="{9C9A1E2E-F3F2-D5AA-9C89-38A79B4EBD47}"/>
                  </a:ext>
                </a:extLst>
              </p14:cNvPr>
              <p14:cNvContentPartPr/>
              <p14:nvPr/>
            </p14:nvContentPartPr>
            <p14:xfrm>
              <a:off x="6821131" y="2616848"/>
              <a:ext cx="86760" cy="164160"/>
            </p14:xfrm>
          </p:contentPart>
        </mc:Choice>
        <mc:Fallback xmlns="">
          <p:pic>
            <p:nvPicPr>
              <p:cNvPr id="402" name="Ink 401">
                <a:extLst>
                  <a:ext uri="{FF2B5EF4-FFF2-40B4-BE49-F238E27FC236}">
                    <a16:creationId xmlns:a16="http://schemas.microsoft.com/office/drawing/2014/main" id="{9C9A1E2E-F3F2-D5AA-9C89-38A79B4EBD47}"/>
                  </a:ext>
                </a:extLst>
              </p:cNvPr>
              <p:cNvPicPr/>
              <p:nvPr/>
            </p:nvPicPr>
            <p:blipFill>
              <a:blip r:embed="rId542"/>
              <a:stretch>
                <a:fillRect/>
              </a:stretch>
            </p:blipFill>
            <p:spPr>
              <a:xfrm>
                <a:off x="6815011" y="2610728"/>
                <a:ext cx="990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403" name="Ink 402">
                <a:extLst>
                  <a:ext uri="{FF2B5EF4-FFF2-40B4-BE49-F238E27FC236}">
                    <a16:creationId xmlns:a16="http://schemas.microsoft.com/office/drawing/2014/main" id="{1E6C1229-2A2C-C678-CE4C-3E1D04B04A23}"/>
                  </a:ext>
                </a:extLst>
              </p14:cNvPr>
              <p14:cNvContentPartPr/>
              <p14:nvPr/>
            </p14:nvContentPartPr>
            <p14:xfrm>
              <a:off x="7004731" y="2533688"/>
              <a:ext cx="182520" cy="302760"/>
            </p14:xfrm>
          </p:contentPart>
        </mc:Choice>
        <mc:Fallback xmlns="">
          <p:pic>
            <p:nvPicPr>
              <p:cNvPr id="403" name="Ink 402">
                <a:extLst>
                  <a:ext uri="{FF2B5EF4-FFF2-40B4-BE49-F238E27FC236}">
                    <a16:creationId xmlns:a16="http://schemas.microsoft.com/office/drawing/2014/main" id="{1E6C1229-2A2C-C678-CE4C-3E1D04B04A23}"/>
                  </a:ext>
                </a:extLst>
              </p:cNvPr>
              <p:cNvPicPr/>
              <p:nvPr/>
            </p:nvPicPr>
            <p:blipFill>
              <a:blip r:embed="rId544"/>
              <a:stretch>
                <a:fillRect/>
              </a:stretch>
            </p:blipFill>
            <p:spPr>
              <a:xfrm>
                <a:off x="6998611" y="2527568"/>
                <a:ext cx="194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404" name="Ink 403">
                <a:extLst>
                  <a:ext uri="{FF2B5EF4-FFF2-40B4-BE49-F238E27FC236}">
                    <a16:creationId xmlns:a16="http://schemas.microsoft.com/office/drawing/2014/main" id="{93A66A2A-1BB9-30F4-2E68-D280F9D01163}"/>
                  </a:ext>
                </a:extLst>
              </p14:cNvPr>
              <p14:cNvContentPartPr/>
              <p14:nvPr/>
            </p14:nvContentPartPr>
            <p14:xfrm>
              <a:off x="7220371" y="2501288"/>
              <a:ext cx="25200" cy="47520"/>
            </p14:xfrm>
          </p:contentPart>
        </mc:Choice>
        <mc:Fallback xmlns="">
          <p:pic>
            <p:nvPicPr>
              <p:cNvPr id="404" name="Ink 403">
                <a:extLst>
                  <a:ext uri="{FF2B5EF4-FFF2-40B4-BE49-F238E27FC236}">
                    <a16:creationId xmlns:a16="http://schemas.microsoft.com/office/drawing/2014/main" id="{93A66A2A-1BB9-30F4-2E68-D280F9D01163}"/>
                  </a:ext>
                </a:extLst>
              </p:cNvPr>
              <p:cNvPicPr/>
              <p:nvPr/>
            </p:nvPicPr>
            <p:blipFill>
              <a:blip r:embed="rId546"/>
              <a:stretch>
                <a:fillRect/>
              </a:stretch>
            </p:blipFill>
            <p:spPr>
              <a:xfrm>
                <a:off x="7214251" y="2495168"/>
                <a:ext cx="374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405" name="Ink 404">
                <a:extLst>
                  <a:ext uri="{FF2B5EF4-FFF2-40B4-BE49-F238E27FC236}">
                    <a16:creationId xmlns:a16="http://schemas.microsoft.com/office/drawing/2014/main" id="{AB544449-20F7-A5ED-7CDD-2910A98173A3}"/>
                  </a:ext>
                </a:extLst>
              </p14:cNvPr>
              <p14:cNvContentPartPr/>
              <p14:nvPr/>
            </p14:nvContentPartPr>
            <p14:xfrm>
              <a:off x="6793771" y="2900528"/>
              <a:ext cx="28080" cy="176760"/>
            </p14:xfrm>
          </p:contentPart>
        </mc:Choice>
        <mc:Fallback xmlns="">
          <p:pic>
            <p:nvPicPr>
              <p:cNvPr id="405" name="Ink 404">
                <a:extLst>
                  <a:ext uri="{FF2B5EF4-FFF2-40B4-BE49-F238E27FC236}">
                    <a16:creationId xmlns:a16="http://schemas.microsoft.com/office/drawing/2014/main" id="{AB544449-20F7-A5ED-7CDD-2910A98173A3}"/>
                  </a:ext>
                </a:extLst>
              </p:cNvPr>
              <p:cNvPicPr/>
              <p:nvPr/>
            </p:nvPicPr>
            <p:blipFill>
              <a:blip r:embed="rId548"/>
              <a:stretch>
                <a:fillRect/>
              </a:stretch>
            </p:blipFill>
            <p:spPr>
              <a:xfrm>
                <a:off x="6787651" y="2894408"/>
                <a:ext cx="4032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406" name="Ink 405">
                <a:extLst>
                  <a:ext uri="{FF2B5EF4-FFF2-40B4-BE49-F238E27FC236}">
                    <a16:creationId xmlns:a16="http://schemas.microsoft.com/office/drawing/2014/main" id="{CA270F09-0FFE-5ADA-98CE-B0CBD966F933}"/>
                  </a:ext>
                </a:extLst>
              </p14:cNvPr>
              <p14:cNvContentPartPr/>
              <p14:nvPr/>
            </p14:nvContentPartPr>
            <p14:xfrm>
              <a:off x="6810331" y="2900528"/>
              <a:ext cx="123840" cy="168480"/>
            </p14:xfrm>
          </p:contentPart>
        </mc:Choice>
        <mc:Fallback xmlns="">
          <p:pic>
            <p:nvPicPr>
              <p:cNvPr id="406" name="Ink 405">
                <a:extLst>
                  <a:ext uri="{FF2B5EF4-FFF2-40B4-BE49-F238E27FC236}">
                    <a16:creationId xmlns:a16="http://schemas.microsoft.com/office/drawing/2014/main" id="{CA270F09-0FFE-5ADA-98CE-B0CBD966F933}"/>
                  </a:ext>
                </a:extLst>
              </p:cNvPr>
              <p:cNvPicPr/>
              <p:nvPr/>
            </p:nvPicPr>
            <p:blipFill>
              <a:blip r:embed="rId550"/>
              <a:stretch>
                <a:fillRect/>
              </a:stretch>
            </p:blipFill>
            <p:spPr>
              <a:xfrm>
                <a:off x="6804211" y="2894408"/>
                <a:ext cx="1360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407" name="Ink 406">
                <a:extLst>
                  <a:ext uri="{FF2B5EF4-FFF2-40B4-BE49-F238E27FC236}">
                    <a16:creationId xmlns:a16="http://schemas.microsoft.com/office/drawing/2014/main" id="{3F05684A-8E18-E4BA-5533-39C252569657}"/>
                  </a:ext>
                </a:extLst>
              </p14:cNvPr>
              <p14:cNvContentPartPr/>
              <p14:nvPr/>
            </p14:nvContentPartPr>
            <p14:xfrm>
              <a:off x="6968371" y="2880008"/>
              <a:ext cx="10800" cy="164160"/>
            </p14:xfrm>
          </p:contentPart>
        </mc:Choice>
        <mc:Fallback xmlns="">
          <p:pic>
            <p:nvPicPr>
              <p:cNvPr id="407" name="Ink 406">
                <a:extLst>
                  <a:ext uri="{FF2B5EF4-FFF2-40B4-BE49-F238E27FC236}">
                    <a16:creationId xmlns:a16="http://schemas.microsoft.com/office/drawing/2014/main" id="{3F05684A-8E18-E4BA-5533-39C252569657}"/>
                  </a:ext>
                </a:extLst>
              </p:cNvPr>
              <p:cNvPicPr/>
              <p:nvPr/>
            </p:nvPicPr>
            <p:blipFill>
              <a:blip r:embed="rId552"/>
              <a:stretch>
                <a:fillRect/>
              </a:stretch>
            </p:blipFill>
            <p:spPr>
              <a:xfrm>
                <a:off x="6962251" y="2873888"/>
                <a:ext cx="2304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408" name="Ink 407">
                <a:extLst>
                  <a:ext uri="{FF2B5EF4-FFF2-40B4-BE49-F238E27FC236}">
                    <a16:creationId xmlns:a16="http://schemas.microsoft.com/office/drawing/2014/main" id="{88D59A87-755C-3D03-4F61-D50B84CE4079}"/>
                  </a:ext>
                </a:extLst>
              </p14:cNvPr>
              <p14:cNvContentPartPr/>
              <p14:nvPr/>
            </p14:nvContentPartPr>
            <p14:xfrm>
              <a:off x="6999691" y="2953448"/>
              <a:ext cx="109800" cy="81720"/>
            </p14:xfrm>
          </p:contentPart>
        </mc:Choice>
        <mc:Fallback xmlns="">
          <p:pic>
            <p:nvPicPr>
              <p:cNvPr id="408" name="Ink 407">
                <a:extLst>
                  <a:ext uri="{FF2B5EF4-FFF2-40B4-BE49-F238E27FC236}">
                    <a16:creationId xmlns:a16="http://schemas.microsoft.com/office/drawing/2014/main" id="{88D59A87-755C-3D03-4F61-D50B84CE4079}"/>
                  </a:ext>
                </a:extLst>
              </p:cNvPr>
              <p:cNvPicPr/>
              <p:nvPr/>
            </p:nvPicPr>
            <p:blipFill>
              <a:blip r:embed="rId554"/>
              <a:stretch>
                <a:fillRect/>
              </a:stretch>
            </p:blipFill>
            <p:spPr>
              <a:xfrm>
                <a:off x="6993571" y="2947328"/>
                <a:ext cx="1220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409" name="Ink 408">
                <a:extLst>
                  <a:ext uri="{FF2B5EF4-FFF2-40B4-BE49-F238E27FC236}">
                    <a16:creationId xmlns:a16="http://schemas.microsoft.com/office/drawing/2014/main" id="{1D96BBC6-8796-5D11-B532-7F61294A61A1}"/>
                  </a:ext>
                </a:extLst>
              </p14:cNvPr>
              <p14:cNvContentPartPr/>
              <p14:nvPr/>
            </p14:nvContentPartPr>
            <p14:xfrm>
              <a:off x="7145131" y="2863808"/>
              <a:ext cx="122040" cy="160920"/>
            </p14:xfrm>
          </p:contentPart>
        </mc:Choice>
        <mc:Fallback xmlns="">
          <p:pic>
            <p:nvPicPr>
              <p:cNvPr id="409" name="Ink 408">
                <a:extLst>
                  <a:ext uri="{FF2B5EF4-FFF2-40B4-BE49-F238E27FC236}">
                    <a16:creationId xmlns:a16="http://schemas.microsoft.com/office/drawing/2014/main" id="{1D96BBC6-8796-5D11-B532-7F61294A61A1}"/>
                  </a:ext>
                </a:extLst>
              </p:cNvPr>
              <p:cNvPicPr/>
              <p:nvPr/>
            </p:nvPicPr>
            <p:blipFill>
              <a:blip r:embed="rId556"/>
              <a:stretch>
                <a:fillRect/>
              </a:stretch>
            </p:blipFill>
            <p:spPr>
              <a:xfrm>
                <a:off x="7139011" y="2857688"/>
                <a:ext cx="1342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410" name="Ink 409">
                <a:extLst>
                  <a:ext uri="{FF2B5EF4-FFF2-40B4-BE49-F238E27FC236}">
                    <a16:creationId xmlns:a16="http://schemas.microsoft.com/office/drawing/2014/main" id="{E69A0E66-5457-2B3C-9D00-877023EDD9DE}"/>
                  </a:ext>
                </a:extLst>
              </p14:cNvPr>
              <p14:cNvContentPartPr/>
              <p14:nvPr/>
            </p14:nvContentPartPr>
            <p14:xfrm>
              <a:off x="7210291" y="2375288"/>
              <a:ext cx="18720" cy="304560"/>
            </p14:xfrm>
          </p:contentPart>
        </mc:Choice>
        <mc:Fallback xmlns="">
          <p:pic>
            <p:nvPicPr>
              <p:cNvPr id="410" name="Ink 409">
                <a:extLst>
                  <a:ext uri="{FF2B5EF4-FFF2-40B4-BE49-F238E27FC236}">
                    <a16:creationId xmlns:a16="http://schemas.microsoft.com/office/drawing/2014/main" id="{E69A0E66-5457-2B3C-9D00-877023EDD9DE}"/>
                  </a:ext>
                </a:extLst>
              </p:cNvPr>
              <p:cNvPicPr/>
              <p:nvPr/>
            </p:nvPicPr>
            <p:blipFill>
              <a:blip r:embed="rId558"/>
              <a:stretch>
                <a:fillRect/>
              </a:stretch>
            </p:blipFill>
            <p:spPr>
              <a:xfrm>
                <a:off x="7204171" y="2369168"/>
                <a:ext cx="3096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411" name="Ink 410">
                <a:extLst>
                  <a:ext uri="{FF2B5EF4-FFF2-40B4-BE49-F238E27FC236}">
                    <a16:creationId xmlns:a16="http://schemas.microsoft.com/office/drawing/2014/main" id="{3D2DD381-2F6F-12B3-E1FD-862C008F0966}"/>
                  </a:ext>
                </a:extLst>
              </p14:cNvPr>
              <p14:cNvContentPartPr/>
              <p14:nvPr/>
            </p14:nvContentPartPr>
            <p14:xfrm>
              <a:off x="7199131" y="2574728"/>
              <a:ext cx="43920" cy="8640"/>
            </p14:xfrm>
          </p:contentPart>
        </mc:Choice>
        <mc:Fallback xmlns="">
          <p:pic>
            <p:nvPicPr>
              <p:cNvPr id="411" name="Ink 410">
                <a:extLst>
                  <a:ext uri="{FF2B5EF4-FFF2-40B4-BE49-F238E27FC236}">
                    <a16:creationId xmlns:a16="http://schemas.microsoft.com/office/drawing/2014/main" id="{3D2DD381-2F6F-12B3-E1FD-862C008F0966}"/>
                  </a:ext>
                </a:extLst>
              </p:cNvPr>
              <p:cNvPicPr/>
              <p:nvPr/>
            </p:nvPicPr>
            <p:blipFill>
              <a:blip r:embed="rId560"/>
              <a:stretch>
                <a:fillRect/>
              </a:stretch>
            </p:blipFill>
            <p:spPr>
              <a:xfrm>
                <a:off x="7193011" y="2568608"/>
                <a:ext cx="5616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412" name="Ink 411">
                <a:extLst>
                  <a:ext uri="{FF2B5EF4-FFF2-40B4-BE49-F238E27FC236}">
                    <a16:creationId xmlns:a16="http://schemas.microsoft.com/office/drawing/2014/main" id="{87FEB95C-1DBF-A66B-E47B-907E8F0A0297}"/>
                  </a:ext>
                </a:extLst>
              </p14:cNvPr>
              <p14:cNvContentPartPr/>
              <p14:nvPr/>
            </p14:nvContentPartPr>
            <p14:xfrm>
              <a:off x="7302811" y="2743208"/>
              <a:ext cx="42480" cy="229320"/>
            </p14:xfrm>
          </p:contentPart>
        </mc:Choice>
        <mc:Fallback xmlns="">
          <p:pic>
            <p:nvPicPr>
              <p:cNvPr id="412" name="Ink 411">
                <a:extLst>
                  <a:ext uri="{FF2B5EF4-FFF2-40B4-BE49-F238E27FC236}">
                    <a16:creationId xmlns:a16="http://schemas.microsoft.com/office/drawing/2014/main" id="{87FEB95C-1DBF-A66B-E47B-907E8F0A0297}"/>
                  </a:ext>
                </a:extLst>
              </p:cNvPr>
              <p:cNvPicPr/>
              <p:nvPr/>
            </p:nvPicPr>
            <p:blipFill>
              <a:blip r:embed="rId562"/>
              <a:stretch>
                <a:fillRect/>
              </a:stretch>
            </p:blipFill>
            <p:spPr>
              <a:xfrm>
                <a:off x="7296691" y="2737088"/>
                <a:ext cx="547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413" name="Ink 412">
                <a:extLst>
                  <a:ext uri="{FF2B5EF4-FFF2-40B4-BE49-F238E27FC236}">
                    <a16:creationId xmlns:a16="http://schemas.microsoft.com/office/drawing/2014/main" id="{1BE95D16-5691-E1D4-5342-5F9FAF34326A}"/>
                  </a:ext>
                </a:extLst>
              </p14:cNvPr>
              <p14:cNvContentPartPr/>
              <p14:nvPr/>
            </p14:nvContentPartPr>
            <p14:xfrm>
              <a:off x="6947131" y="3163328"/>
              <a:ext cx="10800" cy="185760"/>
            </p14:xfrm>
          </p:contentPart>
        </mc:Choice>
        <mc:Fallback xmlns="">
          <p:pic>
            <p:nvPicPr>
              <p:cNvPr id="413" name="Ink 412">
                <a:extLst>
                  <a:ext uri="{FF2B5EF4-FFF2-40B4-BE49-F238E27FC236}">
                    <a16:creationId xmlns:a16="http://schemas.microsoft.com/office/drawing/2014/main" id="{1BE95D16-5691-E1D4-5342-5F9FAF34326A}"/>
                  </a:ext>
                </a:extLst>
              </p:cNvPr>
              <p:cNvPicPr/>
              <p:nvPr/>
            </p:nvPicPr>
            <p:blipFill>
              <a:blip r:embed="rId564"/>
              <a:stretch>
                <a:fillRect/>
              </a:stretch>
            </p:blipFill>
            <p:spPr>
              <a:xfrm>
                <a:off x="6941011" y="3157208"/>
                <a:ext cx="230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414" name="Ink 413">
                <a:extLst>
                  <a:ext uri="{FF2B5EF4-FFF2-40B4-BE49-F238E27FC236}">
                    <a16:creationId xmlns:a16="http://schemas.microsoft.com/office/drawing/2014/main" id="{D0C477BF-28DF-6A81-8787-6A0F4D639535}"/>
                  </a:ext>
                </a:extLst>
              </p14:cNvPr>
              <p14:cNvContentPartPr/>
              <p14:nvPr/>
            </p14:nvContentPartPr>
            <p14:xfrm>
              <a:off x="6921931" y="3268448"/>
              <a:ext cx="33840" cy="68040"/>
            </p14:xfrm>
          </p:contentPart>
        </mc:Choice>
        <mc:Fallback xmlns="">
          <p:pic>
            <p:nvPicPr>
              <p:cNvPr id="414" name="Ink 413">
                <a:extLst>
                  <a:ext uri="{FF2B5EF4-FFF2-40B4-BE49-F238E27FC236}">
                    <a16:creationId xmlns:a16="http://schemas.microsoft.com/office/drawing/2014/main" id="{D0C477BF-28DF-6A81-8787-6A0F4D639535}"/>
                  </a:ext>
                </a:extLst>
              </p:cNvPr>
              <p:cNvPicPr/>
              <p:nvPr/>
            </p:nvPicPr>
            <p:blipFill>
              <a:blip r:embed="rId566"/>
              <a:stretch>
                <a:fillRect/>
              </a:stretch>
            </p:blipFill>
            <p:spPr>
              <a:xfrm>
                <a:off x="6915811" y="3262328"/>
                <a:ext cx="460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415" name="Ink 414">
                <a:extLst>
                  <a:ext uri="{FF2B5EF4-FFF2-40B4-BE49-F238E27FC236}">
                    <a16:creationId xmlns:a16="http://schemas.microsoft.com/office/drawing/2014/main" id="{BEF4473A-6A6F-8153-A146-FE4407D6ED01}"/>
                  </a:ext>
                </a:extLst>
              </p14:cNvPr>
              <p14:cNvContentPartPr/>
              <p14:nvPr/>
            </p14:nvContentPartPr>
            <p14:xfrm>
              <a:off x="7020931" y="3079448"/>
              <a:ext cx="115920" cy="216000"/>
            </p14:xfrm>
          </p:contentPart>
        </mc:Choice>
        <mc:Fallback xmlns="">
          <p:pic>
            <p:nvPicPr>
              <p:cNvPr id="415" name="Ink 414">
                <a:extLst>
                  <a:ext uri="{FF2B5EF4-FFF2-40B4-BE49-F238E27FC236}">
                    <a16:creationId xmlns:a16="http://schemas.microsoft.com/office/drawing/2014/main" id="{BEF4473A-6A6F-8153-A146-FE4407D6ED01}"/>
                  </a:ext>
                </a:extLst>
              </p:cNvPr>
              <p:cNvPicPr/>
              <p:nvPr/>
            </p:nvPicPr>
            <p:blipFill>
              <a:blip r:embed="rId568"/>
              <a:stretch>
                <a:fillRect/>
              </a:stretch>
            </p:blipFill>
            <p:spPr>
              <a:xfrm>
                <a:off x="7014811" y="3073328"/>
                <a:ext cx="128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416" name="Ink 415">
                <a:extLst>
                  <a:ext uri="{FF2B5EF4-FFF2-40B4-BE49-F238E27FC236}">
                    <a16:creationId xmlns:a16="http://schemas.microsoft.com/office/drawing/2014/main" id="{FC2B3352-31D6-5D96-C609-0A4F63880C8D}"/>
                  </a:ext>
                </a:extLst>
              </p14:cNvPr>
              <p14:cNvContentPartPr/>
              <p14:nvPr/>
            </p14:nvContentPartPr>
            <p14:xfrm>
              <a:off x="7136491" y="3184568"/>
              <a:ext cx="80640" cy="67320"/>
            </p14:xfrm>
          </p:contentPart>
        </mc:Choice>
        <mc:Fallback xmlns="">
          <p:pic>
            <p:nvPicPr>
              <p:cNvPr id="416" name="Ink 415">
                <a:extLst>
                  <a:ext uri="{FF2B5EF4-FFF2-40B4-BE49-F238E27FC236}">
                    <a16:creationId xmlns:a16="http://schemas.microsoft.com/office/drawing/2014/main" id="{FC2B3352-31D6-5D96-C609-0A4F63880C8D}"/>
                  </a:ext>
                </a:extLst>
              </p:cNvPr>
              <p:cNvPicPr/>
              <p:nvPr/>
            </p:nvPicPr>
            <p:blipFill>
              <a:blip r:embed="rId570"/>
              <a:stretch>
                <a:fillRect/>
              </a:stretch>
            </p:blipFill>
            <p:spPr>
              <a:xfrm>
                <a:off x="7130371" y="3178448"/>
                <a:ext cx="928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417" name="Ink 416">
                <a:extLst>
                  <a:ext uri="{FF2B5EF4-FFF2-40B4-BE49-F238E27FC236}">
                    <a16:creationId xmlns:a16="http://schemas.microsoft.com/office/drawing/2014/main" id="{F9D3B0A8-B8EE-E82F-784A-1F98AA55C8CD}"/>
                  </a:ext>
                </a:extLst>
              </p14:cNvPr>
              <p14:cNvContentPartPr/>
              <p14:nvPr/>
            </p14:nvContentPartPr>
            <p14:xfrm>
              <a:off x="7223251" y="3146768"/>
              <a:ext cx="161640" cy="177120"/>
            </p14:xfrm>
          </p:contentPart>
        </mc:Choice>
        <mc:Fallback xmlns="">
          <p:pic>
            <p:nvPicPr>
              <p:cNvPr id="417" name="Ink 416">
                <a:extLst>
                  <a:ext uri="{FF2B5EF4-FFF2-40B4-BE49-F238E27FC236}">
                    <a16:creationId xmlns:a16="http://schemas.microsoft.com/office/drawing/2014/main" id="{F9D3B0A8-B8EE-E82F-784A-1F98AA55C8CD}"/>
                  </a:ext>
                </a:extLst>
              </p:cNvPr>
              <p:cNvPicPr/>
              <p:nvPr/>
            </p:nvPicPr>
            <p:blipFill>
              <a:blip r:embed="rId572"/>
              <a:stretch>
                <a:fillRect/>
              </a:stretch>
            </p:blipFill>
            <p:spPr>
              <a:xfrm>
                <a:off x="7217131" y="3140648"/>
                <a:ext cx="1738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418" name="Ink 417">
                <a:extLst>
                  <a:ext uri="{FF2B5EF4-FFF2-40B4-BE49-F238E27FC236}">
                    <a16:creationId xmlns:a16="http://schemas.microsoft.com/office/drawing/2014/main" id="{4C635575-0894-328B-D89E-BA07E9E3D0D4}"/>
                  </a:ext>
                </a:extLst>
              </p14:cNvPr>
              <p14:cNvContentPartPr/>
              <p14:nvPr/>
            </p14:nvContentPartPr>
            <p14:xfrm>
              <a:off x="7409731" y="3100328"/>
              <a:ext cx="68040" cy="122040"/>
            </p14:xfrm>
          </p:contentPart>
        </mc:Choice>
        <mc:Fallback xmlns="">
          <p:pic>
            <p:nvPicPr>
              <p:cNvPr id="418" name="Ink 417">
                <a:extLst>
                  <a:ext uri="{FF2B5EF4-FFF2-40B4-BE49-F238E27FC236}">
                    <a16:creationId xmlns:a16="http://schemas.microsoft.com/office/drawing/2014/main" id="{4C635575-0894-328B-D89E-BA07E9E3D0D4}"/>
                  </a:ext>
                </a:extLst>
              </p:cNvPr>
              <p:cNvPicPr/>
              <p:nvPr/>
            </p:nvPicPr>
            <p:blipFill>
              <a:blip r:embed="rId574"/>
              <a:stretch>
                <a:fillRect/>
              </a:stretch>
            </p:blipFill>
            <p:spPr>
              <a:xfrm>
                <a:off x="7403611" y="3094208"/>
                <a:ext cx="802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419" name="Ink 418">
                <a:extLst>
                  <a:ext uri="{FF2B5EF4-FFF2-40B4-BE49-F238E27FC236}">
                    <a16:creationId xmlns:a16="http://schemas.microsoft.com/office/drawing/2014/main" id="{A032CBC1-CE0A-8945-E64C-53AAB2CEDC7A}"/>
                  </a:ext>
                </a:extLst>
              </p14:cNvPr>
              <p14:cNvContentPartPr/>
              <p14:nvPr/>
            </p14:nvContentPartPr>
            <p14:xfrm>
              <a:off x="5896291" y="1829168"/>
              <a:ext cx="1773000" cy="2067840"/>
            </p14:xfrm>
          </p:contentPart>
        </mc:Choice>
        <mc:Fallback xmlns="">
          <p:pic>
            <p:nvPicPr>
              <p:cNvPr id="419" name="Ink 418">
                <a:extLst>
                  <a:ext uri="{FF2B5EF4-FFF2-40B4-BE49-F238E27FC236}">
                    <a16:creationId xmlns:a16="http://schemas.microsoft.com/office/drawing/2014/main" id="{A032CBC1-CE0A-8945-E64C-53AAB2CEDC7A}"/>
                  </a:ext>
                </a:extLst>
              </p:cNvPr>
              <p:cNvPicPr/>
              <p:nvPr/>
            </p:nvPicPr>
            <p:blipFill>
              <a:blip r:embed="rId576"/>
              <a:stretch>
                <a:fillRect/>
              </a:stretch>
            </p:blipFill>
            <p:spPr>
              <a:xfrm>
                <a:off x="5890171" y="1823048"/>
                <a:ext cx="1785240" cy="2080080"/>
              </a:xfrm>
              <a:prstGeom prst="rect">
                <a:avLst/>
              </a:prstGeom>
            </p:spPr>
          </p:pic>
        </mc:Fallback>
      </mc:AlternateContent>
      <p:grpSp>
        <p:nvGrpSpPr>
          <p:cNvPr id="430" name="Group 429">
            <a:extLst>
              <a:ext uri="{FF2B5EF4-FFF2-40B4-BE49-F238E27FC236}">
                <a16:creationId xmlns:a16="http://schemas.microsoft.com/office/drawing/2014/main" id="{EF252945-0376-D12B-21CE-EA8124AEA6B4}"/>
              </a:ext>
            </a:extLst>
          </p:cNvPr>
          <p:cNvGrpSpPr/>
          <p:nvPr/>
        </p:nvGrpSpPr>
        <p:grpSpPr>
          <a:xfrm>
            <a:off x="212611" y="1327688"/>
            <a:ext cx="2750760" cy="5354640"/>
            <a:chOff x="212611" y="1327688"/>
            <a:chExt cx="2750760" cy="5354640"/>
          </a:xfrm>
        </p:grpSpPr>
        <mc:AlternateContent xmlns:mc="http://schemas.openxmlformats.org/markup-compatibility/2006" xmlns:p14="http://schemas.microsoft.com/office/powerpoint/2010/main">
          <mc:Choice Requires="p14">
            <p:contentPart p14:bwMode="auto" r:id="rId577">
              <p14:nvContentPartPr>
                <p14:cNvPr id="8" name="Ink 7">
                  <a:extLst>
                    <a:ext uri="{FF2B5EF4-FFF2-40B4-BE49-F238E27FC236}">
                      <a16:creationId xmlns:a16="http://schemas.microsoft.com/office/drawing/2014/main" id="{75D6E9C8-3215-CD35-1EFF-0C912BAF5F72}"/>
                    </a:ext>
                  </a:extLst>
                </p14:cNvPr>
                <p14:cNvContentPartPr/>
                <p14:nvPr/>
              </p14:nvContentPartPr>
              <p14:xfrm>
                <a:off x="2554051" y="2278448"/>
                <a:ext cx="386280" cy="138960"/>
              </p14:xfrm>
            </p:contentPart>
          </mc:Choice>
          <mc:Fallback xmlns="">
            <p:pic>
              <p:nvPicPr>
                <p:cNvPr id="8" name="Ink 7">
                  <a:extLst>
                    <a:ext uri="{FF2B5EF4-FFF2-40B4-BE49-F238E27FC236}">
                      <a16:creationId xmlns:a16="http://schemas.microsoft.com/office/drawing/2014/main" id="{75D6E9C8-3215-CD35-1EFF-0C912BAF5F72}"/>
                    </a:ext>
                  </a:extLst>
                </p:cNvPr>
                <p:cNvPicPr/>
                <p:nvPr/>
              </p:nvPicPr>
              <p:blipFill>
                <a:blip r:embed="rId578"/>
                <a:stretch>
                  <a:fillRect/>
                </a:stretch>
              </p:blipFill>
              <p:spPr>
                <a:xfrm>
                  <a:off x="2547931" y="2272328"/>
                  <a:ext cx="3985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9" name="Ink 8">
                  <a:extLst>
                    <a:ext uri="{FF2B5EF4-FFF2-40B4-BE49-F238E27FC236}">
                      <a16:creationId xmlns:a16="http://schemas.microsoft.com/office/drawing/2014/main" id="{E6387BA7-775D-5B93-9B28-A1960779F56B}"/>
                    </a:ext>
                  </a:extLst>
                </p14:cNvPr>
                <p14:cNvContentPartPr/>
                <p14:nvPr/>
              </p14:nvContentPartPr>
              <p14:xfrm>
                <a:off x="2889931" y="2206808"/>
                <a:ext cx="73440" cy="313920"/>
              </p14:xfrm>
            </p:contentPart>
          </mc:Choice>
          <mc:Fallback xmlns="">
            <p:pic>
              <p:nvPicPr>
                <p:cNvPr id="9" name="Ink 8">
                  <a:extLst>
                    <a:ext uri="{FF2B5EF4-FFF2-40B4-BE49-F238E27FC236}">
                      <a16:creationId xmlns:a16="http://schemas.microsoft.com/office/drawing/2014/main" id="{E6387BA7-775D-5B93-9B28-A1960779F56B}"/>
                    </a:ext>
                  </a:extLst>
                </p:cNvPr>
                <p:cNvPicPr/>
                <p:nvPr/>
              </p:nvPicPr>
              <p:blipFill>
                <a:blip r:embed="rId580"/>
                <a:stretch>
                  <a:fillRect/>
                </a:stretch>
              </p:blipFill>
              <p:spPr>
                <a:xfrm>
                  <a:off x="2883811" y="2200688"/>
                  <a:ext cx="8568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6" name="Ink 5">
                  <a:extLst>
                    <a:ext uri="{FF2B5EF4-FFF2-40B4-BE49-F238E27FC236}">
                      <a16:creationId xmlns:a16="http://schemas.microsoft.com/office/drawing/2014/main" id="{25C544DC-244E-5702-BF90-7CAAD2EEE017}"/>
                    </a:ext>
                  </a:extLst>
                </p14:cNvPr>
                <p14:cNvContentPartPr/>
                <p14:nvPr/>
              </p14:nvContentPartPr>
              <p14:xfrm>
                <a:off x="1942051" y="2280248"/>
                <a:ext cx="227520" cy="252720"/>
              </p14:xfrm>
            </p:contentPart>
          </mc:Choice>
          <mc:Fallback xmlns="">
            <p:pic>
              <p:nvPicPr>
                <p:cNvPr id="6" name="Ink 5">
                  <a:extLst>
                    <a:ext uri="{FF2B5EF4-FFF2-40B4-BE49-F238E27FC236}">
                      <a16:creationId xmlns:a16="http://schemas.microsoft.com/office/drawing/2014/main" id="{25C544DC-244E-5702-BF90-7CAAD2EEE017}"/>
                    </a:ext>
                  </a:extLst>
                </p:cNvPr>
                <p:cNvPicPr/>
                <p:nvPr/>
              </p:nvPicPr>
              <p:blipFill>
                <a:blip r:embed="rId582"/>
                <a:stretch>
                  <a:fillRect/>
                </a:stretch>
              </p:blipFill>
              <p:spPr>
                <a:xfrm>
                  <a:off x="1935931" y="2274128"/>
                  <a:ext cx="2397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7" name="Ink 6">
                  <a:extLst>
                    <a:ext uri="{FF2B5EF4-FFF2-40B4-BE49-F238E27FC236}">
                      <a16:creationId xmlns:a16="http://schemas.microsoft.com/office/drawing/2014/main" id="{CD40D47E-CB41-D62F-0E6D-B6BEA57CE869}"/>
                    </a:ext>
                  </a:extLst>
                </p14:cNvPr>
                <p14:cNvContentPartPr/>
                <p14:nvPr/>
              </p14:nvContentPartPr>
              <p14:xfrm>
                <a:off x="1958971" y="2303648"/>
                <a:ext cx="155880" cy="355680"/>
              </p14:xfrm>
            </p:contentPart>
          </mc:Choice>
          <mc:Fallback xmlns="">
            <p:pic>
              <p:nvPicPr>
                <p:cNvPr id="7" name="Ink 6">
                  <a:extLst>
                    <a:ext uri="{FF2B5EF4-FFF2-40B4-BE49-F238E27FC236}">
                      <a16:creationId xmlns:a16="http://schemas.microsoft.com/office/drawing/2014/main" id="{CD40D47E-CB41-D62F-0E6D-B6BEA57CE869}"/>
                    </a:ext>
                  </a:extLst>
                </p:cNvPr>
                <p:cNvPicPr/>
                <p:nvPr/>
              </p:nvPicPr>
              <p:blipFill>
                <a:blip r:embed="rId584"/>
                <a:stretch>
                  <a:fillRect/>
                </a:stretch>
              </p:blipFill>
              <p:spPr>
                <a:xfrm>
                  <a:off x="1952851" y="2297528"/>
                  <a:ext cx="16812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89" name="Ink 88">
                  <a:extLst>
                    <a:ext uri="{FF2B5EF4-FFF2-40B4-BE49-F238E27FC236}">
                      <a16:creationId xmlns:a16="http://schemas.microsoft.com/office/drawing/2014/main" id="{0DA8E6E8-5E1E-8320-00EE-D169AC572A0E}"/>
                    </a:ext>
                  </a:extLst>
                </p14:cNvPr>
                <p14:cNvContentPartPr/>
                <p14:nvPr/>
              </p14:nvContentPartPr>
              <p14:xfrm>
                <a:off x="1577011" y="1730528"/>
                <a:ext cx="764280" cy="1338480"/>
              </p14:xfrm>
            </p:contentPart>
          </mc:Choice>
          <mc:Fallback xmlns="">
            <p:pic>
              <p:nvPicPr>
                <p:cNvPr id="89" name="Ink 88">
                  <a:extLst>
                    <a:ext uri="{FF2B5EF4-FFF2-40B4-BE49-F238E27FC236}">
                      <a16:creationId xmlns:a16="http://schemas.microsoft.com/office/drawing/2014/main" id="{0DA8E6E8-5E1E-8320-00EE-D169AC572A0E}"/>
                    </a:ext>
                  </a:extLst>
                </p:cNvPr>
                <p:cNvPicPr/>
                <p:nvPr/>
              </p:nvPicPr>
              <p:blipFill>
                <a:blip r:embed="rId586"/>
                <a:stretch>
                  <a:fillRect/>
                </a:stretch>
              </p:blipFill>
              <p:spPr>
                <a:xfrm>
                  <a:off x="1570891" y="1724408"/>
                  <a:ext cx="776520" cy="135072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90" name="Ink 89">
                  <a:extLst>
                    <a:ext uri="{FF2B5EF4-FFF2-40B4-BE49-F238E27FC236}">
                      <a16:creationId xmlns:a16="http://schemas.microsoft.com/office/drawing/2014/main" id="{EA4AE2D5-6D9D-8907-9752-819A1539F363}"/>
                    </a:ext>
                  </a:extLst>
                </p14:cNvPr>
                <p14:cNvContentPartPr/>
                <p14:nvPr/>
              </p14:nvContentPartPr>
              <p14:xfrm>
                <a:off x="1730011" y="1969928"/>
                <a:ext cx="347760" cy="879840"/>
              </p14:xfrm>
            </p:contentPart>
          </mc:Choice>
          <mc:Fallback xmlns="">
            <p:pic>
              <p:nvPicPr>
                <p:cNvPr id="90" name="Ink 89">
                  <a:extLst>
                    <a:ext uri="{FF2B5EF4-FFF2-40B4-BE49-F238E27FC236}">
                      <a16:creationId xmlns:a16="http://schemas.microsoft.com/office/drawing/2014/main" id="{EA4AE2D5-6D9D-8907-9752-819A1539F363}"/>
                    </a:ext>
                  </a:extLst>
                </p:cNvPr>
                <p:cNvPicPr/>
                <p:nvPr/>
              </p:nvPicPr>
              <p:blipFill>
                <a:blip r:embed="rId588"/>
                <a:stretch>
                  <a:fillRect/>
                </a:stretch>
              </p:blipFill>
              <p:spPr>
                <a:xfrm>
                  <a:off x="1723891" y="1963808"/>
                  <a:ext cx="360000" cy="89208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39" name="Ink 38">
                  <a:extLst>
                    <a:ext uri="{FF2B5EF4-FFF2-40B4-BE49-F238E27FC236}">
                      <a16:creationId xmlns:a16="http://schemas.microsoft.com/office/drawing/2014/main" id="{9CA5DBEC-E961-7914-9DC3-6A2DEC188909}"/>
                    </a:ext>
                  </a:extLst>
                </p14:cNvPr>
                <p14:cNvContentPartPr/>
                <p14:nvPr/>
              </p14:nvContentPartPr>
              <p14:xfrm>
                <a:off x="2290891" y="4466888"/>
                <a:ext cx="180000" cy="228600"/>
              </p14:xfrm>
            </p:contentPart>
          </mc:Choice>
          <mc:Fallback xmlns="">
            <p:pic>
              <p:nvPicPr>
                <p:cNvPr id="39" name="Ink 38">
                  <a:extLst>
                    <a:ext uri="{FF2B5EF4-FFF2-40B4-BE49-F238E27FC236}">
                      <a16:creationId xmlns:a16="http://schemas.microsoft.com/office/drawing/2014/main" id="{9CA5DBEC-E961-7914-9DC3-6A2DEC188909}"/>
                    </a:ext>
                  </a:extLst>
                </p:cNvPr>
                <p:cNvPicPr/>
                <p:nvPr/>
              </p:nvPicPr>
              <p:blipFill>
                <a:blip r:embed="rId590"/>
                <a:stretch>
                  <a:fillRect/>
                </a:stretch>
              </p:blipFill>
              <p:spPr>
                <a:xfrm>
                  <a:off x="2284771" y="4460768"/>
                  <a:ext cx="1922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40" name="Ink 39">
                  <a:extLst>
                    <a:ext uri="{FF2B5EF4-FFF2-40B4-BE49-F238E27FC236}">
                      <a16:creationId xmlns:a16="http://schemas.microsoft.com/office/drawing/2014/main" id="{0527B306-487B-58DB-E6D0-39E768209347}"/>
                    </a:ext>
                  </a:extLst>
                </p14:cNvPr>
                <p14:cNvContentPartPr/>
                <p14:nvPr/>
              </p14:nvContentPartPr>
              <p14:xfrm>
                <a:off x="2270011" y="4457168"/>
                <a:ext cx="268920" cy="315000"/>
              </p14:xfrm>
            </p:contentPart>
          </mc:Choice>
          <mc:Fallback xmlns="">
            <p:pic>
              <p:nvPicPr>
                <p:cNvPr id="40" name="Ink 39">
                  <a:extLst>
                    <a:ext uri="{FF2B5EF4-FFF2-40B4-BE49-F238E27FC236}">
                      <a16:creationId xmlns:a16="http://schemas.microsoft.com/office/drawing/2014/main" id="{0527B306-487B-58DB-E6D0-39E768209347}"/>
                    </a:ext>
                  </a:extLst>
                </p:cNvPr>
                <p:cNvPicPr/>
                <p:nvPr/>
              </p:nvPicPr>
              <p:blipFill>
                <a:blip r:embed="rId592"/>
                <a:stretch>
                  <a:fillRect/>
                </a:stretch>
              </p:blipFill>
              <p:spPr>
                <a:xfrm>
                  <a:off x="2263891" y="4451048"/>
                  <a:ext cx="28116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95" name="Ink 94">
                  <a:extLst>
                    <a:ext uri="{FF2B5EF4-FFF2-40B4-BE49-F238E27FC236}">
                      <a16:creationId xmlns:a16="http://schemas.microsoft.com/office/drawing/2014/main" id="{632EDFAA-98CF-5CD8-8460-07DE088EB1AA}"/>
                    </a:ext>
                  </a:extLst>
                </p14:cNvPr>
                <p14:cNvContentPartPr/>
                <p14:nvPr/>
              </p14:nvContentPartPr>
              <p14:xfrm>
                <a:off x="2048251" y="4087448"/>
                <a:ext cx="898920" cy="942120"/>
              </p14:xfrm>
            </p:contentPart>
          </mc:Choice>
          <mc:Fallback xmlns="">
            <p:pic>
              <p:nvPicPr>
                <p:cNvPr id="95" name="Ink 94">
                  <a:extLst>
                    <a:ext uri="{FF2B5EF4-FFF2-40B4-BE49-F238E27FC236}">
                      <a16:creationId xmlns:a16="http://schemas.microsoft.com/office/drawing/2014/main" id="{632EDFAA-98CF-5CD8-8460-07DE088EB1AA}"/>
                    </a:ext>
                  </a:extLst>
                </p:cNvPr>
                <p:cNvPicPr/>
                <p:nvPr/>
              </p:nvPicPr>
              <p:blipFill>
                <a:blip r:embed="rId594"/>
                <a:stretch>
                  <a:fillRect/>
                </a:stretch>
              </p:blipFill>
              <p:spPr>
                <a:xfrm>
                  <a:off x="2042131" y="4081328"/>
                  <a:ext cx="911160" cy="95436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96" name="Ink 95">
                  <a:extLst>
                    <a:ext uri="{FF2B5EF4-FFF2-40B4-BE49-F238E27FC236}">
                      <a16:creationId xmlns:a16="http://schemas.microsoft.com/office/drawing/2014/main" id="{EA121E22-A72F-F77A-B5AA-825063E828F1}"/>
                    </a:ext>
                  </a:extLst>
                </p14:cNvPr>
                <p14:cNvContentPartPr/>
                <p14:nvPr/>
              </p14:nvContentPartPr>
              <p14:xfrm>
                <a:off x="2290891" y="4745168"/>
                <a:ext cx="51480" cy="89640"/>
              </p14:xfrm>
            </p:contentPart>
          </mc:Choice>
          <mc:Fallback xmlns="">
            <p:pic>
              <p:nvPicPr>
                <p:cNvPr id="96" name="Ink 95">
                  <a:extLst>
                    <a:ext uri="{FF2B5EF4-FFF2-40B4-BE49-F238E27FC236}">
                      <a16:creationId xmlns:a16="http://schemas.microsoft.com/office/drawing/2014/main" id="{EA121E22-A72F-F77A-B5AA-825063E828F1}"/>
                    </a:ext>
                  </a:extLst>
                </p:cNvPr>
                <p:cNvPicPr/>
                <p:nvPr/>
              </p:nvPicPr>
              <p:blipFill>
                <a:blip r:embed="rId596"/>
                <a:stretch>
                  <a:fillRect/>
                </a:stretch>
              </p:blipFill>
              <p:spPr>
                <a:xfrm>
                  <a:off x="2284771" y="4739048"/>
                  <a:ext cx="637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97" name="Ink 96">
                  <a:extLst>
                    <a:ext uri="{FF2B5EF4-FFF2-40B4-BE49-F238E27FC236}">
                      <a16:creationId xmlns:a16="http://schemas.microsoft.com/office/drawing/2014/main" id="{976E92D8-B079-342D-5F16-B93E6CA918FC}"/>
                    </a:ext>
                  </a:extLst>
                </p14:cNvPr>
                <p14:cNvContentPartPr/>
                <p14:nvPr/>
              </p14:nvContentPartPr>
              <p14:xfrm>
                <a:off x="2628571" y="4245848"/>
                <a:ext cx="35640" cy="502560"/>
              </p14:xfrm>
            </p:contentPart>
          </mc:Choice>
          <mc:Fallback xmlns="">
            <p:pic>
              <p:nvPicPr>
                <p:cNvPr id="97" name="Ink 96">
                  <a:extLst>
                    <a:ext uri="{FF2B5EF4-FFF2-40B4-BE49-F238E27FC236}">
                      <a16:creationId xmlns:a16="http://schemas.microsoft.com/office/drawing/2014/main" id="{976E92D8-B079-342D-5F16-B93E6CA918FC}"/>
                    </a:ext>
                  </a:extLst>
                </p:cNvPr>
                <p:cNvPicPr/>
                <p:nvPr/>
              </p:nvPicPr>
              <p:blipFill>
                <a:blip r:embed="rId598"/>
                <a:stretch>
                  <a:fillRect/>
                </a:stretch>
              </p:blipFill>
              <p:spPr>
                <a:xfrm>
                  <a:off x="2622451" y="4239728"/>
                  <a:ext cx="478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114" name="Ink 113">
                  <a:extLst>
                    <a:ext uri="{FF2B5EF4-FFF2-40B4-BE49-F238E27FC236}">
                      <a16:creationId xmlns:a16="http://schemas.microsoft.com/office/drawing/2014/main" id="{81440B23-3ECC-35C3-4A38-F980D640FB87}"/>
                    </a:ext>
                  </a:extLst>
                </p14:cNvPr>
                <p14:cNvContentPartPr/>
                <p14:nvPr/>
              </p14:nvContentPartPr>
              <p14:xfrm>
                <a:off x="907771" y="5938208"/>
                <a:ext cx="60840" cy="581040"/>
              </p14:xfrm>
            </p:contentPart>
          </mc:Choice>
          <mc:Fallback xmlns="">
            <p:pic>
              <p:nvPicPr>
                <p:cNvPr id="114" name="Ink 113">
                  <a:extLst>
                    <a:ext uri="{FF2B5EF4-FFF2-40B4-BE49-F238E27FC236}">
                      <a16:creationId xmlns:a16="http://schemas.microsoft.com/office/drawing/2014/main" id="{81440B23-3ECC-35C3-4A38-F980D640FB87}"/>
                    </a:ext>
                  </a:extLst>
                </p:cNvPr>
                <p:cNvPicPr/>
                <p:nvPr/>
              </p:nvPicPr>
              <p:blipFill>
                <a:blip r:embed="rId600"/>
                <a:stretch>
                  <a:fillRect/>
                </a:stretch>
              </p:blipFill>
              <p:spPr>
                <a:xfrm>
                  <a:off x="901651" y="5932088"/>
                  <a:ext cx="7308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115" name="Ink 114">
                  <a:extLst>
                    <a:ext uri="{FF2B5EF4-FFF2-40B4-BE49-F238E27FC236}">
                      <a16:creationId xmlns:a16="http://schemas.microsoft.com/office/drawing/2014/main" id="{935A0709-7153-392C-1685-7298CAF8E86D}"/>
                    </a:ext>
                  </a:extLst>
                </p14:cNvPr>
                <p14:cNvContentPartPr/>
                <p14:nvPr/>
              </p14:nvContentPartPr>
              <p14:xfrm>
                <a:off x="893011" y="6107768"/>
                <a:ext cx="325440" cy="190800"/>
              </p14:xfrm>
            </p:contentPart>
          </mc:Choice>
          <mc:Fallback xmlns="">
            <p:pic>
              <p:nvPicPr>
                <p:cNvPr id="115" name="Ink 114">
                  <a:extLst>
                    <a:ext uri="{FF2B5EF4-FFF2-40B4-BE49-F238E27FC236}">
                      <a16:creationId xmlns:a16="http://schemas.microsoft.com/office/drawing/2014/main" id="{935A0709-7153-392C-1685-7298CAF8E86D}"/>
                    </a:ext>
                  </a:extLst>
                </p:cNvPr>
                <p:cNvPicPr/>
                <p:nvPr/>
              </p:nvPicPr>
              <p:blipFill>
                <a:blip r:embed="rId602"/>
                <a:stretch>
                  <a:fillRect/>
                </a:stretch>
              </p:blipFill>
              <p:spPr>
                <a:xfrm>
                  <a:off x="886891" y="6101648"/>
                  <a:ext cx="337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116" name="Ink 115">
                  <a:extLst>
                    <a:ext uri="{FF2B5EF4-FFF2-40B4-BE49-F238E27FC236}">
                      <a16:creationId xmlns:a16="http://schemas.microsoft.com/office/drawing/2014/main" id="{F9BCB1CA-1221-E3A7-F9D6-0DA857C4C4CA}"/>
                    </a:ext>
                  </a:extLst>
                </p14:cNvPr>
                <p14:cNvContentPartPr/>
                <p14:nvPr/>
              </p14:nvContentPartPr>
              <p14:xfrm>
                <a:off x="1295491" y="6086528"/>
                <a:ext cx="72000" cy="121680"/>
              </p14:xfrm>
            </p:contentPart>
          </mc:Choice>
          <mc:Fallback xmlns="">
            <p:pic>
              <p:nvPicPr>
                <p:cNvPr id="116" name="Ink 115">
                  <a:extLst>
                    <a:ext uri="{FF2B5EF4-FFF2-40B4-BE49-F238E27FC236}">
                      <a16:creationId xmlns:a16="http://schemas.microsoft.com/office/drawing/2014/main" id="{F9BCB1CA-1221-E3A7-F9D6-0DA857C4C4CA}"/>
                    </a:ext>
                  </a:extLst>
                </p:cNvPr>
                <p:cNvPicPr/>
                <p:nvPr/>
              </p:nvPicPr>
              <p:blipFill>
                <a:blip r:embed="rId604"/>
                <a:stretch>
                  <a:fillRect/>
                </a:stretch>
              </p:blipFill>
              <p:spPr>
                <a:xfrm>
                  <a:off x="1289371" y="6080408"/>
                  <a:ext cx="842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117" name="Ink 116">
                  <a:extLst>
                    <a:ext uri="{FF2B5EF4-FFF2-40B4-BE49-F238E27FC236}">
                      <a16:creationId xmlns:a16="http://schemas.microsoft.com/office/drawing/2014/main" id="{B6F1D786-CAE0-ED0A-DDD2-C29DB677973C}"/>
                    </a:ext>
                  </a:extLst>
                </p14:cNvPr>
                <p14:cNvContentPartPr/>
                <p14:nvPr/>
              </p14:nvContentPartPr>
              <p14:xfrm>
                <a:off x="1877971" y="6042968"/>
                <a:ext cx="34920" cy="255240"/>
              </p14:xfrm>
            </p:contentPart>
          </mc:Choice>
          <mc:Fallback xmlns="">
            <p:pic>
              <p:nvPicPr>
                <p:cNvPr id="117" name="Ink 116">
                  <a:extLst>
                    <a:ext uri="{FF2B5EF4-FFF2-40B4-BE49-F238E27FC236}">
                      <a16:creationId xmlns:a16="http://schemas.microsoft.com/office/drawing/2014/main" id="{B6F1D786-CAE0-ED0A-DDD2-C29DB677973C}"/>
                    </a:ext>
                  </a:extLst>
                </p:cNvPr>
                <p:cNvPicPr/>
                <p:nvPr/>
              </p:nvPicPr>
              <p:blipFill>
                <a:blip r:embed="rId606"/>
                <a:stretch>
                  <a:fillRect/>
                </a:stretch>
              </p:blipFill>
              <p:spPr>
                <a:xfrm>
                  <a:off x="1871851" y="6036848"/>
                  <a:ext cx="4716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118" name="Ink 117">
                  <a:extLst>
                    <a:ext uri="{FF2B5EF4-FFF2-40B4-BE49-F238E27FC236}">
                      <a16:creationId xmlns:a16="http://schemas.microsoft.com/office/drawing/2014/main" id="{BEB2AC1F-D0C0-6D2F-55EE-10A898C9D271}"/>
                    </a:ext>
                  </a:extLst>
                </p14:cNvPr>
                <p14:cNvContentPartPr/>
                <p14:nvPr/>
              </p14:nvContentPartPr>
              <p14:xfrm>
                <a:off x="1965091" y="6053408"/>
                <a:ext cx="64080" cy="200160"/>
              </p14:xfrm>
            </p:contentPart>
          </mc:Choice>
          <mc:Fallback xmlns="">
            <p:pic>
              <p:nvPicPr>
                <p:cNvPr id="118" name="Ink 117">
                  <a:extLst>
                    <a:ext uri="{FF2B5EF4-FFF2-40B4-BE49-F238E27FC236}">
                      <a16:creationId xmlns:a16="http://schemas.microsoft.com/office/drawing/2014/main" id="{BEB2AC1F-D0C0-6D2F-55EE-10A898C9D271}"/>
                    </a:ext>
                  </a:extLst>
                </p:cNvPr>
                <p:cNvPicPr/>
                <p:nvPr/>
              </p:nvPicPr>
              <p:blipFill>
                <a:blip r:embed="rId608"/>
                <a:stretch>
                  <a:fillRect/>
                </a:stretch>
              </p:blipFill>
              <p:spPr>
                <a:xfrm>
                  <a:off x="1958971" y="6047288"/>
                  <a:ext cx="7632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119" name="Ink 118">
                  <a:extLst>
                    <a:ext uri="{FF2B5EF4-FFF2-40B4-BE49-F238E27FC236}">
                      <a16:creationId xmlns:a16="http://schemas.microsoft.com/office/drawing/2014/main" id="{ECF49264-40F4-E42A-8A2D-B585E26DDDE8}"/>
                    </a:ext>
                  </a:extLst>
                </p14:cNvPr>
                <p14:cNvContentPartPr/>
                <p14:nvPr/>
              </p14:nvContentPartPr>
              <p14:xfrm>
                <a:off x="2112691" y="5770088"/>
                <a:ext cx="158400" cy="332640"/>
              </p14:xfrm>
            </p:contentPart>
          </mc:Choice>
          <mc:Fallback xmlns="">
            <p:pic>
              <p:nvPicPr>
                <p:cNvPr id="119" name="Ink 118">
                  <a:extLst>
                    <a:ext uri="{FF2B5EF4-FFF2-40B4-BE49-F238E27FC236}">
                      <a16:creationId xmlns:a16="http://schemas.microsoft.com/office/drawing/2014/main" id="{ECF49264-40F4-E42A-8A2D-B585E26DDDE8}"/>
                    </a:ext>
                  </a:extLst>
                </p:cNvPr>
                <p:cNvPicPr/>
                <p:nvPr/>
              </p:nvPicPr>
              <p:blipFill>
                <a:blip r:embed="rId610"/>
                <a:stretch>
                  <a:fillRect/>
                </a:stretch>
              </p:blipFill>
              <p:spPr>
                <a:xfrm>
                  <a:off x="2106571" y="5763968"/>
                  <a:ext cx="17064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120" name="Ink 119">
                  <a:extLst>
                    <a:ext uri="{FF2B5EF4-FFF2-40B4-BE49-F238E27FC236}">
                      <a16:creationId xmlns:a16="http://schemas.microsoft.com/office/drawing/2014/main" id="{9F9165BD-38FF-151A-0753-457846281392}"/>
                    </a:ext>
                  </a:extLst>
                </p14:cNvPr>
                <p14:cNvContentPartPr/>
                <p14:nvPr/>
              </p14:nvContentPartPr>
              <p14:xfrm>
                <a:off x="2326891" y="5707088"/>
                <a:ext cx="108720" cy="444960"/>
              </p14:xfrm>
            </p:contentPart>
          </mc:Choice>
          <mc:Fallback xmlns="">
            <p:pic>
              <p:nvPicPr>
                <p:cNvPr id="120" name="Ink 119">
                  <a:extLst>
                    <a:ext uri="{FF2B5EF4-FFF2-40B4-BE49-F238E27FC236}">
                      <a16:creationId xmlns:a16="http://schemas.microsoft.com/office/drawing/2014/main" id="{9F9165BD-38FF-151A-0753-457846281392}"/>
                    </a:ext>
                  </a:extLst>
                </p:cNvPr>
                <p:cNvPicPr/>
                <p:nvPr/>
              </p:nvPicPr>
              <p:blipFill>
                <a:blip r:embed="rId612"/>
                <a:stretch>
                  <a:fillRect/>
                </a:stretch>
              </p:blipFill>
              <p:spPr>
                <a:xfrm>
                  <a:off x="2320771" y="5700968"/>
                  <a:ext cx="12096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121" name="Ink 120">
                  <a:extLst>
                    <a:ext uri="{FF2B5EF4-FFF2-40B4-BE49-F238E27FC236}">
                      <a16:creationId xmlns:a16="http://schemas.microsoft.com/office/drawing/2014/main" id="{076B234F-8066-B0C4-A990-879252C951A6}"/>
                    </a:ext>
                  </a:extLst>
                </p14:cNvPr>
                <p14:cNvContentPartPr/>
                <p14:nvPr/>
              </p14:nvContentPartPr>
              <p14:xfrm>
                <a:off x="2480611" y="6019568"/>
                <a:ext cx="106200" cy="88560"/>
              </p14:xfrm>
            </p:contentPart>
          </mc:Choice>
          <mc:Fallback xmlns="">
            <p:pic>
              <p:nvPicPr>
                <p:cNvPr id="121" name="Ink 120">
                  <a:extLst>
                    <a:ext uri="{FF2B5EF4-FFF2-40B4-BE49-F238E27FC236}">
                      <a16:creationId xmlns:a16="http://schemas.microsoft.com/office/drawing/2014/main" id="{076B234F-8066-B0C4-A990-879252C951A6}"/>
                    </a:ext>
                  </a:extLst>
                </p:cNvPr>
                <p:cNvPicPr/>
                <p:nvPr/>
              </p:nvPicPr>
              <p:blipFill>
                <a:blip r:embed="rId614"/>
                <a:stretch>
                  <a:fillRect/>
                </a:stretch>
              </p:blipFill>
              <p:spPr>
                <a:xfrm>
                  <a:off x="2474491" y="6013448"/>
                  <a:ext cx="1184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122" name="Ink 121">
                  <a:extLst>
                    <a:ext uri="{FF2B5EF4-FFF2-40B4-BE49-F238E27FC236}">
                      <a16:creationId xmlns:a16="http://schemas.microsoft.com/office/drawing/2014/main" id="{CB3BB13E-D0BF-DF29-72A5-DE7A4A40F0F3}"/>
                    </a:ext>
                  </a:extLst>
                </p14:cNvPr>
                <p14:cNvContentPartPr/>
                <p14:nvPr/>
              </p14:nvContentPartPr>
              <p14:xfrm>
                <a:off x="2617051" y="6026048"/>
                <a:ext cx="84600" cy="84600"/>
              </p14:xfrm>
            </p:contentPart>
          </mc:Choice>
          <mc:Fallback xmlns="">
            <p:pic>
              <p:nvPicPr>
                <p:cNvPr id="122" name="Ink 121">
                  <a:extLst>
                    <a:ext uri="{FF2B5EF4-FFF2-40B4-BE49-F238E27FC236}">
                      <a16:creationId xmlns:a16="http://schemas.microsoft.com/office/drawing/2014/main" id="{CB3BB13E-D0BF-DF29-72A5-DE7A4A40F0F3}"/>
                    </a:ext>
                  </a:extLst>
                </p:cNvPr>
                <p:cNvPicPr/>
                <p:nvPr/>
              </p:nvPicPr>
              <p:blipFill>
                <a:blip r:embed="rId616"/>
                <a:stretch>
                  <a:fillRect/>
                </a:stretch>
              </p:blipFill>
              <p:spPr>
                <a:xfrm>
                  <a:off x="2610931" y="6019928"/>
                  <a:ext cx="968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123" name="Ink 122">
                  <a:extLst>
                    <a:ext uri="{FF2B5EF4-FFF2-40B4-BE49-F238E27FC236}">
                      <a16:creationId xmlns:a16="http://schemas.microsoft.com/office/drawing/2014/main" id="{285AE155-2C40-2FDC-735E-197A0C91F726}"/>
                    </a:ext>
                  </a:extLst>
                </p14:cNvPr>
                <p14:cNvContentPartPr/>
                <p14:nvPr/>
              </p14:nvContentPartPr>
              <p14:xfrm>
                <a:off x="2710291" y="5906888"/>
                <a:ext cx="106560" cy="325800"/>
              </p14:xfrm>
            </p:contentPart>
          </mc:Choice>
          <mc:Fallback xmlns="">
            <p:pic>
              <p:nvPicPr>
                <p:cNvPr id="123" name="Ink 122">
                  <a:extLst>
                    <a:ext uri="{FF2B5EF4-FFF2-40B4-BE49-F238E27FC236}">
                      <a16:creationId xmlns:a16="http://schemas.microsoft.com/office/drawing/2014/main" id="{285AE155-2C40-2FDC-735E-197A0C91F726}"/>
                    </a:ext>
                  </a:extLst>
                </p:cNvPr>
                <p:cNvPicPr/>
                <p:nvPr/>
              </p:nvPicPr>
              <p:blipFill>
                <a:blip r:embed="rId618"/>
                <a:stretch>
                  <a:fillRect/>
                </a:stretch>
              </p:blipFill>
              <p:spPr>
                <a:xfrm>
                  <a:off x="2704171" y="5900768"/>
                  <a:ext cx="11880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126" name="Ink 125">
                  <a:extLst>
                    <a:ext uri="{FF2B5EF4-FFF2-40B4-BE49-F238E27FC236}">
                      <a16:creationId xmlns:a16="http://schemas.microsoft.com/office/drawing/2014/main" id="{2A7BBB1E-1914-F5FD-4C80-57912F1ACFD3}"/>
                    </a:ext>
                  </a:extLst>
                </p14:cNvPr>
                <p14:cNvContentPartPr/>
                <p14:nvPr/>
              </p14:nvContentPartPr>
              <p14:xfrm>
                <a:off x="829291" y="6022808"/>
                <a:ext cx="2019240" cy="659520"/>
              </p14:xfrm>
            </p:contentPart>
          </mc:Choice>
          <mc:Fallback xmlns="">
            <p:pic>
              <p:nvPicPr>
                <p:cNvPr id="126" name="Ink 125">
                  <a:extLst>
                    <a:ext uri="{FF2B5EF4-FFF2-40B4-BE49-F238E27FC236}">
                      <a16:creationId xmlns:a16="http://schemas.microsoft.com/office/drawing/2014/main" id="{2A7BBB1E-1914-F5FD-4C80-57912F1ACFD3}"/>
                    </a:ext>
                  </a:extLst>
                </p:cNvPr>
                <p:cNvPicPr/>
                <p:nvPr/>
              </p:nvPicPr>
              <p:blipFill>
                <a:blip r:embed="rId620"/>
                <a:stretch>
                  <a:fillRect/>
                </a:stretch>
              </p:blipFill>
              <p:spPr>
                <a:xfrm>
                  <a:off x="823171" y="6016688"/>
                  <a:ext cx="2031480" cy="67176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197" name="Ink 196">
                  <a:extLst>
                    <a:ext uri="{FF2B5EF4-FFF2-40B4-BE49-F238E27FC236}">
                      <a16:creationId xmlns:a16="http://schemas.microsoft.com/office/drawing/2014/main" id="{26448AED-1669-5D86-A505-1F2ADA5C7333}"/>
                    </a:ext>
                  </a:extLst>
                </p14:cNvPr>
                <p14:cNvContentPartPr/>
                <p14:nvPr/>
              </p14:nvContentPartPr>
              <p14:xfrm>
                <a:off x="212611" y="4245848"/>
                <a:ext cx="63000" cy="208800"/>
              </p14:xfrm>
            </p:contentPart>
          </mc:Choice>
          <mc:Fallback xmlns="">
            <p:pic>
              <p:nvPicPr>
                <p:cNvPr id="197" name="Ink 196">
                  <a:extLst>
                    <a:ext uri="{FF2B5EF4-FFF2-40B4-BE49-F238E27FC236}">
                      <a16:creationId xmlns:a16="http://schemas.microsoft.com/office/drawing/2014/main" id="{26448AED-1669-5D86-A505-1F2ADA5C7333}"/>
                    </a:ext>
                  </a:extLst>
                </p:cNvPr>
                <p:cNvPicPr/>
                <p:nvPr/>
              </p:nvPicPr>
              <p:blipFill>
                <a:blip r:embed="rId622"/>
                <a:stretch>
                  <a:fillRect/>
                </a:stretch>
              </p:blipFill>
              <p:spPr>
                <a:xfrm>
                  <a:off x="206491" y="4239728"/>
                  <a:ext cx="752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198" name="Ink 197">
                  <a:extLst>
                    <a:ext uri="{FF2B5EF4-FFF2-40B4-BE49-F238E27FC236}">
                      <a16:creationId xmlns:a16="http://schemas.microsoft.com/office/drawing/2014/main" id="{D0AEFDEE-B69B-42C5-75E1-1133FABA6B76}"/>
                    </a:ext>
                  </a:extLst>
                </p14:cNvPr>
                <p14:cNvContentPartPr/>
                <p14:nvPr/>
              </p14:nvContentPartPr>
              <p14:xfrm>
                <a:off x="325651" y="4046048"/>
                <a:ext cx="360" cy="249120"/>
              </p14:xfrm>
            </p:contentPart>
          </mc:Choice>
          <mc:Fallback xmlns="">
            <p:pic>
              <p:nvPicPr>
                <p:cNvPr id="198" name="Ink 197">
                  <a:extLst>
                    <a:ext uri="{FF2B5EF4-FFF2-40B4-BE49-F238E27FC236}">
                      <a16:creationId xmlns:a16="http://schemas.microsoft.com/office/drawing/2014/main" id="{D0AEFDEE-B69B-42C5-75E1-1133FABA6B76}"/>
                    </a:ext>
                  </a:extLst>
                </p:cNvPr>
                <p:cNvPicPr/>
                <p:nvPr/>
              </p:nvPicPr>
              <p:blipFill>
                <a:blip r:embed="rId624"/>
                <a:stretch>
                  <a:fillRect/>
                </a:stretch>
              </p:blipFill>
              <p:spPr>
                <a:xfrm>
                  <a:off x="319531" y="4039928"/>
                  <a:ext cx="12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199" name="Ink 198">
                  <a:extLst>
                    <a:ext uri="{FF2B5EF4-FFF2-40B4-BE49-F238E27FC236}">
                      <a16:creationId xmlns:a16="http://schemas.microsoft.com/office/drawing/2014/main" id="{E2D13A4C-7176-535E-A9D1-E4C96817B3C1}"/>
                    </a:ext>
                  </a:extLst>
                </p14:cNvPr>
                <p14:cNvContentPartPr/>
                <p14:nvPr/>
              </p14:nvContentPartPr>
              <p14:xfrm>
                <a:off x="315211" y="4089968"/>
                <a:ext cx="272160" cy="207720"/>
              </p14:xfrm>
            </p:contentPart>
          </mc:Choice>
          <mc:Fallback xmlns="">
            <p:pic>
              <p:nvPicPr>
                <p:cNvPr id="199" name="Ink 198">
                  <a:extLst>
                    <a:ext uri="{FF2B5EF4-FFF2-40B4-BE49-F238E27FC236}">
                      <a16:creationId xmlns:a16="http://schemas.microsoft.com/office/drawing/2014/main" id="{E2D13A4C-7176-535E-A9D1-E4C96817B3C1}"/>
                    </a:ext>
                  </a:extLst>
                </p:cNvPr>
                <p:cNvPicPr/>
                <p:nvPr/>
              </p:nvPicPr>
              <p:blipFill>
                <a:blip r:embed="rId626"/>
                <a:stretch>
                  <a:fillRect/>
                </a:stretch>
              </p:blipFill>
              <p:spPr>
                <a:xfrm>
                  <a:off x="309091" y="4083848"/>
                  <a:ext cx="2844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200" name="Ink 199">
                  <a:extLst>
                    <a:ext uri="{FF2B5EF4-FFF2-40B4-BE49-F238E27FC236}">
                      <a16:creationId xmlns:a16="http://schemas.microsoft.com/office/drawing/2014/main" id="{75F2F153-B7B4-A4DF-8AAC-8C7DA38444F5}"/>
                    </a:ext>
                  </a:extLst>
                </p14:cNvPr>
                <p14:cNvContentPartPr/>
                <p14:nvPr/>
              </p14:nvContentPartPr>
              <p14:xfrm>
                <a:off x="661891" y="3878288"/>
                <a:ext cx="104760" cy="366840"/>
              </p14:xfrm>
            </p:contentPart>
          </mc:Choice>
          <mc:Fallback xmlns="">
            <p:pic>
              <p:nvPicPr>
                <p:cNvPr id="200" name="Ink 199">
                  <a:extLst>
                    <a:ext uri="{FF2B5EF4-FFF2-40B4-BE49-F238E27FC236}">
                      <a16:creationId xmlns:a16="http://schemas.microsoft.com/office/drawing/2014/main" id="{75F2F153-B7B4-A4DF-8AAC-8C7DA38444F5}"/>
                    </a:ext>
                  </a:extLst>
                </p:cNvPr>
                <p:cNvPicPr/>
                <p:nvPr/>
              </p:nvPicPr>
              <p:blipFill>
                <a:blip r:embed="rId628"/>
                <a:stretch>
                  <a:fillRect/>
                </a:stretch>
              </p:blipFill>
              <p:spPr>
                <a:xfrm>
                  <a:off x="655771" y="3872168"/>
                  <a:ext cx="11700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201" name="Ink 200">
                  <a:extLst>
                    <a:ext uri="{FF2B5EF4-FFF2-40B4-BE49-F238E27FC236}">
                      <a16:creationId xmlns:a16="http://schemas.microsoft.com/office/drawing/2014/main" id="{E0EC59D4-0E42-6413-315D-AF0C9296B412}"/>
                    </a:ext>
                  </a:extLst>
                </p14:cNvPr>
                <p14:cNvContentPartPr/>
                <p14:nvPr/>
              </p14:nvContentPartPr>
              <p14:xfrm>
                <a:off x="956371" y="3936968"/>
                <a:ext cx="126720" cy="72000"/>
              </p14:xfrm>
            </p:contentPart>
          </mc:Choice>
          <mc:Fallback xmlns="">
            <p:pic>
              <p:nvPicPr>
                <p:cNvPr id="201" name="Ink 200">
                  <a:extLst>
                    <a:ext uri="{FF2B5EF4-FFF2-40B4-BE49-F238E27FC236}">
                      <a16:creationId xmlns:a16="http://schemas.microsoft.com/office/drawing/2014/main" id="{E0EC59D4-0E42-6413-315D-AF0C9296B412}"/>
                    </a:ext>
                  </a:extLst>
                </p:cNvPr>
                <p:cNvPicPr/>
                <p:nvPr/>
              </p:nvPicPr>
              <p:blipFill>
                <a:blip r:embed="rId630"/>
                <a:stretch>
                  <a:fillRect/>
                </a:stretch>
              </p:blipFill>
              <p:spPr>
                <a:xfrm>
                  <a:off x="950251" y="3930848"/>
                  <a:ext cx="1389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202" name="Ink 201">
                  <a:extLst>
                    <a:ext uri="{FF2B5EF4-FFF2-40B4-BE49-F238E27FC236}">
                      <a16:creationId xmlns:a16="http://schemas.microsoft.com/office/drawing/2014/main" id="{56E7741C-2E6D-1ABE-AE8D-94696F321FC3}"/>
                    </a:ext>
                  </a:extLst>
                </p14:cNvPr>
                <p14:cNvContentPartPr/>
                <p14:nvPr/>
              </p14:nvContentPartPr>
              <p14:xfrm>
                <a:off x="1124131" y="3762368"/>
                <a:ext cx="88200" cy="207360"/>
              </p14:xfrm>
            </p:contentPart>
          </mc:Choice>
          <mc:Fallback xmlns="">
            <p:pic>
              <p:nvPicPr>
                <p:cNvPr id="202" name="Ink 201">
                  <a:extLst>
                    <a:ext uri="{FF2B5EF4-FFF2-40B4-BE49-F238E27FC236}">
                      <a16:creationId xmlns:a16="http://schemas.microsoft.com/office/drawing/2014/main" id="{56E7741C-2E6D-1ABE-AE8D-94696F321FC3}"/>
                    </a:ext>
                  </a:extLst>
                </p:cNvPr>
                <p:cNvPicPr/>
                <p:nvPr/>
              </p:nvPicPr>
              <p:blipFill>
                <a:blip r:embed="rId632"/>
                <a:stretch>
                  <a:fillRect/>
                </a:stretch>
              </p:blipFill>
              <p:spPr>
                <a:xfrm>
                  <a:off x="1118011" y="3756248"/>
                  <a:ext cx="1004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203" name="Ink 202">
                  <a:extLst>
                    <a:ext uri="{FF2B5EF4-FFF2-40B4-BE49-F238E27FC236}">
                      <a16:creationId xmlns:a16="http://schemas.microsoft.com/office/drawing/2014/main" id="{0419F827-CF58-4891-2051-9E252FB88719}"/>
                    </a:ext>
                  </a:extLst>
                </p14:cNvPr>
                <p14:cNvContentPartPr/>
                <p14:nvPr/>
              </p14:nvContentPartPr>
              <p14:xfrm>
                <a:off x="1198291" y="3800888"/>
                <a:ext cx="104760" cy="98640"/>
              </p14:xfrm>
            </p:contentPart>
          </mc:Choice>
          <mc:Fallback xmlns="">
            <p:pic>
              <p:nvPicPr>
                <p:cNvPr id="203" name="Ink 202">
                  <a:extLst>
                    <a:ext uri="{FF2B5EF4-FFF2-40B4-BE49-F238E27FC236}">
                      <a16:creationId xmlns:a16="http://schemas.microsoft.com/office/drawing/2014/main" id="{0419F827-CF58-4891-2051-9E252FB88719}"/>
                    </a:ext>
                  </a:extLst>
                </p:cNvPr>
                <p:cNvPicPr/>
                <p:nvPr/>
              </p:nvPicPr>
              <p:blipFill>
                <a:blip r:embed="rId634"/>
                <a:stretch>
                  <a:fillRect/>
                </a:stretch>
              </p:blipFill>
              <p:spPr>
                <a:xfrm>
                  <a:off x="1192171" y="3794768"/>
                  <a:ext cx="1170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204" name="Ink 203">
                  <a:extLst>
                    <a:ext uri="{FF2B5EF4-FFF2-40B4-BE49-F238E27FC236}">
                      <a16:creationId xmlns:a16="http://schemas.microsoft.com/office/drawing/2014/main" id="{752D4BC2-E701-0CDE-61FA-36AE7D62D339}"/>
                    </a:ext>
                  </a:extLst>
                </p14:cNvPr>
                <p14:cNvContentPartPr/>
                <p14:nvPr/>
              </p14:nvContentPartPr>
              <p14:xfrm>
                <a:off x="441571" y="4498208"/>
                <a:ext cx="55080" cy="235080"/>
              </p14:xfrm>
            </p:contentPart>
          </mc:Choice>
          <mc:Fallback xmlns="">
            <p:pic>
              <p:nvPicPr>
                <p:cNvPr id="204" name="Ink 203">
                  <a:extLst>
                    <a:ext uri="{FF2B5EF4-FFF2-40B4-BE49-F238E27FC236}">
                      <a16:creationId xmlns:a16="http://schemas.microsoft.com/office/drawing/2014/main" id="{752D4BC2-E701-0CDE-61FA-36AE7D62D339}"/>
                    </a:ext>
                  </a:extLst>
                </p:cNvPr>
                <p:cNvPicPr/>
                <p:nvPr/>
              </p:nvPicPr>
              <p:blipFill>
                <a:blip r:embed="rId636"/>
                <a:stretch>
                  <a:fillRect/>
                </a:stretch>
              </p:blipFill>
              <p:spPr>
                <a:xfrm>
                  <a:off x="435451" y="4492088"/>
                  <a:ext cx="6732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205" name="Ink 204">
                  <a:extLst>
                    <a:ext uri="{FF2B5EF4-FFF2-40B4-BE49-F238E27FC236}">
                      <a16:creationId xmlns:a16="http://schemas.microsoft.com/office/drawing/2014/main" id="{A0DF6911-87F5-EE50-1C7A-B7E8E9F388AD}"/>
                    </a:ext>
                  </a:extLst>
                </p14:cNvPr>
                <p14:cNvContentPartPr/>
                <p14:nvPr/>
              </p14:nvContentPartPr>
              <p14:xfrm>
                <a:off x="462451" y="4548968"/>
                <a:ext cx="159120" cy="65160"/>
              </p14:xfrm>
            </p:contentPart>
          </mc:Choice>
          <mc:Fallback xmlns="">
            <p:pic>
              <p:nvPicPr>
                <p:cNvPr id="205" name="Ink 204">
                  <a:extLst>
                    <a:ext uri="{FF2B5EF4-FFF2-40B4-BE49-F238E27FC236}">
                      <a16:creationId xmlns:a16="http://schemas.microsoft.com/office/drawing/2014/main" id="{A0DF6911-87F5-EE50-1C7A-B7E8E9F388AD}"/>
                    </a:ext>
                  </a:extLst>
                </p:cNvPr>
                <p:cNvPicPr/>
                <p:nvPr/>
              </p:nvPicPr>
              <p:blipFill>
                <a:blip r:embed="rId638"/>
                <a:stretch>
                  <a:fillRect/>
                </a:stretch>
              </p:blipFill>
              <p:spPr>
                <a:xfrm>
                  <a:off x="456331" y="4542848"/>
                  <a:ext cx="17136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206" name="Ink 205">
                  <a:extLst>
                    <a:ext uri="{FF2B5EF4-FFF2-40B4-BE49-F238E27FC236}">
                      <a16:creationId xmlns:a16="http://schemas.microsoft.com/office/drawing/2014/main" id="{74EE26E2-EC05-B705-154C-E4D12853D287}"/>
                    </a:ext>
                  </a:extLst>
                </p14:cNvPr>
                <p14:cNvContentPartPr/>
                <p14:nvPr/>
              </p14:nvContentPartPr>
              <p14:xfrm>
                <a:off x="704011" y="4393448"/>
                <a:ext cx="136080" cy="209160"/>
              </p14:xfrm>
            </p:contentPart>
          </mc:Choice>
          <mc:Fallback xmlns="">
            <p:pic>
              <p:nvPicPr>
                <p:cNvPr id="206" name="Ink 205">
                  <a:extLst>
                    <a:ext uri="{FF2B5EF4-FFF2-40B4-BE49-F238E27FC236}">
                      <a16:creationId xmlns:a16="http://schemas.microsoft.com/office/drawing/2014/main" id="{74EE26E2-EC05-B705-154C-E4D12853D287}"/>
                    </a:ext>
                  </a:extLst>
                </p:cNvPr>
                <p:cNvPicPr/>
                <p:nvPr/>
              </p:nvPicPr>
              <p:blipFill>
                <a:blip r:embed="rId640"/>
                <a:stretch>
                  <a:fillRect/>
                </a:stretch>
              </p:blipFill>
              <p:spPr>
                <a:xfrm>
                  <a:off x="697891" y="4387328"/>
                  <a:ext cx="14832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207" name="Ink 206">
                  <a:extLst>
                    <a:ext uri="{FF2B5EF4-FFF2-40B4-BE49-F238E27FC236}">
                      <a16:creationId xmlns:a16="http://schemas.microsoft.com/office/drawing/2014/main" id="{56528919-2096-618D-4CC1-030A08D69DF6}"/>
                    </a:ext>
                  </a:extLst>
                </p14:cNvPr>
                <p14:cNvContentPartPr/>
                <p14:nvPr/>
              </p14:nvContentPartPr>
              <p14:xfrm>
                <a:off x="588811" y="4792688"/>
                <a:ext cx="84240" cy="260640"/>
              </p14:xfrm>
            </p:contentPart>
          </mc:Choice>
          <mc:Fallback xmlns="">
            <p:pic>
              <p:nvPicPr>
                <p:cNvPr id="207" name="Ink 206">
                  <a:extLst>
                    <a:ext uri="{FF2B5EF4-FFF2-40B4-BE49-F238E27FC236}">
                      <a16:creationId xmlns:a16="http://schemas.microsoft.com/office/drawing/2014/main" id="{56528919-2096-618D-4CC1-030A08D69DF6}"/>
                    </a:ext>
                  </a:extLst>
                </p:cNvPr>
                <p:cNvPicPr/>
                <p:nvPr/>
              </p:nvPicPr>
              <p:blipFill>
                <a:blip r:embed="rId642"/>
                <a:stretch>
                  <a:fillRect/>
                </a:stretch>
              </p:blipFill>
              <p:spPr>
                <a:xfrm>
                  <a:off x="582691" y="4786568"/>
                  <a:ext cx="9648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208" name="Ink 207">
                  <a:extLst>
                    <a:ext uri="{FF2B5EF4-FFF2-40B4-BE49-F238E27FC236}">
                      <a16:creationId xmlns:a16="http://schemas.microsoft.com/office/drawing/2014/main" id="{AEF4368D-382F-70FB-63BC-1A2F326509FA}"/>
                    </a:ext>
                  </a:extLst>
                </p14:cNvPr>
                <p14:cNvContentPartPr/>
                <p14:nvPr/>
              </p14:nvContentPartPr>
              <p14:xfrm>
                <a:off x="732091" y="4792688"/>
                <a:ext cx="87480" cy="179280"/>
              </p14:xfrm>
            </p:contentPart>
          </mc:Choice>
          <mc:Fallback xmlns="">
            <p:pic>
              <p:nvPicPr>
                <p:cNvPr id="208" name="Ink 207">
                  <a:extLst>
                    <a:ext uri="{FF2B5EF4-FFF2-40B4-BE49-F238E27FC236}">
                      <a16:creationId xmlns:a16="http://schemas.microsoft.com/office/drawing/2014/main" id="{AEF4368D-382F-70FB-63BC-1A2F326509FA}"/>
                    </a:ext>
                  </a:extLst>
                </p:cNvPr>
                <p:cNvPicPr/>
                <p:nvPr/>
              </p:nvPicPr>
              <p:blipFill>
                <a:blip r:embed="rId644"/>
                <a:stretch>
                  <a:fillRect/>
                </a:stretch>
              </p:blipFill>
              <p:spPr>
                <a:xfrm>
                  <a:off x="725971" y="4786568"/>
                  <a:ext cx="997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209" name="Ink 208">
                  <a:extLst>
                    <a:ext uri="{FF2B5EF4-FFF2-40B4-BE49-F238E27FC236}">
                      <a16:creationId xmlns:a16="http://schemas.microsoft.com/office/drawing/2014/main" id="{09A8CB98-9167-F86B-35DB-9C2A4999FEBE}"/>
                    </a:ext>
                  </a:extLst>
                </p14:cNvPr>
                <p14:cNvContentPartPr/>
                <p14:nvPr/>
              </p14:nvContentPartPr>
              <p14:xfrm>
                <a:off x="777451" y="4671368"/>
                <a:ext cx="138960" cy="172440"/>
              </p14:xfrm>
            </p:contentPart>
          </mc:Choice>
          <mc:Fallback xmlns="">
            <p:pic>
              <p:nvPicPr>
                <p:cNvPr id="209" name="Ink 208">
                  <a:extLst>
                    <a:ext uri="{FF2B5EF4-FFF2-40B4-BE49-F238E27FC236}">
                      <a16:creationId xmlns:a16="http://schemas.microsoft.com/office/drawing/2014/main" id="{09A8CB98-9167-F86B-35DB-9C2A4999FEBE}"/>
                    </a:ext>
                  </a:extLst>
                </p:cNvPr>
                <p:cNvPicPr/>
                <p:nvPr/>
              </p:nvPicPr>
              <p:blipFill>
                <a:blip r:embed="rId646"/>
                <a:stretch>
                  <a:fillRect/>
                </a:stretch>
              </p:blipFill>
              <p:spPr>
                <a:xfrm>
                  <a:off x="771331" y="4665248"/>
                  <a:ext cx="1512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210" name="Ink 209">
                  <a:extLst>
                    <a:ext uri="{FF2B5EF4-FFF2-40B4-BE49-F238E27FC236}">
                      <a16:creationId xmlns:a16="http://schemas.microsoft.com/office/drawing/2014/main" id="{6E42E851-A700-233B-E385-BF2FA4CE6C7D}"/>
                    </a:ext>
                  </a:extLst>
                </p14:cNvPr>
                <p14:cNvContentPartPr/>
                <p14:nvPr/>
              </p14:nvContentPartPr>
              <p14:xfrm>
                <a:off x="1019371" y="4495688"/>
                <a:ext cx="135720" cy="275040"/>
              </p14:xfrm>
            </p:contentPart>
          </mc:Choice>
          <mc:Fallback xmlns="">
            <p:pic>
              <p:nvPicPr>
                <p:cNvPr id="210" name="Ink 209">
                  <a:extLst>
                    <a:ext uri="{FF2B5EF4-FFF2-40B4-BE49-F238E27FC236}">
                      <a16:creationId xmlns:a16="http://schemas.microsoft.com/office/drawing/2014/main" id="{6E42E851-A700-233B-E385-BF2FA4CE6C7D}"/>
                    </a:ext>
                  </a:extLst>
                </p:cNvPr>
                <p:cNvPicPr/>
                <p:nvPr/>
              </p:nvPicPr>
              <p:blipFill>
                <a:blip r:embed="rId648"/>
                <a:stretch>
                  <a:fillRect/>
                </a:stretch>
              </p:blipFill>
              <p:spPr>
                <a:xfrm>
                  <a:off x="1013251" y="4489568"/>
                  <a:ext cx="14796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211" name="Ink 210">
                  <a:extLst>
                    <a:ext uri="{FF2B5EF4-FFF2-40B4-BE49-F238E27FC236}">
                      <a16:creationId xmlns:a16="http://schemas.microsoft.com/office/drawing/2014/main" id="{AB4B08BD-48DC-7FED-A86A-FACAD917B1AD}"/>
                    </a:ext>
                  </a:extLst>
                </p14:cNvPr>
                <p14:cNvContentPartPr/>
                <p14:nvPr/>
              </p14:nvContentPartPr>
              <p14:xfrm>
                <a:off x="1166251" y="4519448"/>
                <a:ext cx="157680" cy="155880"/>
              </p14:xfrm>
            </p:contentPart>
          </mc:Choice>
          <mc:Fallback xmlns="">
            <p:pic>
              <p:nvPicPr>
                <p:cNvPr id="211" name="Ink 210">
                  <a:extLst>
                    <a:ext uri="{FF2B5EF4-FFF2-40B4-BE49-F238E27FC236}">
                      <a16:creationId xmlns:a16="http://schemas.microsoft.com/office/drawing/2014/main" id="{AB4B08BD-48DC-7FED-A86A-FACAD917B1AD}"/>
                    </a:ext>
                  </a:extLst>
                </p:cNvPr>
                <p:cNvPicPr/>
                <p:nvPr/>
              </p:nvPicPr>
              <p:blipFill>
                <a:blip r:embed="rId650"/>
                <a:stretch>
                  <a:fillRect/>
                </a:stretch>
              </p:blipFill>
              <p:spPr>
                <a:xfrm>
                  <a:off x="1160131" y="4513328"/>
                  <a:ext cx="16992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212" name="Ink 211">
                  <a:extLst>
                    <a:ext uri="{FF2B5EF4-FFF2-40B4-BE49-F238E27FC236}">
                      <a16:creationId xmlns:a16="http://schemas.microsoft.com/office/drawing/2014/main" id="{7380FBD8-F0D0-2BFC-A6B3-85078C88D2DC}"/>
                    </a:ext>
                  </a:extLst>
                </p14:cNvPr>
                <p14:cNvContentPartPr/>
                <p14:nvPr/>
              </p14:nvContentPartPr>
              <p14:xfrm>
                <a:off x="1313851" y="4361408"/>
                <a:ext cx="119880" cy="390240"/>
              </p14:xfrm>
            </p:contentPart>
          </mc:Choice>
          <mc:Fallback xmlns="">
            <p:pic>
              <p:nvPicPr>
                <p:cNvPr id="212" name="Ink 211">
                  <a:extLst>
                    <a:ext uri="{FF2B5EF4-FFF2-40B4-BE49-F238E27FC236}">
                      <a16:creationId xmlns:a16="http://schemas.microsoft.com/office/drawing/2014/main" id="{7380FBD8-F0D0-2BFC-A6B3-85078C88D2DC}"/>
                    </a:ext>
                  </a:extLst>
                </p:cNvPr>
                <p:cNvPicPr/>
                <p:nvPr/>
              </p:nvPicPr>
              <p:blipFill>
                <a:blip r:embed="rId652"/>
                <a:stretch>
                  <a:fillRect/>
                </a:stretch>
              </p:blipFill>
              <p:spPr>
                <a:xfrm>
                  <a:off x="1307731" y="4355288"/>
                  <a:ext cx="13212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214" name="Ink 213">
                  <a:extLst>
                    <a:ext uri="{FF2B5EF4-FFF2-40B4-BE49-F238E27FC236}">
                      <a16:creationId xmlns:a16="http://schemas.microsoft.com/office/drawing/2014/main" id="{78DF9BBB-D526-DF64-CC96-9DFFE8D28E87}"/>
                    </a:ext>
                  </a:extLst>
                </p14:cNvPr>
                <p14:cNvContentPartPr/>
                <p14:nvPr/>
              </p14:nvContentPartPr>
              <p14:xfrm>
                <a:off x="264451" y="5287328"/>
                <a:ext cx="56520" cy="272520"/>
              </p14:xfrm>
            </p:contentPart>
          </mc:Choice>
          <mc:Fallback xmlns="">
            <p:pic>
              <p:nvPicPr>
                <p:cNvPr id="214" name="Ink 213">
                  <a:extLst>
                    <a:ext uri="{FF2B5EF4-FFF2-40B4-BE49-F238E27FC236}">
                      <a16:creationId xmlns:a16="http://schemas.microsoft.com/office/drawing/2014/main" id="{78DF9BBB-D526-DF64-CC96-9DFFE8D28E87}"/>
                    </a:ext>
                  </a:extLst>
                </p:cNvPr>
                <p:cNvPicPr/>
                <p:nvPr/>
              </p:nvPicPr>
              <p:blipFill>
                <a:blip r:embed="rId654"/>
                <a:stretch>
                  <a:fillRect/>
                </a:stretch>
              </p:blipFill>
              <p:spPr>
                <a:xfrm>
                  <a:off x="258331" y="5281208"/>
                  <a:ext cx="6876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215" name="Ink 214">
                  <a:extLst>
                    <a:ext uri="{FF2B5EF4-FFF2-40B4-BE49-F238E27FC236}">
                      <a16:creationId xmlns:a16="http://schemas.microsoft.com/office/drawing/2014/main" id="{5425D37B-0F9E-D52E-5B69-16CD3F812DD1}"/>
                    </a:ext>
                  </a:extLst>
                </p14:cNvPr>
                <p14:cNvContentPartPr/>
                <p14:nvPr/>
              </p14:nvContentPartPr>
              <p14:xfrm>
                <a:off x="262651" y="5317568"/>
                <a:ext cx="263520" cy="210960"/>
              </p14:xfrm>
            </p:contentPart>
          </mc:Choice>
          <mc:Fallback xmlns="">
            <p:pic>
              <p:nvPicPr>
                <p:cNvPr id="215" name="Ink 214">
                  <a:extLst>
                    <a:ext uri="{FF2B5EF4-FFF2-40B4-BE49-F238E27FC236}">
                      <a16:creationId xmlns:a16="http://schemas.microsoft.com/office/drawing/2014/main" id="{5425D37B-0F9E-D52E-5B69-16CD3F812DD1}"/>
                    </a:ext>
                  </a:extLst>
                </p:cNvPr>
                <p:cNvPicPr/>
                <p:nvPr/>
              </p:nvPicPr>
              <p:blipFill>
                <a:blip r:embed="rId656"/>
                <a:stretch>
                  <a:fillRect/>
                </a:stretch>
              </p:blipFill>
              <p:spPr>
                <a:xfrm>
                  <a:off x="256531" y="5311448"/>
                  <a:ext cx="2757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657">
              <p14:nvContentPartPr>
                <p14:cNvPr id="216" name="Ink 215">
                  <a:extLst>
                    <a:ext uri="{FF2B5EF4-FFF2-40B4-BE49-F238E27FC236}">
                      <a16:creationId xmlns:a16="http://schemas.microsoft.com/office/drawing/2014/main" id="{6973BD56-EE80-3765-ED3F-EEB00EA29EF0}"/>
                    </a:ext>
                  </a:extLst>
                </p14:cNvPr>
                <p14:cNvContentPartPr/>
                <p14:nvPr/>
              </p14:nvContentPartPr>
              <p14:xfrm>
                <a:off x="546331" y="5150168"/>
                <a:ext cx="96120" cy="235080"/>
              </p14:xfrm>
            </p:contentPart>
          </mc:Choice>
          <mc:Fallback xmlns="">
            <p:pic>
              <p:nvPicPr>
                <p:cNvPr id="216" name="Ink 215">
                  <a:extLst>
                    <a:ext uri="{FF2B5EF4-FFF2-40B4-BE49-F238E27FC236}">
                      <a16:creationId xmlns:a16="http://schemas.microsoft.com/office/drawing/2014/main" id="{6973BD56-EE80-3765-ED3F-EEB00EA29EF0}"/>
                    </a:ext>
                  </a:extLst>
                </p:cNvPr>
                <p:cNvPicPr/>
                <p:nvPr/>
              </p:nvPicPr>
              <p:blipFill>
                <a:blip r:embed="rId658"/>
                <a:stretch>
                  <a:fillRect/>
                </a:stretch>
              </p:blipFill>
              <p:spPr>
                <a:xfrm>
                  <a:off x="540211" y="5144048"/>
                  <a:ext cx="1083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659">
              <p14:nvContentPartPr>
                <p14:cNvPr id="217" name="Ink 216">
                  <a:extLst>
                    <a:ext uri="{FF2B5EF4-FFF2-40B4-BE49-F238E27FC236}">
                      <a16:creationId xmlns:a16="http://schemas.microsoft.com/office/drawing/2014/main" id="{79817366-17F1-4C4A-2964-A75CAD50DA24}"/>
                    </a:ext>
                  </a:extLst>
                </p14:cNvPr>
                <p14:cNvContentPartPr/>
                <p14:nvPr/>
              </p14:nvContentPartPr>
              <p14:xfrm>
                <a:off x="809131" y="4980608"/>
                <a:ext cx="303840" cy="286560"/>
              </p14:xfrm>
            </p:contentPart>
          </mc:Choice>
          <mc:Fallback xmlns="">
            <p:pic>
              <p:nvPicPr>
                <p:cNvPr id="217" name="Ink 216">
                  <a:extLst>
                    <a:ext uri="{FF2B5EF4-FFF2-40B4-BE49-F238E27FC236}">
                      <a16:creationId xmlns:a16="http://schemas.microsoft.com/office/drawing/2014/main" id="{79817366-17F1-4C4A-2964-A75CAD50DA24}"/>
                    </a:ext>
                  </a:extLst>
                </p:cNvPr>
                <p:cNvPicPr/>
                <p:nvPr/>
              </p:nvPicPr>
              <p:blipFill>
                <a:blip r:embed="rId660"/>
                <a:stretch>
                  <a:fillRect/>
                </a:stretch>
              </p:blipFill>
              <p:spPr>
                <a:xfrm>
                  <a:off x="803011" y="4974488"/>
                  <a:ext cx="316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661">
              <p14:nvContentPartPr>
                <p14:cNvPr id="218" name="Ink 217">
                  <a:extLst>
                    <a:ext uri="{FF2B5EF4-FFF2-40B4-BE49-F238E27FC236}">
                      <a16:creationId xmlns:a16="http://schemas.microsoft.com/office/drawing/2014/main" id="{317B0C06-9E56-B080-5950-8F4BE1ECC799}"/>
                    </a:ext>
                  </a:extLst>
                </p14:cNvPr>
                <p14:cNvContentPartPr/>
                <p14:nvPr/>
              </p14:nvContentPartPr>
              <p14:xfrm>
                <a:off x="1040611" y="4855688"/>
                <a:ext cx="30240" cy="6840"/>
              </p14:xfrm>
            </p:contentPart>
          </mc:Choice>
          <mc:Fallback xmlns="">
            <p:pic>
              <p:nvPicPr>
                <p:cNvPr id="218" name="Ink 217">
                  <a:extLst>
                    <a:ext uri="{FF2B5EF4-FFF2-40B4-BE49-F238E27FC236}">
                      <a16:creationId xmlns:a16="http://schemas.microsoft.com/office/drawing/2014/main" id="{317B0C06-9E56-B080-5950-8F4BE1ECC799}"/>
                    </a:ext>
                  </a:extLst>
                </p:cNvPr>
                <p:cNvPicPr/>
                <p:nvPr/>
              </p:nvPicPr>
              <p:blipFill>
                <a:blip r:embed="rId662"/>
                <a:stretch>
                  <a:fillRect/>
                </a:stretch>
              </p:blipFill>
              <p:spPr>
                <a:xfrm>
                  <a:off x="1034491" y="4849568"/>
                  <a:ext cx="4248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219" name="Ink 218">
                  <a:extLst>
                    <a:ext uri="{FF2B5EF4-FFF2-40B4-BE49-F238E27FC236}">
                      <a16:creationId xmlns:a16="http://schemas.microsoft.com/office/drawing/2014/main" id="{F40C7954-19CE-EEDE-3BD9-EB93BC7E1189}"/>
                    </a:ext>
                  </a:extLst>
                </p14:cNvPr>
                <p14:cNvContentPartPr/>
                <p14:nvPr/>
              </p14:nvContentPartPr>
              <p14:xfrm>
                <a:off x="932971" y="5391728"/>
                <a:ext cx="55080" cy="165240"/>
              </p14:xfrm>
            </p:contentPart>
          </mc:Choice>
          <mc:Fallback xmlns="">
            <p:pic>
              <p:nvPicPr>
                <p:cNvPr id="219" name="Ink 218">
                  <a:extLst>
                    <a:ext uri="{FF2B5EF4-FFF2-40B4-BE49-F238E27FC236}">
                      <a16:creationId xmlns:a16="http://schemas.microsoft.com/office/drawing/2014/main" id="{F40C7954-19CE-EEDE-3BD9-EB93BC7E1189}"/>
                    </a:ext>
                  </a:extLst>
                </p:cNvPr>
                <p:cNvPicPr/>
                <p:nvPr/>
              </p:nvPicPr>
              <p:blipFill>
                <a:blip r:embed="rId664"/>
                <a:stretch>
                  <a:fillRect/>
                </a:stretch>
              </p:blipFill>
              <p:spPr>
                <a:xfrm>
                  <a:off x="926851" y="5385608"/>
                  <a:ext cx="673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665">
              <p14:nvContentPartPr>
                <p14:cNvPr id="220" name="Ink 219">
                  <a:extLst>
                    <a:ext uri="{FF2B5EF4-FFF2-40B4-BE49-F238E27FC236}">
                      <a16:creationId xmlns:a16="http://schemas.microsoft.com/office/drawing/2014/main" id="{39265066-5602-8A79-2A41-4A163FE8BF18}"/>
                    </a:ext>
                  </a:extLst>
                </p14:cNvPr>
                <p14:cNvContentPartPr/>
                <p14:nvPr/>
              </p14:nvContentPartPr>
              <p14:xfrm>
                <a:off x="998491" y="5167448"/>
                <a:ext cx="295560" cy="307440"/>
              </p14:xfrm>
            </p:contentPart>
          </mc:Choice>
          <mc:Fallback xmlns="">
            <p:pic>
              <p:nvPicPr>
                <p:cNvPr id="220" name="Ink 219">
                  <a:extLst>
                    <a:ext uri="{FF2B5EF4-FFF2-40B4-BE49-F238E27FC236}">
                      <a16:creationId xmlns:a16="http://schemas.microsoft.com/office/drawing/2014/main" id="{39265066-5602-8A79-2A41-4A163FE8BF18}"/>
                    </a:ext>
                  </a:extLst>
                </p:cNvPr>
                <p:cNvPicPr/>
                <p:nvPr/>
              </p:nvPicPr>
              <p:blipFill>
                <a:blip r:embed="rId666"/>
                <a:stretch>
                  <a:fillRect/>
                </a:stretch>
              </p:blipFill>
              <p:spPr>
                <a:xfrm>
                  <a:off x="992371" y="5161328"/>
                  <a:ext cx="30780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67">
              <p14:nvContentPartPr>
                <p14:cNvPr id="221" name="Ink 220">
                  <a:extLst>
                    <a:ext uri="{FF2B5EF4-FFF2-40B4-BE49-F238E27FC236}">
                      <a16:creationId xmlns:a16="http://schemas.microsoft.com/office/drawing/2014/main" id="{5D9DB6BF-C1F4-C263-99C5-99597F15302C}"/>
                    </a:ext>
                  </a:extLst>
                </p14:cNvPr>
                <p14:cNvContentPartPr/>
                <p14:nvPr/>
              </p14:nvContentPartPr>
              <p14:xfrm>
                <a:off x="1303051" y="5034248"/>
                <a:ext cx="52920" cy="153360"/>
              </p14:xfrm>
            </p:contentPart>
          </mc:Choice>
          <mc:Fallback xmlns="">
            <p:pic>
              <p:nvPicPr>
                <p:cNvPr id="221" name="Ink 220">
                  <a:extLst>
                    <a:ext uri="{FF2B5EF4-FFF2-40B4-BE49-F238E27FC236}">
                      <a16:creationId xmlns:a16="http://schemas.microsoft.com/office/drawing/2014/main" id="{5D9DB6BF-C1F4-C263-99C5-99597F15302C}"/>
                    </a:ext>
                  </a:extLst>
                </p:cNvPr>
                <p:cNvPicPr/>
                <p:nvPr/>
              </p:nvPicPr>
              <p:blipFill>
                <a:blip r:embed="rId668"/>
                <a:stretch>
                  <a:fillRect/>
                </a:stretch>
              </p:blipFill>
              <p:spPr>
                <a:xfrm>
                  <a:off x="1296931" y="5028128"/>
                  <a:ext cx="651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222" name="Ink 221">
                  <a:extLst>
                    <a:ext uri="{FF2B5EF4-FFF2-40B4-BE49-F238E27FC236}">
                      <a16:creationId xmlns:a16="http://schemas.microsoft.com/office/drawing/2014/main" id="{3D9AE907-5F15-ACD3-F835-EF75E13D3E14}"/>
                    </a:ext>
                  </a:extLst>
                </p14:cNvPr>
                <p14:cNvContentPartPr/>
                <p14:nvPr/>
              </p14:nvContentPartPr>
              <p14:xfrm>
                <a:off x="1387291" y="5082128"/>
                <a:ext cx="259200" cy="307440"/>
              </p14:xfrm>
            </p:contentPart>
          </mc:Choice>
          <mc:Fallback xmlns="">
            <p:pic>
              <p:nvPicPr>
                <p:cNvPr id="222" name="Ink 221">
                  <a:extLst>
                    <a:ext uri="{FF2B5EF4-FFF2-40B4-BE49-F238E27FC236}">
                      <a16:creationId xmlns:a16="http://schemas.microsoft.com/office/drawing/2014/main" id="{3D9AE907-5F15-ACD3-F835-EF75E13D3E14}"/>
                    </a:ext>
                  </a:extLst>
                </p:cNvPr>
                <p:cNvPicPr/>
                <p:nvPr/>
              </p:nvPicPr>
              <p:blipFill>
                <a:blip r:embed="rId670"/>
                <a:stretch>
                  <a:fillRect/>
                </a:stretch>
              </p:blipFill>
              <p:spPr>
                <a:xfrm>
                  <a:off x="1381171" y="5076008"/>
                  <a:ext cx="27144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224" name="Ink 223">
                  <a:extLst>
                    <a:ext uri="{FF2B5EF4-FFF2-40B4-BE49-F238E27FC236}">
                      <a16:creationId xmlns:a16="http://schemas.microsoft.com/office/drawing/2014/main" id="{A56821A8-1730-BDB5-2B93-3E57B960FAC8}"/>
                    </a:ext>
                  </a:extLst>
                </p14:cNvPr>
                <p14:cNvContentPartPr/>
                <p14:nvPr/>
              </p14:nvContentPartPr>
              <p14:xfrm>
                <a:off x="1040611" y="4883768"/>
                <a:ext cx="6840" cy="34920"/>
              </p14:xfrm>
            </p:contentPart>
          </mc:Choice>
          <mc:Fallback xmlns="">
            <p:pic>
              <p:nvPicPr>
                <p:cNvPr id="224" name="Ink 223">
                  <a:extLst>
                    <a:ext uri="{FF2B5EF4-FFF2-40B4-BE49-F238E27FC236}">
                      <a16:creationId xmlns:a16="http://schemas.microsoft.com/office/drawing/2014/main" id="{A56821A8-1730-BDB5-2B93-3E57B960FAC8}"/>
                    </a:ext>
                  </a:extLst>
                </p:cNvPr>
                <p:cNvPicPr/>
                <p:nvPr/>
              </p:nvPicPr>
              <p:blipFill>
                <a:blip r:embed="rId672"/>
                <a:stretch>
                  <a:fillRect/>
                </a:stretch>
              </p:blipFill>
              <p:spPr>
                <a:xfrm>
                  <a:off x="1034491" y="4877648"/>
                  <a:ext cx="19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225" name="Ink 224">
                  <a:extLst>
                    <a:ext uri="{FF2B5EF4-FFF2-40B4-BE49-F238E27FC236}">
                      <a16:creationId xmlns:a16="http://schemas.microsoft.com/office/drawing/2014/main" id="{1B622AB2-8D25-E4C9-14ED-A7068EF429AA}"/>
                    </a:ext>
                  </a:extLst>
                </p14:cNvPr>
                <p14:cNvContentPartPr/>
                <p14:nvPr/>
              </p14:nvContentPartPr>
              <p14:xfrm>
                <a:off x="1123051" y="4861088"/>
                <a:ext cx="107280" cy="194760"/>
              </p14:xfrm>
            </p:contentPart>
          </mc:Choice>
          <mc:Fallback xmlns="">
            <p:pic>
              <p:nvPicPr>
                <p:cNvPr id="225" name="Ink 224">
                  <a:extLst>
                    <a:ext uri="{FF2B5EF4-FFF2-40B4-BE49-F238E27FC236}">
                      <a16:creationId xmlns:a16="http://schemas.microsoft.com/office/drawing/2014/main" id="{1B622AB2-8D25-E4C9-14ED-A7068EF429AA}"/>
                    </a:ext>
                  </a:extLst>
                </p:cNvPr>
                <p:cNvPicPr/>
                <p:nvPr/>
              </p:nvPicPr>
              <p:blipFill>
                <a:blip r:embed="rId674"/>
                <a:stretch>
                  <a:fillRect/>
                </a:stretch>
              </p:blipFill>
              <p:spPr>
                <a:xfrm>
                  <a:off x="1116931" y="4854968"/>
                  <a:ext cx="11952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226" name="Ink 225">
                  <a:extLst>
                    <a:ext uri="{FF2B5EF4-FFF2-40B4-BE49-F238E27FC236}">
                      <a16:creationId xmlns:a16="http://schemas.microsoft.com/office/drawing/2014/main" id="{B902F12D-1508-7E8A-F0D2-7B24A41E3B28}"/>
                    </a:ext>
                  </a:extLst>
                </p14:cNvPr>
                <p14:cNvContentPartPr/>
                <p14:nvPr/>
              </p14:nvContentPartPr>
              <p14:xfrm>
                <a:off x="1263451" y="4844888"/>
                <a:ext cx="101520" cy="190080"/>
              </p14:xfrm>
            </p:contentPart>
          </mc:Choice>
          <mc:Fallback xmlns="">
            <p:pic>
              <p:nvPicPr>
                <p:cNvPr id="226" name="Ink 225">
                  <a:extLst>
                    <a:ext uri="{FF2B5EF4-FFF2-40B4-BE49-F238E27FC236}">
                      <a16:creationId xmlns:a16="http://schemas.microsoft.com/office/drawing/2014/main" id="{B902F12D-1508-7E8A-F0D2-7B24A41E3B28}"/>
                    </a:ext>
                  </a:extLst>
                </p:cNvPr>
                <p:cNvPicPr/>
                <p:nvPr/>
              </p:nvPicPr>
              <p:blipFill>
                <a:blip r:embed="rId676"/>
                <a:stretch>
                  <a:fillRect/>
                </a:stretch>
              </p:blipFill>
              <p:spPr>
                <a:xfrm>
                  <a:off x="1257331" y="4838768"/>
                  <a:ext cx="11376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227" name="Ink 226">
                  <a:extLst>
                    <a:ext uri="{FF2B5EF4-FFF2-40B4-BE49-F238E27FC236}">
                      <a16:creationId xmlns:a16="http://schemas.microsoft.com/office/drawing/2014/main" id="{B145E5CD-E08E-6037-17DB-909540C7DD74}"/>
                    </a:ext>
                  </a:extLst>
                </p14:cNvPr>
                <p14:cNvContentPartPr/>
                <p14:nvPr/>
              </p14:nvContentPartPr>
              <p14:xfrm>
                <a:off x="1345171" y="4908248"/>
                <a:ext cx="95040" cy="52920"/>
              </p14:xfrm>
            </p:contentPart>
          </mc:Choice>
          <mc:Fallback xmlns="">
            <p:pic>
              <p:nvPicPr>
                <p:cNvPr id="227" name="Ink 226">
                  <a:extLst>
                    <a:ext uri="{FF2B5EF4-FFF2-40B4-BE49-F238E27FC236}">
                      <a16:creationId xmlns:a16="http://schemas.microsoft.com/office/drawing/2014/main" id="{B145E5CD-E08E-6037-17DB-909540C7DD74}"/>
                    </a:ext>
                  </a:extLst>
                </p:cNvPr>
                <p:cNvPicPr/>
                <p:nvPr/>
              </p:nvPicPr>
              <p:blipFill>
                <a:blip r:embed="rId678"/>
                <a:stretch>
                  <a:fillRect/>
                </a:stretch>
              </p:blipFill>
              <p:spPr>
                <a:xfrm>
                  <a:off x="1339051" y="4902128"/>
                  <a:ext cx="10728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228" name="Ink 227">
                  <a:extLst>
                    <a:ext uri="{FF2B5EF4-FFF2-40B4-BE49-F238E27FC236}">
                      <a16:creationId xmlns:a16="http://schemas.microsoft.com/office/drawing/2014/main" id="{51301215-6678-BEDC-4F8B-C37E35CCE779}"/>
                    </a:ext>
                  </a:extLst>
                </p14:cNvPr>
                <p14:cNvContentPartPr/>
                <p14:nvPr/>
              </p14:nvContentPartPr>
              <p14:xfrm>
                <a:off x="1521571" y="4833728"/>
                <a:ext cx="167400" cy="131760"/>
              </p14:xfrm>
            </p:contentPart>
          </mc:Choice>
          <mc:Fallback xmlns="">
            <p:pic>
              <p:nvPicPr>
                <p:cNvPr id="228" name="Ink 227">
                  <a:extLst>
                    <a:ext uri="{FF2B5EF4-FFF2-40B4-BE49-F238E27FC236}">
                      <a16:creationId xmlns:a16="http://schemas.microsoft.com/office/drawing/2014/main" id="{51301215-6678-BEDC-4F8B-C37E35CCE779}"/>
                    </a:ext>
                  </a:extLst>
                </p:cNvPr>
                <p:cNvPicPr/>
                <p:nvPr/>
              </p:nvPicPr>
              <p:blipFill>
                <a:blip r:embed="rId680"/>
                <a:stretch>
                  <a:fillRect/>
                </a:stretch>
              </p:blipFill>
              <p:spPr>
                <a:xfrm>
                  <a:off x="1515451" y="4827608"/>
                  <a:ext cx="1796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229" name="Ink 228">
                  <a:extLst>
                    <a:ext uri="{FF2B5EF4-FFF2-40B4-BE49-F238E27FC236}">
                      <a16:creationId xmlns:a16="http://schemas.microsoft.com/office/drawing/2014/main" id="{9EB630D7-E402-C773-155D-117AD0BA166C}"/>
                    </a:ext>
                  </a:extLst>
                </p14:cNvPr>
                <p14:cNvContentPartPr/>
                <p14:nvPr/>
              </p14:nvContentPartPr>
              <p14:xfrm>
                <a:off x="1492051" y="4719248"/>
                <a:ext cx="360" cy="360"/>
              </p14:xfrm>
            </p:contentPart>
          </mc:Choice>
          <mc:Fallback xmlns="">
            <p:pic>
              <p:nvPicPr>
                <p:cNvPr id="229" name="Ink 228">
                  <a:extLst>
                    <a:ext uri="{FF2B5EF4-FFF2-40B4-BE49-F238E27FC236}">
                      <a16:creationId xmlns:a16="http://schemas.microsoft.com/office/drawing/2014/main" id="{9EB630D7-E402-C773-155D-117AD0BA166C}"/>
                    </a:ext>
                  </a:extLst>
                </p:cNvPr>
                <p:cNvPicPr/>
                <p:nvPr/>
              </p:nvPicPr>
              <p:blipFill>
                <a:blip r:embed="rId232"/>
                <a:stretch>
                  <a:fillRect/>
                </a:stretch>
              </p:blipFill>
              <p:spPr>
                <a:xfrm>
                  <a:off x="1485931" y="47131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231" name="Ink 230">
                  <a:extLst>
                    <a:ext uri="{FF2B5EF4-FFF2-40B4-BE49-F238E27FC236}">
                      <a16:creationId xmlns:a16="http://schemas.microsoft.com/office/drawing/2014/main" id="{8C6DA363-9D93-9D55-FC05-1C9D725EC7C0}"/>
                    </a:ext>
                  </a:extLst>
                </p14:cNvPr>
                <p14:cNvContentPartPr/>
                <p14:nvPr/>
              </p14:nvContentPartPr>
              <p14:xfrm>
                <a:off x="493051" y="5875208"/>
                <a:ext cx="58680" cy="103680"/>
              </p14:xfrm>
            </p:contentPart>
          </mc:Choice>
          <mc:Fallback xmlns="">
            <p:pic>
              <p:nvPicPr>
                <p:cNvPr id="231" name="Ink 230">
                  <a:extLst>
                    <a:ext uri="{FF2B5EF4-FFF2-40B4-BE49-F238E27FC236}">
                      <a16:creationId xmlns:a16="http://schemas.microsoft.com/office/drawing/2014/main" id="{8C6DA363-9D93-9D55-FC05-1C9D725EC7C0}"/>
                    </a:ext>
                  </a:extLst>
                </p:cNvPr>
                <p:cNvPicPr/>
                <p:nvPr/>
              </p:nvPicPr>
              <p:blipFill>
                <a:blip r:embed="rId683"/>
                <a:stretch>
                  <a:fillRect/>
                </a:stretch>
              </p:blipFill>
              <p:spPr>
                <a:xfrm>
                  <a:off x="486931" y="5869088"/>
                  <a:ext cx="709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232" name="Ink 231">
                  <a:extLst>
                    <a:ext uri="{FF2B5EF4-FFF2-40B4-BE49-F238E27FC236}">
                      <a16:creationId xmlns:a16="http://schemas.microsoft.com/office/drawing/2014/main" id="{615FA812-A363-CE72-70DE-62BD5AD82D3D}"/>
                    </a:ext>
                  </a:extLst>
                </p14:cNvPr>
                <p14:cNvContentPartPr/>
                <p14:nvPr/>
              </p14:nvContentPartPr>
              <p14:xfrm>
                <a:off x="585931" y="5798168"/>
                <a:ext cx="75600" cy="105480"/>
              </p14:xfrm>
            </p:contentPart>
          </mc:Choice>
          <mc:Fallback xmlns="">
            <p:pic>
              <p:nvPicPr>
                <p:cNvPr id="232" name="Ink 231">
                  <a:extLst>
                    <a:ext uri="{FF2B5EF4-FFF2-40B4-BE49-F238E27FC236}">
                      <a16:creationId xmlns:a16="http://schemas.microsoft.com/office/drawing/2014/main" id="{615FA812-A363-CE72-70DE-62BD5AD82D3D}"/>
                    </a:ext>
                  </a:extLst>
                </p:cNvPr>
                <p:cNvPicPr/>
                <p:nvPr/>
              </p:nvPicPr>
              <p:blipFill>
                <a:blip r:embed="rId685"/>
                <a:stretch>
                  <a:fillRect/>
                </a:stretch>
              </p:blipFill>
              <p:spPr>
                <a:xfrm>
                  <a:off x="579811" y="5792048"/>
                  <a:ext cx="878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233" name="Ink 232">
                  <a:extLst>
                    <a:ext uri="{FF2B5EF4-FFF2-40B4-BE49-F238E27FC236}">
                      <a16:creationId xmlns:a16="http://schemas.microsoft.com/office/drawing/2014/main" id="{F8F26418-DBBE-E98A-3ED2-740153FD503A}"/>
                    </a:ext>
                  </a:extLst>
                </p14:cNvPr>
                <p14:cNvContentPartPr/>
                <p14:nvPr/>
              </p14:nvContentPartPr>
              <p14:xfrm>
                <a:off x="693571" y="5827328"/>
                <a:ext cx="120240" cy="69120"/>
              </p14:xfrm>
            </p:contentPart>
          </mc:Choice>
          <mc:Fallback xmlns="">
            <p:pic>
              <p:nvPicPr>
                <p:cNvPr id="233" name="Ink 232">
                  <a:extLst>
                    <a:ext uri="{FF2B5EF4-FFF2-40B4-BE49-F238E27FC236}">
                      <a16:creationId xmlns:a16="http://schemas.microsoft.com/office/drawing/2014/main" id="{F8F26418-DBBE-E98A-3ED2-740153FD503A}"/>
                    </a:ext>
                  </a:extLst>
                </p:cNvPr>
                <p:cNvPicPr/>
                <p:nvPr/>
              </p:nvPicPr>
              <p:blipFill>
                <a:blip r:embed="rId687"/>
                <a:stretch>
                  <a:fillRect/>
                </a:stretch>
              </p:blipFill>
              <p:spPr>
                <a:xfrm>
                  <a:off x="687451" y="5821208"/>
                  <a:ext cx="1324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234" name="Ink 233">
                  <a:extLst>
                    <a:ext uri="{FF2B5EF4-FFF2-40B4-BE49-F238E27FC236}">
                      <a16:creationId xmlns:a16="http://schemas.microsoft.com/office/drawing/2014/main" id="{4FC0B582-50B6-B478-0BC2-8C75D49F194E}"/>
                    </a:ext>
                  </a:extLst>
                </p14:cNvPr>
                <p14:cNvContentPartPr/>
                <p14:nvPr/>
              </p14:nvContentPartPr>
              <p14:xfrm>
                <a:off x="840811" y="5633648"/>
                <a:ext cx="50040" cy="216720"/>
              </p14:xfrm>
            </p:contentPart>
          </mc:Choice>
          <mc:Fallback xmlns="">
            <p:pic>
              <p:nvPicPr>
                <p:cNvPr id="234" name="Ink 233">
                  <a:extLst>
                    <a:ext uri="{FF2B5EF4-FFF2-40B4-BE49-F238E27FC236}">
                      <a16:creationId xmlns:a16="http://schemas.microsoft.com/office/drawing/2014/main" id="{4FC0B582-50B6-B478-0BC2-8C75D49F194E}"/>
                    </a:ext>
                  </a:extLst>
                </p:cNvPr>
                <p:cNvPicPr/>
                <p:nvPr/>
              </p:nvPicPr>
              <p:blipFill>
                <a:blip r:embed="rId689"/>
                <a:stretch>
                  <a:fillRect/>
                </a:stretch>
              </p:blipFill>
              <p:spPr>
                <a:xfrm>
                  <a:off x="834691" y="5627528"/>
                  <a:ext cx="622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235" name="Ink 234">
                  <a:extLst>
                    <a:ext uri="{FF2B5EF4-FFF2-40B4-BE49-F238E27FC236}">
                      <a16:creationId xmlns:a16="http://schemas.microsoft.com/office/drawing/2014/main" id="{D5078B61-6753-0BF2-0D30-AA7D65262CEF}"/>
                    </a:ext>
                  </a:extLst>
                </p14:cNvPr>
                <p14:cNvContentPartPr/>
                <p14:nvPr/>
              </p14:nvContentPartPr>
              <p14:xfrm>
                <a:off x="944851" y="5570288"/>
                <a:ext cx="74520" cy="227880"/>
              </p14:xfrm>
            </p:contentPart>
          </mc:Choice>
          <mc:Fallback xmlns="">
            <p:pic>
              <p:nvPicPr>
                <p:cNvPr id="235" name="Ink 234">
                  <a:extLst>
                    <a:ext uri="{FF2B5EF4-FFF2-40B4-BE49-F238E27FC236}">
                      <a16:creationId xmlns:a16="http://schemas.microsoft.com/office/drawing/2014/main" id="{D5078B61-6753-0BF2-0D30-AA7D65262CEF}"/>
                    </a:ext>
                  </a:extLst>
                </p:cNvPr>
                <p:cNvPicPr/>
                <p:nvPr/>
              </p:nvPicPr>
              <p:blipFill>
                <a:blip r:embed="rId691"/>
                <a:stretch>
                  <a:fillRect/>
                </a:stretch>
              </p:blipFill>
              <p:spPr>
                <a:xfrm>
                  <a:off x="938731" y="5564168"/>
                  <a:ext cx="867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236" name="Ink 235">
                  <a:extLst>
                    <a:ext uri="{FF2B5EF4-FFF2-40B4-BE49-F238E27FC236}">
                      <a16:creationId xmlns:a16="http://schemas.microsoft.com/office/drawing/2014/main" id="{2DE21EA7-EBCD-0142-7101-05F22596CFBA}"/>
                    </a:ext>
                  </a:extLst>
                </p14:cNvPr>
                <p14:cNvContentPartPr/>
                <p14:nvPr/>
              </p14:nvContentPartPr>
              <p14:xfrm>
                <a:off x="1334371" y="5286248"/>
                <a:ext cx="41040" cy="217080"/>
              </p14:xfrm>
            </p:contentPart>
          </mc:Choice>
          <mc:Fallback xmlns="">
            <p:pic>
              <p:nvPicPr>
                <p:cNvPr id="236" name="Ink 235">
                  <a:extLst>
                    <a:ext uri="{FF2B5EF4-FFF2-40B4-BE49-F238E27FC236}">
                      <a16:creationId xmlns:a16="http://schemas.microsoft.com/office/drawing/2014/main" id="{2DE21EA7-EBCD-0142-7101-05F22596CFBA}"/>
                    </a:ext>
                  </a:extLst>
                </p:cNvPr>
                <p:cNvPicPr/>
                <p:nvPr/>
              </p:nvPicPr>
              <p:blipFill>
                <a:blip r:embed="rId693"/>
                <a:stretch>
                  <a:fillRect/>
                </a:stretch>
              </p:blipFill>
              <p:spPr>
                <a:xfrm>
                  <a:off x="1328251" y="5280128"/>
                  <a:ext cx="532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237" name="Ink 236">
                  <a:extLst>
                    <a:ext uri="{FF2B5EF4-FFF2-40B4-BE49-F238E27FC236}">
                      <a16:creationId xmlns:a16="http://schemas.microsoft.com/office/drawing/2014/main" id="{9C7352C5-570A-510F-C0A7-18F8E4746DA1}"/>
                    </a:ext>
                  </a:extLst>
                </p14:cNvPr>
                <p14:cNvContentPartPr/>
                <p14:nvPr/>
              </p14:nvContentPartPr>
              <p14:xfrm>
                <a:off x="1429411" y="5423048"/>
                <a:ext cx="4320" cy="12960"/>
              </p14:xfrm>
            </p:contentPart>
          </mc:Choice>
          <mc:Fallback xmlns="">
            <p:pic>
              <p:nvPicPr>
                <p:cNvPr id="237" name="Ink 236">
                  <a:extLst>
                    <a:ext uri="{FF2B5EF4-FFF2-40B4-BE49-F238E27FC236}">
                      <a16:creationId xmlns:a16="http://schemas.microsoft.com/office/drawing/2014/main" id="{9C7352C5-570A-510F-C0A7-18F8E4746DA1}"/>
                    </a:ext>
                  </a:extLst>
                </p:cNvPr>
                <p:cNvPicPr/>
                <p:nvPr/>
              </p:nvPicPr>
              <p:blipFill>
                <a:blip r:embed="rId695"/>
                <a:stretch>
                  <a:fillRect/>
                </a:stretch>
              </p:blipFill>
              <p:spPr>
                <a:xfrm>
                  <a:off x="1423291" y="5416928"/>
                  <a:ext cx="165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238" name="Ink 237">
                  <a:extLst>
                    <a:ext uri="{FF2B5EF4-FFF2-40B4-BE49-F238E27FC236}">
                      <a16:creationId xmlns:a16="http://schemas.microsoft.com/office/drawing/2014/main" id="{E457E5BC-F3BA-0591-4FBE-3AE40D3B4100}"/>
                    </a:ext>
                  </a:extLst>
                </p14:cNvPr>
                <p14:cNvContentPartPr/>
                <p14:nvPr/>
              </p14:nvContentPartPr>
              <p14:xfrm>
                <a:off x="1429411" y="5328728"/>
                <a:ext cx="131040" cy="149400"/>
              </p14:xfrm>
            </p:contentPart>
          </mc:Choice>
          <mc:Fallback xmlns="">
            <p:pic>
              <p:nvPicPr>
                <p:cNvPr id="238" name="Ink 237">
                  <a:extLst>
                    <a:ext uri="{FF2B5EF4-FFF2-40B4-BE49-F238E27FC236}">
                      <a16:creationId xmlns:a16="http://schemas.microsoft.com/office/drawing/2014/main" id="{E457E5BC-F3BA-0591-4FBE-3AE40D3B4100}"/>
                    </a:ext>
                  </a:extLst>
                </p:cNvPr>
                <p:cNvPicPr/>
                <p:nvPr/>
              </p:nvPicPr>
              <p:blipFill>
                <a:blip r:embed="rId697"/>
                <a:stretch>
                  <a:fillRect/>
                </a:stretch>
              </p:blipFill>
              <p:spPr>
                <a:xfrm>
                  <a:off x="1423291" y="5322608"/>
                  <a:ext cx="1432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239" name="Ink 238">
                  <a:extLst>
                    <a:ext uri="{FF2B5EF4-FFF2-40B4-BE49-F238E27FC236}">
                      <a16:creationId xmlns:a16="http://schemas.microsoft.com/office/drawing/2014/main" id="{F3DEBCA7-90DE-A161-7E07-D36B383EB79D}"/>
                    </a:ext>
                  </a:extLst>
                </p14:cNvPr>
                <p14:cNvContentPartPr/>
                <p14:nvPr/>
              </p14:nvContentPartPr>
              <p14:xfrm>
                <a:off x="1628851" y="5250248"/>
                <a:ext cx="104400" cy="190800"/>
              </p14:xfrm>
            </p:contentPart>
          </mc:Choice>
          <mc:Fallback xmlns="">
            <p:pic>
              <p:nvPicPr>
                <p:cNvPr id="239" name="Ink 238">
                  <a:extLst>
                    <a:ext uri="{FF2B5EF4-FFF2-40B4-BE49-F238E27FC236}">
                      <a16:creationId xmlns:a16="http://schemas.microsoft.com/office/drawing/2014/main" id="{F3DEBCA7-90DE-A161-7E07-D36B383EB79D}"/>
                    </a:ext>
                  </a:extLst>
                </p:cNvPr>
                <p:cNvPicPr/>
                <p:nvPr/>
              </p:nvPicPr>
              <p:blipFill>
                <a:blip r:embed="rId699"/>
                <a:stretch>
                  <a:fillRect/>
                </a:stretch>
              </p:blipFill>
              <p:spPr>
                <a:xfrm>
                  <a:off x="1622731" y="5244128"/>
                  <a:ext cx="1166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240" name="Ink 239">
                  <a:extLst>
                    <a:ext uri="{FF2B5EF4-FFF2-40B4-BE49-F238E27FC236}">
                      <a16:creationId xmlns:a16="http://schemas.microsoft.com/office/drawing/2014/main" id="{37BDFB79-557D-2EBE-28C8-3127286D7B41}"/>
                    </a:ext>
                  </a:extLst>
                </p14:cNvPr>
                <p14:cNvContentPartPr/>
                <p14:nvPr/>
              </p14:nvContentPartPr>
              <p14:xfrm>
                <a:off x="1786531" y="5150168"/>
                <a:ext cx="21600" cy="185760"/>
              </p14:xfrm>
            </p:contentPart>
          </mc:Choice>
          <mc:Fallback xmlns="">
            <p:pic>
              <p:nvPicPr>
                <p:cNvPr id="240" name="Ink 239">
                  <a:extLst>
                    <a:ext uri="{FF2B5EF4-FFF2-40B4-BE49-F238E27FC236}">
                      <a16:creationId xmlns:a16="http://schemas.microsoft.com/office/drawing/2014/main" id="{37BDFB79-557D-2EBE-28C8-3127286D7B41}"/>
                    </a:ext>
                  </a:extLst>
                </p:cNvPr>
                <p:cNvPicPr/>
                <p:nvPr/>
              </p:nvPicPr>
              <p:blipFill>
                <a:blip r:embed="rId701"/>
                <a:stretch>
                  <a:fillRect/>
                </a:stretch>
              </p:blipFill>
              <p:spPr>
                <a:xfrm>
                  <a:off x="1780411" y="5144048"/>
                  <a:ext cx="338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241" name="Ink 240">
                  <a:extLst>
                    <a:ext uri="{FF2B5EF4-FFF2-40B4-BE49-F238E27FC236}">
                      <a16:creationId xmlns:a16="http://schemas.microsoft.com/office/drawing/2014/main" id="{1DA820CC-1AF9-0A62-54CF-566CE5DF96CA}"/>
                    </a:ext>
                  </a:extLst>
                </p14:cNvPr>
                <p14:cNvContentPartPr/>
                <p14:nvPr/>
              </p14:nvContentPartPr>
              <p14:xfrm>
                <a:off x="1849531" y="5099768"/>
                <a:ext cx="30960" cy="281880"/>
              </p14:xfrm>
            </p:contentPart>
          </mc:Choice>
          <mc:Fallback xmlns="">
            <p:pic>
              <p:nvPicPr>
                <p:cNvPr id="241" name="Ink 240">
                  <a:extLst>
                    <a:ext uri="{FF2B5EF4-FFF2-40B4-BE49-F238E27FC236}">
                      <a16:creationId xmlns:a16="http://schemas.microsoft.com/office/drawing/2014/main" id="{1DA820CC-1AF9-0A62-54CF-566CE5DF96CA}"/>
                    </a:ext>
                  </a:extLst>
                </p:cNvPr>
                <p:cNvPicPr/>
                <p:nvPr/>
              </p:nvPicPr>
              <p:blipFill>
                <a:blip r:embed="rId703"/>
                <a:stretch>
                  <a:fillRect/>
                </a:stretch>
              </p:blipFill>
              <p:spPr>
                <a:xfrm>
                  <a:off x="1843411" y="5093648"/>
                  <a:ext cx="432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242" name="Ink 241">
                  <a:extLst>
                    <a:ext uri="{FF2B5EF4-FFF2-40B4-BE49-F238E27FC236}">
                      <a16:creationId xmlns:a16="http://schemas.microsoft.com/office/drawing/2014/main" id="{56CD665D-A28B-9F88-3188-05DAF53B228C}"/>
                    </a:ext>
                  </a:extLst>
                </p14:cNvPr>
                <p14:cNvContentPartPr/>
                <p14:nvPr/>
              </p14:nvContentPartPr>
              <p14:xfrm>
                <a:off x="1828651" y="5254208"/>
                <a:ext cx="197640" cy="209160"/>
              </p14:xfrm>
            </p:contentPart>
          </mc:Choice>
          <mc:Fallback xmlns="">
            <p:pic>
              <p:nvPicPr>
                <p:cNvPr id="242" name="Ink 241">
                  <a:extLst>
                    <a:ext uri="{FF2B5EF4-FFF2-40B4-BE49-F238E27FC236}">
                      <a16:creationId xmlns:a16="http://schemas.microsoft.com/office/drawing/2014/main" id="{56CD665D-A28B-9F88-3188-05DAF53B228C}"/>
                    </a:ext>
                  </a:extLst>
                </p:cNvPr>
                <p:cNvPicPr/>
                <p:nvPr/>
              </p:nvPicPr>
              <p:blipFill>
                <a:blip r:embed="rId705"/>
                <a:stretch>
                  <a:fillRect/>
                </a:stretch>
              </p:blipFill>
              <p:spPr>
                <a:xfrm>
                  <a:off x="1822531" y="5248088"/>
                  <a:ext cx="2098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246" name="Ink 245">
                  <a:extLst>
                    <a:ext uri="{FF2B5EF4-FFF2-40B4-BE49-F238E27FC236}">
                      <a16:creationId xmlns:a16="http://schemas.microsoft.com/office/drawing/2014/main" id="{F3FB5BC8-DAF5-AF5B-C261-4DD3D5DAC028}"/>
                    </a:ext>
                  </a:extLst>
                </p14:cNvPr>
                <p14:cNvContentPartPr/>
                <p14:nvPr/>
              </p14:nvContentPartPr>
              <p14:xfrm>
                <a:off x="476491" y="5246648"/>
                <a:ext cx="1490400" cy="804240"/>
              </p14:xfrm>
            </p:contentPart>
          </mc:Choice>
          <mc:Fallback xmlns="">
            <p:pic>
              <p:nvPicPr>
                <p:cNvPr id="246" name="Ink 245">
                  <a:extLst>
                    <a:ext uri="{FF2B5EF4-FFF2-40B4-BE49-F238E27FC236}">
                      <a16:creationId xmlns:a16="http://schemas.microsoft.com/office/drawing/2014/main" id="{F3FB5BC8-DAF5-AF5B-C261-4DD3D5DAC028}"/>
                    </a:ext>
                  </a:extLst>
                </p:cNvPr>
                <p:cNvPicPr/>
                <p:nvPr/>
              </p:nvPicPr>
              <p:blipFill>
                <a:blip r:embed="rId707"/>
                <a:stretch>
                  <a:fillRect/>
                </a:stretch>
              </p:blipFill>
              <p:spPr>
                <a:xfrm>
                  <a:off x="470371" y="5240528"/>
                  <a:ext cx="1502640" cy="81648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247" name="Ink 246">
                  <a:extLst>
                    <a:ext uri="{FF2B5EF4-FFF2-40B4-BE49-F238E27FC236}">
                      <a16:creationId xmlns:a16="http://schemas.microsoft.com/office/drawing/2014/main" id="{8EB28B6E-6009-CE4D-A38F-52E2EE714B52}"/>
                    </a:ext>
                  </a:extLst>
                </p14:cNvPr>
                <p14:cNvContentPartPr/>
                <p14:nvPr/>
              </p14:nvContentPartPr>
              <p14:xfrm>
                <a:off x="1723531" y="3585248"/>
                <a:ext cx="290520" cy="965880"/>
              </p14:xfrm>
            </p:contentPart>
          </mc:Choice>
          <mc:Fallback xmlns="">
            <p:pic>
              <p:nvPicPr>
                <p:cNvPr id="247" name="Ink 246">
                  <a:extLst>
                    <a:ext uri="{FF2B5EF4-FFF2-40B4-BE49-F238E27FC236}">
                      <a16:creationId xmlns:a16="http://schemas.microsoft.com/office/drawing/2014/main" id="{8EB28B6E-6009-CE4D-A38F-52E2EE714B52}"/>
                    </a:ext>
                  </a:extLst>
                </p:cNvPr>
                <p:cNvPicPr/>
                <p:nvPr/>
              </p:nvPicPr>
              <p:blipFill>
                <a:blip r:embed="rId709"/>
                <a:stretch>
                  <a:fillRect/>
                </a:stretch>
              </p:blipFill>
              <p:spPr>
                <a:xfrm>
                  <a:off x="1717411" y="3579128"/>
                  <a:ext cx="302760" cy="97812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249" name="Ink 248">
                  <a:extLst>
                    <a:ext uri="{FF2B5EF4-FFF2-40B4-BE49-F238E27FC236}">
                      <a16:creationId xmlns:a16="http://schemas.microsoft.com/office/drawing/2014/main" id="{9E9BF5CD-7870-5516-E70A-5651354A6B64}"/>
                    </a:ext>
                  </a:extLst>
                </p14:cNvPr>
                <p14:cNvContentPartPr/>
                <p14:nvPr/>
              </p14:nvContentPartPr>
              <p14:xfrm>
                <a:off x="840091" y="1327688"/>
                <a:ext cx="1189800" cy="2372040"/>
              </p14:xfrm>
            </p:contentPart>
          </mc:Choice>
          <mc:Fallback xmlns="">
            <p:pic>
              <p:nvPicPr>
                <p:cNvPr id="249" name="Ink 248">
                  <a:extLst>
                    <a:ext uri="{FF2B5EF4-FFF2-40B4-BE49-F238E27FC236}">
                      <a16:creationId xmlns:a16="http://schemas.microsoft.com/office/drawing/2014/main" id="{9E9BF5CD-7870-5516-E70A-5651354A6B64}"/>
                    </a:ext>
                  </a:extLst>
                </p:cNvPr>
                <p:cNvPicPr/>
                <p:nvPr/>
              </p:nvPicPr>
              <p:blipFill>
                <a:blip r:embed="rId711"/>
                <a:stretch>
                  <a:fillRect/>
                </a:stretch>
              </p:blipFill>
              <p:spPr>
                <a:xfrm>
                  <a:off x="833971" y="1321568"/>
                  <a:ext cx="1202040" cy="238428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421" name="Ink 420">
                  <a:extLst>
                    <a:ext uri="{FF2B5EF4-FFF2-40B4-BE49-F238E27FC236}">
                      <a16:creationId xmlns:a16="http://schemas.microsoft.com/office/drawing/2014/main" id="{03215840-4576-8B58-7306-3D9015A62F10}"/>
                    </a:ext>
                  </a:extLst>
                </p14:cNvPr>
                <p14:cNvContentPartPr/>
                <p14:nvPr/>
              </p14:nvContentPartPr>
              <p14:xfrm>
                <a:off x="2332651" y="5086448"/>
                <a:ext cx="112680" cy="147600"/>
              </p14:xfrm>
            </p:contentPart>
          </mc:Choice>
          <mc:Fallback xmlns="">
            <p:pic>
              <p:nvPicPr>
                <p:cNvPr id="421" name="Ink 420">
                  <a:extLst>
                    <a:ext uri="{FF2B5EF4-FFF2-40B4-BE49-F238E27FC236}">
                      <a16:creationId xmlns:a16="http://schemas.microsoft.com/office/drawing/2014/main" id="{03215840-4576-8B58-7306-3D9015A62F10}"/>
                    </a:ext>
                  </a:extLst>
                </p:cNvPr>
                <p:cNvPicPr/>
                <p:nvPr/>
              </p:nvPicPr>
              <p:blipFill>
                <a:blip r:embed="rId713"/>
                <a:stretch>
                  <a:fillRect/>
                </a:stretch>
              </p:blipFill>
              <p:spPr>
                <a:xfrm>
                  <a:off x="2326531" y="5080328"/>
                  <a:ext cx="1249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422" name="Ink 421">
                  <a:extLst>
                    <a:ext uri="{FF2B5EF4-FFF2-40B4-BE49-F238E27FC236}">
                      <a16:creationId xmlns:a16="http://schemas.microsoft.com/office/drawing/2014/main" id="{1461B97D-2F73-3A64-F869-6B6B9E3AB91F}"/>
                    </a:ext>
                  </a:extLst>
                </p14:cNvPr>
                <p14:cNvContentPartPr/>
                <p14:nvPr/>
              </p14:nvContentPartPr>
              <p14:xfrm>
                <a:off x="2469811" y="5065928"/>
                <a:ext cx="66960" cy="98640"/>
              </p14:xfrm>
            </p:contentPart>
          </mc:Choice>
          <mc:Fallback xmlns="">
            <p:pic>
              <p:nvPicPr>
                <p:cNvPr id="422" name="Ink 421">
                  <a:extLst>
                    <a:ext uri="{FF2B5EF4-FFF2-40B4-BE49-F238E27FC236}">
                      <a16:creationId xmlns:a16="http://schemas.microsoft.com/office/drawing/2014/main" id="{1461B97D-2F73-3A64-F869-6B6B9E3AB91F}"/>
                    </a:ext>
                  </a:extLst>
                </p:cNvPr>
                <p:cNvPicPr/>
                <p:nvPr/>
              </p:nvPicPr>
              <p:blipFill>
                <a:blip r:embed="rId715"/>
                <a:stretch>
                  <a:fillRect/>
                </a:stretch>
              </p:blipFill>
              <p:spPr>
                <a:xfrm>
                  <a:off x="2463691" y="5059808"/>
                  <a:ext cx="792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423" name="Ink 422">
                  <a:extLst>
                    <a:ext uri="{FF2B5EF4-FFF2-40B4-BE49-F238E27FC236}">
                      <a16:creationId xmlns:a16="http://schemas.microsoft.com/office/drawing/2014/main" id="{4810274A-5A38-E53F-5D70-63DE9FF5C4F0}"/>
                    </a:ext>
                  </a:extLst>
                </p14:cNvPr>
                <p14:cNvContentPartPr/>
                <p14:nvPr/>
              </p14:nvContentPartPr>
              <p14:xfrm>
                <a:off x="2543251" y="5033528"/>
                <a:ext cx="55440" cy="238680"/>
              </p14:xfrm>
            </p:contentPart>
          </mc:Choice>
          <mc:Fallback xmlns="">
            <p:pic>
              <p:nvPicPr>
                <p:cNvPr id="423" name="Ink 422">
                  <a:extLst>
                    <a:ext uri="{FF2B5EF4-FFF2-40B4-BE49-F238E27FC236}">
                      <a16:creationId xmlns:a16="http://schemas.microsoft.com/office/drawing/2014/main" id="{4810274A-5A38-E53F-5D70-63DE9FF5C4F0}"/>
                    </a:ext>
                  </a:extLst>
                </p:cNvPr>
                <p:cNvPicPr/>
                <p:nvPr/>
              </p:nvPicPr>
              <p:blipFill>
                <a:blip r:embed="rId717"/>
                <a:stretch>
                  <a:fillRect/>
                </a:stretch>
              </p:blipFill>
              <p:spPr>
                <a:xfrm>
                  <a:off x="2537131" y="5027408"/>
                  <a:ext cx="676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424" name="Ink 423">
                  <a:extLst>
                    <a:ext uri="{FF2B5EF4-FFF2-40B4-BE49-F238E27FC236}">
                      <a16:creationId xmlns:a16="http://schemas.microsoft.com/office/drawing/2014/main" id="{DBA38826-ADEF-EA0A-D89C-0C2AE1F56AAC}"/>
                    </a:ext>
                  </a:extLst>
                </p14:cNvPr>
                <p14:cNvContentPartPr/>
                <p14:nvPr/>
              </p14:nvContentPartPr>
              <p14:xfrm>
                <a:off x="2689051" y="4831208"/>
                <a:ext cx="208800" cy="188280"/>
              </p14:xfrm>
            </p:contentPart>
          </mc:Choice>
          <mc:Fallback xmlns="">
            <p:pic>
              <p:nvPicPr>
                <p:cNvPr id="424" name="Ink 423">
                  <a:extLst>
                    <a:ext uri="{FF2B5EF4-FFF2-40B4-BE49-F238E27FC236}">
                      <a16:creationId xmlns:a16="http://schemas.microsoft.com/office/drawing/2014/main" id="{DBA38826-ADEF-EA0A-D89C-0C2AE1F56AAC}"/>
                    </a:ext>
                  </a:extLst>
                </p:cNvPr>
                <p:cNvPicPr/>
                <p:nvPr/>
              </p:nvPicPr>
              <p:blipFill>
                <a:blip r:embed="rId719"/>
                <a:stretch>
                  <a:fillRect/>
                </a:stretch>
              </p:blipFill>
              <p:spPr>
                <a:xfrm>
                  <a:off x="2682931" y="4825088"/>
                  <a:ext cx="2210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425" name="Ink 424">
                  <a:extLst>
                    <a:ext uri="{FF2B5EF4-FFF2-40B4-BE49-F238E27FC236}">
                      <a16:creationId xmlns:a16="http://schemas.microsoft.com/office/drawing/2014/main" id="{45B9514C-4707-C02D-F31A-7432109B7540}"/>
                    </a:ext>
                  </a:extLst>
                </p14:cNvPr>
                <p14:cNvContentPartPr/>
                <p14:nvPr/>
              </p14:nvContentPartPr>
              <p14:xfrm>
                <a:off x="2448571" y="5510888"/>
                <a:ext cx="74520" cy="86040"/>
              </p14:xfrm>
            </p:contentPart>
          </mc:Choice>
          <mc:Fallback xmlns="">
            <p:pic>
              <p:nvPicPr>
                <p:cNvPr id="425" name="Ink 424">
                  <a:extLst>
                    <a:ext uri="{FF2B5EF4-FFF2-40B4-BE49-F238E27FC236}">
                      <a16:creationId xmlns:a16="http://schemas.microsoft.com/office/drawing/2014/main" id="{45B9514C-4707-C02D-F31A-7432109B7540}"/>
                    </a:ext>
                  </a:extLst>
                </p:cNvPr>
                <p:cNvPicPr/>
                <p:nvPr/>
              </p:nvPicPr>
              <p:blipFill>
                <a:blip r:embed="rId721"/>
                <a:stretch>
                  <a:fillRect/>
                </a:stretch>
              </p:blipFill>
              <p:spPr>
                <a:xfrm>
                  <a:off x="2442451" y="5504768"/>
                  <a:ext cx="867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426" name="Ink 425">
                  <a:extLst>
                    <a:ext uri="{FF2B5EF4-FFF2-40B4-BE49-F238E27FC236}">
                      <a16:creationId xmlns:a16="http://schemas.microsoft.com/office/drawing/2014/main" id="{CCABC1F3-D546-6722-E07E-454FC1EFD1E8}"/>
                    </a:ext>
                  </a:extLst>
                </p14:cNvPr>
                <p14:cNvContentPartPr/>
                <p14:nvPr/>
              </p14:nvContentPartPr>
              <p14:xfrm>
                <a:off x="2543251" y="5245568"/>
                <a:ext cx="312480" cy="249120"/>
              </p14:xfrm>
            </p:contentPart>
          </mc:Choice>
          <mc:Fallback xmlns="">
            <p:pic>
              <p:nvPicPr>
                <p:cNvPr id="426" name="Ink 425">
                  <a:extLst>
                    <a:ext uri="{FF2B5EF4-FFF2-40B4-BE49-F238E27FC236}">
                      <a16:creationId xmlns:a16="http://schemas.microsoft.com/office/drawing/2014/main" id="{CCABC1F3-D546-6722-E07E-454FC1EFD1E8}"/>
                    </a:ext>
                  </a:extLst>
                </p:cNvPr>
                <p:cNvPicPr/>
                <p:nvPr/>
              </p:nvPicPr>
              <p:blipFill>
                <a:blip r:embed="rId723"/>
                <a:stretch>
                  <a:fillRect/>
                </a:stretch>
              </p:blipFill>
              <p:spPr>
                <a:xfrm>
                  <a:off x="2537131" y="5239448"/>
                  <a:ext cx="3247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427" name="Ink 426">
                  <a:extLst>
                    <a:ext uri="{FF2B5EF4-FFF2-40B4-BE49-F238E27FC236}">
                      <a16:creationId xmlns:a16="http://schemas.microsoft.com/office/drawing/2014/main" id="{4ACCF90F-79B8-4A97-FD8B-30281D4FB9ED}"/>
                    </a:ext>
                  </a:extLst>
                </p14:cNvPr>
                <p14:cNvContentPartPr/>
                <p14:nvPr/>
              </p14:nvContentPartPr>
              <p14:xfrm>
                <a:off x="2869411" y="5023808"/>
                <a:ext cx="43920" cy="224640"/>
              </p14:xfrm>
            </p:contentPart>
          </mc:Choice>
          <mc:Fallback xmlns="">
            <p:pic>
              <p:nvPicPr>
                <p:cNvPr id="427" name="Ink 426">
                  <a:extLst>
                    <a:ext uri="{FF2B5EF4-FFF2-40B4-BE49-F238E27FC236}">
                      <a16:creationId xmlns:a16="http://schemas.microsoft.com/office/drawing/2014/main" id="{4ACCF90F-79B8-4A97-FD8B-30281D4FB9ED}"/>
                    </a:ext>
                  </a:extLst>
                </p:cNvPr>
                <p:cNvPicPr/>
                <p:nvPr/>
              </p:nvPicPr>
              <p:blipFill>
                <a:blip r:embed="rId725"/>
                <a:stretch>
                  <a:fillRect/>
                </a:stretch>
              </p:blipFill>
              <p:spPr>
                <a:xfrm>
                  <a:off x="2863291" y="5017688"/>
                  <a:ext cx="561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429" name="Ink 428">
                  <a:extLst>
                    <a:ext uri="{FF2B5EF4-FFF2-40B4-BE49-F238E27FC236}">
                      <a16:creationId xmlns:a16="http://schemas.microsoft.com/office/drawing/2014/main" id="{192EE31E-4BDD-0CEC-424C-AD1E48815D64}"/>
                    </a:ext>
                  </a:extLst>
                </p14:cNvPr>
                <p14:cNvContentPartPr/>
                <p14:nvPr/>
              </p14:nvContentPartPr>
              <p14:xfrm>
                <a:off x="557131" y="4324328"/>
                <a:ext cx="856440" cy="657720"/>
              </p14:xfrm>
            </p:contentPart>
          </mc:Choice>
          <mc:Fallback xmlns="">
            <p:pic>
              <p:nvPicPr>
                <p:cNvPr id="429" name="Ink 428">
                  <a:extLst>
                    <a:ext uri="{FF2B5EF4-FFF2-40B4-BE49-F238E27FC236}">
                      <a16:creationId xmlns:a16="http://schemas.microsoft.com/office/drawing/2014/main" id="{192EE31E-4BDD-0CEC-424C-AD1E48815D64}"/>
                    </a:ext>
                  </a:extLst>
                </p:cNvPr>
                <p:cNvPicPr/>
                <p:nvPr/>
              </p:nvPicPr>
              <p:blipFill>
                <a:blip r:embed="rId727"/>
                <a:stretch>
                  <a:fillRect/>
                </a:stretch>
              </p:blipFill>
              <p:spPr>
                <a:xfrm>
                  <a:off x="551011" y="4318208"/>
                  <a:ext cx="868680" cy="669960"/>
                </a:xfrm>
                <a:prstGeom prst="rect">
                  <a:avLst/>
                </a:prstGeom>
              </p:spPr>
            </p:pic>
          </mc:Fallback>
        </mc:AlternateContent>
      </p:grpSp>
    </p:spTree>
    <p:extLst>
      <p:ext uri="{BB962C8B-B14F-4D97-AF65-F5344CB8AC3E}">
        <p14:creationId xmlns:p14="http://schemas.microsoft.com/office/powerpoint/2010/main" val="1577767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D9FC-F251-59B5-DFBD-881AD75D03F8}"/>
              </a:ext>
            </a:extLst>
          </p:cNvPr>
          <p:cNvSpPr>
            <a:spLocks noGrp="1"/>
          </p:cNvSpPr>
          <p:nvPr>
            <p:ph type="title"/>
          </p:nvPr>
        </p:nvSpPr>
        <p:spPr/>
        <p:txBody>
          <a:bodyPr/>
          <a:lstStyle/>
          <a:p>
            <a:r>
              <a:rPr lang="en-US" dirty="0"/>
              <a:t>Repetition</a:t>
            </a:r>
          </a:p>
        </p:txBody>
      </p:sp>
      <p:sp>
        <p:nvSpPr>
          <p:cNvPr id="3" name="Content Placeholder 2">
            <a:extLst>
              <a:ext uri="{FF2B5EF4-FFF2-40B4-BE49-F238E27FC236}">
                <a16:creationId xmlns:a16="http://schemas.microsoft.com/office/drawing/2014/main" id="{3998C36A-B045-D71B-EC37-0028C860286C}"/>
              </a:ext>
            </a:extLst>
          </p:cNvPr>
          <p:cNvSpPr>
            <a:spLocks noGrp="1"/>
          </p:cNvSpPr>
          <p:nvPr>
            <p:ph idx="1"/>
          </p:nvPr>
        </p:nvSpPr>
        <p:spPr/>
        <p:txBody>
          <a:bodyPr/>
          <a:lstStyle/>
          <a:p>
            <a:r>
              <a:rPr lang="en-US" sz="2400" dirty="0"/>
              <a:t>Remember, the model likes to continue patterns …</a:t>
            </a:r>
          </a:p>
          <a:p>
            <a:r>
              <a:rPr lang="en-US" sz="2800" dirty="0"/>
              <a:t>The Transformer decoder attends at each step to previous text.  </a:t>
            </a:r>
          </a:p>
          <a:p>
            <a:pPr lvl="1"/>
            <a:r>
              <a:rPr lang="en-US" sz="2400" dirty="0"/>
              <a:t>Often the single most probable way to continue an (n-1)-gram is the way it was continued before.</a:t>
            </a:r>
          </a:p>
          <a:p>
            <a:r>
              <a:rPr lang="en-US" sz="2800" dirty="0"/>
              <a:t>Once there is been repetition, the model says “Oh, this must be a repetitive type of text!”</a:t>
            </a:r>
          </a:p>
          <a:p>
            <a:pPr lvl="1"/>
            <a:r>
              <a:rPr lang="en-US" sz="2400" dirty="0"/>
              <a:t>Raises the probability of repetition later in the document – vicious cycle.</a:t>
            </a:r>
          </a:p>
          <a:p>
            <a:r>
              <a:rPr lang="en-US" sz="2800" dirty="0"/>
              <a:t>Can usually be fixed by RLHF: Learn that human judges usually dislike repetition.</a:t>
            </a:r>
          </a:p>
        </p:txBody>
      </p:sp>
      <p:sp>
        <p:nvSpPr>
          <p:cNvPr id="4" name="Footer Placeholder 3">
            <a:extLst>
              <a:ext uri="{FF2B5EF4-FFF2-40B4-BE49-F238E27FC236}">
                <a16:creationId xmlns:a16="http://schemas.microsoft.com/office/drawing/2014/main" id="{E09710BA-4BC8-6F14-D711-0A19091A65CF}"/>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E7885129-B9EF-D055-6C7D-9BE79CD2E7DB}"/>
              </a:ext>
            </a:extLst>
          </p:cNvPr>
          <p:cNvSpPr>
            <a:spLocks noGrp="1"/>
          </p:cNvSpPr>
          <p:nvPr>
            <p:ph type="sldNum" sz="quarter" idx="11"/>
          </p:nvPr>
        </p:nvSpPr>
        <p:spPr/>
        <p:txBody>
          <a:bodyPr/>
          <a:lstStyle/>
          <a:p>
            <a:pPr>
              <a:defRPr/>
            </a:pPr>
            <a:fld id="{393BCBD1-EA64-4810-B9CC-77DBCC3C3E9D}" type="slidenum">
              <a:rPr lang="en-US" altLang="en-US" smtClean="0"/>
              <a:pPr>
                <a:defRPr/>
              </a:pPr>
              <a:t>8</a:t>
            </a:fld>
            <a:endParaRPr lang="en-US" altLang="en-US" dirty="0"/>
          </a:p>
        </p:txBody>
      </p:sp>
    </p:spTree>
    <p:extLst>
      <p:ext uri="{BB962C8B-B14F-4D97-AF65-F5344CB8AC3E}">
        <p14:creationId xmlns:p14="http://schemas.microsoft.com/office/powerpoint/2010/main" val="99312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834B-E24A-04AE-FE39-947CFDC44AC7}"/>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5C079AE4-0D55-0B37-37D9-29A47D6227FD}"/>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A02A9845-FF9A-EE5A-EE4B-C708BE844748}"/>
              </a:ext>
            </a:extLst>
          </p:cNvPr>
          <p:cNvSpPr>
            <a:spLocks noGrp="1"/>
          </p:cNvSpPr>
          <p:nvPr>
            <p:ph type="sldNum" sz="quarter" idx="11"/>
          </p:nvPr>
        </p:nvSpPr>
        <p:spPr/>
        <p:txBody>
          <a:bodyPr/>
          <a:lstStyle/>
          <a:p>
            <a:pPr>
              <a:defRPr/>
            </a:pPr>
            <a:fld id="{393BCBD1-EA64-4810-B9CC-77DBCC3C3E9D}" type="slidenum">
              <a:rPr lang="en-US" altLang="en-US" smtClean="0"/>
              <a:pPr>
                <a:defRPr/>
              </a:pPr>
              <a:t>80</a:t>
            </a:fld>
            <a:endParaRPr lang="en-US" altLang="en-US" dirty="0"/>
          </a:p>
        </p:txBody>
      </p:sp>
      <p:grpSp>
        <p:nvGrpSpPr>
          <p:cNvPr id="29" name="Group 28">
            <a:extLst>
              <a:ext uri="{FF2B5EF4-FFF2-40B4-BE49-F238E27FC236}">
                <a16:creationId xmlns:a16="http://schemas.microsoft.com/office/drawing/2014/main" id="{04707989-BD72-F2AD-2E81-9757759BDE77}"/>
              </a:ext>
            </a:extLst>
          </p:cNvPr>
          <p:cNvGrpSpPr/>
          <p:nvPr/>
        </p:nvGrpSpPr>
        <p:grpSpPr>
          <a:xfrm>
            <a:off x="4727371" y="1786688"/>
            <a:ext cx="378720" cy="306720"/>
            <a:chOff x="4727371" y="1786688"/>
            <a:chExt cx="378720" cy="306720"/>
          </a:xfrm>
        </p:grpSpPr>
        <mc:AlternateContent xmlns:mc="http://schemas.openxmlformats.org/markup-compatibility/2006" xmlns:p14="http://schemas.microsoft.com/office/powerpoint/2010/main">
          <mc:Choice Requires="p14">
            <p:contentPart p14:bwMode="auto" r:id="rId2">
              <p14:nvContentPartPr>
                <p14:cNvPr id="20" name="Ink 19">
                  <a:extLst>
                    <a:ext uri="{FF2B5EF4-FFF2-40B4-BE49-F238E27FC236}">
                      <a16:creationId xmlns:a16="http://schemas.microsoft.com/office/drawing/2014/main" id="{E9696403-EA65-1E14-6391-171726E3A826}"/>
                    </a:ext>
                  </a:extLst>
                </p14:cNvPr>
                <p14:cNvContentPartPr/>
                <p14:nvPr/>
              </p14:nvContentPartPr>
              <p14:xfrm>
                <a:off x="4727371" y="1870928"/>
                <a:ext cx="378720" cy="10800"/>
              </p14:xfrm>
            </p:contentPart>
          </mc:Choice>
          <mc:Fallback xmlns="">
            <p:pic>
              <p:nvPicPr>
                <p:cNvPr id="20" name="Ink 19">
                  <a:extLst>
                    <a:ext uri="{FF2B5EF4-FFF2-40B4-BE49-F238E27FC236}">
                      <a16:creationId xmlns:a16="http://schemas.microsoft.com/office/drawing/2014/main" id="{E9696403-EA65-1E14-6391-171726E3A826}"/>
                    </a:ext>
                  </a:extLst>
                </p:cNvPr>
                <p:cNvPicPr/>
                <p:nvPr/>
              </p:nvPicPr>
              <p:blipFill>
                <a:blip r:embed="rId3"/>
                <a:stretch>
                  <a:fillRect/>
                </a:stretch>
              </p:blipFill>
              <p:spPr>
                <a:xfrm>
                  <a:off x="4721251" y="1864808"/>
                  <a:ext cx="39096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B4BF452C-6154-0DD1-08D7-9CC74C393CEE}"/>
                    </a:ext>
                  </a:extLst>
                </p14:cNvPr>
                <p14:cNvContentPartPr/>
                <p14:nvPr/>
              </p14:nvContentPartPr>
              <p14:xfrm>
                <a:off x="4981891" y="1786688"/>
                <a:ext cx="118800" cy="306720"/>
              </p14:xfrm>
            </p:contentPart>
          </mc:Choice>
          <mc:Fallback xmlns="">
            <p:pic>
              <p:nvPicPr>
                <p:cNvPr id="21" name="Ink 20">
                  <a:extLst>
                    <a:ext uri="{FF2B5EF4-FFF2-40B4-BE49-F238E27FC236}">
                      <a16:creationId xmlns:a16="http://schemas.microsoft.com/office/drawing/2014/main" id="{B4BF452C-6154-0DD1-08D7-9CC74C393CEE}"/>
                    </a:ext>
                  </a:extLst>
                </p:cNvPr>
                <p:cNvPicPr/>
                <p:nvPr/>
              </p:nvPicPr>
              <p:blipFill>
                <a:blip r:embed="rId5"/>
                <a:stretch>
                  <a:fillRect/>
                </a:stretch>
              </p:blipFill>
              <p:spPr>
                <a:xfrm>
                  <a:off x="4975771" y="1780568"/>
                  <a:ext cx="131040" cy="318960"/>
                </a:xfrm>
                <a:prstGeom prst="rect">
                  <a:avLst/>
                </a:prstGeom>
              </p:spPr>
            </p:pic>
          </mc:Fallback>
        </mc:AlternateContent>
      </p:grpSp>
      <p:grpSp>
        <p:nvGrpSpPr>
          <p:cNvPr id="28" name="Group 27">
            <a:extLst>
              <a:ext uri="{FF2B5EF4-FFF2-40B4-BE49-F238E27FC236}">
                <a16:creationId xmlns:a16="http://schemas.microsoft.com/office/drawing/2014/main" id="{BB3EDC41-27C1-4109-6D2C-0640ADD6AC74}"/>
              </a:ext>
            </a:extLst>
          </p:cNvPr>
          <p:cNvGrpSpPr/>
          <p:nvPr/>
        </p:nvGrpSpPr>
        <p:grpSpPr>
          <a:xfrm>
            <a:off x="5780371" y="1748888"/>
            <a:ext cx="1158480" cy="330120"/>
            <a:chOff x="5780371" y="1748888"/>
            <a:chExt cx="1158480" cy="330120"/>
          </a:xfrm>
        </p:grpSpPr>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5F032DDA-4168-6779-7C10-A2ABE4EA48DB}"/>
                    </a:ext>
                  </a:extLst>
                </p14:cNvPr>
                <p14:cNvContentPartPr/>
                <p14:nvPr/>
              </p14:nvContentPartPr>
              <p14:xfrm>
                <a:off x="5780371" y="1823048"/>
                <a:ext cx="180720" cy="146160"/>
              </p14:xfrm>
            </p:contentPart>
          </mc:Choice>
          <mc:Fallback xmlns="">
            <p:pic>
              <p:nvPicPr>
                <p:cNvPr id="22" name="Ink 21">
                  <a:extLst>
                    <a:ext uri="{FF2B5EF4-FFF2-40B4-BE49-F238E27FC236}">
                      <a16:creationId xmlns:a16="http://schemas.microsoft.com/office/drawing/2014/main" id="{5F032DDA-4168-6779-7C10-A2ABE4EA48DB}"/>
                    </a:ext>
                  </a:extLst>
                </p:cNvPr>
                <p:cNvPicPr/>
                <p:nvPr/>
              </p:nvPicPr>
              <p:blipFill>
                <a:blip r:embed="rId7"/>
                <a:stretch>
                  <a:fillRect/>
                </a:stretch>
              </p:blipFill>
              <p:spPr>
                <a:xfrm>
                  <a:off x="5774251" y="1816928"/>
                  <a:ext cx="1929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8ED3F6F5-E8C4-9167-6115-BC6EF022118C}"/>
                    </a:ext>
                  </a:extLst>
                </p14:cNvPr>
                <p14:cNvContentPartPr/>
                <p14:nvPr/>
              </p14:nvContentPartPr>
              <p14:xfrm>
                <a:off x="6015451" y="1788128"/>
                <a:ext cx="326160" cy="290880"/>
              </p14:xfrm>
            </p:contentPart>
          </mc:Choice>
          <mc:Fallback xmlns="">
            <p:pic>
              <p:nvPicPr>
                <p:cNvPr id="23" name="Ink 22">
                  <a:extLst>
                    <a:ext uri="{FF2B5EF4-FFF2-40B4-BE49-F238E27FC236}">
                      <a16:creationId xmlns:a16="http://schemas.microsoft.com/office/drawing/2014/main" id="{8ED3F6F5-E8C4-9167-6115-BC6EF022118C}"/>
                    </a:ext>
                  </a:extLst>
                </p:cNvPr>
                <p:cNvPicPr/>
                <p:nvPr/>
              </p:nvPicPr>
              <p:blipFill>
                <a:blip r:embed="rId9"/>
                <a:stretch>
                  <a:fillRect/>
                </a:stretch>
              </p:blipFill>
              <p:spPr>
                <a:xfrm>
                  <a:off x="6009331" y="1782008"/>
                  <a:ext cx="33840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78C3E631-98CD-02F7-BDE8-83C58D11576D}"/>
                    </a:ext>
                  </a:extLst>
                </p14:cNvPr>
                <p14:cNvContentPartPr/>
                <p14:nvPr/>
              </p14:nvContentPartPr>
              <p14:xfrm>
                <a:off x="6411091" y="1807568"/>
                <a:ext cx="360" cy="36720"/>
              </p14:xfrm>
            </p:contentPart>
          </mc:Choice>
          <mc:Fallback xmlns="">
            <p:pic>
              <p:nvPicPr>
                <p:cNvPr id="24" name="Ink 23">
                  <a:extLst>
                    <a:ext uri="{FF2B5EF4-FFF2-40B4-BE49-F238E27FC236}">
                      <a16:creationId xmlns:a16="http://schemas.microsoft.com/office/drawing/2014/main" id="{78C3E631-98CD-02F7-BDE8-83C58D11576D}"/>
                    </a:ext>
                  </a:extLst>
                </p:cNvPr>
                <p:cNvPicPr/>
                <p:nvPr/>
              </p:nvPicPr>
              <p:blipFill>
                <a:blip r:embed="rId11"/>
                <a:stretch>
                  <a:fillRect/>
                </a:stretch>
              </p:blipFill>
              <p:spPr>
                <a:xfrm>
                  <a:off x="6404971" y="1801448"/>
                  <a:ext cx="126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ADDFA2DF-2F25-4D49-3D4B-8CA1D07644E7}"/>
                    </a:ext>
                  </a:extLst>
                </p14:cNvPr>
                <p14:cNvContentPartPr/>
                <p14:nvPr/>
              </p14:nvContentPartPr>
              <p14:xfrm>
                <a:off x="6476251" y="1775888"/>
                <a:ext cx="164160" cy="213120"/>
              </p14:xfrm>
            </p:contentPart>
          </mc:Choice>
          <mc:Fallback xmlns="">
            <p:pic>
              <p:nvPicPr>
                <p:cNvPr id="25" name="Ink 24">
                  <a:extLst>
                    <a:ext uri="{FF2B5EF4-FFF2-40B4-BE49-F238E27FC236}">
                      <a16:creationId xmlns:a16="http://schemas.microsoft.com/office/drawing/2014/main" id="{ADDFA2DF-2F25-4D49-3D4B-8CA1D07644E7}"/>
                    </a:ext>
                  </a:extLst>
                </p:cNvPr>
                <p:cNvPicPr/>
                <p:nvPr/>
              </p:nvPicPr>
              <p:blipFill>
                <a:blip r:embed="rId13"/>
                <a:stretch>
                  <a:fillRect/>
                </a:stretch>
              </p:blipFill>
              <p:spPr>
                <a:xfrm>
                  <a:off x="6470131" y="1769768"/>
                  <a:ext cx="17640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EB09F887-2C66-DBA8-457F-E6C7A5397263}"/>
                    </a:ext>
                  </a:extLst>
                </p14:cNvPr>
                <p14:cNvContentPartPr/>
                <p14:nvPr/>
              </p14:nvContentPartPr>
              <p14:xfrm>
                <a:off x="6705571" y="1748888"/>
                <a:ext cx="233280" cy="298080"/>
              </p14:xfrm>
            </p:contentPart>
          </mc:Choice>
          <mc:Fallback xmlns="">
            <p:pic>
              <p:nvPicPr>
                <p:cNvPr id="26" name="Ink 25">
                  <a:extLst>
                    <a:ext uri="{FF2B5EF4-FFF2-40B4-BE49-F238E27FC236}">
                      <a16:creationId xmlns:a16="http://schemas.microsoft.com/office/drawing/2014/main" id="{EB09F887-2C66-DBA8-457F-E6C7A5397263}"/>
                    </a:ext>
                  </a:extLst>
                </p:cNvPr>
                <p:cNvPicPr/>
                <p:nvPr/>
              </p:nvPicPr>
              <p:blipFill>
                <a:blip r:embed="rId15"/>
                <a:stretch>
                  <a:fillRect/>
                </a:stretch>
              </p:blipFill>
              <p:spPr>
                <a:xfrm>
                  <a:off x="6699451" y="1742768"/>
                  <a:ext cx="245520" cy="310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DE96B2E3-993A-65B5-D7DC-8E438532D5DD}"/>
                  </a:ext>
                </a:extLst>
              </p14:cNvPr>
              <p14:cNvContentPartPr/>
              <p14:nvPr/>
            </p14:nvContentPartPr>
            <p14:xfrm>
              <a:off x="6547891" y="1500848"/>
              <a:ext cx="360" cy="2160"/>
            </p14:xfrm>
          </p:contentPart>
        </mc:Choice>
        <mc:Fallback xmlns="">
          <p:pic>
            <p:nvPicPr>
              <p:cNvPr id="27" name="Ink 26">
                <a:extLst>
                  <a:ext uri="{FF2B5EF4-FFF2-40B4-BE49-F238E27FC236}">
                    <a16:creationId xmlns:a16="http://schemas.microsoft.com/office/drawing/2014/main" id="{DE96B2E3-993A-65B5-D7DC-8E438532D5DD}"/>
                  </a:ext>
                </a:extLst>
              </p:cNvPr>
              <p:cNvPicPr/>
              <p:nvPr/>
            </p:nvPicPr>
            <p:blipFill>
              <a:blip r:embed="rId17"/>
              <a:stretch>
                <a:fillRect/>
              </a:stretch>
            </p:blipFill>
            <p:spPr>
              <a:xfrm>
                <a:off x="6541771" y="1494728"/>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Ink 48">
                <a:extLst>
                  <a:ext uri="{FF2B5EF4-FFF2-40B4-BE49-F238E27FC236}">
                    <a16:creationId xmlns:a16="http://schemas.microsoft.com/office/drawing/2014/main" id="{534C121A-BBF3-CB46-E32C-4AE9EBEFC19E}"/>
                  </a:ext>
                </a:extLst>
              </p14:cNvPr>
              <p14:cNvContentPartPr/>
              <p14:nvPr/>
            </p14:nvContentPartPr>
            <p14:xfrm>
              <a:off x="6384811" y="2206808"/>
              <a:ext cx="155880" cy="497160"/>
            </p14:xfrm>
          </p:contentPart>
        </mc:Choice>
        <mc:Fallback xmlns="">
          <p:pic>
            <p:nvPicPr>
              <p:cNvPr id="49" name="Ink 48">
                <a:extLst>
                  <a:ext uri="{FF2B5EF4-FFF2-40B4-BE49-F238E27FC236}">
                    <a16:creationId xmlns:a16="http://schemas.microsoft.com/office/drawing/2014/main" id="{534C121A-BBF3-CB46-E32C-4AE9EBEFC19E}"/>
                  </a:ext>
                </a:extLst>
              </p:cNvPr>
              <p:cNvPicPr/>
              <p:nvPr/>
            </p:nvPicPr>
            <p:blipFill>
              <a:blip r:embed="rId19"/>
              <a:stretch>
                <a:fillRect/>
              </a:stretch>
            </p:blipFill>
            <p:spPr>
              <a:xfrm>
                <a:off x="6378691" y="2200688"/>
                <a:ext cx="168120" cy="50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F0294DEB-4D73-DA58-54B7-D777EACC9291}"/>
                  </a:ext>
                </a:extLst>
              </p14:cNvPr>
              <p14:cNvContentPartPr/>
              <p14:nvPr/>
            </p14:nvContentPartPr>
            <p14:xfrm>
              <a:off x="2910091" y="1869128"/>
              <a:ext cx="97920" cy="210600"/>
            </p14:xfrm>
          </p:contentPart>
        </mc:Choice>
        <mc:Fallback xmlns="">
          <p:pic>
            <p:nvPicPr>
              <p:cNvPr id="15" name="Ink 14">
                <a:extLst>
                  <a:ext uri="{FF2B5EF4-FFF2-40B4-BE49-F238E27FC236}">
                    <a16:creationId xmlns:a16="http://schemas.microsoft.com/office/drawing/2014/main" id="{F0294DEB-4D73-DA58-54B7-D777EACC9291}"/>
                  </a:ext>
                </a:extLst>
              </p:cNvPr>
              <p:cNvPicPr/>
              <p:nvPr/>
            </p:nvPicPr>
            <p:blipFill>
              <a:blip r:embed="rId21"/>
              <a:stretch>
                <a:fillRect/>
              </a:stretch>
            </p:blipFill>
            <p:spPr>
              <a:xfrm>
                <a:off x="2903971" y="1863008"/>
                <a:ext cx="1101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261F53E0-DEC9-B7BF-A39D-308257E99D0B}"/>
                  </a:ext>
                </a:extLst>
              </p14:cNvPr>
              <p14:cNvContentPartPr/>
              <p14:nvPr/>
            </p14:nvContentPartPr>
            <p14:xfrm>
              <a:off x="3110971" y="1843208"/>
              <a:ext cx="143640" cy="185400"/>
            </p14:xfrm>
          </p:contentPart>
        </mc:Choice>
        <mc:Fallback xmlns="">
          <p:pic>
            <p:nvPicPr>
              <p:cNvPr id="16" name="Ink 15">
                <a:extLst>
                  <a:ext uri="{FF2B5EF4-FFF2-40B4-BE49-F238E27FC236}">
                    <a16:creationId xmlns:a16="http://schemas.microsoft.com/office/drawing/2014/main" id="{261F53E0-DEC9-B7BF-A39D-308257E99D0B}"/>
                  </a:ext>
                </a:extLst>
              </p:cNvPr>
              <p:cNvPicPr/>
              <p:nvPr/>
            </p:nvPicPr>
            <p:blipFill>
              <a:blip r:embed="rId23"/>
              <a:stretch>
                <a:fillRect/>
              </a:stretch>
            </p:blipFill>
            <p:spPr>
              <a:xfrm>
                <a:off x="3104851" y="1837088"/>
                <a:ext cx="15588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F182F701-B730-428F-6E8A-CE6BB0BBD103}"/>
                  </a:ext>
                </a:extLst>
              </p14:cNvPr>
              <p14:cNvContentPartPr/>
              <p14:nvPr/>
            </p14:nvContentPartPr>
            <p14:xfrm>
              <a:off x="3352891" y="1629008"/>
              <a:ext cx="43920" cy="458640"/>
            </p14:xfrm>
          </p:contentPart>
        </mc:Choice>
        <mc:Fallback xmlns="">
          <p:pic>
            <p:nvPicPr>
              <p:cNvPr id="17" name="Ink 16">
                <a:extLst>
                  <a:ext uri="{FF2B5EF4-FFF2-40B4-BE49-F238E27FC236}">
                    <a16:creationId xmlns:a16="http://schemas.microsoft.com/office/drawing/2014/main" id="{F182F701-B730-428F-6E8A-CE6BB0BBD103}"/>
                  </a:ext>
                </a:extLst>
              </p:cNvPr>
              <p:cNvPicPr/>
              <p:nvPr/>
            </p:nvPicPr>
            <p:blipFill>
              <a:blip r:embed="rId25"/>
              <a:stretch>
                <a:fillRect/>
              </a:stretch>
            </p:blipFill>
            <p:spPr>
              <a:xfrm>
                <a:off x="3346771" y="1622888"/>
                <a:ext cx="56160" cy="470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0A0CD504-D3A0-F576-3582-61F2AE00740A}"/>
                  </a:ext>
                </a:extLst>
              </p14:cNvPr>
              <p14:cNvContentPartPr/>
              <p14:nvPr/>
            </p14:nvContentPartPr>
            <p14:xfrm>
              <a:off x="3499771" y="2007008"/>
              <a:ext cx="8640" cy="21240"/>
            </p14:xfrm>
          </p:contentPart>
        </mc:Choice>
        <mc:Fallback xmlns="">
          <p:pic>
            <p:nvPicPr>
              <p:cNvPr id="18" name="Ink 17">
                <a:extLst>
                  <a:ext uri="{FF2B5EF4-FFF2-40B4-BE49-F238E27FC236}">
                    <a16:creationId xmlns:a16="http://schemas.microsoft.com/office/drawing/2014/main" id="{0A0CD504-D3A0-F576-3582-61F2AE00740A}"/>
                  </a:ext>
                </a:extLst>
              </p:cNvPr>
              <p:cNvPicPr/>
              <p:nvPr/>
            </p:nvPicPr>
            <p:blipFill>
              <a:blip r:embed="rId27"/>
              <a:stretch>
                <a:fillRect/>
              </a:stretch>
            </p:blipFill>
            <p:spPr>
              <a:xfrm>
                <a:off x="3493651" y="2000888"/>
                <a:ext cx="2088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9A9E642C-56D9-A645-3FB1-9B767FCC998B}"/>
                  </a:ext>
                </a:extLst>
              </p14:cNvPr>
              <p14:cNvContentPartPr/>
              <p14:nvPr/>
            </p14:nvContentPartPr>
            <p14:xfrm>
              <a:off x="3636931" y="1892528"/>
              <a:ext cx="440640" cy="503280"/>
            </p14:xfrm>
          </p:contentPart>
        </mc:Choice>
        <mc:Fallback xmlns="">
          <p:pic>
            <p:nvPicPr>
              <p:cNvPr id="19" name="Ink 18">
                <a:extLst>
                  <a:ext uri="{FF2B5EF4-FFF2-40B4-BE49-F238E27FC236}">
                    <a16:creationId xmlns:a16="http://schemas.microsoft.com/office/drawing/2014/main" id="{9A9E642C-56D9-A645-3FB1-9B767FCC998B}"/>
                  </a:ext>
                </a:extLst>
              </p:cNvPr>
              <p:cNvPicPr/>
              <p:nvPr/>
            </p:nvPicPr>
            <p:blipFill>
              <a:blip r:embed="rId29"/>
              <a:stretch>
                <a:fillRect/>
              </a:stretch>
            </p:blipFill>
            <p:spPr>
              <a:xfrm>
                <a:off x="3630811" y="1886408"/>
                <a:ext cx="45288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2" name="Ink 61">
                <a:extLst>
                  <a:ext uri="{FF2B5EF4-FFF2-40B4-BE49-F238E27FC236}">
                    <a16:creationId xmlns:a16="http://schemas.microsoft.com/office/drawing/2014/main" id="{19D180B0-62BA-70A3-A046-BC7464688076}"/>
                  </a:ext>
                </a:extLst>
              </p14:cNvPr>
              <p14:cNvContentPartPr/>
              <p14:nvPr/>
            </p14:nvContentPartPr>
            <p14:xfrm>
              <a:off x="3429571" y="2291048"/>
              <a:ext cx="113760" cy="333000"/>
            </p14:xfrm>
          </p:contentPart>
        </mc:Choice>
        <mc:Fallback xmlns="">
          <p:pic>
            <p:nvPicPr>
              <p:cNvPr id="62" name="Ink 61">
                <a:extLst>
                  <a:ext uri="{FF2B5EF4-FFF2-40B4-BE49-F238E27FC236}">
                    <a16:creationId xmlns:a16="http://schemas.microsoft.com/office/drawing/2014/main" id="{19D180B0-62BA-70A3-A046-BC7464688076}"/>
                  </a:ext>
                </a:extLst>
              </p:cNvPr>
              <p:cNvPicPr/>
              <p:nvPr/>
            </p:nvPicPr>
            <p:blipFill>
              <a:blip r:embed="rId31"/>
              <a:stretch>
                <a:fillRect/>
              </a:stretch>
            </p:blipFill>
            <p:spPr>
              <a:xfrm>
                <a:off x="3423451" y="2284928"/>
                <a:ext cx="12600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 name="Ink 62">
                <a:extLst>
                  <a:ext uri="{FF2B5EF4-FFF2-40B4-BE49-F238E27FC236}">
                    <a16:creationId xmlns:a16="http://schemas.microsoft.com/office/drawing/2014/main" id="{EE6F3B80-BE2A-3B76-9381-804670E59DA6}"/>
                  </a:ext>
                </a:extLst>
              </p14:cNvPr>
              <p14:cNvContentPartPr/>
              <p14:nvPr/>
            </p14:nvContentPartPr>
            <p14:xfrm>
              <a:off x="3436771" y="2439728"/>
              <a:ext cx="115560" cy="72000"/>
            </p14:xfrm>
          </p:contentPart>
        </mc:Choice>
        <mc:Fallback xmlns="">
          <p:pic>
            <p:nvPicPr>
              <p:cNvPr id="63" name="Ink 62">
                <a:extLst>
                  <a:ext uri="{FF2B5EF4-FFF2-40B4-BE49-F238E27FC236}">
                    <a16:creationId xmlns:a16="http://schemas.microsoft.com/office/drawing/2014/main" id="{EE6F3B80-BE2A-3B76-9381-804670E59DA6}"/>
                  </a:ext>
                </a:extLst>
              </p:cNvPr>
              <p:cNvPicPr/>
              <p:nvPr/>
            </p:nvPicPr>
            <p:blipFill>
              <a:blip r:embed="rId33"/>
              <a:stretch>
                <a:fillRect/>
              </a:stretch>
            </p:blipFill>
            <p:spPr>
              <a:xfrm>
                <a:off x="3430651" y="2433608"/>
                <a:ext cx="12780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a:extLst>
                  <a:ext uri="{FF2B5EF4-FFF2-40B4-BE49-F238E27FC236}">
                    <a16:creationId xmlns:a16="http://schemas.microsoft.com/office/drawing/2014/main" id="{8A4F3A2C-BF77-9125-ACC9-FB3CBB69F4FC}"/>
                  </a:ext>
                </a:extLst>
              </p14:cNvPr>
              <p14:cNvContentPartPr/>
              <p14:nvPr/>
            </p14:nvContentPartPr>
            <p14:xfrm>
              <a:off x="482971" y="2145608"/>
              <a:ext cx="137880" cy="429480"/>
            </p14:xfrm>
          </p:contentPart>
        </mc:Choice>
        <mc:Fallback xmlns="">
          <p:pic>
            <p:nvPicPr>
              <p:cNvPr id="6" name="Ink 5">
                <a:extLst>
                  <a:ext uri="{FF2B5EF4-FFF2-40B4-BE49-F238E27FC236}">
                    <a16:creationId xmlns:a16="http://schemas.microsoft.com/office/drawing/2014/main" id="{8A4F3A2C-BF77-9125-ACC9-FB3CBB69F4FC}"/>
                  </a:ext>
                </a:extLst>
              </p:cNvPr>
              <p:cNvPicPr/>
              <p:nvPr/>
            </p:nvPicPr>
            <p:blipFill>
              <a:blip r:embed="rId35"/>
              <a:stretch>
                <a:fillRect/>
              </a:stretch>
            </p:blipFill>
            <p:spPr>
              <a:xfrm>
                <a:off x="476851" y="2139488"/>
                <a:ext cx="15012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 name="Ink 6">
                <a:extLst>
                  <a:ext uri="{FF2B5EF4-FFF2-40B4-BE49-F238E27FC236}">
                    <a16:creationId xmlns:a16="http://schemas.microsoft.com/office/drawing/2014/main" id="{4A163419-E383-E31B-D2DA-C9A016840588}"/>
                  </a:ext>
                </a:extLst>
              </p14:cNvPr>
              <p14:cNvContentPartPr/>
              <p14:nvPr/>
            </p14:nvContentPartPr>
            <p14:xfrm>
              <a:off x="546331" y="2358728"/>
              <a:ext cx="83520" cy="69480"/>
            </p14:xfrm>
          </p:contentPart>
        </mc:Choice>
        <mc:Fallback xmlns="">
          <p:pic>
            <p:nvPicPr>
              <p:cNvPr id="7" name="Ink 6">
                <a:extLst>
                  <a:ext uri="{FF2B5EF4-FFF2-40B4-BE49-F238E27FC236}">
                    <a16:creationId xmlns:a16="http://schemas.microsoft.com/office/drawing/2014/main" id="{4A163419-E383-E31B-D2DA-C9A016840588}"/>
                  </a:ext>
                </a:extLst>
              </p:cNvPr>
              <p:cNvPicPr/>
              <p:nvPr/>
            </p:nvPicPr>
            <p:blipFill>
              <a:blip r:embed="rId37"/>
              <a:stretch>
                <a:fillRect/>
              </a:stretch>
            </p:blipFill>
            <p:spPr>
              <a:xfrm>
                <a:off x="540211" y="2352608"/>
                <a:ext cx="957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 name="Ink 7">
                <a:extLst>
                  <a:ext uri="{FF2B5EF4-FFF2-40B4-BE49-F238E27FC236}">
                    <a16:creationId xmlns:a16="http://schemas.microsoft.com/office/drawing/2014/main" id="{36CE9F9A-B35C-1B96-DBEE-76B9400F69AF}"/>
                  </a:ext>
                </a:extLst>
              </p14:cNvPr>
              <p14:cNvContentPartPr/>
              <p14:nvPr/>
            </p14:nvContentPartPr>
            <p14:xfrm>
              <a:off x="757291" y="2217608"/>
              <a:ext cx="168120" cy="268200"/>
            </p14:xfrm>
          </p:contentPart>
        </mc:Choice>
        <mc:Fallback xmlns="">
          <p:pic>
            <p:nvPicPr>
              <p:cNvPr id="8" name="Ink 7">
                <a:extLst>
                  <a:ext uri="{FF2B5EF4-FFF2-40B4-BE49-F238E27FC236}">
                    <a16:creationId xmlns:a16="http://schemas.microsoft.com/office/drawing/2014/main" id="{36CE9F9A-B35C-1B96-DBEE-76B9400F69AF}"/>
                  </a:ext>
                </a:extLst>
              </p:cNvPr>
              <p:cNvPicPr/>
              <p:nvPr/>
            </p:nvPicPr>
            <p:blipFill>
              <a:blip r:embed="rId39"/>
              <a:stretch>
                <a:fillRect/>
              </a:stretch>
            </p:blipFill>
            <p:spPr>
              <a:xfrm>
                <a:off x="751171" y="2211488"/>
                <a:ext cx="18036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 name="Ink 8">
                <a:extLst>
                  <a:ext uri="{FF2B5EF4-FFF2-40B4-BE49-F238E27FC236}">
                    <a16:creationId xmlns:a16="http://schemas.microsoft.com/office/drawing/2014/main" id="{C2B83AAD-AC3F-B43E-8E0C-8D760D21C0B5}"/>
                  </a:ext>
                </a:extLst>
              </p14:cNvPr>
              <p14:cNvContentPartPr/>
              <p14:nvPr/>
            </p14:nvContentPartPr>
            <p14:xfrm>
              <a:off x="987691" y="2291048"/>
              <a:ext cx="105480" cy="169200"/>
            </p14:xfrm>
          </p:contentPart>
        </mc:Choice>
        <mc:Fallback xmlns="">
          <p:pic>
            <p:nvPicPr>
              <p:cNvPr id="9" name="Ink 8">
                <a:extLst>
                  <a:ext uri="{FF2B5EF4-FFF2-40B4-BE49-F238E27FC236}">
                    <a16:creationId xmlns:a16="http://schemas.microsoft.com/office/drawing/2014/main" id="{C2B83AAD-AC3F-B43E-8E0C-8D760D21C0B5}"/>
                  </a:ext>
                </a:extLst>
              </p:cNvPr>
              <p:cNvPicPr/>
              <p:nvPr/>
            </p:nvPicPr>
            <p:blipFill>
              <a:blip r:embed="rId41"/>
              <a:stretch>
                <a:fillRect/>
              </a:stretch>
            </p:blipFill>
            <p:spPr>
              <a:xfrm>
                <a:off x="981571" y="2284928"/>
                <a:ext cx="1177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 name="Ink 9">
                <a:extLst>
                  <a:ext uri="{FF2B5EF4-FFF2-40B4-BE49-F238E27FC236}">
                    <a16:creationId xmlns:a16="http://schemas.microsoft.com/office/drawing/2014/main" id="{8E7FE8C1-8FEF-C942-8EB5-3A31F55EBC74}"/>
                  </a:ext>
                </a:extLst>
              </p14:cNvPr>
              <p14:cNvContentPartPr/>
              <p14:nvPr/>
            </p14:nvContentPartPr>
            <p14:xfrm>
              <a:off x="1114051" y="2017808"/>
              <a:ext cx="20880" cy="337320"/>
            </p14:xfrm>
          </p:contentPart>
        </mc:Choice>
        <mc:Fallback xmlns="">
          <p:pic>
            <p:nvPicPr>
              <p:cNvPr id="10" name="Ink 9">
                <a:extLst>
                  <a:ext uri="{FF2B5EF4-FFF2-40B4-BE49-F238E27FC236}">
                    <a16:creationId xmlns:a16="http://schemas.microsoft.com/office/drawing/2014/main" id="{8E7FE8C1-8FEF-C942-8EB5-3A31F55EBC74}"/>
                  </a:ext>
                </a:extLst>
              </p:cNvPr>
              <p:cNvPicPr/>
              <p:nvPr/>
            </p:nvPicPr>
            <p:blipFill>
              <a:blip r:embed="rId43"/>
              <a:stretch>
                <a:fillRect/>
              </a:stretch>
            </p:blipFill>
            <p:spPr>
              <a:xfrm>
                <a:off x="1107931" y="2011688"/>
                <a:ext cx="3312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 name="Ink 10">
                <a:extLst>
                  <a:ext uri="{FF2B5EF4-FFF2-40B4-BE49-F238E27FC236}">
                    <a16:creationId xmlns:a16="http://schemas.microsoft.com/office/drawing/2014/main" id="{77AAFB8E-AB08-CB77-9826-A290158EFEBB}"/>
                  </a:ext>
                </a:extLst>
              </p14:cNvPr>
              <p14:cNvContentPartPr/>
              <p14:nvPr/>
            </p14:nvContentPartPr>
            <p14:xfrm>
              <a:off x="1124131" y="2153888"/>
              <a:ext cx="329400" cy="184680"/>
            </p14:xfrm>
          </p:contentPart>
        </mc:Choice>
        <mc:Fallback xmlns="">
          <p:pic>
            <p:nvPicPr>
              <p:cNvPr id="11" name="Ink 10">
                <a:extLst>
                  <a:ext uri="{FF2B5EF4-FFF2-40B4-BE49-F238E27FC236}">
                    <a16:creationId xmlns:a16="http://schemas.microsoft.com/office/drawing/2014/main" id="{77AAFB8E-AB08-CB77-9826-A290158EFEBB}"/>
                  </a:ext>
                </a:extLst>
              </p:cNvPr>
              <p:cNvPicPr/>
              <p:nvPr/>
            </p:nvPicPr>
            <p:blipFill>
              <a:blip r:embed="rId45"/>
              <a:stretch>
                <a:fillRect/>
              </a:stretch>
            </p:blipFill>
            <p:spPr>
              <a:xfrm>
                <a:off x="1118011" y="2147768"/>
                <a:ext cx="3416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 name="Ink 11">
                <a:extLst>
                  <a:ext uri="{FF2B5EF4-FFF2-40B4-BE49-F238E27FC236}">
                    <a16:creationId xmlns:a16="http://schemas.microsoft.com/office/drawing/2014/main" id="{8BC8A7D1-4708-791F-240A-169FCDDF357E}"/>
                  </a:ext>
                </a:extLst>
              </p14:cNvPr>
              <p14:cNvContentPartPr/>
              <p14:nvPr/>
            </p14:nvContentPartPr>
            <p14:xfrm>
              <a:off x="1576291" y="1870928"/>
              <a:ext cx="32760" cy="443520"/>
            </p14:xfrm>
          </p:contentPart>
        </mc:Choice>
        <mc:Fallback xmlns="">
          <p:pic>
            <p:nvPicPr>
              <p:cNvPr id="12" name="Ink 11">
                <a:extLst>
                  <a:ext uri="{FF2B5EF4-FFF2-40B4-BE49-F238E27FC236}">
                    <a16:creationId xmlns:a16="http://schemas.microsoft.com/office/drawing/2014/main" id="{8BC8A7D1-4708-791F-240A-169FCDDF357E}"/>
                  </a:ext>
                </a:extLst>
              </p:cNvPr>
              <p:cNvPicPr/>
              <p:nvPr/>
            </p:nvPicPr>
            <p:blipFill>
              <a:blip r:embed="rId47"/>
              <a:stretch>
                <a:fillRect/>
              </a:stretch>
            </p:blipFill>
            <p:spPr>
              <a:xfrm>
                <a:off x="1570171" y="1864808"/>
                <a:ext cx="4500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3" name="Ink 12">
                <a:extLst>
                  <a:ext uri="{FF2B5EF4-FFF2-40B4-BE49-F238E27FC236}">
                    <a16:creationId xmlns:a16="http://schemas.microsoft.com/office/drawing/2014/main" id="{AD55DFC2-4FF4-860D-90B6-7AD4F0C822D8}"/>
                  </a:ext>
                </a:extLst>
              </p14:cNvPr>
              <p14:cNvContentPartPr/>
              <p14:nvPr/>
            </p14:nvContentPartPr>
            <p14:xfrm>
              <a:off x="1576291" y="2009888"/>
              <a:ext cx="295560" cy="102960"/>
            </p14:xfrm>
          </p:contentPart>
        </mc:Choice>
        <mc:Fallback xmlns="">
          <p:pic>
            <p:nvPicPr>
              <p:cNvPr id="13" name="Ink 12">
                <a:extLst>
                  <a:ext uri="{FF2B5EF4-FFF2-40B4-BE49-F238E27FC236}">
                    <a16:creationId xmlns:a16="http://schemas.microsoft.com/office/drawing/2014/main" id="{AD55DFC2-4FF4-860D-90B6-7AD4F0C822D8}"/>
                  </a:ext>
                </a:extLst>
              </p:cNvPr>
              <p:cNvPicPr/>
              <p:nvPr/>
            </p:nvPicPr>
            <p:blipFill>
              <a:blip r:embed="rId49"/>
              <a:stretch>
                <a:fillRect/>
              </a:stretch>
            </p:blipFill>
            <p:spPr>
              <a:xfrm>
                <a:off x="1570171" y="2003768"/>
                <a:ext cx="3078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 name="Ink 13">
                <a:extLst>
                  <a:ext uri="{FF2B5EF4-FFF2-40B4-BE49-F238E27FC236}">
                    <a16:creationId xmlns:a16="http://schemas.microsoft.com/office/drawing/2014/main" id="{201D2B03-8DC8-EC47-DE49-CB1B532BE9BE}"/>
                  </a:ext>
                </a:extLst>
              </p14:cNvPr>
              <p14:cNvContentPartPr/>
              <p14:nvPr/>
            </p14:nvContentPartPr>
            <p14:xfrm>
              <a:off x="1860331" y="1860128"/>
              <a:ext cx="177120" cy="322560"/>
            </p14:xfrm>
          </p:contentPart>
        </mc:Choice>
        <mc:Fallback xmlns="">
          <p:pic>
            <p:nvPicPr>
              <p:cNvPr id="14" name="Ink 13">
                <a:extLst>
                  <a:ext uri="{FF2B5EF4-FFF2-40B4-BE49-F238E27FC236}">
                    <a16:creationId xmlns:a16="http://schemas.microsoft.com/office/drawing/2014/main" id="{201D2B03-8DC8-EC47-DE49-CB1B532BE9BE}"/>
                  </a:ext>
                </a:extLst>
              </p:cNvPr>
              <p:cNvPicPr/>
              <p:nvPr/>
            </p:nvPicPr>
            <p:blipFill>
              <a:blip r:embed="rId51"/>
              <a:stretch>
                <a:fillRect/>
              </a:stretch>
            </p:blipFill>
            <p:spPr>
              <a:xfrm>
                <a:off x="1854211" y="1854008"/>
                <a:ext cx="18936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3F06F399-A469-CC18-54B3-C3DB73158188}"/>
                  </a:ext>
                </a:extLst>
              </p14:cNvPr>
              <p14:cNvContentPartPr/>
              <p14:nvPr/>
            </p14:nvContentPartPr>
            <p14:xfrm>
              <a:off x="94171" y="1534328"/>
              <a:ext cx="15120" cy="222480"/>
            </p14:xfrm>
          </p:contentPart>
        </mc:Choice>
        <mc:Fallback xmlns="">
          <p:pic>
            <p:nvPicPr>
              <p:cNvPr id="32" name="Ink 31">
                <a:extLst>
                  <a:ext uri="{FF2B5EF4-FFF2-40B4-BE49-F238E27FC236}">
                    <a16:creationId xmlns:a16="http://schemas.microsoft.com/office/drawing/2014/main" id="{3F06F399-A469-CC18-54B3-C3DB73158188}"/>
                  </a:ext>
                </a:extLst>
              </p:cNvPr>
              <p:cNvPicPr/>
              <p:nvPr/>
            </p:nvPicPr>
            <p:blipFill>
              <a:blip r:embed="rId53"/>
              <a:stretch>
                <a:fillRect/>
              </a:stretch>
            </p:blipFill>
            <p:spPr>
              <a:xfrm>
                <a:off x="88051" y="1528208"/>
                <a:ext cx="273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EFFB6C02-5652-A31B-4484-85911B53DE52}"/>
                  </a:ext>
                </a:extLst>
              </p14:cNvPr>
              <p14:cNvContentPartPr/>
              <p14:nvPr/>
            </p14:nvContentPartPr>
            <p14:xfrm>
              <a:off x="178411" y="1387088"/>
              <a:ext cx="10800" cy="374760"/>
            </p14:xfrm>
          </p:contentPart>
        </mc:Choice>
        <mc:Fallback xmlns="">
          <p:pic>
            <p:nvPicPr>
              <p:cNvPr id="33" name="Ink 32">
                <a:extLst>
                  <a:ext uri="{FF2B5EF4-FFF2-40B4-BE49-F238E27FC236}">
                    <a16:creationId xmlns:a16="http://schemas.microsoft.com/office/drawing/2014/main" id="{EFFB6C02-5652-A31B-4484-85911B53DE52}"/>
                  </a:ext>
                </a:extLst>
              </p:cNvPr>
              <p:cNvPicPr/>
              <p:nvPr/>
            </p:nvPicPr>
            <p:blipFill>
              <a:blip r:embed="rId55"/>
              <a:stretch>
                <a:fillRect/>
              </a:stretch>
            </p:blipFill>
            <p:spPr>
              <a:xfrm>
                <a:off x="172291" y="1380968"/>
                <a:ext cx="230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1DEE91C6-1A3C-E7D7-6A6A-FD342F4B50C4}"/>
                  </a:ext>
                </a:extLst>
              </p14:cNvPr>
              <p14:cNvContentPartPr/>
              <p14:nvPr/>
            </p14:nvContentPartPr>
            <p14:xfrm>
              <a:off x="147091" y="1524248"/>
              <a:ext cx="491760" cy="146520"/>
            </p14:xfrm>
          </p:contentPart>
        </mc:Choice>
        <mc:Fallback xmlns="">
          <p:pic>
            <p:nvPicPr>
              <p:cNvPr id="34" name="Ink 33">
                <a:extLst>
                  <a:ext uri="{FF2B5EF4-FFF2-40B4-BE49-F238E27FC236}">
                    <a16:creationId xmlns:a16="http://schemas.microsoft.com/office/drawing/2014/main" id="{1DEE91C6-1A3C-E7D7-6A6A-FD342F4B50C4}"/>
                  </a:ext>
                </a:extLst>
              </p:cNvPr>
              <p:cNvPicPr/>
              <p:nvPr/>
            </p:nvPicPr>
            <p:blipFill>
              <a:blip r:embed="rId57"/>
              <a:stretch>
                <a:fillRect/>
              </a:stretch>
            </p:blipFill>
            <p:spPr>
              <a:xfrm>
                <a:off x="140971" y="1518128"/>
                <a:ext cx="5040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DD815A1D-DF0A-8A01-011D-D7CD4041DEAD}"/>
                  </a:ext>
                </a:extLst>
              </p14:cNvPr>
              <p14:cNvContentPartPr/>
              <p14:nvPr/>
            </p14:nvContentPartPr>
            <p14:xfrm>
              <a:off x="33691" y="954368"/>
              <a:ext cx="713160" cy="1027440"/>
            </p14:xfrm>
          </p:contentPart>
        </mc:Choice>
        <mc:Fallback xmlns="">
          <p:pic>
            <p:nvPicPr>
              <p:cNvPr id="35" name="Ink 34">
                <a:extLst>
                  <a:ext uri="{FF2B5EF4-FFF2-40B4-BE49-F238E27FC236}">
                    <a16:creationId xmlns:a16="http://schemas.microsoft.com/office/drawing/2014/main" id="{DD815A1D-DF0A-8A01-011D-D7CD4041DEAD}"/>
                  </a:ext>
                </a:extLst>
              </p:cNvPr>
              <p:cNvPicPr/>
              <p:nvPr/>
            </p:nvPicPr>
            <p:blipFill>
              <a:blip r:embed="rId59"/>
              <a:stretch>
                <a:fillRect/>
              </a:stretch>
            </p:blipFill>
            <p:spPr>
              <a:xfrm>
                <a:off x="27571" y="948248"/>
                <a:ext cx="725400" cy="1039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6" name="Ink 35">
                <a:extLst>
                  <a:ext uri="{FF2B5EF4-FFF2-40B4-BE49-F238E27FC236}">
                    <a16:creationId xmlns:a16="http://schemas.microsoft.com/office/drawing/2014/main" id="{A0E011DE-1261-26A2-3969-D0B247ECFB6F}"/>
                  </a:ext>
                </a:extLst>
              </p14:cNvPr>
              <p14:cNvContentPartPr/>
              <p14:nvPr/>
            </p14:nvContentPartPr>
            <p14:xfrm>
              <a:off x="220531" y="1839248"/>
              <a:ext cx="360" cy="360"/>
            </p14:xfrm>
          </p:contentPart>
        </mc:Choice>
        <mc:Fallback xmlns="">
          <p:pic>
            <p:nvPicPr>
              <p:cNvPr id="36" name="Ink 35">
                <a:extLst>
                  <a:ext uri="{FF2B5EF4-FFF2-40B4-BE49-F238E27FC236}">
                    <a16:creationId xmlns:a16="http://schemas.microsoft.com/office/drawing/2014/main" id="{A0E011DE-1261-26A2-3969-D0B247ECFB6F}"/>
                  </a:ext>
                </a:extLst>
              </p:cNvPr>
              <p:cNvPicPr/>
              <p:nvPr/>
            </p:nvPicPr>
            <p:blipFill>
              <a:blip r:embed="rId61"/>
              <a:stretch>
                <a:fillRect/>
              </a:stretch>
            </p:blipFill>
            <p:spPr>
              <a:xfrm>
                <a:off x="214411" y="18331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7" name="Ink 36">
                <a:extLst>
                  <a:ext uri="{FF2B5EF4-FFF2-40B4-BE49-F238E27FC236}">
                    <a16:creationId xmlns:a16="http://schemas.microsoft.com/office/drawing/2014/main" id="{0566AF40-1361-8F45-F5D6-3AF0552259A5}"/>
                  </a:ext>
                </a:extLst>
              </p14:cNvPr>
              <p14:cNvContentPartPr/>
              <p14:nvPr/>
            </p14:nvContentPartPr>
            <p14:xfrm>
              <a:off x="344731" y="1096568"/>
              <a:ext cx="191880" cy="888840"/>
            </p14:xfrm>
          </p:contentPart>
        </mc:Choice>
        <mc:Fallback xmlns="">
          <p:pic>
            <p:nvPicPr>
              <p:cNvPr id="37" name="Ink 36">
                <a:extLst>
                  <a:ext uri="{FF2B5EF4-FFF2-40B4-BE49-F238E27FC236}">
                    <a16:creationId xmlns:a16="http://schemas.microsoft.com/office/drawing/2014/main" id="{0566AF40-1361-8F45-F5D6-3AF0552259A5}"/>
                  </a:ext>
                </a:extLst>
              </p:cNvPr>
              <p:cNvPicPr/>
              <p:nvPr/>
            </p:nvPicPr>
            <p:blipFill>
              <a:blip r:embed="rId63"/>
              <a:stretch>
                <a:fillRect/>
              </a:stretch>
            </p:blipFill>
            <p:spPr>
              <a:xfrm>
                <a:off x="338611" y="1090448"/>
                <a:ext cx="204120" cy="901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9" name="Ink 38">
                <a:extLst>
                  <a:ext uri="{FF2B5EF4-FFF2-40B4-BE49-F238E27FC236}">
                    <a16:creationId xmlns:a16="http://schemas.microsoft.com/office/drawing/2014/main" id="{811CC889-54D8-2309-5E76-080CE4AAA292}"/>
                  </a:ext>
                </a:extLst>
              </p14:cNvPr>
              <p14:cNvContentPartPr/>
              <p14:nvPr/>
            </p14:nvContentPartPr>
            <p14:xfrm>
              <a:off x="117211" y="2172608"/>
              <a:ext cx="178920" cy="416880"/>
            </p14:xfrm>
          </p:contentPart>
        </mc:Choice>
        <mc:Fallback xmlns="">
          <p:pic>
            <p:nvPicPr>
              <p:cNvPr id="39" name="Ink 38">
                <a:extLst>
                  <a:ext uri="{FF2B5EF4-FFF2-40B4-BE49-F238E27FC236}">
                    <a16:creationId xmlns:a16="http://schemas.microsoft.com/office/drawing/2014/main" id="{811CC889-54D8-2309-5E76-080CE4AAA292}"/>
                  </a:ext>
                </a:extLst>
              </p:cNvPr>
              <p:cNvPicPr/>
              <p:nvPr/>
            </p:nvPicPr>
            <p:blipFill>
              <a:blip r:embed="rId65"/>
              <a:stretch>
                <a:fillRect/>
              </a:stretch>
            </p:blipFill>
            <p:spPr>
              <a:xfrm>
                <a:off x="111091" y="2166488"/>
                <a:ext cx="19116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0" name="Ink 39">
                <a:extLst>
                  <a:ext uri="{FF2B5EF4-FFF2-40B4-BE49-F238E27FC236}">
                    <a16:creationId xmlns:a16="http://schemas.microsoft.com/office/drawing/2014/main" id="{A0E6AED9-4524-C747-AEC7-B76CF15EDF18}"/>
                  </a:ext>
                </a:extLst>
              </p14:cNvPr>
              <p14:cNvContentPartPr/>
              <p14:nvPr/>
            </p14:nvContentPartPr>
            <p14:xfrm>
              <a:off x="283531" y="2312288"/>
              <a:ext cx="69480" cy="304920"/>
            </p14:xfrm>
          </p:contentPart>
        </mc:Choice>
        <mc:Fallback xmlns="">
          <p:pic>
            <p:nvPicPr>
              <p:cNvPr id="40" name="Ink 39">
                <a:extLst>
                  <a:ext uri="{FF2B5EF4-FFF2-40B4-BE49-F238E27FC236}">
                    <a16:creationId xmlns:a16="http://schemas.microsoft.com/office/drawing/2014/main" id="{A0E6AED9-4524-C747-AEC7-B76CF15EDF18}"/>
                  </a:ext>
                </a:extLst>
              </p:cNvPr>
              <p:cNvPicPr/>
              <p:nvPr/>
            </p:nvPicPr>
            <p:blipFill>
              <a:blip r:embed="rId67"/>
              <a:stretch>
                <a:fillRect/>
              </a:stretch>
            </p:blipFill>
            <p:spPr>
              <a:xfrm>
                <a:off x="277411" y="2306168"/>
                <a:ext cx="8172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0" name="Ink 49">
                <a:extLst>
                  <a:ext uri="{FF2B5EF4-FFF2-40B4-BE49-F238E27FC236}">
                    <a16:creationId xmlns:a16="http://schemas.microsoft.com/office/drawing/2014/main" id="{A5895B07-7AF9-4B03-3A8A-48DAD03073F0}"/>
                  </a:ext>
                </a:extLst>
              </p14:cNvPr>
              <p14:cNvContentPartPr/>
              <p14:nvPr/>
            </p14:nvContentPartPr>
            <p14:xfrm>
              <a:off x="867451" y="1440008"/>
              <a:ext cx="116640" cy="185400"/>
            </p14:xfrm>
          </p:contentPart>
        </mc:Choice>
        <mc:Fallback xmlns="">
          <p:pic>
            <p:nvPicPr>
              <p:cNvPr id="50" name="Ink 49">
                <a:extLst>
                  <a:ext uri="{FF2B5EF4-FFF2-40B4-BE49-F238E27FC236}">
                    <a16:creationId xmlns:a16="http://schemas.microsoft.com/office/drawing/2014/main" id="{A5895B07-7AF9-4B03-3A8A-48DAD03073F0}"/>
                  </a:ext>
                </a:extLst>
              </p:cNvPr>
              <p:cNvPicPr/>
              <p:nvPr/>
            </p:nvPicPr>
            <p:blipFill>
              <a:blip r:embed="rId69"/>
              <a:stretch>
                <a:fillRect/>
              </a:stretch>
            </p:blipFill>
            <p:spPr>
              <a:xfrm>
                <a:off x="861331" y="1433888"/>
                <a:ext cx="12888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1" name="Ink 50">
                <a:extLst>
                  <a:ext uri="{FF2B5EF4-FFF2-40B4-BE49-F238E27FC236}">
                    <a16:creationId xmlns:a16="http://schemas.microsoft.com/office/drawing/2014/main" id="{E74C300D-FA8C-C570-C707-DCC3B05816AC}"/>
                  </a:ext>
                </a:extLst>
              </p14:cNvPr>
              <p14:cNvContentPartPr/>
              <p14:nvPr/>
            </p14:nvContentPartPr>
            <p14:xfrm>
              <a:off x="872131" y="1373048"/>
              <a:ext cx="137880" cy="298440"/>
            </p14:xfrm>
          </p:contentPart>
        </mc:Choice>
        <mc:Fallback xmlns="">
          <p:pic>
            <p:nvPicPr>
              <p:cNvPr id="51" name="Ink 50">
                <a:extLst>
                  <a:ext uri="{FF2B5EF4-FFF2-40B4-BE49-F238E27FC236}">
                    <a16:creationId xmlns:a16="http://schemas.microsoft.com/office/drawing/2014/main" id="{E74C300D-FA8C-C570-C707-DCC3B05816AC}"/>
                  </a:ext>
                </a:extLst>
              </p:cNvPr>
              <p:cNvPicPr/>
              <p:nvPr/>
            </p:nvPicPr>
            <p:blipFill>
              <a:blip r:embed="rId71"/>
              <a:stretch>
                <a:fillRect/>
              </a:stretch>
            </p:blipFill>
            <p:spPr>
              <a:xfrm>
                <a:off x="866011" y="1366928"/>
                <a:ext cx="15012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 name="Ink 41">
                <a:extLst>
                  <a:ext uri="{FF2B5EF4-FFF2-40B4-BE49-F238E27FC236}">
                    <a16:creationId xmlns:a16="http://schemas.microsoft.com/office/drawing/2014/main" id="{CAEEBED3-0075-51A1-EF88-15C61BE529B6}"/>
                  </a:ext>
                </a:extLst>
              </p14:cNvPr>
              <p14:cNvContentPartPr/>
              <p14:nvPr/>
            </p14:nvContentPartPr>
            <p14:xfrm>
              <a:off x="1292611" y="3531248"/>
              <a:ext cx="10800" cy="284400"/>
            </p14:xfrm>
          </p:contentPart>
        </mc:Choice>
        <mc:Fallback xmlns="">
          <p:pic>
            <p:nvPicPr>
              <p:cNvPr id="42" name="Ink 41">
                <a:extLst>
                  <a:ext uri="{FF2B5EF4-FFF2-40B4-BE49-F238E27FC236}">
                    <a16:creationId xmlns:a16="http://schemas.microsoft.com/office/drawing/2014/main" id="{CAEEBED3-0075-51A1-EF88-15C61BE529B6}"/>
                  </a:ext>
                </a:extLst>
              </p:cNvPr>
              <p:cNvPicPr/>
              <p:nvPr/>
            </p:nvPicPr>
            <p:blipFill>
              <a:blip r:embed="rId73"/>
              <a:stretch>
                <a:fillRect/>
              </a:stretch>
            </p:blipFill>
            <p:spPr>
              <a:xfrm>
                <a:off x="1286491" y="3525128"/>
                <a:ext cx="2304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3" name="Ink 42">
                <a:extLst>
                  <a:ext uri="{FF2B5EF4-FFF2-40B4-BE49-F238E27FC236}">
                    <a16:creationId xmlns:a16="http://schemas.microsoft.com/office/drawing/2014/main" id="{DDF9BDE7-AF87-FC06-693F-BF8E06C71803}"/>
                  </a:ext>
                </a:extLst>
              </p14:cNvPr>
              <p14:cNvContentPartPr/>
              <p14:nvPr/>
            </p14:nvContentPartPr>
            <p14:xfrm>
              <a:off x="1239691" y="3443408"/>
              <a:ext cx="149760" cy="196200"/>
            </p14:xfrm>
          </p:contentPart>
        </mc:Choice>
        <mc:Fallback xmlns="">
          <p:pic>
            <p:nvPicPr>
              <p:cNvPr id="43" name="Ink 42">
                <a:extLst>
                  <a:ext uri="{FF2B5EF4-FFF2-40B4-BE49-F238E27FC236}">
                    <a16:creationId xmlns:a16="http://schemas.microsoft.com/office/drawing/2014/main" id="{DDF9BDE7-AF87-FC06-693F-BF8E06C71803}"/>
                  </a:ext>
                </a:extLst>
              </p:cNvPr>
              <p:cNvPicPr/>
              <p:nvPr/>
            </p:nvPicPr>
            <p:blipFill>
              <a:blip r:embed="rId75"/>
              <a:stretch>
                <a:fillRect/>
              </a:stretch>
            </p:blipFill>
            <p:spPr>
              <a:xfrm>
                <a:off x="1233571" y="3437288"/>
                <a:ext cx="1620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4" name="Ink 43">
                <a:extLst>
                  <a:ext uri="{FF2B5EF4-FFF2-40B4-BE49-F238E27FC236}">
                    <a16:creationId xmlns:a16="http://schemas.microsoft.com/office/drawing/2014/main" id="{1AFA7E15-541E-3F39-0FBA-1FB42C5486E1}"/>
                  </a:ext>
                </a:extLst>
              </p14:cNvPr>
              <p14:cNvContentPartPr/>
              <p14:nvPr/>
            </p14:nvContentPartPr>
            <p14:xfrm>
              <a:off x="1554331" y="3111128"/>
              <a:ext cx="57960" cy="540000"/>
            </p14:xfrm>
          </p:contentPart>
        </mc:Choice>
        <mc:Fallback xmlns="">
          <p:pic>
            <p:nvPicPr>
              <p:cNvPr id="44" name="Ink 43">
                <a:extLst>
                  <a:ext uri="{FF2B5EF4-FFF2-40B4-BE49-F238E27FC236}">
                    <a16:creationId xmlns:a16="http://schemas.microsoft.com/office/drawing/2014/main" id="{1AFA7E15-541E-3F39-0FBA-1FB42C5486E1}"/>
                  </a:ext>
                </a:extLst>
              </p:cNvPr>
              <p:cNvPicPr/>
              <p:nvPr/>
            </p:nvPicPr>
            <p:blipFill>
              <a:blip r:embed="rId77"/>
              <a:stretch>
                <a:fillRect/>
              </a:stretch>
            </p:blipFill>
            <p:spPr>
              <a:xfrm>
                <a:off x="1548211" y="3105008"/>
                <a:ext cx="70200" cy="552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6" name="Ink 45">
                <a:extLst>
                  <a:ext uri="{FF2B5EF4-FFF2-40B4-BE49-F238E27FC236}">
                    <a16:creationId xmlns:a16="http://schemas.microsoft.com/office/drawing/2014/main" id="{B9F7E760-7370-A807-63CB-25E93A8C099E}"/>
                  </a:ext>
                </a:extLst>
              </p14:cNvPr>
              <p14:cNvContentPartPr/>
              <p14:nvPr/>
            </p14:nvContentPartPr>
            <p14:xfrm>
              <a:off x="1744411" y="3256208"/>
              <a:ext cx="360" cy="2160"/>
            </p14:xfrm>
          </p:contentPart>
        </mc:Choice>
        <mc:Fallback xmlns="">
          <p:pic>
            <p:nvPicPr>
              <p:cNvPr id="46" name="Ink 45">
                <a:extLst>
                  <a:ext uri="{FF2B5EF4-FFF2-40B4-BE49-F238E27FC236}">
                    <a16:creationId xmlns:a16="http://schemas.microsoft.com/office/drawing/2014/main" id="{B9F7E760-7370-A807-63CB-25E93A8C099E}"/>
                  </a:ext>
                </a:extLst>
              </p:cNvPr>
              <p:cNvPicPr/>
              <p:nvPr/>
            </p:nvPicPr>
            <p:blipFill>
              <a:blip r:embed="rId17"/>
              <a:stretch>
                <a:fillRect/>
              </a:stretch>
            </p:blipFill>
            <p:spPr>
              <a:xfrm>
                <a:off x="1738291" y="3250088"/>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7" name="Ink 46">
                <a:extLst>
                  <a:ext uri="{FF2B5EF4-FFF2-40B4-BE49-F238E27FC236}">
                    <a16:creationId xmlns:a16="http://schemas.microsoft.com/office/drawing/2014/main" id="{A2FF5297-FE8A-80BD-B6FA-3B62E435AA69}"/>
                  </a:ext>
                </a:extLst>
              </p14:cNvPr>
              <p14:cNvContentPartPr/>
              <p14:nvPr/>
            </p14:nvContentPartPr>
            <p14:xfrm>
              <a:off x="1711651" y="3258008"/>
              <a:ext cx="148680" cy="212400"/>
            </p14:xfrm>
          </p:contentPart>
        </mc:Choice>
        <mc:Fallback xmlns="">
          <p:pic>
            <p:nvPicPr>
              <p:cNvPr id="47" name="Ink 46">
                <a:extLst>
                  <a:ext uri="{FF2B5EF4-FFF2-40B4-BE49-F238E27FC236}">
                    <a16:creationId xmlns:a16="http://schemas.microsoft.com/office/drawing/2014/main" id="{A2FF5297-FE8A-80BD-B6FA-3B62E435AA69}"/>
                  </a:ext>
                </a:extLst>
              </p:cNvPr>
              <p:cNvPicPr/>
              <p:nvPr/>
            </p:nvPicPr>
            <p:blipFill>
              <a:blip r:embed="rId80"/>
              <a:stretch>
                <a:fillRect/>
              </a:stretch>
            </p:blipFill>
            <p:spPr>
              <a:xfrm>
                <a:off x="1705531" y="3251888"/>
                <a:ext cx="1609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3" name="Ink 52">
                <a:extLst>
                  <a:ext uri="{FF2B5EF4-FFF2-40B4-BE49-F238E27FC236}">
                    <a16:creationId xmlns:a16="http://schemas.microsoft.com/office/drawing/2014/main" id="{B0E664CC-5A48-F94F-8AD6-15EEEE3F3D80}"/>
                  </a:ext>
                </a:extLst>
              </p14:cNvPr>
              <p14:cNvContentPartPr/>
              <p14:nvPr/>
            </p14:nvContentPartPr>
            <p14:xfrm>
              <a:off x="1273171" y="3084488"/>
              <a:ext cx="544320" cy="825480"/>
            </p14:xfrm>
          </p:contentPart>
        </mc:Choice>
        <mc:Fallback xmlns="">
          <p:pic>
            <p:nvPicPr>
              <p:cNvPr id="53" name="Ink 52">
                <a:extLst>
                  <a:ext uri="{FF2B5EF4-FFF2-40B4-BE49-F238E27FC236}">
                    <a16:creationId xmlns:a16="http://schemas.microsoft.com/office/drawing/2014/main" id="{B0E664CC-5A48-F94F-8AD6-15EEEE3F3D80}"/>
                  </a:ext>
                </a:extLst>
              </p:cNvPr>
              <p:cNvPicPr/>
              <p:nvPr/>
            </p:nvPicPr>
            <p:blipFill>
              <a:blip r:embed="rId82"/>
              <a:stretch>
                <a:fillRect/>
              </a:stretch>
            </p:blipFill>
            <p:spPr>
              <a:xfrm>
                <a:off x="1267051" y="3078368"/>
                <a:ext cx="556560" cy="8377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5" name="Ink 64">
                <a:extLst>
                  <a:ext uri="{FF2B5EF4-FFF2-40B4-BE49-F238E27FC236}">
                    <a16:creationId xmlns:a16="http://schemas.microsoft.com/office/drawing/2014/main" id="{A0E3EA96-2FE3-ACAC-5AA2-898005708456}"/>
                  </a:ext>
                </a:extLst>
              </p14:cNvPr>
              <p14:cNvContentPartPr/>
              <p14:nvPr/>
            </p14:nvContentPartPr>
            <p14:xfrm>
              <a:off x="1128451" y="2627648"/>
              <a:ext cx="88200" cy="199800"/>
            </p14:xfrm>
          </p:contentPart>
        </mc:Choice>
        <mc:Fallback xmlns="">
          <p:pic>
            <p:nvPicPr>
              <p:cNvPr id="65" name="Ink 64">
                <a:extLst>
                  <a:ext uri="{FF2B5EF4-FFF2-40B4-BE49-F238E27FC236}">
                    <a16:creationId xmlns:a16="http://schemas.microsoft.com/office/drawing/2014/main" id="{A0E3EA96-2FE3-ACAC-5AA2-898005708456}"/>
                  </a:ext>
                </a:extLst>
              </p:cNvPr>
              <p:cNvPicPr/>
              <p:nvPr/>
            </p:nvPicPr>
            <p:blipFill>
              <a:blip r:embed="rId84"/>
              <a:stretch>
                <a:fillRect/>
              </a:stretch>
            </p:blipFill>
            <p:spPr>
              <a:xfrm>
                <a:off x="1122331" y="2621528"/>
                <a:ext cx="1004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6" name="Ink 65">
                <a:extLst>
                  <a:ext uri="{FF2B5EF4-FFF2-40B4-BE49-F238E27FC236}">
                    <a16:creationId xmlns:a16="http://schemas.microsoft.com/office/drawing/2014/main" id="{C90470BA-F844-95CF-069C-A42AB4BA221B}"/>
                  </a:ext>
                </a:extLst>
              </p14:cNvPr>
              <p14:cNvContentPartPr/>
              <p14:nvPr/>
            </p14:nvContentPartPr>
            <p14:xfrm>
              <a:off x="1103611" y="2616128"/>
              <a:ext cx="109800" cy="232200"/>
            </p14:xfrm>
          </p:contentPart>
        </mc:Choice>
        <mc:Fallback xmlns="">
          <p:pic>
            <p:nvPicPr>
              <p:cNvPr id="66" name="Ink 65">
                <a:extLst>
                  <a:ext uri="{FF2B5EF4-FFF2-40B4-BE49-F238E27FC236}">
                    <a16:creationId xmlns:a16="http://schemas.microsoft.com/office/drawing/2014/main" id="{C90470BA-F844-95CF-069C-A42AB4BA221B}"/>
                  </a:ext>
                </a:extLst>
              </p:cNvPr>
              <p:cNvPicPr/>
              <p:nvPr/>
            </p:nvPicPr>
            <p:blipFill>
              <a:blip r:embed="rId86"/>
              <a:stretch>
                <a:fillRect/>
              </a:stretch>
            </p:blipFill>
            <p:spPr>
              <a:xfrm>
                <a:off x="1097491" y="2610008"/>
                <a:ext cx="1220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7" name="Ink 66">
                <a:extLst>
                  <a:ext uri="{FF2B5EF4-FFF2-40B4-BE49-F238E27FC236}">
                    <a16:creationId xmlns:a16="http://schemas.microsoft.com/office/drawing/2014/main" id="{764B9F7C-BAEF-DDEE-E5D1-3A3BB216AA6D}"/>
                  </a:ext>
                </a:extLst>
              </p14:cNvPr>
              <p14:cNvContentPartPr/>
              <p14:nvPr/>
            </p14:nvContentPartPr>
            <p14:xfrm>
              <a:off x="1068691" y="2572568"/>
              <a:ext cx="161640" cy="357840"/>
            </p14:xfrm>
          </p:contentPart>
        </mc:Choice>
        <mc:Fallback xmlns="">
          <p:pic>
            <p:nvPicPr>
              <p:cNvPr id="67" name="Ink 66">
                <a:extLst>
                  <a:ext uri="{FF2B5EF4-FFF2-40B4-BE49-F238E27FC236}">
                    <a16:creationId xmlns:a16="http://schemas.microsoft.com/office/drawing/2014/main" id="{764B9F7C-BAEF-DDEE-E5D1-3A3BB216AA6D}"/>
                  </a:ext>
                </a:extLst>
              </p:cNvPr>
              <p:cNvPicPr/>
              <p:nvPr/>
            </p:nvPicPr>
            <p:blipFill>
              <a:blip r:embed="rId88"/>
              <a:stretch>
                <a:fillRect/>
              </a:stretch>
            </p:blipFill>
            <p:spPr>
              <a:xfrm>
                <a:off x="1062571" y="2566448"/>
                <a:ext cx="17388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8" name="Ink 67">
                <a:extLst>
                  <a:ext uri="{FF2B5EF4-FFF2-40B4-BE49-F238E27FC236}">
                    <a16:creationId xmlns:a16="http://schemas.microsoft.com/office/drawing/2014/main" id="{D2EF707E-6306-3C8E-481F-6C9F7CE941AF}"/>
                  </a:ext>
                </a:extLst>
              </p14:cNvPr>
              <p14:cNvContentPartPr/>
              <p14:nvPr/>
            </p14:nvContentPartPr>
            <p14:xfrm>
              <a:off x="1375771" y="2558528"/>
              <a:ext cx="106920" cy="554040"/>
            </p14:xfrm>
          </p:contentPart>
        </mc:Choice>
        <mc:Fallback xmlns="">
          <p:pic>
            <p:nvPicPr>
              <p:cNvPr id="68" name="Ink 67">
                <a:extLst>
                  <a:ext uri="{FF2B5EF4-FFF2-40B4-BE49-F238E27FC236}">
                    <a16:creationId xmlns:a16="http://schemas.microsoft.com/office/drawing/2014/main" id="{D2EF707E-6306-3C8E-481F-6C9F7CE941AF}"/>
                  </a:ext>
                </a:extLst>
              </p:cNvPr>
              <p:cNvPicPr/>
              <p:nvPr/>
            </p:nvPicPr>
            <p:blipFill>
              <a:blip r:embed="rId90"/>
              <a:stretch>
                <a:fillRect/>
              </a:stretch>
            </p:blipFill>
            <p:spPr>
              <a:xfrm>
                <a:off x="1369651" y="2552408"/>
                <a:ext cx="11916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9" name="Ink 68">
                <a:extLst>
                  <a:ext uri="{FF2B5EF4-FFF2-40B4-BE49-F238E27FC236}">
                    <a16:creationId xmlns:a16="http://schemas.microsoft.com/office/drawing/2014/main" id="{A8B1D991-85D7-A2C1-6B74-E227F941FDF7}"/>
                  </a:ext>
                </a:extLst>
              </p14:cNvPr>
              <p14:cNvContentPartPr/>
              <p14:nvPr/>
            </p14:nvContentPartPr>
            <p14:xfrm>
              <a:off x="1597531" y="2701088"/>
              <a:ext cx="11520" cy="102960"/>
            </p14:xfrm>
          </p:contentPart>
        </mc:Choice>
        <mc:Fallback xmlns="">
          <p:pic>
            <p:nvPicPr>
              <p:cNvPr id="69" name="Ink 68">
                <a:extLst>
                  <a:ext uri="{FF2B5EF4-FFF2-40B4-BE49-F238E27FC236}">
                    <a16:creationId xmlns:a16="http://schemas.microsoft.com/office/drawing/2014/main" id="{A8B1D991-85D7-A2C1-6B74-E227F941FDF7}"/>
                  </a:ext>
                </a:extLst>
              </p:cNvPr>
              <p:cNvPicPr/>
              <p:nvPr/>
            </p:nvPicPr>
            <p:blipFill>
              <a:blip r:embed="rId92"/>
              <a:stretch>
                <a:fillRect/>
              </a:stretch>
            </p:blipFill>
            <p:spPr>
              <a:xfrm>
                <a:off x="1591411" y="2694968"/>
                <a:ext cx="237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7" name="Ink 76">
                <a:extLst>
                  <a:ext uri="{FF2B5EF4-FFF2-40B4-BE49-F238E27FC236}">
                    <a16:creationId xmlns:a16="http://schemas.microsoft.com/office/drawing/2014/main" id="{A08ABDC0-D9E2-AB18-4632-53D0D7C07056}"/>
                  </a:ext>
                </a:extLst>
              </p14:cNvPr>
              <p14:cNvContentPartPr/>
              <p14:nvPr/>
            </p14:nvContentPartPr>
            <p14:xfrm>
              <a:off x="1200451" y="2620088"/>
              <a:ext cx="429480" cy="450720"/>
            </p14:xfrm>
          </p:contentPart>
        </mc:Choice>
        <mc:Fallback xmlns="">
          <p:pic>
            <p:nvPicPr>
              <p:cNvPr id="77" name="Ink 76">
                <a:extLst>
                  <a:ext uri="{FF2B5EF4-FFF2-40B4-BE49-F238E27FC236}">
                    <a16:creationId xmlns:a16="http://schemas.microsoft.com/office/drawing/2014/main" id="{A08ABDC0-D9E2-AB18-4632-53D0D7C07056}"/>
                  </a:ext>
                </a:extLst>
              </p:cNvPr>
              <p:cNvPicPr/>
              <p:nvPr/>
            </p:nvPicPr>
            <p:blipFill>
              <a:blip r:embed="rId94"/>
              <a:stretch>
                <a:fillRect/>
              </a:stretch>
            </p:blipFill>
            <p:spPr>
              <a:xfrm>
                <a:off x="1194331" y="2613968"/>
                <a:ext cx="44172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9" name="Ink 78">
                <a:extLst>
                  <a:ext uri="{FF2B5EF4-FFF2-40B4-BE49-F238E27FC236}">
                    <a16:creationId xmlns:a16="http://schemas.microsoft.com/office/drawing/2014/main" id="{B24C069B-7839-3D08-58C8-E8EEF3A0763B}"/>
                  </a:ext>
                </a:extLst>
              </p14:cNvPr>
              <p14:cNvContentPartPr/>
              <p14:nvPr/>
            </p14:nvContentPartPr>
            <p14:xfrm>
              <a:off x="1713091" y="2442608"/>
              <a:ext cx="94680" cy="270000"/>
            </p14:xfrm>
          </p:contentPart>
        </mc:Choice>
        <mc:Fallback xmlns="">
          <p:pic>
            <p:nvPicPr>
              <p:cNvPr id="79" name="Ink 78">
                <a:extLst>
                  <a:ext uri="{FF2B5EF4-FFF2-40B4-BE49-F238E27FC236}">
                    <a16:creationId xmlns:a16="http://schemas.microsoft.com/office/drawing/2014/main" id="{B24C069B-7839-3D08-58C8-E8EEF3A0763B}"/>
                  </a:ext>
                </a:extLst>
              </p:cNvPr>
              <p:cNvPicPr/>
              <p:nvPr/>
            </p:nvPicPr>
            <p:blipFill>
              <a:blip r:embed="rId96"/>
              <a:stretch>
                <a:fillRect/>
              </a:stretch>
            </p:blipFill>
            <p:spPr>
              <a:xfrm>
                <a:off x="1706971" y="2436488"/>
                <a:ext cx="10692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0" name="Ink 79">
                <a:extLst>
                  <a:ext uri="{FF2B5EF4-FFF2-40B4-BE49-F238E27FC236}">
                    <a16:creationId xmlns:a16="http://schemas.microsoft.com/office/drawing/2014/main" id="{ECE27EF9-0B84-D827-F82D-3688B6CFBFCE}"/>
                  </a:ext>
                </a:extLst>
              </p14:cNvPr>
              <p14:cNvContentPartPr/>
              <p14:nvPr/>
            </p14:nvContentPartPr>
            <p14:xfrm>
              <a:off x="1721731" y="2666528"/>
              <a:ext cx="85680" cy="127800"/>
            </p14:xfrm>
          </p:contentPart>
        </mc:Choice>
        <mc:Fallback xmlns="">
          <p:pic>
            <p:nvPicPr>
              <p:cNvPr id="80" name="Ink 79">
                <a:extLst>
                  <a:ext uri="{FF2B5EF4-FFF2-40B4-BE49-F238E27FC236}">
                    <a16:creationId xmlns:a16="http://schemas.microsoft.com/office/drawing/2014/main" id="{ECE27EF9-0B84-D827-F82D-3688B6CFBFCE}"/>
                  </a:ext>
                </a:extLst>
              </p:cNvPr>
              <p:cNvPicPr/>
              <p:nvPr/>
            </p:nvPicPr>
            <p:blipFill>
              <a:blip r:embed="rId98"/>
              <a:stretch>
                <a:fillRect/>
              </a:stretch>
            </p:blipFill>
            <p:spPr>
              <a:xfrm>
                <a:off x="1715611" y="2660408"/>
                <a:ext cx="9792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5" name="Ink 84">
                <a:extLst>
                  <a:ext uri="{FF2B5EF4-FFF2-40B4-BE49-F238E27FC236}">
                    <a16:creationId xmlns:a16="http://schemas.microsoft.com/office/drawing/2014/main" id="{2587828A-FB83-E6A5-5EF3-8EF0D7511470}"/>
                  </a:ext>
                </a:extLst>
              </p14:cNvPr>
              <p14:cNvContentPartPr/>
              <p14:nvPr/>
            </p14:nvContentPartPr>
            <p14:xfrm>
              <a:off x="3994051" y="3499928"/>
              <a:ext cx="31680" cy="455040"/>
            </p14:xfrm>
          </p:contentPart>
        </mc:Choice>
        <mc:Fallback xmlns="">
          <p:pic>
            <p:nvPicPr>
              <p:cNvPr id="85" name="Ink 84">
                <a:extLst>
                  <a:ext uri="{FF2B5EF4-FFF2-40B4-BE49-F238E27FC236}">
                    <a16:creationId xmlns:a16="http://schemas.microsoft.com/office/drawing/2014/main" id="{2587828A-FB83-E6A5-5EF3-8EF0D7511470}"/>
                  </a:ext>
                </a:extLst>
              </p:cNvPr>
              <p:cNvPicPr/>
              <p:nvPr/>
            </p:nvPicPr>
            <p:blipFill>
              <a:blip r:embed="rId100"/>
              <a:stretch>
                <a:fillRect/>
              </a:stretch>
            </p:blipFill>
            <p:spPr>
              <a:xfrm>
                <a:off x="3987931" y="3493808"/>
                <a:ext cx="4392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6" name="Ink 85">
                <a:extLst>
                  <a:ext uri="{FF2B5EF4-FFF2-40B4-BE49-F238E27FC236}">
                    <a16:creationId xmlns:a16="http://schemas.microsoft.com/office/drawing/2014/main" id="{A8FDBF94-2D0D-BDCB-B5AB-D0EB5CFB71F2}"/>
                  </a:ext>
                </a:extLst>
              </p14:cNvPr>
              <p14:cNvContentPartPr/>
              <p14:nvPr/>
            </p14:nvContentPartPr>
            <p14:xfrm>
              <a:off x="4119691" y="3404888"/>
              <a:ext cx="222120" cy="474120"/>
            </p14:xfrm>
          </p:contentPart>
        </mc:Choice>
        <mc:Fallback xmlns="">
          <p:pic>
            <p:nvPicPr>
              <p:cNvPr id="86" name="Ink 85">
                <a:extLst>
                  <a:ext uri="{FF2B5EF4-FFF2-40B4-BE49-F238E27FC236}">
                    <a16:creationId xmlns:a16="http://schemas.microsoft.com/office/drawing/2014/main" id="{A8FDBF94-2D0D-BDCB-B5AB-D0EB5CFB71F2}"/>
                  </a:ext>
                </a:extLst>
              </p:cNvPr>
              <p:cNvPicPr/>
              <p:nvPr/>
            </p:nvPicPr>
            <p:blipFill>
              <a:blip r:embed="rId102"/>
              <a:stretch>
                <a:fillRect/>
              </a:stretch>
            </p:blipFill>
            <p:spPr>
              <a:xfrm>
                <a:off x="4113571" y="3398768"/>
                <a:ext cx="23436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4" name="Ink 103">
                <a:extLst>
                  <a:ext uri="{FF2B5EF4-FFF2-40B4-BE49-F238E27FC236}">
                    <a16:creationId xmlns:a16="http://schemas.microsoft.com/office/drawing/2014/main" id="{ADD3CB2D-919D-6FD2-B328-333C5D0A7D75}"/>
                  </a:ext>
                </a:extLst>
              </p14:cNvPr>
              <p14:cNvContentPartPr/>
              <p14:nvPr/>
            </p14:nvContentPartPr>
            <p14:xfrm>
              <a:off x="6876931" y="3258008"/>
              <a:ext cx="28800" cy="478080"/>
            </p14:xfrm>
          </p:contentPart>
        </mc:Choice>
        <mc:Fallback xmlns="">
          <p:pic>
            <p:nvPicPr>
              <p:cNvPr id="104" name="Ink 103">
                <a:extLst>
                  <a:ext uri="{FF2B5EF4-FFF2-40B4-BE49-F238E27FC236}">
                    <a16:creationId xmlns:a16="http://schemas.microsoft.com/office/drawing/2014/main" id="{ADD3CB2D-919D-6FD2-B328-333C5D0A7D75}"/>
                  </a:ext>
                </a:extLst>
              </p:cNvPr>
              <p:cNvPicPr/>
              <p:nvPr/>
            </p:nvPicPr>
            <p:blipFill>
              <a:blip r:embed="rId104"/>
              <a:stretch>
                <a:fillRect/>
              </a:stretch>
            </p:blipFill>
            <p:spPr>
              <a:xfrm>
                <a:off x="6870811" y="3251888"/>
                <a:ext cx="41040" cy="490320"/>
              </a:xfrm>
              <a:prstGeom prst="rect">
                <a:avLst/>
              </a:prstGeom>
            </p:spPr>
          </p:pic>
        </mc:Fallback>
      </mc:AlternateContent>
      <p:grpSp>
        <p:nvGrpSpPr>
          <p:cNvPr id="118" name="Group 117">
            <a:extLst>
              <a:ext uri="{FF2B5EF4-FFF2-40B4-BE49-F238E27FC236}">
                <a16:creationId xmlns:a16="http://schemas.microsoft.com/office/drawing/2014/main" id="{29665FEC-DA47-C815-6CEC-6CA7D376EBBE}"/>
              </a:ext>
            </a:extLst>
          </p:cNvPr>
          <p:cNvGrpSpPr/>
          <p:nvPr/>
        </p:nvGrpSpPr>
        <p:grpSpPr>
          <a:xfrm>
            <a:off x="7104811" y="3474728"/>
            <a:ext cx="252360" cy="391320"/>
            <a:chOff x="7104811" y="3474728"/>
            <a:chExt cx="252360" cy="391320"/>
          </a:xfrm>
        </p:grpSpPr>
        <mc:AlternateContent xmlns:mc="http://schemas.openxmlformats.org/markup-compatibility/2006" xmlns:p14="http://schemas.microsoft.com/office/powerpoint/2010/main">
          <mc:Choice Requires="p14">
            <p:contentPart p14:bwMode="auto" r:id="rId105">
              <p14:nvContentPartPr>
                <p14:cNvPr id="107" name="Ink 106">
                  <a:extLst>
                    <a:ext uri="{FF2B5EF4-FFF2-40B4-BE49-F238E27FC236}">
                      <a16:creationId xmlns:a16="http://schemas.microsoft.com/office/drawing/2014/main" id="{924539B7-30F4-AC36-9771-81FCF7D8E5E1}"/>
                    </a:ext>
                  </a:extLst>
                </p14:cNvPr>
                <p14:cNvContentPartPr/>
                <p14:nvPr/>
              </p14:nvContentPartPr>
              <p14:xfrm>
                <a:off x="7121371" y="3560408"/>
                <a:ext cx="89280" cy="192960"/>
              </p14:xfrm>
            </p:contentPart>
          </mc:Choice>
          <mc:Fallback xmlns="">
            <p:pic>
              <p:nvPicPr>
                <p:cNvPr id="107" name="Ink 106">
                  <a:extLst>
                    <a:ext uri="{FF2B5EF4-FFF2-40B4-BE49-F238E27FC236}">
                      <a16:creationId xmlns:a16="http://schemas.microsoft.com/office/drawing/2014/main" id="{924539B7-30F4-AC36-9771-81FCF7D8E5E1}"/>
                    </a:ext>
                  </a:extLst>
                </p:cNvPr>
                <p:cNvPicPr/>
                <p:nvPr/>
              </p:nvPicPr>
              <p:blipFill>
                <a:blip r:embed="rId106"/>
                <a:stretch>
                  <a:fillRect/>
                </a:stretch>
              </p:blipFill>
              <p:spPr>
                <a:xfrm>
                  <a:off x="7115251" y="3554288"/>
                  <a:ext cx="1015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8" name="Ink 107">
                  <a:extLst>
                    <a:ext uri="{FF2B5EF4-FFF2-40B4-BE49-F238E27FC236}">
                      <a16:creationId xmlns:a16="http://schemas.microsoft.com/office/drawing/2014/main" id="{0E5CA0B6-0BEC-0AF9-4A98-26B7D71988DD}"/>
                    </a:ext>
                  </a:extLst>
                </p14:cNvPr>
                <p14:cNvContentPartPr/>
                <p14:nvPr/>
              </p14:nvContentPartPr>
              <p14:xfrm>
                <a:off x="7104811" y="3474728"/>
                <a:ext cx="123120" cy="288000"/>
              </p14:xfrm>
            </p:contentPart>
          </mc:Choice>
          <mc:Fallback xmlns="">
            <p:pic>
              <p:nvPicPr>
                <p:cNvPr id="108" name="Ink 107">
                  <a:extLst>
                    <a:ext uri="{FF2B5EF4-FFF2-40B4-BE49-F238E27FC236}">
                      <a16:creationId xmlns:a16="http://schemas.microsoft.com/office/drawing/2014/main" id="{0E5CA0B6-0BEC-0AF9-4A98-26B7D71988DD}"/>
                    </a:ext>
                  </a:extLst>
                </p:cNvPr>
                <p:cNvPicPr/>
                <p:nvPr/>
              </p:nvPicPr>
              <p:blipFill>
                <a:blip r:embed="rId108"/>
                <a:stretch>
                  <a:fillRect/>
                </a:stretch>
              </p:blipFill>
              <p:spPr>
                <a:xfrm>
                  <a:off x="7098691" y="3468608"/>
                  <a:ext cx="1353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0" name="Ink 109">
                  <a:extLst>
                    <a:ext uri="{FF2B5EF4-FFF2-40B4-BE49-F238E27FC236}">
                      <a16:creationId xmlns:a16="http://schemas.microsoft.com/office/drawing/2014/main" id="{FF244143-DE83-58B3-A05F-65CDA31ED048}"/>
                    </a:ext>
                  </a:extLst>
                </p14:cNvPr>
                <p14:cNvContentPartPr/>
                <p14:nvPr/>
              </p14:nvContentPartPr>
              <p14:xfrm>
                <a:off x="7344571" y="3772808"/>
                <a:ext cx="12600" cy="93240"/>
              </p14:xfrm>
            </p:contentPart>
          </mc:Choice>
          <mc:Fallback xmlns="">
            <p:pic>
              <p:nvPicPr>
                <p:cNvPr id="110" name="Ink 109">
                  <a:extLst>
                    <a:ext uri="{FF2B5EF4-FFF2-40B4-BE49-F238E27FC236}">
                      <a16:creationId xmlns:a16="http://schemas.microsoft.com/office/drawing/2014/main" id="{FF244143-DE83-58B3-A05F-65CDA31ED048}"/>
                    </a:ext>
                  </a:extLst>
                </p:cNvPr>
                <p:cNvPicPr/>
                <p:nvPr/>
              </p:nvPicPr>
              <p:blipFill>
                <a:blip r:embed="rId110"/>
                <a:stretch>
                  <a:fillRect/>
                </a:stretch>
              </p:blipFill>
              <p:spPr>
                <a:xfrm>
                  <a:off x="7338451" y="3766688"/>
                  <a:ext cx="24840" cy="105480"/>
                </a:xfrm>
                <a:prstGeom prst="rect">
                  <a:avLst/>
                </a:prstGeom>
              </p:spPr>
            </p:pic>
          </mc:Fallback>
        </mc:AlternateContent>
      </p:grpSp>
      <p:grpSp>
        <p:nvGrpSpPr>
          <p:cNvPr id="117" name="Group 116">
            <a:extLst>
              <a:ext uri="{FF2B5EF4-FFF2-40B4-BE49-F238E27FC236}">
                <a16:creationId xmlns:a16="http://schemas.microsoft.com/office/drawing/2014/main" id="{15EDA0D9-0061-9879-B27E-C3020A70A755}"/>
              </a:ext>
            </a:extLst>
          </p:cNvPr>
          <p:cNvGrpSpPr/>
          <p:nvPr/>
        </p:nvGrpSpPr>
        <p:grpSpPr>
          <a:xfrm>
            <a:off x="7545091" y="3483728"/>
            <a:ext cx="159120" cy="385200"/>
            <a:chOff x="7545091" y="3483728"/>
            <a:chExt cx="159120" cy="385200"/>
          </a:xfrm>
        </p:grpSpPr>
        <mc:AlternateContent xmlns:mc="http://schemas.openxmlformats.org/markup-compatibility/2006" xmlns:p14="http://schemas.microsoft.com/office/powerpoint/2010/main">
          <mc:Choice Requires="p14">
            <p:contentPart p14:bwMode="auto" r:id="rId111">
              <p14:nvContentPartPr>
                <p14:cNvPr id="111" name="Ink 110">
                  <a:extLst>
                    <a:ext uri="{FF2B5EF4-FFF2-40B4-BE49-F238E27FC236}">
                      <a16:creationId xmlns:a16="http://schemas.microsoft.com/office/drawing/2014/main" id="{85CCFD0F-51C5-ADA5-B16E-D9AAB4C64004}"/>
                    </a:ext>
                  </a:extLst>
                </p14:cNvPr>
                <p14:cNvContentPartPr/>
                <p14:nvPr/>
              </p14:nvContentPartPr>
              <p14:xfrm>
                <a:off x="7545091" y="3483728"/>
                <a:ext cx="86760" cy="284760"/>
              </p14:xfrm>
            </p:contentPart>
          </mc:Choice>
          <mc:Fallback xmlns="">
            <p:pic>
              <p:nvPicPr>
                <p:cNvPr id="111" name="Ink 110">
                  <a:extLst>
                    <a:ext uri="{FF2B5EF4-FFF2-40B4-BE49-F238E27FC236}">
                      <a16:creationId xmlns:a16="http://schemas.microsoft.com/office/drawing/2014/main" id="{85CCFD0F-51C5-ADA5-B16E-D9AAB4C64004}"/>
                    </a:ext>
                  </a:extLst>
                </p:cNvPr>
                <p:cNvPicPr/>
                <p:nvPr/>
              </p:nvPicPr>
              <p:blipFill>
                <a:blip r:embed="rId112"/>
                <a:stretch>
                  <a:fillRect/>
                </a:stretch>
              </p:blipFill>
              <p:spPr>
                <a:xfrm>
                  <a:off x="7538971" y="3477608"/>
                  <a:ext cx="990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2" name="Ink 111">
                  <a:extLst>
                    <a:ext uri="{FF2B5EF4-FFF2-40B4-BE49-F238E27FC236}">
                      <a16:creationId xmlns:a16="http://schemas.microsoft.com/office/drawing/2014/main" id="{FDFA0CB3-0F5C-B9FF-587B-A52D92C4CD44}"/>
                    </a:ext>
                  </a:extLst>
                </p14:cNvPr>
                <p14:cNvContentPartPr/>
                <p14:nvPr/>
              </p14:nvContentPartPr>
              <p14:xfrm>
                <a:off x="7689091" y="3783608"/>
                <a:ext cx="15120" cy="85320"/>
              </p14:xfrm>
            </p:contentPart>
          </mc:Choice>
          <mc:Fallback xmlns="">
            <p:pic>
              <p:nvPicPr>
                <p:cNvPr id="112" name="Ink 111">
                  <a:extLst>
                    <a:ext uri="{FF2B5EF4-FFF2-40B4-BE49-F238E27FC236}">
                      <a16:creationId xmlns:a16="http://schemas.microsoft.com/office/drawing/2014/main" id="{FDFA0CB3-0F5C-B9FF-587B-A52D92C4CD44}"/>
                    </a:ext>
                  </a:extLst>
                </p:cNvPr>
                <p:cNvPicPr/>
                <p:nvPr/>
              </p:nvPicPr>
              <p:blipFill>
                <a:blip r:embed="rId114"/>
                <a:stretch>
                  <a:fillRect/>
                </a:stretch>
              </p:blipFill>
              <p:spPr>
                <a:xfrm>
                  <a:off x="7682971" y="3777488"/>
                  <a:ext cx="27360" cy="97560"/>
                </a:xfrm>
                <a:prstGeom prst="rect">
                  <a:avLst/>
                </a:prstGeom>
              </p:spPr>
            </p:pic>
          </mc:Fallback>
        </mc:AlternateContent>
      </p:grpSp>
      <p:grpSp>
        <p:nvGrpSpPr>
          <p:cNvPr id="116" name="Group 115">
            <a:extLst>
              <a:ext uri="{FF2B5EF4-FFF2-40B4-BE49-F238E27FC236}">
                <a16:creationId xmlns:a16="http://schemas.microsoft.com/office/drawing/2014/main" id="{AB3C8A8D-D22A-15B1-045B-14804D6E7AB3}"/>
              </a:ext>
            </a:extLst>
          </p:cNvPr>
          <p:cNvGrpSpPr/>
          <p:nvPr/>
        </p:nvGrpSpPr>
        <p:grpSpPr>
          <a:xfrm>
            <a:off x="7903651" y="3258008"/>
            <a:ext cx="273240" cy="609840"/>
            <a:chOff x="7903651" y="3258008"/>
            <a:chExt cx="273240" cy="609840"/>
          </a:xfrm>
        </p:grpSpPr>
        <mc:AlternateContent xmlns:mc="http://schemas.openxmlformats.org/markup-compatibility/2006" xmlns:p14="http://schemas.microsoft.com/office/powerpoint/2010/main">
          <mc:Choice Requires="p14">
            <p:contentPart p14:bwMode="auto" r:id="rId115">
              <p14:nvContentPartPr>
                <p14:cNvPr id="113" name="Ink 112">
                  <a:extLst>
                    <a:ext uri="{FF2B5EF4-FFF2-40B4-BE49-F238E27FC236}">
                      <a16:creationId xmlns:a16="http://schemas.microsoft.com/office/drawing/2014/main" id="{2212DC45-B505-C37E-F0C9-C3BD31AF85FF}"/>
                    </a:ext>
                  </a:extLst>
                </p14:cNvPr>
                <p14:cNvContentPartPr/>
                <p14:nvPr/>
              </p14:nvContentPartPr>
              <p14:xfrm>
                <a:off x="7903651" y="3468248"/>
                <a:ext cx="72360" cy="272880"/>
              </p14:xfrm>
            </p:contentPart>
          </mc:Choice>
          <mc:Fallback xmlns="">
            <p:pic>
              <p:nvPicPr>
                <p:cNvPr id="113" name="Ink 112">
                  <a:extLst>
                    <a:ext uri="{FF2B5EF4-FFF2-40B4-BE49-F238E27FC236}">
                      <a16:creationId xmlns:a16="http://schemas.microsoft.com/office/drawing/2014/main" id="{2212DC45-B505-C37E-F0C9-C3BD31AF85FF}"/>
                    </a:ext>
                  </a:extLst>
                </p:cNvPr>
                <p:cNvPicPr/>
                <p:nvPr/>
              </p:nvPicPr>
              <p:blipFill>
                <a:blip r:embed="rId116"/>
                <a:stretch>
                  <a:fillRect/>
                </a:stretch>
              </p:blipFill>
              <p:spPr>
                <a:xfrm>
                  <a:off x="7897531" y="3462128"/>
                  <a:ext cx="846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4" name="Ink 113">
                  <a:extLst>
                    <a:ext uri="{FF2B5EF4-FFF2-40B4-BE49-F238E27FC236}">
                      <a16:creationId xmlns:a16="http://schemas.microsoft.com/office/drawing/2014/main" id="{4102D3CC-D7D5-F4F1-FB85-3470431C6307}"/>
                    </a:ext>
                  </a:extLst>
                </p14:cNvPr>
                <p14:cNvContentPartPr/>
                <p14:nvPr/>
              </p14:nvContentPartPr>
              <p14:xfrm>
                <a:off x="7903651" y="3582368"/>
                <a:ext cx="88920" cy="106920"/>
              </p14:xfrm>
            </p:contentPart>
          </mc:Choice>
          <mc:Fallback xmlns="">
            <p:pic>
              <p:nvPicPr>
                <p:cNvPr id="114" name="Ink 113">
                  <a:extLst>
                    <a:ext uri="{FF2B5EF4-FFF2-40B4-BE49-F238E27FC236}">
                      <a16:creationId xmlns:a16="http://schemas.microsoft.com/office/drawing/2014/main" id="{4102D3CC-D7D5-F4F1-FB85-3470431C6307}"/>
                    </a:ext>
                  </a:extLst>
                </p:cNvPr>
                <p:cNvPicPr/>
                <p:nvPr/>
              </p:nvPicPr>
              <p:blipFill>
                <a:blip r:embed="rId118"/>
                <a:stretch>
                  <a:fillRect/>
                </a:stretch>
              </p:blipFill>
              <p:spPr>
                <a:xfrm>
                  <a:off x="7897531" y="3576248"/>
                  <a:ext cx="10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5" name="Ink 114">
                  <a:extLst>
                    <a:ext uri="{FF2B5EF4-FFF2-40B4-BE49-F238E27FC236}">
                      <a16:creationId xmlns:a16="http://schemas.microsoft.com/office/drawing/2014/main" id="{5B4B62FE-D70D-5D64-9052-6509EE0E820A}"/>
                    </a:ext>
                  </a:extLst>
                </p14:cNvPr>
                <p14:cNvContentPartPr/>
                <p14:nvPr/>
              </p14:nvContentPartPr>
              <p14:xfrm>
                <a:off x="8092651" y="3258008"/>
                <a:ext cx="84240" cy="609840"/>
              </p14:xfrm>
            </p:contentPart>
          </mc:Choice>
          <mc:Fallback xmlns="">
            <p:pic>
              <p:nvPicPr>
                <p:cNvPr id="115" name="Ink 114">
                  <a:extLst>
                    <a:ext uri="{FF2B5EF4-FFF2-40B4-BE49-F238E27FC236}">
                      <a16:creationId xmlns:a16="http://schemas.microsoft.com/office/drawing/2014/main" id="{5B4B62FE-D70D-5D64-9052-6509EE0E820A}"/>
                    </a:ext>
                  </a:extLst>
                </p:cNvPr>
                <p:cNvPicPr/>
                <p:nvPr/>
              </p:nvPicPr>
              <p:blipFill>
                <a:blip r:embed="rId120"/>
                <a:stretch>
                  <a:fillRect/>
                </a:stretch>
              </p:blipFill>
              <p:spPr>
                <a:xfrm>
                  <a:off x="8086531" y="3251888"/>
                  <a:ext cx="96480" cy="622080"/>
                </a:xfrm>
                <a:prstGeom prst="rect">
                  <a:avLst/>
                </a:prstGeom>
              </p:spPr>
            </p:pic>
          </mc:Fallback>
        </mc:AlternateContent>
      </p:grpSp>
      <p:grpSp>
        <p:nvGrpSpPr>
          <p:cNvPr id="124" name="Group 123">
            <a:extLst>
              <a:ext uri="{FF2B5EF4-FFF2-40B4-BE49-F238E27FC236}">
                <a16:creationId xmlns:a16="http://schemas.microsoft.com/office/drawing/2014/main" id="{7A77FA32-53C0-F05E-AB56-C641635F0B36}"/>
              </a:ext>
            </a:extLst>
          </p:cNvPr>
          <p:cNvGrpSpPr/>
          <p:nvPr/>
        </p:nvGrpSpPr>
        <p:grpSpPr>
          <a:xfrm>
            <a:off x="6127771" y="3321368"/>
            <a:ext cx="576360" cy="904320"/>
            <a:chOff x="6127771" y="3321368"/>
            <a:chExt cx="576360" cy="904320"/>
          </a:xfrm>
        </p:grpSpPr>
        <mc:AlternateContent xmlns:mc="http://schemas.openxmlformats.org/markup-compatibility/2006" xmlns:p14="http://schemas.microsoft.com/office/powerpoint/2010/main">
          <mc:Choice Requires="p14">
            <p:contentPart p14:bwMode="auto" r:id="rId121">
              <p14:nvContentPartPr>
                <p14:cNvPr id="100" name="Ink 99">
                  <a:extLst>
                    <a:ext uri="{FF2B5EF4-FFF2-40B4-BE49-F238E27FC236}">
                      <a16:creationId xmlns:a16="http://schemas.microsoft.com/office/drawing/2014/main" id="{16F15372-F6C6-0E81-F584-3E5F3096B20E}"/>
                    </a:ext>
                  </a:extLst>
                </p14:cNvPr>
                <p14:cNvContentPartPr/>
                <p14:nvPr/>
              </p14:nvContentPartPr>
              <p14:xfrm>
                <a:off x="6127771" y="3720248"/>
                <a:ext cx="42120" cy="336600"/>
              </p14:xfrm>
            </p:contentPart>
          </mc:Choice>
          <mc:Fallback xmlns="">
            <p:pic>
              <p:nvPicPr>
                <p:cNvPr id="100" name="Ink 99">
                  <a:extLst>
                    <a:ext uri="{FF2B5EF4-FFF2-40B4-BE49-F238E27FC236}">
                      <a16:creationId xmlns:a16="http://schemas.microsoft.com/office/drawing/2014/main" id="{16F15372-F6C6-0E81-F584-3E5F3096B20E}"/>
                    </a:ext>
                  </a:extLst>
                </p:cNvPr>
                <p:cNvPicPr/>
                <p:nvPr/>
              </p:nvPicPr>
              <p:blipFill>
                <a:blip r:embed="rId122"/>
                <a:stretch>
                  <a:fillRect/>
                </a:stretch>
              </p:blipFill>
              <p:spPr>
                <a:xfrm>
                  <a:off x="6121651" y="3714128"/>
                  <a:ext cx="54360" cy="3488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1" name="Ink 100">
                  <a:extLst>
                    <a:ext uri="{FF2B5EF4-FFF2-40B4-BE49-F238E27FC236}">
                      <a16:creationId xmlns:a16="http://schemas.microsoft.com/office/drawing/2014/main" id="{FCFAAF27-F0B2-A566-CEFA-1AD855778961}"/>
                    </a:ext>
                  </a:extLst>
                </p14:cNvPr>
                <p14:cNvContentPartPr/>
                <p14:nvPr/>
              </p14:nvContentPartPr>
              <p14:xfrm>
                <a:off x="6148651" y="3646808"/>
                <a:ext cx="74520" cy="164880"/>
              </p14:xfrm>
            </p:contentPart>
          </mc:Choice>
          <mc:Fallback xmlns="">
            <p:pic>
              <p:nvPicPr>
                <p:cNvPr id="101" name="Ink 100">
                  <a:extLst>
                    <a:ext uri="{FF2B5EF4-FFF2-40B4-BE49-F238E27FC236}">
                      <a16:creationId xmlns:a16="http://schemas.microsoft.com/office/drawing/2014/main" id="{FCFAAF27-F0B2-A566-CEFA-1AD855778961}"/>
                    </a:ext>
                  </a:extLst>
                </p:cNvPr>
                <p:cNvPicPr/>
                <p:nvPr/>
              </p:nvPicPr>
              <p:blipFill>
                <a:blip r:embed="rId124"/>
                <a:stretch>
                  <a:fillRect/>
                </a:stretch>
              </p:blipFill>
              <p:spPr>
                <a:xfrm>
                  <a:off x="6142531" y="3640688"/>
                  <a:ext cx="867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2" name="Ink 101">
                  <a:extLst>
                    <a:ext uri="{FF2B5EF4-FFF2-40B4-BE49-F238E27FC236}">
                      <a16:creationId xmlns:a16="http://schemas.microsoft.com/office/drawing/2014/main" id="{06734F39-323C-F269-AB19-70D64729BEBF}"/>
                    </a:ext>
                  </a:extLst>
                </p14:cNvPr>
                <p14:cNvContentPartPr/>
                <p14:nvPr/>
              </p14:nvContentPartPr>
              <p14:xfrm>
                <a:off x="6370771" y="3321368"/>
                <a:ext cx="45720" cy="530280"/>
              </p14:xfrm>
            </p:contentPart>
          </mc:Choice>
          <mc:Fallback xmlns="">
            <p:pic>
              <p:nvPicPr>
                <p:cNvPr id="102" name="Ink 101">
                  <a:extLst>
                    <a:ext uri="{FF2B5EF4-FFF2-40B4-BE49-F238E27FC236}">
                      <a16:creationId xmlns:a16="http://schemas.microsoft.com/office/drawing/2014/main" id="{06734F39-323C-F269-AB19-70D64729BEBF}"/>
                    </a:ext>
                  </a:extLst>
                </p:cNvPr>
                <p:cNvPicPr/>
                <p:nvPr/>
              </p:nvPicPr>
              <p:blipFill>
                <a:blip r:embed="rId126"/>
                <a:stretch>
                  <a:fillRect/>
                </a:stretch>
              </p:blipFill>
              <p:spPr>
                <a:xfrm>
                  <a:off x="6364651" y="3315248"/>
                  <a:ext cx="57960" cy="5425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 name="Ink 102">
                  <a:extLst>
                    <a:ext uri="{FF2B5EF4-FFF2-40B4-BE49-F238E27FC236}">
                      <a16:creationId xmlns:a16="http://schemas.microsoft.com/office/drawing/2014/main" id="{B6BA62C8-9553-92CD-2C0C-E9D693724F68}"/>
                    </a:ext>
                  </a:extLst>
                </p14:cNvPr>
                <p14:cNvContentPartPr/>
                <p14:nvPr/>
              </p14:nvContentPartPr>
              <p14:xfrm>
                <a:off x="6557971" y="3615488"/>
                <a:ext cx="146160" cy="434160"/>
              </p14:xfrm>
            </p:contentPart>
          </mc:Choice>
          <mc:Fallback xmlns="">
            <p:pic>
              <p:nvPicPr>
                <p:cNvPr id="103" name="Ink 102">
                  <a:extLst>
                    <a:ext uri="{FF2B5EF4-FFF2-40B4-BE49-F238E27FC236}">
                      <a16:creationId xmlns:a16="http://schemas.microsoft.com/office/drawing/2014/main" id="{B6BA62C8-9553-92CD-2C0C-E9D693724F68}"/>
                    </a:ext>
                  </a:extLst>
                </p:cNvPr>
                <p:cNvPicPr/>
                <p:nvPr/>
              </p:nvPicPr>
              <p:blipFill>
                <a:blip r:embed="rId128"/>
                <a:stretch>
                  <a:fillRect/>
                </a:stretch>
              </p:blipFill>
              <p:spPr>
                <a:xfrm>
                  <a:off x="6551851" y="3609368"/>
                  <a:ext cx="15840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22" name="Ink 121">
                  <a:extLst>
                    <a:ext uri="{FF2B5EF4-FFF2-40B4-BE49-F238E27FC236}">
                      <a16:creationId xmlns:a16="http://schemas.microsoft.com/office/drawing/2014/main" id="{6AD55441-70F8-7379-3312-331034B7A0C6}"/>
                    </a:ext>
                  </a:extLst>
                </p14:cNvPr>
                <p14:cNvContentPartPr/>
                <p14:nvPr/>
              </p14:nvContentPartPr>
              <p14:xfrm>
                <a:off x="6246211" y="3879008"/>
                <a:ext cx="112320" cy="144720"/>
              </p14:xfrm>
            </p:contentPart>
          </mc:Choice>
          <mc:Fallback xmlns="">
            <p:pic>
              <p:nvPicPr>
                <p:cNvPr id="122" name="Ink 121">
                  <a:extLst>
                    <a:ext uri="{FF2B5EF4-FFF2-40B4-BE49-F238E27FC236}">
                      <a16:creationId xmlns:a16="http://schemas.microsoft.com/office/drawing/2014/main" id="{6AD55441-70F8-7379-3312-331034B7A0C6}"/>
                    </a:ext>
                  </a:extLst>
                </p:cNvPr>
                <p:cNvPicPr/>
                <p:nvPr/>
              </p:nvPicPr>
              <p:blipFill>
                <a:blip r:embed="rId130"/>
                <a:stretch>
                  <a:fillRect/>
                </a:stretch>
              </p:blipFill>
              <p:spPr>
                <a:xfrm>
                  <a:off x="6240091" y="3872888"/>
                  <a:ext cx="1245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23" name="Ink 122">
                  <a:extLst>
                    <a:ext uri="{FF2B5EF4-FFF2-40B4-BE49-F238E27FC236}">
                      <a16:creationId xmlns:a16="http://schemas.microsoft.com/office/drawing/2014/main" id="{93DD7E31-BCC8-ACBE-7D90-5AD280314CC2}"/>
                    </a:ext>
                  </a:extLst>
                </p14:cNvPr>
                <p14:cNvContentPartPr/>
                <p14:nvPr/>
              </p14:nvContentPartPr>
              <p14:xfrm>
                <a:off x="6284731" y="4046048"/>
                <a:ext cx="360" cy="179640"/>
              </p14:xfrm>
            </p:contentPart>
          </mc:Choice>
          <mc:Fallback xmlns="">
            <p:pic>
              <p:nvPicPr>
                <p:cNvPr id="123" name="Ink 122">
                  <a:extLst>
                    <a:ext uri="{FF2B5EF4-FFF2-40B4-BE49-F238E27FC236}">
                      <a16:creationId xmlns:a16="http://schemas.microsoft.com/office/drawing/2014/main" id="{93DD7E31-BCC8-ACBE-7D90-5AD280314CC2}"/>
                    </a:ext>
                  </a:extLst>
                </p:cNvPr>
                <p:cNvPicPr/>
                <p:nvPr/>
              </p:nvPicPr>
              <p:blipFill>
                <a:blip r:embed="rId132"/>
                <a:stretch>
                  <a:fillRect/>
                </a:stretch>
              </p:blipFill>
              <p:spPr>
                <a:xfrm>
                  <a:off x="6278611" y="4039928"/>
                  <a:ext cx="12600" cy="191880"/>
                </a:xfrm>
                <a:prstGeom prst="rect">
                  <a:avLst/>
                </a:prstGeom>
              </p:spPr>
            </p:pic>
          </mc:Fallback>
        </mc:AlternateContent>
      </p:grpSp>
      <p:grpSp>
        <p:nvGrpSpPr>
          <p:cNvPr id="127" name="Group 126">
            <a:extLst>
              <a:ext uri="{FF2B5EF4-FFF2-40B4-BE49-F238E27FC236}">
                <a16:creationId xmlns:a16="http://schemas.microsoft.com/office/drawing/2014/main" id="{D5ABD40B-A290-9816-8B4E-8982426D5150}"/>
              </a:ext>
            </a:extLst>
          </p:cNvPr>
          <p:cNvGrpSpPr/>
          <p:nvPr/>
        </p:nvGrpSpPr>
        <p:grpSpPr>
          <a:xfrm>
            <a:off x="4540171" y="3342248"/>
            <a:ext cx="1367640" cy="884520"/>
            <a:chOff x="4540171" y="3342248"/>
            <a:chExt cx="1367640" cy="884520"/>
          </a:xfrm>
        </p:grpSpPr>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3E8D6421-5352-B005-D845-57EF9CE7032C}"/>
                    </a:ext>
                  </a:extLst>
                </p14:cNvPr>
                <p14:cNvContentPartPr/>
                <p14:nvPr/>
              </p14:nvContentPartPr>
              <p14:xfrm>
                <a:off x="4540171" y="3715208"/>
                <a:ext cx="102600" cy="388440"/>
              </p14:xfrm>
            </p:contentPart>
          </mc:Choice>
          <mc:Fallback xmlns="">
            <p:pic>
              <p:nvPicPr>
                <p:cNvPr id="87" name="Ink 86">
                  <a:extLst>
                    <a:ext uri="{FF2B5EF4-FFF2-40B4-BE49-F238E27FC236}">
                      <a16:creationId xmlns:a16="http://schemas.microsoft.com/office/drawing/2014/main" id="{3E8D6421-5352-B005-D845-57EF9CE7032C}"/>
                    </a:ext>
                  </a:extLst>
                </p:cNvPr>
                <p:cNvPicPr/>
                <p:nvPr/>
              </p:nvPicPr>
              <p:blipFill>
                <a:blip r:embed="rId134"/>
                <a:stretch>
                  <a:fillRect/>
                </a:stretch>
              </p:blipFill>
              <p:spPr>
                <a:xfrm>
                  <a:off x="4534051" y="3709088"/>
                  <a:ext cx="11484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ED4092E7-D11F-D018-024A-9441FF5F923E}"/>
                    </a:ext>
                  </a:extLst>
                </p14:cNvPr>
                <p14:cNvContentPartPr/>
                <p14:nvPr/>
              </p14:nvContentPartPr>
              <p14:xfrm>
                <a:off x="4755451" y="3342248"/>
                <a:ext cx="79560" cy="549360"/>
              </p14:xfrm>
            </p:contentPart>
          </mc:Choice>
          <mc:Fallback xmlns="">
            <p:pic>
              <p:nvPicPr>
                <p:cNvPr id="88" name="Ink 87">
                  <a:extLst>
                    <a:ext uri="{FF2B5EF4-FFF2-40B4-BE49-F238E27FC236}">
                      <a16:creationId xmlns:a16="http://schemas.microsoft.com/office/drawing/2014/main" id="{ED4092E7-D11F-D018-024A-9441FF5F923E}"/>
                    </a:ext>
                  </a:extLst>
                </p:cNvPr>
                <p:cNvPicPr/>
                <p:nvPr/>
              </p:nvPicPr>
              <p:blipFill>
                <a:blip r:embed="rId136"/>
                <a:stretch>
                  <a:fillRect/>
                </a:stretch>
              </p:blipFill>
              <p:spPr>
                <a:xfrm>
                  <a:off x="4749331" y="3336128"/>
                  <a:ext cx="91800"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3CBAA417-5C93-029A-0152-B99D605DB518}"/>
                    </a:ext>
                  </a:extLst>
                </p14:cNvPr>
                <p14:cNvContentPartPr/>
                <p14:nvPr/>
              </p14:nvContentPartPr>
              <p14:xfrm>
                <a:off x="4928971" y="3583808"/>
                <a:ext cx="137520" cy="299520"/>
              </p14:xfrm>
            </p:contentPart>
          </mc:Choice>
          <mc:Fallback xmlns="">
            <p:pic>
              <p:nvPicPr>
                <p:cNvPr id="89" name="Ink 88">
                  <a:extLst>
                    <a:ext uri="{FF2B5EF4-FFF2-40B4-BE49-F238E27FC236}">
                      <a16:creationId xmlns:a16="http://schemas.microsoft.com/office/drawing/2014/main" id="{3CBAA417-5C93-029A-0152-B99D605DB518}"/>
                    </a:ext>
                  </a:extLst>
                </p:cNvPr>
                <p:cNvPicPr/>
                <p:nvPr/>
              </p:nvPicPr>
              <p:blipFill>
                <a:blip r:embed="rId138"/>
                <a:stretch>
                  <a:fillRect/>
                </a:stretch>
              </p:blipFill>
              <p:spPr>
                <a:xfrm>
                  <a:off x="4922851" y="3577688"/>
                  <a:ext cx="14976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C66BB846-973B-4196-25EA-9A44F1B10C79}"/>
                    </a:ext>
                  </a:extLst>
                </p14:cNvPr>
                <p14:cNvContentPartPr/>
                <p14:nvPr/>
              </p14:nvContentPartPr>
              <p14:xfrm>
                <a:off x="5213371" y="3363128"/>
                <a:ext cx="10440" cy="466920"/>
              </p14:xfrm>
            </p:contentPart>
          </mc:Choice>
          <mc:Fallback xmlns="">
            <p:pic>
              <p:nvPicPr>
                <p:cNvPr id="90" name="Ink 89">
                  <a:extLst>
                    <a:ext uri="{FF2B5EF4-FFF2-40B4-BE49-F238E27FC236}">
                      <a16:creationId xmlns:a16="http://schemas.microsoft.com/office/drawing/2014/main" id="{C66BB846-973B-4196-25EA-9A44F1B10C79}"/>
                    </a:ext>
                  </a:extLst>
                </p:cNvPr>
                <p:cNvPicPr/>
                <p:nvPr/>
              </p:nvPicPr>
              <p:blipFill>
                <a:blip r:embed="rId140"/>
                <a:stretch>
                  <a:fillRect/>
                </a:stretch>
              </p:blipFill>
              <p:spPr>
                <a:xfrm>
                  <a:off x="5207251" y="3357008"/>
                  <a:ext cx="22680" cy="4791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6" name="Ink 95">
                  <a:extLst>
                    <a:ext uri="{FF2B5EF4-FFF2-40B4-BE49-F238E27FC236}">
                      <a16:creationId xmlns:a16="http://schemas.microsoft.com/office/drawing/2014/main" id="{80F53120-4C2F-4EC6-1954-42D72FBA93EC}"/>
                    </a:ext>
                  </a:extLst>
                </p14:cNvPr>
                <p14:cNvContentPartPr/>
                <p14:nvPr/>
              </p14:nvContentPartPr>
              <p14:xfrm>
                <a:off x="5391931" y="3583808"/>
                <a:ext cx="71640" cy="176040"/>
              </p14:xfrm>
            </p:contentPart>
          </mc:Choice>
          <mc:Fallback xmlns="">
            <p:pic>
              <p:nvPicPr>
                <p:cNvPr id="96" name="Ink 95">
                  <a:extLst>
                    <a:ext uri="{FF2B5EF4-FFF2-40B4-BE49-F238E27FC236}">
                      <a16:creationId xmlns:a16="http://schemas.microsoft.com/office/drawing/2014/main" id="{80F53120-4C2F-4EC6-1954-42D72FBA93EC}"/>
                    </a:ext>
                  </a:extLst>
                </p:cNvPr>
                <p:cNvPicPr/>
                <p:nvPr/>
              </p:nvPicPr>
              <p:blipFill>
                <a:blip r:embed="rId142"/>
                <a:stretch>
                  <a:fillRect/>
                </a:stretch>
              </p:blipFill>
              <p:spPr>
                <a:xfrm>
                  <a:off x="5385811" y="3577688"/>
                  <a:ext cx="838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7" name="Ink 96">
                  <a:extLst>
                    <a:ext uri="{FF2B5EF4-FFF2-40B4-BE49-F238E27FC236}">
                      <a16:creationId xmlns:a16="http://schemas.microsoft.com/office/drawing/2014/main" id="{C9AC9E36-3C88-6391-2C6E-EE7D480E1946}"/>
                    </a:ext>
                  </a:extLst>
                </p14:cNvPr>
                <p14:cNvContentPartPr/>
                <p14:nvPr/>
              </p14:nvContentPartPr>
              <p14:xfrm>
                <a:off x="5359891" y="3546008"/>
                <a:ext cx="115200" cy="248040"/>
              </p14:xfrm>
            </p:contentPart>
          </mc:Choice>
          <mc:Fallback xmlns="">
            <p:pic>
              <p:nvPicPr>
                <p:cNvPr id="97" name="Ink 96">
                  <a:extLst>
                    <a:ext uri="{FF2B5EF4-FFF2-40B4-BE49-F238E27FC236}">
                      <a16:creationId xmlns:a16="http://schemas.microsoft.com/office/drawing/2014/main" id="{C9AC9E36-3C88-6391-2C6E-EE7D480E1946}"/>
                    </a:ext>
                  </a:extLst>
                </p:cNvPr>
                <p:cNvPicPr/>
                <p:nvPr/>
              </p:nvPicPr>
              <p:blipFill>
                <a:blip r:embed="rId144"/>
                <a:stretch>
                  <a:fillRect/>
                </a:stretch>
              </p:blipFill>
              <p:spPr>
                <a:xfrm>
                  <a:off x="5353771" y="3539888"/>
                  <a:ext cx="1274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8" name="Ink 97">
                  <a:extLst>
                    <a:ext uri="{FF2B5EF4-FFF2-40B4-BE49-F238E27FC236}">
                      <a16:creationId xmlns:a16="http://schemas.microsoft.com/office/drawing/2014/main" id="{96D8A178-5E3A-AA7A-7E8B-A57EF5CA723A}"/>
                    </a:ext>
                  </a:extLst>
                </p14:cNvPr>
                <p14:cNvContentPartPr/>
                <p14:nvPr/>
              </p14:nvContentPartPr>
              <p14:xfrm>
                <a:off x="5538451" y="3888728"/>
                <a:ext cx="10800" cy="55800"/>
              </p14:xfrm>
            </p:contentPart>
          </mc:Choice>
          <mc:Fallback xmlns="">
            <p:pic>
              <p:nvPicPr>
                <p:cNvPr id="98" name="Ink 97">
                  <a:extLst>
                    <a:ext uri="{FF2B5EF4-FFF2-40B4-BE49-F238E27FC236}">
                      <a16:creationId xmlns:a16="http://schemas.microsoft.com/office/drawing/2014/main" id="{96D8A178-5E3A-AA7A-7E8B-A57EF5CA723A}"/>
                    </a:ext>
                  </a:extLst>
                </p:cNvPr>
                <p:cNvPicPr/>
                <p:nvPr/>
              </p:nvPicPr>
              <p:blipFill>
                <a:blip r:embed="rId146"/>
                <a:stretch>
                  <a:fillRect/>
                </a:stretch>
              </p:blipFill>
              <p:spPr>
                <a:xfrm>
                  <a:off x="5532331" y="3882608"/>
                  <a:ext cx="2304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9" name="Ink 98">
                  <a:extLst>
                    <a:ext uri="{FF2B5EF4-FFF2-40B4-BE49-F238E27FC236}">
                      <a16:creationId xmlns:a16="http://schemas.microsoft.com/office/drawing/2014/main" id="{BB74890E-DB85-78AE-67E9-6B071F5EF79B}"/>
                    </a:ext>
                  </a:extLst>
                </p14:cNvPr>
                <p14:cNvContentPartPr/>
                <p14:nvPr/>
              </p14:nvContentPartPr>
              <p14:xfrm>
                <a:off x="5664811" y="3384368"/>
                <a:ext cx="243000" cy="466560"/>
              </p14:xfrm>
            </p:contentPart>
          </mc:Choice>
          <mc:Fallback xmlns="">
            <p:pic>
              <p:nvPicPr>
                <p:cNvPr id="99" name="Ink 98">
                  <a:extLst>
                    <a:ext uri="{FF2B5EF4-FFF2-40B4-BE49-F238E27FC236}">
                      <a16:creationId xmlns:a16="http://schemas.microsoft.com/office/drawing/2014/main" id="{BB74890E-DB85-78AE-67E9-6B071F5EF79B}"/>
                    </a:ext>
                  </a:extLst>
                </p:cNvPr>
                <p:cNvPicPr/>
                <p:nvPr/>
              </p:nvPicPr>
              <p:blipFill>
                <a:blip r:embed="rId148"/>
                <a:stretch>
                  <a:fillRect/>
                </a:stretch>
              </p:blipFill>
              <p:spPr>
                <a:xfrm>
                  <a:off x="5658691" y="3378248"/>
                  <a:ext cx="255240" cy="4788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9" name="Ink 118">
                  <a:extLst>
                    <a:ext uri="{FF2B5EF4-FFF2-40B4-BE49-F238E27FC236}">
                      <a16:creationId xmlns:a16="http://schemas.microsoft.com/office/drawing/2014/main" id="{D81B6A9C-9B40-114E-AA0E-CABA928FEABA}"/>
                    </a:ext>
                  </a:extLst>
                </p14:cNvPr>
                <p14:cNvContentPartPr/>
                <p14:nvPr/>
              </p14:nvContentPartPr>
              <p14:xfrm>
                <a:off x="4903051" y="3587768"/>
                <a:ext cx="185760" cy="374400"/>
              </p14:xfrm>
            </p:contentPart>
          </mc:Choice>
          <mc:Fallback xmlns="">
            <p:pic>
              <p:nvPicPr>
                <p:cNvPr id="119" name="Ink 118">
                  <a:extLst>
                    <a:ext uri="{FF2B5EF4-FFF2-40B4-BE49-F238E27FC236}">
                      <a16:creationId xmlns:a16="http://schemas.microsoft.com/office/drawing/2014/main" id="{D81B6A9C-9B40-114E-AA0E-CABA928FEABA}"/>
                    </a:ext>
                  </a:extLst>
                </p:cNvPr>
                <p:cNvPicPr/>
                <p:nvPr/>
              </p:nvPicPr>
              <p:blipFill>
                <a:blip r:embed="rId150"/>
                <a:stretch>
                  <a:fillRect/>
                </a:stretch>
              </p:blipFill>
              <p:spPr>
                <a:xfrm>
                  <a:off x="4896931" y="3581648"/>
                  <a:ext cx="19800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20" name="Ink 119">
                  <a:extLst>
                    <a:ext uri="{FF2B5EF4-FFF2-40B4-BE49-F238E27FC236}">
                      <a16:creationId xmlns:a16="http://schemas.microsoft.com/office/drawing/2014/main" id="{B17DE0BE-5E4E-2EF8-C769-6A33711CE7F7}"/>
                    </a:ext>
                  </a:extLst>
                </p14:cNvPr>
                <p14:cNvContentPartPr/>
                <p14:nvPr/>
              </p14:nvContentPartPr>
              <p14:xfrm>
                <a:off x="4939771" y="3751568"/>
                <a:ext cx="124200" cy="32760"/>
              </p14:xfrm>
            </p:contentPart>
          </mc:Choice>
          <mc:Fallback xmlns="">
            <p:pic>
              <p:nvPicPr>
                <p:cNvPr id="120" name="Ink 119">
                  <a:extLst>
                    <a:ext uri="{FF2B5EF4-FFF2-40B4-BE49-F238E27FC236}">
                      <a16:creationId xmlns:a16="http://schemas.microsoft.com/office/drawing/2014/main" id="{B17DE0BE-5E4E-2EF8-C769-6A33711CE7F7}"/>
                    </a:ext>
                  </a:extLst>
                </p:cNvPr>
                <p:cNvPicPr/>
                <p:nvPr/>
              </p:nvPicPr>
              <p:blipFill>
                <a:blip r:embed="rId152"/>
                <a:stretch>
                  <a:fillRect/>
                </a:stretch>
              </p:blipFill>
              <p:spPr>
                <a:xfrm>
                  <a:off x="4933651" y="3745448"/>
                  <a:ext cx="1364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25" name="Ink 124">
                  <a:extLst>
                    <a:ext uri="{FF2B5EF4-FFF2-40B4-BE49-F238E27FC236}">
                      <a16:creationId xmlns:a16="http://schemas.microsoft.com/office/drawing/2014/main" id="{EDF5AB8F-E950-394C-0D94-E7E5ECFF4C39}"/>
                    </a:ext>
                  </a:extLst>
                </p14:cNvPr>
                <p14:cNvContentPartPr/>
                <p14:nvPr/>
              </p14:nvContentPartPr>
              <p14:xfrm>
                <a:off x="4666531" y="3962168"/>
                <a:ext cx="85320" cy="264600"/>
              </p14:xfrm>
            </p:contentPart>
          </mc:Choice>
          <mc:Fallback xmlns="">
            <p:pic>
              <p:nvPicPr>
                <p:cNvPr id="125" name="Ink 124">
                  <a:extLst>
                    <a:ext uri="{FF2B5EF4-FFF2-40B4-BE49-F238E27FC236}">
                      <a16:creationId xmlns:a16="http://schemas.microsoft.com/office/drawing/2014/main" id="{EDF5AB8F-E950-394C-0D94-E7E5ECFF4C39}"/>
                    </a:ext>
                  </a:extLst>
                </p:cNvPr>
                <p:cNvPicPr/>
                <p:nvPr/>
              </p:nvPicPr>
              <p:blipFill>
                <a:blip r:embed="rId154"/>
                <a:stretch>
                  <a:fillRect/>
                </a:stretch>
              </p:blipFill>
              <p:spPr>
                <a:xfrm>
                  <a:off x="4660411" y="3956048"/>
                  <a:ext cx="975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6" name="Ink 125">
                  <a:extLst>
                    <a:ext uri="{FF2B5EF4-FFF2-40B4-BE49-F238E27FC236}">
                      <a16:creationId xmlns:a16="http://schemas.microsoft.com/office/drawing/2014/main" id="{2F5DBA3E-0F67-90B2-5C5D-EF4F069915B6}"/>
                    </a:ext>
                  </a:extLst>
                </p14:cNvPr>
                <p14:cNvContentPartPr/>
                <p14:nvPr/>
              </p14:nvContentPartPr>
              <p14:xfrm>
                <a:off x="4676971" y="4035968"/>
                <a:ext cx="93960" cy="73440"/>
              </p14:xfrm>
            </p:contentPart>
          </mc:Choice>
          <mc:Fallback xmlns="">
            <p:pic>
              <p:nvPicPr>
                <p:cNvPr id="126" name="Ink 125">
                  <a:extLst>
                    <a:ext uri="{FF2B5EF4-FFF2-40B4-BE49-F238E27FC236}">
                      <a16:creationId xmlns:a16="http://schemas.microsoft.com/office/drawing/2014/main" id="{2F5DBA3E-0F67-90B2-5C5D-EF4F069915B6}"/>
                    </a:ext>
                  </a:extLst>
                </p:cNvPr>
                <p:cNvPicPr/>
                <p:nvPr/>
              </p:nvPicPr>
              <p:blipFill>
                <a:blip r:embed="rId156"/>
                <a:stretch>
                  <a:fillRect/>
                </a:stretch>
              </p:blipFill>
              <p:spPr>
                <a:xfrm>
                  <a:off x="4670851" y="4029848"/>
                  <a:ext cx="106200" cy="85680"/>
                </a:xfrm>
                <a:prstGeom prst="rect">
                  <a:avLst/>
                </a:prstGeom>
              </p:spPr>
            </p:pic>
          </mc:Fallback>
        </mc:AlternateContent>
      </p:grpSp>
      <p:grpSp>
        <p:nvGrpSpPr>
          <p:cNvPr id="141" name="Group 140">
            <a:extLst>
              <a:ext uri="{FF2B5EF4-FFF2-40B4-BE49-F238E27FC236}">
                <a16:creationId xmlns:a16="http://schemas.microsoft.com/office/drawing/2014/main" id="{3C1DF0EF-1A11-BD35-CD6D-4170B119AA11}"/>
              </a:ext>
            </a:extLst>
          </p:cNvPr>
          <p:cNvGrpSpPr/>
          <p:nvPr/>
        </p:nvGrpSpPr>
        <p:grpSpPr>
          <a:xfrm>
            <a:off x="2175331" y="3447008"/>
            <a:ext cx="1624320" cy="1792800"/>
            <a:chOff x="2175331" y="3447008"/>
            <a:chExt cx="1624320" cy="1792800"/>
          </a:xfrm>
        </p:grpSpPr>
        <mc:AlternateContent xmlns:mc="http://schemas.openxmlformats.org/markup-compatibility/2006" xmlns:p14="http://schemas.microsoft.com/office/powerpoint/2010/main">
          <mc:Choice Requires="p14">
            <p:contentPart p14:bwMode="auto" r:id="rId157">
              <p14:nvContentPartPr>
                <p14:cNvPr id="71" name="Ink 70">
                  <a:extLst>
                    <a:ext uri="{FF2B5EF4-FFF2-40B4-BE49-F238E27FC236}">
                      <a16:creationId xmlns:a16="http://schemas.microsoft.com/office/drawing/2014/main" id="{DF76A8B5-FE91-10CB-BDA6-C07806E156FE}"/>
                    </a:ext>
                  </a:extLst>
                </p14:cNvPr>
                <p14:cNvContentPartPr/>
                <p14:nvPr/>
              </p14:nvContentPartPr>
              <p14:xfrm>
                <a:off x="2724691" y="3825728"/>
                <a:ext cx="135360" cy="473400"/>
              </p14:xfrm>
            </p:contentPart>
          </mc:Choice>
          <mc:Fallback xmlns="">
            <p:pic>
              <p:nvPicPr>
                <p:cNvPr id="71" name="Ink 70">
                  <a:extLst>
                    <a:ext uri="{FF2B5EF4-FFF2-40B4-BE49-F238E27FC236}">
                      <a16:creationId xmlns:a16="http://schemas.microsoft.com/office/drawing/2014/main" id="{DF76A8B5-FE91-10CB-BDA6-C07806E156FE}"/>
                    </a:ext>
                  </a:extLst>
                </p:cNvPr>
                <p:cNvPicPr/>
                <p:nvPr/>
              </p:nvPicPr>
              <p:blipFill>
                <a:blip r:embed="rId158"/>
                <a:stretch>
                  <a:fillRect/>
                </a:stretch>
              </p:blipFill>
              <p:spPr>
                <a:xfrm>
                  <a:off x="2718571" y="3819608"/>
                  <a:ext cx="14760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55" name="Ink 54">
                  <a:extLst>
                    <a:ext uri="{FF2B5EF4-FFF2-40B4-BE49-F238E27FC236}">
                      <a16:creationId xmlns:a16="http://schemas.microsoft.com/office/drawing/2014/main" id="{C069657A-4E3D-9198-D098-144825F20B80}"/>
                    </a:ext>
                  </a:extLst>
                </p14:cNvPr>
                <p14:cNvContentPartPr/>
                <p14:nvPr/>
              </p14:nvContentPartPr>
              <p14:xfrm>
                <a:off x="2175331" y="4014728"/>
                <a:ext cx="17640" cy="327960"/>
              </p14:xfrm>
            </p:contentPart>
          </mc:Choice>
          <mc:Fallback xmlns="">
            <p:pic>
              <p:nvPicPr>
                <p:cNvPr id="55" name="Ink 54">
                  <a:extLst>
                    <a:ext uri="{FF2B5EF4-FFF2-40B4-BE49-F238E27FC236}">
                      <a16:creationId xmlns:a16="http://schemas.microsoft.com/office/drawing/2014/main" id="{C069657A-4E3D-9198-D098-144825F20B80}"/>
                    </a:ext>
                  </a:extLst>
                </p:cNvPr>
                <p:cNvPicPr/>
                <p:nvPr/>
              </p:nvPicPr>
              <p:blipFill>
                <a:blip r:embed="rId160"/>
                <a:stretch>
                  <a:fillRect/>
                </a:stretch>
              </p:blipFill>
              <p:spPr>
                <a:xfrm>
                  <a:off x="2169211" y="4008608"/>
                  <a:ext cx="2988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6" name="Ink 55">
                  <a:extLst>
                    <a:ext uri="{FF2B5EF4-FFF2-40B4-BE49-F238E27FC236}">
                      <a16:creationId xmlns:a16="http://schemas.microsoft.com/office/drawing/2014/main" id="{9CB1F990-01D0-129E-09DD-0EBB206C2C75}"/>
                    </a:ext>
                  </a:extLst>
                </p14:cNvPr>
                <p14:cNvContentPartPr/>
                <p14:nvPr/>
              </p14:nvContentPartPr>
              <p14:xfrm>
                <a:off x="2175331" y="3853808"/>
                <a:ext cx="138960" cy="212040"/>
              </p14:xfrm>
            </p:contentPart>
          </mc:Choice>
          <mc:Fallback xmlns="">
            <p:pic>
              <p:nvPicPr>
                <p:cNvPr id="56" name="Ink 55">
                  <a:extLst>
                    <a:ext uri="{FF2B5EF4-FFF2-40B4-BE49-F238E27FC236}">
                      <a16:creationId xmlns:a16="http://schemas.microsoft.com/office/drawing/2014/main" id="{9CB1F990-01D0-129E-09DD-0EBB206C2C75}"/>
                    </a:ext>
                  </a:extLst>
                </p:cNvPr>
                <p:cNvPicPr/>
                <p:nvPr/>
              </p:nvPicPr>
              <p:blipFill>
                <a:blip r:embed="rId162"/>
                <a:stretch>
                  <a:fillRect/>
                </a:stretch>
              </p:blipFill>
              <p:spPr>
                <a:xfrm>
                  <a:off x="2169211" y="3847688"/>
                  <a:ext cx="1512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57" name="Ink 56">
                  <a:extLst>
                    <a:ext uri="{FF2B5EF4-FFF2-40B4-BE49-F238E27FC236}">
                      <a16:creationId xmlns:a16="http://schemas.microsoft.com/office/drawing/2014/main" id="{B46AC95E-9A19-4D22-1E68-870086F9E396}"/>
                    </a:ext>
                  </a:extLst>
                </p14:cNvPr>
                <p14:cNvContentPartPr/>
                <p14:nvPr/>
              </p14:nvContentPartPr>
              <p14:xfrm>
                <a:off x="2458291" y="3447008"/>
                <a:ext cx="74880" cy="757440"/>
              </p14:xfrm>
            </p:contentPart>
          </mc:Choice>
          <mc:Fallback xmlns="">
            <p:pic>
              <p:nvPicPr>
                <p:cNvPr id="57" name="Ink 56">
                  <a:extLst>
                    <a:ext uri="{FF2B5EF4-FFF2-40B4-BE49-F238E27FC236}">
                      <a16:creationId xmlns:a16="http://schemas.microsoft.com/office/drawing/2014/main" id="{B46AC95E-9A19-4D22-1E68-870086F9E396}"/>
                    </a:ext>
                  </a:extLst>
                </p:cNvPr>
                <p:cNvPicPr/>
                <p:nvPr/>
              </p:nvPicPr>
              <p:blipFill>
                <a:blip r:embed="rId164"/>
                <a:stretch>
                  <a:fillRect/>
                </a:stretch>
              </p:blipFill>
              <p:spPr>
                <a:xfrm>
                  <a:off x="2452171" y="3440888"/>
                  <a:ext cx="87120" cy="7696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59" name="Ink 58">
                  <a:extLst>
                    <a:ext uri="{FF2B5EF4-FFF2-40B4-BE49-F238E27FC236}">
                      <a16:creationId xmlns:a16="http://schemas.microsoft.com/office/drawing/2014/main" id="{5916298D-365C-3CA2-400F-47880306067B}"/>
                    </a:ext>
                  </a:extLst>
                </p14:cNvPr>
                <p14:cNvContentPartPr/>
                <p14:nvPr/>
              </p14:nvContentPartPr>
              <p14:xfrm>
                <a:off x="2354251" y="4203728"/>
                <a:ext cx="27720" cy="128880"/>
              </p14:xfrm>
            </p:contentPart>
          </mc:Choice>
          <mc:Fallback xmlns="">
            <p:pic>
              <p:nvPicPr>
                <p:cNvPr id="59" name="Ink 58">
                  <a:extLst>
                    <a:ext uri="{FF2B5EF4-FFF2-40B4-BE49-F238E27FC236}">
                      <a16:creationId xmlns:a16="http://schemas.microsoft.com/office/drawing/2014/main" id="{5916298D-365C-3CA2-400F-47880306067B}"/>
                    </a:ext>
                  </a:extLst>
                </p:cNvPr>
                <p:cNvPicPr/>
                <p:nvPr/>
              </p:nvPicPr>
              <p:blipFill>
                <a:blip r:embed="rId166"/>
                <a:stretch>
                  <a:fillRect/>
                </a:stretch>
              </p:blipFill>
              <p:spPr>
                <a:xfrm>
                  <a:off x="2348131" y="4197608"/>
                  <a:ext cx="399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60" name="Ink 59">
                  <a:extLst>
                    <a:ext uri="{FF2B5EF4-FFF2-40B4-BE49-F238E27FC236}">
                      <a16:creationId xmlns:a16="http://schemas.microsoft.com/office/drawing/2014/main" id="{C768F422-8C1E-6191-4BCF-BA07483364C0}"/>
                    </a:ext>
                  </a:extLst>
                </p14:cNvPr>
                <p14:cNvContentPartPr/>
                <p14:nvPr/>
              </p14:nvContentPartPr>
              <p14:xfrm>
                <a:off x="2343811" y="4057928"/>
                <a:ext cx="20160" cy="11880"/>
              </p14:xfrm>
            </p:contentPart>
          </mc:Choice>
          <mc:Fallback xmlns="">
            <p:pic>
              <p:nvPicPr>
                <p:cNvPr id="60" name="Ink 59">
                  <a:extLst>
                    <a:ext uri="{FF2B5EF4-FFF2-40B4-BE49-F238E27FC236}">
                      <a16:creationId xmlns:a16="http://schemas.microsoft.com/office/drawing/2014/main" id="{C768F422-8C1E-6191-4BCF-BA07483364C0}"/>
                    </a:ext>
                  </a:extLst>
                </p:cNvPr>
                <p:cNvPicPr/>
                <p:nvPr/>
              </p:nvPicPr>
              <p:blipFill>
                <a:blip r:embed="rId168"/>
                <a:stretch>
                  <a:fillRect/>
                </a:stretch>
              </p:blipFill>
              <p:spPr>
                <a:xfrm>
                  <a:off x="2337691" y="4051808"/>
                  <a:ext cx="324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72" name="Ink 71">
                  <a:extLst>
                    <a:ext uri="{FF2B5EF4-FFF2-40B4-BE49-F238E27FC236}">
                      <a16:creationId xmlns:a16="http://schemas.microsoft.com/office/drawing/2014/main" id="{30A0DBA9-35C0-B071-251F-1D5C9FCBB44C}"/>
                    </a:ext>
                  </a:extLst>
                </p14:cNvPr>
                <p14:cNvContentPartPr/>
                <p14:nvPr/>
              </p14:nvContentPartPr>
              <p14:xfrm>
                <a:off x="2352451" y="4224968"/>
                <a:ext cx="2160" cy="360"/>
              </p14:xfrm>
            </p:contentPart>
          </mc:Choice>
          <mc:Fallback xmlns="">
            <p:pic>
              <p:nvPicPr>
                <p:cNvPr id="72" name="Ink 71">
                  <a:extLst>
                    <a:ext uri="{FF2B5EF4-FFF2-40B4-BE49-F238E27FC236}">
                      <a16:creationId xmlns:a16="http://schemas.microsoft.com/office/drawing/2014/main" id="{30A0DBA9-35C0-B071-251F-1D5C9FCBB44C}"/>
                    </a:ext>
                  </a:extLst>
                </p:cNvPr>
                <p:cNvPicPr/>
                <p:nvPr/>
              </p:nvPicPr>
              <p:blipFill>
                <a:blip r:embed="rId17"/>
                <a:stretch>
                  <a:fillRect/>
                </a:stretch>
              </p:blipFill>
              <p:spPr>
                <a:xfrm>
                  <a:off x="2346331" y="4218848"/>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73" name="Ink 72">
                  <a:extLst>
                    <a:ext uri="{FF2B5EF4-FFF2-40B4-BE49-F238E27FC236}">
                      <a16:creationId xmlns:a16="http://schemas.microsoft.com/office/drawing/2014/main" id="{60844870-CEB7-F2BF-3AFD-979E99495723}"/>
                    </a:ext>
                  </a:extLst>
                </p14:cNvPr>
                <p14:cNvContentPartPr/>
                <p14:nvPr/>
              </p14:nvContentPartPr>
              <p14:xfrm>
                <a:off x="2343811" y="4214528"/>
                <a:ext cx="10800" cy="10800"/>
              </p14:xfrm>
            </p:contentPart>
          </mc:Choice>
          <mc:Fallback xmlns="">
            <p:pic>
              <p:nvPicPr>
                <p:cNvPr id="73" name="Ink 72">
                  <a:extLst>
                    <a:ext uri="{FF2B5EF4-FFF2-40B4-BE49-F238E27FC236}">
                      <a16:creationId xmlns:a16="http://schemas.microsoft.com/office/drawing/2014/main" id="{60844870-CEB7-F2BF-3AFD-979E99495723}"/>
                    </a:ext>
                  </a:extLst>
                </p:cNvPr>
                <p:cNvPicPr/>
                <p:nvPr/>
              </p:nvPicPr>
              <p:blipFill>
                <a:blip r:embed="rId171"/>
                <a:stretch>
                  <a:fillRect/>
                </a:stretch>
              </p:blipFill>
              <p:spPr>
                <a:xfrm>
                  <a:off x="2337691" y="4208408"/>
                  <a:ext cx="230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75" name="Ink 74">
                  <a:extLst>
                    <a:ext uri="{FF2B5EF4-FFF2-40B4-BE49-F238E27FC236}">
                      <a16:creationId xmlns:a16="http://schemas.microsoft.com/office/drawing/2014/main" id="{E3CA2521-4542-E7A7-AFBE-402143CC7ABB}"/>
                    </a:ext>
                  </a:extLst>
                </p14:cNvPr>
                <p14:cNvContentPartPr/>
                <p14:nvPr/>
              </p14:nvContentPartPr>
              <p14:xfrm>
                <a:off x="2343811" y="4182488"/>
                <a:ext cx="42480" cy="174240"/>
              </p14:xfrm>
            </p:contentPart>
          </mc:Choice>
          <mc:Fallback xmlns="">
            <p:pic>
              <p:nvPicPr>
                <p:cNvPr id="75" name="Ink 74">
                  <a:extLst>
                    <a:ext uri="{FF2B5EF4-FFF2-40B4-BE49-F238E27FC236}">
                      <a16:creationId xmlns:a16="http://schemas.microsoft.com/office/drawing/2014/main" id="{E3CA2521-4542-E7A7-AFBE-402143CC7ABB}"/>
                    </a:ext>
                  </a:extLst>
                </p:cNvPr>
                <p:cNvPicPr/>
                <p:nvPr/>
              </p:nvPicPr>
              <p:blipFill>
                <a:blip r:embed="rId173"/>
                <a:stretch>
                  <a:fillRect/>
                </a:stretch>
              </p:blipFill>
              <p:spPr>
                <a:xfrm>
                  <a:off x="2337691" y="4176368"/>
                  <a:ext cx="547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81" name="Ink 80">
                  <a:extLst>
                    <a:ext uri="{FF2B5EF4-FFF2-40B4-BE49-F238E27FC236}">
                      <a16:creationId xmlns:a16="http://schemas.microsoft.com/office/drawing/2014/main" id="{D30665FA-F23E-98DE-6AC0-985F4584ED0D}"/>
                    </a:ext>
                  </a:extLst>
                </p14:cNvPr>
                <p14:cNvContentPartPr/>
                <p14:nvPr/>
              </p14:nvContentPartPr>
              <p14:xfrm>
                <a:off x="2215291" y="3562208"/>
                <a:ext cx="640080" cy="963720"/>
              </p14:xfrm>
            </p:contentPart>
          </mc:Choice>
          <mc:Fallback xmlns="">
            <p:pic>
              <p:nvPicPr>
                <p:cNvPr id="81" name="Ink 80">
                  <a:extLst>
                    <a:ext uri="{FF2B5EF4-FFF2-40B4-BE49-F238E27FC236}">
                      <a16:creationId xmlns:a16="http://schemas.microsoft.com/office/drawing/2014/main" id="{D30665FA-F23E-98DE-6AC0-985F4584ED0D}"/>
                    </a:ext>
                  </a:extLst>
                </p:cNvPr>
                <p:cNvPicPr/>
                <p:nvPr/>
              </p:nvPicPr>
              <p:blipFill>
                <a:blip r:embed="rId175"/>
                <a:stretch>
                  <a:fillRect/>
                </a:stretch>
              </p:blipFill>
              <p:spPr>
                <a:xfrm>
                  <a:off x="2209171" y="3556088"/>
                  <a:ext cx="652320" cy="9759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82" name="Ink 81">
                  <a:extLst>
                    <a:ext uri="{FF2B5EF4-FFF2-40B4-BE49-F238E27FC236}">
                      <a16:creationId xmlns:a16="http://schemas.microsoft.com/office/drawing/2014/main" id="{DDE2462D-65B0-3721-C37A-85A2B2905E60}"/>
                    </a:ext>
                  </a:extLst>
                </p14:cNvPr>
                <p14:cNvContentPartPr/>
                <p14:nvPr/>
              </p14:nvContentPartPr>
              <p14:xfrm>
                <a:off x="3299611" y="3744728"/>
                <a:ext cx="160560" cy="664200"/>
              </p14:xfrm>
            </p:contentPart>
          </mc:Choice>
          <mc:Fallback xmlns="">
            <p:pic>
              <p:nvPicPr>
                <p:cNvPr id="82" name="Ink 81">
                  <a:extLst>
                    <a:ext uri="{FF2B5EF4-FFF2-40B4-BE49-F238E27FC236}">
                      <a16:creationId xmlns:a16="http://schemas.microsoft.com/office/drawing/2014/main" id="{DDE2462D-65B0-3721-C37A-85A2B2905E60}"/>
                    </a:ext>
                  </a:extLst>
                </p:cNvPr>
                <p:cNvPicPr/>
                <p:nvPr/>
              </p:nvPicPr>
              <p:blipFill>
                <a:blip r:embed="rId177"/>
                <a:stretch>
                  <a:fillRect/>
                </a:stretch>
              </p:blipFill>
              <p:spPr>
                <a:xfrm>
                  <a:off x="3293491" y="3738608"/>
                  <a:ext cx="172800" cy="676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83" name="Ink 82">
                  <a:extLst>
                    <a:ext uri="{FF2B5EF4-FFF2-40B4-BE49-F238E27FC236}">
                      <a16:creationId xmlns:a16="http://schemas.microsoft.com/office/drawing/2014/main" id="{DE6B70A1-0859-2E4D-1212-DD8D2BF01F96}"/>
                    </a:ext>
                  </a:extLst>
                </p14:cNvPr>
                <p14:cNvContentPartPr/>
                <p14:nvPr/>
              </p14:nvContentPartPr>
              <p14:xfrm>
                <a:off x="3564571" y="3520448"/>
                <a:ext cx="82440" cy="536400"/>
              </p14:xfrm>
            </p:contentPart>
          </mc:Choice>
          <mc:Fallback xmlns="">
            <p:pic>
              <p:nvPicPr>
                <p:cNvPr id="83" name="Ink 82">
                  <a:extLst>
                    <a:ext uri="{FF2B5EF4-FFF2-40B4-BE49-F238E27FC236}">
                      <a16:creationId xmlns:a16="http://schemas.microsoft.com/office/drawing/2014/main" id="{DE6B70A1-0859-2E4D-1212-DD8D2BF01F96}"/>
                    </a:ext>
                  </a:extLst>
                </p:cNvPr>
                <p:cNvPicPr/>
                <p:nvPr/>
              </p:nvPicPr>
              <p:blipFill>
                <a:blip r:embed="rId179"/>
                <a:stretch>
                  <a:fillRect/>
                </a:stretch>
              </p:blipFill>
              <p:spPr>
                <a:xfrm>
                  <a:off x="3558451" y="3514328"/>
                  <a:ext cx="94680" cy="5486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84" name="Ink 83">
                  <a:extLst>
                    <a:ext uri="{FF2B5EF4-FFF2-40B4-BE49-F238E27FC236}">
                      <a16:creationId xmlns:a16="http://schemas.microsoft.com/office/drawing/2014/main" id="{1562B6FF-A8EE-1430-082C-B52C68076354}"/>
                    </a:ext>
                  </a:extLst>
                </p14:cNvPr>
                <p14:cNvContentPartPr/>
                <p14:nvPr/>
              </p14:nvContentPartPr>
              <p14:xfrm>
                <a:off x="3678691" y="3731048"/>
                <a:ext cx="120960" cy="278640"/>
              </p14:xfrm>
            </p:contentPart>
          </mc:Choice>
          <mc:Fallback xmlns="">
            <p:pic>
              <p:nvPicPr>
                <p:cNvPr id="84" name="Ink 83">
                  <a:extLst>
                    <a:ext uri="{FF2B5EF4-FFF2-40B4-BE49-F238E27FC236}">
                      <a16:creationId xmlns:a16="http://schemas.microsoft.com/office/drawing/2014/main" id="{1562B6FF-A8EE-1430-082C-B52C68076354}"/>
                    </a:ext>
                  </a:extLst>
                </p:cNvPr>
                <p:cNvPicPr/>
                <p:nvPr/>
              </p:nvPicPr>
              <p:blipFill>
                <a:blip r:embed="rId181"/>
                <a:stretch>
                  <a:fillRect/>
                </a:stretch>
              </p:blipFill>
              <p:spPr>
                <a:xfrm>
                  <a:off x="3672571" y="3724928"/>
                  <a:ext cx="1332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8" name="Ink 127">
                  <a:extLst>
                    <a:ext uri="{FF2B5EF4-FFF2-40B4-BE49-F238E27FC236}">
                      <a16:creationId xmlns:a16="http://schemas.microsoft.com/office/drawing/2014/main" id="{77DF96A9-C88F-BE5C-9E42-5E7A3D91BBD4}"/>
                    </a:ext>
                  </a:extLst>
                </p14:cNvPr>
                <p14:cNvContentPartPr/>
                <p14:nvPr/>
              </p14:nvContentPartPr>
              <p14:xfrm>
                <a:off x="3502291" y="4130288"/>
                <a:ext cx="115200" cy="252000"/>
              </p14:xfrm>
            </p:contentPart>
          </mc:Choice>
          <mc:Fallback xmlns="">
            <p:pic>
              <p:nvPicPr>
                <p:cNvPr id="128" name="Ink 127">
                  <a:extLst>
                    <a:ext uri="{FF2B5EF4-FFF2-40B4-BE49-F238E27FC236}">
                      <a16:creationId xmlns:a16="http://schemas.microsoft.com/office/drawing/2014/main" id="{77DF96A9-C88F-BE5C-9E42-5E7A3D91BBD4}"/>
                    </a:ext>
                  </a:extLst>
                </p:cNvPr>
                <p:cNvPicPr/>
                <p:nvPr/>
              </p:nvPicPr>
              <p:blipFill>
                <a:blip r:embed="rId183"/>
                <a:stretch>
                  <a:fillRect/>
                </a:stretch>
              </p:blipFill>
              <p:spPr>
                <a:xfrm>
                  <a:off x="3496171" y="4124168"/>
                  <a:ext cx="1274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9" name="Ink 128">
                  <a:extLst>
                    <a:ext uri="{FF2B5EF4-FFF2-40B4-BE49-F238E27FC236}">
                      <a16:creationId xmlns:a16="http://schemas.microsoft.com/office/drawing/2014/main" id="{63636ED6-7220-6463-8974-24FCAF853229}"/>
                    </a:ext>
                  </a:extLst>
                </p14:cNvPr>
                <p14:cNvContentPartPr/>
                <p14:nvPr/>
              </p14:nvContentPartPr>
              <p14:xfrm>
                <a:off x="3541891" y="4230728"/>
                <a:ext cx="63720" cy="57600"/>
              </p14:xfrm>
            </p:contentPart>
          </mc:Choice>
          <mc:Fallback xmlns="">
            <p:pic>
              <p:nvPicPr>
                <p:cNvPr id="129" name="Ink 128">
                  <a:extLst>
                    <a:ext uri="{FF2B5EF4-FFF2-40B4-BE49-F238E27FC236}">
                      <a16:creationId xmlns:a16="http://schemas.microsoft.com/office/drawing/2014/main" id="{63636ED6-7220-6463-8974-24FCAF853229}"/>
                    </a:ext>
                  </a:extLst>
                </p:cNvPr>
                <p:cNvPicPr/>
                <p:nvPr/>
              </p:nvPicPr>
              <p:blipFill>
                <a:blip r:embed="rId185"/>
                <a:stretch>
                  <a:fillRect/>
                </a:stretch>
              </p:blipFill>
              <p:spPr>
                <a:xfrm>
                  <a:off x="3535771" y="4224608"/>
                  <a:ext cx="759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1" name="Ink 130">
                  <a:extLst>
                    <a:ext uri="{FF2B5EF4-FFF2-40B4-BE49-F238E27FC236}">
                      <a16:creationId xmlns:a16="http://schemas.microsoft.com/office/drawing/2014/main" id="{86536084-8569-A0FC-20EF-B002F806C4C1}"/>
                    </a:ext>
                  </a:extLst>
                </p14:cNvPr>
                <p14:cNvContentPartPr/>
                <p14:nvPr/>
              </p14:nvContentPartPr>
              <p14:xfrm>
                <a:off x="2865811" y="3531248"/>
                <a:ext cx="246600" cy="1185120"/>
              </p14:xfrm>
            </p:contentPart>
          </mc:Choice>
          <mc:Fallback xmlns="">
            <p:pic>
              <p:nvPicPr>
                <p:cNvPr id="131" name="Ink 130">
                  <a:extLst>
                    <a:ext uri="{FF2B5EF4-FFF2-40B4-BE49-F238E27FC236}">
                      <a16:creationId xmlns:a16="http://schemas.microsoft.com/office/drawing/2014/main" id="{86536084-8569-A0FC-20EF-B002F806C4C1}"/>
                    </a:ext>
                  </a:extLst>
                </p:cNvPr>
                <p:cNvPicPr/>
                <p:nvPr/>
              </p:nvPicPr>
              <p:blipFill>
                <a:blip r:embed="rId187"/>
                <a:stretch>
                  <a:fillRect/>
                </a:stretch>
              </p:blipFill>
              <p:spPr>
                <a:xfrm>
                  <a:off x="2859691" y="3525128"/>
                  <a:ext cx="258840" cy="11973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2" name="Ink 131">
                  <a:extLst>
                    <a:ext uri="{FF2B5EF4-FFF2-40B4-BE49-F238E27FC236}">
                      <a16:creationId xmlns:a16="http://schemas.microsoft.com/office/drawing/2014/main" id="{1F8FF2D5-38AE-7922-0067-A0DCC84DAB0C}"/>
                    </a:ext>
                  </a:extLst>
                </p14:cNvPr>
                <p14:cNvContentPartPr/>
                <p14:nvPr/>
              </p14:nvContentPartPr>
              <p14:xfrm>
                <a:off x="2774371" y="4813568"/>
                <a:ext cx="102240" cy="198360"/>
              </p14:xfrm>
            </p:contentPart>
          </mc:Choice>
          <mc:Fallback xmlns="">
            <p:pic>
              <p:nvPicPr>
                <p:cNvPr id="132" name="Ink 131">
                  <a:extLst>
                    <a:ext uri="{FF2B5EF4-FFF2-40B4-BE49-F238E27FC236}">
                      <a16:creationId xmlns:a16="http://schemas.microsoft.com/office/drawing/2014/main" id="{1F8FF2D5-38AE-7922-0067-A0DCC84DAB0C}"/>
                    </a:ext>
                  </a:extLst>
                </p:cNvPr>
                <p:cNvPicPr/>
                <p:nvPr/>
              </p:nvPicPr>
              <p:blipFill>
                <a:blip r:embed="rId189"/>
                <a:stretch>
                  <a:fillRect/>
                </a:stretch>
              </p:blipFill>
              <p:spPr>
                <a:xfrm>
                  <a:off x="2768251" y="4807448"/>
                  <a:ext cx="1144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3" name="Ink 132">
                  <a:extLst>
                    <a:ext uri="{FF2B5EF4-FFF2-40B4-BE49-F238E27FC236}">
                      <a16:creationId xmlns:a16="http://schemas.microsoft.com/office/drawing/2014/main" id="{59C75A83-4EBA-AF39-1767-DAF0902D0EB3}"/>
                    </a:ext>
                  </a:extLst>
                </p14:cNvPr>
                <p14:cNvContentPartPr/>
                <p14:nvPr/>
              </p14:nvContentPartPr>
              <p14:xfrm>
                <a:off x="2774371" y="4713848"/>
                <a:ext cx="125280" cy="320400"/>
              </p14:xfrm>
            </p:contentPart>
          </mc:Choice>
          <mc:Fallback xmlns="">
            <p:pic>
              <p:nvPicPr>
                <p:cNvPr id="133" name="Ink 132">
                  <a:extLst>
                    <a:ext uri="{FF2B5EF4-FFF2-40B4-BE49-F238E27FC236}">
                      <a16:creationId xmlns:a16="http://schemas.microsoft.com/office/drawing/2014/main" id="{59C75A83-4EBA-AF39-1767-DAF0902D0EB3}"/>
                    </a:ext>
                  </a:extLst>
                </p:cNvPr>
                <p:cNvPicPr/>
                <p:nvPr/>
              </p:nvPicPr>
              <p:blipFill>
                <a:blip r:embed="rId191"/>
                <a:stretch>
                  <a:fillRect/>
                </a:stretch>
              </p:blipFill>
              <p:spPr>
                <a:xfrm>
                  <a:off x="2768251" y="4707728"/>
                  <a:ext cx="13752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5" name="Ink 134">
                  <a:extLst>
                    <a:ext uri="{FF2B5EF4-FFF2-40B4-BE49-F238E27FC236}">
                      <a16:creationId xmlns:a16="http://schemas.microsoft.com/office/drawing/2014/main" id="{413E0E68-FB4A-4F07-50FE-9B9ECECFBD01}"/>
                    </a:ext>
                  </a:extLst>
                </p14:cNvPr>
                <p14:cNvContentPartPr/>
                <p14:nvPr/>
              </p14:nvContentPartPr>
              <p14:xfrm>
                <a:off x="2765371" y="4777928"/>
                <a:ext cx="151920" cy="261000"/>
              </p14:xfrm>
            </p:contentPart>
          </mc:Choice>
          <mc:Fallback xmlns="">
            <p:pic>
              <p:nvPicPr>
                <p:cNvPr id="135" name="Ink 134">
                  <a:extLst>
                    <a:ext uri="{FF2B5EF4-FFF2-40B4-BE49-F238E27FC236}">
                      <a16:creationId xmlns:a16="http://schemas.microsoft.com/office/drawing/2014/main" id="{413E0E68-FB4A-4F07-50FE-9B9ECECFBD01}"/>
                    </a:ext>
                  </a:extLst>
                </p:cNvPr>
                <p:cNvPicPr/>
                <p:nvPr/>
              </p:nvPicPr>
              <p:blipFill>
                <a:blip r:embed="rId193"/>
                <a:stretch>
                  <a:fillRect/>
                </a:stretch>
              </p:blipFill>
              <p:spPr>
                <a:xfrm>
                  <a:off x="2759251" y="4771808"/>
                  <a:ext cx="16416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6" name="Ink 135">
                  <a:extLst>
                    <a:ext uri="{FF2B5EF4-FFF2-40B4-BE49-F238E27FC236}">
                      <a16:creationId xmlns:a16="http://schemas.microsoft.com/office/drawing/2014/main" id="{1DD43E50-08B3-54DD-F656-62287B9884EC}"/>
                    </a:ext>
                  </a:extLst>
                </p14:cNvPr>
                <p14:cNvContentPartPr/>
                <p14:nvPr/>
              </p14:nvContentPartPr>
              <p14:xfrm>
                <a:off x="3026731" y="4861808"/>
                <a:ext cx="110880" cy="254880"/>
              </p14:xfrm>
            </p:contentPart>
          </mc:Choice>
          <mc:Fallback xmlns="">
            <p:pic>
              <p:nvPicPr>
                <p:cNvPr id="136" name="Ink 135">
                  <a:extLst>
                    <a:ext uri="{FF2B5EF4-FFF2-40B4-BE49-F238E27FC236}">
                      <a16:creationId xmlns:a16="http://schemas.microsoft.com/office/drawing/2014/main" id="{1DD43E50-08B3-54DD-F656-62287B9884EC}"/>
                    </a:ext>
                  </a:extLst>
                </p:cNvPr>
                <p:cNvPicPr/>
                <p:nvPr/>
              </p:nvPicPr>
              <p:blipFill>
                <a:blip r:embed="rId195"/>
                <a:stretch>
                  <a:fillRect/>
                </a:stretch>
              </p:blipFill>
              <p:spPr>
                <a:xfrm>
                  <a:off x="3020611" y="4855688"/>
                  <a:ext cx="1231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7" name="Ink 136">
                  <a:extLst>
                    <a:ext uri="{FF2B5EF4-FFF2-40B4-BE49-F238E27FC236}">
                      <a16:creationId xmlns:a16="http://schemas.microsoft.com/office/drawing/2014/main" id="{3D5A52D7-00E5-098E-7832-4287A89C6B76}"/>
                    </a:ext>
                  </a:extLst>
                </p14:cNvPr>
                <p14:cNvContentPartPr/>
                <p14:nvPr/>
              </p14:nvContentPartPr>
              <p14:xfrm>
                <a:off x="3194851" y="5118488"/>
                <a:ext cx="10800" cy="121320"/>
              </p14:xfrm>
            </p:contentPart>
          </mc:Choice>
          <mc:Fallback xmlns="">
            <p:pic>
              <p:nvPicPr>
                <p:cNvPr id="137" name="Ink 136">
                  <a:extLst>
                    <a:ext uri="{FF2B5EF4-FFF2-40B4-BE49-F238E27FC236}">
                      <a16:creationId xmlns:a16="http://schemas.microsoft.com/office/drawing/2014/main" id="{3D5A52D7-00E5-098E-7832-4287A89C6B76}"/>
                    </a:ext>
                  </a:extLst>
                </p:cNvPr>
                <p:cNvPicPr/>
                <p:nvPr/>
              </p:nvPicPr>
              <p:blipFill>
                <a:blip r:embed="rId197"/>
                <a:stretch>
                  <a:fillRect/>
                </a:stretch>
              </p:blipFill>
              <p:spPr>
                <a:xfrm>
                  <a:off x="3188731" y="5112368"/>
                  <a:ext cx="230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9" name="Ink 138">
                  <a:extLst>
                    <a:ext uri="{FF2B5EF4-FFF2-40B4-BE49-F238E27FC236}">
                      <a16:creationId xmlns:a16="http://schemas.microsoft.com/office/drawing/2014/main" id="{798580BD-A93E-FA48-1811-411A4937DE11}"/>
                    </a:ext>
                  </a:extLst>
                </p14:cNvPr>
                <p14:cNvContentPartPr/>
                <p14:nvPr/>
              </p14:nvContentPartPr>
              <p14:xfrm>
                <a:off x="3278731" y="4908248"/>
                <a:ext cx="172440" cy="306720"/>
              </p14:xfrm>
            </p:contentPart>
          </mc:Choice>
          <mc:Fallback xmlns="">
            <p:pic>
              <p:nvPicPr>
                <p:cNvPr id="139" name="Ink 138">
                  <a:extLst>
                    <a:ext uri="{FF2B5EF4-FFF2-40B4-BE49-F238E27FC236}">
                      <a16:creationId xmlns:a16="http://schemas.microsoft.com/office/drawing/2014/main" id="{798580BD-A93E-FA48-1811-411A4937DE11}"/>
                    </a:ext>
                  </a:extLst>
                </p:cNvPr>
                <p:cNvPicPr/>
                <p:nvPr/>
              </p:nvPicPr>
              <p:blipFill>
                <a:blip r:embed="rId199"/>
                <a:stretch>
                  <a:fillRect/>
                </a:stretch>
              </p:blipFill>
              <p:spPr>
                <a:xfrm>
                  <a:off x="3272611" y="4902128"/>
                  <a:ext cx="18468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0" name="Ink 139">
                  <a:extLst>
                    <a:ext uri="{FF2B5EF4-FFF2-40B4-BE49-F238E27FC236}">
                      <a16:creationId xmlns:a16="http://schemas.microsoft.com/office/drawing/2014/main" id="{AC833243-BCDB-1E6E-8A83-B51BAB7C33FC}"/>
                    </a:ext>
                  </a:extLst>
                </p14:cNvPr>
                <p14:cNvContentPartPr/>
                <p14:nvPr/>
              </p14:nvContentPartPr>
              <p14:xfrm>
                <a:off x="3310771" y="5005088"/>
                <a:ext cx="124920" cy="102960"/>
              </p14:xfrm>
            </p:contentPart>
          </mc:Choice>
          <mc:Fallback xmlns="">
            <p:pic>
              <p:nvPicPr>
                <p:cNvPr id="140" name="Ink 139">
                  <a:extLst>
                    <a:ext uri="{FF2B5EF4-FFF2-40B4-BE49-F238E27FC236}">
                      <a16:creationId xmlns:a16="http://schemas.microsoft.com/office/drawing/2014/main" id="{AC833243-BCDB-1E6E-8A83-B51BAB7C33FC}"/>
                    </a:ext>
                  </a:extLst>
                </p:cNvPr>
                <p:cNvPicPr/>
                <p:nvPr/>
              </p:nvPicPr>
              <p:blipFill>
                <a:blip r:embed="rId201"/>
                <a:stretch>
                  <a:fillRect/>
                </a:stretch>
              </p:blipFill>
              <p:spPr>
                <a:xfrm>
                  <a:off x="3304651" y="4998968"/>
                  <a:ext cx="137160" cy="115200"/>
                </a:xfrm>
                <a:prstGeom prst="rect">
                  <a:avLst/>
                </a:prstGeom>
              </p:spPr>
            </p:pic>
          </mc:Fallback>
        </mc:AlternateContent>
      </p:grpSp>
      <p:grpSp>
        <p:nvGrpSpPr>
          <p:cNvPr id="156" name="Group 155">
            <a:extLst>
              <a:ext uri="{FF2B5EF4-FFF2-40B4-BE49-F238E27FC236}">
                <a16:creationId xmlns:a16="http://schemas.microsoft.com/office/drawing/2014/main" id="{3144D871-2208-E386-6D5A-C2B1505F162D}"/>
              </a:ext>
            </a:extLst>
          </p:cNvPr>
          <p:cNvGrpSpPr/>
          <p:nvPr/>
        </p:nvGrpSpPr>
        <p:grpSpPr>
          <a:xfrm>
            <a:off x="6132091" y="4582448"/>
            <a:ext cx="994320" cy="675720"/>
            <a:chOff x="6132091" y="4582448"/>
            <a:chExt cx="994320" cy="675720"/>
          </a:xfrm>
        </p:grpSpPr>
        <mc:AlternateContent xmlns:mc="http://schemas.openxmlformats.org/markup-compatibility/2006" xmlns:p14="http://schemas.microsoft.com/office/powerpoint/2010/main">
          <mc:Choice Requires="p14">
            <p:contentPart p14:bwMode="auto" r:id="rId202">
              <p14:nvContentPartPr>
                <p14:cNvPr id="142" name="Ink 141">
                  <a:extLst>
                    <a:ext uri="{FF2B5EF4-FFF2-40B4-BE49-F238E27FC236}">
                      <a16:creationId xmlns:a16="http://schemas.microsoft.com/office/drawing/2014/main" id="{342F13FF-CD8A-8AC3-E6EF-F1BE3560162E}"/>
                    </a:ext>
                  </a:extLst>
                </p14:cNvPr>
                <p14:cNvContentPartPr/>
                <p14:nvPr/>
              </p14:nvContentPartPr>
              <p14:xfrm>
                <a:off x="6132091" y="4897448"/>
                <a:ext cx="133920" cy="187560"/>
              </p14:xfrm>
            </p:contentPart>
          </mc:Choice>
          <mc:Fallback xmlns="">
            <p:pic>
              <p:nvPicPr>
                <p:cNvPr id="142" name="Ink 141">
                  <a:extLst>
                    <a:ext uri="{FF2B5EF4-FFF2-40B4-BE49-F238E27FC236}">
                      <a16:creationId xmlns:a16="http://schemas.microsoft.com/office/drawing/2014/main" id="{342F13FF-CD8A-8AC3-E6EF-F1BE3560162E}"/>
                    </a:ext>
                  </a:extLst>
                </p:cNvPr>
                <p:cNvPicPr/>
                <p:nvPr/>
              </p:nvPicPr>
              <p:blipFill>
                <a:blip r:embed="rId203"/>
                <a:stretch>
                  <a:fillRect/>
                </a:stretch>
              </p:blipFill>
              <p:spPr>
                <a:xfrm>
                  <a:off x="6125971" y="4891328"/>
                  <a:ext cx="1461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3" name="Ink 142">
                  <a:extLst>
                    <a:ext uri="{FF2B5EF4-FFF2-40B4-BE49-F238E27FC236}">
                      <a16:creationId xmlns:a16="http://schemas.microsoft.com/office/drawing/2014/main" id="{792B06A6-FCE3-3110-0EF1-3CCF1D16AACE}"/>
                    </a:ext>
                  </a:extLst>
                </p14:cNvPr>
                <p14:cNvContentPartPr/>
                <p14:nvPr/>
              </p14:nvContentPartPr>
              <p14:xfrm>
                <a:off x="6307051" y="4905008"/>
                <a:ext cx="64080" cy="128520"/>
              </p14:xfrm>
            </p:contentPart>
          </mc:Choice>
          <mc:Fallback xmlns="">
            <p:pic>
              <p:nvPicPr>
                <p:cNvPr id="143" name="Ink 142">
                  <a:extLst>
                    <a:ext uri="{FF2B5EF4-FFF2-40B4-BE49-F238E27FC236}">
                      <a16:creationId xmlns:a16="http://schemas.microsoft.com/office/drawing/2014/main" id="{792B06A6-FCE3-3110-0EF1-3CCF1D16AACE}"/>
                    </a:ext>
                  </a:extLst>
                </p:cNvPr>
                <p:cNvPicPr/>
                <p:nvPr/>
              </p:nvPicPr>
              <p:blipFill>
                <a:blip r:embed="rId205"/>
                <a:stretch>
                  <a:fillRect/>
                </a:stretch>
              </p:blipFill>
              <p:spPr>
                <a:xfrm>
                  <a:off x="6300931" y="4898888"/>
                  <a:ext cx="76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4" name="Ink 143">
                  <a:extLst>
                    <a:ext uri="{FF2B5EF4-FFF2-40B4-BE49-F238E27FC236}">
                      <a16:creationId xmlns:a16="http://schemas.microsoft.com/office/drawing/2014/main" id="{697925FC-2352-A70D-9081-06423737DC8C}"/>
                    </a:ext>
                  </a:extLst>
                </p14:cNvPr>
                <p14:cNvContentPartPr/>
                <p14:nvPr/>
              </p14:nvContentPartPr>
              <p14:xfrm>
                <a:off x="6390211" y="4914728"/>
                <a:ext cx="234360" cy="343440"/>
              </p14:xfrm>
            </p:contentPart>
          </mc:Choice>
          <mc:Fallback xmlns="">
            <p:pic>
              <p:nvPicPr>
                <p:cNvPr id="144" name="Ink 143">
                  <a:extLst>
                    <a:ext uri="{FF2B5EF4-FFF2-40B4-BE49-F238E27FC236}">
                      <a16:creationId xmlns:a16="http://schemas.microsoft.com/office/drawing/2014/main" id="{697925FC-2352-A70D-9081-06423737DC8C}"/>
                    </a:ext>
                  </a:extLst>
                </p:cNvPr>
                <p:cNvPicPr/>
                <p:nvPr/>
              </p:nvPicPr>
              <p:blipFill>
                <a:blip r:embed="rId207"/>
                <a:stretch>
                  <a:fillRect/>
                </a:stretch>
              </p:blipFill>
              <p:spPr>
                <a:xfrm>
                  <a:off x="6384091" y="4908608"/>
                  <a:ext cx="24660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45" name="Ink 144">
                  <a:extLst>
                    <a:ext uri="{FF2B5EF4-FFF2-40B4-BE49-F238E27FC236}">
                      <a16:creationId xmlns:a16="http://schemas.microsoft.com/office/drawing/2014/main" id="{A067CEB6-7D66-86BA-85BA-775E11591525}"/>
                    </a:ext>
                  </a:extLst>
                </p14:cNvPr>
                <p14:cNvContentPartPr/>
                <p14:nvPr/>
              </p14:nvContentPartPr>
              <p14:xfrm>
                <a:off x="6716731" y="4729328"/>
                <a:ext cx="10080" cy="262080"/>
              </p14:xfrm>
            </p:contentPart>
          </mc:Choice>
          <mc:Fallback xmlns="">
            <p:pic>
              <p:nvPicPr>
                <p:cNvPr id="145" name="Ink 144">
                  <a:extLst>
                    <a:ext uri="{FF2B5EF4-FFF2-40B4-BE49-F238E27FC236}">
                      <a16:creationId xmlns:a16="http://schemas.microsoft.com/office/drawing/2014/main" id="{A067CEB6-7D66-86BA-85BA-775E11591525}"/>
                    </a:ext>
                  </a:extLst>
                </p:cNvPr>
                <p:cNvPicPr/>
                <p:nvPr/>
              </p:nvPicPr>
              <p:blipFill>
                <a:blip r:embed="rId209"/>
                <a:stretch>
                  <a:fillRect/>
                </a:stretch>
              </p:blipFill>
              <p:spPr>
                <a:xfrm>
                  <a:off x="6710611" y="4723208"/>
                  <a:ext cx="223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6" name="Ink 145">
                  <a:extLst>
                    <a:ext uri="{FF2B5EF4-FFF2-40B4-BE49-F238E27FC236}">
                      <a16:creationId xmlns:a16="http://schemas.microsoft.com/office/drawing/2014/main" id="{1D7A2FDB-F8E6-ACCA-808F-2B6D55D7D345}"/>
                    </a:ext>
                  </a:extLst>
                </p14:cNvPr>
                <p14:cNvContentPartPr/>
                <p14:nvPr/>
              </p14:nvContentPartPr>
              <p14:xfrm>
                <a:off x="6800611" y="4582448"/>
                <a:ext cx="125640" cy="473760"/>
              </p14:xfrm>
            </p:contentPart>
          </mc:Choice>
          <mc:Fallback xmlns="">
            <p:pic>
              <p:nvPicPr>
                <p:cNvPr id="146" name="Ink 145">
                  <a:extLst>
                    <a:ext uri="{FF2B5EF4-FFF2-40B4-BE49-F238E27FC236}">
                      <a16:creationId xmlns:a16="http://schemas.microsoft.com/office/drawing/2014/main" id="{1D7A2FDB-F8E6-ACCA-808F-2B6D55D7D345}"/>
                    </a:ext>
                  </a:extLst>
                </p:cNvPr>
                <p:cNvPicPr/>
                <p:nvPr/>
              </p:nvPicPr>
              <p:blipFill>
                <a:blip r:embed="rId211"/>
                <a:stretch>
                  <a:fillRect/>
                </a:stretch>
              </p:blipFill>
              <p:spPr>
                <a:xfrm>
                  <a:off x="6794491" y="4576328"/>
                  <a:ext cx="13788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7" name="Ink 146">
                  <a:extLst>
                    <a:ext uri="{FF2B5EF4-FFF2-40B4-BE49-F238E27FC236}">
                      <a16:creationId xmlns:a16="http://schemas.microsoft.com/office/drawing/2014/main" id="{09661AF9-E26F-AFB0-CBDA-AC60EFF4A74C}"/>
                    </a:ext>
                  </a:extLst>
                </p14:cNvPr>
                <p14:cNvContentPartPr/>
                <p14:nvPr/>
              </p14:nvContentPartPr>
              <p14:xfrm>
                <a:off x="6915811" y="4745888"/>
                <a:ext cx="210600" cy="312480"/>
              </p14:xfrm>
            </p:contentPart>
          </mc:Choice>
          <mc:Fallback xmlns="">
            <p:pic>
              <p:nvPicPr>
                <p:cNvPr id="147" name="Ink 146">
                  <a:extLst>
                    <a:ext uri="{FF2B5EF4-FFF2-40B4-BE49-F238E27FC236}">
                      <a16:creationId xmlns:a16="http://schemas.microsoft.com/office/drawing/2014/main" id="{09661AF9-E26F-AFB0-CBDA-AC60EFF4A74C}"/>
                    </a:ext>
                  </a:extLst>
                </p:cNvPr>
                <p:cNvPicPr/>
                <p:nvPr/>
              </p:nvPicPr>
              <p:blipFill>
                <a:blip r:embed="rId213"/>
                <a:stretch>
                  <a:fillRect/>
                </a:stretch>
              </p:blipFill>
              <p:spPr>
                <a:xfrm>
                  <a:off x="6909691" y="4739768"/>
                  <a:ext cx="222840" cy="324720"/>
                </a:xfrm>
                <a:prstGeom prst="rect">
                  <a:avLst/>
                </a:prstGeom>
              </p:spPr>
            </p:pic>
          </mc:Fallback>
        </mc:AlternateContent>
      </p:grpSp>
      <p:grpSp>
        <p:nvGrpSpPr>
          <p:cNvPr id="155" name="Group 154">
            <a:extLst>
              <a:ext uri="{FF2B5EF4-FFF2-40B4-BE49-F238E27FC236}">
                <a16:creationId xmlns:a16="http://schemas.microsoft.com/office/drawing/2014/main" id="{62915B2C-6168-9D86-9DB6-F60897C9D825}"/>
              </a:ext>
            </a:extLst>
          </p:cNvPr>
          <p:cNvGrpSpPr/>
          <p:nvPr/>
        </p:nvGrpSpPr>
        <p:grpSpPr>
          <a:xfrm>
            <a:off x="7398571" y="4592888"/>
            <a:ext cx="237600" cy="322920"/>
            <a:chOff x="7398571" y="4592888"/>
            <a:chExt cx="237600" cy="322920"/>
          </a:xfrm>
        </p:grpSpPr>
        <mc:AlternateContent xmlns:mc="http://schemas.openxmlformats.org/markup-compatibility/2006" xmlns:p14="http://schemas.microsoft.com/office/powerpoint/2010/main">
          <mc:Choice Requires="p14">
            <p:contentPart p14:bwMode="auto" r:id="rId214">
              <p14:nvContentPartPr>
                <p14:cNvPr id="148" name="Ink 147">
                  <a:extLst>
                    <a:ext uri="{FF2B5EF4-FFF2-40B4-BE49-F238E27FC236}">
                      <a16:creationId xmlns:a16="http://schemas.microsoft.com/office/drawing/2014/main" id="{E7E509CB-7B1D-0BFB-DB6E-4F3FEB976A5E}"/>
                    </a:ext>
                  </a:extLst>
                </p14:cNvPr>
                <p14:cNvContentPartPr/>
                <p14:nvPr/>
              </p14:nvContentPartPr>
              <p14:xfrm>
                <a:off x="7398571" y="4592888"/>
                <a:ext cx="11520" cy="275400"/>
              </p14:xfrm>
            </p:contentPart>
          </mc:Choice>
          <mc:Fallback xmlns="">
            <p:pic>
              <p:nvPicPr>
                <p:cNvPr id="148" name="Ink 147">
                  <a:extLst>
                    <a:ext uri="{FF2B5EF4-FFF2-40B4-BE49-F238E27FC236}">
                      <a16:creationId xmlns:a16="http://schemas.microsoft.com/office/drawing/2014/main" id="{E7E509CB-7B1D-0BFB-DB6E-4F3FEB976A5E}"/>
                    </a:ext>
                  </a:extLst>
                </p:cNvPr>
                <p:cNvPicPr/>
                <p:nvPr/>
              </p:nvPicPr>
              <p:blipFill>
                <a:blip r:embed="rId215"/>
                <a:stretch>
                  <a:fillRect/>
                </a:stretch>
              </p:blipFill>
              <p:spPr>
                <a:xfrm>
                  <a:off x="7392451" y="4586768"/>
                  <a:ext cx="2376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9" name="Ink 148">
                  <a:extLst>
                    <a:ext uri="{FF2B5EF4-FFF2-40B4-BE49-F238E27FC236}">
                      <a16:creationId xmlns:a16="http://schemas.microsoft.com/office/drawing/2014/main" id="{F8AC3F0A-B784-CC52-26DA-CF86A2626BFB}"/>
                    </a:ext>
                  </a:extLst>
                </p14:cNvPr>
                <p14:cNvContentPartPr/>
                <p14:nvPr/>
              </p14:nvContentPartPr>
              <p14:xfrm>
                <a:off x="7398931" y="4706648"/>
                <a:ext cx="237240" cy="209160"/>
              </p14:xfrm>
            </p:contentPart>
          </mc:Choice>
          <mc:Fallback xmlns="">
            <p:pic>
              <p:nvPicPr>
                <p:cNvPr id="149" name="Ink 148">
                  <a:extLst>
                    <a:ext uri="{FF2B5EF4-FFF2-40B4-BE49-F238E27FC236}">
                      <a16:creationId xmlns:a16="http://schemas.microsoft.com/office/drawing/2014/main" id="{F8AC3F0A-B784-CC52-26DA-CF86A2626BFB}"/>
                    </a:ext>
                  </a:extLst>
                </p:cNvPr>
                <p:cNvPicPr/>
                <p:nvPr/>
              </p:nvPicPr>
              <p:blipFill>
                <a:blip r:embed="rId217"/>
                <a:stretch>
                  <a:fillRect/>
                </a:stretch>
              </p:blipFill>
              <p:spPr>
                <a:xfrm>
                  <a:off x="7392811" y="4700528"/>
                  <a:ext cx="249480" cy="221400"/>
                </a:xfrm>
                <a:prstGeom prst="rect">
                  <a:avLst/>
                </a:prstGeom>
              </p:spPr>
            </p:pic>
          </mc:Fallback>
        </mc:AlternateContent>
      </p:grpSp>
      <p:grpSp>
        <p:nvGrpSpPr>
          <p:cNvPr id="154" name="Group 153">
            <a:extLst>
              <a:ext uri="{FF2B5EF4-FFF2-40B4-BE49-F238E27FC236}">
                <a16:creationId xmlns:a16="http://schemas.microsoft.com/office/drawing/2014/main" id="{7FA74547-78B1-74DA-23F3-BF93A94FF94F}"/>
              </a:ext>
            </a:extLst>
          </p:cNvPr>
          <p:cNvGrpSpPr/>
          <p:nvPr/>
        </p:nvGrpSpPr>
        <p:grpSpPr>
          <a:xfrm>
            <a:off x="7366171" y="5108048"/>
            <a:ext cx="471600" cy="413640"/>
            <a:chOff x="7366171" y="5108048"/>
            <a:chExt cx="471600" cy="413640"/>
          </a:xfrm>
        </p:grpSpPr>
        <mc:AlternateContent xmlns:mc="http://schemas.openxmlformats.org/markup-compatibility/2006" xmlns:p14="http://schemas.microsoft.com/office/powerpoint/2010/main">
          <mc:Choice Requires="p14">
            <p:contentPart p14:bwMode="auto" r:id="rId218">
              <p14:nvContentPartPr>
                <p14:cNvPr id="150" name="Ink 149">
                  <a:extLst>
                    <a:ext uri="{FF2B5EF4-FFF2-40B4-BE49-F238E27FC236}">
                      <a16:creationId xmlns:a16="http://schemas.microsoft.com/office/drawing/2014/main" id="{77513540-DFAF-B85A-F116-3366936BAD35}"/>
                    </a:ext>
                  </a:extLst>
                </p14:cNvPr>
                <p14:cNvContentPartPr/>
                <p14:nvPr/>
              </p14:nvContentPartPr>
              <p14:xfrm>
                <a:off x="7366171" y="5160248"/>
                <a:ext cx="111600" cy="361440"/>
              </p14:xfrm>
            </p:contentPart>
          </mc:Choice>
          <mc:Fallback xmlns="">
            <p:pic>
              <p:nvPicPr>
                <p:cNvPr id="150" name="Ink 149">
                  <a:extLst>
                    <a:ext uri="{FF2B5EF4-FFF2-40B4-BE49-F238E27FC236}">
                      <a16:creationId xmlns:a16="http://schemas.microsoft.com/office/drawing/2014/main" id="{77513540-DFAF-B85A-F116-3366936BAD35}"/>
                    </a:ext>
                  </a:extLst>
                </p:cNvPr>
                <p:cNvPicPr/>
                <p:nvPr/>
              </p:nvPicPr>
              <p:blipFill>
                <a:blip r:embed="rId219"/>
                <a:stretch>
                  <a:fillRect/>
                </a:stretch>
              </p:blipFill>
              <p:spPr>
                <a:xfrm>
                  <a:off x="7360051" y="5154128"/>
                  <a:ext cx="12384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51" name="Ink 150">
                  <a:extLst>
                    <a:ext uri="{FF2B5EF4-FFF2-40B4-BE49-F238E27FC236}">
                      <a16:creationId xmlns:a16="http://schemas.microsoft.com/office/drawing/2014/main" id="{870BC533-EF1B-73AA-167D-824ABE47093D}"/>
                    </a:ext>
                  </a:extLst>
                </p14:cNvPr>
                <p14:cNvContentPartPr/>
                <p14:nvPr/>
              </p14:nvContentPartPr>
              <p14:xfrm>
                <a:off x="7504411" y="5360408"/>
                <a:ext cx="108360" cy="86760"/>
              </p14:xfrm>
            </p:contentPart>
          </mc:Choice>
          <mc:Fallback xmlns="">
            <p:pic>
              <p:nvPicPr>
                <p:cNvPr id="151" name="Ink 150">
                  <a:extLst>
                    <a:ext uri="{FF2B5EF4-FFF2-40B4-BE49-F238E27FC236}">
                      <a16:creationId xmlns:a16="http://schemas.microsoft.com/office/drawing/2014/main" id="{870BC533-EF1B-73AA-167D-824ABE47093D}"/>
                    </a:ext>
                  </a:extLst>
                </p:cNvPr>
                <p:cNvPicPr/>
                <p:nvPr/>
              </p:nvPicPr>
              <p:blipFill>
                <a:blip r:embed="rId221"/>
                <a:stretch>
                  <a:fillRect/>
                </a:stretch>
              </p:blipFill>
              <p:spPr>
                <a:xfrm>
                  <a:off x="7498291" y="5354288"/>
                  <a:ext cx="120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52" name="Ink 151">
                  <a:extLst>
                    <a:ext uri="{FF2B5EF4-FFF2-40B4-BE49-F238E27FC236}">
                      <a16:creationId xmlns:a16="http://schemas.microsoft.com/office/drawing/2014/main" id="{ACB34263-1417-01F0-401F-376AA3DC8092}"/>
                    </a:ext>
                  </a:extLst>
                </p14:cNvPr>
                <p14:cNvContentPartPr/>
                <p14:nvPr/>
              </p14:nvContentPartPr>
              <p14:xfrm>
                <a:off x="7646611" y="5108048"/>
                <a:ext cx="15480" cy="286920"/>
              </p14:xfrm>
            </p:contentPart>
          </mc:Choice>
          <mc:Fallback xmlns="">
            <p:pic>
              <p:nvPicPr>
                <p:cNvPr id="152" name="Ink 151">
                  <a:extLst>
                    <a:ext uri="{FF2B5EF4-FFF2-40B4-BE49-F238E27FC236}">
                      <a16:creationId xmlns:a16="http://schemas.microsoft.com/office/drawing/2014/main" id="{ACB34263-1417-01F0-401F-376AA3DC8092}"/>
                    </a:ext>
                  </a:extLst>
                </p:cNvPr>
                <p:cNvPicPr/>
                <p:nvPr/>
              </p:nvPicPr>
              <p:blipFill>
                <a:blip r:embed="rId223"/>
                <a:stretch>
                  <a:fillRect/>
                </a:stretch>
              </p:blipFill>
              <p:spPr>
                <a:xfrm>
                  <a:off x="7640491" y="5101928"/>
                  <a:ext cx="2772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3" name="Ink 152">
                  <a:extLst>
                    <a:ext uri="{FF2B5EF4-FFF2-40B4-BE49-F238E27FC236}">
                      <a16:creationId xmlns:a16="http://schemas.microsoft.com/office/drawing/2014/main" id="{39F6C73A-78B5-A22B-5047-FFE57F096708}"/>
                    </a:ext>
                  </a:extLst>
                </p14:cNvPr>
                <p14:cNvContentPartPr/>
                <p14:nvPr/>
              </p14:nvContentPartPr>
              <p14:xfrm>
                <a:off x="7640851" y="5276888"/>
                <a:ext cx="196920" cy="169560"/>
              </p14:xfrm>
            </p:contentPart>
          </mc:Choice>
          <mc:Fallback xmlns="">
            <p:pic>
              <p:nvPicPr>
                <p:cNvPr id="153" name="Ink 152">
                  <a:extLst>
                    <a:ext uri="{FF2B5EF4-FFF2-40B4-BE49-F238E27FC236}">
                      <a16:creationId xmlns:a16="http://schemas.microsoft.com/office/drawing/2014/main" id="{39F6C73A-78B5-A22B-5047-FFE57F096708}"/>
                    </a:ext>
                  </a:extLst>
                </p:cNvPr>
                <p:cNvPicPr/>
                <p:nvPr/>
              </p:nvPicPr>
              <p:blipFill>
                <a:blip r:embed="rId225"/>
                <a:stretch>
                  <a:fillRect/>
                </a:stretch>
              </p:blipFill>
              <p:spPr>
                <a:xfrm>
                  <a:off x="7634731" y="5270768"/>
                  <a:ext cx="209160" cy="18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6">
            <p14:nvContentPartPr>
              <p14:cNvPr id="157" name="Ink 156">
                <a:extLst>
                  <a:ext uri="{FF2B5EF4-FFF2-40B4-BE49-F238E27FC236}">
                    <a16:creationId xmlns:a16="http://schemas.microsoft.com/office/drawing/2014/main" id="{934C1B19-F516-580F-0ADF-ED173CE3AD51}"/>
                  </a:ext>
                </a:extLst>
              </p14:cNvPr>
              <p14:cNvContentPartPr/>
              <p14:nvPr/>
            </p14:nvContentPartPr>
            <p14:xfrm>
              <a:off x="11181091" y="3825728"/>
              <a:ext cx="2160" cy="360"/>
            </p14:xfrm>
          </p:contentPart>
        </mc:Choice>
        <mc:Fallback xmlns="">
          <p:pic>
            <p:nvPicPr>
              <p:cNvPr id="157" name="Ink 156">
                <a:extLst>
                  <a:ext uri="{FF2B5EF4-FFF2-40B4-BE49-F238E27FC236}">
                    <a16:creationId xmlns:a16="http://schemas.microsoft.com/office/drawing/2014/main" id="{934C1B19-F516-580F-0ADF-ED173CE3AD51}"/>
                  </a:ext>
                </a:extLst>
              </p:cNvPr>
              <p:cNvPicPr/>
              <p:nvPr/>
            </p:nvPicPr>
            <p:blipFill>
              <a:blip r:embed="rId17"/>
              <a:stretch>
                <a:fillRect/>
              </a:stretch>
            </p:blipFill>
            <p:spPr>
              <a:xfrm>
                <a:off x="11174971" y="3819608"/>
                <a:ext cx="14400" cy="12600"/>
              </a:xfrm>
              <a:prstGeom prst="rect">
                <a:avLst/>
              </a:prstGeom>
            </p:spPr>
          </p:pic>
        </mc:Fallback>
      </mc:AlternateContent>
    </p:spTree>
    <p:extLst>
      <p:ext uri="{BB962C8B-B14F-4D97-AF65-F5344CB8AC3E}">
        <p14:creationId xmlns:p14="http://schemas.microsoft.com/office/powerpoint/2010/main" val="2226238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D585-E069-8CED-8EAA-28A89178F8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0B86DE-9D03-200D-86A8-A97A5285CF08}"/>
              </a:ext>
            </a:extLst>
          </p:cNvPr>
          <p:cNvSpPr>
            <a:spLocks noGrp="1"/>
          </p:cNvSpPr>
          <p:nvPr>
            <p:ph idx="1"/>
          </p:nvPr>
        </p:nvSpPr>
        <p:spPr/>
        <p:txBody>
          <a:bodyPr/>
          <a:lstStyle/>
          <a:p>
            <a:r>
              <a:rPr lang="en-US" dirty="0"/>
              <a:t>Impute then fine-tune as in rationale generation case</a:t>
            </a:r>
          </a:p>
          <a:p>
            <a:endParaRPr lang="en-US" dirty="0"/>
          </a:p>
          <a:p>
            <a:r>
              <a:rPr lang="en-US" dirty="0"/>
              <a:t>question -&gt; better prompt -&gt; answer</a:t>
            </a:r>
          </a:p>
          <a:p>
            <a:endParaRPr lang="en-US" dirty="0"/>
          </a:p>
          <a:p>
            <a:endParaRPr lang="en-US" dirty="0"/>
          </a:p>
          <a:p>
            <a:r>
              <a:rPr lang="en-US" dirty="0"/>
              <a:t>Log-prob as reward</a:t>
            </a:r>
          </a:p>
          <a:p>
            <a:endParaRPr lang="en-US" dirty="0"/>
          </a:p>
        </p:txBody>
      </p:sp>
      <p:sp>
        <p:nvSpPr>
          <p:cNvPr id="4" name="Footer Placeholder 3">
            <a:extLst>
              <a:ext uri="{FF2B5EF4-FFF2-40B4-BE49-F238E27FC236}">
                <a16:creationId xmlns:a16="http://schemas.microsoft.com/office/drawing/2014/main" id="{F7D28A84-F9BE-512C-A782-874A81C4652E}"/>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5B8A0AC4-1B40-0243-FD55-D5617630B5A8}"/>
              </a:ext>
            </a:extLst>
          </p:cNvPr>
          <p:cNvSpPr>
            <a:spLocks noGrp="1"/>
          </p:cNvSpPr>
          <p:nvPr>
            <p:ph type="sldNum" sz="quarter" idx="11"/>
          </p:nvPr>
        </p:nvSpPr>
        <p:spPr/>
        <p:txBody>
          <a:bodyPr/>
          <a:lstStyle/>
          <a:p>
            <a:pPr>
              <a:defRPr/>
            </a:pPr>
            <a:fld id="{393BCBD1-EA64-4810-B9CC-77DBCC3C3E9D}" type="slidenum">
              <a:rPr lang="en-US" altLang="en-US" smtClean="0"/>
              <a:pPr>
                <a:defRPr/>
              </a:pPr>
              <a:t>81</a:t>
            </a:fld>
            <a:endParaRPr lang="en-US" altLang="en-US" dirty="0"/>
          </a:p>
        </p:txBody>
      </p:sp>
    </p:spTree>
    <p:extLst>
      <p:ext uri="{BB962C8B-B14F-4D97-AF65-F5344CB8AC3E}">
        <p14:creationId xmlns:p14="http://schemas.microsoft.com/office/powerpoint/2010/main" val="3126956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B7E1-98C1-8E33-7A38-FD9A9DEACEF3}"/>
              </a:ext>
            </a:extLst>
          </p:cNvPr>
          <p:cNvSpPr>
            <a:spLocks noGrp="1"/>
          </p:cNvSpPr>
          <p:nvPr>
            <p:ph type="title"/>
          </p:nvPr>
        </p:nvSpPr>
        <p:spPr>
          <a:xfrm>
            <a:off x="406400" y="53975"/>
            <a:ext cx="8509000" cy="1143000"/>
          </a:xfrm>
        </p:spPr>
        <p:txBody>
          <a:bodyPr/>
          <a:lstStyle/>
          <a:p>
            <a:r>
              <a:rPr lang="en-US" sz="3600" dirty="0"/>
              <a:t>Retrieval-Augmented Generation</a:t>
            </a:r>
          </a:p>
        </p:txBody>
      </p:sp>
      <p:sp>
        <p:nvSpPr>
          <p:cNvPr id="7" name="Content Placeholder 6">
            <a:extLst>
              <a:ext uri="{FF2B5EF4-FFF2-40B4-BE49-F238E27FC236}">
                <a16:creationId xmlns:a16="http://schemas.microsoft.com/office/drawing/2014/main" id="{0EC29AA6-2B01-E885-5203-74FDE36E86E6}"/>
              </a:ext>
            </a:extLst>
          </p:cNvPr>
          <p:cNvSpPr>
            <a:spLocks noGrp="1"/>
          </p:cNvSpPr>
          <p:nvPr>
            <p:ph idx="1"/>
          </p:nvPr>
        </p:nvSpPr>
        <p:spPr>
          <a:xfrm>
            <a:off x="457200" y="1676400"/>
            <a:ext cx="8763000" cy="4648200"/>
          </a:xfrm>
        </p:spPr>
        <p:txBody>
          <a:bodyPr/>
          <a:lstStyle/>
          <a:p>
            <a:r>
              <a:rPr lang="en-US" sz="2800" dirty="0"/>
              <a:t>How do you answer questions about today’s news?  Or today’s emails?</a:t>
            </a:r>
          </a:p>
          <a:p>
            <a:r>
              <a:rPr lang="en-US" sz="2800" dirty="0"/>
              <a:t>Can’t keep fine-tuning the model every day …</a:t>
            </a:r>
          </a:p>
          <a:p>
            <a:endParaRPr lang="en-US" sz="2800" dirty="0"/>
          </a:p>
          <a:p>
            <a:r>
              <a:rPr lang="en-US" sz="2800" dirty="0"/>
              <a:t>Have LLM first generate a search query: </a:t>
            </a:r>
            <a:br>
              <a:rPr lang="en-US" sz="2800" dirty="0"/>
            </a:br>
            <a:r>
              <a:rPr lang="en-US" sz="2800" dirty="0"/>
              <a:t>p(q | x), which returns docs z.</a:t>
            </a:r>
          </a:p>
          <a:p>
            <a:r>
              <a:rPr lang="en-US" sz="2800" dirty="0"/>
              <a:t>Now generate answer: p(y | x, r) or p(y | </a:t>
            </a:r>
            <a:r>
              <a:rPr lang="en-US" sz="2800" dirty="0" err="1"/>
              <a:t>xqr</a:t>
            </a:r>
            <a:r>
              <a:rPr lang="en-US" sz="2800" dirty="0"/>
              <a:t>).</a:t>
            </a:r>
          </a:p>
          <a:p>
            <a:pPr marL="0" indent="0">
              <a:buNone/>
            </a:pPr>
            <a:endParaRPr lang="en-US" sz="2800" dirty="0"/>
          </a:p>
        </p:txBody>
      </p:sp>
      <p:sp>
        <p:nvSpPr>
          <p:cNvPr id="4" name="Footer Placeholder 3">
            <a:extLst>
              <a:ext uri="{FF2B5EF4-FFF2-40B4-BE49-F238E27FC236}">
                <a16:creationId xmlns:a16="http://schemas.microsoft.com/office/drawing/2014/main" id="{68C83C6E-B566-775D-CD94-CABC02C97E0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6189BDA-6AD5-D2AD-015D-2120014D1F36}"/>
              </a:ext>
            </a:extLst>
          </p:cNvPr>
          <p:cNvSpPr>
            <a:spLocks noGrp="1"/>
          </p:cNvSpPr>
          <p:nvPr>
            <p:ph type="sldNum" sz="quarter" idx="11"/>
          </p:nvPr>
        </p:nvSpPr>
        <p:spPr/>
        <p:txBody>
          <a:bodyPr/>
          <a:lstStyle/>
          <a:p>
            <a:pPr>
              <a:defRPr/>
            </a:pPr>
            <a:fld id="{393BCBD1-EA64-4810-B9CC-77DBCC3C3E9D}" type="slidenum">
              <a:rPr lang="en-US" altLang="en-US" smtClean="0"/>
              <a:pPr>
                <a:defRPr/>
              </a:pPr>
              <a:t>82</a:t>
            </a:fld>
            <a:endParaRPr lang="en-US" altLang="en-US"/>
          </a:p>
        </p:txBody>
      </p:sp>
      <p:sp>
        <p:nvSpPr>
          <p:cNvPr id="6" name="TextBox 5">
            <a:extLst>
              <a:ext uri="{FF2B5EF4-FFF2-40B4-BE49-F238E27FC236}">
                <a16:creationId xmlns:a16="http://schemas.microsoft.com/office/drawing/2014/main" id="{8F87D5D5-9770-EB94-4777-A9AA7F8B82F7}"/>
              </a:ext>
            </a:extLst>
          </p:cNvPr>
          <p:cNvSpPr txBox="1"/>
          <p:nvPr/>
        </p:nvSpPr>
        <p:spPr>
          <a:xfrm>
            <a:off x="5984161" y="4961"/>
            <a:ext cx="3159839"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Lewis et al. (2021)</a:t>
            </a:r>
          </a:p>
        </p:txBody>
      </p:sp>
    </p:spTree>
    <p:extLst>
      <p:ext uri="{BB962C8B-B14F-4D97-AF65-F5344CB8AC3E}">
        <p14:creationId xmlns:p14="http://schemas.microsoft.com/office/powerpoint/2010/main" val="4807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B7E1-98C1-8E33-7A38-FD9A9DEACEF3}"/>
              </a:ext>
            </a:extLst>
          </p:cNvPr>
          <p:cNvSpPr>
            <a:spLocks noGrp="1"/>
          </p:cNvSpPr>
          <p:nvPr>
            <p:ph type="title"/>
          </p:nvPr>
        </p:nvSpPr>
        <p:spPr>
          <a:xfrm>
            <a:off x="406400" y="53975"/>
            <a:ext cx="8509000" cy="1143000"/>
          </a:xfrm>
        </p:spPr>
        <p:txBody>
          <a:bodyPr/>
          <a:lstStyle/>
          <a:p>
            <a:r>
              <a:rPr lang="en-US" sz="3600" dirty="0"/>
              <a:t>Retrieval-Augmented Generation</a:t>
            </a:r>
          </a:p>
        </p:txBody>
      </p:sp>
      <p:sp>
        <p:nvSpPr>
          <p:cNvPr id="7" name="Content Placeholder 6">
            <a:extLst>
              <a:ext uri="{FF2B5EF4-FFF2-40B4-BE49-F238E27FC236}">
                <a16:creationId xmlns:a16="http://schemas.microsoft.com/office/drawing/2014/main" id="{0EC29AA6-2B01-E885-5203-74FDE36E86E6}"/>
              </a:ext>
            </a:extLst>
          </p:cNvPr>
          <p:cNvSpPr>
            <a:spLocks noGrp="1"/>
          </p:cNvSpPr>
          <p:nvPr>
            <p:ph idx="1"/>
          </p:nvPr>
        </p:nvSpPr>
        <p:spPr/>
        <p:txBody>
          <a:bodyPr/>
          <a:lstStyle/>
          <a:p>
            <a:r>
              <a:rPr lang="en-US" sz="2400" dirty="0"/>
              <a:t>What if there are too many retrieved documents to fit in the prompt?</a:t>
            </a:r>
          </a:p>
          <a:p>
            <a:pPr lvl="1"/>
            <a:r>
              <a:rPr lang="en-US" sz="2000" dirty="0"/>
              <a:t>E.g., in legal discovery or science …</a:t>
            </a:r>
          </a:p>
          <a:p>
            <a:r>
              <a:rPr lang="en-US" sz="2400" dirty="0"/>
              <a:t>Handle them a batch at a time</a:t>
            </a:r>
          </a:p>
          <a:p>
            <a:pPr lvl="1"/>
            <a:r>
              <a:rPr lang="en-US" sz="2000" dirty="0"/>
              <a:t>Ask the LLM to summarize each batch, keeping the info that is most relevant to the question</a:t>
            </a:r>
          </a:p>
          <a:p>
            <a:pPr lvl="2"/>
            <a:r>
              <a:rPr lang="en-US" sz="2000" dirty="0"/>
              <a:t>Then put only the summaries in the prompt</a:t>
            </a:r>
          </a:p>
          <a:p>
            <a:pPr lvl="2"/>
            <a:r>
              <a:rPr lang="en-US" sz="2000" dirty="0"/>
              <a:t>Can summarize all batches in parallel</a:t>
            </a:r>
          </a:p>
          <a:p>
            <a:pPr lvl="2"/>
            <a:r>
              <a:rPr lang="en-US" sz="2000" dirty="0"/>
              <a:t>Can do this recursively (summarize batch of summaries)</a:t>
            </a:r>
          </a:p>
          <a:p>
            <a:pPr lvl="1"/>
            <a:r>
              <a:rPr lang="en-US" sz="2000" dirty="0"/>
              <a:t>Or can do this serially (new idea?)</a:t>
            </a:r>
          </a:p>
          <a:p>
            <a:pPr lvl="2"/>
            <a:r>
              <a:rPr lang="en-US" sz="2000" dirty="0"/>
              <a:t>Revise your previous answer or add to your previous chain of thought </a:t>
            </a:r>
            <a:r>
              <a:rPr lang="en-US" sz="2000" i="1" dirty="0"/>
              <a:t>given</a:t>
            </a:r>
            <a:r>
              <a:rPr lang="en-US" sz="2000" dirty="0"/>
              <a:t> the new batch of documents</a:t>
            </a:r>
          </a:p>
          <a:p>
            <a:pPr lvl="2"/>
            <a:r>
              <a:rPr lang="en-US" sz="2000" dirty="0"/>
              <a:t>Can make multiple passes (reminiscent of SGD or EM)</a:t>
            </a:r>
          </a:p>
          <a:p>
            <a:endParaRPr lang="en-US" sz="2400" dirty="0"/>
          </a:p>
          <a:p>
            <a:endParaRPr lang="en-US" sz="2400" dirty="0"/>
          </a:p>
          <a:p>
            <a:endParaRPr lang="en-US" sz="2400" dirty="0"/>
          </a:p>
        </p:txBody>
      </p:sp>
      <p:sp>
        <p:nvSpPr>
          <p:cNvPr id="4" name="Footer Placeholder 3">
            <a:extLst>
              <a:ext uri="{FF2B5EF4-FFF2-40B4-BE49-F238E27FC236}">
                <a16:creationId xmlns:a16="http://schemas.microsoft.com/office/drawing/2014/main" id="{68C83C6E-B566-775D-CD94-CABC02C97E0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6189BDA-6AD5-D2AD-015D-2120014D1F36}"/>
              </a:ext>
            </a:extLst>
          </p:cNvPr>
          <p:cNvSpPr>
            <a:spLocks noGrp="1"/>
          </p:cNvSpPr>
          <p:nvPr>
            <p:ph type="sldNum" sz="quarter" idx="11"/>
          </p:nvPr>
        </p:nvSpPr>
        <p:spPr/>
        <p:txBody>
          <a:bodyPr/>
          <a:lstStyle/>
          <a:p>
            <a:pPr>
              <a:defRPr/>
            </a:pPr>
            <a:fld id="{393BCBD1-EA64-4810-B9CC-77DBCC3C3E9D}" type="slidenum">
              <a:rPr lang="en-US" altLang="en-US" smtClean="0"/>
              <a:pPr>
                <a:defRPr/>
              </a:pPr>
              <a:t>83</a:t>
            </a:fld>
            <a:endParaRPr lang="en-US" altLang="en-US"/>
          </a:p>
        </p:txBody>
      </p:sp>
    </p:spTree>
    <p:extLst>
      <p:ext uri="{BB962C8B-B14F-4D97-AF65-F5344CB8AC3E}">
        <p14:creationId xmlns:p14="http://schemas.microsoft.com/office/powerpoint/2010/main" val="29962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789F-5715-8EE7-85D4-AE7B8AEFDAC1}"/>
              </a:ext>
            </a:extLst>
          </p:cNvPr>
          <p:cNvSpPr>
            <a:spLocks noGrp="1"/>
          </p:cNvSpPr>
          <p:nvPr>
            <p:ph type="title"/>
          </p:nvPr>
        </p:nvSpPr>
        <p:spPr/>
        <p:txBody>
          <a:bodyPr/>
          <a:lstStyle/>
          <a:p>
            <a:r>
              <a:rPr lang="en-US" dirty="0"/>
              <a:t>System 1</a:t>
            </a:r>
          </a:p>
        </p:txBody>
      </p:sp>
      <p:sp>
        <p:nvSpPr>
          <p:cNvPr id="3" name="Content Placeholder 2">
            <a:extLst>
              <a:ext uri="{FF2B5EF4-FFF2-40B4-BE49-F238E27FC236}">
                <a16:creationId xmlns:a16="http://schemas.microsoft.com/office/drawing/2014/main" id="{A67A3B8B-E43D-77C7-99BE-370A939B42D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F8178F5-84AA-A075-4A5E-4E4454FF9CB5}"/>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B66C80FE-328C-5633-D991-ADC351E5D6F3}"/>
              </a:ext>
            </a:extLst>
          </p:cNvPr>
          <p:cNvSpPr>
            <a:spLocks noGrp="1"/>
          </p:cNvSpPr>
          <p:nvPr>
            <p:ph type="sldNum" sz="quarter" idx="11"/>
          </p:nvPr>
        </p:nvSpPr>
        <p:spPr/>
        <p:txBody>
          <a:bodyPr/>
          <a:lstStyle/>
          <a:p>
            <a:pPr>
              <a:defRPr/>
            </a:pPr>
            <a:fld id="{393BCBD1-EA64-4810-B9CC-77DBCC3C3E9D}" type="slidenum">
              <a:rPr lang="en-US" altLang="en-US" smtClean="0"/>
              <a:pPr>
                <a:defRPr/>
              </a:pPr>
              <a:t>84</a:t>
            </a:fld>
            <a:endParaRPr lang="en-US" altLang="en-US" dirty="0"/>
          </a:p>
        </p:txBody>
      </p:sp>
    </p:spTree>
    <p:extLst>
      <p:ext uri="{BB962C8B-B14F-4D97-AF65-F5344CB8AC3E}">
        <p14:creationId xmlns:p14="http://schemas.microsoft.com/office/powerpoint/2010/main" val="28960423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DD81-919F-AB2C-0BCA-76A502F79882}"/>
              </a:ext>
            </a:extLst>
          </p:cNvPr>
          <p:cNvSpPr>
            <a:spLocks noGrp="1"/>
          </p:cNvSpPr>
          <p:nvPr>
            <p:ph type="title"/>
          </p:nvPr>
        </p:nvSpPr>
        <p:spPr/>
        <p:txBody>
          <a:bodyPr/>
          <a:lstStyle/>
          <a:p>
            <a:r>
              <a:rPr lang="en-US" dirty="0"/>
              <a:t>Examples of imputed vars</a:t>
            </a:r>
          </a:p>
        </p:txBody>
      </p:sp>
      <p:sp>
        <p:nvSpPr>
          <p:cNvPr id="3" name="Content Placeholder 2">
            <a:extLst>
              <a:ext uri="{FF2B5EF4-FFF2-40B4-BE49-F238E27FC236}">
                <a16:creationId xmlns:a16="http://schemas.microsoft.com/office/drawing/2014/main" id="{AE4D6438-8BAB-273A-302C-5AE63241AB28}"/>
              </a:ext>
            </a:extLst>
          </p:cNvPr>
          <p:cNvSpPr>
            <a:spLocks noGrp="1"/>
          </p:cNvSpPr>
          <p:nvPr>
            <p:ph idx="1"/>
          </p:nvPr>
        </p:nvSpPr>
        <p:spPr>
          <a:xfrm>
            <a:off x="457200" y="1524000"/>
            <a:ext cx="8178800" cy="4648200"/>
          </a:xfrm>
        </p:spPr>
        <p:txBody>
          <a:bodyPr/>
          <a:lstStyle/>
          <a:p>
            <a:r>
              <a:rPr lang="en-US" dirty="0"/>
              <a:t>Search queries</a:t>
            </a:r>
          </a:p>
          <a:p>
            <a:r>
              <a:rPr lang="en-US" dirty="0"/>
              <a:t>“Structured chain of thought”</a:t>
            </a:r>
          </a:p>
          <a:p>
            <a:pPr lvl="1"/>
            <a:r>
              <a:rPr lang="en-US" dirty="0"/>
              <a:t>Explanations</a:t>
            </a:r>
          </a:p>
          <a:p>
            <a:pPr lvl="1"/>
            <a:r>
              <a:rPr lang="en-US" dirty="0"/>
              <a:t>Evaluations</a:t>
            </a:r>
          </a:p>
          <a:p>
            <a:pPr lvl="1"/>
            <a:r>
              <a:rPr lang="en-US" dirty="0"/>
              <a:t>Explicit statements of knowledge</a:t>
            </a:r>
          </a:p>
          <a:p>
            <a:pPr lvl="1"/>
            <a:r>
              <a:rPr lang="en-US" dirty="0"/>
              <a:t>Moral “rules of thumb”</a:t>
            </a:r>
          </a:p>
          <a:p>
            <a:pPr lvl="1"/>
            <a:r>
              <a:rPr lang="en-US" dirty="0"/>
              <a:t>Clarification questions and their answers</a:t>
            </a:r>
          </a:p>
          <a:p>
            <a:pPr lvl="1"/>
            <a:r>
              <a:rPr lang="en-US" dirty="0"/>
              <a:t>Subgoals – break the problem into steps</a:t>
            </a:r>
          </a:p>
          <a:p>
            <a:r>
              <a:rPr lang="en-US" dirty="0"/>
              <a:t>Tool calls that will give useful answers</a:t>
            </a:r>
          </a:p>
        </p:txBody>
      </p:sp>
      <p:sp>
        <p:nvSpPr>
          <p:cNvPr id="4" name="Footer Placeholder 3">
            <a:extLst>
              <a:ext uri="{FF2B5EF4-FFF2-40B4-BE49-F238E27FC236}">
                <a16:creationId xmlns:a16="http://schemas.microsoft.com/office/drawing/2014/main" id="{8A49CA4A-935E-A912-C179-0E1569F22E8F}"/>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087C5D8-2B28-AFC9-85B7-D6628933F6B9}"/>
              </a:ext>
            </a:extLst>
          </p:cNvPr>
          <p:cNvSpPr>
            <a:spLocks noGrp="1"/>
          </p:cNvSpPr>
          <p:nvPr>
            <p:ph type="sldNum" sz="quarter" idx="11"/>
          </p:nvPr>
        </p:nvSpPr>
        <p:spPr/>
        <p:txBody>
          <a:bodyPr/>
          <a:lstStyle/>
          <a:p>
            <a:pPr>
              <a:defRPr/>
            </a:pPr>
            <a:fld id="{393BCBD1-EA64-4810-B9CC-77DBCC3C3E9D}" type="slidenum">
              <a:rPr lang="en-US" altLang="en-US" smtClean="0"/>
              <a:pPr>
                <a:defRPr/>
              </a:pPr>
              <a:t>85</a:t>
            </a:fld>
            <a:endParaRPr lang="en-US" altLang="en-US"/>
          </a:p>
        </p:txBody>
      </p:sp>
    </p:spTree>
    <p:extLst>
      <p:ext uri="{BB962C8B-B14F-4D97-AF65-F5344CB8AC3E}">
        <p14:creationId xmlns:p14="http://schemas.microsoft.com/office/powerpoint/2010/main" val="3762151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34EC-96D3-BAA8-BEBF-70CBD39705B8}"/>
              </a:ext>
            </a:extLst>
          </p:cNvPr>
          <p:cNvSpPr>
            <a:spLocks noGrp="1"/>
          </p:cNvSpPr>
          <p:nvPr>
            <p:ph type="title"/>
          </p:nvPr>
        </p:nvSpPr>
        <p:spPr/>
        <p:txBody>
          <a:bodyPr/>
          <a:lstStyle/>
          <a:p>
            <a:r>
              <a:rPr lang="en-US" dirty="0"/>
              <a:t>Learning to Use Tools</a:t>
            </a:r>
          </a:p>
        </p:txBody>
      </p:sp>
      <p:sp>
        <p:nvSpPr>
          <p:cNvPr id="4" name="Footer Placeholder 3">
            <a:extLst>
              <a:ext uri="{FF2B5EF4-FFF2-40B4-BE49-F238E27FC236}">
                <a16:creationId xmlns:a16="http://schemas.microsoft.com/office/drawing/2014/main" id="{6291342E-DF54-D78B-71E4-CC1956AA024A}"/>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F3EF4F3A-07B5-82EB-F08B-233D5420E2BE}"/>
              </a:ext>
            </a:extLst>
          </p:cNvPr>
          <p:cNvSpPr>
            <a:spLocks noGrp="1"/>
          </p:cNvSpPr>
          <p:nvPr>
            <p:ph type="sldNum" sz="quarter" idx="11"/>
          </p:nvPr>
        </p:nvSpPr>
        <p:spPr/>
        <p:txBody>
          <a:bodyPr/>
          <a:lstStyle/>
          <a:p>
            <a:pPr>
              <a:defRPr/>
            </a:pPr>
            <a:fld id="{393BCBD1-EA64-4810-B9CC-77DBCC3C3E9D}" type="slidenum">
              <a:rPr lang="en-US" altLang="en-US" smtClean="0"/>
              <a:pPr>
                <a:defRPr/>
              </a:pPr>
              <a:t>86</a:t>
            </a:fld>
            <a:endParaRPr lang="en-US" altLang="en-US" dirty="0"/>
          </a:p>
        </p:txBody>
      </p:sp>
      <p:sp>
        <p:nvSpPr>
          <p:cNvPr id="6" name="TextBox 5">
            <a:extLst>
              <a:ext uri="{FF2B5EF4-FFF2-40B4-BE49-F238E27FC236}">
                <a16:creationId xmlns:a16="http://schemas.microsoft.com/office/drawing/2014/main" id="{BBF15EA7-029F-3409-3516-D92986BCEACC}"/>
              </a:ext>
            </a:extLst>
          </p:cNvPr>
          <p:cNvSpPr txBox="1"/>
          <p:nvPr/>
        </p:nvSpPr>
        <p:spPr>
          <a:xfrm>
            <a:off x="5907215" y="4961"/>
            <a:ext cx="3236785"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Schick et al. (2023)</a:t>
            </a:r>
          </a:p>
        </p:txBody>
      </p:sp>
      <p:pic>
        <p:nvPicPr>
          <p:cNvPr id="7" name="Picture 6">
            <a:extLst>
              <a:ext uri="{FF2B5EF4-FFF2-40B4-BE49-F238E27FC236}">
                <a16:creationId xmlns:a16="http://schemas.microsoft.com/office/drawing/2014/main" id="{B6E06CC3-32FD-2551-DFBC-9CA580A10B3D}"/>
              </a:ext>
            </a:extLst>
          </p:cNvPr>
          <p:cNvPicPr>
            <a:picLocks noChangeAspect="1"/>
          </p:cNvPicPr>
          <p:nvPr/>
        </p:nvPicPr>
        <p:blipFill>
          <a:blip r:embed="rId2"/>
          <a:stretch>
            <a:fillRect/>
          </a:stretch>
        </p:blipFill>
        <p:spPr>
          <a:xfrm>
            <a:off x="0" y="2417189"/>
            <a:ext cx="9144000" cy="2023621"/>
          </a:xfrm>
          <a:prstGeom prst="rect">
            <a:avLst/>
          </a:prstGeom>
        </p:spPr>
      </p:pic>
    </p:spTree>
    <p:extLst>
      <p:ext uri="{BB962C8B-B14F-4D97-AF65-F5344CB8AC3E}">
        <p14:creationId xmlns:p14="http://schemas.microsoft.com/office/powerpoint/2010/main" val="25398513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6AD7-F78F-0711-FF4C-4D5D9E3D7C1C}"/>
              </a:ext>
            </a:extLst>
          </p:cNvPr>
          <p:cNvSpPr>
            <a:spLocks noGrp="1"/>
          </p:cNvSpPr>
          <p:nvPr>
            <p:ph type="title"/>
          </p:nvPr>
        </p:nvSpPr>
        <p:spPr/>
        <p:txBody>
          <a:bodyPr/>
          <a:lstStyle/>
          <a:p>
            <a:r>
              <a:rPr lang="en-US" dirty="0"/>
              <a:t>Evaluate Your System!</a:t>
            </a:r>
          </a:p>
        </p:txBody>
      </p:sp>
      <p:sp>
        <p:nvSpPr>
          <p:cNvPr id="3" name="Content Placeholder 2">
            <a:extLst>
              <a:ext uri="{FF2B5EF4-FFF2-40B4-BE49-F238E27FC236}">
                <a16:creationId xmlns:a16="http://schemas.microsoft.com/office/drawing/2014/main" id="{D79D4AE6-1F34-B7C9-04A3-C0E151EFD20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257FDA4-36D8-90B9-F550-74BBE4824403}"/>
              </a:ext>
            </a:extLst>
          </p:cNvPr>
          <p:cNvSpPr>
            <a:spLocks noGrp="1"/>
          </p:cNvSpPr>
          <p:nvPr>
            <p:ph type="ftr" sz="quarter" idx="10"/>
          </p:nvPr>
        </p:nvSpPr>
        <p:spPr/>
        <p:txBody>
          <a:bodyPr/>
          <a:lstStyle/>
          <a:p>
            <a:pPr>
              <a:defRPr/>
            </a:pPr>
            <a:r>
              <a:rPr lang="en-US"/>
              <a:t>600.465 - Intro to NLP - J. Eisner</a:t>
            </a:r>
            <a:endParaRPr lang="en-US" dirty="0"/>
          </a:p>
        </p:txBody>
      </p:sp>
      <p:sp>
        <p:nvSpPr>
          <p:cNvPr id="5" name="Slide Number Placeholder 4">
            <a:extLst>
              <a:ext uri="{FF2B5EF4-FFF2-40B4-BE49-F238E27FC236}">
                <a16:creationId xmlns:a16="http://schemas.microsoft.com/office/drawing/2014/main" id="{DA0C8C30-31A8-30AF-E8EC-4D73B3F954B1}"/>
              </a:ext>
            </a:extLst>
          </p:cNvPr>
          <p:cNvSpPr>
            <a:spLocks noGrp="1"/>
          </p:cNvSpPr>
          <p:nvPr>
            <p:ph type="sldNum" sz="quarter" idx="11"/>
          </p:nvPr>
        </p:nvSpPr>
        <p:spPr/>
        <p:txBody>
          <a:bodyPr/>
          <a:lstStyle/>
          <a:p>
            <a:pPr>
              <a:defRPr/>
            </a:pPr>
            <a:fld id="{393BCBD1-EA64-4810-B9CC-77DBCC3C3E9D}" type="slidenum">
              <a:rPr lang="en-US" altLang="en-US" smtClean="0"/>
              <a:pPr>
                <a:defRPr/>
              </a:pPr>
              <a:t>87</a:t>
            </a:fld>
            <a:endParaRPr lang="en-US" altLang="en-US" dirty="0"/>
          </a:p>
        </p:txBody>
      </p:sp>
    </p:spTree>
    <p:extLst>
      <p:ext uri="{BB962C8B-B14F-4D97-AF65-F5344CB8AC3E}">
        <p14:creationId xmlns:p14="http://schemas.microsoft.com/office/powerpoint/2010/main" val="1699688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01E7-D7D0-9956-0D57-B2D2DF466A27}"/>
              </a:ext>
            </a:extLst>
          </p:cNvPr>
          <p:cNvSpPr>
            <a:spLocks noGrp="1"/>
          </p:cNvSpPr>
          <p:nvPr>
            <p:ph type="title"/>
          </p:nvPr>
        </p:nvSpPr>
        <p:spPr/>
        <p:txBody>
          <a:bodyPr/>
          <a:lstStyle/>
          <a:p>
            <a:r>
              <a:rPr lang="en-US" dirty="0"/>
              <a:t>More on Synthetic Data</a:t>
            </a:r>
          </a:p>
        </p:txBody>
      </p:sp>
      <p:sp>
        <p:nvSpPr>
          <p:cNvPr id="3" name="Content Placeholder 2">
            <a:extLst>
              <a:ext uri="{FF2B5EF4-FFF2-40B4-BE49-F238E27FC236}">
                <a16:creationId xmlns:a16="http://schemas.microsoft.com/office/drawing/2014/main" id="{358E8B5F-FD4B-5321-A77E-47CB70A8404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905E7A89-405A-1F6D-BC79-EB4F647CC15D}"/>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C5A06B75-7A4C-6285-B4F7-23C22743303C}"/>
              </a:ext>
            </a:extLst>
          </p:cNvPr>
          <p:cNvSpPr>
            <a:spLocks noGrp="1"/>
          </p:cNvSpPr>
          <p:nvPr>
            <p:ph type="sldNum" sz="quarter" idx="11"/>
          </p:nvPr>
        </p:nvSpPr>
        <p:spPr/>
        <p:txBody>
          <a:bodyPr/>
          <a:lstStyle/>
          <a:p>
            <a:pPr>
              <a:defRPr/>
            </a:pPr>
            <a:fld id="{393BCBD1-EA64-4810-B9CC-77DBCC3C3E9D}" type="slidenum">
              <a:rPr lang="en-US" altLang="en-US" smtClean="0"/>
              <a:pPr>
                <a:defRPr/>
              </a:pPr>
              <a:t>88</a:t>
            </a:fld>
            <a:endParaRPr lang="en-US" altLang="en-US" dirty="0"/>
          </a:p>
        </p:txBody>
      </p:sp>
    </p:spTree>
    <p:extLst>
      <p:ext uri="{BB962C8B-B14F-4D97-AF65-F5344CB8AC3E}">
        <p14:creationId xmlns:p14="http://schemas.microsoft.com/office/powerpoint/2010/main" val="28986036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34EC-96D3-BAA8-BEBF-70CBD39705B8}"/>
              </a:ext>
            </a:extLst>
          </p:cNvPr>
          <p:cNvSpPr>
            <a:spLocks noGrp="1"/>
          </p:cNvSpPr>
          <p:nvPr>
            <p:ph type="title"/>
          </p:nvPr>
        </p:nvSpPr>
        <p:spPr/>
        <p:txBody>
          <a:bodyPr/>
          <a:lstStyle/>
          <a:p>
            <a:r>
              <a:rPr lang="en-US" dirty="0"/>
              <a:t>Tool Use</a:t>
            </a:r>
          </a:p>
        </p:txBody>
      </p:sp>
      <p:sp>
        <p:nvSpPr>
          <p:cNvPr id="4" name="Footer Placeholder 3">
            <a:extLst>
              <a:ext uri="{FF2B5EF4-FFF2-40B4-BE49-F238E27FC236}">
                <a16:creationId xmlns:a16="http://schemas.microsoft.com/office/drawing/2014/main" id="{6291342E-DF54-D78B-71E4-CC1956AA024A}"/>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F3EF4F3A-07B5-82EB-F08B-233D5420E2BE}"/>
              </a:ext>
            </a:extLst>
          </p:cNvPr>
          <p:cNvSpPr>
            <a:spLocks noGrp="1"/>
          </p:cNvSpPr>
          <p:nvPr>
            <p:ph type="sldNum" sz="quarter" idx="11"/>
          </p:nvPr>
        </p:nvSpPr>
        <p:spPr/>
        <p:txBody>
          <a:bodyPr/>
          <a:lstStyle/>
          <a:p>
            <a:pPr>
              <a:defRPr/>
            </a:pPr>
            <a:fld id="{393BCBD1-EA64-4810-B9CC-77DBCC3C3E9D}" type="slidenum">
              <a:rPr lang="en-US" altLang="en-US" smtClean="0"/>
              <a:pPr>
                <a:defRPr/>
              </a:pPr>
              <a:t>89</a:t>
            </a:fld>
            <a:endParaRPr lang="en-US" altLang="en-US"/>
          </a:p>
        </p:txBody>
      </p:sp>
      <p:sp>
        <p:nvSpPr>
          <p:cNvPr id="6" name="TextBox 5">
            <a:extLst>
              <a:ext uri="{FF2B5EF4-FFF2-40B4-BE49-F238E27FC236}">
                <a16:creationId xmlns:a16="http://schemas.microsoft.com/office/drawing/2014/main" id="{BBF15EA7-029F-3409-3516-D92986BCEACC}"/>
              </a:ext>
            </a:extLst>
          </p:cNvPr>
          <p:cNvSpPr txBox="1"/>
          <p:nvPr/>
        </p:nvSpPr>
        <p:spPr>
          <a:xfrm>
            <a:off x="5907215" y="4961"/>
            <a:ext cx="3236785"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Schick et al. (2023)</a:t>
            </a:r>
          </a:p>
        </p:txBody>
      </p:sp>
      <p:pic>
        <p:nvPicPr>
          <p:cNvPr id="8" name="Picture 7">
            <a:extLst>
              <a:ext uri="{FF2B5EF4-FFF2-40B4-BE49-F238E27FC236}">
                <a16:creationId xmlns:a16="http://schemas.microsoft.com/office/drawing/2014/main" id="{210488FF-F667-9A3D-7566-BECBC6F3748F}"/>
              </a:ext>
            </a:extLst>
          </p:cNvPr>
          <p:cNvPicPr>
            <a:picLocks noChangeAspect="1"/>
          </p:cNvPicPr>
          <p:nvPr/>
        </p:nvPicPr>
        <p:blipFill>
          <a:blip r:embed="rId2"/>
          <a:stretch>
            <a:fillRect/>
          </a:stretch>
        </p:blipFill>
        <p:spPr>
          <a:xfrm>
            <a:off x="2309191" y="1524000"/>
            <a:ext cx="4525618" cy="4876800"/>
          </a:xfrm>
          <a:prstGeom prst="rect">
            <a:avLst/>
          </a:prstGeom>
        </p:spPr>
      </p:pic>
      <p:sp>
        <p:nvSpPr>
          <p:cNvPr id="10" name="TextBox 9">
            <a:extLst>
              <a:ext uri="{FF2B5EF4-FFF2-40B4-BE49-F238E27FC236}">
                <a16:creationId xmlns:a16="http://schemas.microsoft.com/office/drawing/2014/main" id="{EEF4C939-968C-FDCA-3647-9FE81477FA0A}"/>
              </a:ext>
            </a:extLst>
          </p:cNvPr>
          <p:cNvSpPr txBox="1"/>
          <p:nvPr/>
        </p:nvSpPr>
        <p:spPr>
          <a:xfrm>
            <a:off x="6966169" y="1828800"/>
            <a:ext cx="242526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Within-answer</a:t>
            </a:r>
          </a:p>
        </p:txBody>
      </p:sp>
      <p:sp>
        <p:nvSpPr>
          <p:cNvPr id="3" name="TextBox 2">
            <a:extLst>
              <a:ext uri="{FF2B5EF4-FFF2-40B4-BE49-F238E27FC236}">
                <a16:creationId xmlns:a16="http://schemas.microsoft.com/office/drawing/2014/main" id="{342E5EAD-41A0-692C-DCBD-7813CFC3F7B5}"/>
              </a:ext>
            </a:extLst>
          </p:cNvPr>
          <p:cNvSpPr txBox="1"/>
          <p:nvPr/>
        </p:nvSpPr>
        <p:spPr>
          <a:xfrm>
            <a:off x="6947338" y="3043535"/>
            <a:ext cx="242526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Within-answer</a:t>
            </a:r>
          </a:p>
        </p:txBody>
      </p:sp>
      <p:sp>
        <p:nvSpPr>
          <p:cNvPr id="7" name="TextBox 6">
            <a:extLst>
              <a:ext uri="{FF2B5EF4-FFF2-40B4-BE49-F238E27FC236}">
                <a16:creationId xmlns:a16="http://schemas.microsoft.com/office/drawing/2014/main" id="{57F0D079-D93C-1B7D-7DF5-18C57A8C1AAE}"/>
              </a:ext>
            </a:extLst>
          </p:cNvPr>
          <p:cNvSpPr txBox="1"/>
          <p:nvPr/>
        </p:nvSpPr>
        <p:spPr>
          <a:xfrm>
            <a:off x="6947338" y="3881735"/>
            <a:ext cx="242526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Within-answer</a:t>
            </a:r>
          </a:p>
        </p:txBody>
      </p:sp>
      <p:sp>
        <p:nvSpPr>
          <p:cNvPr id="9" name="TextBox 8">
            <a:extLst>
              <a:ext uri="{FF2B5EF4-FFF2-40B4-BE49-F238E27FC236}">
                <a16:creationId xmlns:a16="http://schemas.microsoft.com/office/drawing/2014/main" id="{6B5487C2-6495-EB9E-AFA7-23ADD9298731}"/>
              </a:ext>
            </a:extLst>
          </p:cNvPr>
          <p:cNvSpPr txBox="1"/>
          <p:nvPr/>
        </p:nvSpPr>
        <p:spPr>
          <a:xfrm>
            <a:off x="6947338" y="5100935"/>
            <a:ext cx="242526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Within-answer</a:t>
            </a:r>
          </a:p>
        </p:txBody>
      </p:sp>
    </p:spTree>
    <p:extLst>
      <p:ext uri="{BB962C8B-B14F-4D97-AF65-F5344CB8AC3E}">
        <p14:creationId xmlns:p14="http://schemas.microsoft.com/office/powerpoint/2010/main" val="166794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D9FC-F251-59B5-DFBD-881AD75D03F8}"/>
              </a:ext>
            </a:extLst>
          </p:cNvPr>
          <p:cNvSpPr>
            <a:spLocks noGrp="1"/>
          </p:cNvSpPr>
          <p:nvPr>
            <p:ph type="title"/>
          </p:nvPr>
        </p:nvSpPr>
        <p:spPr/>
        <p:txBody>
          <a:bodyPr/>
          <a:lstStyle/>
          <a:p>
            <a:r>
              <a:rPr lang="en-US" dirty="0"/>
              <a:t>Hallucination</a:t>
            </a:r>
          </a:p>
        </p:txBody>
      </p:sp>
      <p:sp>
        <p:nvSpPr>
          <p:cNvPr id="3" name="Content Placeholder 2">
            <a:extLst>
              <a:ext uri="{FF2B5EF4-FFF2-40B4-BE49-F238E27FC236}">
                <a16:creationId xmlns:a16="http://schemas.microsoft.com/office/drawing/2014/main" id="{3998C36A-B045-D71B-EC37-0028C860286C}"/>
              </a:ext>
            </a:extLst>
          </p:cNvPr>
          <p:cNvSpPr>
            <a:spLocks noGrp="1"/>
          </p:cNvSpPr>
          <p:nvPr>
            <p:ph idx="1"/>
          </p:nvPr>
        </p:nvSpPr>
        <p:spPr>
          <a:xfrm>
            <a:off x="457200" y="1371600"/>
            <a:ext cx="8382000" cy="5410200"/>
          </a:xfrm>
        </p:spPr>
        <p:txBody>
          <a:bodyPr/>
          <a:lstStyle/>
          <a:p>
            <a:r>
              <a:rPr lang="en-US" sz="2000" dirty="0"/>
              <a:t>Generating text that’s not “appropriately” justified  </a:t>
            </a:r>
          </a:p>
          <a:p>
            <a:pPr lvl="1"/>
            <a:r>
              <a:rPr lang="en-US" sz="2000" dirty="0"/>
              <a:t>Unearned confidence. Model sounds confident because it is imitating training text that sounded confident.</a:t>
            </a:r>
          </a:p>
          <a:p>
            <a:pPr lvl="2"/>
            <a:r>
              <a:rPr lang="en-US" sz="1800" dirty="0"/>
              <a:t>Lawyers, doctors, professors, witnesses often sound confident.</a:t>
            </a:r>
          </a:p>
          <a:p>
            <a:pPr lvl="2"/>
            <a:r>
              <a:rPr lang="en-US" sz="1800" dirty="0"/>
              <a:t>But usually that’s because they’ve done their homework and have facts in their head.  GPT doesn’t; it just matches their confident style.</a:t>
            </a:r>
          </a:p>
          <a:p>
            <a:r>
              <a:rPr lang="en-US" sz="2000" dirty="0"/>
              <a:t>When is it misleading for a model to sound confident?  Depends on what the reader will expect given the conventions of the task:</a:t>
            </a:r>
          </a:p>
          <a:p>
            <a:pPr lvl="1"/>
            <a:r>
              <a:rPr lang="en-US" sz="1800" dirty="0">
                <a:solidFill>
                  <a:srgbClr val="C00000"/>
                </a:solidFill>
              </a:rPr>
              <a:t>Summarization:</a:t>
            </a:r>
            <a:r>
              <a:rPr lang="en-US" sz="1800" dirty="0"/>
              <a:t> Filling in random details that are not copied (or deduced) from the </a:t>
            </a:r>
            <a:r>
              <a:rPr lang="en-US" sz="1800" b="1" dirty="0"/>
              <a:t>source document</a:t>
            </a:r>
            <a:r>
              <a:rPr lang="en-US" sz="1800" dirty="0"/>
              <a:t>.  Even if true, they’re not a summary!</a:t>
            </a:r>
            <a:endParaRPr lang="en-US" sz="1600" dirty="0"/>
          </a:p>
          <a:p>
            <a:pPr lvl="1"/>
            <a:r>
              <a:rPr lang="en-US" sz="1800" dirty="0">
                <a:solidFill>
                  <a:srgbClr val="C00000"/>
                </a:solidFill>
              </a:rPr>
              <a:t>Mathematical proof: </a:t>
            </a:r>
            <a:r>
              <a:rPr lang="en-US" sz="1800" dirty="0"/>
              <a:t>Making claims that aren’t justified by conditions of the theorem or previous steps of the </a:t>
            </a:r>
            <a:r>
              <a:rPr lang="en-US" sz="1800" b="1" dirty="0"/>
              <a:t>proof</a:t>
            </a:r>
            <a:r>
              <a:rPr lang="en-US" sz="1800" dirty="0"/>
              <a:t>.  Even if they’re true, not ok!</a:t>
            </a:r>
          </a:p>
          <a:p>
            <a:pPr lvl="1"/>
            <a:r>
              <a:rPr lang="en-US" sz="1800" dirty="0">
                <a:solidFill>
                  <a:srgbClr val="C00000"/>
                </a:solidFill>
              </a:rPr>
              <a:t>Medical diagnosis:</a:t>
            </a:r>
            <a:r>
              <a:rPr lang="en-US" sz="1800" dirty="0"/>
              <a:t> Making claims that aren’t justified by the </a:t>
            </a:r>
            <a:r>
              <a:rPr lang="en-US" sz="1800" b="1" dirty="0"/>
              <a:t>medical record </a:t>
            </a:r>
            <a:r>
              <a:rPr lang="en-US" sz="1800" dirty="0"/>
              <a:t>(tests, examinations, conversations with the patient), etc.</a:t>
            </a:r>
          </a:p>
          <a:p>
            <a:pPr lvl="1"/>
            <a:r>
              <a:rPr lang="en-US" sz="1800" dirty="0">
                <a:solidFill>
                  <a:srgbClr val="C00000"/>
                </a:solidFill>
              </a:rPr>
              <a:t>Open question answering:</a:t>
            </a:r>
            <a:r>
              <a:rPr lang="en-US" sz="1800" dirty="0"/>
              <a:t> Making up facts not in the </a:t>
            </a:r>
            <a:r>
              <a:rPr lang="en-US" sz="1800" b="1" dirty="0"/>
              <a:t>training corpus</a:t>
            </a:r>
            <a:r>
              <a:rPr lang="en-US" sz="1800" dirty="0"/>
              <a:t>.</a:t>
            </a:r>
          </a:p>
          <a:p>
            <a:pPr lvl="1"/>
            <a:r>
              <a:rPr lang="en-US" sz="1800" dirty="0"/>
              <a:t>Even </a:t>
            </a:r>
            <a:r>
              <a:rPr lang="en-US" sz="1800" dirty="0">
                <a:solidFill>
                  <a:srgbClr val="C00000"/>
                </a:solidFill>
              </a:rPr>
              <a:t>creative writing: </a:t>
            </a:r>
            <a:r>
              <a:rPr lang="en-US" sz="1800" dirty="0"/>
              <a:t>Mentions of characters, objects, situations, etc. that weren’t </a:t>
            </a:r>
            <a:r>
              <a:rPr lang="en-US" sz="1800" b="1" dirty="0"/>
              <a:t>properly introduced </a:t>
            </a:r>
            <a:r>
              <a:rPr lang="en-US" sz="1800" dirty="0"/>
              <a:t>and thus are confusing to the reader.</a:t>
            </a:r>
          </a:p>
          <a:p>
            <a:pPr lvl="1"/>
            <a:endParaRPr lang="en-US" sz="2000" dirty="0"/>
          </a:p>
        </p:txBody>
      </p:sp>
      <p:sp>
        <p:nvSpPr>
          <p:cNvPr id="4" name="Footer Placeholder 3">
            <a:extLst>
              <a:ext uri="{FF2B5EF4-FFF2-40B4-BE49-F238E27FC236}">
                <a16:creationId xmlns:a16="http://schemas.microsoft.com/office/drawing/2014/main" id="{E09710BA-4BC8-6F14-D711-0A19091A65CF}"/>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E7885129-B9EF-D055-6C7D-9BE79CD2E7DB}"/>
              </a:ext>
            </a:extLst>
          </p:cNvPr>
          <p:cNvSpPr>
            <a:spLocks noGrp="1"/>
          </p:cNvSpPr>
          <p:nvPr>
            <p:ph type="sldNum" sz="quarter" idx="11"/>
          </p:nvPr>
        </p:nvSpPr>
        <p:spPr/>
        <p:txBody>
          <a:bodyPr/>
          <a:lstStyle/>
          <a:p>
            <a:pPr>
              <a:defRPr/>
            </a:pPr>
            <a:fld id="{393BCBD1-EA64-4810-B9CC-77DBCC3C3E9D}" type="slidenum">
              <a:rPr lang="en-US" altLang="en-US" smtClean="0"/>
              <a:pPr>
                <a:defRPr/>
              </a:pPr>
              <a:t>9</a:t>
            </a:fld>
            <a:endParaRPr lang="en-US" altLang="en-US" dirty="0"/>
          </a:p>
        </p:txBody>
      </p:sp>
    </p:spTree>
    <p:extLst>
      <p:ext uri="{BB962C8B-B14F-4D97-AF65-F5344CB8AC3E}">
        <p14:creationId xmlns:p14="http://schemas.microsoft.com/office/powerpoint/2010/main" val="21176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34EC-96D3-BAA8-BEBF-70CBD39705B8}"/>
              </a:ext>
            </a:extLst>
          </p:cNvPr>
          <p:cNvSpPr>
            <a:spLocks noGrp="1"/>
          </p:cNvSpPr>
          <p:nvPr>
            <p:ph type="title"/>
          </p:nvPr>
        </p:nvSpPr>
        <p:spPr/>
        <p:txBody>
          <a:bodyPr/>
          <a:lstStyle/>
          <a:p>
            <a:r>
              <a:rPr lang="en-US" dirty="0"/>
              <a:t>Learning to Use Tools</a:t>
            </a:r>
          </a:p>
        </p:txBody>
      </p:sp>
      <p:sp>
        <p:nvSpPr>
          <p:cNvPr id="4" name="Footer Placeholder 3">
            <a:extLst>
              <a:ext uri="{FF2B5EF4-FFF2-40B4-BE49-F238E27FC236}">
                <a16:creationId xmlns:a16="http://schemas.microsoft.com/office/drawing/2014/main" id="{6291342E-DF54-D78B-71E4-CC1956AA024A}"/>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F3EF4F3A-07B5-82EB-F08B-233D5420E2BE}"/>
              </a:ext>
            </a:extLst>
          </p:cNvPr>
          <p:cNvSpPr>
            <a:spLocks noGrp="1"/>
          </p:cNvSpPr>
          <p:nvPr>
            <p:ph type="sldNum" sz="quarter" idx="11"/>
          </p:nvPr>
        </p:nvSpPr>
        <p:spPr/>
        <p:txBody>
          <a:bodyPr/>
          <a:lstStyle/>
          <a:p>
            <a:pPr>
              <a:defRPr/>
            </a:pPr>
            <a:fld id="{393BCBD1-EA64-4810-B9CC-77DBCC3C3E9D}" type="slidenum">
              <a:rPr lang="en-US" altLang="en-US" smtClean="0"/>
              <a:pPr>
                <a:defRPr/>
              </a:pPr>
              <a:t>90</a:t>
            </a:fld>
            <a:endParaRPr lang="en-US" altLang="en-US" dirty="0"/>
          </a:p>
        </p:txBody>
      </p:sp>
      <p:sp>
        <p:nvSpPr>
          <p:cNvPr id="6" name="TextBox 5">
            <a:extLst>
              <a:ext uri="{FF2B5EF4-FFF2-40B4-BE49-F238E27FC236}">
                <a16:creationId xmlns:a16="http://schemas.microsoft.com/office/drawing/2014/main" id="{BBF15EA7-029F-3409-3516-D92986BCEACC}"/>
              </a:ext>
            </a:extLst>
          </p:cNvPr>
          <p:cNvSpPr txBox="1"/>
          <p:nvPr/>
        </p:nvSpPr>
        <p:spPr>
          <a:xfrm>
            <a:off x="5907215" y="4961"/>
            <a:ext cx="3236785"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Schick et al. (2023)</a:t>
            </a:r>
          </a:p>
        </p:txBody>
      </p:sp>
      <p:pic>
        <p:nvPicPr>
          <p:cNvPr id="10" name="Picture 9">
            <a:extLst>
              <a:ext uri="{FF2B5EF4-FFF2-40B4-BE49-F238E27FC236}">
                <a16:creationId xmlns:a16="http://schemas.microsoft.com/office/drawing/2014/main" id="{7D34525C-3EC2-F3FB-EA02-1FB29B9E0E2F}"/>
              </a:ext>
            </a:extLst>
          </p:cNvPr>
          <p:cNvPicPr>
            <a:picLocks noChangeAspect="1"/>
          </p:cNvPicPr>
          <p:nvPr/>
        </p:nvPicPr>
        <p:blipFill rotWithShape="1">
          <a:blip r:embed="rId2"/>
          <a:srcRect b="17015"/>
          <a:stretch/>
        </p:blipFill>
        <p:spPr>
          <a:xfrm>
            <a:off x="2215643" y="1483879"/>
            <a:ext cx="4900243" cy="5221721"/>
          </a:xfrm>
          <a:prstGeom prst="rect">
            <a:avLst/>
          </a:prstGeom>
        </p:spPr>
      </p:pic>
    </p:spTree>
    <p:extLst>
      <p:ext uri="{BB962C8B-B14F-4D97-AF65-F5344CB8AC3E}">
        <p14:creationId xmlns:p14="http://schemas.microsoft.com/office/powerpoint/2010/main" val="716147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B7E1-98C1-8E33-7A38-FD9A9DEACEF3}"/>
              </a:ext>
            </a:extLst>
          </p:cNvPr>
          <p:cNvSpPr>
            <a:spLocks noGrp="1"/>
          </p:cNvSpPr>
          <p:nvPr>
            <p:ph type="title"/>
          </p:nvPr>
        </p:nvSpPr>
        <p:spPr>
          <a:xfrm>
            <a:off x="406400" y="53975"/>
            <a:ext cx="8509000" cy="1143000"/>
          </a:xfrm>
        </p:spPr>
        <p:txBody>
          <a:bodyPr/>
          <a:lstStyle/>
          <a:p>
            <a:r>
              <a:rPr lang="en-US" sz="3600" dirty="0"/>
              <a:t>Tools That Consult Databases</a:t>
            </a:r>
          </a:p>
        </p:txBody>
      </p:sp>
      <p:sp>
        <p:nvSpPr>
          <p:cNvPr id="7" name="Content Placeholder 6">
            <a:extLst>
              <a:ext uri="{FF2B5EF4-FFF2-40B4-BE49-F238E27FC236}">
                <a16:creationId xmlns:a16="http://schemas.microsoft.com/office/drawing/2014/main" id="{0EC29AA6-2B01-E885-5203-74FDE36E86E6}"/>
              </a:ext>
            </a:extLst>
          </p:cNvPr>
          <p:cNvSpPr>
            <a:spLocks noGrp="1"/>
          </p:cNvSpPr>
          <p:nvPr>
            <p:ph idx="1"/>
          </p:nvPr>
        </p:nvSpPr>
        <p:spPr>
          <a:xfrm>
            <a:off x="457200" y="1676400"/>
            <a:ext cx="8763000" cy="4648200"/>
          </a:xfrm>
        </p:spPr>
        <p:txBody>
          <a:bodyPr/>
          <a:lstStyle/>
          <a:p>
            <a:r>
              <a:rPr lang="en-US" sz="2800" dirty="0"/>
              <a:t>How do you answer questions about today’s news?</a:t>
            </a:r>
          </a:p>
          <a:p>
            <a:pPr lvl="1"/>
            <a:r>
              <a:rPr lang="en-US" sz="2400" dirty="0"/>
              <a:t>Or today’s emails?</a:t>
            </a:r>
          </a:p>
          <a:p>
            <a:r>
              <a:rPr lang="en-US" sz="2800" dirty="0"/>
              <a:t>Can’t keep fine-tuning the model every day …</a:t>
            </a:r>
          </a:p>
          <a:p>
            <a:endParaRPr lang="en-US" sz="2800" dirty="0"/>
          </a:p>
          <a:p>
            <a:r>
              <a:rPr lang="en-US" sz="2800" dirty="0"/>
              <a:t>Given question x.</a:t>
            </a:r>
          </a:p>
          <a:p>
            <a:r>
              <a:rPr lang="en-US" sz="2800" dirty="0"/>
              <a:t>LLM generates search query q.</a:t>
            </a:r>
          </a:p>
          <a:p>
            <a:r>
              <a:rPr lang="en-US" sz="2800" dirty="0"/>
              <a:t>Tool call: search(q) </a:t>
            </a:r>
            <a:r>
              <a:rPr lang="en-US" sz="2800" dirty="0">
                <a:sym typeface="Wingdings" panose="05000000000000000000" pitchFamily="2" charset="2"/>
              </a:rPr>
              <a:t> </a:t>
            </a:r>
            <a:r>
              <a:rPr lang="en-US" sz="2800" dirty="0"/>
              <a:t>docs z, which are appended.</a:t>
            </a:r>
          </a:p>
          <a:p>
            <a:r>
              <a:rPr lang="en-US" sz="2800" dirty="0"/>
              <a:t>Now generate answer given x, z.</a:t>
            </a:r>
          </a:p>
        </p:txBody>
      </p:sp>
      <p:sp>
        <p:nvSpPr>
          <p:cNvPr id="4" name="Footer Placeholder 3">
            <a:extLst>
              <a:ext uri="{FF2B5EF4-FFF2-40B4-BE49-F238E27FC236}">
                <a16:creationId xmlns:a16="http://schemas.microsoft.com/office/drawing/2014/main" id="{68C83C6E-B566-775D-CD94-CABC02C97E0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6189BDA-6AD5-D2AD-015D-2120014D1F36}"/>
              </a:ext>
            </a:extLst>
          </p:cNvPr>
          <p:cNvSpPr>
            <a:spLocks noGrp="1"/>
          </p:cNvSpPr>
          <p:nvPr>
            <p:ph type="sldNum" sz="quarter" idx="11"/>
          </p:nvPr>
        </p:nvSpPr>
        <p:spPr/>
        <p:txBody>
          <a:bodyPr/>
          <a:lstStyle/>
          <a:p>
            <a:pPr>
              <a:defRPr/>
            </a:pPr>
            <a:fld id="{393BCBD1-EA64-4810-B9CC-77DBCC3C3E9D}" type="slidenum">
              <a:rPr lang="en-US" altLang="en-US" smtClean="0"/>
              <a:pPr>
                <a:defRPr/>
              </a:pPr>
              <a:t>91</a:t>
            </a:fld>
            <a:endParaRPr lang="en-US" altLang="en-US"/>
          </a:p>
        </p:txBody>
      </p:sp>
      <p:sp>
        <p:nvSpPr>
          <p:cNvPr id="6" name="TextBox 5">
            <a:extLst>
              <a:ext uri="{FF2B5EF4-FFF2-40B4-BE49-F238E27FC236}">
                <a16:creationId xmlns:a16="http://schemas.microsoft.com/office/drawing/2014/main" id="{8F87D5D5-9770-EB94-4777-A9AA7F8B82F7}"/>
              </a:ext>
            </a:extLst>
          </p:cNvPr>
          <p:cNvSpPr txBox="1"/>
          <p:nvPr/>
        </p:nvSpPr>
        <p:spPr>
          <a:xfrm>
            <a:off x="5984161" y="4961"/>
            <a:ext cx="3159839"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Lewis et al. (2021)</a:t>
            </a:r>
          </a:p>
        </p:txBody>
      </p:sp>
    </p:spTree>
    <p:extLst>
      <p:ext uri="{BB962C8B-B14F-4D97-AF65-F5344CB8AC3E}">
        <p14:creationId xmlns:p14="http://schemas.microsoft.com/office/powerpoint/2010/main" val="315278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B7E1-98C1-8E33-7A38-FD9A9DEACEF3}"/>
              </a:ext>
            </a:extLst>
          </p:cNvPr>
          <p:cNvSpPr>
            <a:spLocks noGrp="1"/>
          </p:cNvSpPr>
          <p:nvPr>
            <p:ph type="title"/>
          </p:nvPr>
        </p:nvSpPr>
        <p:spPr>
          <a:xfrm>
            <a:off x="406400" y="53975"/>
            <a:ext cx="8585200" cy="1143000"/>
          </a:xfrm>
        </p:spPr>
        <p:txBody>
          <a:bodyPr/>
          <a:lstStyle/>
          <a:p>
            <a:r>
              <a:rPr lang="en-US" sz="2800" dirty="0"/>
              <a:t>Retrieval-Augmented Generation (RAG)</a:t>
            </a:r>
          </a:p>
        </p:txBody>
      </p:sp>
      <p:sp>
        <p:nvSpPr>
          <p:cNvPr id="4" name="Footer Placeholder 3">
            <a:extLst>
              <a:ext uri="{FF2B5EF4-FFF2-40B4-BE49-F238E27FC236}">
                <a16:creationId xmlns:a16="http://schemas.microsoft.com/office/drawing/2014/main" id="{68C83C6E-B566-775D-CD94-CABC02C97E0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6189BDA-6AD5-D2AD-015D-2120014D1F36}"/>
              </a:ext>
            </a:extLst>
          </p:cNvPr>
          <p:cNvSpPr>
            <a:spLocks noGrp="1"/>
          </p:cNvSpPr>
          <p:nvPr>
            <p:ph type="sldNum" sz="quarter" idx="11"/>
          </p:nvPr>
        </p:nvSpPr>
        <p:spPr/>
        <p:txBody>
          <a:bodyPr/>
          <a:lstStyle/>
          <a:p>
            <a:pPr>
              <a:defRPr/>
            </a:pPr>
            <a:fld id="{393BCBD1-EA64-4810-B9CC-77DBCC3C3E9D}" type="slidenum">
              <a:rPr lang="en-US" altLang="en-US" smtClean="0"/>
              <a:pPr>
                <a:defRPr/>
              </a:pPr>
              <a:t>92</a:t>
            </a:fld>
            <a:endParaRPr lang="en-US" altLang="en-US"/>
          </a:p>
        </p:txBody>
      </p:sp>
      <p:sp>
        <p:nvSpPr>
          <p:cNvPr id="6" name="TextBox 5">
            <a:extLst>
              <a:ext uri="{FF2B5EF4-FFF2-40B4-BE49-F238E27FC236}">
                <a16:creationId xmlns:a16="http://schemas.microsoft.com/office/drawing/2014/main" id="{8F87D5D5-9770-EB94-4777-A9AA7F8B82F7}"/>
              </a:ext>
            </a:extLst>
          </p:cNvPr>
          <p:cNvSpPr txBox="1"/>
          <p:nvPr/>
        </p:nvSpPr>
        <p:spPr>
          <a:xfrm>
            <a:off x="5984161" y="4961"/>
            <a:ext cx="3159839"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Lewis et al. (2021)</a:t>
            </a:r>
          </a:p>
        </p:txBody>
      </p:sp>
      <p:pic>
        <p:nvPicPr>
          <p:cNvPr id="7170" name="Picture 2" descr="RAG">
            <a:extLst>
              <a:ext uri="{FF2B5EF4-FFF2-40B4-BE49-F238E27FC236}">
                <a16:creationId xmlns:a16="http://schemas.microsoft.com/office/drawing/2014/main" id="{C2E56F60-270A-613D-2266-FC52DC447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9" b="8130"/>
          <a:stretch>
            <a:fillRect/>
          </a:stretch>
        </p:blipFill>
        <p:spPr bwMode="auto">
          <a:xfrm>
            <a:off x="0" y="2816562"/>
            <a:ext cx="9121522" cy="37641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5A062C-CF90-7D58-2CD8-91F8613848FE}"/>
              </a:ext>
            </a:extLst>
          </p:cNvPr>
          <p:cNvSpPr txBox="1"/>
          <p:nvPr/>
        </p:nvSpPr>
        <p:spPr>
          <a:xfrm>
            <a:off x="533400" y="1498937"/>
            <a:ext cx="8585201" cy="1015663"/>
          </a:xfrm>
          <a:prstGeom prst="rect">
            <a:avLst/>
          </a:prstGeom>
          <a:noFill/>
        </p:spPr>
        <p:txBody>
          <a:bodyPr wrap="square" rtlCol="0" anchor="t" anchorCtr="0">
            <a:spAutoFit/>
          </a:bodyPr>
          <a:lstStyle/>
          <a:p>
            <a:r>
              <a:rPr lang="en-US" sz="2000" kern="0" dirty="0">
                <a:latin typeface="Tahoma" panose="020B0604030504040204" pitchFamily="34" charset="0"/>
              </a:rPr>
              <a:t>Many people use RAG with a fixed retrieval tool.</a:t>
            </a:r>
          </a:p>
          <a:p>
            <a:r>
              <a:rPr lang="en-US" sz="2000" kern="0" dirty="0">
                <a:latin typeface="Tahoma" panose="020B0604030504040204" pitchFamily="34" charset="0"/>
              </a:rPr>
              <a:t>But original RAG tuned the whole system end-to-end, including retrieval. </a:t>
            </a:r>
          </a:p>
          <a:p>
            <a:r>
              <a:rPr lang="en-US" sz="2000" kern="0" dirty="0">
                <a:latin typeface="Tahoma" panose="020B0604030504040204" pitchFamily="34" charset="0"/>
              </a:rPr>
              <a:t>It backpropagates to improve the query and doc embeddings!	</a:t>
            </a:r>
          </a:p>
        </p:txBody>
      </p:sp>
    </p:spTree>
    <p:extLst>
      <p:ext uri="{BB962C8B-B14F-4D97-AF65-F5344CB8AC3E}">
        <p14:creationId xmlns:p14="http://schemas.microsoft.com/office/powerpoint/2010/main" val="4136167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7BE5-25E1-8FEA-2B19-39C6672711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CA13F-BF69-1DFE-D971-C9709EA7872E}"/>
              </a:ext>
            </a:extLst>
          </p:cNvPr>
          <p:cNvSpPr>
            <a:spLocks noGrp="1"/>
          </p:cNvSpPr>
          <p:nvPr>
            <p:ph type="title"/>
          </p:nvPr>
        </p:nvSpPr>
        <p:spPr/>
        <p:txBody>
          <a:bodyPr/>
          <a:lstStyle/>
          <a:p>
            <a:r>
              <a:rPr lang="en-US" sz="2800" dirty="0"/>
              <a:t>Retrieval-Augmented Generation (RAG)</a:t>
            </a:r>
          </a:p>
        </p:txBody>
      </p:sp>
      <p:sp>
        <p:nvSpPr>
          <p:cNvPr id="4" name="Footer Placeholder 3">
            <a:extLst>
              <a:ext uri="{FF2B5EF4-FFF2-40B4-BE49-F238E27FC236}">
                <a16:creationId xmlns:a16="http://schemas.microsoft.com/office/drawing/2014/main" id="{26F875BE-B1E4-DEA1-8502-467306D0A16B}"/>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50521434-6AFF-B0E2-F513-59FB7D346D33}"/>
              </a:ext>
            </a:extLst>
          </p:cNvPr>
          <p:cNvSpPr>
            <a:spLocks noGrp="1"/>
          </p:cNvSpPr>
          <p:nvPr>
            <p:ph type="sldNum" sz="quarter" idx="11"/>
          </p:nvPr>
        </p:nvSpPr>
        <p:spPr/>
        <p:txBody>
          <a:bodyPr/>
          <a:lstStyle/>
          <a:p>
            <a:pPr>
              <a:defRPr/>
            </a:pPr>
            <a:fld id="{393BCBD1-EA64-4810-B9CC-77DBCC3C3E9D}" type="slidenum">
              <a:rPr lang="en-US" altLang="en-US" smtClean="0"/>
              <a:pPr>
                <a:defRPr/>
              </a:pPr>
              <a:t>93</a:t>
            </a:fld>
            <a:endParaRPr lang="en-US" altLang="en-US"/>
          </a:p>
        </p:txBody>
      </p:sp>
      <p:sp>
        <p:nvSpPr>
          <p:cNvPr id="6" name="TextBox 5">
            <a:extLst>
              <a:ext uri="{FF2B5EF4-FFF2-40B4-BE49-F238E27FC236}">
                <a16:creationId xmlns:a16="http://schemas.microsoft.com/office/drawing/2014/main" id="{B658F5AB-0F12-8DDD-0BDB-EE8F2B8B1371}"/>
              </a:ext>
            </a:extLst>
          </p:cNvPr>
          <p:cNvSpPr txBox="1"/>
          <p:nvPr/>
        </p:nvSpPr>
        <p:spPr>
          <a:xfrm>
            <a:off x="5984161" y="4961"/>
            <a:ext cx="3159839" cy="369332"/>
          </a:xfrm>
          <a:prstGeom prst="rect">
            <a:avLst/>
          </a:prstGeom>
          <a:noFill/>
        </p:spPr>
        <p:txBody>
          <a:bodyPr wrap="none" rtlCol="0" anchor="ctr" anchorCtr="0">
            <a:spAutoFit/>
          </a:bodyPr>
          <a:lstStyle/>
          <a:p>
            <a:pPr algn="r"/>
            <a:r>
              <a:rPr lang="en-US" sz="1800" b="1" kern="0" dirty="0">
                <a:solidFill>
                  <a:schemeClr val="bg1">
                    <a:lumMod val="65000"/>
                  </a:schemeClr>
                </a:solidFill>
                <a:latin typeface="Times New Roman" panose="02020603050405020304" pitchFamily="18" charset="0"/>
                <a:cs typeface="Times New Roman" panose="02020603050405020304" pitchFamily="18" charset="0"/>
              </a:rPr>
              <a:t>image from Lewis et al. (2021)</a:t>
            </a:r>
          </a:p>
        </p:txBody>
      </p:sp>
      <p:pic>
        <p:nvPicPr>
          <p:cNvPr id="7170" name="Picture 2" descr="RAG">
            <a:extLst>
              <a:ext uri="{FF2B5EF4-FFF2-40B4-BE49-F238E27FC236}">
                <a16:creationId xmlns:a16="http://schemas.microsoft.com/office/drawing/2014/main" id="{574E6B2C-D392-98B9-1D4D-AE0CC8ECC6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9" b="31673"/>
          <a:stretch>
            <a:fillRect/>
          </a:stretch>
        </p:blipFill>
        <p:spPr bwMode="auto">
          <a:xfrm>
            <a:off x="2415306" y="2563283"/>
            <a:ext cx="5052294" cy="14753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BAF590-F93D-B9DC-6525-6B0D492BC3E0}"/>
              </a:ext>
            </a:extLst>
          </p:cNvPr>
          <p:cNvSpPr txBox="1"/>
          <p:nvPr/>
        </p:nvSpPr>
        <p:spPr>
          <a:xfrm>
            <a:off x="533400" y="1498937"/>
            <a:ext cx="8585201" cy="1015663"/>
          </a:xfrm>
          <a:prstGeom prst="rect">
            <a:avLst/>
          </a:prstGeom>
          <a:noFill/>
        </p:spPr>
        <p:txBody>
          <a:bodyPr wrap="square" rtlCol="0" anchor="t" anchorCtr="0">
            <a:spAutoFit/>
          </a:bodyPr>
          <a:lstStyle/>
          <a:p>
            <a:r>
              <a:rPr lang="en-US" sz="2000" kern="0" dirty="0">
                <a:latin typeface="Tahoma" panose="020B0604030504040204" pitchFamily="34" charset="0"/>
              </a:rPr>
              <a:t>Many people use RAG with a fixed retrieval tool.</a:t>
            </a:r>
          </a:p>
          <a:p>
            <a:r>
              <a:rPr lang="en-US" sz="2000" kern="0" dirty="0">
                <a:latin typeface="Tahoma" panose="020B0604030504040204" pitchFamily="34" charset="0"/>
              </a:rPr>
              <a:t>But original RAG tuned the whole system end-to-end, including retrieval. </a:t>
            </a:r>
          </a:p>
          <a:p>
            <a:r>
              <a:rPr lang="en-US" sz="2000" kern="0" dirty="0">
                <a:latin typeface="Tahoma" panose="020B0604030504040204" pitchFamily="34" charset="0"/>
              </a:rPr>
              <a:t>It backpropagates to improve the query and doc embeddings!	</a:t>
            </a:r>
          </a:p>
        </p:txBody>
      </p:sp>
      <p:sp>
        <p:nvSpPr>
          <p:cNvPr id="9" name="Content Placeholder 8">
            <a:extLst>
              <a:ext uri="{FF2B5EF4-FFF2-40B4-BE49-F238E27FC236}">
                <a16:creationId xmlns:a16="http://schemas.microsoft.com/office/drawing/2014/main" id="{9D498F4B-01E5-1CF4-D6E9-7B7395823C94}"/>
              </a:ext>
            </a:extLst>
          </p:cNvPr>
          <p:cNvSpPr txBox="1">
            <a:spLocks noGrp="1"/>
          </p:cNvSpPr>
          <p:nvPr>
            <p:ph idx="1"/>
          </p:nvPr>
        </p:nvSpPr>
        <p:spPr>
          <a:xfrm>
            <a:off x="466016" y="4267200"/>
            <a:ext cx="8754184" cy="2468368"/>
          </a:xfrm>
          <a:prstGeom prst="rect">
            <a:avLst/>
          </a:prstGeom>
          <a:noFill/>
        </p:spPr>
        <p:txBody>
          <a:bodyPr wrap="square" rtlCol="0" anchor="t" anchorCtr="0">
            <a:spAutoFit/>
          </a:bodyPr>
          <a:lstStyle/>
          <a:p>
            <a:pPr marL="0" indent="0">
              <a:buNone/>
            </a:pPr>
            <a:r>
              <a:rPr lang="en-US" sz="2000" dirty="0">
                <a:latin typeface="Tahoma" panose="020B0604030504040204" pitchFamily="34" charset="0"/>
              </a:rPr>
              <a:t>RAG is like attention over documents (stored on disk) instead of tokens.</a:t>
            </a:r>
          </a:p>
          <a:p>
            <a:pPr marL="0" indent="0">
              <a:buNone/>
            </a:pPr>
            <a:r>
              <a:rPr lang="en-US" sz="2000" dirty="0">
                <a:latin typeface="Tahoma" panose="020B0604030504040204" pitchFamily="34" charset="0"/>
              </a:rPr>
              <a:t>	Or in practice, maybe just “passages” (sub-documents).</a:t>
            </a:r>
          </a:p>
          <a:p>
            <a:pPr marL="0" indent="0">
              <a:buNone/>
            </a:pPr>
            <a:r>
              <a:rPr lang="en-US" sz="2000" kern="0" dirty="0">
                <a:latin typeface="Tahoma" panose="020B0604030504040204" pitchFamily="34" charset="0"/>
              </a:rPr>
              <a:t>The Transformer</a:t>
            </a:r>
            <a:r>
              <a:rPr lang="en-US" sz="2000" dirty="0">
                <a:latin typeface="Tahoma" panose="020B0604030504040204" pitchFamily="34" charset="0"/>
              </a:rPr>
              <a:t>’s prompt encoding generates a </a:t>
            </a:r>
            <a:r>
              <a:rPr lang="en-US" sz="2000" b="1" dirty="0">
                <a:latin typeface="Tahoma" panose="020B0604030504040204" pitchFamily="34" charset="0"/>
              </a:rPr>
              <a:t>query</a:t>
            </a:r>
            <a:r>
              <a:rPr lang="en-US" sz="2000" dirty="0">
                <a:latin typeface="Tahoma" panose="020B0604030504040204" pitchFamily="34" charset="0"/>
              </a:rPr>
              <a:t> vector.</a:t>
            </a:r>
          </a:p>
          <a:p>
            <a:pPr marL="0" indent="0">
              <a:buNone/>
            </a:pPr>
            <a:r>
              <a:rPr lang="en-US" sz="2000" kern="0" dirty="0">
                <a:latin typeface="Tahoma" panose="020B0604030504040204" pitchFamily="34" charset="0"/>
              </a:rPr>
              <a:t>All documents are encoded as </a:t>
            </a:r>
            <a:r>
              <a:rPr lang="en-US" sz="2000" b="1" dirty="0">
                <a:latin typeface="Tahoma" panose="020B0604030504040204" pitchFamily="34" charset="0"/>
              </a:rPr>
              <a:t>key</a:t>
            </a:r>
            <a:r>
              <a:rPr lang="en-US" sz="2000" kern="0" dirty="0">
                <a:latin typeface="Tahoma" panose="020B0604030504040204" pitchFamily="34" charset="0"/>
              </a:rPr>
              <a:t> vectors.</a:t>
            </a:r>
          </a:p>
          <a:p>
            <a:pPr marL="0" indent="0">
              <a:buNone/>
            </a:pPr>
            <a:r>
              <a:rPr lang="en-US" sz="2000" dirty="0">
                <a:latin typeface="Tahoma" panose="020B0604030504040204" pitchFamily="34" charset="0"/>
              </a:rPr>
              <a:t>Attention retrieves the docs whose keys are most similar to the queries.</a:t>
            </a:r>
          </a:p>
          <a:p>
            <a:pPr marL="400050" lvl="1" indent="0">
              <a:buNone/>
            </a:pPr>
            <a:r>
              <a:rPr lang="en-US" sz="1600" dirty="0">
                <a:latin typeface="Tahoma" panose="020B0604030504040204" pitchFamily="34" charset="0"/>
              </a:rPr>
              <a:t>This is like attention.  Could it use </a:t>
            </a:r>
            <a:r>
              <a:rPr lang="en-US" sz="1600" dirty="0" err="1">
                <a:latin typeface="Tahoma" panose="020B0604030504040204" pitchFamily="34" charset="0"/>
              </a:rPr>
              <a:t>softmax</a:t>
            </a:r>
            <a:r>
              <a:rPr lang="en-US" sz="1600" dirty="0">
                <a:latin typeface="Tahoma" panose="020B0604030504040204" pitchFamily="34" charset="0"/>
              </a:rPr>
              <a:t> attention and retrieve some “more strongly”?</a:t>
            </a:r>
          </a:p>
          <a:p>
            <a:pPr marL="400050" lvl="1" indent="0">
              <a:buNone/>
            </a:pPr>
            <a:r>
              <a:rPr lang="en-US" sz="1600" dirty="0">
                <a:latin typeface="Tahoma" panose="020B0604030504040204" pitchFamily="34" charset="0"/>
              </a:rPr>
              <a:t>Anyway, once they’re retrieved, it gets to attend to their individual tokens.</a:t>
            </a:r>
          </a:p>
        </p:txBody>
      </p:sp>
    </p:spTree>
    <p:extLst>
      <p:ext uri="{BB962C8B-B14F-4D97-AF65-F5344CB8AC3E}">
        <p14:creationId xmlns:p14="http://schemas.microsoft.com/office/powerpoint/2010/main" val="39680915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B7E1-98C1-8E33-7A38-FD9A9DEACEF3}"/>
              </a:ext>
            </a:extLst>
          </p:cNvPr>
          <p:cNvSpPr>
            <a:spLocks noGrp="1"/>
          </p:cNvSpPr>
          <p:nvPr>
            <p:ph type="title"/>
          </p:nvPr>
        </p:nvSpPr>
        <p:spPr>
          <a:xfrm>
            <a:off x="406400" y="53975"/>
            <a:ext cx="8509000" cy="1143000"/>
          </a:xfrm>
        </p:spPr>
        <p:txBody>
          <a:bodyPr/>
          <a:lstStyle/>
          <a:p>
            <a:r>
              <a:rPr lang="en-US" sz="3600" dirty="0"/>
              <a:t>Retrieval-Augmented Generation</a:t>
            </a:r>
          </a:p>
        </p:txBody>
      </p:sp>
      <p:sp>
        <p:nvSpPr>
          <p:cNvPr id="7" name="Content Placeholder 6">
            <a:extLst>
              <a:ext uri="{FF2B5EF4-FFF2-40B4-BE49-F238E27FC236}">
                <a16:creationId xmlns:a16="http://schemas.microsoft.com/office/drawing/2014/main" id="{0EC29AA6-2B01-E885-5203-74FDE36E86E6}"/>
              </a:ext>
            </a:extLst>
          </p:cNvPr>
          <p:cNvSpPr>
            <a:spLocks noGrp="1"/>
          </p:cNvSpPr>
          <p:nvPr>
            <p:ph idx="1"/>
          </p:nvPr>
        </p:nvSpPr>
        <p:spPr/>
        <p:txBody>
          <a:bodyPr/>
          <a:lstStyle/>
          <a:p>
            <a:r>
              <a:rPr lang="en-US" sz="2400" dirty="0"/>
              <a:t>What if there are too many retrieved documents to fit in the prompt?</a:t>
            </a:r>
          </a:p>
          <a:p>
            <a:pPr lvl="1"/>
            <a:r>
              <a:rPr lang="en-US" sz="2000" dirty="0"/>
              <a:t>E.g., in legal discovery or science …</a:t>
            </a:r>
          </a:p>
          <a:p>
            <a:r>
              <a:rPr lang="en-US" sz="2400" dirty="0"/>
              <a:t>Handle them a batch at a time</a:t>
            </a:r>
          </a:p>
          <a:p>
            <a:pPr lvl="1"/>
            <a:r>
              <a:rPr lang="en-US" sz="2000" dirty="0"/>
              <a:t>Ask the LLM to summarize each batch, keeping the info that is most relevant to the question</a:t>
            </a:r>
          </a:p>
          <a:p>
            <a:pPr lvl="2"/>
            <a:r>
              <a:rPr lang="en-US" sz="2000" dirty="0"/>
              <a:t>Then put only the summaries in the prompt</a:t>
            </a:r>
          </a:p>
          <a:p>
            <a:pPr lvl="2"/>
            <a:r>
              <a:rPr lang="en-US" sz="2000" dirty="0"/>
              <a:t>Can summarize all batches in parallel</a:t>
            </a:r>
          </a:p>
          <a:p>
            <a:pPr lvl="2"/>
            <a:r>
              <a:rPr lang="en-US" sz="2000" dirty="0"/>
              <a:t>Can do this recursively (summarize batch of summaries)</a:t>
            </a:r>
          </a:p>
          <a:p>
            <a:pPr lvl="1"/>
            <a:r>
              <a:rPr lang="en-US" sz="2000" dirty="0"/>
              <a:t>Or can do this serially (new idea?)</a:t>
            </a:r>
          </a:p>
          <a:p>
            <a:pPr lvl="2"/>
            <a:r>
              <a:rPr lang="en-US" sz="2000" dirty="0"/>
              <a:t>Revise your previous answer or add to your previous chain of thought </a:t>
            </a:r>
            <a:r>
              <a:rPr lang="en-US" sz="2000" i="1" dirty="0"/>
              <a:t>given</a:t>
            </a:r>
            <a:r>
              <a:rPr lang="en-US" sz="2000" dirty="0"/>
              <a:t> the new batch of documents</a:t>
            </a:r>
          </a:p>
          <a:p>
            <a:pPr lvl="2"/>
            <a:r>
              <a:rPr lang="en-US" sz="2000" dirty="0"/>
              <a:t>Can make multiple passes (reminiscent of SGD or EM)</a:t>
            </a:r>
          </a:p>
          <a:p>
            <a:endParaRPr lang="en-US" sz="2400" dirty="0"/>
          </a:p>
          <a:p>
            <a:endParaRPr lang="en-US" sz="2400" dirty="0"/>
          </a:p>
          <a:p>
            <a:endParaRPr lang="en-US" sz="2400" dirty="0"/>
          </a:p>
        </p:txBody>
      </p:sp>
      <p:sp>
        <p:nvSpPr>
          <p:cNvPr id="4" name="Footer Placeholder 3">
            <a:extLst>
              <a:ext uri="{FF2B5EF4-FFF2-40B4-BE49-F238E27FC236}">
                <a16:creationId xmlns:a16="http://schemas.microsoft.com/office/drawing/2014/main" id="{68C83C6E-B566-775D-CD94-CABC02C97E0D}"/>
              </a:ext>
            </a:extLst>
          </p:cNvPr>
          <p:cNvSpPr>
            <a:spLocks noGrp="1"/>
          </p:cNvSpPr>
          <p:nvPr>
            <p:ph type="ftr" sz="quarter" idx="10"/>
          </p:nvPr>
        </p:nvSpPr>
        <p:spPr/>
        <p:txBody>
          <a:bodyPr/>
          <a:lstStyle/>
          <a:p>
            <a:pPr>
              <a:defRPr/>
            </a:pPr>
            <a:r>
              <a:rPr lang="en-US"/>
              <a:t>600.465 - Intro to NLP - J. Eisner</a:t>
            </a:r>
          </a:p>
        </p:txBody>
      </p:sp>
      <p:sp>
        <p:nvSpPr>
          <p:cNvPr id="5" name="Slide Number Placeholder 4">
            <a:extLst>
              <a:ext uri="{FF2B5EF4-FFF2-40B4-BE49-F238E27FC236}">
                <a16:creationId xmlns:a16="http://schemas.microsoft.com/office/drawing/2014/main" id="{96189BDA-6AD5-D2AD-015D-2120014D1F36}"/>
              </a:ext>
            </a:extLst>
          </p:cNvPr>
          <p:cNvSpPr>
            <a:spLocks noGrp="1"/>
          </p:cNvSpPr>
          <p:nvPr>
            <p:ph type="sldNum" sz="quarter" idx="11"/>
          </p:nvPr>
        </p:nvSpPr>
        <p:spPr/>
        <p:txBody>
          <a:bodyPr/>
          <a:lstStyle/>
          <a:p>
            <a:pPr>
              <a:defRPr/>
            </a:pPr>
            <a:fld id="{393BCBD1-EA64-4810-B9CC-77DBCC3C3E9D}" type="slidenum">
              <a:rPr lang="en-US" altLang="en-US" smtClean="0"/>
              <a:pPr>
                <a:defRPr/>
              </a:pPr>
              <a:t>94</a:t>
            </a:fld>
            <a:endParaRPr lang="en-US" altLang="en-US"/>
          </a:p>
        </p:txBody>
      </p:sp>
    </p:spTree>
    <p:extLst>
      <p:ext uri="{BB962C8B-B14F-4D97-AF65-F5344CB8AC3E}">
        <p14:creationId xmlns:p14="http://schemas.microsoft.com/office/powerpoint/2010/main" val="42626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05D6-8550-7E91-0514-CD0499D8F08E}"/>
              </a:ext>
            </a:extLst>
          </p:cNvPr>
          <p:cNvSpPr>
            <a:spLocks noGrp="1"/>
          </p:cNvSpPr>
          <p:nvPr>
            <p:ph type="title"/>
          </p:nvPr>
        </p:nvSpPr>
        <p:spPr/>
        <p:txBody>
          <a:bodyPr/>
          <a:lstStyle/>
          <a:p>
            <a:r>
              <a:rPr lang="en-US" sz="3600" dirty="0">
                <a:hlinkClick r:id="rId2"/>
              </a:rPr>
              <a:t>Function (Tool) Calling</a:t>
            </a:r>
            <a:endParaRPr lang="en-US" sz="3600" dirty="0"/>
          </a:p>
        </p:txBody>
      </p:sp>
      <p:sp>
        <p:nvSpPr>
          <p:cNvPr id="4" name="Footer Placeholder 3">
            <a:extLst>
              <a:ext uri="{FF2B5EF4-FFF2-40B4-BE49-F238E27FC236}">
                <a16:creationId xmlns:a16="http://schemas.microsoft.com/office/drawing/2014/main" id="{0E1560C8-42F6-DA86-79D5-DEF4F84A42A5}"/>
              </a:ext>
            </a:extLst>
          </p:cNvPr>
          <p:cNvSpPr>
            <a:spLocks noGrp="1"/>
          </p:cNvSpPr>
          <p:nvPr>
            <p:ph type="ftr" sz="quarter" idx="10"/>
          </p:nvPr>
        </p:nvSpPr>
        <p:spPr/>
        <p:txBody>
          <a:bodyPr/>
          <a:lstStyle/>
          <a:p>
            <a:pPr>
              <a:defRPr/>
            </a:pPr>
            <a:r>
              <a:rPr lang="en-US" sz="1200" dirty="0"/>
              <a:t>600.465 - Intro to NLP - J. Eisner</a:t>
            </a:r>
          </a:p>
        </p:txBody>
      </p:sp>
      <p:sp>
        <p:nvSpPr>
          <p:cNvPr id="5" name="Slide Number Placeholder 4">
            <a:extLst>
              <a:ext uri="{FF2B5EF4-FFF2-40B4-BE49-F238E27FC236}">
                <a16:creationId xmlns:a16="http://schemas.microsoft.com/office/drawing/2014/main" id="{B5EAE6AC-1185-FBCF-425F-4C9AFE14060F}"/>
              </a:ext>
            </a:extLst>
          </p:cNvPr>
          <p:cNvSpPr>
            <a:spLocks noGrp="1"/>
          </p:cNvSpPr>
          <p:nvPr>
            <p:ph type="sldNum" sz="quarter" idx="11"/>
          </p:nvPr>
        </p:nvSpPr>
        <p:spPr/>
        <p:txBody>
          <a:bodyPr/>
          <a:lstStyle/>
          <a:p>
            <a:pPr>
              <a:defRPr/>
            </a:pPr>
            <a:fld id="{393BCBD1-EA64-4810-B9CC-77DBCC3C3E9D}" type="slidenum">
              <a:rPr lang="en-US" altLang="en-US" sz="1200" smtClean="0"/>
              <a:pPr>
                <a:defRPr/>
              </a:pPr>
              <a:t>95</a:t>
            </a:fld>
            <a:endParaRPr lang="en-US" altLang="en-US" sz="1200" dirty="0"/>
          </a:p>
        </p:txBody>
      </p:sp>
      <p:pic>
        <p:nvPicPr>
          <p:cNvPr id="7" name="Picture 6">
            <a:extLst>
              <a:ext uri="{FF2B5EF4-FFF2-40B4-BE49-F238E27FC236}">
                <a16:creationId xmlns:a16="http://schemas.microsoft.com/office/drawing/2014/main" id="{AE6786D6-E76A-DDE1-6DB6-96A0ABEE9A75}"/>
              </a:ext>
            </a:extLst>
          </p:cNvPr>
          <p:cNvPicPr>
            <a:picLocks noChangeAspect="1"/>
          </p:cNvPicPr>
          <p:nvPr/>
        </p:nvPicPr>
        <p:blipFill>
          <a:blip r:embed="rId3"/>
          <a:stretch>
            <a:fillRect/>
          </a:stretch>
        </p:blipFill>
        <p:spPr>
          <a:xfrm>
            <a:off x="0" y="1683774"/>
            <a:ext cx="9144000" cy="3490451"/>
          </a:xfrm>
          <a:prstGeom prst="rect">
            <a:avLst/>
          </a:prstGeom>
        </p:spPr>
      </p:pic>
      <p:grpSp>
        <p:nvGrpSpPr>
          <p:cNvPr id="15" name="Group 14">
            <a:extLst>
              <a:ext uri="{FF2B5EF4-FFF2-40B4-BE49-F238E27FC236}">
                <a16:creationId xmlns:a16="http://schemas.microsoft.com/office/drawing/2014/main" id="{9214F622-15B6-5CAE-5D98-5DD941165E6F}"/>
              </a:ext>
            </a:extLst>
          </p:cNvPr>
          <p:cNvGrpSpPr/>
          <p:nvPr/>
        </p:nvGrpSpPr>
        <p:grpSpPr>
          <a:xfrm>
            <a:off x="203200" y="4288882"/>
            <a:ext cx="8737600" cy="2569118"/>
            <a:chOff x="203200" y="4288882"/>
            <a:chExt cx="8737600" cy="2569118"/>
          </a:xfrm>
        </p:grpSpPr>
        <p:pic>
          <p:nvPicPr>
            <p:cNvPr id="11" name="Picture 10">
              <a:extLst>
                <a:ext uri="{FF2B5EF4-FFF2-40B4-BE49-F238E27FC236}">
                  <a16:creationId xmlns:a16="http://schemas.microsoft.com/office/drawing/2014/main" id="{E34EAD29-D8FC-926D-F341-C6F62E46E1C3}"/>
                </a:ext>
              </a:extLst>
            </p:cNvPr>
            <p:cNvPicPr>
              <a:picLocks noChangeAspect="1"/>
            </p:cNvPicPr>
            <p:nvPr/>
          </p:nvPicPr>
          <p:blipFill>
            <a:blip r:embed="rId4"/>
            <a:stretch>
              <a:fillRect/>
            </a:stretch>
          </p:blipFill>
          <p:spPr>
            <a:xfrm>
              <a:off x="4292600" y="4288882"/>
              <a:ext cx="4648200" cy="2569118"/>
            </a:xfrm>
            <a:prstGeom prst="rect">
              <a:avLst/>
            </a:prstGeom>
            <a:ln w="28575">
              <a:solidFill>
                <a:srgbClr val="00B0F0"/>
              </a:solidFill>
            </a:ln>
          </p:spPr>
        </p:pic>
        <p:sp>
          <p:nvSpPr>
            <p:cNvPr id="12" name="TextBox 11">
              <a:extLst>
                <a:ext uri="{FF2B5EF4-FFF2-40B4-BE49-F238E27FC236}">
                  <a16:creationId xmlns:a16="http://schemas.microsoft.com/office/drawing/2014/main" id="{295B08E0-78CE-22AF-4F53-D40FC65D3D6C}"/>
                </a:ext>
              </a:extLst>
            </p:cNvPr>
            <p:cNvSpPr txBox="1"/>
            <p:nvPr/>
          </p:nvSpPr>
          <p:spPr>
            <a:xfrm>
              <a:off x="203200" y="5165973"/>
              <a:ext cx="4089399" cy="1415772"/>
            </a:xfrm>
            <a:prstGeom prst="rect">
              <a:avLst/>
            </a:prstGeom>
            <a:noFill/>
          </p:spPr>
          <p:txBody>
            <a:bodyPr wrap="square" rtlCol="0" anchor="ctr" anchorCtr="0">
              <a:spAutoFit/>
            </a:bodyPr>
            <a:lstStyle/>
            <a:p>
              <a:r>
                <a:rPr lang="en-US" kern="0" dirty="0">
                  <a:solidFill>
                    <a:srgbClr val="00B0F0"/>
                  </a:solidFill>
                  <a:latin typeface="Tahoma" panose="020B0604030504040204" pitchFamily="34" charset="0"/>
                </a:rPr>
                <a:t>Your own function as a tool </a:t>
              </a:r>
            </a:p>
            <a:p>
              <a:pPr marL="285750" indent="-285750">
                <a:buFont typeface="Arial" panose="020B0604020202020204" pitchFamily="34" charset="0"/>
                <a:buChar char="•"/>
              </a:pPr>
              <a:r>
                <a:rPr lang="en-US" sz="1400" kern="0" dirty="0">
                  <a:solidFill>
                    <a:srgbClr val="00B0F0"/>
                  </a:solidFill>
                  <a:latin typeface="Tahoma" panose="020B0604030504040204" pitchFamily="34" charset="0"/>
                </a:rPr>
                <a:t>LLM generates the calls and OpenAI sends them back to you along with its output</a:t>
              </a:r>
            </a:p>
            <a:p>
              <a:pPr marL="285750" indent="-285750">
                <a:buFont typeface="Arial" panose="020B0604020202020204" pitchFamily="34" charset="0"/>
                <a:buChar char="•"/>
              </a:pPr>
              <a:r>
                <a:rPr lang="en-US" sz="1400" kern="0" dirty="0">
                  <a:solidFill>
                    <a:srgbClr val="00B0F0"/>
                  </a:solidFill>
                  <a:latin typeface="Tahoma" panose="020B0604030504040204" pitchFamily="34" charset="0"/>
                </a:rPr>
                <a:t>You should execute the calls, then include the calls and return values as extra messages next time you call OpenAI</a:t>
              </a:r>
            </a:p>
          </p:txBody>
        </p:sp>
      </p:grpSp>
      <p:grpSp>
        <p:nvGrpSpPr>
          <p:cNvPr id="16" name="Group 15">
            <a:extLst>
              <a:ext uri="{FF2B5EF4-FFF2-40B4-BE49-F238E27FC236}">
                <a16:creationId xmlns:a16="http://schemas.microsoft.com/office/drawing/2014/main" id="{2B2B3101-F15C-27A1-4196-2914618C481D}"/>
              </a:ext>
            </a:extLst>
          </p:cNvPr>
          <p:cNvGrpSpPr/>
          <p:nvPr/>
        </p:nvGrpSpPr>
        <p:grpSpPr>
          <a:xfrm>
            <a:off x="914400" y="3200400"/>
            <a:ext cx="8229600" cy="762000"/>
            <a:chOff x="914400" y="3200400"/>
            <a:chExt cx="8229600" cy="762000"/>
          </a:xfrm>
        </p:grpSpPr>
        <p:sp>
          <p:nvSpPr>
            <p:cNvPr id="8" name="Rectangle 7">
              <a:extLst>
                <a:ext uri="{FF2B5EF4-FFF2-40B4-BE49-F238E27FC236}">
                  <a16:creationId xmlns:a16="http://schemas.microsoft.com/office/drawing/2014/main" id="{00E22ED0-3E4F-93CB-EC1E-E3AC6D8C25DF}"/>
                </a:ext>
              </a:extLst>
            </p:cNvPr>
            <p:cNvSpPr/>
            <p:nvPr/>
          </p:nvSpPr>
          <p:spPr bwMode="auto">
            <a:xfrm>
              <a:off x="914400" y="3657600"/>
              <a:ext cx="3124200" cy="304800"/>
            </a:xfrm>
            <a:prstGeom prst="rect">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US" sz="1400" dirty="0"/>
            </a:p>
          </p:txBody>
        </p:sp>
        <p:sp>
          <p:nvSpPr>
            <p:cNvPr id="14" name="TextBox 13">
              <a:extLst>
                <a:ext uri="{FF2B5EF4-FFF2-40B4-BE49-F238E27FC236}">
                  <a16:creationId xmlns:a16="http://schemas.microsoft.com/office/drawing/2014/main" id="{ED110EB4-B44C-B0F3-FD79-1CAEB373451D}"/>
                </a:ext>
              </a:extLst>
            </p:cNvPr>
            <p:cNvSpPr txBox="1"/>
            <p:nvPr/>
          </p:nvSpPr>
          <p:spPr>
            <a:xfrm>
              <a:off x="4114800" y="3200400"/>
              <a:ext cx="5029200" cy="584775"/>
            </a:xfrm>
            <a:prstGeom prst="rect">
              <a:avLst/>
            </a:prstGeom>
            <a:noFill/>
          </p:spPr>
          <p:txBody>
            <a:bodyPr wrap="square">
              <a:spAutoFit/>
            </a:bodyPr>
            <a:lstStyle/>
            <a:p>
              <a:r>
                <a:rPr lang="en-US" sz="1600" kern="0" dirty="0">
                  <a:solidFill>
                    <a:srgbClr val="FF0000"/>
                  </a:solidFill>
                  <a:latin typeface="Tahoma" panose="020B0604030504040204" pitchFamily="34" charset="0"/>
                </a:rPr>
                <a:t>Open-AI tool (LLM generates calls, but you never see the calls or their return values, just get charged)</a:t>
              </a:r>
            </a:p>
          </p:txBody>
        </p:sp>
      </p:grpSp>
    </p:spTree>
    <p:extLst>
      <p:ext uri="{BB962C8B-B14F-4D97-AF65-F5344CB8AC3E}">
        <p14:creationId xmlns:p14="http://schemas.microsoft.com/office/powerpoint/2010/main" val="7551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8D894-2F5D-1770-296E-8F5A4338E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90B28-E07A-D969-487E-0F47E08CFA87}"/>
              </a:ext>
            </a:extLst>
          </p:cNvPr>
          <p:cNvSpPr>
            <a:spLocks noGrp="1"/>
          </p:cNvSpPr>
          <p:nvPr>
            <p:ph type="title"/>
          </p:nvPr>
        </p:nvSpPr>
        <p:spPr/>
        <p:txBody>
          <a:bodyPr/>
          <a:lstStyle/>
          <a:p>
            <a:r>
              <a:rPr lang="en-US" sz="2800" dirty="0"/>
              <a:t>Tool Calling Workflow</a:t>
            </a:r>
          </a:p>
        </p:txBody>
      </p:sp>
      <p:sp>
        <p:nvSpPr>
          <p:cNvPr id="4" name="Footer Placeholder 3">
            <a:extLst>
              <a:ext uri="{FF2B5EF4-FFF2-40B4-BE49-F238E27FC236}">
                <a16:creationId xmlns:a16="http://schemas.microsoft.com/office/drawing/2014/main" id="{3F3209F2-0A7A-73F3-BB5E-9E2270EFCF68}"/>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6E72D2A5-4466-2993-87F1-F37B2760B588}"/>
              </a:ext>
            </a:extLst>
          </p:cNvPr>
          <p:cNvSpPr>
            <a:spLocks noGrp="1"/>
          </p:cNvSpPr>
          <p:nvPr>
            <p:ph type="sldNum" sz="quarter" idx="11"/>
          </p:nvPr>
        </p:nvSpPr>
        <p:spPr/>
        <p:txBody>
          <a:bodyPr/>
          <a:lstStyle/>
          <a:p>
            <a:pPr>
              <a:defRPr/>
            </a:pPr>
            <a:fld id="{393BCBD1-EA64-4810-B9CC-77DBCC3C3E9D}" type="slidenum">
              <a:rPr lang="en-US" altLang="en-US" smtClean="0"/>
              <a:pPr>
                <a:defRPr/>
              </a:pPr>
              <a:t>96</a:t>
            </a:fld>
            <a:endParaRPr lang="en-US" altLang="en-US" dirty="0"/>
          </a:p>
        </p:txBody>
      </p:sp>
      <p:pic>
        <p:nvPicPr>
          <p:cNvPr id="6" name="Picture 5">
            <a:extLst>
              <a:ext uri="{FF2B5EF4-FFF2-40B4-BE49-F238E27FC236}">
                <a16:creationId xmlns:a16="http://schemas.microsoft.com/office/drawing/2014/main" id="{CC4C8E4F-2595-6B5C-3128-8B3D5258F50E}"/>
              </a:ext>
            </a:extLst>
          </p:cNvPr>
          <p:cNvPicPr>
            <a:picLocks noChangeAspect="1"/>
          </p:cNvPicPr>
          <p:nvPr/>
        </p:nvPicPr>
        <p:blipFill>
          <a:blip r:embed="rId2"/>
          <a:srcRect t="11882"/>
          <a:stretch>
            <a:fillRect/>
          </a:stretch>
        </p:blipFill>
        <p:spPr>
          <a:xfrm>
            <a:off x="0" y="1905000"/>
            <a:ext cx="5165734" cy="1752600"/>
          </a:xfrm>
          <a:prstGeom prst="rect">
            <a:avLst/>
          </a:prstGeom>
        </p:spPr>
      </p:pic>
      <p:pic>
        <p:nvPicPr>
          <p:cNvPr id="8" name="Picture 7">
            <a:extLst>
              <a:ext uri="{FF2B5EF4-FFF2-40B4-BE49-F238E27FC236}">
                <a16:creationId xmlns:a16="http://schemas.microsoft.com/office/drawing/2014/main" id="{657D1E64-D70E-74AD-0F29-93EBF8910385}"/>
              </a:ext>
            </a:extLst>
          </p:cNvPr>
          <p:cNvPicPr>
            <a:picLocks noChangeAspect="1"/>
          </p:cNvPicPr>
          <p:nvPr/>
        </p:nvPicPr>
        <p:blipFill>
          <a:blip r:embed="rId3"/>
          <a:stretch>
            <a:fillRect/>
          </a:stretch>
        </p:blipFill>
        <p:spPr>
          <a:xfrm>
            <a:off x="5165734" y="53975"/>
            <a:ext cx="3978266" cy="6474318"/>
          </a:xfrm>
          <a:prstGeom prst="rect">
            <a:avLst/>
          </a:prstGeom>
        </p:spPr>
      </p:pic>
    </p:spTree>
    <p:extLst>
      <p:ext uri="{BB962C8B-B14F-4D97-AF65-F5344CB8AC3E}">
        <p14:creationId xmlns:p14="http://schemas.microsoft.com/office/powerpoint/2010/main" val="3136294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F00F2-DE7A-4023-06F2-4C17D51AF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7502A-213A-D52F-F3EB-1C39267A4930}"/>
              </a:ext>
            </a:extLst>
          </p:cNvPr>
          <p:cNvSpPr>
            <a:spLocks noGrp="1"/>
          </p:cNvSpPr>
          <p:nvPr>
            <p:ph type="title"/>
          </p:nvPr>
        </p:nvSpPr>
        <p:spPr/>
        <p:txBody>
          <a:bodyPr/>
          <a:lstStyle/>
          <a:p>
            <a:r>
              <a:rPr lang="en-US" sz="2800" dirty="0"/>
              <a:t>Standard Tools Provided by OpenAI</a:t>
            </a:r>
          </a:p>
        </p:txBody>
      </p:sp>
      <p:sp>
        <p:nvSpPr>
          <p:cNvPr id="4" name="Footer Placeholder 3">
            <a:extLst>
              <a:ext uri="{FF2B5EF4-FFF2-40B4-BE49-F238E27FC236}">
                <a16:creationId xmlns:a16="http://schemas.microsoft.com/office/drawing/2014/main" id="{8AC4486B-594E-5878-7703-895ED16B1B26}"/>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62DEC9EB-1E4D-0250-A983-C308419C9547}"/>
              </a:ext>
            </a:extLst>
          </p:cNvPr>
          <p:cNvSpPr>
            <a:spLocks noGrp="1"/>
          </p:cNvSpPr>
          <p:nvPr>
            <p:ph type="sldNum" sz="quarter" idx="11"/>
          </p:nvPr>
        </p:nvSpPr>
        <p:spPr/>
        <p:txBody>
          <a:bodyPr/>
          <a:lstStyle/>
          <a:p>
            <a:pPr>
              <a:defRPr/>
            </a:pPr>
            <a:fld id="{393BCBD1-EA64-4810-B9CC-77DBCC3C3E9D}" type="slidenum">
              <a:rPr lang="en-US" altLang="en-US" smtClean="0"/>
              <a:pPr>
                <a:defRPr/>
              </a:pPr>
              <a:t>97</a:t>
            </a:fld>
            <a:endParaRPr lang="en-US" altLang="en-US" dirty="0"/>
          </a:p>
        </p:txBody>
      </p:sp>
      <p:pic>
        <p:nvPicPr>
          <p:cNvPr id="6" name="Picture 5">
            <a:extLst>
              <a:ext uri="{FF2B5EF4-FFF2-40B4-BE49-F238E27FC236}">
                <a16:creationId xmlns:a16="http://schemas.microsoft.com/office/drawing/2014/main" id="{D2338C02-2124-5728-1579-53B0974BB70B}"/>
              </a:ext>
            </a:extLst>
          </p:cNvPr>
          <p:cNvPicPr>
            <a:picLocks noChangeAspect="1"/>
          </p:cNvPicPr>
          <p:nvPr/>
        </p:nvPicPr>
        <p:blipFill>
          <a:blip r:embed="rId2"/>
          <a:stretch>
            <a:fillRect/>
          </a:stretch>
        </p:blipFill>
        <p:spPr>
          <a:xfrm>
            <a:off x="1447800" y="1613254"/>
            <a:ext cx="6162863" cy="5244746"/>
          </a:xfrm>
          <a:prstGeom prst="rect">
            <a:avLst/>
          </a:prstGeom>
        </p:spPr>
      </p:pic>
    </p:spTree>
    <p:extLst>
      <p:ext uri="{BB962C8B-B14F-4D97-AF65-F5344CB8AC3E}">
        <p14:creationId xmlns:p14="http://schemas.microsoft.com/office/powerpoint/2010/main" val="2670913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ABB1-6065-B2BE-83B7-BE1CF5ACCDBC}"/>
              </a:ext>
            </a:extLst>
          </p:cNvPr>
          <p:cNvSpPr>
            <a:spLocks noGrp="1"/>
          </p:cNvSpPr>
          <p:nvPr>
            <p:ph type="title"/>
          </p:nvPr>
        </p:nvSpPr>
        <p:spPr/>
        <p:txBody>
          <a:bodyPr/>
          <a:lstStyle/>
          <a:p>
            <a:r>
              <a:rPr lang="en-US" sz="2800" dirty="0"/>
              <a:t>Standard Tools Provided by OpenAI</a:t>
            </a:r>
          </a:p>
        </p:txBody>
      </p:sp>
      <p:sp>
        <p:nvSpPr>
          <p:cNvPr id="4" name="Footer Placeholder 3">
            <a:extLst>
              <a:ext uri="{FF2B5EF4-FFF2-40B4-BE49-F238E27FC236}">
                <a16:creationId xmlns:a16="http://schemas.microsoft.com/office/drawing/2014/main" id="{230A6907-5807-6A36-CE4F-3E2CD0FF5C40}"/>
              </a:ext>
            </a:extLst>
          </p:cNvPr>
          <p:cNvSpPr>
            <a:spLocks noGrp="1"/>
          </p:cNvSpPr>
          <p:nvPr>
            <p:ph type="ftr" sz="quarter" idx="10"/>
          </p:nvPr>
        </p:nvSpPr>
        <p:spPr/>
        <p:txBody>
          <a:bodyPr/>
          <a:lstStyle/>
          <a:p>
            <a:pPr>
              <a:defRPr/>
            </a:pPr>
            <a:r>
              <a:rPr lang="en-US" dirty="0"/>
              <a:t>600.465 - Intro to NLP - J. Eisner</a:t>
            </a:r>
          </a:p>
        </p:txBody>
      </p:sp>
      <p:sp>
        <p:nvSpPr>
          <p:cNvPr id="5" name="Slide Number Placeholder 4">
            <a:extLst>
              <a:ext uri="{FF2B5EF4-FFF2-40B4-BE49-F238E27FC236}">
                <a16:creationId xmlns:a16="http://schemas.microsoft.com/office/drawing/2014/main" id="{6B5EDFB8-B6F0-E253-95A1-546BC83617F7}"/>
              </a:ext>
            </a:extLst>
          </p:cNvPr>
          <p:cNvSpPr>
            <a:spLocks noGrp="1"/>
          </p:cNvSpPr>
          <p:nvPr>
            <p:ph type="sldNum" sz="quarter" idx="11"/>
          </p:nvPr>
        </p:nvSpPr>
        <p:spPr/>
        <p:txBody>
          <a:bodyPr/>
          <a:lstStyle/>
          <a:p>
            <a:pPr>
              <a:defRPr/>
            </a:pPr>
            <a:fld id="{393BCBD1-EA64-4810-B9CC-77DBCC3C3E9D}" type="slidenum">
              <a:rPr lang="en-US" altLang="en-US" smtClean="0"/>
              <a:pPr>
                <a:defRPr/>
              </a:pPr>
              <a:t>98</a:t>
            </a:fld>
            <a:endParaRPr lang="en-US" altLang="en-US" dirty="0"/>
          </a:p>
        </p:txBody>
      </p:sp>
      <p:pic>
        <p:nvPicPr>
          <p:cNvPr id="10" name="Picture 9">
            <a:extLst>
              <a:ext uri="{FF2B5EF4-FFF2-40B4-BE49-F238E27FC236}">
                <a16:creationId xmlns:a16="http://schemas.microsoft.com/office/drawing/2014/main" id="{0F1DA3C7-324E-707A-3A60-A6EC1FC674A0}"/>
              </a:ext>
            </a:extLst>
          </p:cNvPr>
          <p:cNvPicPr>
            <a:picLocks noChangeAspect="1"/>
          </p:cNvPicPr>
          <p:nvPr/>
        </p:nvPicPr>
        <p:blipFill>
          <a:blip r:embed="rId2"/>
          <a:stretch>
            <a:fillRect/>
          </a:stretch>
        </p:blipFill>
        <p:spPr>
          <a:xfrm>
            <a:off x="302419" y="1934325"/>
            <a:ext cx="8536781" cy="3247275"/>
          </a:xfrm>
          <a:prstGeom prst="rect">
            <a:avLst/>
          </a:prstGeom>
        </p:spPr>
      </p:pic>
    </p:spTree>
    <p:extLst>
      <p:ext uri="{BB962C8B-B14F-4D97-AF65-F5344CB8AC3E}">
        <p14:creationId xmlns:p14="http://schemas.microsoft.com/office/powerpoint/2010/main" val="1608309592"/>
      </p:ext>
    </p:extLst>
  </p:cSld>
  <p:clrMapOvr>
    <a:masterClrMapping/>
  </p:clrMapOvr>
</p:sld>
</file>

<file path=ppt/theme/theme1.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chemeClr val="tx1"/>
          </a:solidFill>
          <a:prstDash val="solid"/>
          <a:round/>
          <a:headEnd type="none" w="med" len="med"/>
          <a:tailEnd type="none" w="med" len="med"/>
        </a:ln>
        <a:effectLst/>
      </a:spPr>
      <a:bodyPr rtlCol="0" anchor="ctr"/>
      <a:lstStyle>
        <a:defPPr algn="ctr">
          <a:defRPr/>
        </a:defPPr>
      </a:lstStyle>
    </a:spDef>
    <a:lnDef>
      <a:spPr bwMode="auto">
        <a:noFill/>
        <a:ln w="28575" cap="flat" cmpd="sng" algn="ctr">
          <a:solidFill>
            <a:schemeClr val="tx1"/>
          </a:solidFill>
          <a:prstDash val="solid"/>
          <a:round/>
          <a:headEnd type="none" w="med" len="med"/>
          <a:tailEnd type="arrow" w="med" len="med"/>
        </a:ln>
        <a:effectLst/>
      </a:spPr>
      <a:bodyPr/>
      <a:lstStyle/>
    </a:lnDef>
    <a:txDef>
      <a:spPr>
        <a:noFill/>
      </a:spPr>
      <a:bodyPr wrap="square" anchor="ctr" anchorCtr="0">
        <a:spAutoFit/>
      </a:bodyPr>
      <a:lstStyle>
        <a:defPPr algn="ctr">
          <a:defRPr sz="2400" kern="0" dirty="0">
            <a:solidFill>
              <a:srgbClr val="0070C0"/>
            </a:solidFill>
            <a:latin typeface="Tahoma" panose="020B0604030504040204" pitchFamily="34" charset="0"/>
          </a:defRPr>
        </a:defPPr>
      </a:lstStyle>
    </a:tx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68096</TotalTime>
  <Words>7005</Words>
  <Application>Microsoft Office PowerPoint</Application>
  <PresentationFormat>On-screen Show (4:3)</PresentationFormat>
  <Paragraphs>821</Paragraphs>
  <Slides>98</Slides>
  <Notes>2</Notes>
  <HiddenSlides>18</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98</vt:i4>
      </vt:variant>
    </vt:vector>
  </HeadingPairs>
  <TitlesOfParts>
    <vt:vector size="111" baseType="lpstr">
      <vt:lpstr>Arial</vt:lpstr>
      <vt:lpstr>Arial Black</vt:lpstr>
      <vt:lpstr>Arial,Sans-Serif</vt:lpstr>
      <vt:lpstr>Calibri</vt:lpstr>
      <vt:lpstr>Cambria Math</vt:lpstr>
      <vt:lpstr>Comic Sans MS</vt:lpstr>
      <vt:lpstr>Courier New</vt:lpstr>
      <vt:lpstr>Montserrat</vt:lpstr>
      <vt:lpstr>Tahoma</vt:lpstr>
      <vt:lpstr>Times New Roman</vt:lpstr>
      <vt:lpstr>Wingdings</vt:lpstr>
      <vt:lpstr>Contemporary Portrait</vt:lpstr>
      <vt:lpstr>EP Presentation Theme - Simple</vt:lpstr>
      <vt:lpstr>Black-Box Language Models</vt:lpstr>
      <vt:lpstr>Glass Boxes vs. Black Boxes</vt:lpstr>
      <vt:lpstr>Glass Boxes vs. Black Boxes</vt:lpstr>
      <vt:lpstr>Other commodities in tech</vt:lpstr>
      <vt:lpstr>GPT-3 (May 2020)</vt:lpstr>
      <vt:lpstr>Surprises from LLMs (≥ GPT-3)</vt:lpstr>
      <vt:lpstr>Surprises from LLMs (≥ GPT-3)</vt:lpstr>
      <vt:lpstr>Repetition</vt:lpstr>
      <vt:lpstr>Hallucination</vt:lpstr>
      <vt:lpstr>Surprises from LLMs (≥ GPT-3)</vt:lpstr>
      <vt:lpstr>Orchestration of LLM calls</vt:lpstr>
      <vt:lpstr>We’ve been here before …</vt:lpstr>
      <vt:lpstr>We’ve been here before …</vt:lpstr>
      <vt:lpstr>We’ve been here before …</vt:lpstr>
      <vt:lpstr>Black-box functionalities</vt:lpstr>
      <vt:lpstr>A black box needs an API</vt:lpstr>
      <vt:lpstr>PowerPoint Presentation</vt:lpstr>
      <vt:lpstr>Completions API</vt:lpstr>
      <vt:lpstr>Completions API</vt:lpstr>
      <vt:lpstr>Pricing</vt:lpstr>
      <vt:lpstr>Higher prices for “Reasoning Models” (think silently before they talk)</vt:lpstr>
      <vt:lpstr>Chat Completions API</vt:lpstr>
      <vt:lpstr>Chat Completions API</vt:lpstr>
      <vt:lpstr>Tokenizer </vt:lpstr>
      <vt:lpstr>Embedding API</vt:lpstr>
      <vt:lpstr>Embedding API</vt:lpstr>
      <vt:lpstr>Fine-Tuning API</vt:lpstr>
      <vt:lpstr>Supervised Fine-Tuning API</vt:lpstr>
      <vt:lpstr>Reinforcement Fine-Tuning API (RLVR)</vt:lpstr>
      <vt:lpstr>Preference Fine-Tuning API  (RLHF)</vt:lpstr>
      <vt:lpstr>Using the Black Box</vt:lpstr>
      <vt:lpstr>Few-Shot Prompting</vt:lpstr>
      <vt:lpstr>Chain-of-Thought (CoT) Prompting</vt:lpstr>
      <vt:lpstr>Zero-Shot CoT Prompting</vt:lpstr>
      <vt:lpstr>Short Answers or Classification</vt:lpstr>
      <vt:lpstr>Need more training examples?</vt:lpstr>
      <vt:lpstr>Prompt too long?</vt:lpstr>
      <vt:lpstr>Single Prompt  with Detailed Instructions</vt:lpstr>
      <vt:lpstr>Draft Feedback</vt:lpstr>
      <vt:lpstr>Draft Feedback</vt:lpstr>
      <vt:lpstr>Draft Feedback</vt:lpstr>
      <vt:lpstr>Draft Feedback</vt:lpstr>
      <vt:lpstr>Feedback on User's Draft Posts</vt:lpstr>
      <vt:lpstr>Feedback on User's Draft Posts</vt:lpstr>
      <vt:lpstr>Feedback on User's Draft Posts</vt:lpstr>
      <vt:lpstr>Orchestration</vt:lpstr>
      <vt:lpstr>PowerPoint Presentation</vt:lpstr>
      <vt:lpstr>Map-Reduce Design Pattern</vt:lpstr>
      <vt:lpstr>Map-Reduce Design Pattern</vt:lpstr>
      <vt:lpstr>Map-Reduce Design Pattern</vt:lpstr>
      <vt:lpstr>Intermediate responses</vt:lpstr>
      <vt:lpstr>Self-Evaluation and Revision</vt:lpstr>
      <vt:lpstr>The Prompt Report: A Systematic Survey of Prompt Engineering Techniques</vt:lpstr>
      <vt:lpstr>PowerPoint Presentation</vt:lpstr>
      <vt:lpstr>PowerPoint Presentation</vt:lpstr>
      <vt:lpstr>PowerPoint Presentation</vt:lpstr>
      <vt:lpstr>Orchestration</vt:lpstr>
      <vt:lpstr>Voting / Ensembling</vt:lpstr>
      <vt:lpstr>Some Workflows are Really Big!</vt:lpstr>
      <vt:lpstr>Social Simulacra</vt:lpstr>
      <vt:lpstr>Social Simulacra:  A generalization of dialogue</vt:lpstr>
      <vt:lpstr>“LLM Cascades”</vt:lpstr>
      <vt:lpstr>An ML framework: Graphical Models</vt:lpstr>
      <vt:lpstr>“LLM Cascades”</vt:lpstr>
      <vt:lpstr>“LLM Cascades”</vt:lpstr>
      <vt:lpstr>“LLM Cascades”</vt:lpstr>
      <vt:lpstr>LLM Cascades: Compilation </vt:lpstr>
      <vt:lpstr>LLM Cascades: Compilation</vt:lpstr>
      <vt:lpstr>LLM Cascades: Compilation</vt:lpstr>
      <vt:lpstr>Imputing Latent Variables</vt:lpstr>
      <vt:lpstr>Intermediate Steps</vt:lpstr>
      <vt:lpstr>LLM Cascades: Reordering</vt:lpstr>
      <vt:lpstr>Controlled Generation</vt:lpstr>
      <vt:lpstr>Controlled Generation</vt:lpstr>
      <vt:lpstr>LLM Cascades: Reordering</vt:lpstr>
      <vt:lpstr>Trained Chain-of-Thought</vt:lpstr>
      <vt:lpstr>LLM Cascades: Imputation</vt:lpstr>
      <vt:lpstr>Imputing Latent Variables</vt:lpstr>
      <vt:lpstr>`</vt:lpstr>
      <vt:lpstr>PowerPoint Presentation</vt:lpstr>
      <vt:lpstr>PowerPoint Presentation</vt:lpstr>
      <vt:lpstr>Retrieval-Augmented Generation</vt:lpstr>
      <vt:lpstr>Retrieval-Augmented Generation</vt:lpstr>
      <vt:lpstr>System 1</vt:lpstr>
      <vt:lpstr>Examples of imputed vars</vt:lpstr>
      <vt:lpstr>Learning to Use Tools</vt:lpstr>
      <vt:lpstr>Evaluate Your System!</vt:lpstr>
      <vt:lpstr>More on Synthetic Data</vt:lpstr>
      <vt:lpstr>Tool Use</vt:lpstr>
      <vt:lpstr>Learning to Use Tools</vt:lpstr>
      <vt:lpstr>Tools That Consult Databases</vt:lpstr>
      <vt:lpstr>Retrieval-Augmented Generation (RAG)</vt:lpstr>
      <vt:lpstr>Retrieval-Augmented Generation (RAG)</vt:lpstr>
      <vt:lpstr>Retrieval-Augmented Generation</vt:lpstr>
      <vt:lpstr>Function (Tool) Calling</vt:lpstr>
      <vt:lpstr>Tool Calling Workflow</vt:lpstr>
      <vt:lpstr>Standard Tools Provided by OpenAI</vt:lpstr>
      <vt:lpstr>Standard Tools Provided by OpenAI</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25: Expectation-Maximization</dc:title>
  <dc:creator>Jason Eisner</dc:creator>
  <cp:lastModifiedBy>Jason Eisner</cp:lastModifiedBy>
  <cp:revision>1091</cp:revision>
  <cp:lastPrinted>1999-04-13T22:44:32Z</cp:lastPrinted>
  <dcterms:created xsi:type="dcterms:W3CDTF">1999-03-22T02:46:01Z</dcterms:created>
  <dcterms:modified xsi:type="dcterms:W3CDTF">2025-12-02T02:11:37Z</dcterms:modified>
</cp:coreProperties>
</file>