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13.jpg" ContentType="image/png"/>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8.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6" r:id="rId2"/>
    <p:sldId id="304" r:id="rId3"/>
    <p:sldId id="308" r:id="rId4"/>
    <p:sldId id="291" r:id="rId5"/>
    <p:sldId id="443" r:id="rId6"/>
    <p:sldId id="437" r:id="rId7"/>
    <p:sldId id="327" r:id="rId8"/>
    <p:sldId id="328" r:id="rId9"/>
    <p:sldId id="438" r:id="rId10"/>
    <p:sldId id="331" r:id="rId11"/>
    <p:sldId id="342" r:id="rId12"/>
    <p:sldId id="360" r:id="rId13"/>
    <p:sldId id="362" r:id="rId14"/>
    <p:sldId id="365" r:id="rId15"/>
    <p:sldId id="340" r:id="rId16"/>
    <p:sldId id="441" r:id="rId17"/>
    <p:sldId id="384" r:id="rId18"/>
    <p:sldId id="390" r:id="rId19"/>
    <p:sldId id="391" r:id="rId20"/>
    <p:sldId id="392" r:id="rId21"/>
    <p:sldId id="444" r:id="rId22"/>
    <p:sldId id="368" r:id="rId23"/>
    <p:sldId id="445" r:id="rId24"/>
    <p:sldId id="364" r:id="rId25"/>
    <p:sldId id="424" r:id="rId26"/>
    <p:sldId id="361" r:id="rId27"/>
    <p:sldId id="427" r:id="rId28"/>
    <p:sldId id="447" r:id="rId29"/>
    <p:sldId id="448" r:id="rId30"/>
    <p:sldId id="449" r:id="rId31"/>
    <p:sldId id="376" r:id="rId32"/>
    <p:sldId id="381" r:id="rId33"/>
    <p:sldId id="430" r:id="rId34"/>
    <p:sldId id="373" r:id="rId35"/>
    <p:sldId id="403" r:id="rId36"/>
    <p:sldId id="404" r:id="rId37"/>
    <p:sldId id="405" r:id="rId38"/>
    <p:sldId id="402" r:id="rId39"/>
    <p:sldId id="406" r:id="rId40"/>
    <p:sldId id="374" r:id="rId41"/>
    <p:sldId id="408" r:id="rId42"/>
    <p:sldId id="409" r:id="rId43"/>
    <p:sldId id="410" r:id="rId44"/>
    <p:sldId id="412" r:id="rId45"/>
    <p:sldId id="440" r:id="rId46"/>
    <p:sldId id="42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i Zhihao" initials="BZ" lastIdx="1" clrIdx="0">
    <p:extLst>
      <p:ext uri="{19B8F6BF-5375-455C-9EA6-DF929625EA0E}">
        <p15:presenceInfo xmlns:p15="http://schemas.microsoft.com/office/powerpoint/2012/main" userId="4a4b8ddf0d9503d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15F"/>
    <a:srgbClr val="E8A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74B679-5741-4A1E-BE0D-98956FABE59C}" v="66" dt="2020-10-22T01:13:22.740"/>
    <p1510:client id="{04AC5F9D-3119-4713-95AF-9518FC8B2A68}" v="793" dt="2020-10-21T15:10:35.0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8" autoAdjust="0"/>
    <p:restoredTop sz="69231" autoAdjust="0"/>
  </p:normalViewPr>
  <p:slideViewPr>
    <p:cSldViewPr snapToGrid="0">
      <p:cViewPr varScale="1">
        <p:scale>
          <a:sx n="46" d="100"/>
          <a:sy n="46" d="100"/>
        </p:scale>
        <p:origin x="171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 Zhihao" userId="4a4b8ddf0d9503d6" providerId="LiveId" clId="{0274B679-5741-4A1E-BE0D-98956FABE59C}"/>
    <pc:docChg chg="undo redo custSel addSld delSld modSld sldOrd modMainMaster modShowInfo">
      <pc:chgData name="Bai Zhihao" userId="4a4b8ddf0d9503d6" providerId="LiveId" clId="{0274B679-5741-4A1E-BE0D-98956FABE59C}" dt="2020-10-22T01:56:32.051" v="5971" actId="20577"/>
      <pc:docMkLst>
        <pc:docMk/>
      </pc:docMkLst>
      <pc:sldChg chg="addSp delSp modSp mod modTransition delAnim modAnim modNotesTx">
        <pc:chgData name="Bai Zhihao" userId="4a4b8ddf0d9503d6" providerId="LiveId" clId="{0274B679-5741-4A1E-BE0D-98956FABE59C}" dt="2020-10-20T23:50:58.907" v="5638"/>
        <pc:sldMkLst>
          <pc:docMk/>
          <pc:sldMk cId="529780523" sldId="256"/>
        </pc:sldMkLst>
        <pc:picChg chg="add mod">
          <ac:chgData name="Bai Zhihao" userId="4a4b8ddf0d9503d6" providerId="LiveId" clId="{0274B679-5741-4A1E-BE0D-98956FABE59C}" dt="2020-10-17T03:13:53.488" v="5192"/>
          <ac:picMkLst>
            <pc:docMk/>
            <pc:sldMk cId="529780523" sldId="256"/>
            <ac:picMk id="4" creationId="{19C64C01-280B-4966-A217-66872A9847EE}"/>
          </ac:picMkLst>
        </pc:picChg>
        <pc:picChg chg="add del mod">
          <ac:chgData name="Bai Zhihao" userId="4a4b8ddf0d9503d6" providerId="LiveId" clId="{0274B679-5741-4A1E-BE0D-98956FABE59C}" dt="2020-10-15T23:09:35.596" v="36" actId="478"/>
          <ac:picMkLst>
            <pc:docMk/>
            <pc:sldMk cId="529780523" sldId="256"/>
            <ac:picMk id="4" creationId="{3F28E444-9142-4754-8CF9-D0DD89729209}"/>
          </ac:picMkLst>
        </pc:picChg>
        <pc:picChg chg="add del mod">
          <ac:chgData name="Bai Zhihao" userId="4a4b8ddf0d9503d6" providerId="LiveId" clId="{0274B679-5741-4A1E-BE0D-98956FABE59C}" dt="2020-10-20T19:39:09.473" v="5409"/>
          <ac:picMkLst>
            <pc:docMk/>
            <pc:sldMk cId="529780523" sldId="256"/>
            <ac:picMk id="4" creationId="{8195C4B9-AA98-4530-A98A-9E7363E16A5A}"/>
          </ac:picMkLst>
        </pc:picChg>
        <pc:picChg chg="add del mod">
          <ac:chgData name="Bai Zhihao" userId="4a4b8ddf0d9503d6" providerId="LiveId" clId="{0274B679-5741-4A1E-BE0D-98956FABE59C}" dt="2020-10-17T02:08:59.284" v="5168" actId="478"/>
          <ac:picMkLst>
            <pc:docMk/>
            <pc:sldMk cId="529780523" sldId="256"/>
            <ac:picMk id="6" creationId="{50CCA3CC-9229-451D-8340-FF3F334E55E4}"/>
          </ac:picMkLst>
        </pc:picChg>
        <pc:picChg chg="add del mod">
          <ac:chgData name="Bai Zhihao" userId="4a4b8ddf0d9503d6" providerId="LiveId" clId="{0274B679-5741-4A1E-BE0D-98956FABE59C}" dt="2020-10-20T19:58:53.244" v="5410"/>
          <ac:picMkLst>
            <pc:docMk/>
            <pc:sldMk cId="529780523" sldId="256"/>
            <ac:picMk id="6" creationId="{A18B128F-E249-4648-9A6E-F0A0C09C9E34}"/>
          </ac:picMkLst>
        </pc:picChg>
        <pc:picChg chg="add del mod">
          <ac:chgData name="Bai Zhihao" userId="4a4b8ddf0d9503d6" providerId="LiveId" clId="{0274B679-5741-4A1E-BE0D-98956FABE59C}" dt="2020-10-20T21:16:16.628" v="5458"/>
          <ac:picMkLst>
            <pc:docMk/>
            <pc:sldMk cId="529780523" sldId="256"/>
            <ac:picMk id="7" creationId="{EF5B11AF-5C0D-4A3D-B64A-310FBD5FE025}"/>
          </ac:picMkLst>
        </pc:picChg>
      </pc:sldChg>
      <pc:sldChg chg="modNotesTx">
        <pc:chgData name="Bai Zhihao" userId="4a4b8ddf0d9503d6" providerId="LiveId" clId="{0274B679-5741-4A1E-BE0D-98956FABE59C}" dt="2020-10-14T20:42:14.697" v="7" actId="20577"/>
        <pc:sldMkLst>
          <pc:docMk/>
          <pc:sldMk cId="203190577" sldId="270"/>
        </pc:sldMkLst>
      </pc:sldChg>
      <pc:sldChg chg="addSp delSp modSp mod modTransition delAnim">
        <pc:chgData name="Bai Zhihao" userId="4a4b8ddf0d9503d6" providerId="LiveId" clId="{0274B679-5741-4A1E-BE0D-98956FABE59C}" dt="2020-10-17T03:13:53.488" v="5192"/>
        <pc:sldMkLst>
          <pc:docMk/>
          <pc:sldMk cId="3855216596" sldId="276"/>
        </pc:sldMkLst>
        <pc:picChg chg="add del mod">
          <ac:chgData name="Bai Zhihao" userId="4a4b8ddf0d9503d6" providerId="LiveId" clId="{0274B679-5741-4A1E-BE0D-98956FABE59C}" dt="2020-10-15T23:10:19.723" v="37" actId="478"/>
          <ac:picMkLst>
            <pc:docMk/>
            <pc:sldMk cId="3855216596" sldId="276"/>
            <ac:picMk id="6" creationId="{46E0DB29-867B-4561-8DAE-A0CD7BDF7517}"/>
          </ac:picMkLst>
        </pc:picChg>
        <pc:picChg chg="add mod">
          <ac:chgData name="Bai Zhihao" userId="4a4b8ddf0d9503d6" providerId="LiveId" clId="{0274B679-5741-4A1E-BE0D-98956FABE59C}" dt="2020-10-17T03:13:53.488" v="5192"/>
          <ac:picMkLst>
            <pc:docMk/>
            <pc:sldMk cId="3855216596" sldId="276"/>
            <ac:picMk id="6" creationId="{5103945E-E6EB-45BA-84E1-E2DB0EF2368F}"/>
          </ac:picMkLst>
        </pc:picChg>
        <pc:picChg chg="add del mod">
          <ac:chgData name="Bai Zhihao" userId="4a4b8ddf0d9503d6" providerId="LiveId" clId="{0274B679-5741-4A1E-BE0D-98956FABE59C}" dt="2020-10-15T23:21:19.715" v="41"/>
          <ac:picMkLst>
            <pc:docMk/>
            <pc:sldMk cId="3855216596" sldId="276"/>
            <ac:picMk id="7" creationId="{7C6F2C00-3786-4912-BA3C-C88AD20AFE83}"/>
          </ac:picMkLst>
        </pc:picChg>
        <pc:picChg chg="add del mod">
          <ac:chgData name="Bai Zhihao" userId="4a4b8ddf0d9503d6" providerId="LiveId" clId="{0274B679-5741-4A1E-BE0D-98956FABE59C}" dt="2020-10-15T23:23:50.985" v="42"/>
          <ac:picMkLst>
            <pc:docMk/>
            <pc:sldMk cId="3855216596" sldId="276"/>
            <ac:picMk id="8" creationId="{E8E82513-A237-40E8-A452-9D15E3E0E988}"/>
          </ac:picMkLst>
        </pc:picChg>
        <pc:picChg chg="add del mod">
          <ac:chgData name="Bai Zhihao" userId="4a4b8ddf0d9503d6" providerId="LiveId" clId="{0274B679-5741-4A1E-BE0D-98956FABE59C}" dt="2020-10-17T02:09:01.945" v="5169" actId="478"/>
          <ac:picMkLst>
            <pc:docMk/>
            <pc:sldMk cId="3855216596" sldId="276"/>
            <ac:picMk id="9" creationId="{82E5B3CE-5F14-435B-8351-BA80066F6156}"/>
          </ac:picMkLst>
        </pc:picChg>
      </pc:sldChg>
      <pc:sldChg chg="addSp delSp modSp mod modTransition delAnim modNotesTx">
        <pc:chgData name="Bai Zhihao" userId="4a4b8ddf0d9503d6" providerId="LiveId" clId="{0274B679-5741-4A1E-BE0D-98956FABE59C}" dt="2020-10-17T03:13:53.488" v="5192"/>
        <pc:sldMkLst>
          <pc:docMk/>
          <pc:sldMk cId="3826997849" sldId="277"/>
        </pc:sldMkLst>
        <pc:picChg chg="add mod">
          <ac:chgData name="Bai Zhihao" userId="4a4b8ddf0d9503d6" providerId="LiveId" clId="{0274B679-5741-4A1E-BE0D-98956FABE59C}" dt="2020-10-17T03:13:53.488" v="5192"/>
          <ac:picMkLst>
            <pc:docMk/>
            <pc:sldMk cId="3826997849" sldId="277"/>
            <ac:picMk id="6" creationId="{E9884E09-0CD3-4E67-924D-FCA89074FEC1}"/>
          </ac:picMkLst>
        </pc:picChg>
        <pc:picChg chg="add del mod">
          <ac:chgData name="Bai Zhihao" userId="4a4b8ddf0d9503d6" providerId="LiveId" clId="{0274B679-5741-4A1E-BE0D-98956FABE59C}" dt="2020-10-16T18:03:35.547" v="235"/>
          <ac:picMkLst>
            <pc:docMk/>
            <pc:sldMk cId="3826997849" sldId="277"/>
            <ac:picMk id="6" creationId="{F2A6F730-7CA8-4AD7-9F24-7AFC080801DE}"/>
          </ac:picMkLst>
        </pc:picChg>
        <pc:picChg chg="add del mod">
          <ac:chgData name="Bai Zhihao" userId="4a4b8ddf0d9503d6" providerId="LiveId" clId="{0274B679-5741-4A1E-BE0D-98956FABE59C}" dt="2020-10-17T02:09:05.035" v="5170" actId="478"/>
          <ac:picMkLst>
            <pc:docMk/>
            <pc:sldMk cId="3826997849" sldId="277"/>
            <ac:picMk id="7" creationId="{744E378B-EDB6-4827-894F-A4B4BF7E5B3C}"/>
          </ac:picMkLst>
        </pc:picChg>
      </pc:sldChg>
      <pc:sldChg chg="addSp delSp modSp modTransition modAnim">
        <pc:chgData name="Bai Zhihao" userId="4a4b8ddf0d9503d6" providerId="LiveId" clId="{0274B679-5741-4A1E-BE0D-98956FABE59C}" dt="2020-10-17T03:13:53.488" v="5192"/>
        <pc:sldMkLst>
          <pc:docMk/>
          <pc:sldMk cId="142345303" sldId="278"/>
        </pc:sldMkLst>
        <pc:picChg chg="add mod">
          <ac:chgData name="Bai Zhihao" userId="4a4b8ddf0d9503d6" providerId="LiveId" clId="{0274B679-5741-4A1E-BE0D-98956FABE59C}" dt="2020-10-17T03:13:53.488" v="5192"/>
          <ac:picMkLst>
            <pc:docMk/>
            <pc:sldMk cId="142345303" sldId="278"/>
            <ac:picMk id="6" creationId="{4936BA6D-EFD4-483B-B9D6-BF04235ADBE2}"/>
          </ac:picMkLst>
        </pc:picChg>
        <pc:picChg chg="add del mod">
          <ac:chgData name="Bai Zhihao" userId="4a4b8ddf0d9503d6" providerId="LiveId" clId="{0274B679-5741-4A1E-BE0D-98956FABE59C}" dt="2020-10-16T19:16:17.927" v="656"/>
          <ac:picMkLst>
            <pc:docMk/>
            <pc:sldMk cId="142345303" sldId="278"/>
            <ac:picMk id="6" creationId="{70792037-3242-49D9-A950-BE24C2C5E8FB}"/>
          </ac:picMkLst>
        </pc:picChg>
        <pc:picChg chg="add del mod">
          <ac:chgData name="Bai Zhihao" userId="4a4b8ddf0d9503d6" providerId="LiveId" clId="{0274B679-5741-4A1E-BE0D-98956FABE59C}" dt="2020-10-17T02:09:29.181" v="5176"/>
          <ac:picMkLst>
            <pc:docMk/>
            <pc:sldMk cId="142345303" sldId="278"/>
            <ac:picMk id="7" creationId="{0A2F21A8-77BA-4C68-AD4A-F3B0567323C6}"/>
          </ac:picMkLst>
        </pc:picChg>
      </pc:sldChg>
      <pc:sldChg chg="addSp delSp modSp mod modTransition delAnim modAnim">
        <pc:chgData name="Bai Zhihao" userId="4a4b8ddf0d9503d6" providerId="LiveId" clId="{0274B679-5741-4A1E-BE0D-98956FABE59C}" dt="2020-10-17T03:13:53.488" v="5192"/>
        <pc:sldMkLst>
          <pc:docMk/>
          <pc:sldMk cId="1471351755" sldId="279"/>
        </pc:sldMkLst>
        <pc:picChg chg="add del mod">
          <ac:chgData name="Bai Zhihao" userId="4a4b8ddf0d9503d6" providerId="LiveId" clId="{0274B679-5741-4A1E-BE0D-98956FABE59C}" dt="2020-10-16T22:32:59.790" v="994"/>
          <ac:picMkLst>
            <pc:docMk/>
            <pc:sldMk cId="1471351755" sldId="279"/>
            <ac:picMk id="6" creationId="{6C43946A-21FD-43D4-BFC6-64BA40F37C74}"/>
          </ac:picMkLst>
        </pc:picChg>
        <pc:picChg chg="add del mod">
          <ac:chgData name="Bai Zhihao" userId="4a4b8ddf0d9503d6" providerId="LiveId" clId="{0274B679-5741-4A1E-BE0D-98956FABE59C}" dt="2020-10-16T19:31:11.346" v="718" actId="478"/>
          <ac:picMkLst>
            <pc:docMk/>
            <pc:sldMk cId="1471351755" sldId="279"/>
            <ac:picMk id="6" creationId="{9F003DCB-D8AE-4DFD-997A-9F73D773E9EF}"/>
          </ac:picMkLst>
        </pc:picChg>
        <pc:picChg chg="add del mod">
          <ac:chgData name="Bai Zhihao" userId="4a4b8ddf0d9503d6" providerId="LiveId" clId="{0274B679-5741-4A1E-BE0D-98956FABE59C}" dt="2020-10-17T02:09:29.181" v="5176"/>
          <ac:picMkLst>
            <pc:docMk/>
            <pc:sldMk cId="1471351755" sldId="279"/>
            <ac:picMk id="7" creationId="{7A4A65DB-303F-4B2D-BA48-E32AE55A9B49}"/>
          </ac:picMkLst>
        </pc:picChg>
        <pc:picChg chg="add mod">
          <ac:chgData name="Bai Zhihao" userId="4a4b8ddf0d9503d6" providerId="LiveId" clId="{0274B679-5741-4A1E-BE0D-98956FABE59C}" dt="2020-10-17T03:13:53.488" v="5192"/>
          <ac:picMkLst>
            <pc:docMk/>
            <pc:sldMk cId="1471351755" sldId="279"/>
            <ac:picMk id="8" creationId="{510694C2-59C6-43C5-8C47-B83EE3C79A3D}"/>
          </ac:picMkLst>
        </pc:picChg>
      </pc:sldChg>
      <pc:sldChg chg="addSp delSp modSp modTransition modAnim">
        <pc:chgData name="Bai Zhihao" userId="4a4b8ddf0d9503d6" providerId="LiveId" clId="{0274B679-5741-4A1E-BE0D-98956FABE59C}" dt="2020-10-17T03:13:53.488" v="5192"/>
        <pc:sldMkLst>
          <pc:docMk/>
          <pc:sldMk cId="3113234447" sldId="280"/>
        </pc:sldMkLst>
        <pc:picChg chg="add del mod">
          <ac:chgData name="Bai Zhihao" userId="4a4b8ddf0d9503d6" providerId="LiveId" clId="{0274B679-5741-4A1E-BE0D-98956FABE59C}" dt="2020-10-17T02:09:29.181" v="5176"/>
          <ac:picMkLst>
            <pc:docMk/>
            <pc:sldMk cId="3113234447" sldId="280"/>
            <ac:picMk id="6" creationId="{0BED8C8D-2433-4139-9744-48C259DB6D4C}"/>
          </ac:picMkLst>
        </pc:picChg>
        <pc:picChg chg="add mod">
          <ac:chgData name="Bai Zhihao" userId="4a4b8ddf0d9503d6" providerId="LiveId" clId="{0274B679-5741-4A1E-BE0D-98956FABE59C}" dt="2020-10-17T03:13:53.488" v="5192"/>
          <ac:picMkLst>
            <pc:docMk/>
            <pc:sldMk cId="3113234447" sldId="280"/>
            <ac:picMk id="7" creationId="{BC95A663-E5C9-4D2C-94A5-16106B616B7E}"/>
          </ac:picMkLst>
        </pc:picChg>
      </pc:sldChg>
      <pc:sldChg chg="addSp delSp modSp modTransition modAnim">
        <pc:chgData name="Bai Zhihao" userId="4a4b8ddf0d9503d6" providerId="LiveId" clId="{0274B679-5741-4A1E-BE0D-98956FABE59C}" dt="2020-10-17T03:13:53.488" v="5192"/>
        <pc:sldMkLst>
          <pc:docMk/>
          <pc:sldMk cId="3174604239" sldId="281"/>
        </pc:sldMkLst>
        <pc:picChg chg="add del mod">
          <ac:chgData name="Bai Zhihao" userId="4a4b8ddf0d9503d6" providerId="LiveId" clId="{0274B679-5741-4A1E-BE0D-98956FABE59C}" dt="2020-10-17T02:09:29.181" v="5176"/>
          <ac:picMkLst>
            <pc:docMk/>
            <pc:sldMk cId="3174604239" sldId="281"/>
            <ac:picMk id="6" creationId="{EAAD5325-033F-4985-A6FE-14C6D316C474}"/>
          </ac:picMkLst>
        </pc:picChg>
        <pc:picChg chg="add mod">
          <ac:chgData name="Bai Zhihao" userId="4a4b8ddf0d9503d6" providerId="LiveId" clId="{0274B679-5741-4A1E-BE0D-98956FABE59C}" dt="2020-10-17T03:13:53.488" v="5192"/>
          <ac:picMkLst>
            <pc:docMk/>
            <pc:sldMk cId="3174604239" sldId="281"/>
            <ac:picMk id="7" creationId="{4976CBBF-4E7B-4E84-A016-007BD0775495}"/>
          </ac:picMkLst>
        </pc:picChg>
      </pc:sldChg>
      <pc:sldChg chg="del">
        <pc:chgData name="Bai Zhihao" userId="4a4b8ddf0d9503d6" providerId="LiveId" clId="{0274B679-5741-4A1E-BE0D-98956FABE59C}" dt="2020-10-15T23:33:16.643" v="104" actId="47"/>
        <pc:sldMkLst>
          <pc:docMk/>
          <pc:sldMk cId="403148452" sldId="285"/>
        </pc:sldMkLst>
      </pc:sldChg>
      <pc:sldChg chg="del">
        <pc:chgData name="Bai Zhihao" userId="4a4b8ddf0d9503d6" providerId="LiveId" clId="{0274B679-5741-4A1E-BE0D-98956FABE59C}" dt="2020-10-15T23:34:18.549" v="121" actId="47"/>
        <pc:sldMkLst>
          <pc:docMk/>
          <pc:sldMk cId="3682491040" sldId="287"/>
        </pc:sldMkLst>
      </pc:sldChg>
      <pc:sldChg chg="addSp delSp modSp mod modTransition delAnim modAnim modNotesTx">
        <pc:chgData name="Bai Zhihao" userId="4a4b8ddf0d9503d6" providerId="LiveId" clId="{0274B679-5741-4A1E-BE0D-98956FABE59C}" dt="2020-10-20T23:50:58.907" v="5638"/>
        <pc:sldMkLst>
          <pc:docMk/>
          <pc:sldMk cId="2214650482" sldId="291"/>
        </pc:sldMkLst>
        <pc:spChg chg="mod">
          <ac:chgData name="Bai Zhihao" userId="4a4b8ddf0d9503d6" providerId="LiveId" clId="{0274B679-5741-4A1E-BE0D-98956FABE59C}" dt="2020-10-20T21:33:19.485" v="5472" actId="20577"/>
          <ac:spMkLst>
            <pc:docMk/>
            <pc:sldMk cId="2214650482" sldId="291"/>
            <ac:spMk id="2" creationId="{FC9E06E1-71AD-42FE-A88C-DEB10313988C}"/>
          </ac:spMkLst>
        </pc:spChg>
        <pc:picChg chg="add del mod">
          <ac:chgData name="Bai Zhihao" userId="4a4b8ddf0d9503d6" providerId="LiveId" clId="{0274B679-5741-4A1E-BE0D-98956FABE59C}" dt="2020-10-20T19:58:53.244" v="5410"/>
          <ac:picMkLst>
            <pc:docMk/>
            <pc:sldMk cId="2214650482" sldId="291"/>
            <ac:picMk id="4" creationId="{8D93E183-2699-4FB7-AA99-96700AE05568}"/>
          </ac:picMkLst>
        </pc:picChg>
        <pc:picChg chg="add del mod">
          <ac:chgData name="Bai Zhihao" userId="4a4b8ddf0d9503d6" providerId="LiveId" clId="{0274B679-5741-4A1E-BE0D-98956FABE59C}" dt="2020-10-15T23:57:58.368" v="211"/>
          <ac:picMkLst>
            <pc:docMk/>
            <pc:sldMk cId="2214650482" sldId="291"/>
            <ac:picMk id="8" creationId="{9E05D00E-2EEE-491C-83AE-BB45B78B171C}"/>
          </ac:picMkLst>
        </pc:picChg>
        <pc:picChg chg="add mod">
          <ac:chgData name="Bai Zhihao" userId="4a4b8ddf0d9503d6" providerId="LiveId" clId="{0274B679-5741-4A1E-BE0D-98956FABE59C}" dt="2020-10-17T03:13:53.488" v="5192"/>
          <ac:picMkLst>
            <pc:docMk/>
            <pc:sldMk cId="2214650482" sldId="291"/>
            <ac:picMk id="8" creationId="{A6358AE4-666E-4623-9C49-0E897286BAE2}"/>
          </ac:picMkLst>
        </pc:picChg>
        <pc:picChg chg="add del mod">
          <ac:chgData name="Bai Zhihao" userId="4a4b8ddf0d9503d6" providerId="LiveId" clId="{0274B679-5741-4A1E-BE0D-98956FABE59C}" dt="2020-10-20T21:16:16.628" v="5458"/>
          <ac:picMkLst>
            <pc:docMk/>
            <pc:sldMk cId="2214650482" sldId="291"/>
            <ac:picMk id="8" creationId="{CEFF58AF-7175-44DA-9BF2-20A4D65B8A58}"/>
          </ac:picMkLst>
        </pc:picChg>
        <pc:picChg chg="add del mod">
          <ac:chgData name="Bai Zhihao" userId="4a4b8ddf0d9503d6" providerId="LiveId" clId="{0274B679-5741-4A1E-BE0D-98956FABE59C}" dt="2020-10-16T18:10:37.848" v="246"/>
          <ac:picMkLst>
            <pc:docMk/>
            <pc:sldMk cId="2214650482" sldId="291"/>
            <ac:picMk id="8" creationId="{D397D979-DE3F-455D-B0E9-51D645A6C96C}"/>
          </ac:picMkLst>
        </pc:picChg>
        <pc:picChg chg="add del mod">
          <ac:chgData name="Bai Zhihao" userId="4a4b8ddf0d9503d6" providerId="LiveId" clId="{0274B679-5741-4A1E-BE0D-98956FABE59C}" dt="2020-10-16T18:09:56.236" v="245"/>
          <ac:picMkLst>
            <pc:docMk/>
            <pc:sldMk cId="2214650482" sldId="291"/>
            <ac:picMk id="10" creationId="{AEB1E89F-CE9F-43F4-9F1A-6B01FCF79FAD}"/>
          </ac:picMkLst>
        </pc:picChg>
        <pc:picChg chg="add del mod">
          <ac:chgData name="Bai Zhihao" userId="4a4b8ddf0d9503d6" providerId="LiveId" clId="{0274B679-5741-4A1E-BE0D-98956FABE59C}" dt="2020-10-17T02:09:12.754" v="5173" actId="478"/>
          <ac:picMkLst>
            <pc:docMk/>
            <pc:sldMk cId="2214650482" sldId="291"/>
            <ac:picMk id="12" creationId="{1D8DB948-0403-42CF-8694-839ADA29660D}"/>
          </ac:picMkLst>
        </pc:picChg>
      </pc:sldChg>
      <pc:sldChg chg="addSp delSp modSp modTransition modAnim modNotesTx">
        <pc:chgData name="Bai Zhihao" userId="4a4b8ddf0d9503d6" providerId="LiveId" clId="{0274B679-5741-4A1E-BE0D-98956FABE59C}" dt="2020-10-17T03:13:53.488" v="5192"/>
        <pc:sldMkLst>
          <pc:docMk/>
          <pc:sldMk cId="4174700009" sldId="295"/>
        </pc:sldMkLst>
        <pc:picChg chg="add del mod">
          <ac:chgData name="Bai Zhihao" userId="4a4b8ddf0d9503d6" providerId="LiveId" clId="{0274B679-5741-4A1E-BE0D-98956FABE59C}" dt="2020-10-16T18:30:56.062" v="255"/>
          <ac:picMkLst>
            <pc:docMk/>
            <pc:sldMk cId="4174700009" sldId="295"/>
            <ac:picMk id="6" creationId="{63E35AB0-E262-4626-898B-0F49A24AE15D}"/>
          </ac:picMkLst>
        </pc:picChg>
        <pc:picChg chg="add mod">
          <ac:chgData name="Bai Zhihao" userId="4a4b8ddf0d9503d6" providerId="LiveId" clId="{0274B679-5741-4A1E-BE0D-98956FABE59C}" dt="2020-10-17T03:13:53.488" v="5192"/>
          <ac:picMkLst>
            <pc:docMk/>
            <pc:sldMk cId="4174700009" sldId="295"/>
            <ac:picMk id="6" creationId="{E6AE0B98-2EA5-4D9A-9F1C-7CC33A17B4A2}"/>
          </ac:picMkLst>
        </pc:picChg>
        <pc:picChg chg="add del mod">
          <ac:chgData name="Bai Zhihao" userId="4a4b8ddf0d9503d6" providerId="LiveId" clId="{0274B679-5741-4A1E-BE0D-98956FABE59C}" dt="2020-10-16T18:33:42.324" v="258"/>
          <ac:picMkLst>
            <pc:docMk/>
            <pc:sldMk cId="4174700009" sldId="295"/>
            <ac:picMk id="7" creationId="{05EDAF12-3170-4B31-8E4B-EDAFACD5A6BD}"/>
          </ac:picMkLst>
        </pc:picChg>
        <pc:picChg chg="add del mod">
          <ac:chgData name="Bai Zhihao" userId="4a4b8ddf0d9503d6" providerId="LiveId" clId="{0274B679-5741-4A1E-BE0D-98956FABE59C}" dt="2020-10-17T02:09:29.181" v="5176"/>
          <ac:picMkLst>
            <pc:docMk/>
            <pc:sldMk cId="4174700009" sldId="295"/>
            <ac:picMk id="8" creationId="{300D3E04-8F5E-4F02-849B-0A81168050FA}"/>
          </ac:picMkLst>
        </pc:picChg>
      </pc:sldChg>
      <pc:sldChg chg="del">
        <pc:chgData name="Bai Zhihao" userId="4a4b8ddf0d9503d6" providerId="LiveId" clId="{0274B679-5741-4A1E-BE0D-98956FABE59C}" dt="2020-10-15T23:31:05.392" v="43" actId="47"/>
        <pc:sldMkLst>
          <pc:docMk/>
          <pc:sldMk cId="300773744" sldId="301"/>
        </pc:sldMkLst>
      </pc:sldChg>
      <pc:sldChg chg="del">
        <pc:chgData name="Bai Zhihao" userId="4a4b8ddf0d9503d6" providerId="LiveId" clId="{0274B679-5741-4A1E-BE0D-98956FABE59C}" dt="2020-10-15T23:31:05.392" v="43" actId="47"/>
        <pc:sldMkLst>
          <pc:docMk/>
          <pc:sldMk cId="3879411458" sldId="302"/>
        </pc:sldMkLst>
      </pc:sldChg>
      <pc:sldChg chg="del">
        <pc:chgData name="Bai Zhihao" userId="4a4b8ddf0d9503d6" providerId="LiveId" clId="{0274B679-5741-4A1E-BE0D-98956FABE59C}" dt="2020-10-15T23:31:05.392" v="43" actId="47"/>
        <pc:sldMkLst>
          <pc:docMk/>
          <pc:sldMk cId="270591575" sldId="303"/>
        </pc:sldMkLst>
      </pc:sldChg>
      <pc:sldChg chg="addSp delSp modSp mod modTransition delAnim modAnim modNotesTx">
        <pc:chgData name="Bai Zhihao" userId="4a4b8ddf0d9503d6" providerId="LiveId" clId="{0274B679-5741-4A1E-BE0D-98956FABE59C}" dt="2020-10-20T23:50:58.907" v="5638"/>
        <pc:sldMkLst>
          <pc:docMk/>
          <pc:sldMk cId="1953555145" sldId="304"/>
        </pc:sldMkLst>
        <pc:spChg chg="mod">
          <ac:chgData name="Bai Zhihao" userId="4a4b8ddf0d9503d6" providerId="LiveId" clId="{0274B679-5741-4A1E-BE0D-98956FABE59C}" dt="2020-10-20T21:34:22.939" v="5502" actId="14100"/>
          <ac:spMkLst>
            <pc:docMk/>
            <pc:sldMk cId="1953555145" sldId="304"/>
            <ac:spMk id="2" creationId="{22908F8D-43DA-463E-BAA3-3F3CB4AFA01B}"/>
          </ac:spMkLst>
        </pc:spChg>
        <pc:picChg chg="add del mod">
          <ac:chgData name="Bai Zhihao" userId="4a4b8ddf0d9503d6" providerId="LiveId" clId="{0274B679-5741-4A1E-BE0D-98956FABE59C}" dt="2020-10-20T19:58:53.244" v="5410"/>
          <ac:picMkLst>
            <pc:docMk/>
            <pc:sldMk cId="1953555145" sldId="304"/>
            <ac:picMk id="3" creationId="{15E4E2E1-4B63-4512-9C98-125EBB2EA91E}"/>
          </ac:picMkLst>
        </pc:picChg>
        <pc:picChg chg="add del mod">
          <ac:chgData name="Bai Zhihao" userId="4a4b8ddf0d9503d6" providerId="LiveId" clId="{0274B679-5741-4A1E-BE0D-98956FABE59C}" dt="2020-10-16T18:02:38.970" v="232"/>
          <ac:picMkLst>
            <pc:docMk/>
            <pc:sldMk cId="1953555145" sldId="304"/>
            <ac:picMk id="3" creationId="{57F549B5-D03A-461C-AD12-88EED9ABA9ED}"/>
          </ac:picMkLst>
        </pc:picChg>
        <pc:picChg chg="add mod">
          <ac:chgData name="Bai Zhihao" userId="4a4b8ddf0d9503d6" providerId="LiveId" clId="{0274B679-5741-4A1E-BE0D-98956FABE59C}" dt="2020-10-17T03:13:53.488" v="5192"/>
          <ac:picMkLst>
            <pc:docMk/>
            <pc:sldMk cId="1953555145" sldId="304"/>
            <ac:picMk id="3" creationId="{79DCB506-D193-4ADD-8FC7-4CF302DB6071}"/>
          </ac:picMkLst>
        </pc:picChg>
        <pc:picChg chg="add del mod">
          <ac:chgData name="Bai Zhihao" userId="4a4b8ddf0d9503d6" providerId="LiveId" clId="{0274B679-5741-4A1E-BE0D-98956FABE59C}" dt="2020-10-20T21:16:16.628" v="5458"/>
          <ac:picMkLst>
            <pc:docMk/>
            <pc:sldMk cId="1953555145" sldId="304"/>
            <ac:picMk id="4" creationId="{196CB2E6-60E6-4767-9F2D-576ED702C722}"/>
          </ac:picMkLst>
        </pc:picChg>
        <pc:picChg chg="add del mod">
          <ac:chgData name="Bai Zhihao" userId="4a4b8ddf0d9503d6" providerId="LiveId" clId="{0274B679-5741-4A1E-BE0D-98956FABE59C}" dt="2020-10-16T18:02:59.433" v="233"/>
          <ac:picMkLst>
            <pc:docMk/>
            <pc:sldMk cId="1953555145" sldId="304"/>
            <ac:picMk id="10" creationId="{4C6477ED-7689-4120-B599-EBF094BF5133}"/>
          </ac:picMkLst>
        </pc:picChg>
        <pc:picChg chg="add del mod">
          <ac:chgData name="Bai Zhihao" userId="4a4b8ddf0d9503d6" providerId="LiveId" clId="{0274B679-5741-4A1E-BE0D-98956FABE59C}" dt="2020-10-16T18:03:19.221" v="234"/>
          <ac:picMkLst>
            <pc:docMk/>
            <pc:sldMk cId="1953555145" sldId="304"/>
            <ac:picMk id="13" creationId="{2417D43C-DD33-4362-B9AB-FA00C73D15EA}"/>
          </ac:picMkLst>
        </pc:picChg>
        <pc:picChg chg="add del mod">
          <ac:chgData name="Bai Zhihao" userId="4a4b8ddf0d9503d6" providerId="LiveId" clId="{0274B679-5741-4A1E-BE0D-98956FABE59C}" dt="2020-10-16T18:03:54.475" v="236"/>
          <ac:picMkLst>
            <pc:docMk/>
            <pc:sldMk cId="1953555145" sldId="304"/>
            <ac:picMk id="15" creationId="{91995B01-C3AD-45F7-AB28-44166C7EFD48}"/>
          </ac:picMkLst>
        </pc:picChg>
        <pc:picChg chg="add del mod">
          <ac:chgData name="Bai Zhihao" userId="4a4b8ddf0d9503d6" providerId="LiveId" clId="{0274B679-5741-4A1E-BE0D-98956FABE59C}" dt="2020-10-16T18:04:12.504" v="237"/>
          <ac:picMkLst>
            <pc:docMk/>
            <pc:sldMk cId="1953555145" sldId="304"/>
            <ac:picMk id="17" creationId="{02755B5D-6765-4576-B2EF-21CCE8323B7C}"/>
          </ac:picMkLst>
        </pc:picChg>
        <pc:picChg chg="add del mod">
          <ac:chgData name="Bai Zhihao" userId="4a4b8ddf0d9503d6" providerId="LiveId" clId="{0274B679-5741-4A1E-BE0D-98956FABE59C}" dt="2020-10-17T02:09:07.785" v="5171" actId="478"/>
          <ac:picMkLst>
            <pc:docMk/>
            <pc:sldMk cId="1953555145" sldId="304"/>
            <ac:picMk id="19" creationId="{3BA14E03-4779-49DE-877A-D1A37D4D56CE}"/>
          </ac:picMkLst>
        </pc:picChg>
      </pc:sldChg>
      <pc:sldChg chg="del">
        <pc:chgData name="Bai Zhihao" userId="4a4b8ddf0d9503d6" providerId="LiveId" clId="{0274B679-5741-4A1E-BE0D-98956FABE59C}" dt="2020-10-15T23:31:05.392" v="43" actId="47"/>
        <pc:sldMkLst>
          <pc:docMk/>
          <pc:sldMk cId="1819954165" sldId="305"/>
        </pc:sldMkLst>
      </pc:sldChg>
      <pc:sldChg chg="del">
        <pc:chgData name="Bai Zhihao" userId="4a4b8ddf0d9503d6" providerId="LiveId" clId="{0274B679-5741-4A1E-BE0D-98956FABE59C}" dt="2020-10-15T23:33:38.209" v="109" actId="47"/>
        <pc:sldMkLst>
          <pc:docMk/>
          <pc:sldMk cId="2884030371" sldId="306"/>
        </pc:sldMkLst>
      </pc:sldChg>
      <pc:sldChg chg="del modNotesTx">
        <pc:chgData name="Bai Zhihao" userId="4a4b8ddf0d9503d6" providerId="LiveId" clId="{0274B679-5741-4A1E-BE0D-98956FABE59C}" dt="2020-10-15T23:33:46.805" v="111" actId="47"/>
        <pc:sldMkLst>
          <pc:docMk/>
          <pc:sldMk cId="1139032922" sldId="307"/>
        </pc:sldMkLst>
      </pc:sldChg>
      <pc:sldChg chg="addSp delSp modSp mod modTransition delAnim modAnim modNotesTx">
        <pc:chgData name="Bai Zhihao" userId="4a4b8ddf0d9503d6" providerId="LiveId" clId="{0274B679-5741-4A1E-BE0D-98956FABE59C}" dt="2020-10-20T23:50:58.907" v="5638"/>
        <pc:sldMkLst>
          <pc:docMk/>
          <pc:sldMk cId="3338316197" sldId="308"/>
        </pc:sldMkLst>
        <pc:picChg chg="add del mod">
          <ac:chgData name="Bai Zhihao" userId="4a4b8ddf0d9503d6" providerId="LiveId" clId="{0274B679-5741-4A1E-BE0D-98956FABE59C}" dt="2020-10-16T18:07:34.676" v="239"/>
          <ac:picMkLst>
            <pc:docMk/>
            <pc:sldMk cId="3338316197" sldId="308"/>
            <ac:picMk id="3" creationId="{066E8E89-2935-4C52-A56B-6F460A356790}"/>
          </ac:picMkLst>
        </pc:picChg>
        <pc:picChg chg="add mod">
          <ac:chgData name="Bai Zhihao" userId="4a4b8ddf0d9503d6" providerId="LiveId" clId="{0274B679-5741-4A1E-BE0D-98956FABE59C}" dt="2020-10-17T03:13:53.488" v="5192"/>
          <ac:picMkLst>
            <pc:docMk/>
            <pc:sldMk cId="3338316197" sldId="308"/>
            <ac:picMk id="3" creationId="{1DAD8BA6-9E3E-4845-9ECA-4CD1345BF215}"/>
          </ac:picMkLst>
        </pc:picChg>
        <pc:picChg chg="add del mod">
          <ac:chgData name="Bai Zhihao" userId="4a4b8ddf0d9503d6" providerId="LiveId" clId="{0274B679-5741-4A1E-BE0D-98956FABE59C}" dt="2020-10-20T19:58:53.244" v="5410"/>
          <ac:picMkLst>
            <pc:docMk/>
            <pc:sldMk cId="3338316197" sldId="308"/>
            <ac:picMk id="3" creationId="{65F1E550-76A3-4AF4-8FAF-8A9F51513EC1}"/>
          </ac:picMkLst>
        </pc:picChg>
        <pc:picChg chg="add del mod">
          <ac:chgData name="Bai Zhihao" userId="4a4b8ddf0d9503d6" providerId="LiveId" clId="{0274B679-5741-4A1E-BE0D-98956FABE59C}" dt="2020-10-15T23:50:15.136" v="183"/>
          <ac:picMkLst>
            <pc:docMk/>
            <pc:sldMk cId="3338316197" sldId="308"/>
            <ac:picMk id="3" creationId="{EBD31C07-E94E-4214-8FCD-EED0033E1186}"/>
          </ac:picMkLst>
        </pc:picChg>
        <pc:picChg chg="add del mod">
          <ac:chgData name="Bai Zhihao" userId="4a4b8ddf0d9503d6" providerId="LiveId" clId="{0274B679-5741-4A1E-BE0D-98956FABE59C}" dt="2020-10-20T21:16:16.628" v="5458"/>
          <ac:picMkLst>
            <pc:docMk/>
            <pc:sldMk cId="3338316197" sldId="308"/>
            <ac:picMk id="4" creationId="{F08D7D0F-7F2B-4651-AB7D-2DBA28297136}"/>
          </ac:picMkLst>
        </pc:picChg>
        <pc:picChg chg="add del mod">
          <ac:chgData name="Bai Zhihao" userId="4a4b8ddf0d9503d6" providerId="LiveId" clId="{0274B679-5741-4A1E-BE0D-98956FABE59C}" dt="2020-10-17T02:09:10.461" v="5172" actId="478"/>
          <ac:picMkLst>
            <pc:docMk/>
            <pc:sldMk cId="3338316197" sldId="308"/>
            <ac:picMk id="6" creationId="{4EB6CD56-3931-4A46-B532-F2CE3BBB33F6}"/>
          </ac:picMkLst>
        </pc:picChg>
        <pc:picChg chg="add del mod">
          <ac:chgData name="Bai Zhihao" userId="4a4b8ddf0d9503d6" providerId="LiveId" clId="{0274B679-5741-4A1E-BE0D-98956FABE59C}" dt="2020-10-15T23:52:55.872" v="204"/>
          <ac:picMkLst>
            <pc:docMk/>
            <pc:sldMk cId="3338316197" sldId="308"/>
            <ac:picMk id="6" creationId="{8D635F35-E9EB-4D51-8EB4-C2AA654798F2}"/>
          </ac:picMkLst>
        </pc:picChg>
        <pc:picChg chg="add del mod">
          <ac:chgData name="Bai Zhihao" userId="4a4b8ddf0d9503d6" providerId="LiveId" clId="{0274B679-5741-4A1E-BE0D-98956FABE59C}" dt="2020-10-15T23:55:03.585" v="209"/>
          <ac:picMkLst>
            <pc:docMk/>
            <pc:sldMk cId="3338316197" sldId="308"/>
            <ac:picMk id="7" creationId="{61C77EA1-A685-49CF-B463-0FD350527D93}"/>
          </ac:picMkLst>
        </pc:picChg>
        <pc:picChg chg="add del mod">
          <ac:chgData name="Bai Zhihao" userId="4a4b8ddf0d9503d6" providerId="LiveId" clId="{0274B679-5741-4A1E-BE0D-98956FABE59C}" dt="2020-10-15T23:56:27.054" v="210"/>
          <ac:picMkLst>
            <pc:docMk/>
            <pc:sldMk cId="3338316197" sldId="308"/>
            <ac:picMk id="9" creationId="{CC19C6EF-434C-44DB-9103-44847C1FE3EB}"/>
          </ac:picMkLst>
        </pc:picChg>
        <pc:picChg chg="add del mod">
          <ac:chgData name="Bai Zhihao" userId="4a4b8ddf0d9503d6" providerId="LiveId" clId="{0274B679-5741-4A1E-BE0D-98956FABE59C}" dt="2020-10-16T18:06:15.441" v="238"/>
          <ac:picMkLst>
            <pc:docMk/>
            <pc:sldMk cId="3338316197" sldId="308"/>
            <ac:picMk id="11" creationId="{70C3BB88-F22B-4ACC-8022-FEF58473BBE9}"/>
          </ac:picMkLst>
        </pc:picChg>
      </pc:sldChg>
      <pc:sldChg chg="del">
        <pc:chgData name="Bai Zhihao" userId="4a4b8ddf0d9503d6" providerId="LiveId" clId="{0274B679-5741-4A1E-BE0D-98956FABE59C}" dt="2020-10-15T23:33:25.696" v="106" actId="47"/>
        <pc:sldMkLst>
          <pc:docMk/>
          <pc:sldMk cId="1220891933" sldId="309"/>
        </pc:sldMkLst>
      </pc:sldChg>
      <pc:sldChg chg="del">
        <pc:chgData name="Bai Zhihao" userId="4a4b8ddf0d9503d6" providerId="LiveId" clId="{0274B679-5741-4A1E-BE0D-98956FABE59C}" dt="2020-10-15T23:31:05.392" v="43" actId="47"/>
        <pc:sldMkLst>
          <pc:docMk/>
          <pc:sldMk cId="1308898567" sldId="310"/>
        </pc:sldMkLst>
      </pc:sldChg>
      <pc:sldChg chg="del">
        <pc:chgData name="Bai Zhihao" userId="4a4b8ddf0d9503d6" providerId="LiveId" clId="{0274B679-5741-4A1E-BE0D-98956FABE59C}" dt="2020-10-15T23:34:19.698" v="122" actId="47"/>
        <pc:sldMkLst>
          <pc:docMk/>
          <pc:sldMk cId="145291690" sldId="311"/>
        </pc:sldMkLst>
      </pc:sldChg>
      <pc:sldChg chg="addSp delSp modSp mod modTransition delAnim modNotesTx">
        <pc:chgData name="Bai Zhihao" userId="4a4b8ddf0d9503d6" providerId="LiveId" clId="{0274B679-5741-4A1E-BE0D-98956FABE59C}" dt="2020-10-17T03:13:53.488" v="5192"/>
        <pc:sldMkLst>
          <pc:docMk/>
          <pc:sldMk cId="1681220209" sldId="312"/>
        </pc:sldMkLst>
        <pc:picChg chg="add mod">
          <ac:chgData name="Bai Zhihao" userId="4a4b8ddf0d9503d6" providerId="LiveId" clId="{0274B679-5741-4A1E-BE0D-98956FABE59C}" dt="2020-10-17T03:13:53.488" v="5192"/>
          <ac:picMkLst>
            <pc:docMk/>
            <pc:sldMk cId="1681220209" sldId="312"/>
            <ac:picMk id="11" creationId="{4D73C2DC-5D44-49FD-84E9-146E901EB09F}"/>
          </ac:picMkLst>
        </pc:picChg>
        <pc:picChg chg="add del mod">
          <ac:chgData name="Bai Zhihao" userId="4a4b8ddf0d9503d6" providerId="LiveId" clId="{0274B679-5741-4A1E-BE0D-98956FABE59C}" dt="2020-10-16T18:11:37.133" v="247"/>
          <ac:picMkLst>
            <pc:docMk/>
            <pc:sldMk cId="1681220209" sldId="312"/>
            <ac:picMk id="11" creationId="{5D5EDDFB-6A4D-43B9-A3B4-BE2F50D05ECB}"/>
          </ac:picMkLst>
        </pc:picChg>
        <pc:picChg chg="add del mod">
          <ac:chgData name="Bai Zhihao" userId="4a4b8ddf0d9503d6" providerId="LiveId" clId="{0274B679-5741-4A1E-BE0D-98956FABE59C}" dt="2020-10-16T18:12:13.025" v="248"/>
          <ac:picMkLst>
            <pc:docMk/>
            <pc:sldMk cId="1681220209" sldId="312"/>
            <ac:picMk id="12" creationId="{1ADFCDE8-BAFF-4FE0-9582-7CFB8AD4ECEB}"/>
          </ac:picMkLst>
        </pc:picChg>
        <pc:picChg chg="add del mod">
          <ac:chgData name="Bai Zhihao" userId="4a4b8ddf0d9503d6" providerId="LiveId" clId="{0274B679-5741-4A1E-BE0D-98956FABE59C}" dt="2020-10-16T18:12:49.845" v="249"/>
          <ac:picMkLst>
            <pc:docMk/>
            <pc:sldMk cId="1681220209" sldId="312"/>
            <ac:picMk id="13" creationId="{3FDC8512-D40F-4160-89C8-8C8E6394AA6C}"/>
          </ac:picMkLst>
        </pc:picChg>
        <pc:picChg chg="add del mod">
          <ac:chgData name="Bai Zhihao" userId="4a4b8ddf0d9503d6" providerId="LiveId" clId="{0274B679-5741-4A1E-BE0D-98956FABE59C}" dt="2020-10-17T02:09:15.612" v="5174" actId="478"/>
          <ac:picMkLst>
            <pc:docMk/>
            <pc:sldMk cId="1681220209" sldId="312"/>
            <ac:picMk id="14" creationId="{A2024A16-01EA-4E4A-AE60-F3C239F24D95}"/>
          </ac:picMkLst>
        </pc:picChg>
      </pc:sldChg>
      <pc:sldChg chg="addSp delSp modSp modTransition modAnim">
        <pc:chgData name="Bai Zhihao" userId="4a4b8ddf0d9503d6" providerId="LiveId" clId="{0274B679-5741-4A1E-BE0D-98956FABE59C}" dt="2020-10-17T03:13:53.488" v="5192"/>
        <pc:sldMkLst>
          <pc:docMk/>
          <pc:sldMk cId="855204095" sldId="313"/>
        </pc:sldMkLst>
        <pc:picChg chg="add del mod">
          <ac:chgData name="Bai Zhihao" userId="4a4b8ddf0d9503d6" providerId="LiveId" clId="{0274B679-5741-4A1E-BE0D-98956FABE59C}" dt="2020-10-17T02:09:29.181" v="5176"/>
          <ac:picMkLst>
            <pc:docMk/>
            <pc:sldMk cId="855204095" sldId="313"/>
            <ac:picMk id="3" creationId="{05ACB7E3-BBAE-4A8F-9B8C-D8D6AFB29EEB}"/>
          </ac:picMkLst>
        </pc:picChg>
        <pc:picChg chg="add del mod">
          <ac:chgData name="Bai Zhihao" userId="4a4b8ddf0d9503d6" providerId="LiveId" clId="{0274B679-5741-4A1E-BE0D-98956FABE59C}" dt="2020-10-16T03:04:53.076" v="230"/>
          <ac:picMkLst>
            <pc:docMk/>
            <pc:sldMk cId="855204095" sldId="313"/>
            <ac:picMk id="3" creationId="{AD92183F-9CC4-40D3-B282-C2872D05B4D4}"/>
          </ac:picMkLst>
        </pc:picChg>
        <pc:picChg chg="add mod">
          <ac:chgData name="Bai Zhihao" userId="4a4b8ddf0d9503d6" providerId="LiveId" clId="{0274B679-5741-4A1E-BE0D-98956FABE59C}" dt="2020-10-17T03:13:53.488" v="5192"/>
          <ac:picMkLst>
            <pc:docMk/>
            <pc:sldMk cId="855204095" sldId="313"/>
            <ac:picMk id="6" creationId="{3E8CD649-2179-4505-BD92-0FC5AFA58DB4}"/>
          </ac:picMkLst>
        </pc:picChg>
        <pc:picChg chg="add del mod">
          <ac:chgData name="Bai Zhihao" userId="4a4b8ddf0d9503d6" providerId="LiveId" clId="{0274B679-5741-4A1E-BE0D-98956FABE59C}" dt="2020-10-16T03:06:21.585" v="231"/>
          <ac:picMkLst>
            <pc:docMk/>
            <pc:sldMk cId="855204095" sldId="313"/>
            <ac:picMk id="6" creationId="{6D1D9E8E-6B32-42AE-9876-03F08820DFF6}"/>
          </ac:picMkLst>
        </pc:picChg>
        <pc:picChg chg="add del mod">
          <ac:chgData name="Bai Zhihao" userId="4a4b8ddf0d9503d6" providerId="LiveId" clId="{0274B679-5741-4A1E-BE0D-98956FABE59C}" dt="2020-10-16T18:13:57.942" v="252"/>
          <ac:picMkLst>
            <pc:docMk/>
            <pc:sldMk cId="855204095" sldId="313"/>
            <ac:picMk id="7" creationId="{28A8B7B6-F8C8-4319-81B4-06BA67A66725}"/>
          </ac:picMkLst>
        </pc:picChg>
      </pc:sldChg>
      <pc:sldChg chg="addSp delSp modSp modTransition modAnim">
        <pc:chgData name="Bai Zhihao" userId="4a4b8ddf0d9503d6" providerId="LiveId" clId="{0274B679-5741-4A1E-BE0D-98956FABE59C}" dt="2020-10-17T03:13:53.488" v="5192"/>
        <pc:sldMkLst>
          <pc:docMk/>
          <pc:sldMk cId="3474909459" sldId="314"/>
        </pc:sldMkLst>
        <pc:picChg chg="add del mod">
          <ac:chgData name="Bai Zhihao" userId="4a4b8ddf0d9503d6" providerId="LiveId" clId="{0274B679-5741-4A1E-BE0D-98956FABE59C}" dt="2020-10-16T03:04:53.076" v="230"/>
          <ac:picMkLst>
            <pc:docMk/>
            <pc:sldMk cId="3474909459" sldId="314"/>
            <ac:picMk id="3" creationId="{9B8D2757-F7B0-4EC8-AAC5-F66CF5659DD0}"/>
          </ac:picMkLst>
        </pc:picChg>
        <pc:picChg chg="add del mod">
          <ac:chgData name="Bai Zhihao" userId="4a4b8ddf0d9503d6" providerId="LiveId" clId="{0274B679-5741-4A1E-BE0D-98956FABE59C}" dt="2020-10-17T02:09:29.181" v="5176"/>
          <ac:picMkLst>
            <pc:docMk/>
            <pc:sldMk cId="3474909459" sldId="314"/>
            <ac:picMk id="3" creationId="{E7B988B0-FF7C-47BD-AAFA-9605DFC2623B}"/>
          </ac:picMkLst>
        </pc:picChg>
        <pc:picChg chg="add mod">
          <ac:chgData name="Bai Zhihao" userId="4a4b8ddf0d9503d6" providerId="LiveId" clId="{0274B679-5741-4A1E-BE0D-98956FABE59C}" dt="2020-10-17T03:13:53.488" v="5192"/>
          <ac:picMkLst>
            <pc:docMk/>
            <pc:sldMk cId="3474909459" sldId="314"/>
            <ac:picMk id="7" creationId="{58D39C3F-23E9-4C28-BE66-55894D573139}"/>
          </ac:picMkLst>
        </pc:picChg>
        <pc:picChg chg="add del mod">
          <ac:chgData name="Bai Zhihao" userId="4a4b8ddf0d9503d6" providerId="LiveId" clId="{0274B679-5741-4A1E-BE0D-98956FABE59C}" dt="2020-10-16T03:06:21.585" v="231"/>
          <ac:picMkLst>
            <pc:docMk/>
            <pc:sldMk cId="3474909459" sldId="314"/>
            <ac:picMk id="7" creationId="{ED3EB105-2C70-4FBB-A46B-C563CCEFAD3D}"/>
          </ac:picMkLst>
        </pc:picChg>
        <pc:picChg chg="add del mod">
          <ac:chgData name="Bai Zhihao" userId="4a4b8ddf0d9503d6" providerId="LiveId" clId="{0274B679-5741-4A1E-BE0D-98956FABE59C}" dt="2020-10-16T18:13:57.942" v="252"/>
          <ac:picMkLst>
            <pc:docMk/>
            <pc:sldMk cId="3474909459" sldId="314"/>
            <ac:picMk id="8" creationId="{2040DBC8-1E9A-4171-8463-3D57DECF7DC1}"/>
          </ac:picMkLst>
        </pc:picChg>
      </pc:sldChg>
      <pc:sldChg chg="addSp delSp modSp modTransition modAnim">
        <pc:chgData name="Bai Zhihao" userId="4a4b8ddf0d9503d6" providerId="LiveId" clId="{0274B679-5741-4A1E-BE0D-98956FABE59C}" dt="2020-10-17T03:13:53.488" v="5192"/>
        <pc:sldMkLst>
          <pc:docMk/>
          <pc:sldMk cId="338511716" sldId="315"/>
        </pc:sldMkLst>
        <pc:picChg chg="add del mod">
          <ac:chgData name="Bai Zhihao" userId="4a4b8ddf0d9503d6" providerId="LiveId" clId="{0274B679-5741-4A1E-BE0D-98956FABE59C}" dt="2020-10-17T02:09:29.181" v="5176"/>
          <ac:picMkLst>
            <pc:docMk/>
            <pc:sldMk cId="338511716" sldId="315"/>
            <ac:picMk id="3" creationId="{0302A574-6C5A-4E8B-97C1-A5770D5764DE}"/>
          </ac:picMkLst>
        </pc:picChg>
        <pc:picChg chg="add del mod">
          <ac:chgData name="Bai Zhihao" userId="4a4b8ddf0d9503d6" providerId="LiveId" clId="{0274B679-5741-4A1E-BE0D-98956FABE59C}" dt="2020-10-16T03:04:53.076" v="230"/>
          <ac:picMkLst>
            <pc:docMk/>
            <pc:sldMk cId="338511716" sldId="315"/>
            <ac:picMk id="3" creationId="{F3607D58-3A8E-4A84-9417-CFC23F667C9C}"/>
          </ac:picMkLst>
        </pc:picChg>
        <pc:picChg chg="add del mod">
          <ac:chgData name="Bai Zhihao" userId="4a4b8ddf0d9503d6" providerId="LiveId" clId="{0274B679-5741-4A1E-BE0D-98956FABE59C}" dt="2020-10-16T03:06:21.585" v="231"/>
          <ac:picMkLst>
            <pc:docMk/>
            <pc:sldMk cId="338511716" sldId="315"/>
            <ac:picMk id="7" creationId="{8BAF8621-FA52-47F7-B24D-3ED4593AE88A}"/>
          </ac:picMkLst>
        </pc:picChg>
        <pc:picChg chg="add mod">
          <ac:chgData name="Bai Zhihao" userId="4a4b8ddf0d9503d6" providerId="LiveId" clId="{0274B679-5741-4A1E-BE0D-98956FABE59C}" dt="2020-10-17T03:13:53.488" v="5192"/>
          <ac:picMkLst>
            <pc:docMk/>
            <pc:sldMk cId="338511716" sldId="315"/>
            <ac:picMk id="7" creationId="{C7D58132-0752-4DEF-8A9A-1ED897D9F419}"/>
          </ac:picMkLst>
        </pc:picChg>
        <pc:picChg chg="add del mod">
          <ac:chgData name="Bai Zhihao" userId="4a4b8ddf0d9503d6" providerId="LiveId" clId="{0274B679-5741-4A1E-BE0D-98956FABE59C}" dt="2020-10-16T18:13:57.942" v="252"/>
          <ac:picMkLst>
            <pc:docMk/>
            <pc:sldMk cId="338511716" sldId="315"/>
            <ac:picMk id="8" creationId="{CA017FE5-FCE4-42F6-8611-20527B6467DF}"/>
          </ac:picMkLst>
        </pc:picChg>
      </pc:sldChg>
      <pc:sldChg chg="addSp delSp modSp modTransition modAnim modNotesTx">
        <pc:chgData name="Bai Zhihao" userId="4a4b8ddf0d9503d6" providerId="LiveId" clId="{0274B679-5741-4A1E-BE0D-98956FABE59C}" dt="2020-10-17T03:13:53.488" v="5192"/>
        <pc:sldMkLst>
          <pc:docMk/>
          <pc:sldMk cId="3400242338" sldId="317"/>
        </pc:sldMkLst>
        <pc:picChg chg="add del mod">
          <ac:chgData name="Bai Zhihao" userId="4a4b8ddf0d9503d6" providerId="LiveId" clId="{0274B679-5741-4A1E-BE0D-98956FABE59C}" dt="2020-10-16T02:59:30.592" v="214"/>
          <ac:picMkLst>
            <pc:docMk/>
            <pc:sldMk cId="3400242338" sldId="317"/>
            <ac:picMk id="3" creationId="{6F1788B5-548C-4ACC-8240-9B0048495EA6}"/>
          </ac:picMkLst>
        </pc:picChg>
        <pc:picChg chg="add del mod">
          <ac:chgData name="Bai Zhihao" userId="4a4b8ddf0d9503d6" providerId="LiveId" clId="{0274B679-5741-4A1E-BE0D-98956FABE59C}" dt="2020-10-16T18:15:11.847" v="254"/>
          <ac:picMkLst>
            <pc:docMk/>
            <pc:sldMk cId="3400242338" sldId="317"/>
            <ac:picMk id="3" creationId="{9BA88752-267F-419D-93A8-30889D201472}"/>
          </ac:picMkLst>
        </pc:picChg>
        <pc:picChg chg="add mod">
          <ac:chgData name="Bai Zhihao" userId="4a4b8ddf0d9503d6" providerId="LiveId" clId="{0274B679-5741-4A1E-BE0D-98956FABE59C}" dt="2020-10-17T03:13:53.488" v="5192"/>
          <ac:picMkLst>
            <pc:docMk/>
            <pc:sldMk cId="3400242338" sldId="317"/>
            <ac:picMk id="3" creationId="{C53D7B67-D707-4187-AA12-34F3D8905E48}"/>
          </ac:picMkLst>
        </pc:picChg>
        <pc:picChg chg="add del mod">
          <ac:chgData name="Bai Zhihao" userId="4a4b8ddf0d9503d6" providerId="LiveId" clId="{0274B679-5741-4A1E-BE0D-98956FABE59C}" dt="2020-10-16T03:00:34.624" v="222"/>
          <ac:picMkLst>
            <pc:docMk/>
            <pc:sldMk cId="3400242338" sldId="317"/>
            <ac:picMk id="8" creationId="{F32120C9-9863-44AD-B60B-A6CB7C162646}"/>
          </ac:picMkLst>
        </pc:picChg>
        <pc:picChg chg="add del mod">
          <ac:chgData name="Bai Zhihao" userId="4a4b8ddf0d9503d6" providerId="LiveId" clId="{0274B679-5741-4A1E-BE0D-98956FABE59C}" dt="2020-10-17T02:09:29.181" v="5176"/>
          <ac:picMkLst>
            <pc:docMk/>
            <pc:sldMk cId="3400242338" sldId="317"/>
            <ac:picMk id="8" creationId="{FCF0E9CB-348E-45D1-9610-FF8E141DEC93}"/>
          </ac:picMkLst>
        </pc:picChg>
        <pc:picChg chg="add del mod">
          <ac:chgData name="Bai Zhihao" userId="4a4b8ddf0d9503d6" providerId="LiveId" clId="{0274B679-5741-4A1E-BE0D-98956FABE59C}" dt="2020-10-16T03:01:41.188" v="226"/>
          <ac:picMkLst>
            <pc:docMk/>
            <pc:sldMk cId="3400242338" sldId="317"/>
            <ac:picMk id="9" creationId="{BCED2BA5-3C8A-4296-9C24-23D74EB31D02}"/>
          </ac:picMkLst>
        </pc:picChg>
        <pc:picChg chg="add del mod">
          <ac:chgData name="Bai Zhihao" userId="4a4b8ddf0d9503d6" providerId="LiveId" clId="{0274B679-5741-4A1E-BE0D-98956FABE59C}" dt="2020-10-16T03:02:11.277" v="227"/>
          <ac:picMkLst>
            <pc:docMk/>
            <pc:sldMk cId="3400242338" sldId="317"/>
            <ac:picMk id="10" creationId="{BD8F9DC9-35F9-489E-A941-45CD616BDFF1}"/>
          </ac:picMkLst>
        </pc:picChg>
        <pc:picChg chg="add del mod">
          <ac:chgData name="Bai Zhihao" userId="4a4b8ddf0d9503d6" providerId="LiveId" clId="{0274B679-5741-4A1E-BE0D-98956FABE59C}" dt="2020-10-16T03:02:43.204" v="228"/>
          <ac:picMkLst>
            <pc:docMk/>
            <pc:sldMk cId="3400242338" sldId="317"/>
            <ac:picMk id="11" creationId="{7B86F863-16CD-4784-B84E-47B017D0B05D}"/>
          </ac:picMkLst>
        </pc:picChg>
        <pc:picChg chg="add del mod">
          <ac:chgData name="Bai Zhihao" userId="4a4b8ddf0d9503d6" providerId="LiveId" clId="{0274B679-5741-4A1E-BE0D-98956FABE59C}" dt="2020-10-16T03:03:18.641" v="229"/>
          <ac:picMkLst>
            <pc:docMk/>
            <pc:sldMk cId="3400242338" sldId="317"/>
            <ac:picMk id="12" creationId="{35582F78-C008-4DD2-92BA-8CB845190EA9}"/>
          </ac:picMkLst>
        </pc:picChg>
        <pc:picChg chg="add del mod">
          <ac:chgData name="Bai Zhihao" userId="4a4b8ddf0d9503d6" providerId="LiveId" clId="{0274B679-5741-4A1E-BE0D-98956FABE59C}" dt="2020-10-16T18:14:43.544" v="253"/>
          <ac:picMkLst>
            <pc:docMk/>
            <pc:sldMk cId="3400242338" sldId="317"/>
            <ac:picMk id="13" creationId="{73556F2A-F76C-4C76-9A39-5C634AD9D40E}"/>
          </ac:picMkLst>
        </pc:picChg>
      </pc:sldChg>
      <pc:sldChg chg="addSp delSp modSp modTransition modAnim">
        <pc:chgData name="Bai Zhihao" userId="4a4b8ddf0d9503d6" providerId="LiveId" clId="{0274B679-5741-4A1E-BE0D-98956FABE59C}" dt="2020-10-17T03:13:53.488" v="5192"/>
        <pc:sldMkLst>
          <pc:docMk/>
          <pc:sldMk cId="258579264" sldId="318"/>
        </pc:sldMkLst>
        <pc:picChg chg="add del mod">
          <ac:chgData name="Bai Zhihao" userId="4a4b8ddf0d9503d6" providerId="LiveId" clId="{0274B679-5741-4A1E-BE0D-98956FABE59C}" dt="2020-10-16T03:04:53.076" v="230"/>
          <ac:picMkLst>
            <pc:docMk/>
            <pc:sldMk cId="258579264" sldId="318"/>
            <ac:picMk id="3" creationId="{36471FB6-F549-47F5-880B-73DF81D90EFE}"/>
          </ac:picMkLst>
        </pc:picChg>
        <pc:picChg chg="add del mod">
          <ac:chgData name="Bai Zhihao" userId="4a4b8ddf0d9503d6" providerId="LiveId" clId="{0274B679-5741-4A1E-BE0D-98956FABE59C}" dt="2020-10-17T02:09:29.181" v="5176"/>
          <ac:picMkLst>
            <pc:docMk/>
            <pc:sldMk cId="258579264" sldId="318"/>
            <ac:picMk id="3" creationId="{51B40F3C-9E14-422F-B0D7-898AC78E772B}"/>
          </ac:picMkLst>
        </pc:picChg>
        <pc:picChg chg="add mod">
          <ac:chgData name="Bai Zhihao" userId="4a4b8ddf0d9503d6" providerId="LiveId" clId="{0274B679-5741-4A1E-BE0D-98956FABE59C}" dt="2020-10-17T03:13:53.488" v="5192"/>
          <ac:picMkLst>
            <pc:docMk/>
            <pc:sldMk cId="258579264" sldId="318"/>
            <ac:picMk id="6" creationId="{93CD2474-B6FF-4537-9B7B-9E94B91F8DF0}"/>
          </ac:picMkLst>
        </pc:picChg>
        <pc:picChg chg="add del mod">
          <ac:chgData name="Bai Zhihao" userId="4a4b8ddf0d9503d6" providerId="LiveId" clId="{0274B679-5741-4A1E-BE0D-98956FABE59C}" dt="2020-10-16T03:06:21.585" v="231"/>
          <ac:picMkLst>
            <pc:docMk/>
            <pc:sldMk cId="258579264" sldId="318"/>
            <ac:picMk id="6" creationId="{FCEE7BAF-B70F-4686-B620-9BD8BA37E49A}"/>
          </ac:picMkLst>
        </pc:picChg>
        <pc:picChg chg="add del mod">
          <ac:chgData name="Bai Zhihao" userId="4a4b8ddf0d9503d6" providerId="LiveId" clId="{0274B679-5741-4A1E-BE0D-98956FABE59C}" dt="2020-10-16T18:13:57.942" v="252"/>
          <ac:picMkLst>
            <pc:docMk/>
            <pc:sldMk cId="258579264" sldId="318"/>
            <ac:picMk id="7" creationId="{4D8F58AC-02E4-43B5-BB08-046349434B9B}"/>
          </ac:picMkLst>
        </pc:picChg>
      </pc:sldChg>
      <pc:sldChg chg="addSp delSp modSp del modTransition modAnim">
        <pc:chgData name="Bai Zhihao" userId="4a4b8ddf0d9503d6" providerId="LiveId" clId="{0274B679-5741-4A1E-BE0D-98956FABE59C}" dt="2020-10-17T02:37:47.089" v="5187" actId="47"/>
        <pc:sldMkLst>
          <pc:docMk/>
          <pc:sldMk cId="4118341678" sldId="320"/>
        </pc:sldMkLst>
        <pc:picChg chg="add del mod">
          <ac:chgData name="Bai Zhihao" userId="4a4b8ddf0d9503d6" providerId="LiveId" clId="{0274B679-5741-4A1E-BE0D-98956FABE59C}" dt="2020-10-17T02:09:29.181" v="5176"/>
          <ac:picMkLst>
            <pc:docMk/>
            <pc:sldMk cId="4118341678" sldId="320"/>
            <ac:picMk id="3" creationId="{D6B88D6A-81A8-4A1F-91F5-26779974649D}"/>
          </ac:picMkLst>
        </pc:picChg>
      </pc:sldChg>
      <pc:sldChg chg="addSp delSp modSp modTransition modAnim">
        <pc:chgData name="Bai Zhihao" userId="4a4b8ddf0d9503d6" providerId="LiveId" clId="{0274B679-5741-4A1E-BE0D-98956FABE59C}" dt="2020-10-17T03:13:53.488" v="5192"/>
        <pc:sldMkLst>
          <pc:docMk/>
          <pc:sldMk cId="3353933069" sldId="323"/>
        </pc:sldMkLst>
        <pc:picChg chg="add del mod">
          <ac:chgData name="Bai Zhihao" userId="4a4b8ddf0d9503d6" providerId="LiveId" clId="{0274B679-5741-4A1E-BE0D-98956FABE59C}" dt="2020-10-16T22:32:59.790" v="994"/>
          <ac:picMkLst>
            <pc:docMk/>
            <pc:sldMk cId="3353933069" sldId="323"/>
            <ac:picMk id="6" creationId="{87E43CDA-11E0-4397-86A2-41DF9C94DE24}"/>
          </ac:picMkLst>
        </pc:picChg>
        <pc:picChg chg="add del mod">
          <ac:chgData name="Bai Zhihao" userId="4a4b8ddf0d9503d6" providerId="LiveId" clId="{0274B679-5741-4A1E-BE0D-98956FABE59C}" dt="2020-10-17T02:09:29.181" v="5176"/>
          <ac:picMkLst>
            <pc:docMk/>
            <pc:sldMk cId="3353933069" sldId="323"/>
            <ac:picMk id="7" creationId="{E15C4222-2031-4E9F-8266-4FDC746B63CC}"/>
          </ac:picMkLst>
        </pc:picChg>
        <pc:picChg chg="add mod">
          <ac:chgData name="Bai Zhihao" userId="4a4b8ddf0d9503d6" providerId="LiveId" clId="{0274B679-5741-4A1E-BE0D-98956FABE59C}" dt="2020-10-17T03:13:53.488" v="5192"/>
          <ac:picMkLst>
            <pc:docMk/>
            <pc:sldMk cId="3353933069" sldId="323"/>
            <ac:picMk id="8" creationId="{A686869C-163F-435E-B3E4-D1F00FEC39DD}"/>
          </ac:picMkLst>
        </pc:picChg>
      </pc:sldChg>
      <pc:sldChg chg="addSp delSp modSp modTransition modAnim modNotesTx">
        <pc:chgData name="Bai Zhihao" userId="4a4b8ddf0d9503d6" providerId="LiveId" clId="{0274B679-5741-4A1E-BE0D-98956FABE59C}" dt="2020-10-17T03:13:53.488" v="5192"/>
        <pc:sldMkLst>
          <pc:docMk/>
          <pc:sldMk cId="558917235" sldId="324"/>
        </pc:sldMkLst>
        <pc:picChg chg="add mod">
          <ac:chgData name="Bai Zhihao" userId="4a4b8ddf0d9503d6" providerId="LiveId" clId="{0274B679-5741-4A1E-BE0D-98956FABE59C}" dt="2020-10-17T03:13:53.488" v="5192"/>
          <ac:picMkLst>
            <pc:docMk/>
            <pc:sldMk cId="558917235" sldId="324"/>
            <ac:picMk id="3" creationId="{4E9EFC40-26B2-4BB2-B07F-FBE13E47D1B6}"/>
          </ac:picMkLst>
        </pc:picChg>
        <pc:picChg chg="add del mod">
          <ac:chgData name="Bai Zhihao" userId="4a4b8ddf0d9503d6" providerId="LiveId" clId="{0274B679-5741-4A1E-BE0D-98956FABE59C}" dt="2020-10-16T18:40:29.087" v="633"/>
          <ac:picMkLst>
            <pc:docMk/>
            <pc:sldMk cId="558917235" sldId="324"/>
            <ac:picMk id="3" creationId="{862FE989-2206-47B4-8B9A-B1C964EA0C27}"/>
          </ac:picMkLst>
        </pc:picChg>
        <pc:picChg chg="add del mod">
          <ac:chgData name="Bai Zhihao" userId="4a4b8ddf0d9503d6" providerId="LiveId" clId="{0274B679-5741-4A1E-BE0D-98956FABE59C}" dt="2020-10-16T18:41:14.022" v="634"/>
          <ac:picMkLst>
            <pc:docMk/>
            <pc:sldMk cId="558917235" sldId="324"/>
            <ac:picMk id="6" creationId="{337AED44-4657-4CDB-8063-F69D68CF6BC1}"/>
          </ac:picMkLst>
        </pc:picChg>
        <pc:picChg chg="add del mod">
          <ac:chgData name="Bai Zhihao" userId="4a4b8ddf0d9503d6" providerId="LiveId" clId="{0274B679-5741-4A1E-BE0D-98956FABE59C}" dt="2020-10-16T18:47:24.333" v="647"/>
          <ac:picMkLst>
            <pc:docMk/>
            <pc:sldMk cId="558917235" sldId="324"/>
            <ac:picMk id="7" creationId="{B5EB4C0B-89B9-421C-8746-7C08F5EEA9D3}"/>
          </ac:picMkLst>
        </pc:picChg>
        <pc:picChg chg="add del mod">
          <ac:chgData name="Bai Zhihao" userId="4a4b8ddf0d9503d6" providerId="LiveId" clId="{0274B679-5741-4A1E-BE0D-98956FABE59C}" dt="2020-10-17T02:09:29.181" v="5176"/>
          <ac:picMkLst>
            <pc:docMk/>
            <pc:sldMk cId="558917235" sldId="324"/>
            <ac:picMk id="9" creationId="{FE2E25F3-CEC1-4E3B-B940-20E3386F8D3C}"/>
          </ac:picMkLst>
        </pc:picChg>
      </pc:sldChg>
      <pc:sldChg chg="addSp delSp modSp modTransition modAnim modNotesTx">
        <pc:chgData name="Bai Zhihao" userId="4a4b8ddf0d9503d6" providerId="LiveId" clId="{0274B679-5741-4A1E-BE0D-98956FABE59C}" dt="2020-10-20T23:50:58.907" v="5638"/>
        <pc:sldMkLst>
          <pc:docMk/>
          <pc:sldMk cId="1454075573" sldId="327"/>
        </pc:sldMkLst>
        <pc:picChg chg="add mod">
          <ac:chgData name="Bai Zhihao" userId="4a4b8ddf0d9503d6" providerId="LiveId" clId="{0274B679-5741-4A1E-BE0D-98956FABE59C}" dt="2020-10-17T03:13:53.488" v="5192"/>
          <ac:picMkLst>
            <pc:docMk/>
            <pc:sldMk cId="1454075573" sldId="327"/>
            <ac:picMk id="3" creationId="{628F8534-794C-46D4-9D36-118238D27675}"/>
          </ac:picMkLst>
        </pc:picChg>
        <pc:picChg chg="add del mod">
          <ac:chgData name="Bai Zhihao" userId="4a4b8ddf0d9503d6" providerId="LiveId" clId="{0274B679-5741-4A1E-BE0D-98956FABE59C}" dt="2020-10-20T21:16:16.628" v="5458"/>
          <ac:picMkLst>
            <pc:docMk/>
            <pc:sldMk cId="1454075573" sldId="327"/>
            <ac:picMk id="3" creationId="{7F08C3AE-923C-4B6D-9921-10CD7266CB0C}"/>
          </ac:picMkLst>
        </pc:picChg>
        <pc:picChg chg="add del mod">
          <ac:chgData name="Bai Zhihao" userId="4a4b8ddf0d9503d6" providerId="LiveId" clId="{0274B679-5741-4A1E-BE0D-98956FABE59C}" dt="2020-10-16T18:38:20.425" v="435"/>
          <ac:picMkLst>
            <pc:docMk/>
            <pc:sldMk cId="1454075573" sldId="327"/>
            <ac:picMk id="3" creationId="{FBBE5B20-7369-4A1F-A033-898C823BFE16}"/>
          </ac:picMkLst>
        </pc:picChg>
        <pc:picChg chg="add del mod">
          <ac:chgData name="Bai Zhihao" userId="4a4b8ddf0d9503d6" providerId="LiveId" clId="{0274B679-5741-4A1E-BE0D-98956FABE59C}" dt="2020-10-16T18:41:14.022" v="634"/>
          <ac:picMkLst>
            <pc:docMk/>
            <pc:sldMk cId="1454075573" sldId="327"/>
            <ac:picMk id="6" creationId="{2C87C377-1493-43D0-A431-4060A0D04438}"/>
          </ac:picMkLst>
        </pc:picChg>
        <pc:picChg chg="add del mod">
          <ac:chgData name="Bai Zhihao" userId="4a4b8ddf0d9503d6" providerId="LiveId" clId="{0274B679-5741-4A1E-BE0D-98956FABE59C}" dt="2020-10-16T18:47:24.333" v="647"/>
          <ac:picMkLst>
            <pc:docMk/>
            <pc:sldMk cId="1454075573" sldId="327"/>
            <ac:picMk id="7" creationId="{34DE2731-0293-4D88-B0C4-41EECEE9761C}"/>
          </ac:picMkLst>
        </pc:picChg>
        <pc:picChg chg="add del mod">
          <ac:chgData name="Bai Zhihao" userId="4a4b8ddf0d9503d6" providerId="LiveId" clId="{0274B679-5741-4A1E-BE0D-98956FABE59C}" dt="2020-10-17T02:09:29.181" v="5176"/>
          <ac:picMkLst>
            <pc:docMk/>
            <pc:sldMk cId="1454075573" sldId="327"/>
            <ac:picMk id="9" creationId="{63C607E1-C296-467A-881E-7CB37CDB2E20}"/>
          </ac:picMkLst>
        </pc:picChg>
      </pc:sldChg>
      <pc:sldChg chg="addSp delSp modSp modTransition modAnim modNotesTx">
        <pc:chgData name="Bai Zhihao" userId="4a4b8ddf0d9503d6" providerId="LiveId" clId="{0274B679-5741-4A1E-BE0D-98956FABE59C}" dt="2020-10-20T23:50:58.907" v="5638"/>
        <pc:sldMkLst>
          <pc:docMk/>
          <pc:sldMk cId="4052254139" sldId="328"/>
        </pc:sldMkLst>
        <pc:picChg chg="add del mod">
          <ac:chgData name="Bai Zhihao" userId="4a4b8ddf0d9503d6" providerId="LiveId" clId="{0274B679-5741-4A1E-BE0D-98956FABE59C}" dt="2020-10-20T21:16:16.628" v="5458"/>
          <ac:picMkLst>
            <pc:docMk/>
            <pc:sldMk cId="4052254139" sldId="328"/>
            <ac:picMk id="4" creationId="{6FD977BA-A36C-44D4-8C4E-042F8764F61C}"/>
          </ac:picMkLst>
        </pc:picChg>
        <pc:picChg chg="add del mod">
          <ac:chgData name="Bai Zhihao" userId="4a4b8ddf0d9503d6" providerId="LiveId" clId="{0274B679-5741-4A1E-BE0D-98956FABE59C}" dt="2020-10-16T18:40:29.087" v="633"/>
          <ac:picMkLst>
            <pc:docMk/>
            <pc:sldMk cId="4052254139" sldId="328"/>
            <ac:picMk id="6" creationId="{1EC49DAB-2CDF-44A6-80D4-4C89298AFDCA}"/>
          </ac:picMkLst>
        </pc:picChg>
        <pc:picChg chg="add mod">
          <ac:chgData name="Bai Zhihao" userId="4a4b8ddf0d9503d6" providerId="LiveId" clId="{0274B679-5741-4A1E-BE0D-98956FABE59C}" dt="2020-10-17T03:13:53.488" v="5192"/>
          <ac:picMkLst>
            <pc:docMk/>
            <pc:sldMk cId="4052254139" sldId="328"/>
            <ac:picMk id="6" creationId="{3ADB983D-B901-46DD-B00C-C17365FEBAB4}"/>
          </ac:picMkLst>
        </pc:picChg>
        <pc:picChg chg="add del mod">
          <ac:chgData name="Bai Zhihao" userId="4a4b8ddf0d9503d6" providerId="LiveId" clId="{0274B679-5741-4A1E-BE0D-98956FABE59C}" dt="2020-10-16T18:41:14.022" v="634"/>
          <ac:picMkLst>
            <pc:docMk/>
            <pc:sldMk cId="4052254139" sldId="328"/>
            <ac:picMk id="7" creationId="{0F51B495-3446-4903-B8E3-C302DCC74D9A}"/>
          </ac:picMkLst>
        </pc:picChg>
        <pc:picChg chg="add del mod">
          <ac:chgData name="Bai Zhihao" userId="4a4b8ddf0d9503d6" providerId="LiveId" clId="{0274B679-5741-4A1E-BE0D-98956FABE59C}" dt="2020-10-16T18:47:24.333" v="647"/>
          <ac:picMkLst>
            <pc:docMk/>
            <pc:sldMk cId="4052254139" sldId="328"/>
            <ac:picMk id="9" creationId="{D358BAC1-1A76-408D-A38C-6DA758394FAA}"/>
          </ac:picMkLst>
        </pc:picChg>
        <pc:picChg chg="add del mod">
          <ac:chgData name="Bai Zhihao" userId="4a4b8ddf0d9503d6" providerId="LiveId" clId="{0274B679-5741-4A1E-BE0D-98956FABE59C}" dt="2020-10-17T02:09:29.181" v="5176"/>
          <ac:picMkLst>
            <pc:docMk/>
            <pc:sldMk cId="4052254139" sldId="328"/>
            <ac:picMk id="10" creationId="{9564DA8C-C9C6-4039-A23F-69B9CCD0CAA1}"/>
          </ac:picMkLst>
        </pc:picChg>
      </pc:sldChg>
      <pc:sldChg chg="addSp delSp modSp modTransition modAnim modNotesTx">
        <pc:chgData name="Bai Zhihao" userId="4a4b8ddf0d9503d6" providerId="LiveId" clId="{0274B679-5741-4A1E-BE0D-98956FABE59C}" dt="2020-10-17T03:13:53.488" v="5192"/>
        <pc:sldMkLst>
          <pc:docMk/>
          <pc:sldMk cId="1823284599" sldId="329"/>
        </pc:sldMkLst>
        <pc:picChg chg="add del mod">
          <ac:chgData name="Bai Zhihao" userId="4a4b8ddf0d9503d6" providerId="LiveId" clId="{0274B679-5741-4A1E-BE0D-98956FABE59C}" dt="2020-10-16T18:43:04.437" v="635"/>
          <ac:picMkLst>
            <pc:docMk/>
            <pc:sldMk cId="1823284599" sldId="329"/>
            <ac:picMk id="7" creationId="{31C78C34-EEA8-49C8-B170-B57F52F6E4A0}"/>
          </ac:picMkLst>
        </pc:picChg>
        <pc:picChg chg="add mod">
          <ac:chgData name="Bai Zhihao" userId="4a4b8ddf0d9503d6" providerId="LiveId" clId="{0274B679-5741-4A1E-BE0D-98956FABE59C}" dt="2020-10-17T03:13:53.488" v="5192"/>
          <ac:picMkLst>
            <pc:docMk/>
            <pc:sldMk cId="1823284599" sldId="329"/>
            <ac:picMk id="7" creationId="{F5B5025D-1331-4126-899C-16C8C79DBBF4}"/>
          </ac:picMkLst>
        </pc:picChg>
        <pc:picChg chg="add del mod">
          <ac:chgData name="Bai Zhihao" userId="4a4b8ddf0d9503d6" providerId="LiveId" clId="{0274B679-5741-4A1E-BE0D-98956FABE59C}" dt="2020-10-16T18:49:10.451" v="649"/>
          <ac:picMkLst>
            <pc:docMk/>
            <pc:sldMk cId="1823284599" sldId="329"/>
            <ac:picMk id="9" creationId="{5451B512-EECC-469E-8196-9E6DF2B356AF}"/>
          </ac:picMkLst>
        </pc:picChg>
        <pc:picChg chg="add del mod">
          <ac:chgData name="Bai Zhihao" userId="4a4b8ddf0d9503d6" providerId="LiveId" clId="{0274B679-5741-4A1E-BE0D-98956FABE59C}" dt="2020-10-16T18:49:53.545" v="650"/>
          <ac:picMkLst>
            <pc:docMk/>
            <pc:sldMk cId="1823284599" sldId="329"/>
            <ac:picMk id="10" creationId="{806A6C7C-F433-4DC4-9F16-FB54D020D40B}"/>
          </ac:picMkLst>
        </pc:picChg>
        <pc:picChg chg="add del mod">
          <ac:chgData name="Bai Zhihao" userId="4a4b8ddf0d9503d6" providerId="LiveId" clId="{0274B679-5741-4A1E-BE0D-98956FABE59C}" dt="2020-10-16T18:51:39.302" v="655"/>
          <ac:picMkLst>
            <pc:docMk/>
            <pc:sldMk cId="1823284599" sldId="329"/>
            <ac:picMk id="11" creationId="{476A59E2-7FE2-48FE-B5E6-11E0340CCCA4}"/>
          </ac:picMkLst>
        </pc:picChg>
        <pc:picChg chg="add del mod">
          <ac:chgData name="Bai Zhihao" userId="4a4b8ddf0d9503d6" providerId="LiveId" clId="{0274B679-5741-4A1E-BE0D-98956FABE59C}" dt="2020-10-17T02:09:29.181" v="5176"/>
          <ac:picMkLst>
            <pc:docMk/>
            <pc:sldMk cId="1823284599" sldId="329"/>
            <ac:picMk id="12" creationId="{B3286079-A428-46E6-915A-8D880A84279C}"/>
          </ac:picMkLst>
        </pc:picChg>
      </pc:sldChg>
      <pc:sldChg chg="addSp delSp modSp modTransition modAnim modNotesTx">
        <pc:chgData name="Bai Zhihao" userId="4a4b8ddf0d9503d6" providerId="LiveId" clId="{0274B679-5741-4A1E-BE0D-98956FABE59C}" dt="2020-10-17T03:13:53.488" v="5192"/>
        <pc:sldMkLst>
          <pc:docMk/>
          <pc:sldMk cId="1779128661" sldId="330"/>
        </pc:sldMkLst>
        <pc:picChg chg="add mod">
          <ac:chgData name="Bai Zhihao" userId="4a4b8ddf0d9503d6" providerId="LiveId" clId="{0274B679-5741-4A1E-BE0D-98956FABE59C}" dt="2020-10-17T03:13:53.488" v="5192"/>
          <ac:picMkLst>
            <pc:docMk/>
            <pc:sldMk cId="1779128661" sldId="330"/>
            <ac:picMk id="9" creationId="{4C3DDEB1-FEFB-4218-98DA-D48339ABE593}"/>
          </ac:picMkLst>
        </pc:picChg>
        <pc:picChg chg="add del mod">
          <ac:chgData name="Bai Zhihao" userId="4a4b8ddf0d9503d6" providerId="LiveId" clId="{0274B679-5741-4A1E-BE0D-98956FABE59C}" dt="2020-10-16T18:43:04.437" v="635"/>
          <ac:picMkLst>
            <pc:docMk/>
            <pc:sldMk cId="1779128661" sldId="330"/>
            <ac:picMk id="9" creationId="{BAC5CFA7-A0C0-4F3A-9959-2CAFD874A072}"/>
          </ac:picMkLst>
        </pc:picChg>
        <pc:picChg chg="add del mod">
          <ac:chgData name="Bai Zhihao" userId="4a4b8ddf0d9503d6" providerId="LiveId" clId="{0274B679-5741-4A1E-BE0D-98956FABE59C}" dt="2020-10-16T18:49:10.451" v="649"/>
          <ac:picMkLst>
            <pc:docMk/>
            <pc:sldMk cId="1779128661" sldId="330"/>
            <ac:picMk id="10" creationId="{F1753BD5-9F0A-4934-98D4-7F6D36EA86A7}"/>
          </ac:picMkLst>
        </pc:picChg>
        <pc:picChg chg="add del mod">
          <ac:chgData name="Bai Zhihao" userId="4a4b8ddf0d9503d6" providerId="LiveId" clId="{0274B679-5741-4A1E-BE0D-98956FABE59C}" dt="2020-10-16T18:49:53.545" v="650"/>
          <ac:picMkLst>
            <pc:docMk/>
            <pc:sldMk cId="1779128661" sldId="330"/>
            <ac:picMk id="11" creationId="{55E54D75-ABC0-4DDA-A565-190C7AB36EA0}"/>
          </ac:picMkLst>
        </pc:picChg>
        <pc:picChg chg="add del mod">
          <ac:chgData name="Bai Zhihao" userId="4a4b8ddf0d9503d6" providerId="LiveId" clId="{0274B679-5741-4A1E-BE0D-98956FABE59C}" dt="2020-10-16T18:51:39.302" v="655"/>
          <ac:picMkLst>
            <pc:docMk/>
            <pc:sldMk cId="1779128661" sldId="330"/>
            <ac:picMk id="12" creationId="{5A9AD672-8373-4109-86A6-19466DEE6085}"/>
          </ac:picMkLst>
        </pc:picChg>
        <pc:picChg chg="add del mod">
          <ac:chgData name="Bai Zhihao" userId="4a4b8ddf0d9503d6" providerId="LiveId" clId="{0274B679-5741-4A1E-BE0D-98956FABE59C}" dt="2020-10-17T02:09:29.181" v="5176"/>
          <ac:picMkLst>
            <pc:docMk/>
            <pc:sldMk cId="1779128661" sldId="330"/>
            <ac:picMk id="13" creationId="{34767D8E-C66B-44F7-B172-BAAF74F94EFB}"/>
          </ac:picMkLst>
        </pc:picChg>
      </pc:sldChg>
      <pc:sldChg chg="addSp delSp modSp mod modTransition modAnim modNotesTx">
        <pc:chgData name="Bai Zhihao" userId="4a4b8ddf0d9503d6" providerId="LiveId" clId="{0274B679-5741-4A1E-BE0D-98956FABE59C}" dt="2020-10-22T01:12:44.402" v="5831" actId="208"/>
        <pc:sldMkLst>
          <pc:docMk/>
          <pc:sldMk cId="2940222002" sldId="331"/>
        </pc:sldMkLst>
        <pc:spChg chg="mod">
          <ac:chgData name="Bai Zhihao" userId="4a4b8ddf0d9503d6" providerId="LiveId" clId="{0274B679-5741-4A1E-BE0D-98956FABE59C}" dt="2020-10-22T01:12:44.402" v="5831" actId="208"/>
          <ac:spMkLst>
            <pc:docMk/>
            <pc:sldMk cId="2940222002" sldId="331"/>
            <ac:spMk id="13" creationId="{7C963E0F-E535-4C43-9C34-FF9A14065C96}"/>
          </ac:spMkLst>
        </pc:spChg>
        <pc:picChg chg="add del mod">
          <ac:chgData name="Bai Zhihao" userId="4a4b8ddf0d9503d6" providerId="LiveId" clId="{0274B679-5741-4A1E-BE0D-98956FABE59C}" dt="2020-10-20T21:16:16.628" v="5458"/>
          <ac:picMkLst>
            <pc:docMk/>
            <pc:sldMk cId="2940222002" sldId="331"/>
            <ac:picMk id="4" creationId="{87499655-BDA7-465F-A21D-CCC03E728F40}"/>
          </ac:picMkLst>
        </pc:picChg>
        <pc:picChg chg="add del mod">
          <ac:chgData name="Bai Zhihao" userId="4a4b8ddf0d9503d6" providerId="LiveId" clId="{0274B679-5741-4A1E-BE0D-98956FABE59C}" dt="2020-10-16T18:44:27.138" v="636"/>
          <ac:picMkLst>
            <pc:docMk/>
            <pc:sldMk cId="2940222002" sldId="331"/>
            <ac:picMk id="9" creationId="{6E9D3B5E-24B6-43DC-8396-15626CF266CB}"/>
          </ac:picMkLst>
        </pc:picChg>
        <pc:picChg chg="add mod">
          <ac:chgData name="Bai Zhihao" userId="4a4b8ddf0d9503d6" providerId="LiveId" clId="{0274B679-5741-4A1E-BE0D-98956FABE59C}" dt="2020-10-17T03:13:53.488" v="5192"/>
          <ac:picMkLst>
            <pc:docMk/>
            <pc:sldMk cId="2940222002" sldId="331"/>
            <ac:picMk id="9" creationId="{8419BBA0-3FD0-403E-9716-70EA00347099}"/>
          </ac:picMkLst>
        </pc:picChg>
        <pc:picChg chg="add del mod">
          <ac:chgData name="Bai Zhihao" userId="4a4b8ddf0d9503d6" providerId="LiveId" clId="{0274B679-5741-4A1E-BE0D-98956FABE59C}" dt="2020-10-16T18:45:05.700" v="643"/>
          <ac:picMkLst>
            <pc:docMk/>
            <pc:sldMk cId="2940222002" sldId="331"/>
            <ac:picMk id="10" creationId="{E5DFDAC6-1145-4DD5-AD1E-E4570FB22959}"/>
          </ac:picMkLst>
        </pc:picChg>
        <pc:picChg chg="add del mod">
          <ac:chgData name="Bai Zhihao" userId="4a4b8ddf0d9503d6" providerId="LiveId" clId="{0274B679-5741-4A1E-BE0D-98956FABE59C}" dt="2020-10-16T18:45:51.558" v="644"/>
          <ac:picMkLst>
            <pc:docMk/>
            <pc:sldMk cId="2940222002" sldId="331"/>
            <ac:picMk id="11" creationId="{7F517AC1-1F1C-4478-A310-89D6C6793E6D}"/>
          </ac:picMkLst>
        </pc:picChg>
        <pc:picChg chg="add del mod">
          <ac:chgData name="Bai Zhihao" userId="4a4b8ddf0d9503d6" providerId="LiveId" clId="{0274B679-5741-4A1E-BE0D-98956FABE59C}" dt="2020-10-17T02:09:29.181" v="5176"/>
          <ac:picMkLst>
            <pc:docMk/>
            <pc:sldMk cId="2940222002" sldId="331"/>
            <ac:picMk id="12" creationId="{CFDD3DB4-C7C8-460C-A1C1-FF99E359F56C}"/>
          </ac:picMkLst>
        </pc:picChg>
      </pc:sldChg>
      <pc:sldChg chg="del">
        <pc:chgData name="Bai Zhihao" userId="4a4b8ddf0d9503d6" providerId="LiveId" clId="{0274B679-5741-4A1E-BE0D-98956FABE59C}" dt="2020-10-16T22:04:16.526" v="813" actId="47"/>
        <pc:sldMkLst>
          <pc:docMk/>
          <pc:sldMk cId="3530637945" sldId="333"/>
        </pc:sldMkLst>
      </pc:sldChg>
      <pc:sldChg chg="addSp delSp modSp modTransition modAnim modNotesTx">
        <pc:chgData name="Bai Zhihao" userId="4a4b8ddf0d9503d6" providerId="LiveId" clId="{0274B679-5741-4A1E-BE0D-98956FABE59C}" dt="2020-10-17T03:13:53.488" v="5192"/>
        <pc:sldMkLst>
          <pc:docMk/>
          <pc:sldMk cId="1891812355" sldId="336"/>
        </pc:sldMkLst>
        <pc:picChg chg="add del mod">
          <ac:chgData name="Bai Zhihao" userId="4a4b8ddf0d9503d6" providerId="LiveId" clId="{0274B679-5741-4A1E-BE0D-98956FABE59C}" dt="2020-10-16T22:32:59.790" v="994"/>
          <ac:picMkLst>
            <pc:docMk/>
            <pc:sldMk cId="1891812355" sldId="336"/>
            <ac:picMk id="3" creationId="{204012B6-FD28-48BF-9CE3-CE03E7CA631F}"/>
          </ac:picMkLst>
        </pc:picChg>
        <pc:picChg chg="add del mod">
          <ac:chgData name="Bai Zhihao" userId="4a4b8ddf0d9503d6" providerId="LiveId" clId="{0274B679-5741-4A1E-BE0D-98956FABE59C}" dt="2020-10-17T02:09:29.181" v="5176"/>
          <ac:picMkLst>
            <pc:docMk/>
            <pc:sldMk cId="1891812355" sldId="336"/>
            <ac:picMk id="6" creationId="{058727A4-51B2-4EE2-9442-8F5B3A578E50}"/>
          </ac:picMkLst>
        </pc:picChg>
        <pc:picChg chg="add mod">
          <ac:chgData name="Bai Zhihao" userId="4a4b8ddf0d9503d6" providerId="LiveId" clId="{0274B679-5741-4A1E-BE0D-98956FABE59C}" dt="2020-10-17T03:13:53.488" v="5192"/>
          <ac:picMkLst>
            <pc:docMk/>
            <pc:sldMk cId="1891812355" sldId="336"/>
            <ac:picMk id="10" creationId="{7701C0DF-8B81-4ED9-86D1-52F9F2D1F8B5}"/>
          </ac:picMkLst>
        </pc:picChg>
      </pc:sldChg>
      <pc:sldChg chg="del">
        <pc:chgData name="Bai Zhihao" userId="4a4b8ddf0d9503d6" providerId="LiveId" clId="{0274B679-5741-4A1E-BE0D-98956FABE59C}" dt="2020-10-16T22:04:16.526" v="813" actId="47"/>
        <pc:sldMkLst>
          <pc:docMk/>
          <pc:sldMk cId="4263405246" sldId="338"/>
        </pc:sldMkLst>
      </pc:sldChg>
      <pc:sldChg chg="del">
        <pc:chgData name="Bai Zhihao" userId="4a4b8ddf0d9503d6" providerId="LiveId" clId="{0274B679-5741-4A1E-BE0D-98956FABE59C}" dt="2020-10-16T22:04:16.526" v="813" actId="47"/>
        <pc:sldMkLst>
          <pc:docMk/>
          <pc:sldMk cId="632989247" sldId="339"/>
        </pc:sldMkLst>
      </pc:sldChg>
      <pc:sldChg chg="addSp delSp modSp modTransition modAnim modNotesTx">
        <pc:chgData name="Bai Zhihao" userId="4a4b8ddf0d9503d6" providerId="LiveId" clId="{0274B679-5741-4A1E-BE0D-98956FABE59C}" dt="2020-10-20T23:50:58.907" v="5638"/>
        <pc:sldMkLst>
          <pc:docMk/>
          <pc:sldMk cId="496303352" sldId="340"/>
        </pc:sldMkLst>
        <pc:picChg chg="add del mod">
          <ac:chgData name="Bai Zhihao" userId="4a4b8ddf0d9503d6" providerId="LiveId" clId="{0274B679-5741-4A1E-BE0D-98956FABE59C}" dt="2020-10-20T21:16:16.628" v="5458"/>
          <ac:picMkLst>
            <pc:docMk/>
            <pc:sldMk cId="496303352" sldId="340"/>
            <ac:picMk id="3" creationId="{89F7AC8A-698D-4285-B6C0-820A35360524}"/>
          </ac:picMkLst>
        </pc:picChg>
      </pc:sldChg>
      <pc:sldChg chg="addSp delSp modSp modTransition modAnim">
        <pc:chgData name="Bai Zhihao" userId="4a4b8ddf0d9503d6" providerId="LiveId" clId="{0274B679-5741-4A1E-BE0D-98956FABE59C}" dt="2020-10-17T03:13:53.488" v="5192"/>
        <pc:sldMkLst>
          <pc:docMk/>
          <pc:sldMk cId="2256531331" sldId="340"/>
        </pc:sldMkLst>
        <pc:picChg chg="add del mod">
          <ac:chgData name="Bai Zhihao" userId="4a4b8ddf0d9503d6" providerId="LiveId" clId="{0274B679-5741-4A1E-BE0D-98956FABE59C}" dt="2020-10-17T02:09:29.181" v="5176"/>
          <ac:picMkLst>
            <pc:docMk/>
            <pc:sldMk cId="2256531331" sldId="340"/>
            <ac:picMk id="3" creationId="{5777C5EA-AAEC-4D68-925E-CCCE0D30C929}"/>
          </ac:picMkLst>
        </pc:picChg>
        <pc:picChg chg="add mod">
          <ac:chgData name="Bai Zhihao" userId="4a4b8ddf0d9503d6" providerId="LiveId" clId="{0274B679-5741-4A1E-BE0D-98956FABE59C}" dt="2020-10-17T03:13:53.488" v="5192"/>
          <ac:picMkLst>
            <pc:docMk/>
            <pc:sldMk cId="2256531331" sldId="340"/>
            <ac:picMk id="6" creationId="{5CE4C0B7-A142-4ABB-819D-B12D9BFAA81D}"/>
          </ac:picMkLst>
        </pc:picChg>
      </pc:sldChg>
      <pc:sldChg chg="addSp delSp modSp modTransition modAnim modNotesTx">
        <pc:chgData name="Bai Zhihao" userId="4a4b8ddf0d9503d6" providerId="LiveId" clId="{0274B679-5741-4A1E-BE0D-98956FABE59C}" dt="2020-10-17T03:13:53.488" v="5192"/>
        <pc:sldMkLst>
          <pc:docMk/>
          <pc:sldMk cId="929834449" sldId="341"/>
        </pc:sldMkLst>
        <pc:picChg chg="add del mod">
          <ac:chgData name="Bai Zhihao" userId="4a4b8ddf0d9503d6" providerId="LiveId" clId="{0274B679-5741-4A1E-BE0D-98956FABE59C}" dt="2020-10-17T02:09:29.181" v="5176"/>
          <ac:picMkLst>
            <pc:docMk/>
            <pc:sldMk cId="929834449" sldId="341"/>
            <ac:picMk id="3" creationId="{28B9DCA9-0A59-4956-AAAD-63884370A22C}"/>
          </ac:picMkLst>
        </pc:picChg>
        <pc:picChg chg="add mod">
          <ac:chgData name="Bai Zhihao" userId="4a4b8ddf0d9503d6" providerId="LiveId" clId="{0274B679-5741-4A1E-BE0D-98956FABE59C}" dt="2020-10-17T03:13:53.488" v="5192"/>
          <ac:picMkLst>
            <pc:docMk/>
            <pc:sldMk cId="929834449" sldId="341"/>
            <ac:picMk id="6" creationId="{6B87DED2-66C1-408F-81B8-0B2E758E6548}"/>
          </ac:picMkLst>
        </pc:picChg>
      </pc:sldChg>
      <pc:sldChg chg="addSp delSp modSp mod modTransition modAnim modNotesTx">
        <pc:chgData name="Bai Zhihao" userId="4a4b8ddf0d9503d6" providerId="LiveId" clId="{0274B679-5741-4A1E-BE0D-98956FABE59C}" dt="2020-10-22T01:13:12.494" v="5877" actId="20577"/>
        <pc:sldMkLst>
          <pc:docMk/>
          <pc:sldMk cId="1694231380" sldId="342"/>
        </pc:sldMkLst>
        <pc:spChg chg="mod">
          <ac:chgData name="Bai Zhihao" userId="4a4b8ddf0d9503d6" providerId="LiveId" clId="{0274B679-5741-4A1E-BE0D-98956FABE59C}" dt="2020-10-22T01:13:12.494" v="5877" actId="20577"/>
          <ac:spMkLst>
            <pc:docMk/>
            <pc:sldMk cId="1694231380" sldId="342"/>
            <ac:spMk id="2" creationId="{B24C5829-40FC-453E-827B-D62F9A13DB8B}"/>
          </ac:spMkLst>
        </pc:spChg>
        <pc:picChg chg="add mod">
          <ac:chgData name="Bai Zhihao" userId="4a4b8ddf0d9503d6" providerId="LiveId" clId="{0274B679-5741-4A1E-BE0D-98956FABE59C}" dt="2020-10-17T03:13:53.488" v="5192"/>
          <ac:picMkLst>
            <pc:docMk/>
            <pc:sldMk cId="1694231380" sldId="342"/>
            <ac:picMk id="3" creationId="{07FFF6EB-1E27-4A00-8929-7E921FE6BBA8}"/>
          </ac:picMkLst>
        </pc:picChg>
        <pc:picChg chg="add del mod">
          <ac:chgData name="Bai Zhihao" userId="4a4b8ddf0d9503d6" providerId="LiveId" clId="{0274B679-5741-4A1E-BE0D-98956FABE59C}" dt="2020-10-16T19:20:46.276" v="680"/>
          <ac:picMkLst>
            <pc:docMk/>
            <pc:sldMk cId="1694231380" sldId="342"/>
            <ac:picMk id="3" creationId="{46ED0FBF-9A76-4D99-AAAF-BF2DD24CB4EF}"/>
          </ac:picMkLst>
        </pc:picChg>
        <pc:picChg chg="add del mod">
          <ac:chgData name="Bai Zhihao" userId="4a4b8ddf0d9503d6" providerId="LiveId" clId="{0274B679-5741-4A1E-BE0D-98956FABE59C}" dt="2020-10-20T21:16:16.628" v="5458"/>
          <ac:picMkLst>
            <pc:docMk/>
            <pc:sldMk cId="1694231380" sldId="342"/>
            <ac:picMk id="3" creationId="{81FBD9C7-C9C2-4603-A06E-4E3D0AA923B3}"/>
          </ac:picMkLst>
        </pc:picChg>
        <pc:picChg chg="add del mod">
          <ac:chgData name="Bai Zhihao" userId="4a4b8ddf0d9503d6" providerId="LiveId" clId="{0274B679-5741-4A1E-BE0D-98956FABE59C}" dt="2020-10-17T02:09:29.181" v="5176"/>
          <ac:picMkLst>
            <pc:docMk/>
            <pc:sldMk cId="1694231380" sldId="342"/>
            <ac:picMk id="6" creationId="{C11C8369-6C55-4F31-A1AD-411A36970122}"/>
          </ac:picMkLst>
        </pc:picChg>
      </pc:sldChg>
      <pc:sldChg chg="addSp modSp del">
        <pc:chgData name="Bai Zhihao" userId="4a4b8ddf0d9503d6" providerId="LiveId" clId="{0274B679-5741-4A1E-BE0D-98956FABE59C}" dt="2020-10-16T19:17:04.519" v="657" actId="47"/>
        <pc:sldMkLst>
          <pc:docMk/>
          <pc:sldMk cId="2505182644" sldId="343"/>
        </pc:sldMkLst>
        <pc:picChg chg="add mod">
          <ac:chgData name="Bai Zhihao" userId="4a4b8ddf0d9503d6" providerId="LiveId" clId="{0274B679-5741-4A1E-BE0D-98956FABE59C}" dt="2020-10-16T19:16:17.927" v="656"/>
          <ac:picMkLst>
            <pc:docMk/>
            <pc:sldMk cId="2505182644" sldId="343"/>
            <ac:picMk id="6" creationId="{FFA5F633-D75D-4DB7-A5EC-16CAE7F31B17}"/>
          </ac:picMkLst>
        </pc:picChg>
      </pc:sldChg>
      <pc:sldChg chg="addSp modSp del">
        <pc:chgData name="Bai Zhihao" userId="4a4b8ddf0d9503d6" providerId="LiveId" clId="{0274B679-5741-4A1E-BE0D-98956FABE59C}" dt="2020-10-16T19:17:04.519" v="657" actId="47"/>
        <pc:sldMkLst>
          <pc:docMk/>
          <pc:sldMk cId="1347618902" sldId="344"/>
        </pc:sldMkLst>
        <pc:picChg chg="add mod">
          <ac:chgData name="Bai Zhihao" userId="4a4b8ddf0d9503d6" providerId="LiveId" clId="{0274B679-5741-4A1E-BE0D-98956FABE59C}" dt="2020-10-16T19:16:17.927" v="656"/>
          <ac:picMkLst>
            <pc:docMk/>
            <pc:sldMk cId="1347618902" sldId="344"/>
            <ac:picMk id="6" creationId="{4E1D0FC9-63B7-4708-9916-FA840009DC4D}"/>
          </ac:picMkLst>
        </pc:picChg>
      </pc:sldChg>
      <pc:sldChg chg="addSp modSp del">
        <pc:chgData name="Bai Zhihao" userId="4a4b8ddf0d9503d6" providerId="LiveId" clId="{0274B679-5741-4A1E-BE0D-98956FABE59C}" dt="2020-10-16T19:17:04.519" v="657" actId="47"/>
        <pc:sldMkLst>
          <pc:docMk/>
          <pc:sldMk cId="3439250382" sldId="345"/>
        </pc:sldMkLst>
        <pc:picChg chg="add mod">
          <ac:chgData name="Bai Zhihao" userId="4a4b8ddf0d9503d6" providerId="LiveId" clId="{0274B679-5741-4A1E-BE0D-98956FABE59C}" dt="2020-10-16T19:16:17.927" v="656"/>
          <ac:picMkLst>
            <pc:docMk/>
            <pc:sldMk cId="3439250382" sldId="345"/>
            <ac:picMk id="6" creationId="{C3294C57-5D8D-457C-BA9E-4474EC5AD71C}"/>
          </ac:picMkLst>
        </pc:picChg>
      </pc:sldChg>
      <pc:sldChg chg="addSp modSp del">
        <pc:chgData name="Bai Zhihao" userId="4a4b8ddf0d9503d6" providerId="LiveId" clId="{0274B679-5741-4A1E-BE0D-98956FABE59C}" dt="2020-10-16T19:17:04.519" v="657" actId="47"/>
        <pc:sldMkLst>
          <pc:docMk/>
          <pc:sldMk cId="4174144141" sldId="346"/>
        </pc:sldMkLst>
        <pc:picChg chg="add mod">
          <ac:chgData name="Bai Zhihao" userId="4a4b8ddf0d9503d6" providerId="LiveId" clId="{0274B679-5741-4A1E-BE0D-98956FABE59C}" dt="2020-10-16T19:16:17.927" v="656"/>
          <ac:picMkLst>
            <pc:docMk/>
            <pc:sldMk cId="4174144141" sldId="346"/>
            <ac:picMk id="6" creationId="{7D0A1F44-5BD7-429B-9FE3-616BBC84BEE2}"/>
          </ac:picMkLst>
        </pc:picChg>
      </pc:sldChg>
      <pc:sldChg chg="addSp modSp del">
        <pc:chgData name="Bai Zhihao" userId="4a4b8ddf0d9503d6" providerId="LiveId" clId="{0274B679-5741-4A1E-BE0D-98956FABE59C}" dt="2020-10-16T19:17:21.424" v="659" actId="47"/>
        <pc:sldMkLst>
          <pc:docMk/>
          <pc:sldMk cId="2016528082" sldId="347"/>
        </pc:sldMkLst>
        <pc:picChg chg="add mod">
          <ac:chgData name="Bai Zhihao" userId="4a4b8ddf0d9503d6" providerId="LiveId" clId="{0274B679-5741-4A1E-BE0D-98956FABE59C}" dt="2020-10-16T19:16:17.927" v="656"/>
          <ac:picMkLst>
            <pc:docMk/>
            <pc:sldMk cId="2016528082" sldId="347"/>
            <ac:picMk id="7" creationId="{A5D73573-D233-4AF4-B350-E0C3BF233A0A}"/>
          </ac:picMkLst>
        </pc:picChg>
      </pc:sldChg>
      <pc:sldChg chg="addSp modSp del">
        <pc:chgData name="Bai Zhihao" userId="4a4b8ddf0d9503d6" providerId="LiveId" clId="{0274B679-5741-4A1E-BE0D-98956FABE59C}" dt="2020-10-16T19:17:28.243" v="661" actId="47"/>
        <pc:sldMkLst>
          <pc:docMk/>
          <pc:sldMk cId="1283026061" sldId="348"/>
        </pc:sldMkLst>
        <pc:picChg chg="add mod">
          <ac:chgData name="Bai Zhihao" userId="4a4b8ddf0d9503d6" providerId="LiveId" clId="{0274B679-5741-4A1E-BE0D-98956FABE59C}" dt="2020-10-16T19:16:17.927" v="656"/>
          <ac:picMkLst>
            <pc:docMk/>
            <pc:sldMk cId="1283026061" sldId="348"/>
            <ac:picMk id="7" creationId="{146B3055-21EA-4C8D-AC0F-06C769218D24}"/>
          </ac:picMkLst>
        </pc:picChg>
      </pc:sldChg>
      <pc:sldChg chg="addSp modSp del">
        <pc:chgData name="Bai Zhihao" userId="4a4b8ddf0d9503d6" providerId="LiveId" clId="{0274B679-5741-4A1E-BE0D-98956FABE59C}" dt="2020-10-16T19:17:39.075" v="663" actId="47"/>
        <pc:sldMkLst>
          <pc:docMk/>
          <pc:sldMk cId="714189622" sldId="349"/>
        </pc:sldMkLst>
        <pc:picChg chg="add mod">
          <ac:chgData name="Bai Zhihao" userId="4a4b8ddf0d9503d6" providerId="LiveId" clId="{0274B679-5741-4A1E-BE0D-98956FABE59C}" dt="2020-10-16T19:16:17.927" v="656"/>
          <ac:picMkLst>
            <pc:docMk/>
            <pc:sldMk cId="714189622" sldId="349"/>
            <ac:picMk id="7" creationId="{C97AEA8A-8A41-4240-B78B-0F7F3653B854}"/>
          </ac:picMkLst>
        </pc:picChg>
      </pc:sldChg>
      <pc:sldChg chg="addSp modSp del">
        <pc:chgData name="Bai Zhihao" userId="4a4b8ddf0d9503d6" providerId="LiveId" clId="{0274B679-5741-4A1E-BE0D-98956FABE59C}" dt="2020-10-16T19:17:47.374" v="666" actId="47"/>
        <pc:sldMkLst>
          <pc:docMk/>
          <pc:sldMk cId="2032389814" sldId="350"/>
        </pc:sldMkLst>
        <pc:picChg chg="add mod">
          <ac:chgData name="Bai Zhihao" userId="4a4b8ddf0d9503d6" providerId="LiveId" clId="{0274B679-5741-4A1E-BE0D-98956FABE59C}" dt="2020-10-16T19:16:17.927" v="656"/>
          <ac:picMkLst>
            <pc:docMk/>
            <pc:sldMk cId="2032389814" sldId="350"/>
            <ac:picMk id="7" creationId="{DED48AFB-214B-4F04-B9DE-DFFF3A35EBE7}"/>
          </ac:picMkLst>
        </pc:picChg>
      </pc:sldChg>
      <pc:sldChg chg="addSp modSp del">
        <pc:chgData name="Bai Zhihao" userId="4a4b8ddf0d9503d6" providerId="LiveId" clId="{0274B679-5741-4A1E-BE0D-98956FABE59C}" dt="2020-10-16T19:22:53.590" v="689" actId="47"/>
        <pc:sldMkLst>
          <pc:docMk/>
          <pc:sldMk cId="2359447420" sldId="352"/>
        </pc:sldMkLst>
        <pc:picChg chg="add mod">
          <ac:chgData name="Bai Zhihao" userId="4a4b8ddf0d9503d6" providerId="LiveId" clId="{0274B679-5741-4A1E-BE0D-98956FABE59C}" dt="2020-10-16T19:16:17.927" v="656"/>
          <ac:picMkLst>
            <pc:docMk/>
            <pc:sldMk cId="2359447420" sldId="352"/>
            <ac:picMk id="3" creationId="{2E3CC2CD-1D81-48F2-B297-034EA7BE4C3E}"/>
          </ac:picMkLst>
        </pc:picChg>
      </pc:sldChg>
      <pc:sldChg chg="addSp modSp del">
        <pc:chgData name="Bai Zhihao" userId="4a4b8ddf0d9503d6" providerId="LiveId" clId="{0274B679-5741-4A1E-BE0D-98956FABE59C}" dt="2020-10-16T19:22:53.590" v="689" actId="47"/>
        <pc:sldMkLst>
          <pc:docMk/>
          <pc:sldMk cId="3382083814" sldId="354"/>
        </pc:sldMkLst>
        <pc:picChg chg="add mod">
          <ac:chgData name="Bai Zhihao" userId="4a4b8ddf0d9503d6" providerId="LiveId" clId="{0274B679-5741-4A1E-BE0D-98956FABE59C}" dt="2020-10-16T19:16:17.927" v="656"/>
          <ac:picMkLst>
            <pc:docMk/>
            <pc:sldMk cId="3382083814" sldId="354"/>
            <ac:picMk id="9" creationId="{956825D9-4ADE-4A06-8337-05B7104CA765}"/>
          </ac:picMkLst>
        </pc:picChg>
      </pc:sldChg>
      <pc:sldChg chg="addSp modSp del modNotesTx">
        <pc:chgData name="Bai Zhihao" userId="4a4b8ddf0d9503d6" providerId="LiveId" clId="{0274B679-5741-4A1E-BE0D-98956FABE59C}" dt="2020-10-16T19:22:53.590" v="689" actId="47"/>
        <pc:sldMkLst>
          <pc:docMk/>
          <pc:sldMk cId="482115792" sldId="355"/>
        </pc:sldMkLst>
        <pc:picChg chg="add mod">
          <ac:chgData name="Bai Zhihao" userId="4a4b8ddf0d9503d6" providerId="LiveId" clId="{0274B679-5741-4A1E-BE0D-98956FABE59C}" dt="2020-10-16T19:16:17.927" v="656"/>
          <ac:picMkLst>
            <pc:docMk/>
            <pc:sldMk cId="482115792" sldId="355"/>
            <ac:picMk id="3" creationId="{E03F7BBC-0566-45CB-8FA6-227846AF97AC}"/>
          </ac:picMkLst>
        </pc:picChg>
      </pc:sldChg>
      <pc:sldChg chg="addSp modSp del">
        <pc:chgData name="Bai Zhihao" userId="4a4b8ddf0d9503d6" providerId="LiveId" clId="{0274B679-5741-4A1E-BE0D-98956FABE59C}" dt="2020-10-16T19:22:53.590" v="689" actId="47"/>
        <pc:sldMkLst>
          <pc:docMk/>
          <pc:sldMk cId="350752016" sldId="356"/>
        </pc:sldMkLst>
        <pc:picChg chg="add mod">
          <ac:chgData name="Bai Zhihao" userId="4a4b8ddf0d9503d6" providerId="LiveId" clId="{0274B679-5741-4A1E-BE0D-98956FABE59C}" dt="2020-10-16T19:16:17.927" v="656"/>
          <ac:picMkLst>
            <pc:docMk/>
            <pc:sldMk cId="350752016" sldId="356"/>
            <ac:picMk id="7" creationId="{7D926F56-521C-4B8D-BB2F-96744753C60C}"/>
          </ac:picMkLst>
        </pc:picChg>
      </pc:sldChg>
      <pc:sldChg chg="addSp modSp del">
        <pc:chgData name="Bai Zhihao" userId="4a4b8ddf0d9503d6" providerId="LiveId" clId="{0274B679-5741-4A1E-BE0D-98956FABE59C}" dt="2020-10-16T19:17:54.197" v="667" actId="47"/>
        <pc:sldMkLst>
          <pc:docMk/>
          <pc:sldMk cId="3984477162" sldId="358"/>
        </pc:sldMkLst>
        <pc:picChg chg="add mod">
          <ac:chgData name="Bai Zhihao" userId="4a4b8ddf0d9503d6" providerId="LiveId" clId="{0274B679-5741-4A1E-BE0D-98956FABE59C}" dt="2020-10-16T19:16:17.927" v="656"/>
          <ac:picMkLst>
            <pc:docMk/>
            <pc:sldMk cId="3984477162" sldId="358"/>
            <ac:picMk id="6" creationId="{C88C812E-0DAD-42C6-BACA-0DAE512F2EAB}"/>
          </ac:picMkLst>
        </pc:picChg>
      </pc:sldChg>
      <pc:sldChg chg="addSp delSp modSp mod modTransition modAnim modNotesTx">
        <pc:chgData name="Bai Zhihao" userId="4a4b8ddf0d9503d6" providerId="LiveId" clId="{0274B679-5741-4A1E-BE0D-98956FABE59C}" dt="2020-10-20T23:50:58.907" v="5638"/>
        <pc:sldMkLst>
          <pc:docMk/>
          <pc:sldMk cId="3116930551" sldId="359"/>
        </pc:sldMkLst>
        <pc:picChg chg="add del mod">
          <ac:chgData name="Bai Zhihao" userId="4a4b8ddf0d9503d6" providerId="LiveId" clId="{0274B679-5741-4A1E-BE0D-98956FABE59C}" dt="2020-10-20T21:16:16.628" v="5458"/>
          <ac:picMkLst>
            <pc:docMk/>
            <pc:sldMk cId="3116930551" sldId="359"/>
            <ac:picMk id="4" creationId="{A2A9FA93-A174-4F4A-8DB2-694AADA8CF77}"/>
          </ac:picMkLst>
        </pc:picChg>
        <pc:picChg chg="add mod">
          <ac:chgData name="Bai Zhihao" userId="4a4b8ddf0d9503d6" providerId="LiveId" clId="{0274B679-5741-4A1E-BE0D-98956FABE59C}" dt="2020-10-17T03:13:53.488" v="5192"/>
          <ac:picMkLst>
            <pc:docMk/>
            <pc:sldMk cId="3116930551" sldId="359"/>
            <ac:picMk id="6" creationId="{04969955-E9E6-42AD-816D-4D2DB0099AE2}"/>
          </ac:picMkLst>
        </pc:picChg>
        <pc:picChg chg="add del mod">
          <ac:chgData name="Bai Zhihao" userId="4a4b8ddf0d9503d6" providerId="LiveId" clId="{0274B679-5741-4A1E-BE0D-98956FABE59C}" dt="2020-10-16T19:21:13.699" v="681"/>
          <ac:picMkLst>
            <pc:docMk/>
            <pc:sldMk cId="3116930551" sldId="359"/>
            <ac:picMk id="6" creationId="{06800537-47AF-479D-882B-B631F38CAF68}"/>
          </ac:picMkLst>
        </pc:picChg>
        <pc:picChg chg="del mod">
          <ac:chgData name="Bai Zhihao" userId="4a4b8ddf0d9503d6" providerId="LiveId" clId="{0274B679-5741-4A1E-BE0D-98956FABE59C}" dt="2020-10-16T19:26:21.876" v="698" actId="478"/>
          <ac:picMkLst>
            <pc:docMk/>
            <pc:sldMk cId="3116930551" sldId="359"/>
            <ac:picMk id="7" creationId="{D966D4B0-8C91-40AC-9F82-0AD448A22227}"/>
          </ac:picMkLst>
        </pc:picChg>
        <pc:picChg chg="add del mod">
          <ac:chgData name="Bai Zhihao" userId="4a4b8ddf0d9503d6" providerId="LiveId" clId="{0274B679-5741-4A1E-BE0D-98956FABE59C}" dt="2020-10-16T19:21:53.398" v="682"/>
          <ac:picMkLst>
            <pc:docMk/>
            <pc:sldMk cId="3116930551" sldId="359"/>
            <ac:picMk id="8" creationId="{D3BFE81C-FB40-4CCA-A081-3027C0D96CE6}"/>
          </ac:picMkLst>
        </pc:picChg>
        <pc:picChg chg="add del mod ord">
          <ac:chgData name="Bai Zhihao" userId="4a4b8ddf0d9503d6" providerId="LiveId" clId="{0274B679-5741-4A1E-BE0D-98956FABE59C}" dt="2020-10-17T02:09:29.181" v="5176"/>
          <ac:picMkLst>
            <pc:docMk/>
            <pc:sldMk cId="3116930551" sldId="359"/>
            <ac:picMk id="9" creationId="{0D36640B-9688-42DA-8F95-F3FAACBF8AB3}"/>
          </ac:picMkLst>
        </pc:picChg>
        <pc:picChg chg="add">
          <ac:chgData name="Bai Zhihao" userId="4a4b8ddf0d9503d6" providerId="LiveId" clId="{0274B679-5741-4A1E-BE0D-98956FABE59C}" dt="2020-10-16T19:26:22.404" v="699" actId="22"/>
          <ac:picMkLst>
            <pc:docMk/>
            <pc:sldMk cId="3116930551" sldId="359"/>
            <ac:picMk id="11" creationId="{1B2E7A52-DDC4-4735-BD6A-89634D9F82A7}"/>
          </ac:picMkLst>
        </pc:picChg>
      </pc:sldChg>
      <pc:sldChg chg="addSp delSp modSp mod modTransition modAnim modNotesTx">
        <pc:chgData name="Bai Zhihao" userId="4a4b8ddf0d9503d6" providerId="LiveId" clId="{0274B679-5741-4A1E-BE0D-98956FABE59C}" dt="2020-10-22T01:13:04.208" v="5861" actId="20577"/>
        <pc:sldMkLst>
          <pc:docMk/>
          <pc:sldMk cId="3024282949" sldId="360"/>
        </pc:sldMkLst>
        <pc:spChg chg="mod">
          <ac:chgData name="Bai Zhihao" userId="4a4b8ddf0d9503d6" providerId="LiveId" clId="{0274B679-5741-4A1E-BE0D-98956FABE59C}" dt="2020-10-22T01:13:04.208" v="5861" actId="20577"/>
          <ac:spMkLst>
            <pc:docMk/>
            <pc:sldMk cId="3024282949" sldId="360"/>
            <ac:spMk id="2" creationId="{8FFE4ED6-E937-4898-8562-E89DE4939A75}"/>
          </ac:spMkLst>
        </pc:spChg>
        <pc:picChg chg="add del mod">
          <ac:chgData name="Bai Zhihao" userId="4a4b8ddf0d9503d6" providerId="LiveId" clId="{0274B679-5741-4A1E-BE0D-98956FABE59C}" dt="2020-10-20T21:16:16.628" v="5458"/>
          <ac:picMkLst>
            <pc:docMk/>
            <pc:sldMk cId="3024282949" sldId="360"/>
            <ac:picMk id="4" creationId="{32857861-AE83-4BFB-8861-2F28313D0BCF}"/>
          </ac:picMkLst>
        </pc:picChg>
        <pc:picChg chg="add mod">
          <ac:chgData name="Bai Zhihao" userId="4a4b8ddf0d9503d6" providerId="LiveId" clId="{0274B679-5741-4A1E-BE0D-98956FABE59C}" dt="2020-10-17T03:13:53.488" v="5192"/>
          <ac:picMkLst>
            <pc:docMk/>
            <pc:sldMk cId="3024282949" sldId="360"/>
            <ac:picMk id="6" creationId="{AC4FD955-B6E8-4134-8E16-773572935921}"/>
          </ac:picMkLst>
        </pc:picChg>
        <pc:picChg chg="add del mod">
          <ac:chgData name="Bai Zhihao" userId="4a4b8ddf0d9503d6" providerId="LiveId" clId="{0274B679-5741-4A1E-BE0D-98956FABE59C}" dt="2020-10-16T19:24:36.195" v="692"/>
          <ac:picMkLst>
            <pc:docMk/>
            <pc:sldMk cId="3024282949" sldId="360"/>
            <ac:picMk id="6" creationId="{FCCDBEF4-9137-40FD-8C3A-EDB7421450E7}"/>
          </ac:picMkLst>
        </pc:picChg>
        <pc:picChg chg="mod">
          <ac:chgData name="Bai Zhihao" userId="4a4b8ddf0d9503d6" providerId="LiveId" clId="{0274B679-5741-4A1E-BE0D-98956FABE59C}" dt="2020-10-16T19:26:16.683" v="697" actId="14100"/>
          <ac:picMkLst>
            <pc:docMk/>
            <pc:sldMk cId="3024282949" sldId="360"/>
            <ac:picMk id="7" creationId="{D966D4B0-8C91-40AC-9F82-0AD448A22227}"/>
          </ac:picMkLst>
        </pc:picChg>
        <pc:picChg chg="add del mod">
          <ac:chgData name="Bai Zhihao" userId="4a4b8ddf0d9503d6" providerId="LiveId" clId="{0274B679-5741-4A1E-BE0D-98956FABE59C}" dt="2020-10-16T19:25:50.501" v="694"/>
          <ac:picMkLst>
            <pc:docMk/>
            <pc:sldMk cId="3024282949" sldId="360"/>
            <ac:picMk id="8" creationId="{E6EDB1E1-7B98-4C20-8222-0690C087A0FF}"/>
          </ac:picMkLst>
        </pc:picChg>
        <pc:picChg chg="add del mod">
          <ac:chgData name="Bai Zhihao" userId="4a4b8ddf0d9503d6" providerId="LiveId" clId="{0274B679-5741-4A1E-BE0D-98956FABE59C}" dt="2020-10-16T19:29:07.258" v="717"/>
          <ac:picMkLst>
            <pc:docMk/>
            <pc:sldMk cId="3024282949" sldId="360"/>
            <ac:picMk id="9" creationId="{75DE7FD0-763B-4789-AA06-CF5B1650DFF8}"/>
          </ac:picMkLst>
        </pc:picChg>
        <pc:picChg chg="add del mod">
          <ac:chgData name="Bai Zhihao" userId="4a4b8ddf0d9503d6" providerId="LiveId" clId="{0274B679-5741-4A1E-BE0D-98956FABE59C}" dt="2020-10-17T02:09:29.181" v="5176"/>
          <ac:picMkLst>
            <pc:docMk/>
            <pc:sldMk cId="3024282949" sldId="360"/>
            <ac:picMk id="10" creationId="{0F98EF5A-B013-49B3-B3F3-24E41E3F5DB8}"/>
          </ac:picMkLst>
        </pc:picChg>
      </pc:sldChg>
      <pc:sldChg chg="addSp delSp modSp mod modTransition modAnim">
        <pc:chgData name="Bai Zhihao" userId="4a4b8ddf0d9503d6" providerId="LiveId" clId="{0274B679-5741-4A1E-BE0D-98956FABE59C}" dt="2020-10-22T01:14:29.446" v="5886" actId="20577"/>
        <pc:sldMkLst>
          <pc:docMk/>
          <pc:sldMk cId="856531788" sldId="361"/>
        </pc:sldMkLst>
        <pc:spChg chg="mod">
          <ac:chgData name="Bai Zhihao" userId="4a4b8ddf0d9503d6" providerId="LiveId" clId="{0274B679-5741-4A1E-BE0D-98956FABE59C}" dt="2020-10-22T01:14:29.446" v="5886" actId="20577"/>
          <ac:spMkLst>
            <pc:docMk/>
            <pc:sldMk cId="856531788" sldId="361"/>
            <ac:spMk id="2" creationId="{F4172176-6173-492C-9251-35709997E5E0}"/>
          </ac:spMkLst>
        </pc:spChg>
        <pc:picChg chg="add del mod">
          <ac:chgData name="Bai Zhihao" userId="4a4b8ddf0d9503d6" providerId="LiveId" clId="{0274B679-5741-4A1E-BE0D-98956FABE59C}" dt="2020-10-20T21:16:16.628" v="5458"/>
          <ac:picMkLst>
            <pc:docMk/>
            <pc:sldMk cId="856531788" sldId="361"/>
            <ac:picMk id="8" creationId="{C95FB167-805C-4960-A55A-1CEA5E2EECCA}"/>
          </ac:picMkLst>
        </pc:picChg>
      </pc:sldChg>
      <pc:sldChg chg="addSp delSp modSp mod modTransition delAnim modAnim modShow modNotesTx">
        <pc:chgData name="Bai Zhihao" userId="4a4b8ddf0d9503d6" providerId="LiveId" clId="{0274B679-5741-4A1E-BE0D-98956FABE59C}" dt="2020-10-17T03:13:53.488" v="5192"/>
        <pc:sldMkLst>
          <pc:docMk/>
          <pc:sldMk cId="3058684320" sldId="361"/>
        </pc:sldMkLst>
        <pc:spChg chg="del">
          <ac:chgData name="Bai Zhihao" userId="4a4b8ddf0d9503d6" providerId="LiveId" clId="{0274B679-5741-4A1E-BE0D-98956FABE59C}" dt="2020-10-16T22:27:22.330" v="966" actId="478"/>
          <ac:spMkLst>
            <pc:docMk/>
            <pc:sldMk cId="3058684320" sldId="361"/>
            <ac:spMk id="6" creationId="{67982C0C-EA4F-4B4A-8AED-5D9A20AB5DA7}"/>
          </ac:spMkLst>
        </pc:spChg>
        <pc:spChg chg="del">
          <ac:chgData name="Bai Zhihao" userId="4a4b8ddf0d9503d6" providerId="LiveId" clId="{0274B679-5741-4A1E-BE0D-98956FABE59C}" dt="2020-10-16T22:27:22.330" v="966" actId="478"/>
          <ac:spMkLst>
            <pc:docMk/>
            <pc:sldMk cId="3058684320" sldId="361"/>
            <ac:spMk id="8" creationId="{55C13B9F-E510-4BEC-B858-003BC0616410}"/>
          </ac:spMkLst>
        </pc:spChg>
        <pc:spChg chg="del">
          <ac:chgData name="Bai Zhihao" userId="4a4b8ddf0d9503d6" providerId="LiveId" clId="{0274B679-5741-4A1E-BE0D-98956FABE59C}" dt="2020-10-16T22:27:22.330" v="966" actId="478"/>
          <ac:spMkLst>
            <pc:docMk/>
            <pc:sldMk cId="3058684320" sldId="361"/>
            <ac:spMk id="10" creationId="{DE8B9D60-7C3A-4AA8-997D-32FF3B7CFCC1}"/>
          </ac:spMkLst>
        </pc:spChg>
        <pc:spChg chg="add mod">
          <ac:chgData name="Bai Zhihao" userId="4a4b8ddf0d9503d6" providerId="LiveId" clId="{0274B679-5741-4A1E-BE0D-98956FABE59C}" dt="2020-10-16T22:27:23.381" v="967"/>
          <ac:spMkLst>
            <pc:docMk/>
            <pc:sldMk cId="3058684320" sldId="361"/>
            <ac:spMk id="11" creationId="{E6F5AFE5-0055-4751-9B67-8212B4CE1261}"/>
          </ac:spMkLst>
        </pc:spChg>
        <pc:spChg chg="del">
          <ac:chgData name="Bai Zhihao" userId="4a4b8ddf0d9503d6" providerId="LiveId" clId="{0274B679-5741-4A1E-BE0D-98956FABE59C}" dt="2020-10-16T22:27:22.330" v="966" actId="478"/>
          <ac:spMkLst>
            <pc:docMk/>
            <pc:sldMk cId="3058684320" sldId="361"/>
            <ac:spMk id="12" creationId="{0FC9C7C5-1021-48E7-87AE-50CFF1DFB919}"/>
          </ac:spMkLst>
        </pc:spChg>
        <pc:spChg chg="add mod">
          <ac:chgData name="Bai Zhihao" userId="4a4b8ddf0d9503d6" providerId="LiveId" clId="{0274B679-5741-4A1E-BE0D-98956FABE59C}" dt="2020-10-16T22:27:23.381" v="967"/>
          <ac:spMkLst>
            <pc:docMk/>
            <pc:sldMk cId="3058684320" sldId="361"/>
            <ac:spMk id="13" creationId="{6D60AFF6-2BE9-4223-AAC5-16A07E121F46}"/>
          </ac:spMkLst>
        </pc:spChg>
        <pc:spChg chg="add mod">
          <ac:chgData name="Bai Zhihao" userId="4a4b8ddf0d9503d6" providerId="LiveId" clId="{0274B679-5741-4A1E-BE0D-98956FABE59C}" dt="2020-10-16T22:30:34.568" v="980" actId="207"/>
          <ac:spMkLst>
            <pc:docMk/>
            <pc:sldMk cId="3058684320" sldId="361"/>
            <ac:spMk id="14" creationId="{459A9CC5-746E-4C82-AA86-FC25A9277F55}"/>
          </ac:spMkLst>
        </pc:spChg>
        <pc:spChg chg="del">
          <ac:chgData name="Bai Zhihao" userId="4a4b8ddf0d9503d6" providerId="LiveId" clId="{0274B679-5741-4A1E-BE0D-98956FABE59C}" dt="2020-10-16T22:27:22.330" v="966" actId="478"/>
          <ac:spMkLst>
            <pc:docMk/>
            <pc:sldMk cId="3058684320" sldId="361"/>
            <ac:spMk id="15" creationId="{53822D33-E0AD-4F69-B53C-5EDD2D702603}"/>
          </ac:spMkLst>
        </pc:spChg>
        <pc:spChg chg="add mod">
          <ac:chgData name="Bai Zhihao" userId="4a4b8ddf0d9503d6" providerId="LiveId" clId="{0274B679-5741-4A1E-BE0D-98956FABE59C}" dt="2020-10-16T22:30:34.568" v="980" actId="207"/>
          <ac:spMkLst>
            <pc:docMk/>
            <pc:sldMk cId="3058684320" sldId="361"/>
            <ac:spMk id="16" creationId="{9BE6AB4B-47CE-444C-B890-F1F04C83B6C6}"/>
          </ac:spMkLst>
        </pc:spChg>
        <pc:spChg chg="add mod">
          <ac:chgData name="Bai Zhihao" userId="4a4b8ddf0d9503d6" providerId="LiveId" clId="{0274B679-5741-4A1E-BE0D-98956FABE59C}" dt="2020-10-16T22:27:23.381" v="967"/>
          <ac:spMkLst>
            <pc:docMk/>
            <pc:sldMk cId="3058684320" sldId="361"/>
            <ac:spMk id="17" creationId="{8BA2BF43-FEEF-4F3D-A94F-BD6F53587F45}"/>
          </ac:spMkLst>
        </pc:spChg>
        <pc:spChg chg="add del mod">
          <ac:chgData name="Bai Zhihao" userId="4a4b8ddf0d9503d6" providerId="LiveId" clId="{0274B679-5741-4A1E-BE0D-98956FABE59C}" dt="2020-10-16T22:30:07.925" v="973" actId="478"/>
          <ac:spMkLst>
            <pc:docMk/>
            <pc:sldMk cId="3058684320" sldId="361"/>
            <ac:spMk id="18" creationId="{7C8C5317-D748-4591-8E7A-54D488707188}"/>
          </ac:spMkLst>
        </pc:spChg>
        <pc:spChg chg="add del mod">
          <ac:chgData name="Bai Zhihao" userId="4a4b8ddf0d9503d6" providerId="LiveId" clId="{0274B679-5741-4A1E-BE0D-98956FABE59C}" dt="2020-10-16T22:30:07.925" v="973" actId="478"/>
          <ac:spMkLst>
            <pc:docMk/>
            <pc:sldMk cId="3058684320" sldId="361"/>
            <ac:spMk id="19" creationId="{1F2C36BA-FD01-4D0E-8DB7-0071AE929378}"/>
          </ac:spMkLst>
        </pc:spChg>
        <pc:spChg chg="add mod">
          <ac:chgData name="Bai Zhihao" userId="4a4b8ddf0d9503d6" providerId="LiveId" clId="{0274B679-5741-4A1E-BE0D-98956FABE59C}" dt="2020-10-16T22:27:23.381" v="967"/>
          <ac:spMkLst>
            <pc:docMk/>
            <pc:sldMk cId="3058684320" sldId="361"/>
            <ac:spMk id="20" creationId="{EE71E26A-E802-4716-8341-AFB661FB57A6}"/>
          </ac:spMkLst>
        </pc:spChg>
        <pc:picChg chg="add del mod">
          <ac:chgData name="Bai Zhihao" userId="4a4b8ddf0d9503d6" providerId="LiveId" clId="{0274B679-5741-4A1E-BE0D-98956FABE59C}" dt="2020-10-16T22:31:30.692" v="993" actId="478"/>
          <ac:picMkLst>
            <pc:docMk/>
            <pc:sldMk cId="3058684320" sldId="361"/>
            <ac:picMk id="3" creationId="{97EE74CA-4AB7-4397-8308-8514E5B339C2}"/>
          </ac:picMkLst>
        </pc:picChg>
        <pc:picChg chg="add del mod">
          <ac:chgData name="Bai Zhihao" userId="4a4b8ddf0d9503d6" providerId="LiveId" clId="{0274B679-5741-4A1E-BE0D-98956FABE59C}" dt="2020-10-16T23:17:23.439" v="2406"/>
          <ac:picMkLst>
            <pc:docMk/>
            <pc:sldMk cId="3058684320" sldId="361"/>
            <ac:picMk id="7" creationId="{5E7F7F95-0E75-42BE-9A6A-A06BEAA09205}"/>
          </ac:picMkLst>
        </pc:picChg>
        <pc:picChg chg="add del mod">
          <ac:chgData name="Bai Zhihao" userId="4a4b8ddf0d9503d6" providerId="LiveId" clId="{0274B679-5741-4A1E-BE0D-98956FABE59C}" dt="2020-10-17T01:58:03.253" v="4986"/>
          <ac:picMkLst>
            <pc:docMk/>
            <pc:sldMk cId="3058684320" sldId="361"/>
            <ac:picMk id="9" creationId="{6F7FB302-D756-4BC3-9659-4EB387B2D116}"/>
          </ac:picMkLst>
        </pc:picChg>
        <pc:picChg chg="add del mod">
          <ac:chgData name="Bai Zhihao" userId="4a4b8ddf0d9503d6" providerId="LiveId" clId="{0274B679-5741-4A1E-BE0D-98956FABE59C}" dt="2020-10-17T02:09:29.181" v="5176"/>
          <ac:picMkLst>
            <pc:docMk/>
            <pc:sldMk cId="3058684320" sldId="361"/>
            <ac:picMk id="23" creationId="{2E2E9DBB-A46C-4E8A-A7C1-F27565B8B773}"/>
          </ac:picMkLst>
        </pc:picChg>
        <pc:picChg chg="add mod">
          <ac:chgData name="Bai Zhihao" userId="4a4b8ddf0d9503d6" providerId="LiveId" clId="{0274B679-5741-4A1E-BE0D-98956FABE59C}" dt="2020-10-17T03:13:53.488" v="5192"/>
          <ac:picMkLst>
            <pc:docMk/>
            <pc:sldMk cId="3058684320" sldId="361"/>
            <ac:picMk id="24" creationId="{10837E19-EB8D-406C-A8D7-6C04FE64587A}"/>
          </ac:picMkLst>
        </pc:picChg>
        <pc:cxnChg chg="add del mod">
          <ac:chgData name="Bai Zhihao" userId="4a4b8ddf0d9503d6" providerId="LiveId" clId="{0274B679-5741-4A1E-BE0D-98956FABE59C}" dt="2020-10-16T22:30:07.925" v="973" actId="478"/>
          <ac:cxnSpMkLst>
            <pc:docMk/>
            <pc:sldMk cId="3058684320" sldId="361"/>
            <ac:cxnSpMk id="21" creationId="{AB51F51A-B5BF-43ED-96CE-263B88FB483D}"/>
          </ac:cxnSpMkLst>
        </pc:cxnChg>
        <pc:cxnChg chg="add del mod">
          <ac:chgData name="Bai Zhihao" userId="4a4b8ddf0d9503d6" providerId="LiveId" clId="{0274B679-5741-4A1E-BE0D-98956FABE59C}" dt="2020-10-16T22:30:07.925" v="973" actId="478"/>
          <ac:cxnSpMkLst>
            <pc:docMk/>
            <pc:sldMk cId="3058684320" sldId="361"/>
            <ac:cxnSpMk id="22" creationId="{3DE3D2E9-006E-44D0-907F-BF034272B293}"/>
          </ac:cxnSpMkLst>
        </pc:cxnChg>
      </pc:sldChg>
      <pc:sldChg chg="addSp delSp modSp mod modTransition modAnim modNotesTx">
        <pc:chgData name="Bai Zhihao" userId="4a4b8ddf0d9503d6" providerId="LiveId" clId="{0274B679-5741-4A1E-BE0D-98956FABE59C}" dt="2020-10-22T01:13:26.798" v="5880" actId="20577"/>
        <pc:sldMkLst>
          <pc:docMk/>
          <pc:sldMk cId="2604228316" sldId="362"/>
        </pc:sldMkLst>
        <pc:spChg chg="mod">
          <ac:chgData name="Bai Zhihao" userId="4a4b8ddf0d9503d6" providerId="LiveId" clId="{0274B679-5741-4A1E-BE0D-98956FABE59C}" dt="2020-10-20T21:35:39.974" v="5515" actId="20577"/>
          <ac:spMkLst>
            <pc:docMk/>
            <pc:sldMk cId="2604228316" sldId="362"/>
            <ac:spMk id="2" creationId="{F4172176-6173-492C-9251-35709997E5E0}"/>
          </ac:spMkLst>
        </pc:spChg>
        <pc:spChg chg="del">
          <ac:chgData name="Bai Zhihao" userId="4a4b8ddf0d9503d6" providerId="LiveId" clId="{0274B679-5741-4A1E-BE0D-98956FABE59C}" dt="2020-10-16T22:26:46.482" v="963" actId="478"/>
          <ac:spMkLst>
            <pc:docMk/>
            <pc:sldMk cId="2604228316" sldId="362"/>
            <ac:spMk id="6" creationId="{67982C0C-EA4F-4B4A-8AED-5D9A20AB5DA7}"/>
          </ac:spMkLst>
        </pc:spChg>
        <pc:spChg chg="add">
          <ac:chgData name="Bai Zhihao" userId="4a4b8ddf0d9503d6" providerId="LiveId" clId="{0274B679-5741-4A1E-BE0D-98956FABE59C}" dt="2020-10-16T22:26:47.764" v="964" actId="22"/>
          <ac:spMkLst>
            <pc:docMk/>
            <pc:sldMk cId="2604228316" sldId="362"/>
            <ac:spMk id="7" creationId="{48603C38-1161-4F4A-B83B-AD8F72D9D886}"/>
          </ac:spMkLst>
        </pc:spChg>
        <pc:spChg chg="del">
          <ac:chgData name="Bai Zhihao" userId="4a4b8ddf0d9503d6" providerId="LiveId" clId="{0274B679-5741-4A1E-BE0D-98956FABE59C}" dt="2020-10-16T22:26:46.482" v="963" actId="478"/>
          <ac:spMkLst>
            <pc:docMk/>
            <pc:sldMk cId="2604228316" sldId="362"/>
            <ac:spMk id="8" creationId="{55C13B9F-E510-4BEC-B858-003BC0616410}"/>
          </ac:spMkLst>
        </pc:spChg>
        <pc:spChg chg="add">
          <ac:chgData name="Bai Zhihao" userId="4a4b8ddf0d9503d6" providerId="LiveId" clId="{0274B679-5741-4A1E-BE0D-98956FABE59C}" dt="2020-10-16T22:26:47.764" v="964" actId="22"/>
          <ac:spMkLst>
            <pc:docMk/>
            <pc:sldMk cId="2604228316" sldId="362"/>
            <ac:spMk id="9" creationId="{0AE1D164-950D-495E-B521-4D019718256A}"/>
          </ac:spMkLst>
        </pc:spChg>
        <pc:spChg chg="del">
          <ac:chgData name="Bai Zhihao" userId="4a4b8ddf0d9503d6" providerId="LiveId" clId="{0274B679-5741-4A1E-BE0D-98956FABE59C}" dt="2020-10-16T22:26:46.482" v="963" actId="478"/>
          <ac:spMkLst>
            <pc:docMk/>
            <pc:sldMk cId="2604228316" sldId="362"/>
            <ac:spMk id="10" creationId="{DE8B9D60-7C3A-4AA8-997D-32FF3B7CFCC1}"/>
          </ac:spMkLst>
        </pc:spChg>
        <pc:spChg chg="del">
          <ac:chgData name="Bai Zhihao" userId="4a4b8ddf0d9503d6" providerId="LiveId" clId="{0274B679-5741-4A1E-BE0D-98956FABE59C}" dt="2020-10-16T22:26:46.482" v="963" actId="478"/>
          <ac:spMkLst>
            <pc:docMk/>
            <pc:sldMk cId="2604228316" sldId="362"/>
            <ac:spMk id="12" creationId="{0FC9C7C5-1021-48E7-87AE-50CFF1DFB919}"/>
          </ac:spMkLst>
        </pc:spChg>
        <pc:spChg chg="add">
          <ac:chgData name="Bai Zhihao" userId="4a4b8ddf0d9503d6" providerId="LiveId" clId="{0274B679-5741-4A1E-BE0D-98956FABE59C}" dt="2020-10-16T22:26:47.764" v="964" actId="22"/>
          <ac:spMkLst>
            <pc:docMk/>
            <pc:sldMk cId="2604228316" sldId="362"/>
            <ac:spMk id="15" creationId="{AF7A4456-016B-43AB-99FF-A6363FFC90A8}"/>
          </ac:spMkLst>
        </pc:spChg>
        <pc:spChg chg="add mod">
          <ac:chgData name="Bai Zhihao" userId="4a4b8ddf0d9503d6" providerId="LiveId" clId="{0274B679-5741-4A1E-BE0D-98956FABE59C}" dt="2020-10-20T19:36:12.199" v="5403" actId="1076"/>
          <ac:spMkLst>
            <pc:docMk/>
            <pc:sldMk cId="2604228316" sldId="362"/>
            <ac:spMk id="17" creationId="{532DE250-E56D-4CCE-979C-2C6BCB87F380}"/>
          </ac:spMkLst>
        </pc:spChg>
        <pc:picChg chg="add del mod">
          <ac:chgData name="Bai Zhihao" userId="4a4b8ddf0d9503d6" providerId="LiveId" clId="{0274B679-5741-4A1E-BE0D-98956FABE59C}" dt="2020-10-16T22:33:12.110" v="995"/>
          <ac:picMkLst>
            <pc:docMk/>
            <pc:sldMk cId="2604228316" sldId="362"/>
            <ac:picMk id="3" creationId="{754D1191-256C-4946-BBF1-B54EBDD8BA45}"/>
          </ac:picMkLst>
        </pc:picChg>
        <pc:picChg chg="add del mod">
          <ac:chgData name="Bai Zhihao" userId="4a4b8ddf0d9503d6" providerId="LiveId" clId="{0274B679-5741-4A1E-BE0D-98956FABE59C}" dt="2020-10-20T21:16:16.628" v="5458"/>
          <ac:picMkLst>
            <pc:docMk/>
            <pc:sldMk cId="2604228316" sldId="362"/>
            <ac:picMk id="3" creationId="{BEDDDB1B-1F49-4DA9-8D51-EEC31394A849}"/>
          </ac:picMkLst>
        </pc:picChg>
        <pc:picChg chg="add del mod">
          <ac:chgData name="Bai Zhihao" userId="4a4b8ddf0d9503d6" providerId="LiveId" clId="{0274B679-5741-4A1E-BE0D-98956FABE59C}" dt="2020-10-17T01:58:03.253" v="4986"/>
          <ac:picMkLst>
            <pc:docMk/>
            <pc:sldMk cId="2604228316" sldId="362"/>
            <ac:picMk id="18" creationId="{E955D39F-5D37-40DA-A69E-14E70CCEAEDE}"/>
          </ac:picMkLst>
        </pc:picChg>
        <pc:picChg chg="add del mod">
          <ac:chgData name="Bai Zhihao" userId="4a4b8ddf0d9503d6" providerId="LiveId" clId="{0274B679-5741-4A1E-BE0D-98956FABE59C}" dt="2020-10-17T02:09:29.181" v="5176"/>
          <ac:picMkLst>
            <pc:docMk/>
            <pc:sldMk cId="2604228316" sldId="362"/>
            <ac:picMk id="19" creationId="{B56E004F-9729-4E11-AB97-9BAA401FE354}"/>
          </ac:picMkLst>
        </pc:picChg>
        <pc:picChg chg="add mod">
          <ac:chgData name="Bai Zhihao" userId="4a4b8ddf0d9503d6" providerId="LiveId" clId="{0274B679-5741-4A1E-BE0D-98956FABE59C}" dt="2020-10-17T03:13:53.488" v="5192"/>
          <ac:picMkLst>
            <pc:docMk/>
            <pc:sldMk cId="2604228316" sldId="362"/>
            <ac:picMk id="20" creationId="{A66A3AAD-BFC5-46FB-B16C-8FCA9148442B}"/>
          </ac:picMkLst>
        </pc:picChg>
      </pc:sldChg>
      <pc:sldChg chg="addSp delSp modSp mod modTransition delAnim modAnim modShow modNotesTx">
        <pc:chgData name="Bai Zhihao" userId="4a4b8ddf0d9503d6" providerId="LiveId" clId="{0274B679-5741-4A1E-BE0D-98956FABE59C}" dt="2020-10-17T03:13:53.488" v="5192"/>
        <pc:sldMkLst>
          <pc:docMk/>
          <pc:sldMk cId="3754480240" sldId="364"/>
        </pc:sldMkLst>
        <pc:spChg chg="del">
          <ac:chgData name="Bai Zhihao" userId="4a4b8ddf0d9503d6" providerId="LiveId" clId="{0274B679-5741-4A1E-BE0D-98956FABE59C}" dt="2020-10-16T22:27:30.786" v="968" actId="478"/>
          <ac:spMkLst>
            <pc:docMk/>
            <pc:sldMk cId="3754480240" sldId="364"/>
            <ac:spMk id="6" creationId="{67982C0C-EA4F-4B4A-8AED-5D9A20AB5DA7}"/>
          </ac:spMkLst>
        </pc:spChg>
        <pc:spChg chg="del">
          <ac:chgData name="Bai Zhihao" userId="4a4b8ddf0d9503d6" providerId="LiveId" clId="{0274B679-5741-4A1E-BE0D-98956FABE59C}" dt="2020-10-16T22:27:30.786" v="968" actId="478"/>
          <ac:spMkLst>
            <pc:docMk/>
            <pc:sldMk cId="3754480240" sldId="364"/>
            <ac:spMk id="8" creationId="{55C13B9F-E510-4BEC-B858-003BC0616410}"/>
          </ac:spMkLst>
        </pc:spChg>
        <pc:spChg chg="del">
          <ac:chgData name="Bai Zhihao" userId="4a4b8ddf0d9503d6" providerId="LiveId" clId="{0274B679-5741-4A1E-BE0D-98956FABE59C}" dt="2020-10-16T22:27:30.786" v="968" actId="478"/>
          <ac:spMkLst>
            <pc:docMk/>
            <pc:sldMk cId="3754480240" sldId="364"/>
            <ac:spMk id="10" creationId="{DE8B9D60-7C3A-4AA8-997D-32FF3B7CFCC1}"/>
          </ac:spMkLst>
        </pc:spChg>
        <pc:spChg chg="del">
          <ac:chgData name="Bai Zhihao" userId="4a4b8ddf0d9503d6" providerId="LiveId" clId="{0274B679-5741-4A1E-BE0D-98956FABE59C}" dt="2020-10-16T22:27:30.786" v="968" actId="478"/>
          <ac:spMkLst>
            <pc:docMk/>
            <pc:sldMk cId="3754480240" sldId="364"/>
            <ac:spMk id="12" creationId="{0FC9C7C5-1021-48E7-87AE-50CFF1DFB919}"/>
          </ac:spMkLst>
        </pc:spChg>
        <pc:spChg chg="add mod">
          <ac:chgData name="Bai Zhihao" userId="4a4b8ddf0d9503d6" providerId="LiveId" clId="{0274B679-5741-4A1E-BE0D-98956FABE59C}" dt="2020-10-16T22:30:52.182" v="984" actId="692"/>
          <ac:spMkLst>
            <pc:docMk/>
            <pc:sldMk cId="3754480240" sldId="364"/>
            <ac:spMk id="13" creationId="{47CEAC49-4E52-4652-A477-C0D380A75A78}"/>
          </ac:spMkLst>
        </pc:spChg>
        <pc:spChg chg="add mod">
          <ac:chgData name="Bai Zhihao" userId="4a4b8ddf0d9503d6" providerId="LiveId" clId="{0274B679-5741-4A1E-BE0D-98956FABE59C}" dt="2020-10-16T22:30:52.182" v="984" actId="692"/>
          <ac:spMkLst>
            <pc:docMk/>
            <pc:sldMk cId="3754480240" sldId="364"/>
            <ac:spMk id="14" creationId="{AD935318-90E4-4321-8A2F-7AB564363391}"/>
          </ac:spMkLst>
        </pc:spChg>
        <pc:spChg chg="del">
          <ac:chgData name="Bai Zhihao" userId="4a4b8ddf0d9503d6" providerId="LiveId" clId="{0274B679-5741-4A1E-BE0D-98956FABE59C}" dt="2020-10-16T22:27:30.786" v="968" actId="478"/>
          <ac:spMkLst>
            <pc:docMk/>
            <pc:sldMk cId="3754480240" sldId="364"/>
            <ac:spMk id="15" creationId="{53822D33-E0AD-4F69-B53C-5EDD2D702603}"/>
          </ac:spMkLst>
        </pc:spChg>
        <pc:spChg chg="add mod">
          <ac:chgData name="Bai Zhihao" userId="4a4b8ddf0d9503d6" providerId="LiveId" clId="{0274B679-5741-4A1E-BE0D-98956FABE59C}" dt="2020-10-16T22:27:32.667" v="969"/>
          <ac:spMkLst>
            <pc:docMk/>
            <pc:sldMk cId="3754480240" sldId="364"/>
            <ac:spMk id="16" creationId="{635BA63B-612C-4A3E-9948-3E6CE7F2A397}"/>
          </ac:spMkLst>
        </pc:spChg>
        <pc:spChg chg="add mod">
          <ac:chgData name="Bai Zhihao" userId="4a4b8ddf0d9503d6" providerId="LiveId" clId="{0274B679-5741-4A1E-BE0D-98956FABE59C}" dt="2020-10-16T22:30:52.182" v="984" actId="692"/>
          <ac:spMkLst>
            <pc:docMk/>
            <pc:sldMk cId="3754480240" sldId="364"/>
            <ac:spMk id="17" creationId="{7F3B69F7-D53C-4C5C-8DCA-BF92F6FF7585}"/>
          </ac:spMkLst>
        </pc:spChg>
        <pc:spChg chg="add mod">
          <ac:chgData name="Bai Zhihao" userId="4a4b8ddf0d9503d6" providerId="LiveId" clId="{0274B679-5741-4A1E-BE0D-98956FABE59C}" dt="2020-10-16T22:30:52.182" v="984" actId="692"/>
          <ac:spMkLst>
            <pc:docMk/>
            <pc:sldMk cId="3754480240" sldId="364"/>
            <ac:spMk id="18" creationId="{161A1728-7586-411F-AA53-B4CEF1C300D8}"/>
          </ac:spMkLst>
        </pc:spChg>
        <pc:spChg chg="del">
          <ac:chgData name="Bai Zhihao" userId="4a4b8ddf0d9503d6" providerId="LiveId" clId="{0274B679-5741-4A1E-BE0D-98956FABE59C}" dt="2020-10-16T22:27:30.786" v="968" actId="478"/>
          <ac:spMkLst>
            <pc:docMk/>
            <pc:sldMk cId="3754480240" sldId="364"/>
            <ac:spMk id="19" creationId="{1DF61937-4C01-4027-8971-C6CF205F80B3}"/>
          </ac:spMkLst>
        </pc:spChg>
        <pc:spChg chg="add del mod">
          <ac:chgData name="Bai Zhihao" userId="4a4b8ddf0d9503d6" providerId="LiveId" clId="{0274B679-5741-4A1E-BE0D-98956FABE59C}" dt="2020-10-16T22:30:13.131" v="974" actId="478"/>
          <ac:spMkLst>
            <pc:docMk/>
            <pc:sldMk cId="3754480240" sldId="364"/>
            <ac:spMk id="20" creationId="{EF9E6D5C-77F4-4753-85D3-CAFB3C9D972D}"/>
          </ac:spMkLst>
        </pc:spChg>
        <pc:spChg chg="add mod">
          <ac:chgData name="Bai Zhihao" userId="4a4b8ddf0d9503d6" providerId="LiveId" clId="{0274B679-5741-4A1E-BE0D-98956FABE59C}" dt="2020-10-16T22:27:32.667" v="969"/>
          <ac:spMkLst>
            <pc:docMk/>
            <pc:sldMk cId="3754480240" sldId="364"/>
            <ac:spMk id="21" creationId="{7F4B61A6-97D6-41B8-B4ED-5ACF8AF47EF2}"/>
          </ac:spMkLst>
        </pc:spChg>
        <pc:spChg chg="add mod">
          <ac:chgData name="Bai Zhihao" userId="4a4b8ddf0d9503d6" providerId="LiveId" clId="{0274B679-5741-4A1E-BE0D-98956FABE59C}" dt="2020-10-16T22:30:52.182" v="984" actId="692"/>
          <ac:spMkLst>
            <pc:docMk/>
            <pc:sldMk cId="3754480240" sldId="364"/>
            <ac:spMk id="22" creationId="{EEA4537C-DF63-4AB5-A8F6-BB13AB155E9E}"/>
          </ac:spMkLst>
        </pc:spChg>
        <pc:picChg chg="add del mod">
          <ac:chgData name="Bai Zhihao" userId="4a4b8ddf0d9503d6" providerId="LiveId" clId="{0274B679-5741-4A1E-BE0D-98956FABE59C}" dt="2020-10-16T22:17:16.909" v="939"/>
          <ac:picMkLst>
            <pc:docMk/>
            <pc:sldMk cId="3754480240" sldId="364"/>
            <ac:picMk id="3" creationId="{EED3D8CB-7849-4DEF-A3D5-77C6A603818C}"/>
          </ac:picMkLst>
        </pc:picChg>
        <pc:picChg chg="add del mod">
          <ac:chgData name="Bai Zhihao" userId="4a4b8ddf0d9503d6" providerId="LiveId" clId="{0274B679-5741-4A1E-BE0D-98956FABE59C}" dt="2020-10-16T22:31:27.888" v="992" actId="478"/>
          <ac:picMkLst>
            <pc:docMk/>
            <pc:sldMk cId="3754480240" sldId="364"/>
            <ac:picMk id="7" creationId="{8F6B8896-47C9-42B6-B24C-7A1759934371}"/>
          </ac:picMkLst>
        </pc:picChg>
        <pc:picChg chg="add del mod">
          <ac:chgData name="Bai Zhihao" userId="4a4b8ddf0d9503d6" providerId="LiveId" clId="{0274B679-5741-4A1E-BE0D-98956FABE59C}" dt="2020-10-17T01:58:03.253" v="4986"/>
          <ac:picMkLst>
            <pc:docMk/>
            <pc:sldMk cId="3754480240" sldId="364"/>
            <ac:picMk id="9" creationId="{F9272539-F138-45FD-AC29-453096E3C9E0}"/>
          </ac:picMkLst>
        </pc:picChg>
        <pc:picChg chg="add del mod">
          <ac:chgData name="Bai Zhihao" userId="4a4b8ddf0d9503d6" providerId="LiveId" clId="{0274B679-5741-4A1E-BE0D-98956FABE59C}" dt="2020-10-17T02:09:29.181" v="5176"/>
          <ac:picMkLst>
            <pc:docMk/>
            <pc:sldMk cId="3754480240" sldId="364"/>
            <ac:picMk id="11" creationId="{84570145-666F-46B8-8A46-A2C71B9DE9F7}"/>
          </ac:picMkLst>
        </pc:picChg>
        <pc:picChg chg="add mod">
          <ac:chgData name="Bai Zhihao" userId="4a4b8ddf0d9503d6" providerId="LiveId" clId="{0274B679-5741-4A1E-BE0D-98956FABE59C}" dt="2020-10-17T03:13:53.488" v="5192"/>
          <ac:picMkLst>
            <pc:docMk/>
            <pc:sldMk cId="3754480240" sldId="364"/>
            <ac:picMk id="25" creationId="{769D8BD4-362A-4C7D-947F-0F1C5654D2C8}"/>
          </ac:picMkLst>
        </pc:picChg>
        <pc:cxnChg chg="add mod">
          <ac:chgData name="Bai Zhihao" userId="4a4b8ddf0d9503d6" providerId="LiveId" clId="{0274B679-5741-4A1E-BE0D-98956FABE59C}" dt="2020-10-16T22:27:32.667" v="969"/>
          <ac:cxnSpMkLst>
            <pc:docMk/>
            <pc:sldMk cId="3754480240" sldId="364"/>
            <ac:cxnSpMk id="23" creationId="{96542948-02C2-476E-9C2F-505C8E1A3636}"/>
          </ac:cxnSpMkLst>
        </pc:cxnChg>
        <pc:cxnChg chg="add del mod">
          <ac:chgData name="Bai Zhihao" userId="4a4b8ddf0d9503d6" providerId="LiveId" clId="{0274B679-5741-4A1E-BE0D-98956FABE59C}" dt="2020-10-16T22:30:13.131" v="974" actId="478"/>
          <ac:cxnSpMkLst>
            <pc:docMk/>
            <pc:sldMk cId="3754480240" sldId="364"/>
            <ac:cxnSpMk id="24" creationId="{D3D678AE-BF70-4830-B966-7E7BD5738412}"/>
          </ac:cxnSpMkLst>
        </pc:cxnChg>
      </pc:sldChg>
      <pc:sldChg chg="addSp delSp modSp mod modTransition modAnim">
        <pc:chgData name="Bai Zhihao" userId="4a4b8ddf0d9503d6" providerId="LiveId" clId="{0274B679-5741-4A1E-BE0D-98956FABE59C}" dt="2020-10-22T01:14:25.098" v="5884" actId="20577"/>
        <pc:sldMkLst>
          <pc:docMk/>
          <pc:sldMk cId="4082092447" sldId="364"/>
        </pc:sldMkLst>
        <pc:spChg chg="mod">
          <ac:chgData name="Bai Zhihao" userId="4a4b8ddf0d9503d6" providerId="LiveId" clId="{0274B679-5741-4A1E-BE0D-98956FABE59C}" dt="2020-10-22T01:14:25.098" v="5884" actId="20577"/>
          <ac:spMkLst>
            <pc:docMk/>
            <pc:sldMk cId="4082092447" sldId="364"/>
            <ac:spMk id="2" creationId="{F4172176-6173-492C-9251-35709997E5E0}"/>
          </ac:spMkLst>
        </pc:spChg>
        <pc:picChg chg="add del mod">
          <ac:chgData name="Bai Zhihao" userId="4a4b8ddf0d9503d6" providerId="LiveId" clId="{0274B679-5741-4A1E-BE0D-98956FABE59C}" dt="2020-10-20T21:16:16.628" v="5458"/>
          <ac:picMkLst>
            <pc:docMk/>
            <pc:sldMk cId="4082092447" sldId="364"/>
            <ac:picMk id="3" creationId="{1F95C4BD-A881-448B-880C-052E3768C7D7}"/>
          </ac:picMkLst>
        </pc:picChg>
      </pc:sldChg>
      <pc:sldChg chg="addSp delSp modSp mod modTransition delAnim modAnim modShow">
        <pc:chgData name="Bai Zhihao" userId="4a4b8ddf0d9503d6" providerId="LiveId" clId="{0274B679-5741-4A1E-BE0D-98956FABE59C}" dt="2020-10-22T01:14:16.888" v="5882" actId="20577"/>
        <pc:sldMkLst>
          <pc:docMk/>
          <pc:sldMk cId="1619248533" sldId="365"/>
        </pc:sldMkLst>
        <pc:spChg chg="mod">
          <ac:chgData name="Bai Zhihao" userId="4a4b8ddf0d9503d6" providerId="LiveId" clId="{0274B679-5741-4A1E-BE0D-98956FABE59C}" dt="2020-10-22T01:14:16.888" v="5882" actId="20577"/>
          <ac:spMkLst>
            <pc:docMk/>
            <pc:sldMk cId="1619248533" sldId="365"/>
            <ac:spMk id="2" creationId="{F4172176-6173-492C-9251-35709997E5E0}"/>
          </ac:spMkLst>
        </pc:spChg>
        <pc:spChg chg="del">
          <ac:chgData name="Bai Zhihao" userId="4a4b8ddf0d9503d6" providerId="LiveId" clId="{0274B679-5741-4A1E-BE0D-98956FABE59C}" dt="2020-10-16T22:27:46.491" v="970" actId="478"/>
          <ac:spMkLst>
            <pc:docMk/>
            <pc:sldMk cId="1619248533" sldId="365"/>
            <ac:spMk id="6" creationId="{67982C0C-EA4F-4B4A-8AED-5D9A20AB5DA7}"/>
          </ac:spMkLst>
        </pc:spChg>
        <pc:spChg chg="del">
          <ac:chgData name="Bai Zhihao" userId="4a4b8ddf0d9503d6" providerId="LiveId" clId="{0274B679-5741-4A1E-BE0D-98956FABE59C}" dt="2020-10-16T22:27:46.491" v="970" actId="478"/>
          <ac:spMkLst>
            <pc:docMk/>
            <pc:sldMk cId="1619248533" sldId="365"/>
            <ac:spMk id="8" creationId="{55C13B9F-E510-4BEC-B858-003BC0616410}"/>
          </ac:spMkLst>
        </pc:spChg>
        <pc:spChg chg="del">
          <ac:chgData name="Bai Zhihao" userId="4a4b8ddf0d9503d6" providerId="LiveId" clId="{0274B679-5741-4A1E-BE0D-98956FABE59C}" dt="2020-10-16T22:27:46.491" v="970" actId="478"/>
          <ac:spMkLst>
            <pc:docMk/>
            <pc:sldMk cId="1619248533" sldId="365"/>
            <ac:spMk id="10" creationId="{DE8B9D60-7C3A-4AA8-997D-32FF3B7CFCC1}"/>
          </ac:spMkLst>
        </pc:spChg>
        <pc:spChg chg="del">
          <ac:chgData name="Bai Zhihao" userId="4a4b8ddf0d9503d6" providerId="LiveId" clId="{0274B679-5741-4A1E-BE0D-98956FABE59C}" dt="2020-10-16T22:27:46.491" v="970" actId="478"/>
          <ac:spMkLst>
            <pc:docMk/>
            <pc:sldMk cId="1619248533" sldId="365"/>
            <ac:spMk id="12" creationId="{0FC9C7C5-1021-48E7-87AE-50CFF1DFB919}"/>
          </ac:spMkLst>
        </pc:spChg>
        <pc:spChg chg="add mod">
          <ac:chgData name="Bai Zhihao" userId="4a4b8ddf0d9503d6" providerId="LiveId" clId="{0274B679-5741-4A1E-BE0D-98956FABE59C}" dt="2020-10-16T22:31:07.525" v="990" actId="207"/>
          <ac:spMkLst>
            <pc:docMk/>
            <pc:sldMk cId="1619248533" sldId="365"/>
            <ac:spMk id="14" creationId="{4C1AABEE-E230-4FCC-99CD-9FFC1FDF4C7E}"/>
          </ac:spMkLst>
        </pc:spChg>
        <pc:spChg chg="del">
          <ac:chgData name="Bai Zhihao" userId="4a4b8ddf0d9503d6" providerId="LiveId" clId="{0274B679-5741-4A1E-BE0D-98956FABE59C}" dt="2020-10-16T22:27:46.491" v="970" actId="478"/>
          <ac:spMkLst>
            <pc:docMk/>
            <pc:sldMk cId="1619248533" sldId="365"/>
            <ac:spMk id="15" creationId="{53822D33-E0AD-4F69-B53C-5EDD2D702603}"/>
          </ac:spMkLst>
        </pc:spChg>
        <pc:spChg chg="add mod">
          <ac:chgData name="Bai Zhihao" userId="4a4b8ddf0d9503d6" providerId="LiveId" clId="{0274B679-5741-4A1E-BE0D-98956FABE59C}" dt="2020-10-16T22:31:07.525" v="990" actId="207"/>
          <ac:spMkLst>
            <pc:docMk/>
            <pc:sldMk cId="1619248533" sldId="365"/>
            <ac:spMk id="16" creationId="{70512CD1-AF5E-4EC1-9A1B-2006EB66031D}"/>
          </ac:spMkLst>
        </pc:spChg>
        <pc:spChg chg="del">
          <ac:chgData name="Bai Zhihao" userId="4a4b8ddf0d9503d6" providerId="LiveId" clId="{0274B679-5741-4A1E-BE0D-98956FABE59C}" dt="2020-10-16T22:27:46.491" v="970" actId="478"/>
          <ac:spMkLst>
            <pc:docMk/>
            <pc:sldMk cId="1619248533" sldId="365"/>
            <ac:spMk id="17" creationId="{7E465640-1B9B-454F-BAFD-48D2193C5591}"/>
          </ac:spMkLst>
        </pc:spChg>
        <pc:spChg chg="add mod">
          <ac:chgData name="Bai Zhihao" userId="4a4b8ddf0d9503d6" providerId="LiveId" clId="{0274B679-5741-4A1E-BE0D-98956FABE59C}" dt="2020-10-16T22:31:07.525" v="990" actId="207"/>
          <ac:spMkLst>
            <pc:docMk/>
            <pc:sldMk cId="1619248533" sldId="365"/>
            <ac:spMk id="18" creationId="{312008CE-8266-4BBB-9304-952A83CE8127}"/>
          </ac:spMkLst>
        </pc:spChg>
        <pc:spChg chg="del">
          <ac:chgData name="Bai Zhihao" userId="4a4b8ddf0d9503d6" providerId="LiveId" clId="{0274B679-5741-4A1E-BE0D-98956FABE59C}" dt="2020-10-16T22:27:46.491" v="970" actId="478"/>
          <ac:spMkLst>
            <pc:docMk/>
            <pc:sldMk cId="1619248533" sldId="365"/>
            <ac:spMk id="19" creationId="{1DF61937-4C01-4027-8971-C6CF205F80B3}"/>
          </ac:spMkLst>
        </pc:spChg>
        <pc:spChg chg="add mod">
          <ac:chgData name="Bai Zhihao" userId="4a4b8ddf0d9503d6" providerId="LiveId" clId="{0274B679-5741-4A1E-BE0D-98956FABE59C}" dt="2020-10-16T22:27:47.941" v="971"/>
          <ac:spMkLst>
            <pc:docMk/>
            <pc:sldMk cId="1619248533" sldId="365"/>
            <ac:spMk id="20" creationId="{C019B3B6-5756-4A8C-8F48-D1DBAE0EE5D6}"/>
          </ac:spMkLst>
        </pc:spChg>
        <pc:spChg chg="add mod">
          <ac:chgData name="Bai Zhihao" userId="4a4b8ddf0d9503d6" providerId="LiveId" clId="{0274B679-5741-4A1E-BE0D-98956FABE59C}" dt="2020-10-16T22:31:07.525" v="990" actId="207"/>
          <ac:spMkLst>
            <pc:docMk/>
            <pc:sldMk cId="1619248533" sldId="365"/>
            <ac:spMk id="21" creationId="{4FA67096-C995-4936-A1F0-1A895E54C633}"/>
          </ac:spMkLst>
        </pc:spChg>
        <pc:spChg chg="add mod">
          <ac:chgData name="Bai Zhihao" userId="4a4b8ddf0d9503d6" providerId="LiveId" clId="{0274B679-5741-4A1E-BE0D-98956FABE59C}" dt="2020-10-16T22:27:47.941" v="971"/>
          <ac:spMkLst>
            <pc:docMk/>
            <pc:sldMk cId="1619248533" sldId="365"/>
            <ac:spMk id="22" creationId="{0ABD5997-1E4C-47DB-9888-C34B31132F22}"/>
          </ac:spMkLst>
        </pc:spChg>
        <pc:spChg chg="add mod">
          <ac:chgData name="Bai Zhihao" userId="4a4b8ddf0d9503d6" providerId="LiveId" clId="{0274B679-5741-4A1E-BE0D-98956FABE59C}" dt="2020-10-16T22:31:07.525" v="990" actId="207"/>
          <ac:spMkLst>
            <pc:docMk/>
            <pc:sldMk cId="1619248533" sldId="365"/>
            <ac:spMk id="23" creationId="{CFBC0CCD-75CF-4B37-8A4A-DC107629A915}"/>
          </ac:spMkLst>
        </pc:spChg>
        <pc:spChg chg="add mod">
          <ac:chgData name="Bai Zhihao" userId="4a4b8ddf0d9503d6" providerId="LiveId" clId="{0274B679-5741-4A1E-BE0D-98956FABE59C}" dt="2020-10-16T22:31:07.525" v="990" actId="207"/>
          <ac:spMkLst>
            <pc:docMk/>
            <pc:sldMk cId="1619248533" sldId="365"/>
            <ac:spMk id="24" creationId="{106B7939-7BA2-49BB-B9DB-AC475558FAA5}"/>
          </ac:spMkLst>
        </pc:spChg>
        <pc:picChg chg="add del mod">
          <ac:chgData name="Bai Zhihao" userId="4a4b8ddf0d9503d6" providerId="LiveId" clId="{0274B679-5741-4A1E-BE0D-98956FABE59C}" dt="2020-10-20T21:16:16.628" v="5458"/>
          <ac:picMkLst>
            <pc:docMk/>
            <pc:sldMk cId="1619248533" sldId="365"/>
            <ac:picMk id="3" creationId="{04A88ACD-DAEC-476B-9E00-EB2AB93D6A48}"/>
          </ac:picMkLst>
        </pc:picChg>
        <pc:picChg chg="add del mod">
          <ac:chgData name="Bai Zhihao" userId="4a4b8ddf0d9503d6" providerId="LiveId" clId="{0274B679-5741-4A1E-BE0D-98956FABE59C}" dt="2020-10-16T22:17:16.909" v="939"/>
          <ac:picMkLst>
            <pc:docMk/>
            <pc:sldMk cId="1619248533" sldId="365"/>
            <ac:picMk id="3" creationId="{2DA52F9C-F55D-47F2-A22C-CD5655EF6BF5}"/>
          </ac:picMkLst>
        </pc:picChg>
        <pc:picChg chg="add del mod">
          <ac:chgData name="Bai Zhihao" userId="4a4b8ddf0d9503d6" providerId="LiveId" clId="{0274B679-5741-4A1E-BE0D-98956FABE59C}" dt="2020-10-16T22:31:24.713" v="991" actId="478"/>
          <ac:picMkLst>
            <pc:docMk/>
            <pc:sldMk cId="1619248533" sldId="365"/>
            <ac:picMk id="7" creationId="{B9FD39EA-6EBD-4570-BCE1-EDD7C6623979}"/>
          </ac:picMkLst>
        </pc:picChg>
        <pc:picChg chg="add del mod">
          <ac:chgData name="Bai Zhihao" userId="4a4b8ddf0d9503d6" providerId="LiveId" clId="{0274B679-5741-4A1E-BE0D-98956FABE59C}" dt="2020-10-17T02:08:40.392" v="5167"/>
          <ac:picMkLst>
            <pc:docMk/>
            <pc:sldMk cId="1619248533" sldId="365"/>
            <ac:picMk id="9" creationId="{35A6D9FD-33CF-4135-A267-973ED1455B61}"/>
          </ac:picMkLst>
        </pc:picChg>
        <pc:picChg chg="add del mod">
          <ac:chgData name="Bai Zhihao" userId="4a4b8ddf0d9503d6" providerId="LiveId" clId="{0274B679-5741-4A1E-BE0D-98956FABE59C}" dt="2020-10-17T02:09:29.181" v="5176"/>
          <ac:picMkLst>
            <pc:docMk/>
            <pc:sldMk cId="1619248533" sldId="365"/>
            <ac:picMk id="11" creationId="{AB468215-860B-4DDE-A021-C802B15CE2A9}"/>
          </ac:picMkLst>
        </pc:picChg>
        <pc:picChg chg="add mod">
          <ac:chgData name="Bai Zhihao" userId="4a4b8ddf0d9503d6" providerId="LiveId" clId="{0274B679-5741-4A1E-BE0D-98956FABE59C}" dt="2020-10-17T03:13:53.488" v="5192"/>
          <ac:picMkLst>
            <pc:docMk/>
            <pc:sldMk cId="1619248533" sldId="365"/>
            <ac:picMk id="13" creationId="{C376CBE1-F8B6-47C8-B49F-0794ADB5EFF4}"/>
          </ac:picMkLst>
        </pc:picChg>
        <pc:cxnChg chg="add mod">
          <ac:chgData name="Bai Zhihao" userId="4a4b8ddf0d9503d6" providerId="LiveId" clId="{0274B679-5741-4A1E-BE0D-98956FABE59C}" dt="2020-10-16T22:31:04.236" v="988" actId="692"/>
          <ac:cxnSpMkLst>
            <pc:docMk/>
            <pc:sldMk cId="1619248533" sldId="365"/>
            <ac:cxnSpMk id="25" creationId="{8F64C561-4A67-48CB-BDF8-03EB6368A0F0}"/>
          </ac:cxnSpMkLst>
        </pc:cxnChg>
        <pc:cxnChg chg="add mod">
          <ac:chgData name="Bai Zhihao" userId="4a4b8ddf0d9503d6" providerId="LiveId" clId="{0274B679-5741-4A1E-BE0D-98956FABE59C}" dt="2020-10-16T22:27:47.941" v="971"/>
          <ac:cxnSpMkLst>
            <pc:docMk/>
            <pc:sldMk cId="1619248533" sldId="365"/>
            <ac:cxnSpMk id="26" creationId="{D7D1C509-4264-40AB-9651-87FD1132795F}"/>
          </ac:cxnSpMkLst>
        </pc:cxnChg>
      </pc:sldChg>
      <pc:sldChg chg="addSp modSp del">
        <pc:chgData name="Bai Zhihao" userId="4a4b8ddf0d9503d6" providerId="LiveId" clId="{0274B679-5741-4A1E-BE0D-98956FABE59C}" dt="2020-10-17T01:59:48.703" v="4989" actId="47"/>
        <pc:sldMkLst>
          <pc:docMk/>
          <pc:sldMk cId="2424506760" sldId="367"/>
        </pc:sldMkLst>
        <pc:picChg chg="add mod">
          <ac:chgData name="Bai Zhihao" userId="4a4b8ddf0d9503d6" providerId="LiveId" clId="{0274B679-5741-4A1E-BE0D-98956FABE59C}" dt="2020-10-16T22:43:26.732" v="1059"/>
          <ac:picMkLst>
            <pc:docMk/>
            <pc:sldMk cId="2424506760" sldId="367"/>
            <ac:picMk id="3" creationId="{FC52B822-1FB5-4B7D-A822-ABA6B7BE5D7F}"/>
          </ac:picMkLst>
        </pc:picChg>
      </pc:sldChg>
      <pc:sldChg chg="addSp delSp modSp mod modTransition modAnim modNotesTx">
        <pc:chgData name="Bai Zhihao" userId="4a4b8ddf0d9503d6" providerId="LiveId" clId="{0274B679-5741-4A1E-BE0D-98956FABE59C}" dt="2020-10-20T23:50:58.907" v="5638"/>
        <pc:sldMkLst>
          <pc:docMk/>
          <pc:sldMk cId="33374838" sldId="368"/>
        </pc:sldMkLst>
        <pc:spChg chg="mod">
          <ac:chgData name="Bai Zhihao" userId="4a4b8ddf0d9503d6" providerId="LiveId" clId="{0274B679-5741-4A1E-BE0D-98956FABE59C}" dt="2020-10-20T21:36:30.702" v="5522" actId="14100"/>
          <ac:spMkLst>
            <pc:docMk/>
            <pc:sldMk cId="33374838" sldId="368"/>
            <ac:spMk id="2" creationId="{B6602E90-356D-4349-89D0-EE6251D324E4}"/>
          </ac:spMkLst>
        </pc:spChg>
        <pc:picChg chg="add del mod">
          <ac:chgData name="Bai Zhihao" userId="4a4b8ddf0d9503d6" providerId="LiveId" clId="{0274B679-5741-4A1E-BE0D-98956FABE59C}" dt="2020-10-20T21:16:16.628" v="5458"/>
          <ac:picMkLst>
            <pc:docMk/>
            <pc:sldMk cId="33374838" sldId="368"/>
            <ac:picMk id="3" creationId="{B2AE9E32-F6E1-4D24-AD8D-3D0A5EDD4B58}"/>
          </ac:picMkLst>
        </pc:picChg>
        <pc:picChg chg="add del mod">
          <ac:chgData name="Bai Zhihao" userId="4a4b8ddf0d9503d6" providerId="LiveId" clId="{0274B679-5741-4A1E-BE0D-98956FABE59C}" dt="2020-10-17T02:08:40.392" v="5167"/>
          <ac:picMkLst>
            <pc:docMk/>
            <pc:sldMk cId="33374838" sldId="368"/>
            <ac:picMk id="3" creationId="{C6D16E25-60C0-496F-AF71-5BCDBD0F0EF8}"/>
          </ac:picMkLst>
        </pc:picChg>
        <pc:picChg chg="add del mod">
          <ac:chgData name="Bai Zhihao" userId="4a4b8ddf0d9503d6" providerId="LiveId" clId="{0274B679-5741-4A1E-BE0D-98956FABE59C}" dt="2020-10-17T02:09:29.181" v="5176"/>
          <ac:picMkLst>
            <pc:docMk/>
            <pc:sldMk cId="33374838" sldId="368"/>
            <ac:picMk id="6" creationId="{264D23DF-39CF-40B0-8C8F-284651EEACAD}"/>
          </ac:picMkLst>
        </pc:picChg>
        <pc:picChg chg="add mod">
          <ac:chgData name="Bai Zhihao" userId="4a4b8ddf0d9503d6" providerId="LiveId" clId="{0274B679-5741-4A1E-BE0D-98956FABE59C}" dt="2020-10-17T03:13:53.488" v="5192"/>
          <ac:picMkLst>
            <pc:docMk/>
            <pc:sldMk cId="33374838" sldId="368"/>
            <ac:picMk id="8" creationId="{CE574A51-0D5C-4D04-AEB6-916004149AA0}"/>
          </ac:picMkLst>
        </pc:picChg>
      </pc:sldChg>
      <pc:sldChg chg="del">
        <pc:chgData name="Bai Zhihao" userId="4a4b8ddf0d9503d6" providerId="LiveId" clId="{0274B679-5741-4A1E-BE0D-98956FABE59C}" dt="2020-10-16T19:37:00.267" v="790" actId="47"/>
        <pc:sldMkLst>
          <pc:docMk/>
          <pc:sldMk cId="3456433006" sldId="371"/>
        </pc:sldMkLst>
      </pc:sldChg>
      <pc:sldChg chg="del">
        <pc:chgData name="Bai Zhihao" userId="4a4b8ddf0d9503d6" providerId="LiveId" clId="{0274B679-5741-4A1E-BE0D-98956FABE59C}" dt="2020-10-16T19:32:01.105" v="724" actId="47"/>
        <pc:sldMkLst>
          <pc:docMk/>
          <pc:sldMk cId="3434210658" sldId="372"/>
        </pc:sldMkLst>
      </pc:sldChg>
      <pc:sldChg chg="addSp delSp modSp modTransition modAnim">
        <pc:chgData name="Bai Zhihao" userId="4a4b8ddf0d9503d6" providerId="LiveId" clId="{0274B679-5741-4A1E-BE0D-98956FABE59C}" dt="2020-10-20T23:50:58.907" v="5638"/>
        <pc:sldMkLst>
          <pc:docMk/>
          <pc:sldMk cId="2856827338" sldId="373"/>
        </pc:sldMkLst>
        <pc:picChg chg="add del mod">
          <ac:chgData name="Bai Zhihao" userId="4a4b8ddf0d9503d6" providerId="LiveId" clId="{0274B679-5741-4A1E-BE0D-98956FABE59C}" dt="2020-10-20T21:16:16.628" v="5458"/>
          <ac:picMkLst>
            <pc:docMk/>
            <pc:sldMk cId="2856827338" sldId="373"/>
            <ac:picMk id="3" creationId="{8155AAD1-5CF0-4145-A757-88040D1E94A3}"/>
          </ac:picMkLst>
        </pc:picChg>
        <pc:picChg chg="add del mod">
          <ac:chgData name="Bai Zhihao" userId="4a4b8ddf0d9503d6" providerId="LiveId" clId="{0274B679-5741-4A1E-BE0D-98956FABE59C}" dt="2020-10-17T02:09:29.181" v="5176"/>
          <ac:picMkLst>
            <pc:docMk/>
            <pc:sldMk cId="2856827338" sldId="373"/>
            <ac:picMk id="3" creationId="{C10581F1-F8F3-4281-B913-EBCB7683D114}"/>
          </ac:picMkLst>
        </pc:picChg>
        <pc:picChg chg="add mod">
          <ac:chgData name="Bai Zhihao" userId="4a4b8ddf0d9503d6" providerId="LiveId" clId="{0274B679-5741-4A1E-BE0D-98956FABE59C}" dt="2020-10-17T03:13:53.488" v="5192"/>
          <ac:picMkLst>
            <pc:docMk/>
            <pc:sldMk cId="2856827338" sldId="373"/>
            <ac:picMk id="6" creationId="{CF3B3CB4-3FAA-4C6B-870F-18E35D0B025E}"/>
          </ac:picMkLst>
        </pc:picChg>
      </pc:sldChg>
      <pc:sldChg chg="addSp delSp modSp modTransition modAnim modNotesTx">
        <pc:chgData name="Bai Zhihao" userId="4a4b8ddf0d9503d6" providerId="LiveId" clId="{0274B679-5741-4A1E-BE0D-98956FABE59C}" dt="2020-10-21T03:02:13.742" v="5805" actId="20577"/>
        <pc:sldMkLst>
          <pc:docMk/>
          <pc:sldMk cId="111469305" sldId="374"/>
        </pc:sldMkLst>
        <pc:picChg chg="add del mod">
          <ac:chgData name="Bai Zhihao" userId="4a4b8ddf0d9503d6" providerId="LiveId" clId="{0274B679-5741-4A1E-BE0D-98956FABE59C}" dt="2020-10-20T21:16:16.628" v="5458"/>
          <ac:picMkLst>
            <pc:docMk/>
            <pc:sldMk cId="111469305" sldId="374"/>
            <ac:picMk id="3" creationId="{041DDA26-D4F5-4AC5-B5CB-6DC9D22F582F}"/>
          </ac:picMkLst>
        </pc:picChg>
        <pc:picChg chg="add del mod">
          <ac:chgData name="Bai Zhihao" userId="4a4b8ddf0d9503d6" providerId="LiveId" clId="{0274B679-5741-4A1E-BE0D-98956FABE59C}" dt="2020-10-17T02:09:29.181" v="5176"/>
          <ac:picMkLst>
            <pc:docMk/>
            <pc:sldMk cId="111469305" sldId="374"/>
            <ac:picMk id="3" creationId="{E6D45284-56D9-4C00-B14B-B44D99FA58F6}"/>
          </ac:picMkLst>
        </pc:picChg>
        <pc:picChg chg="add mod">
          <ac:chgData name="Bai Zhihao" userId="4a4b8ddf0d9503d6" providerId="LiveId" clId="{0274B679-5741-4A1E-BE0D-98956FABE59C}" dt="2020-10-17T03:13:53.488" v="5192"/>
          <ac:picMkLst>
            <pc:docMk/>
            <pc:sldMk cId="111469305" sldId="374"/>
            <ac:picMk id="6" creationId="{8552612E-CAE7-465A-A8A0-91E8BB0FD552}"/>
          </ac:picMkLst>
        </pc:picChg>
      </pc:sldChg>
      <pc:sldChg chg="del">
        <pc:chgData name="Bai Zhihao" userId="4a4b8ddf0d9503d6" providerId="LiveId" clId="{0274B679-5741-4A1E-BE0D-98956FABE59C}" dt="2020-10-16T19:32:01.105" v="724" actId="47"/>
        <pc:sldMkLst>
          <pc:docMk/>
          <pc:sldMk cId="1806596581" sldId="375"/>
        </pc:sldMkLst>
      </pc:sldChg>
      <pc:sldChg chg="addSp delSp modSp modTransition modAnim modNotesTx">
        <pc:chgData name="Bai Zhihao" userId="4a4b8ddf0d9503d6" providerId="LiveId" clId="{0274B679-5741-4A1E-BE0D-98956FABE59C}" dt="2020-10-21T01:40:25.272" v="5785" actId="20577"/>
        <pc:sldMkLst>
          <pc:docMk/>
          <pc:sldMk cId="1366189795" sldId="376"/>
        </pc:sldMkLst>
        <pc:picChg chg="add del mod">
          <ac:chgData name="Bai Zhihao" userId="4a4b8ddf0d9503d6" providerId="LiveId" clId="{0274B679-5741-4A1E-BE0D-98956FABE59C}" dt="2020-10-20T21:16:16.628" v="5458"/>
          <ac:picMkLst>
            <pc:docMk/>
            <pc:sldMk cId="1366189795" sldId="376"/>
            <ac:picMk id="4" creationId="{17E59D6E-57D4-4418-BD22-7B9B16525EE1}"/>
          </ac:picMkLst>
        </pc:picChg>
        <pc:picChg chg="add del mod">
          <ac:chgData name="Bai Zhihao" userId="4a4b8ddf0d9503d6" providerId="LiveId" clId="{0274B679-5741-4A1E-BE0D-98956FABE59C}" dt="2020-10-16T19:33:33.566" v="781"/>
          <ac:picMkLst>
            <pc:docMk/>
            <pc:sldMk cId="1366189795" sldId="376"/>
            <ac:picMk id="6" creationId="{0F680461-5F1F-493D-9BA8-446F44524231}"/>
          </ac:picMkLst>
        </pc:picChg>
        <pc:picChg chg="add mod">
          <ac:chgData name="Bai Zhihao" userId="4a4b8ddf0d9503d6" providerId="LiveId" clId="{0274B679-5741-4A1E-BE0D-98956FABE59C}" dt="2020-10-17T03:13:53.488" v="5192"/>
          <ac:picMkLst>
            <pc:docMk/>
            <pc:sldMk cId="1366189795" sldId="376"/>
            <ac:picMk id="6" creationId="{FFC1F089-E0C7-4397-A757-338B497AB6C6}"/>
          </ac:picMkLst>
        </pc:picChg>
        <pc:picChg chg="add del mod">
          <ac:chgData name="Bai Zhihao" userId="4a4b8ddf0d9503d6" providerId="LiveId" clId="{0274B679-5741-4A1E-BE0D-98956FABE59C}" dt="2020-10-16T19:34:31.610" v="782"/>
          <ac:picMkLst>
            <pc:docMk/>
            <pc:sldMk cId="1366189795" sldId="376"/>
            <ac:picMk id="7" creationId="{686E3526-25F6-4B10-B1B6-8B3CAC430E1E}"/>
          </ac:picMkLst>
        </pc:picChg>
        <pc:picChg chg="add del mod">
          <ac:chgData name="Bai Zhihao" userId="4a4b8ddf0d9503d6" providerId="LiveId" clId="{0274B679-5741-4A1E-BE0D-98956FABE59C}" dt="2020-10-17T02:09:29.181" v="5176"/>
          <ac:picMkLst>
            <pc:docMk/>
            <pc:sldMk cId="1366189795" sldId="376"/>
            <ac:picMk id="8" creationId="{EC38BEB5-4EA2-4678-90DC-5354C9A01032}"/>
          </ac:picMkLst>
        </pc:picChg>
      </pc:sldChg>
      <pc:sldChg chg="del">
        <pc:chgData name="Bai Zhihao" userId="4a4b8ddf0d9503d6" providerId="LiveId" clId="{0274B679-5741-4A1E-BE0D-98956FABE59C}" dt="2020-10-16T19:32:01.105" v="724" actId="47"/>
        <pc:sldMkLst>
          <pc:docMk/>
          <pc:sldMk cId="3644466007" sldId="377"/>
        </pc:sldMkLst>
      </pc:sldChg>
      <pc:sldChg chg="del">
        <pc:chgData name="Bai Zhihao" userId="4a4b8ddf0d9503d6" providerId="LiveId" clId="{0274B679-5741-4A1E-BE0D-98956FABE59C}" dt="2020-10-16T19:37:00.267" v="790" actId="47"/>
        <pc:sldMkLst>
          <pc:docMk/>
          <pc:sldMk cId="1351147302" sldId="378"/>
        </pc:sldMkLst>
      </pc:sldChg>
      <pc:sldChg chg="del">
        <pc:chgData name="Bai Zhihao" userId="4a4b8ddf0d9503d6" providerId="LiveId" clId="{0274B679-5741-4A1E-BE0D-98956FABE59C}" dt="2020-10-16T19:37:00.267" v="790" actId="47"/>
        <pc:sldMkLst>
          <pc:docMk/>
          <pc:sldMk cId="32535211" sldId="379"/>
        </pc:sldMkLst>
      </pc:sldChg>
      <pc:sldChg chg="del">
        <pc:chgData name="Bai Zhihao" userId="4a4b8ddf0d9503d6" providerId="LiveId" clId="{0274B679-5741-4A1E-BE0D-98956FABE59C}" dt="2020-10-16T19:37:04.568" v="791" actId="47"/>
        <pc:sldMkLst>
          <pc:docMk/>
          <pc:sldMk cId="647430292" sldId="380"/>
        </pc:sldMkLst>
      </pc:sldChg>
      <pc:sldChg chg="addSp delSp modSp mod modTransition modAnim modNotesTx">
        <pc:chgData name="Bai Zhihao" userId="4a4b8ddf0d9503d6" providerId="LiveId" clId="{0274B679-5741-4A1E-BE0D-98956FABE59C}" dt="2020-10-21T03:01:12.442" v="5795" actId="20577"/>
        <pc:sldMkLst>
          <pc:docMk/>
          <pc:sldMk cId="2311460395" sldId="381"/>
        </pc:sldMkLst>
        <pc:spChg chg="mod">
          <ac:chgData name="Bai Zhihao" userId="4a4b8ddf0d9503d6" providerId="LiveId" clId="{0274B679-5741-4A1E-BE0D-98956FABE59C}" dt="2020-10-21T03:01:12.442" v="5795" actId="20577"/>
          <ac:spMkLst>
            <pc:docMk/>
            <pc:sldMk cId="2311460395" sldId="381"/>
            <ac:spMk id="3" creationId="{CFD1EE74-BE16-4E55-B8A4-D0D9D54DFD1C}"/>
          </ac:spMkLst>
        </pc:spChg>
        <pc:spChg chg="add del">
          <ac:chgData name="Bai Zhihao" userId="4a4b8ddf0d9503d6" providerId="LiveId" clId="{0274B679-5741-4A1E-BE0D-98956FABE59C}" dt="2020-10-17T02:11:57.167" v="5178" actId="22"/>
          <ac:spMkLst>
            <pc:docMk/>
            <pc:sldMk cId="2311460395" sldId="381"/>
            <ac:spMk id="8" creationId="{E2D04434-4738-4E8E-A24A-2CE26B8C6A36}"/>
          </ac:spMkLst>
        </pc:spChg>
        <pc:picChg chg="add del mod">
          <ac:chgData name="Bai Zhihao" userId="4a4b8ddf0d9503d6" providerId="LiveId" clId="{0274B679-5741-4A1E-BE0D-98956FABE59C}" dt="2020-10-20T21:16:16.628" v="5458"/>
          <ac:picMkLst>
            <pc:docMk/>
            <pc:sldMk cId="2311460395" sldId="381"/>
            <ac:picMk id="4" creationId="{3EA06AAE-42E7-4D67-8BD7-8D7A6315FC6B}"/>
          </ac:picMkLst>
        </pc:picChg>
        <pc:picChg chg="add del mod">
          <ac:chgData name="Bai Zhihao" userId="4a4b8ddf0d9503d6" providerId="LiveId" clId="{0274B679-5741-4A1E-BE0D-98956FABE59C}" dt="2020-10-17T02:09:29.181" v="5176"/>
          <ac:picMkLst>
            <pc:docMk/>
            <pc:sldMk cId="2311460395" sldId="381"/>
            <ac:picMk id="6" creationId="{34E18D59-C42D-4263-A4B9-4C9A4AFA40C3}"/>
          </ac:picMkLst>
        </pc:picChg>
        <pc:picChg chg="add mod">
          <ac:chgData name="Bai Zhihao" userId="4a4b8ddf0d9503d6" providerId="LiveId" clId="{0274B679-5741-4A1E-BE0D-98956FABE59C}" dt="2020-10-17T03:13:53.488" v="5192"/>
          <ac:picMkLst>
            <pc:docMk/>
            <pc:sldMk cId="2311460395" sldId="381"/>
            <ac:picMk id="9" creationId="{8A9B3D3A-A64E-4CB0-94E4-8D20F6AA55E5}"/>
          </ac:picMkLst>
        </pc:picChg>
      </pc:sldChg>
      <pc:sldChg chg="addSp delSp modSp mod modTransition modAnim">
        <pc:chgData name="Bai Zhihao" userId="4a4b8ddf0d9503d6" providerId="LiveId" clId="{0274B679-5741-4A1E-BE0D-98956FABE59C}" dt="2020-10-20T23:50:58.907" v="5638"/>
        <pc:sldMkLst>
          <pc:docMk/>
          <pc:sldMk cId="1955002845" sldId="384"/>
        </pc:sldMkLst>
        <pc:spChg chg="mod">
          <ac:chgData name="Bai Zhihao" userId="4a4b8ddf0d9503d6" providerId="LiveId" clId="{0274B679-5741-4A1E-BE0D-98956FABE59C}" dt="2020-10-20T21:36:13.192" v="5517" actId="14100"/>
          <ac:spMkLst>
            <pc:docMk/>
            <pc:sldMk cId="1955002845" sldId="384"/>
            <ac:spMk id="2" creationId="{29B85998-5D91-4BCB-9F29-8FB69439485E}"/>
          </ac:spMkLst>
        </pc:spChg>
        <pc:picChg chg="add del mod">
          <ac:chgData name="Bai Zhihao" userId="4a4b8ddf0d9503d6" providerId="LiveId" clId="{0274B679-5741-4A1E-BE0D-98956FABE59C}" dt="2020-10-17T02:08:40.392" v="5167"/>
          <ac:picMkLst>
            <pc:docMk/>
            <pc:sldMk cId="1955002845" sldId="384"/>
            <ac:picMk id="3" creationId="{0ACB688D-2036-43E8-AB44-8EFDB3DAF328}"/>
          </ac:picMkLst>
        </pc:picChg>
        <pc:picChg chg="add del mod">
          <ac:chgData name="Bai Zhihao" userId="4a4b8ddf0d9503d6" providerId="LiveId" clId="{0274B679-5741-4A1E-BE0D-98956FABE59C}" dt="2020-10-20T21:16:16.628" v="5458"/>
          <ac:picMkLst>
            <pc:docMk/>
            <pc:sldMk cId="1955002845" sldId="384"/>
            <ac:picMk id="3" creationId="{DDF6A4BF-ACB6-4096-96D0-A0A6E1538715}"/>
          </ac:picMkLst>
        </pc:picChg>
        <pc:picChg chg="add del mod">
          <ac:chgData name="Bai Zhihao" userId="4a4b8ddf0d9503d6" providerId="LiveId" clId="{0274B679-5741-4A1E-BE0D-98956FABE59C}" dt="2020-10-17T02:09:29.181" v="5176"/>
          <ac:picMkLst>
            <pc:docMk/>
            <pc:sldMk cId="1955002845" sldId="384"/>
            <ac:picMk id="6" creationId="{FAC51EF1-DE87-42BE-A7F6-267A7DA15028}"/>
          </ac:picMkLst>
        </pc:picChg>
        <pc:picChg chg="add mod">
          <ac:chgData name="Bai Zhihao" userId="4a4b8ddf0d9503d6" providerId="LiveId" clId="{0274B679-5741-4A1E-BE0D-98956FABE59C}" dt="2020-10-17T03:13:53.488" v="5192"/>
          <ac:picMkLst>
            <pc:docMk/>
            <pc:sldMk cId="1955002845" sldId="384"/>
            <ac:picMk id="8" creationId="{446ADC64-52A8-4701-8137-102155482B7B}"/>
          </ac:picMkLst>
        </pc:picChg>
      </pc:sldChg>
      <pc:sldChg chg="del">
        <pc:chgData name="Bai Zhihao" userId="4a4b8ddf0d9503d6" providerId="LiveId" clId="{0274B679-5741-4A1E-BE0D-98956FABE59C}" dt="2020-10-16T19:38:09.331" v="797" actId="47"/>
        <pc:sldMkLst>
          <pc:docMk/>
          <pc:sldMk cId="3232659329" sldId="385"/>
        </pc:sldMkLst>
      </pc:sldChg>
      <pc:sldChg chg="del">
        <pc:chgData name="Bai Zhihao" userId="4a4b8ddf0d9503d6" providerId="LiveId" clId="{0274B679-5741-4A1E-BE0D-98956FABE59C}" dt="2020-10-16T22:04:45.242" v="816" actId="47"/>
        <pc:sldMkLst>
          <pc:docMk/>
          <pc:sldMk cId="2531734491" sldId="386"/>
        </pc:sldMkLst>
      </pc:sldChg>
      <pc:sldChg chg="addSp delSp modSp modTransition modAnim modNotesTx">
        <pc:chgData name="Bai Zhihao" userId="4a4b8ddf0d9503d6" providerId="LiveId" clId="{0274B679-5741-4A1E-BE0D-98956FABE59C}" dt="2020-10-17T03:13:53.488" v="5192"/>
        <pc:sldMkLst>
          <pc:docMk/>
          <pc:sldMk cId="2180006839" sldId="387"/>
        </pc:sldMkLst>
        <pc:picChg chg="add del mod">
          <ac:chgData name="Bai Zhihao" userId="4a4b8ddf0d9503d6" providerId="LiveId" clId="{0274B679-5741-4A1E-BE0D-98956FABE59C}" dt="2020-10-17T02:08:40.392" v="5167"/>
          <ac:picMkLst>
            <pc:docMk/>
            <pc:sldMk cId="2180006839" sldId="387"/>
            <ac:picMk id="7" creationId="{123D4A65-38DC-4BDE-9BB2-76AACFBA0FC5}"/>
          </ac:picMkLst>
        </pc:picChg>
        <pc:picChg chg="add del mod">
          <ac:chgData name="Bai Zhihao" userId="4a4b8ddf0d9503d6" providerId="LiveId" clId="{0274B679-5741-4A1E-BE0D-98956FABE59C}" dt="2020-10-17T02:09:29.181" v="5176"/>
          <ac:picMkLst>
            <pc:docMk/>
            <pc:sldMk cId="2180006839" sldId="387"/>
            <ac:picMk id="8" creationId="{D25F5B32-02CC-4998-A0FE-F06FF85381F1}"/>
          </ac:picMkLst>
        </pc:picChg>
        <pc:picChg chg="add mod">
          <ac:chgData name="Bai Zhihao" userId="4a4b8ddf0d9503d6" providerId="LiveId" clId="{0274B679-5741-4A1E-BE0D-98956FABE59C}" dt="2020-10-17T03:13:53.488" v="5192"/>
          <ac:picMkLst>
            <pc:docMk/>
            <pc:sldMk cId="2180006839" sldId="387"/>
            <ac:picMk id="9" creationId="{9F74FBC0-E89F-43FD-97A6-8188AE74ED33}"/>
          </ac:picMkLst>
        </pc:picChg>
      </pc:sldChg>
      <pc:sldChg chg="addSp modSp add del">
        <pc:chgData name="Bai Zhihao" userId="4a4b8ddf0d9503d6" providerId="LiveId" clId="{0274B679-5741-4A1E-BE0D-98956FABE59C}" dt="2020-10-17T02:00:44.190" v="4992" actId="47"/>
        <pc:sldMkLst>
          <pc:docMk/>
          <pc:sldMk cId="4090524357" sldId="388"/>
        </pc:sldMkLst>
        <pc:picChg chg="add mod">
          <ac:chgData name="Bai Zhihao" userId="4a4b8ddf0d9503d6" providerId="LiveId" clId="{0274B679-5741-4A1E-BE0D-98956FABE59C}" dt="2020-10-16T22:43:26.732" v="1059"/>
          <ac:picMkLst>
            <pc:docMk/>
            <pc:sldMk cId="4090524357" sldId="388"/>
            <ac:picMk id="7" creationId="{006514BB-2917-4F16-A523-A59EF88992FF}"/>
          </ac:picMkLst>
        </pc:picChg>
      </pc:sldChg>
      <pc:sldChg chg="addSp modSp del">
        <pc:chgData name="Bai Zhihao" userId="4a4b8ddf0d9503d6" providerId="LiveId" clId="{0274B679-5741-4A1E-BE0D-98956FABE59C}" dt="2020-10-17T01:59:44.727" v="4988" actId="47"/>
        <pc:sldMkLst>
          <pc:docMk/>
          <pc:sldMk cId="2280516231" sldId="389"/>
        </pc:sldMkLst>
        <pc:picChg chg="add mod">
          <ac:chgData name="Bai Zhihao" userId="4a4b8ddf0d9503d6" providerId="LiveId" clId="{0274B679-5741-4A1E-BE0D-98956FABE59C}" dt="2020-10-16T22:43:26.732" v="1059"/>
          <ac:picMkLst>
            <pc:docMk/>
            <pc:sldMk cId="2280516231" sldId="389"/>
            <ac:picMk id="3" creationId="{6D2B2245-6971-4C7B-A1CB-89C171EB609C}"/>
          </ac:picMkLst>
        </pc:picChg>
      </pc:sldChg>
      <pc:sldChg chg="addSp delSp modSp mod modTransition modAnim modNotesTx">
        <pc:chgData name="Bai Zhihao" userId="4a4b8ddf0d9503d6" providerId="LiveId" clId="{0274B679-5741-4A1E-BE0D-98956FABE59C}" dt="2020-10-20T23:50:58.907" v="5638"/>
        <pc:sldMkLst>
          <pc:docMk/>
          <pc:sldMk cId="1701656203" sldId="390"/>
        </pc:sldMkLst>
        <pc:spChg chg="mod">
          <ac:chgData name="Bai Zhihao" userId="4a4b8ddf0d9503d6" providerId="LiveId" clId="{0274B679-5741-4A1E-BE0D-98956FABE59C}" dt="2020-10-20T21:36:16.113" v="5518" actId="14100"/>
          <ac:spMkLst>
            <pc:docMk/>
            <pc:sldMk cId="1701656203" sldId="390"/>
            <ac:spMk id="2" creationId="{29B85998-5D91-4BCB-9F29-8FB69439485E}"/>
          </ac:spMkLst>
        </pc:spChg>
        <pc:picChg chg="add del mod">
          <ac:chgData name="Bai Zhihao" userId="4a4b8ddf0d9503d6" providerId="LiveId" clId="{0274B679-5741-4A1E-BE0D-98956FABE59C}" dt="2020-10-20T21:16:16.628" v="5458"/>
          <ac:picMkLst>
            <pc:docMk/>
            <pc:sldMk cId="1701656203" sldId="390"/>
            <ac:picMk id="3" creationId="{C7DC5E26-CCDE-4DA8-A7FB-60B55B6718C9}"/>
          </ac:picMkLst>
        </pc:picChg>
        <pc:picChg chg="add del mod">
          <ac:chgData name="Bai Zhihao" userId="4a4b8ddf0d9503d6" providerId="LiveId" clId="{0274B679-5741-4A1E-BE0D-98956FABE59C}" dt="2020-10-17T02:08:40.392" v="5167"/>
          <ac:picMkLst>
            <pc:docMk/>
            <pc:sldMk cId="1701656203" sldId="390"/>
            <ac:picMk id="6" creationId="{426C560C-744B-4E46-876C-4C6950C04B10}"/>
          </ac:picMkLst>
        </pc:picChg>
        <pc:picChg chg="add del mod">
          <ac:chgData name="Bai Zhihao" userId="4a4b8ddf0d9503d6" providerId="LiveId" clId="{0274B679-5741-4A1E-BE0D-98956FABE59C}" dt="2020-10-17T02:09:29.181" v="5176"/>
          <ac:picMkLst>
            <pc:docMk/>
            <pc:sldMk cId="1701656203" sldId="390"/>
            <ac:picMk id="8" creationId="{80384052-4C1E-42E6-86C6-3F3DF4B792B7}"/>
          </ac:picMkLst>
        </pc:picChg>
        <pc:picChg chg="add mod">
          <ac:chgData name="Bai Zhihao" userId="4a4b8ddf0d9503d6" providerId="LiveId" clId="{0274B679-5741-4A1E-BE0D-98956FABE59C}" dt="2020-10-17T03:13:53.488" v="5192"/>
          <ac:picMkLst>
            <pc:docMk/>
            <pc:sldMk cId="1701656203" sldId="390"/>
            <ac:picMk id="9" creationId="{D014CE63-F0D7-4E99-AE37-0086901961B6}"/>
          </ac:picMkLst>
        </pc:picChg>
      </pc:sldChg>
      <pc:sldChg chg="addSp delSp modSp mod modTransition modAnim">
        <pc:chgData name="Bai Zhihao" userId="4a4b8ddf0d9503d6" providerId="LiveId" clId="{0274B679-5741-4A1E-BE0D-98956FABE59C}" dt="2020-10-20T23:50:58.907" v="5638"/>
        <pc:sldMkLst>
          <pc:docMk/>
          <pc:sldMk cId="3238295223" sldId="391"/>
        </pc:sldMkLst>
        <pc:spChg chg="mod">
          <ac:chgData name="Bai Zhihao" userId="4a4b8ddf0d9503d6" providerId="LiveId" clId="{0274B679-5741-4A1E-BE0D-98956FABE59C}" dt="2020-10-20T21:36:20.590" v="5519" actId="14100"/>
          <ac:spMkLst>
            <pc:docMk/>
            <pc:sldMk cId="3238295223" sldId="391"/>
            <ac:spMk id="2" creationId="{29B85998-5D91-4BCB-9F29-8FB69439485E}"/>
          </ac:spMkLst>
        </pc:spChg>
        <pc:picChg chg="add del mod">
          <ac:chgData name="Bai Zhihao" userId="4a4b8ddf0d9503d6" providerId="LiveId" clId="{0274B679-5741-4A1E-BE0D-98956FABE59C}" dt="2020-10-20T21:16:16.628" v="5458"/>
          <ac:picMkLst>
            <pc:docMk/>
            <pc:sldMk cId="3238295223" sldId="391"/>
            <ac:picMk id="4" creationId="{BBB6D605-EF00-4A1C-A63E-869CAE952239}"/>
          </ac:picMkLst>
        </pc:picChg>
        <pc:picChg chg="add del mod">
          <ac:chgData name="Bai Zhihao" userId="4a4b8ddf0d9503d6" providerId="LiveId" clId="{0274B679-5741-4A1E-BE0D-98956FABE59C}" dt="2020-10-17T02:08:40.392" v="5167"/>
          <ac:picMkLst>
            <pc:docMk/>
            <pc:sldMk cId="3238295223" sldId="391"/>
            <ac:picMk id="6" creationId="{A956A41F-4AAC-4E6B-B383-326E30BD038A}"/>
          </ac:picMkLst>
        </pc:picChg>
        <pc:picChg chg="add del mod">
          <ac:chgData name="Bai Zhihao" userId="4a4b8ddf0d9503d6" providerId="LiveId" clId="{0274B679-5741-4A1E-BE0D-98956FABE59C}" dt="2020-10-17T02:09:29.181" v="5176"/>
          <ac:picMkLst>
            <pc:docMk/>
            <pc:sldMk cId="3238295223" sldId="391"/>
            <ac:picMk id="8" creationId="{144F40F2-152E-4D3B-87DC-0F17EB9BC545}"/>
          </ac:picMkLst>
        </pc:picChg>
        <pc:picChg chg="add mod">
          <ac:chgData name="Bai Zhihao" userId="4a4b8ddf0d9503d6" providerId="LiveId" clId="{0274B679-5741-4A1E-BE0D-98956FABE59C}" dt="2020-10-17T03:13:53.488" v="5192"/>
          <ac:picMkLst>
            <pc:docMk/>
            <pc:sldMk cId="3238295223" sldId="391"/>
            <ac:picMk id="10" creationId="{8709B387-876D-4EBE-8E28-A02EACAEF241}"/>
          </ac:picMkLst>
        </pc:picChg>
      </pc:sldChg>
      <pc:sldChg chg="addSp delSp modSp mod modTransition modAnim modNotesTx">
        <pc:chgData name="Bai Zhihao" userId="4a4b8ddf0d9503d6" providerId="LiveId" clId="{0274B679-5741-4A1E-BE0D-98956FABE59C}" dt="2020-10-20T23:50:58.907" v="5638"/>
        <pc:sldMkLst>
          <pc:docMk/>
          <pc:sldMk cId="296223877" sldId="392"/>
        </pc:sldMkLst>
        <pc:spChg chg="mod">
          <ac:chgData name="Bai Zhihao" userId="4a4b8ddf0d9503d6" providerId="LiveId" clId="{0274B679-5741-4A1E-BE0D-98956FABE59C}" dt="2020-10-20T21:36:23.816" v="5520" actId="14100"/>
          <ac:spMkLst>
            <pc:docMk/>
            <pc:sldMk cId="296223877" sldId="392"/>
            <ac:spMk id="2" creationId="{29B85998-5D91-4BCB-9F29-8FB69439485E}"/>
          </ac:spMkLst>
        </pc:spChg>
        <pc:picChg chg="add del mod">
          <ac:chgData name="Bai Zhihao" userId="4a4b8ddf0d9503d6" providerId="LiveId" clId="{0274B679-5741-4A1E-BE0D-98956FABE59C}" dt="2020-10-20T21:16:16.628" v="5458"/>
          <ac:picMkLst>
            <pc:docMk/>
            <pc:sldMk cId="296223877" sldId="392"/>
            <ac:picMk id="4" creationId="{3F820301-DF08-49E9-B8DD-9D8EAD232465}"/>
          </ac:picMkLst>
        </pc:picChg>
        <pc:picChg chg="add del mod">
          <ac:chgData name="Bai Zhihao" userId="4a4b8ddf0d9503d6" providerId="LiveId" clId="{0274B679-5741-4A1E-BE0D-98956FABE59C}" dt="2020-10-17T02:08:40.392" v="5167"/>
          <ac:picMkLst>
            <pc:docMk/>
            <pc:sldMk cId="296223877" sldId="392"/>
            <ac:picMk id="6" creationId="{51CBBA7D-995B-4CA4-8417-0F8D61094A19}"/>
          </ac:picMkLst>
        </pc:picChg>
        <pc:picChg chg="add del mod">
          <ac:chgData name="Bai Zhihao" userId="4a4b8ddf0d9503d6" providerId="LiveId" clId="{0274B679-5741-4A1E-BE0D-98956FABE59C}" dt="2020-10-17T02:09:29.181" v="5176"/>
          <ac:picMkLst>
            <pc:docMk/>
            <pc:sldMk cId="296223877" sldId="392"/>
            <ac:picMk id="8" creationId="{828B1C9F-4764-4110-8A69-87F8B8081467}"/>
          </ac:picMkLst>
        </pc:picChg>
        <pc:picChg chg="add mod">
          <ac:chgData name="Bai Zhihao" userId="4a4b8ddf0d9503d6" providerId="LiveId" clId="{0274B679-5741-4A1E-BE0D-98956FABE59C}" dt="2020-10-17T03:13:53.488" v="5192"/>
          <ac:picMkLst>
            <pc:docMk/>
            <pc:sldMk cId="296223877" sldId="392"/>
            <ac:picMk id="10" creationId="{38CE26EF-9CF2-47E4-920D-6E96A2348D27}"/>
          </ac:picMkLst>
        </pc:picChg>
      </pc:sldChg>
      <pc:sldChg chg="addSp modSp del">
        <pc:chgData name="Bai Zhihao" userId="4a4b8ddf0d9503d6" providerId="LiveId" clId="{0274B679-5741-4A1E-BE0D-98956FABE59C}" dt="2020-10-17T02:02:57.806" v="5153" actId="47"/>
        <pc:sldMkLst>
          <pc:docMk/>
          <pc:sldMk cId="403351495" sldId="394"/>
        </pc:sldMkLst>
        <pc:picChg chg="add mod">
          <ac:chgData name="Bai Zhihao" userId="4a4b8ddf0d9503d6" providerId="LiveId" clId="{0274B679-5741-4A1E-BE0D-98956FABE59C}" dt="2020-10-16T22:43:26.732" v="1059"/>
          <ac:picMkLst>
            <pc:docMk/>
            <pc:sldMk cId="403351495" sldId="394"/>
            <ac:picMk id="6" creationId="{C15B8B19-DD52-4056-8777-7A4EBAEECA22}"/>
          </ac:picMkLst>
        </pc:picChg>
      </pc:sldChg>
      <pc:sldChg chg="addSp modSp del">
        <pc:chgData name="Bai Zhihao" userId="4a4b8ddf0d9503d6" providerId="LiveId" clId="{0274B679-5741-4A1E-BE0D-98956FABE59C}" dt="2020-10-17T02:03:07.072" v="5154" actId="47"/>
        <pc:sldMkLst>
          <pc:docMk/>
          <pc:sldMk cId="1477556796" sldId="395"/>
        </pc:sldMkLst>
        <pc:picChg chg="add mod">
          <ac:chgData name="Bai Zhihao" userId="4a4b8ddf0d9503d6" providerId="LiveId" clId="{0274B679-5741-4A1E-BE0D-98956FABE59C}" dt="2020-10-16T22:43:26.732" v="1059"/>
          <ac:picMkLst>
            <pc:docMk/>
            <pc:sldMk cId="1477556796" sldId="395"/>
            <ac:picMk id="8" creationId="{538E1BDA-2FAE-43D4-8053-F7017696551A}"/>
          </ac:picMkLst>
        </pc:picChg>
      </pc:sldChg>
      <pc:sldChg chg="addSp modSp del">
        <pc:chgData name="Bai Zhihao" userId="4a4b8ddf0d9503d6" providerId="LiveId" clId="{0274B679-5741-4A1E-BE0D-98956FABE59C}" dt="2020-10-17T02:03:38.007" v="5156" actId="47"/>
        <pc:sldMkLst>
          <pc:docMk/>
          <pc:sldMk cId="3928763563" sldId="396"/>
        </pc:sldMkLst>
        <pc:picChg chg="add mod">
          <ac:chgData name="Bai Zhihao" userId="4a4b8ddf0d9503d6" providerId="LiveId" clId="{0274B679-5741-4A1E-BE0D-98956FABE59C}" dt="2020-10-16T22:43:26.732" v="1059"/>
          <ac:picMkLst>
            <pc:docMk/>
            <pc:sldMk cId="3928763563" sldId="396"/>
            <ac:picMk id="10" creationId="{32D9D8BA-0526-4EAA-883E-97DC63919C8B}"/>
          </ac:picMkLst>
        </pc:picChg>
      </pc:sldChg>
      <pc:sldChg chg="addSp modSp del modNotesTx">
        <pc:chgData name="Bai Zhihao" userId="4a4b8ddf0d9503d6" providerId="LiveId" clId="{0274B679-5741-4A1E-BE0D-98956FABE59C}" dt="2020-10-17T02:04:10.287" v="5163" actId="47"/>
        <pc:sldMkLst>
          <pc:docMk/>
          <pc:sldMk cId="4086895323" sldId="398"/>
        </pc:sldMkLst>
        <pc:picChg chg="add mod">
          <ac:chgData name="Bai Zhihao" userId="4a4b8ddf0d9503d6" providerId="LiveId" clId="{0274B679-5741-4A1E-BE0D-98956FABE59C}" dt="2020-10-16T22:43:26.732" v="1059"/>
          <ac:picMkLst>
            <pc:docMk/>
            <pc:sldMk cId="4086895323" sldId="398"/>
            <ac:picMk id="10" creationId="{1B79F5B8-3AB7-4229-8739-E1328CD16FF0}"/>
          </ac:picMkLst>
        </pc:picChg>
      </pc:sldChg>
      <pc:sldChg chg="addSp modSp del">
        <pc:chgData name="Bai Zhihao" userId="4a4b8ddf0d9503d6" providerId="LiveId" clId="{0274B679-5741-4A1E-BE0D-98956FABE59C}" dt="2020-10-17T02:03:44.281" v="5157" actId="47"/>
        <pc:sldMkLst>
          <pc:docMk/>
          <pc:sldMk cId="3340230855" sldId="400"/>
        </pc:sldMkLst>
        <pc:picChg chg="add mod">
          <ac:chgData name="Bai Zhihao" userId="4a4b8ddf0d9503d6" providerId="LiveId" clId="{0274B679-5741-4A1E-BE0D-98956FABE59C}" dt="2020-10-16T22:43:26.732" v="1059"/>
          <ac:picMkLst>
            <pc:docMk/>
            <pc:sldMk cId="3340230855" sldId="400"/>
            <ac:picMk id="10" creationId="{0D2651F6-55F8-4B70-BCD0-C28080C2B65B}"/>
          </ac:picMkLst>
        </pc:picChg>
      </pc:sldChg>
      <pc:sldChg chg="del">
        <pc:chgData name="Bai Zhihao" userId="4a4b8ddf0d9503d6" providerId="LiveId" clId="{0274B679-5741-4A1E-BE0D-98956FABE59C}" dt="2020-10-16T19:36:57.083" v="789" actId="47"/>
        <pc:sldMkLst>
          <pc:docMk/>
          <pc:sldMk cId="573911071" sldId="401"/>
        </pc:sldMkLst>
      </pc:sldChg>
      <pc:sldChg chg="addSp delSp modSp modTransition modAnim">
        <pc:chgData name="Bai Zhihao" userId="4a4b8ddf0d9503d6" providerId="LiveId" clId="{0274B679-5741-4A1E-BE0D-98956FABE59C}" dt="2020-10-20T23:50:58.907" v="5638"/>
        <pc:sldMkLst>
          <pc:docMk/>
          <pc:sldMk cId="3906576910" sldId="402"/>
        </pc:sldMkLst>
        <pc:picChg chg="add del mod">
          <ac:chgData name="Bai Zhihao" userId="4a4b8ddf0d9503d6" providerId="LiveId" clId="{0274B679-5741-4A1E-BE0D-98956FABE59C}" dt="2020-10-20T21:16:16.628" v="5458"/>
          <ac:picMkLst>
            <pc:docMk/>
            <pc:sldMk cId="3906576910" sldId="402"/>
            <ac:picMk id="4" creationId="{F328C484-348C-4B2E-A17B-7A4A2BB122C6}"/>
          </ac:picMkLst>
        </pc:picChg>
        <pc:picChg chg="add del mod">
          <ac:chgData name="Bai Zhihao" userId="4a4b8ddf0d9503d6" providerId="LiveId" clId="{0274B679-5741-4A1E-BE0D-98956FABE59C}" dt="2020-10-17T02:09:29.181" v="5176"/>
          <ac:picMkLst>
            <pc:docMk/>
            <pc:sldMk cId="3906576910" sldId="402"/>
            <ac:picMk id="7" creationId="{A13B54B3-329A-4933-BBDF-25C06654ED47}"/>
          </ac:picMkLst>
        </pc:picChg>
        <pc:picChg chg="add mod">
          <ac:chgData name="Bai Zhihao" userId="4a4b8ddf0d9503d6" providerId="LiveId" clId="{0274B679-5741-4A1E-BE0D-98956FABE59C}" dt="2020-10-17T03:13:53.488" v="5192"/>
          <ac:picMkLst>
            <pc:docMk/>
            <pc:sldMk cId="3906576910" sldId="402"/>
            <ac:picMk id="8" creationId="{65EF9ED6-F8F2-4502-8A8C-ED9E4879C5BC}"/>
          </ac:picMkLst>
        </pc:picChg>
      </pc:sldChg>
      <pc:sldChg chg="addSp delSp modSp modTransition modAnim">
        <pc:chgData name="Bai Zhihao" userId="4a4b8ddf0d9503d6" providerId="LiveId" clId="{0274B679-5741-4A1E-BE0D-98956FABE59C}" dt="2020-10-20T23:50:58.907" v="5638"/>
        <pc:sldMkLst>
          <pc:docMk/>
          <pc:sldMk cId="3978050309" sldId="403"/>
        </pc:sldMkLst>
        <pc:picChg chg="add del mod">
          <ac:chgData name="Bai Zhihao" userId="4a4b8ddf0d9503d6" providerId="LiveId" clId="{0274B679-5741-4A1E-BE0D-98956FABE59C}" dt="2020-10-20T21:16:16.628" v="5458"/>
          <ac:picMkLst>
            <pc:docMk/>
            <pc:sldMk cId="3978050309" sldId="403"/>
            <ac:picMk id="4" creationId="{3DB954E2-52BE-4E51-B537-A0B99D4FBDAE}"/>
          </ac:picMkLst>
        </pc:picChg>
        <pc:picChg chg="add del mod">
          <ac:chgData name="Bai Zhihao" userId="4a4b8ddf0d9503d6" providerId="LiveId" clId="{0274B679-5741-4A1E-BE0D-98956FABE59C}" dt="2020-10-17T02:09:29.181" v="5176"/>
          <ac:picMkLst>
            <pc:docMk/>
            <pc:sldMk cId="3978050309" sldId="403"/>
            <ac:picMk id="6" creationId="{FDCC9BC8-1BA6-4DBF-95FB-697C9FC448C3}"/>
          </ac:picMkLst>
        </pc:picChg>
        <pc:picChg chg="add mod">
          <ac:chgData name="Bai Zhihao" userId="4a4b8ddf0d9503d6" providerId="LiveId" clId="{0274B679-5741-4A1E-BE0D-98956FABE59C}" dt="2020-10-17T03:13:53.488" v="5192"/>
          <ac:picMkLst>
            <pc:docMk/>
            <pc:sldMk cId="3978050309" sldId="403"/>
            <ac:picMk id="8" creationId="{2B9A86C3-3099-45E9-9B5A-695E121A19FF}"/>
          </ac:picMkLst>
        </pc:picChg>
      </pc:sldChg>
      <pc:sldChg chg="addSp delSp modSp modTransition modAnim">
        <pc:chgData name="Bai Zhihao" userId="4a4b8ddf0d9503d6" providerId="LiveId" clId="{0274B679-5741-4A1E-BE0D-98956FABE59C}" dt="2020-10-20T23:50:58.907" v="5638"/>
        <pc:sldMkLst>
          <pc:docMk/>
          <pc:sldMk cId="3999044072" sldId="404"/>
        </pc:sldMkLst>
        <pc:picChg chg="add del mod">
          <ac:chgData name="Bai Zhihao" userId="4a4b8ddf0d9503d6" providerId="LiveId" clId="{0274B679-5741-4A1E-BE0D-98956FABE59C}" dt="2020-10-20T21:16:16.628" v="5458"/>
          <ac:picMkLst>
            <pc:docMk/>
            <pc:sldMk cId="3999044072" sldId="404"/>
            <ac:picMk id="4" creationId="{DF670E21-ACC7-480A-BCC9-E3F066041AAF}"/>
          </ac:picMkLst>
        </pc:picChg>
        <pc:picChg chg="add del mod">
          <ac:chgData name="Bai Zhihao" userId="4a4b8ddf0d9503d6" providerId="LiveId" clId="{0274B679-5741-4A1E-BE0D-98956FABE59C}" dt="2020-10-17T02:09:29.181" v="5176"/>
          <ac:picMkLst>
            <pc:docMk/>
            <pc:sldMk cId="3999044072" sldId="404"/>
            <ac:picMk id="6" creationId="{2ED322B3-6D12-4BC9-87CF-CCFB4248E523}"/>
          </ac:picMkLst>
        </pc:picChg>
        <pc:picChg chg="add mod">
          <ac:chgData name="Bai Zhihao" userId="4a4b8ddf0d9503d6" providerId="LiveId" clId="{0274B679-5741-4A1E-BE0D-98956FABE59C}" dt="2020-10-17T03:13:53.488" v="5192"/>
          <ac:picMkLst>
            <pc:docMk/>
            <pc:sldMk cId="3999044072" sldId="404"/>
            <ac:picMk id="8" creationId="{26609F09-9E42-4FE0-B59F-EA47365F3BDC}"/>
          </ac:picMkLst>
        </pc:picChg>
      </pc:sldChg>
      <pc:sldChg chg="addSp delSp modSp modTransition modAnim modNotesTx">
        <pc:chgData name="Bai Zhihao" userId="4a4b8ddf0d9503d6" providerId="LiveId" clId="{0274B679-5741-4A1E-BE0D-98956FABE59C}" dt="2020-10-20T23:50:58.907" v="5638"/>
        <pc:sldMkLst>
          <pc:docMk/>
          <pc:sldMk cId="681141728" sldId="405"/>
        </pc:sldMkLst>
        <pc:picChg chg="add del mod">
          <ac:chgData name="Bai Zhihao" userId="4a4b8ddf0d9503d6" providerId="LiveId" clId="{0274B679-5741-4A1E-BE0D-98956FABE59C}" dt="2020-10-20T21:16:16.628" v="5458"/>
          <ac:picMkLst>
            <pc:docMk/>
            <pc:sldMk cId="681141728" sldId="405"/>
            <ac:picMk id="4" creationId="{928B7309-8A3B-4235-B7CE-B44117076916}"/>
          </ac:picMkLst>
        </pc:picChg>
        <pc:picChg chg="add del mod">
          <ac:chgData name="Bai Zhihao" userId="4a4b8ddf0d9503d6" providerId="LiveId" clId="{0274B679-5741-4A1E-BE0D-98956FABE59C}" dt="2020-10-17T02:09:29.181" v="5176"/>
          <ac:picMkLst>
            <pc:docMk/>
            <pc:sldMk cId="681141728" sldId="405"/>
            <ac:picMk id="6" creationId="{4F012118-5B75-49C5-A19E-CC865FAD9137}"/>
          </ac:picMkLst>
        </pc:picChg>
        <pc:picChg chg="add mod">
          <ac:chgData name="Bai Zhihao" userId="4a4b8ddf0d9503d6" providerId="LiveId" clId="{0274B679-5741-4A1E-BE0D-98956FABE59C}" dt="2020-10-17T03:13:53.488" v="5192"/>
          <ac:picMkLst>
            <pc:docMk/>
            <pc:sldMk cId="681141728" sldId="405"/>
            <ac:picMk id="8" creationId="{1FE24E21-B7D1-45F5-9F2F-0E20446E4229}"/>
          </ac:picMkLst>
        </pc:picChg>
      </pc:sldChg>
      <pc:sldChg chg="addSp delSp modSp modTransition modAnim">
        <pc:chgData name="Bai Zhihao" userId="4a4b8ddf0d9503d6" providerId="LiveId" clId="{0274B679-5741-4A1E-BE0D-98956FABE59C}" dt="2020-10-20T23:50:58.907" v="5638"/>
        <pc:sldMkLst>
          <pc:docMk/>
          <pc:sldMk cId="3888111304" sldId="406"/>
        </pc:sldMkLst>
        <pc:picChg chg="add del mod">
          <ac:chgData name="Bai Zhihao" userId="4a4b8ddf0d9503d6" providerId="LiveId" clId="{0274B679-5741-4A1E-BE0D-98956FABE59C}" dt="2020-10-17T02:09:29.181" v="5176"/>
          <ac:picMkLst>
            <pc:docMk/>
            <pc:sldMk cId="3888111304" sldId="406"/>
            <ac:picMk id="3" creationId="{D71474F3-F097-4F79-B3A3-E64231C560D3}"/>
          </ac:picMkLst>
        </pc:picChg>
        <pc:picChg chg="add del mod">
          <ac:chgData name="Bai Zhihao" userId="4a4b8ddf0d9503d6" providerId="LiveId" clId="{0274B679-5741-4A1E-BE0D-98956FABE59C}" dt="2020-10-20T21:16:16.628" v="5458"/>
          <ac:picMkLst>
            <pc:docMk/>
            <pc:sldMk cId="3888111304" sldId="406"/>
            <ac:picMk id="4" creationId="{6EBF6343-7291-40DB-B897-18148E063D20}"/>
          </ac:picMkLst>
        </pc:picChg>
        <pc:picChg chg="add mod">
          <ac:chgData name="Bai Zhihao" userId="4a4b8ddf0d9503d6" providerId="LiveId" clId="{0274B679-5741-4A1E-BE0D-98956FABE59C}" dt="2020-10-17T03:13:53.488" v="5192"/>
          <ac:picMkLst>
            <pc:docMk/>
            <pc:sldMk cId="3888111304" sldId="406"/>
            <ac:picMk id="6" creationId="{002B1624-F85C-4628-8846-B94D020CB1F9}"/>
          </ac:picMkLst>
        </pc:picChg>
      </pc:sldChg>
      <pc:sldChg chg="addSp delSp modSp modTransition modAnim">
        <pc:chgData name="Bai Zhihao" userId="4a4b8ddf0d9503d6" providerId="LiveId" clId="{0274B679-5741-4A1E-BE0D-98956FABE59C}" dt="2020-10-17T03:13:53.488" v="5192"/>
        <pc:sldMkLst>
          <pc:docMk/>
          <pc:sldMk cId="2635929245" sldId="407"/>
        </pc:sldMkLst>
        <pc:picChg chg="add del mod">
          <ac:chgData name="Bai Zhihao" userId="4a4b8ddf0d9503d6" providerId="LiveId" clId="{0274B679-5741-4A1E-BE0D-98956FABE59C}" dt="2020-10-17T02:09:29.181" v="5176"/>
          <ac:picMkLst>
            <pc:docMk/>
            <pc:sldMk cId="2635929245" sldId="407"/>
            <ac:picMk id="6" creationId="{88B68285-D760-4D4C-80F3-87CD2029C4A9}"/>
          </ac:picMkLst>
        </pc:picChg>
        <pc:picChg chg="add mod">
          <ac:chgData name="Bai Zhihao" userId="4a4b8ddf0d9503d6" providerId="LiveId" clId="{0274B679-5741-4A1E-BE0D-98956FABE59C}" dt="2020-10-17T03:13:53.488" v="5192"/>
          <ac:picMkLst>
            <pc:docMk/>
            <pc:sldMk cId="2635929245" sldId="407"/>
            <ac:picMk id="8" creationId="{2E8C5FE8-7FF3-4209-AE04-BA7D5FF29AAB}"/>
          </ac:picMkLst>
        </pc:picChg>
      </pc:sldChg>
      <pc:sldChg chg="addSp delSp modSp modTransition modAnim">
        <pc:chgData name="Bai Zhihao" userId="4a4b8ddf0d9503d6" providerId="LiveId" clId="{0274B679-5741-4A1E-BE0D-98956FABE59C}" dt="2020-10-20T23:50:58.907" v="5638"/>
        <pc:sldMkLst>
          <pc:docMk/>
          <pc:sldMk cId="2664907895" sldId="408"/>
        </pc:sldMkLst>
        <pc:picChg chg="add del mod">
          <ac:chgData name="Bai Zhihao" userId="4a4b8ddf0d9503d6" providerId="LiveId" clId="{0274B679-5741-4A1E-BE0D-98956FABE59C}" dt="2020-10-20T21:16:16.628" v="5458"/>
          <ac:picMkLst>
            <pc:docMk/>
            <pc:sldMk cId="2664907895" sldId="408"/>
            <ac:picMk id="4" creationId="{C2CB87A1-BC89-458F-A0F8-2872E93304CF}"/>
          </ac:picMkLst>
        </pc:picChg>
        <pc:picChg chg="add del mod">
          <ac:chgData name="Bai Zhihao" userId="4a4b8ddf0d9503d6" providerId="LiveId" clId="{0274B679-5741-4A1E-BE0D-98956FABE59C}" dt="2020-10-17T02:09:29.181" v="5176"/>
          <ac:picMkLst>
            <pc:docMk/>
            <pc:sldMk cId="2664907895" sldId="408"/>
            <ac:picMk id="6" creationId="{53D413B0-6B67-4B7A-AEC9-7D7227BC15F5}"/>
          </ac:picMkLst>
        </pc:picChg>
        <pc:picChg chg="add mod">
          <ac:chgData name="Bai Zhihao" userId="4a4b8ddf0d9503d6" providerId="LiveId" clId="{0274B679-5741-4A1E-BE0D-98956FABE59C}" dt="2020-10-17T03:13:53.488" v="5192"/>
          <ac:picMkLst>
            <pc:docMk/>
            <pc:sldMk cId="2664907895" sldId="408"/>
            <ac:picMk id="8" creationId="{EEC7484A-3721-465F-A09B-002994C37163}"/>
          </ac:picMkLst>
        </pc:picChg>
      </pc:sldChg>
      <pc:sldChg chg="addSp delSp modSp modTransition modAnim">
        <pc:chgData name="Bai Zhihao" userId="4a4b8ddf0d9503d6" providerId="LiveId" clId="{0274B679-5741-4A1E-BE0D-98956FABE59C}" dt="2020-10-20T23:50:58.907" v="5638"/>
        <pc:sldMkLst>
          <pc:docMk/>
          <pc:sldMk cId="48804897" sldId="409"/>
        </pc:sldMkLst>
        <pc:picChg chg="add del mod">
          <ac:chgData name="Bai Zhihao" userId="4a4b8ddf0d9503d6" providerId="LiveId" clId="{0274B679-5741-4A1E-BE0D-98956FABE59C}" dt="2020-10-20T21:16:16.628" v="5458"/>
          <ac:picMkLst>
            <pc:docMk/>
            <pc:sldMk cId="48804897" sldId="409"/>
            <ac:picMk id="4" creationId="{5A6A50B3-12A3-47A0-AA50-C7991D955C57}"/>
          </ac:picMkLst>
        </pc:picChg>
        <pc:picChg chg="add del mod">
          <ac:chgData name="Bai Zhihao" userId="4a4b8ddf0d9503d6" providerId="LiveId" clId="{0274B679-5741-4A1E-BE0D-98956FABE59C}" dt="2020-10-17T02:09:29.181" v="5176"/>
          <ac:picMkLst>
            <pc:docMk/>
            <pc:sldMk cId="48804897" sldId="409"/>
            <ac:picMk id="6" creationId="{D60DC97F-BE09-419B-8262-B8F346F06736}"/>
          </ac:picMkLst>
        </pc:picChg>
        <pc:picChg chg="add mod">
          <ac:chgData name="Bai Zhihao" userId="4a4b8ddf0d9503d6" providerId="LiveId" clId="{0274B679-5741-4A1E-BE0D-98956FABE59C}" dt="2020-10-17T03:13:53.488" v="5192"/>
          <ac:picMkLst>
            <pc:docMk/>
            <pc:sldMk cId="48804897" sldId="409"/>
            <ac:picMk id="8" creationId="{E067931E-4729-45AE-8561-2F6B3B3D48D6}"/>
          </ac:picMkLst>
        </pc:picChg>
      </pc:sldChg>
      <pc:sldChg chg="addSp delSp modSp modTransition modAnim">
        <pc:chgData name="Bai Zhihao" userId="4a4b8ddf0d9503d6" providerId="LiveId" clId="{0274B679-5741-4A1E-BE0D-98956FABE59C}" dt="2020-10-20T23:50:58.907" v="5638"/>
        <pc:sldMkLst>
          <pc:docMk/>
          <pc:sldMk cId="1896866811" sldId="410"/>
        </pc:sldMkLst>
        <pc:picChg chg="add del mod">
          <ac:chgData name="Bai Zhihao" userId="4a4b8ddf0d9503d6" providerId="LiveId" clId="{0274B679-5741-4A1E-BE0D-98956FABE59C}" dt="2020-10-20T21:16:16.628" v="5458"/>
          <ac:picMkLst>
            <pc:docMk/>
            <pc:sldMk cId="1896866811" sldId="410"/>
            <ac:picMk id="4" creationId="{72228341-8218-4B5C-9A63-016AEA7F4D3B}"/>
          </ac:picMkLst>
        </pc:picChg>
        <pc:picChg chg="add del mod">
          <ac:chgData name="Bai Zhihao" userId="4a4b8ddf0d9503d6" providerId="LiveId" clId="{0274B679-5741-4A1E-BE0D-98956FABE59C}" dt="2020-10-17T02:09:29.181" v="5176"/>
          <ac:picMkLst>
            <pc:docMk/>
            <pc:sldMk cId="1896866811" sldId="410"/>
            <ac:picMk id="6" creationId="{898EADCF-BEAF-4DB8-8A0A-E12FFE7389EE}"/>
          </ac:picMkLst>
        </pc:picChg>
        <pc:picChg chg="add mod">
          <ac:chgData name="Bai Zhihao" userId="4a4b8ddf0d9503d6" providerId="LiveId" clId="{0274B679-5741-4A1E-BE0D-98956FABE59C}" dt="2020-10-17T03:13:53.488" v="5192"/>
          <ac:picMkLst>
            <pc:docMk/>
            <pc:sldMk cId="1896866811" sldId="410"/>
            <ac:picMk id="8" creationId="{A8F5F52E-C860-4004-8ED2-F69E318398D7}"/>
          </ac:picMkLst>
        </pc:picChg>
      </pc:sldChg>
      <pc:sldChg chg="addSp delSp modSp modTransition modAnim">
        <pc:chgData name="Bai Zhihao" userId="4a4b8ddf0d9503d6" providerId="LiveId" clId="{0274B679-5741-4A1E-BE0D-98956FABE59C}" dt="2020-10-17T03:13:53.488" v="5192"/>
        <pc:sldMkLst>
          <pc:docMk/>
          <pc:sldMk cId="3113303084" sldId="411"/>
        </pc:sldMkLst>
        <pc:picChg chg="add del mod">
          <ac:chgData name="Bai Zhihao" userId="4a4b8ddf0d9503d6" providerId="LiveId" clId="{0274B679-5741-4A1E-BE0D-98956FABE59C}" dt="2020-10-17T02:09:29.181" v="5176"/>
          <ac:picMkLst>
            <pc:docMk/>
            <pc:sldMk cId="3113303084" sldId="411"/>
            <ac:picMk id="6" creationId="{126A402C-9E2D-4963-BC66-C022BA30C741}"/>
          </ac:picMkLst>
        </pc:picChg>
        <pc:picChg chg="add mod">
          <ac:chgData name="Bai Zhihao" userId="4a4b8ddf0d9503d6" providerId="LiveId" clId="{0274B679-5741-4A1E-BE0D-98956FABE59C}" dt="2020-10-17T03:13:53.488" v="5192"/>
          <ac:picMkLst>
            <pc:docMk/>
            <pc:sldMk cId="3113303084" sldId="411"/>
            <ac:picMk id="8" creationId="{CC049CB2-2BCD-4FF2-B232-A298A4983635}"/>
          </ac:picMkLst>
        </pc:picChg>
      </pc:sldChg>
      <pc:sldChg chg="addSp delSp modSp modTransition modAnim modNotesTx">
        <pc:chgData name="Bai Zhihao" userId="4a4b8ddf0d9503d6" providerId="LiveId" clId="{0274B679-5741-4A1E-BE0D-98956FABE59C}" dt="2020-10-20T23:50:58.907" v="5638"/>
        <pc:sldMkLst>
          <pc:docMk/>
          <pc:sldMk cId="4189219528" sldId="412"/>
        </pc:sldMkLst>
        <pc:picChg chg="add del mod">
          <ac:chgData name="Bai Zhihao" userId="4a4b8ddf0d9503d6" providerId="LiveId" clId="{0274B679-5741-4A1E-BE0D-98956FABE59C}" dt="2020-10-20T21:16:16.628" v="5458"/>
          <ac:picMkLst>
            <pc:docMk/>
            <pc:sldMk cId="4189219528" sldId="412"/>
            <ac:picMk id="3" creationId="{45067624-9AFE-4BBD-85EB-1E192C0DCCA7}"/>
          </ac:picMkLst>
        </pc:picChg>
        <pc:picChg chg="add del mod">
          <ac:chgData name="Bai Zhihao" userId="4a4b8ddf0d9503d6" providerId="LiveId" clId="{0274B679-5741-4A1E-BE0D-98956FABE59C}" dt="2020-10-17T02:09:29.181" v="5176"/>
          <ac:picMkLst>
            <pc:docMk/>
            <pc:sldMk cId="4189219528" sldId="412"/>
            <ac:picMk id="6" creationId="{4B7BEEA8-5F64-4094-A866-773DABAC8A53}"/>
          </ac:picMkLst>
        </pc:picChg>
        <pc:picChg chg="add mod">
          <ac:chgData name="Bai Zhihao" userId="4a4b8ddf0d9503d6" providerId="LiveId" clId="{0274B679-5741-4A1E-BE0D-98956FABE59C}" dt="2020-10-17T03:13:53.488" v="5192"/>
          <ac:picMkLst>
            <pc:docMk/>
            <pc:sldMk cId="4189219528" sldId="412"/>
            <ac:picMk id="8" creationId="{44F4FAD5-804F-4FF9-9750-ABA55B6FE9D5}"/>
          </ac:picMkLst>
        </pc:picChg>
      </pc:sldChg>
      <pc:sldChg chg="del">
        <pc:chgData name="Bai Zhihao" userId="4a4b8ddf0d9503d6" providerId="LiveId" clId="{0274B679-5741-4A1E-BE0D-98956FABE59C}" dt="2020-10-16T19:38:09.331" v="797" actId="47"/>
        <pc:sldMkLst>
          <pc:docMk/>
          <pc:sldMk cId="112048652" sldId="413"/>
        </pc:sldMkLst>
      </pc:sldChg>
      <pc:sldChg chg="del">
        <pc:chgData name="Bai Zhihao" userId="4a4b8ddf0d9503d6" providerId="LiveId" clId="{0274B679-5741-4A1E-BE0D-98956FABE59C}" dt="2020-10-16T19:38:09.331" v="797" actId="47"/>
        <pc:sldMkLst>
          <pc:docMk/>
          <pc:sldMk cId="4138392691" sldId="414"/>
        </pc:sldMkLst>
      </pc:sldChg>
      <pc:sldChg chg="del">
        <pc:chgData name="Bai Zhihao" userId="4a4b8ddf0d9503d6" providerId="LiveId" clId="{0274B679-5741-4A1E-BE0D-98956FABE59C}" dt="2020-10-16T19:38:09.331" v="797" actId="47"/>
        <pc:sldMkLst>
          <pc:docMk/>
          <pc:sldMk cId="1355776782" sldId="415"/>
        </pc:sldMkLst>
      </pc:sldChg>
      <pc:sldChg chg="del">
        <pc:chgData name="Bai Zhihao" userId="4a4b8ddf0d9503d6" providerId="LiveId" clId="{0274B679-5741-4A1E-BE0D-98956FABE59C}" dt="2020-10-16T19:38:09.331" v="797" actId="47"/>
        <pc:sldMkLst>
          <pc:docMk/>
          <pc:sldMk cId="2789671280" sldId="416"/>
        </pc:sldMkLst>
      </pc:sldChg>
      <pc:sldChg chg="del">
        <pc:chgData name="Bai Zhihao" userId="4a4b8ddf0d9503d6" providerId="LiveId" clId="{0274B679-5741-4A1E-BE0D-98956FABE59C}" dt="2020-10-16T19:38:09.331" v="797" actId="47"/>
        <pc:sldMkLst>
          <pc:docMk/>
          <pc:sldMk cId="432648829" sldId="417"/>
        </pc:sldMkLst>
      </pc:sldChg>
      <pc:sldChg chg="del">
        <pc:chgData name="Bai Zhihao" userId="4a4b8ddf0d9503d6" providerId="LiveId" clId="{0274B679-5741-4A1E-BE0D-98956FABE59C}" dt="2020-10-16T19:38:44.183" v="802" actId="47"/>
        <pc:sldMkLst>
          <pc:docMk/>
          <pc:sldMk cId="131899980" sldId="419"/>
        </pc:sldMkLst>
      </pc:sldChg>
      <pc:sldChg chg="del">
        <pc:chgData name="Bai Zhihao" userId="4a4b8ddf0d9503d6" providerId="LiveId" clId="{0274B679-5741-4A1E-BE0D-98956FABE59C}" dt="2020-10-16T19:38:44.183" v="802" actId="47"/>
        <pc:sldMkLst>
          <pc:docMk/>
          <pc:sldMk cId="910276032" sldId="420"/>
        </pc:sldMkLst>
      </pc:sldChg>
      <pc:sldChg chg="addSp delSp modSp modTransition modAnim modNotesTx">
        <pc:chgData name="Bai Zhihao" userId="4a4b8ddf0d9503d6" providerId="LiveId" clId="{0274B679-5741-4A1E-BE0D-98956FABE59C}" dt="2020-10-17T03:13:53.488" v="5192"/>
        <pc:sldMkLst>
          <pc:docMk/>
          <pc:sldMk cId="387115240" sldId="421"/>
        </pc:sldMkLst>
        <pc:picChg chg="add mod">
          <ac:chgData name="Bai Zhihao" userId="4a4b8ddf0d9503d6" providerId="LiveId" clId="{0274B679-5741-4A1E-BE0D-98956FABE59C}" dt="2020-10-17T03:13:53.488" v="5192"/>
          <ac:picMkLst>
            <pc:docMk/>
            <pc:sldMk cId="387115240" sldId="421"/>
            <ac:picMk id="2" creationId="{01667185-2E5F-431D-A428-F7B573737380}"/>
          </ac:picMkLst>
        </pc:picChg>
        <pc:picChg chg="add del mod">
          <ac:chgData name="Bai Zhihao" userId="4a4b8ddf0d9503d6" providerId="LiveId" clId="{0274B679-5741-4A1E-BE0D-98956FABE59C}" dt="2020-10-16T19:45:12.843" v="805"/>
          <ac:picMkLst>
            <pc:docMk/>
            <pc:sldMk cId="387115240" sldId="421"/>
            <ac:picMk id="2" creationId="{1A49DFF8-32B4-48CD-B1BA-B57C91628EB8}"/>
          </ac:picMkLst>
        </pc:picChg>
        <pc:picChg chg="add del mod">
          <ac:chgData name="Bai Zhihao" userId="4a4b8ddf0d9503d6" providerId="LiveId" clId="{0274B679-5741-4A1E-BE0D-98956FABE59C}" dt="2020-10-16T19:45:58.621" v="806"/>
          <ac:picMkLst>
            <pc:docMk/>
            <pc:sldMk cId="387115240" sldId="421"/>
            <ac:picMk id="3" creationId="{FFF688C3-A33A-4E09-ADED-D8EC007FB6B4}"/>
          </ac:picMkLst>
        </pc:picChg>
        <pc:picChg chg="add del mod">
          <ac:chgData name="Bai Zhihao" userId="4a4b8ddf0d9503d6" providerId="LiveId" clId="{0274B679-5741-4A1E-BE0D-98956FABE59C}" dt="2020-10-17T02:09:29.181" v="5176"/>
          <ac:picMkLst>
            <pc:docMk/>
            <pc:sldMk cId="387115240" sldId="421"/>
            <ac:picMk id="8" creationId="{07AB0894-784B-4A7A-B6B6-65C57BEB7030}"/>
          </ac:picMkLst>
        </pc:picChg>
      </pc:sldChg>
      <pc:sldChg chg="addSp delSp modSp mod modTransition modAnim">
        <pc:chgData name="Bai Zhihao" userId="4a4b8ddf0d9503d6" providerId="LiveId" clId="{0274B679-5741-4A1E-BE0D-98956FABE59C}" dt="2020-10-20T23:50:58.907" v="5638"/>
        <pc:sldMkLst>
          <pc:docMk/>
          <pc:sldMk cId="780198593" sldId="422"/>
        </pc:sldMkLst>
        <pc:spChg chg="add mod">
          <ac:chgData name="Bai Zhihao" userId="4a4b8ddf0d9503d6" providerId="LiveId" clId="{0274B679-5741-4A1E-BE0D-98956FABE59C}" dt="2020-10-14T20:42:49.168" v="34" actId="1076"/>
          <ac:spMkLst>
            <pc:docMk/>
            <pc:sldMk cId="780198593" sldId="422"/>
            <ac:spMk id="2" creationId="{A7446E38-AAAB-4A69-ABA8-83B482FB9569}"/>
          </ac:spMkLst>
        </pc:spChg>
        <pc:picChg chg="add del mod">
          <ac:chgData name="Bai Zhihao" userId="4a4b8ddf0d9503d6" providerId="LiveId" clId="{0274B679-5741-4A1E-BE0D-98956FABE59C}" dt="2020-10-20T21:16:16.628" v="5458"/>
          <ac:picMkLst>
            <pc:docMk/>
            <pc:sldMk cId="780198593" sldId="422"/>
            <ac:picMk id="3" creationId="{1741D692-A9DF-4E43-AAC4-0AE6903F1026}"/>
          </ac:picMkLst>
        </pc:picChg>
        <pc:picChg chg="add del mod">
          <ac:chgData name="Bai Zhihao" userId="4a4b8ddf0d9503d6" providerId="LiveId" clId="{0274B679-5741-4A1E-BE0D-98956FABE59C}" dt="2020-10-17T02:09:29.181" v="5176"/>
          <ac:picMkLst>
            <pc:docMk/>
            <pc:sldMk cId="780198593" sldId="422"/>
            <ac:picMk id="3" creationId="{FE085FEA-E8EB-4017-A6BE-C9E9120D56F7}"/>
          </ac:picMkLst>
        </pc:picChg>
        <pc:picChg chg="add mod">
          <ac:chgData name="Bai Zhihao" userId="4a4b8ddf0d9503d6" providerId="LiveId" clId="{0274B679-5741-4A1E-BE0D-98956FABE59C}" dt="2020-10-17T03:13:53.488" v="5192"/>
          <ac:picMkLst>
            <pc:docMk/>
            <pc:sldMk cId="780198593" sldId="422"/>
            <ac:picMk id="7" creationId="{497274D4-24F3-40CF-92C0-5B097AE11BE4}"/>
          </ac:picMkLst>
        </pc:picChg>
      </pc:sldChg>
      <pc:sldChg chg="addSp delSp modSp add del mod ord delAnim modShow">
        <pc:chgData name="Bai Zhihao" userId="4a4b8ddf0d9503d6" providerId="LiveId" clId="{0274B679-5741-4A1E-BE0D-98956FABE59C}" dt="2020-10-16T22:29:51.481" v="972" actId="47"/>
        <pc:sldMkLst>
          <pc:docMk/>
          <pc:sldMk cId="227892109" sldId="423"/>
        </pc:sldMkLst>
        <pc:spChg chg="mod">
          <ac:chgData name="Bai Zhihao" userId="4a4b8ddf0d9503d6" providerId="LiveId" clId="{0274B679-5741-4A1E-BE0D-98956FABE59C}" dt="2020-10-16T22:09:47.858" v="902" actId="1076"/>
          <ac:spMkLst>
            <pc:docMk/>
            <pc:sldMk cId="227892109" sldId="423"/>
            <ac:spMk id="2" creationId="{F4172176-6173-492C-9251-35709997E5E0}"/>
          </ac:spMkLst>
        </pc:spChg>
        <pc:spChg chg="add del mod">
          <ac:chgData name="Bai Zhihao" userId="4a4b8ddf0d9503d6" providerId="LiveId" clId="{0274B679-5741-4A1E-BE0D-98956FABE59C}" dt="2020-10-16T22:10:02.570" v="906" actId="478"/>
          <ac:spMkLst>
            <pc:docMk/>
            <pc:sldMk cId="227892109" sldId="423"/>
            <ac:spMk id="3" creationId="{EBA691D8-ED49-4409-99F6-8541634ABE7F}"/>
          </ac:spMkLst>
        </pc:spChg>
        <pc:spChg chg="mod">
          <ac:chgData name="Bai Zhihao" userId="4a4b8ddf0d9503d6" providerId="LiveId" clId="{0274B679-5741-4A1E-BE0D-98956FABE59C}" dt="2020-10-16T22:24:28.801" v="942" actId="14100"/>
          <ac:spMkLst>
            <pc:docMk/>
            <pc:sldMk cId="227892109" sldId="423"/>
            <ac:spMk id="6" creationId="{67982C0C-EA4F-4B4A-8AED-5D9A20AB5DA7}"/>
          </ac:spMkLst>
        </pc:spChg>
        <pc:spChg chg="add del mod">
          <ac:chgData name="Bai Zhihao" userId="4a4b8ddf0d9503d6" providerId="LiveId" clId="{0274B679-5741-4A1E-BE0D-98956FABE59C}" dt="2020-10-16T22:10:04.129" v="907" actId="478"/>
          <ac:spMkLst>
            <pc:docMk/>
            <pc:sldMk cId="227892109" sldId="423"/>
            <ac:spMk id="7" creationId="{E4711E30-3660-44E1-92BB-9457831B892B}"/>
          </ac:spMkLst>
        </pc:spChg>
        <pc:spChg chg="mod">
          <ac:chgData name="Bai Zhihao" userId="4a4b8ddf0d9503d6" providerId="LiveId" clId="{0274B679-5741-4A1E-BE0D-98956FABE59C}" dt="2020-10-16T22:24:33.417" v="944" actId="14100"/>
          <ac:spMkLst>
            <pc:docMk/>
            <pc:sldMk cId="227892109" sldId="423"/>
            <ac:spMk id="8" creationId="{55C13B9F-E510-4BEC-B858-003BC0616410}"/>
          </ac:spMkLst>
        </pc:spChg>
        <pc:spChg chg="add del mod">
          <ac:chgData name="Bai Zhihao" userId="4a4b8ddf0d9503d6" providerId="LiveId" clId="{0274B679-5741-4A1E-BE0D-98956FABE59C}" dt="2020-10-16T22:10:04.982" v="908" actId="478"/>
          <ac:spMkLst>
            <pc:docMk/>
            <pc:sldMk cId="227892109" sldId="423"/>
            <ac:spMk id="9" creationId="{500392E8-035F-428C-B470-93FA1D2C3A18}"/>
          </ac:spMkLst>
        </pc:spChg>
        <pc:spChg chg="mod">
          <ac:chgData name="Bai Zhihao" userId="4a4b8ddf0d9503d6" providerId="LiveId" clId="{0274B679-5741-4A1E-BE0D-98956FABE59C}" dt="2020-10-16T22:24:35.281" v="945" actId="14100"/>
          <ac:spMkLst>
            <pc:docMk/>
            <pc:sldMk cId="227892109" sldId="423"/>
            <ac:spMk id="10" creationId="{DE8B9D60-7C3A-4AA8-997D-32FF3B7CFCC1}"/>
          </ac:spMkLst>
        </pc:spChg>
        <pc:spChg chg="add del mod">
          <ac:chgData name="Bai Zhihao" userId="4a4b8ddf0d9503d6" providerId="LiveId" clId="{0274B679-5741-4A1E-BE0D-98956FABE59C}" dt="2020-10-16T22:11:03.964" v="926" actId="478"/>
          <ac:spMkLst>
            <pc:docMk/>
            <pc:sldMk cId="227892109" sldId="423"/>
            <ac:spMk id="11" creationId="{3ED2CA56-F09E-474B-A72B-2194111BE396}"/>
          </ac:spMkLst>
        </pc:spChg>
        <pc:spChg chg="mod">
          <ac:chgData name="Bai Zhihao" userId="4a4b8ddf0d9503d6" providerId="LiveId" clId="{0274B679-5741-4A1E-BE0D-98956FABE59C}" dt="2020-10-16T22:24:37.329" v="946" actId="14100"/>
          <ac:spMkLst>
            <pc:docMk/>
            <pc:sldMk cId="227892109" sldId="423"/>
            <ac:spMk id="12" creationId="{0FC9C7C5-1021-48E7-87AE-50CFF1DFB919}"/>
          </ac:spMkLst>
        </pc:spChg>
        <pc:spChg chg="add del">
          <ac:chgData name="Bai Zhihao" userId="4a4b8ddf0d9503d6" providerId="LiveId" clId="{0274B679-5741-4A1E-BE0D-98956FABE59C}" dt="2020-10-16T22:11:15.889" v="928" actId="11529"/>
          <ac:spMkLst>
            <pc:docMk/>
            <pc:sldMk cId="227892109" sldId="423"/>
            <ac:spMk id="14" creationId="{8ACEAFD3-38D7-421A-BEF9-B4B51E36EEFF}"/>
          </ac:spMkLst>
        </pc:spChg>
        <pc:spChg chg="mod">
          <ac:chgData name="Bai Zhihao" userId="4a4b8ddf0d9503d6" providerId="LiveId" clId="{0274B679-5741-4A1E-BE0D-98956FABE59C}" dt="2020-10-16T22:24:50.084" v="950" actId="1076"/>
          <ac:spMkLst>
            <pc:docMk/>
            <pc:sldMk cId="227892109" sldId="423"/>
            <ac:spMk id="15" creationId="{53822D33-E0AD-4F69-B53C-5EDD2D702603}"/>
          </ac:spMkLst>
        </pc:spChg>
        <pc:spChg chg="mod">
          <ac:chgData name="Bai Zhihao" userId="4a4b8ddf0d9503d6" providerId="LiveId" clId="{0274B679-5741-4A1E-BE0D-98956FABE59C}" dt="2020-10-16T22:24:42.570" v="948" actId="14100"/>
          <ac:spMkLst>
            <pc:docMk/>
            <pc:sldMk cId="227892109" sldId="423"/>
            <ac:spMk id="17" creationId="{7E465640-1B9B-454F-BAFD-48D2193C5591}"/>
          </ac:spMkLst>
        </pc:spChg>
        <pc:spChg chg="add del">
          <ac:chgData name="Bai Zhihao" userId="4a4b8ddf0d9503d6" providerId="LiveId" clId="{0274B679-5741-4A1E-BE0D-98956FABE59C}" dt="2020-10-16T22:11:23.219" v="930" actId="11529"/>
          <ac:spMkLst>
            <pc:docMk/>
            <pc:sldMk cId="227892109" sldId="423"/>
            <ac:spMk id="18" creationId="{5D45FD40-A243-4911-9523-AD06B67B4A98}"/>
          </ac:spMkLst>
        </pc:spChg>
        <pc:spChg chg="mod">
          <ac:chgData name="Bai Zhihao" userId="4a4b8ddf0d9503d6" providerId="LiveId" clId="{0274B679-5741-4A1E-BE0D-98956FABE59C}" dt="2020-10-16T22:24:39.913" v="947" actId="14100"/>
          <ac:spMkLst>
            <pc:docMk/>
            <pc:sldMk cId="227892109" sldId="423"/>
            <ac:spMk id="19" creationId="{1DF61937-4C01-4027-8971-C6CF205F80B3}"/>
          </ac:spMkLst>
        </pc:spChg>
        <pc:spChg chg="add del mod">
          <ac:chgData name="Bai Zhihao" userId="4a4b8ddf0d9503d6" providerId="LiveId" clId="{0274B679-5741-4A1E-BE0D-98956FABE59C}" dt="2020-10-16T22:13:14.713" v="937" actId="478"/>
          <ac:spMkLst>
            <pc:docMk/>
            <pc:sldMk cId="227892109" sldId="423"/>
            <ac:spMk id="20" creationId="{CDA837C3-923E-4E5A-BE13-192A870F0034}"/>
          </ac:spMkLst>
        </pc:spChg>
        <pc:spChg chg="add mod">
          <ac:chgData name="Bai Zhihao" userId="4a4b8ddf0d9503d6" providerId="LiveId" clId="{0274B679-5741-4A1E-BE0D-98956FABE59C}" dt="2020-10-16T22:25:20.335" v="955" actId="692"/>
          <ac:spMkLst>
            <pc:docMk/>
            <pc:sldMk cId="227892109" sldId="423"/>
            <ac:spMk id="22" creationId="{E1635F3C-AA3D-4B58-A88F-5BAC22822E1F}"/>
          </ac:spMkLst>
        </pc:spChg>
        <pc:picChg chg="add del mod">
          <ac:chgData name="Bai Zhihao" userId="4a4b8ddf0d9503d6" providerId="LiveId" clId="{0274B679-5741-4A1E-BE0D-98956FABE59C}" dt="2020-10-16T22:27:08.516" v="965" actId="478"/>
          <ac:picMkLst>
            <pc:docMk/>
            <pc:sldMk cId="227892109" sldId="423"/>
            <ac:picMk id="21" creationId="{E16CB796-39E0-4E6A-A877-D5670E05F1B1}"/>
          </ac:picMkLst>
        </pc:picChg>
        <pc:cxnChg chg="add mod">
          <ac:chgData name="Bai Zhihao" userId="4a4b8ddf0d9503d6" providerId="LiveId" clId="{0274B679-5741-4A1E-BE0D-98956FABE59C}" dt="2020-10-16T22:26:04.033" v="960" actId="1076"/>
          <ac:cxnSpMkLst>
            <pc:docMk/>
            <pc:sldMk cId="227892109" sldId="423"/>
            <ac:cxnSpMk id="24" creationId="{18E8C07F-1237-4EAE-89DF-F05925E3E494}"/>
          </ac:cxnSpMkLst>
        </pc:cxnChg>
        <pc:cxnChg chg="add mod">
          <ac:chgData name="Bai Zhihao" userId="4a4b8ddf0d9503d6" providerId="LiveId" clId="{0274B679-5741-4A1E-BE0D-98956FABE59C}" dt="2020-10-16T22:26:09.766" v="962" actId="1076"/>
          <ac:cxnSpMkLst>
            <pc:docMk/>
            <pc:sldMk cId="227892109" sldId="423"/>
            <ac:cxnSpMk id="25" creationId="{7CA8D3C5-F8B2-4CAA-953C-AE361540CAB6}"/>
          </ac:cxnSpMkLst>
        </pc:cxnChg>
      </pc:sldChg>
      <pc:sldChg chg="addSp delSp modSp new mod ord modTransition delAnim modAnim modNotesTx">
        <pc:chgData name="Bai Zhihao" userId="4a4b8ddf0d9503d6" providerId="LiveId" clId="{0274B679-5741-4A1E-BE0D-98956FABE59C}" dt="2020-10-17T03:13:53.488" v="5192"/>
        <pc:sldMkLst>
          <pc:docMk/>
          <pc:sldMk cId="1907181059" sldId="423"/>
        </pc:sldMkLst>
        <pc:spChg chg="mod">
          <ac:chgData name="Bai Zhihao" userId="4a4b8ddf0d9503d6" providerId="LiveId" clId="{0274B679-5741-4A1E-BE0D-98956FABE59C}" dt="2020-10-16T22:35:30.049" v="1030" actId="20577"/>
          <ac:spMkLst>
            <pc:docMk/>
            <pc:sldMk cId="1907181059" sldId="423"/>
            <ac:spMk id="2" creationId="{36D1C6E1-1B40-486B-900F-13900578B3D1}"/>
          </ac:spMkLst>
        </pc:spChg>
        <pc:spChg chg="del">
          <ac:chgData name="Bai Zhihao" userId="4a4b8ddf0d9503d6" providerId="LiveId" clId="{0274B679-5741-4A1E-BE0D-98956FABE59C}" dt="2020-10-16T22:54:01.129" v="1065" actId="478"/>
          <ac:spMkLst>
            <pc:docMk/>
            <pc:sldMk cId="1907181059" sldId="423"/>
            <ac:spMk id="3" creationId="{D6CF3FED-AAB1-46FE-9685-8BBF3546C740}"/>
          </ac:spMkLst>
        </pc:spChg>
        <pc:spChg chg="add mod">
          <ac:chgData name="Bai Zhihao" userId="4a4b8ddf0d9503d6" providerId="LiveId" clId="{0274B679-5741-4A1E-BE0D-98956FABE59C}" dt="2020-10-16T22:54:36.222" v="1089" actId="1076"/>
          <ac:spMkLst>
            <pc:docMk/>
            <pc:sldMk cId="1907181059" sldId="423"/>
            <ac:spMk id="7" creationId="{377727DF-8F8F-42CE-AFEE-BE308AAAAC66}"/>
          </ac:spMkLst>
        </pc:spChg>
        <pc:spChg chg="add mod">
          <ac:chgData name="Bai Zhihao" userId="4a4b8ddf0d9503d6" providerId="LiveId" clId="{0274B679-5741-4A1E-BE0D-98956FABE59C}" dt="2020-10-16T22:54:43.883" v="1090" actId="1076"/>
          <ac:spMkLst>
            <pc:docMk/>
            <pc:sldMk cId="1907181059" sldId="423"/>
            <ac:spMk id="9" creationId="{CA852F63-7A9F-4465-8A58-7F2D376B7466}"/>
          </ac:spMkLst>
        </pc:spChg>
        <pc:spChg chg="add mod">
          <ac:chgData name="Bai Zhihao" userId="4a4b8ddf0d9503d6" providerId="LiveId" clId="{0274B679-5741-4A1E-BE0D-98956FABE59C}" dt="2020-10-16T23:00:55.101" v="1228" actId="208"/>
          <ac:spMkLst>
            <pc:docMk/>
            <pc:sldMk cId="1907181059" sldId="423"/>
            <ac:spMk id="10" creationId="{B6DD6079-1325-48B9-8523-52BED6090922}"/>
          </ac:spMkLst>
        </pc:spChg>
        <pc:spChg chg="add mod ord">
          <ac:chgData name="Bai Zhihao" userId="4a4b8ddf0d9503d6" providerId="LiveId" clId="{0274B679-5741-4A1E-BE0D-98956FABE59C}" dt="2020-10-16T23:01:30.818" v="1240" actId="166"/>
          <ac:spMkLst>
            <pc:docMk/>
            <pc:sldMk cId="1907181059" sldId="423"/>
            <ac:spMk id="12" creationId="{F5829776-DADD-45F2-800B-B425FBC5CAEA}"/>
          </ac:spMkLst>
        </pc:spChg>
        <pc:spChg chg="add mod">
          <ac:chgData name="Bai Zhihao" userId="4a4b8ddf0d9503d6" providerId="LiveId" clId="{0274B679-5741-4A1E-BE0D-98956FABE59C}" dt="2020-10-16T23:01:22.739" v="1239" actId="208"/>
          <ac:spMkLst>
            <pc:docMk/>
            <pc:sldMk cId="1907181059" sldId="423"/>
            <ac:spMk id="14" creationId="{B075ADAC-CA2E-4D83-9D38-BC2263A8CF8F}"/>
          </ac:spMkLst>
        </pc:spChg>
        <pc:spChg chg="add del mod">
          <ac:chgData name="Bai Zhihao" userId="4a4b8ddf0d9503d6" providerId="LiveId" clId="{0274B679-5741-4A1E-BE0D-98956FABE59C}" dt="2020-10-16T23:12:35.659" v="1926" actId="478"/>
          <ac:spMkLst>
            <pc:docMk/>
            <pc:sldMk cId="1907181059" sldId="423"/>
            <ac:spMk id="16" creationId="{54724E80-55C1-4D49-9578-6EBB77694BFA}"/>
          </ac:spMkLst>
        </pc:spChg>
        <pc:spChg chg="add del mod">
          <ac:chgData name="Bai Zhihao" userId="4a4b8ddf0d9503d6" providerId="LiveId" clId="{0274B679-5741-4A1E-BE0D-98956FABE59C}" dt="2020-10-16T23:12:18.453" v="1922" actId="478"/>
          <ac:spMkLst>
            <pc:docMk/>
            <pc:sldMk cId="1907181059" sldId="423"/>
            <ac:spMk id="18" creationId="{9FB7875A-A75F-45AF-8885-292892743718}"/>
          </ac:spMkLst>
        </pc:spChg>
        <pc:spChg chg="add del mod">
          <ac:chgData name="Bai Zhihao" userId="4a4b8ddf0d9503d6" providerId="LiveId" clId="{0274B679-5741-4A1E-BE0D-98956FABE59C}" dt="2020-10-16T23:12:20.152" v="1923" actId="478"/>
          <ac:spMkLst>
            <pc:docMk/>
            <pc:sldMk cId="1907181059" sldId="423"/>
            <ac:spMk id="20" creationId="{B56A755A-1468-4B2C-9E83-CF8E5D44B18C}"/>
          </ac:spMkLst>
        </pc:spChg>
        <pc:spChg chg="add del">
          <ac:chgData name="Bai Zhihao" userId="4a4b8ddf0d9503d6" providerId="LiveId" clId="{0274B679-5741-4A1E-BE0D-98956FABE59C}" dt="2020-10-16T22:56:39.894" v="1126" actId="478"/>
          <ac:spMkLst>
            <pc:docMk/>
            <pc:sldMk cId="1907181059" sldId="423"/>
            <ac:spMk id="21" creationId="{77B7A44E-7DCE-422B-96DC-8B1A1130692E}"/>
          </ac:spMkLst>
        </pc:spChg>
        <pc:spChg chg="add mod">
          <ac:chgData name="Bai Zhihao" userId="4a4b8ddf0d9503d6" providerId="LiveId" clId="{0274B679-5741-4A1E-BE0D-98956FABE59C}" dt="2020-10-16T22:59:22.584" v="1217" actId="1076"/>
          <ac:spMkLst>
            <pc:docMk/>
            <pc:sldMk cId="1907181059" sldId="423"/>
            <ac:spMk id="26" creationId="{E8527522-7E7F-43D9-9489-1455A4F557B4}"/>
          </ac:spMkLst>
        </pc:spChg>
        <pc:spChg chg="add mod">
          <ac:chgData name="Bai Zhihao" userId="4a4b8ddf0d9503d6" providerId="LiveId" clId="{0274B679-5741-4A1E-BE0D-98956FABE59C}" dt="2020-10-16T23:08:02.127" v="1747"/>
          <ac:spMkLst>
            <pc:docMk/>
            <pc:sldMk cId="1907181059" sldId="423"/>
            <ac:spMk id="27" creationId="{EC258A6E-F35A-4404-84BB-49648281266F}"/>
          </ac:spMkLst>
        </pc:spChg>
        <pc:spChg chg="add mod">
          <ac:chgData name="Bai Zhihao" userId="4a4b8ddf0d9503d6" providerId="LiveId" clId="{0274B679-5741-4A1E-BE0D-98956FABE59C}" dt="2020-10-16T23:08:02.127" v="1747"/>
          <ac:spMkLst>
            <pc:docMk/>
            <pc:sldMk cId="1907181059" sldId="423"/>
            <ac:spMk id="28" creationId="{DE7AF0EF-C169-4445-ACA1-50B2C1CA6646}"/>
          </ac:spMkLst>
        </pc:spChg>
        <pc:spChg chg="add del mod">
          <ac:chgData name="Bai Zhihao" userId="4a4b8ddf0d9503d6" providerId="LiveId" clId="{0274B679-5741-4A1E-BE0D-98956FABE59C}" dt="2020-10-16T23:19:35.007" v="2425" actId="478"/>
          <ac:spMkLst>
            <pc:docMk/>
            <pc:sldMk cId="1907181059" sldId="423"/>
            <ac:spMk id="31" creationId="{66DD426D-017A-4A5B-9587-14F609323376}"/>
          </ac:spMkLst>
        </pc:spChg>
        <pc:spChg chg="add del mod">
          <ac:chgData name="Bai Zhihao" userId="4a4b8ddf0d9503d6" providerId="LiveId" clId="{0274B679-5741-4A1E-BE0D-98956FABE59C}" dt="2020-10-16T23:19:35.007" v="2425" actId="478"/>
          <ac:spMkLst>
            <pc:docMk/>
            <pc:sldMk cId="1907181059" sldId="423"/>
            <ac:spMk id="33" creationId="{7B332C15-3BD8-405A-A9AC-27CC633A44DF}"/>
          </ac:spMkLst>
        </pc:spChg>
        <pc:spChg chg="add del mod">
          <ac:chgData name="Bai Zhihao" userId="4a4b8ddf0d9503d6" providerId="LiveId" clId="{0274B679-5741-4A1E-BE0D-98956FABE59C}" dt="2020-10-16T23:19:36.791" v="2426" actId="478"/>
          <ac:spMkLst>
            <pc:docMk/>
            <pc:sldMk cId="1907181059" sldId="423"/>
            <ac:spMk id="35" creationId="{CA699CE0-10E6-48CB-A326-DF5E34A94F73}"/>
          </ac:spMkLst>
        </pc:spChg>
        <pc:spChg chg="add del">
          <ac:chgData name="Bai Zhihao" userId="4a4b8ddf0d9503d6" providerId="LiveId" clId="{0274B679-5741-4A1E-BE0D-98956FABE59C}" dt="2020-10-16T23:19:09.563" v="2421" actId="478"/>
          <ac:spMkLst>
            <pc:docMk/>
            <pc:sldMk cId="1907181059" sldId="423"/>
            <ac:spMk id="37" creationId="{B0EF4DE8-85FF-4B51-8B6F-F85095183C42}"/>
          </ac:spMkLst>
        </pc:spChg>
        <pc:spChg chg="add del">
          <ac:chgData name="Bai Zhihao" userId="4a4b8ddf0d9503d6" providerId="LiveId" clId="{0274B679-5741-4A1E-BE0D-98956FABE59C}" dt="2020-10-16T23:19:18.726" v="2423" actId="478"/>
          <ac:spMkLst>
            <pc:docMk/>
            <pc:sldMk cId="1907181059" sldId="423"/>
            <ac:spMk id="40" creationId="{17D66C4F-BC60-4EEB-9EAF-F171DAB7B62B}"/>
          </ac:spMkLst>
        </pc:spChg>
        <pc:spChg chg="add">
          <ac:chgData name="Bai Zhihao" userId="4a4b8ddf0d9503d6" providerId="LiveId" clId="{0274B679-5741-4A1E-BE0D-98956FABE59C}" dt="2020-10-16T23:19:19.613" v="2424" actId="22"/>
          <ac:spMkLst>
            <pc:docMk/>
            <pc:sldMk cId="1907181059" sldId="423"/>
            <ac:spMk id="42" creationId="{58044447-E376-4D4A-9591-3B0A121FB288}"/>
          </ac:spMkLst>
        </pc:spChg>
        <pc:spChg chg="add mod">
          <ac:chgData name="Bai Zhihao" userId="4a4b8ddf0d9503d6" providerId="LiveId" clId="{0274B679-5741-4A1E-BE0D-98956FABE59C}" dt="2020-10-16T23:19:46.815" v="2429" actId="1076"/>
          <ac:spMkLst>
            <pc:docMk/>
            <pc:sldMk cId="1907181059" sldId="423"/>
            <ac:spMk id="44" creationId="{EE5B022A-77E0-41BE-9A29-E551E25E461C}"/>
          </ac:spMkLst>
        </pc:spChg>
        <pc:spChg chg="add mod">
          <ac:chgData name="Bai Zhihao" userId="4a4b8ddf0d9503d6" providerId="LiveId" clId="{0274B679-5741-4A1E-BE0D-98956FABE59C}" dt="2020-10-16T23:19:49.664" v="2430" actId="1076"/>
          <ac:spMkLst>
            <pc:docMk/>
            <pc:sldMk cId="1907181059" sldId="423"/>
            <ac:spMk id="46" creationId="{CA845531-5B20-49F9-BBC4-3A5BC9451E49}"/>
          </ac:spMkLst>
        </pc:spChg>
        <pc:spChg chg="add mod">
          <ac:chgData name="Bai Zhihao" userId="4a4b8ddf0d9503d6" providerId="LiveId" clId="{0274B679-5741-4A1E-BE0D-98956FABE59C}" dt="2020-10-16T23:19:51.439" v="2431" actId="1076"/>
          <ac:spMkLst>
            <pc:docMk/>
            <pc:sldMk cId="1907181059" sldId="423"/>
            <ac:spMk id="48" creationId="{1B9F704F-E9CF-48B3-BEF1-CA718A9AB3A9}"/>
          </ac:spMkLst>
        </pc:spChg>
        <pc:picChg chg="add del mod">
          <ac:chgData name="Bai Zhihao" userId="4a4b8ddf0d9503d6" providerId="LiveId" clId="{0274B679-5741-4A1E-BE0D-98956FABE59C}" dt="2020-10-16T22:53:40.500" v="1062" actId="478"/>
          <ac:picMkLst>
            <pc:docMk/>
            <pc:sldMk cId="1907181059" sldId="423"/>
            <ac:picMk id="6" creationId="{E1B3625A-C781-48B2-AB01-F66EFB28B728}"/>
          </ac:picMkLst>
        </pc:picChg>
        <pc:picChg chg="add del mod">
          <ac:chgData name="Bai Zhihao" userId="4a4b8ddf0d9503d6" providerId="LiveId" clId="{0274B679-5741-4A1E-BE0D-98956FABE59C}" dt="2020-10-17T01:58:03.253" v="4986"/>
          <ac:picMkLst>
            <pc:docMk/>
            <pc:sldMk cId="1907181059" sldId="423"/>
            <ac:picMk id="38" creationId="{C08F81D4-6DD2-4A38-8B99-ECE19E98E904}"/>
          </ac:picMkLst>
        </pc:picChg>
        <pc:picChg chg="add del mod">
          <ac:chgData name="Bai Zhihao" userId="4a4b8ddf0d9503d6" providerId="LiveId" clId="{0274B679-5741-4A1E-BE0D-98956FABE59C}" dt="2020-10-17T02:09:29.181" v="5176"/>
          <ac:picMkLst>
            <pc:docMk/>
            <pc:sldMk cId="1907181059" sldId="423"/>
            <ac:picMk id="49" creationId="{C0E0F0DE-30AA-46FA-BF9B-2F989D470544}"/>
          </ac:picMkLst>
        </pc:picChg>
        <pc:picChg chg="add mod">
          <ac:chgData name="Bai Zhihao" userId="4a4b8ddf0d9503d6" providerId="LiveId" clId="{0274B679-5741-4A1E-BE0D-98956FABE59C}" dt="2020-10-17T03:13:53.488" v="5192"/>
          <ac:picMkLst>
            <pc:docMk/>
            <pc:sldMk cId="1907181059" sldId="423"/>
            <ac:picMk id="50" creationId="{98C63C76-8A82-4B9E-8D93-6A891498D21A}"/>
          </ac:picMkLst>
        </pc:picChg>
        <pc:cxnChg chg="add del">
          <ac:chgData name="Bai Zhihao" userId="4a4b8ddf0d9503d6" providerId="LiveId" clId="{0274B679-5741-4A1E-BE0D-98956FABE59C}" dt="2020-10-16T22:58:29.545" v="1204" actId="11529"/>
          <ac:cxnSpMkLst>
            <pc:docMk/>
            <pc:sldMk cId="1907181059" sldId="423"/>
            <ac:cxnSpMk id="23" creationId="{7C906216-D169-4D7C-A015-DCFEE2848E88}"/>
          </ac:cxnSpMkLst>
        </pc:cxnChg>
        <pc:cxnChg chg="add mod">
          <ac:chgData name="Bai Zhihao" userId="4a4b8ddf0d9503d6" providerId="LiveId" clId="{0274B679-5741-4A1E-BE0D-98956FABE59C}" dt="2020-10-16T22:59:08.226" v="1209" actId="692"/>
          <ac:cxnSpMkLst>
            <pc:docMk/>
            <pc:sldMk cId="1907181059" sldId="423"/>
            <ac:cxnSpMk id="25" creationId="{883B8873-75DD-486E-8195-AF65C3802DEE}"/>
          </ac:cxnSpMkLst>
        </pc:cxnChg>
        <pc:cxnChg chg="add mod">
          <ac:chgData name="Bai Zhihao" userId="4a4b8ddf0d9503d6" providerId="LiveId" clId="{0274B679-5741-4A1E-BE0D-98956FABE59C}" dt="2020-10-16T23:08:02.127" v="1747"/>
          <ac:cxnSpMkLst>
            <pc:docMk/>
            <pc:sldMk cId="1907181059" sldId="423"/>
            <ac:cxnSpMk id="29" creationId="{E49C4058-0F3B-41DA-9641-D51E5891D994}"/>
          </ac:cxnSpMkLst>
        </pc:cxnChg>
      </pc:sldChg>
      <pc:sldChg chg="addSp delSp modSp new mod modTransition delAnim modAnim modNotesTx">
        <pc:chgData name="Bai Zhihao" userId="4a4b8ddf0d9503d6" providerId="LiveId" clId="{0274B679-5741-4A1E-BE0D-98956FABE59C}" dt="2020-10-17T03:13:53.488" v="5192"/>
        <pc:sldMkLst>
          <pc:docMk/>
          <pc:sldMk cId="1410689950" sldId="424"/>
        </pc:sldMkLst>
        <pc:spChg chg="mod">
          <ac:chgData name="Bai Zhihao" userId="4a4b8ddf0d9503d6" providerId="LiveId" clId="{0274B679-5741-4A1E-BE0D-98956FABE59C}" dt="2020-10-16T22:35:38.358" v="1055" actId="20577"/>
          <ac:spMkLst>
            <pc:docMk/>
            <pc:sldMk cId="1410689950" sldId="424"/>
            <ac:spMk id="2" creationId="{FE2DFB33-3163-4C97-BE29-4A2283FDBBE2}"/>
          </ac:spMkLst>
        </pc:spChg>
        <pc:spChg chg="del">
          <ac:chgData name="Bai Zhihao" userId="4a4b8ddf0d9503d6" providerId="LiveId" clId="{0274B679-5741-4A1E-BE0D-98956FABE59C}" dt="2020-10-17T01:08:24.128" v="2544" actId="478"/>
          <ac:spMkLst>
            <pc:docMk/>
            <pc:sldMk cId="1410689950" sldId="424"/>
            <ac:spMk id="3" creationId="{2D9BAEA8-B999-44F3-9D6E-46FCF7E283E1}"/>
          </ac:spMkLst>
        </pc:spChg>
        <pc:spChg chg="add mod">
          <ac:chgData name="Bai Zhihao" userId="4a4b8ddf0d9503d6" providerId="LiveId" clId="{0274B679-5741-4A1E-BE0D-98956FABE59C}" dt="2020-10-17T01:09:10.718" v="2568" actId="403"/>
          <ac:spMkLst>
            <pc:docMk/>
            <pc:sldMk cId="1410689950" sldId="424"/>
            <ac:spMk id="7" creationId="{199EA28A-363C-40C0-8CAC-89AD0B3A8F2B}"/>
          </ac:spMkLst>
        </pc:spChg>
        <pc:spChg chg="add mod">
          <ac:chgData name="Bai Zhihao" userId="4a4b8ddf0d9503d6" providerId="LiveId" clId="{0274B679-5741-4A1E-BE0D-98956FABE59C}" dt="2020-10-17T01:09:55.069" v="2593" actId="14100"/>
          <ac:spMkLst>
            <pc:docMk/>
            <pc:sldMk cId="1410689950" sldId="424"/>
            <ac:spMk id="8" creationId="{CB72394F-0375-46A6-A7DC-42E88B33EFA2}"/>
          </ac:spMkLst>
        </pc:spChg>
        <pc:spChg chg="add mod">
          <ac:chgData name="Bai Zhihao" userId="4a4b8ddf0d9503d6" providerId="LiveId" clId="{0274B679-5741-4A1E-BE0D-98956FABE59C}" dt="2020-10-17T01:10:10.322" v="2604" actId="20577"/>
          <ac:spMkLst>
            <pc:docMk/>
            <pc:sldMk cId="1410689950" sldId="424"/>
            <ac:spMk id="10" creationId="{62BA6D60-CFEF-4F2E-BDAA-CE150265FA47}"/>
          </ac:spMkLst>
        </pc:spChg>
        <pc:spChg chg="add mod">
          <ac:chgData name="Bai Zhihao" userId="4a4b8ddf0d9503d6" providerId="LiveId" clId="{0274B679-5741-4A1E-BE0D-98956FABE59C}" dt="2020-10-17T01:11:45.893" v="2613" actId="207"/>
          <ac:spMkLst>
            <pc:docMk/>
            <pc:sldMk cId="1410689950" sldId="424"/>
            <ac:spMk id="11" creationId="{0439635B-CAA9-45EE-BEA0-2693EB70C690}"/>
          </ac:spMkLst>
        </pc:spChg>
        <pc:spChg chg="add mod">
          <ac:chgData name="Bai Zhihao" userId="4a4b8ddf0d9503d6" providerId="LiveId" clId="{0274B679-5741-4A1E-BE0D-98956FABE59C}" dt="2020-10-17T01:20:19.011" v="3743" actId="20577"/>
          <ac:spMkLst>
            <pc:docMk/>
            <pc:sldMk cId="1410689950" sldId="424"/>
            <ac:spMk id="12" creationId="{B6CDE4E5-B7EF-44DA-9A84-C8D4C257CEB0}"/>
          </ac:spMkLst>
        </pc:spChg>
        <pc:spChg chg="add mod">
          <ac:chgData name="Bai Zhihao" userId="4a4b8ddf0d9503d6" providerId="LiveId" clId="{0274B679-5741-4A1E-BE0D-98956FABE59C}" dt="2020-10-17T01:20:05.047" v="3735" actId="692"/>
          <ac:spMkLst>
            <pc:docMk/>
            <pc:sldMk cId="1410689950" sldId="424"/>
            <ac:spMk id="14" creationId="{03E07786-DA43-4CA2-99BE-CA9F74FD2BD7}"/>
          </ac:spMkLst>
        </pc:spChg>
        <pc:picChg chg="add del mod">
          <ac:chgData name="Bai Zhihao" userId="4a4b8ddf0d9503d6" providerId="LiveId" clId="{0274B679-5741-4A1E-BE0D-98956FABE59C}" dt="2020-10-16T22:53:31.965" v="1061" actId="478"/>
          <ac:picMkLst>
            <pc:docMk/>
            <pc:sldMk cId="1410689950" sldId="424"/>
            <ac:picMk id="6" creationId="{E51D4BF1-E6A6-444D-B1B3-4CCFE23B5C6A}"/>
          </ac:picMkLst>
        </pc:picChg>
        <pc:picChg chg="add del mod">
          <ac:chgData name="Bai Zhihao" userId="4a4b8ddf0d9503d6" providerId="LiveId" clId="{0274B679-5741-4A1E-BE0D-98956FABE59C}" dt="2020-10-17T02:09:29.181" v="5176"/>
          <ac:picMkLst>
            <pc:docMk/>
            <pc:sldMk cId="1410689950" sldId="424"/>
            <ac:picMk id="15" creationId="{64180DF5-2CED-4565-81E5-B9F218BE43BA}"/>
          </ac:picMkLst>
        </pc:picChg>
        <pc:picChg chg="add mod">
          <ac:chgData name="Bai Zhihao" userId="4a4b8ddf0d9503d6" providerId="LiveId" clId="{0274B679-5741-4A1E-BE0D-98956FABE59C}" dt="2020-10-17T03:13:53.488" v="5192"/>
          <ac:picMkLst>
            <pc:docMk/>
            <pc:sldMk cId="1410689950" sldId="424"/>
            <ac:picMk id="16" creationId="{18648C0A-F3F0-4F9B-818A-CFEB7067A6E7}"/>
          </ac:picMkLst>
        </pc:picChg>
      </pc:sldChg>
      <pc:sldChg chg="addSp delSp modSp modTransition modAnim modNotesTx">
        <pc:chgData name="Bai Zhihao" userId="4a4b8ddf0d9503d6" providerId="LiveId" clId="{0274B679-5741-4A1E-BE0D-98956FABE59C}" dt="2020-10-21T17:52:20.485" v="5821" actId="20577"/>
        <pc:sldMkLst>
          <pc:docMk/>
          <pc:sldMk cId="4110319180" sldId="424"/>
        </pc:sldMkLst>
        <pc:picChg chg="add del mod">
          <ac:chgData name="Bai Zhihao" userId="4a4b8ddf0d9503d6" providerId="LiveId" clId="{0274B679-5741-4A1E-BE0D-98956FABE59C}" dt="2020-10-20T21:16:16.628" v="5458"/>
          <ac:picMkLst>
            <pc:docMk/>
            <pc:sldMk cId="4110319180" sldId="424"/>
            <ac:picMk id="4" creationId="{149EC504-1808-4A95-BEF8-C56992E03F64}"/>
          </ac:picMkLst>
        </pc:picChg>
      </pc:sldChg>
      <pc:sldChg chg="new del">
        <pc:chgData name="Bai Zhihao" userId="4a4b8ddf0d9503d6" providerId="LiveId" clId="{0274B679-5741-4A1E-BE0D-98956FABE59C}" dt="2020-10-17T01:23:04.261" v="3858" actId="47"/>
        <pc:sldMkLst>
          <pc:docMk/>
          <pc:sldMk cId="1586742716" sldId="425"/>
        </pc:sldMkLst>
      </pc:sldChg>
      <pc:sldChg chg="modSp new del mod">
        <pc:chgData name="Bai Zhihao" userId="4a4b8ddf0d9503d6" providerId="LiveId" clId="{0274B679-5741-4A1E-BE0D-98956FABE59C}" dt="2020-10-16T23:15:41.083" v="2405" actId="47"/>
        <pc:sldMkLst>
          <pc:docMk/>
          <pc:sldMk cId="1565850350" sldId="426"/>
        </pc:sldMkLst>
        <pc:spChg chg="mod">
          <ac:chgData name="Bai Zhihao" userId="4a4b8ddf0d9503d6" providerId="LiveId" clId="{0274B679-5741-4A1E-BE0D-98956FABE59C}" dt="2020-10-16T22:53:46.689" v="1064"/>
          <ac:spMkLst>
            <pc:docMk/>
            <pc:sldMk cId="1565850350" sldId="426"/>
            <ac:spMk id="2" creationId="{B1694251-FF9D-4AFC-B83D-A245FCA09E20}"/>
          </ac:spMkLst>
        </pc:spChg>
      </pc:sldChg>
      <pc:sldChg chg="addSp delSp modSp modTransition modAnim">
        <pc:chgData name="Bai Zhihao" userId="4a4b8ddf0d9503d6" providerId="LiveId" clId="{0274B679-5741-4A1E-BE0D-98956FABE59C}" dt="2020-10-20T23:50:58.907" v="5638"/>
        <pc:sldMkLst>
          <pc:docMk/>
          <pc:sldMk cId="125039509" sldId="427"/>
        </pc:sldMkLst>
        <pc:picChg chg="add del mod">
          <ac:chgData name="Bai Zhihao" userId="4a4b8ddf0d9503d6" providerId="LiveId" clId="{0274B679-5741-4A1E-BE0D-98956FABE59C}" dt="2020-10-20T21:16:16.628" v="5458"/>
          <ac:picMkLst>
            <pc:docMk/>
            <pc:sldMk cId="125039509" sldId="427"/>
            <ac:picMk id="3" creationId="{6909DB06-D409-4FAF-9D49-A487D354254C}"/>
          </ac:picMkLst>
        </pc:picChg>
      </pc:sldChg>
      <pc:sldChg chg="addSp delSp modSp add mod modTransition modAnim modNotesTx">
        <pc:chgData name="Bai Zhihao" userId="4a4b8ddf0d9503d6" providerId="LiveId" clId="{0274B679-5741-4A1E-BE0D-98956FABE59C}" dt="2020-10-17T03:13:53.488" v="5192"/>
        <pc:sldMkLst>
          <pc:docMk/>
          <pc:sldMk cId="3669634321" sldId="427"/>
        </pc:sldMkLst>
        <pc:spChg chg="add mod">
          <ac:chgData name="Bai Zhihao" userId="4a4b8ddf0d9503d6" providerId="LiveId" clId="{0274B679-5741-4A1E-BE0D-98956FABE59C}" dt="2020-10-16T23:04:48.441" v="1466" actId="207"/>
          <ac:spMkLst>
            <pc:docMk/>
            <pc:sldMk cId="3669634321" sldId="427"/>
            <ac:spMk id="8" creationId="{73C2769A-728E-4FA8-A09F-75C1CFAA3895}"/>
          </ac:spMkLst>
        </pc:spChg>
        <pc:spChg chg="add mod">
          <ac:chgData name="Bai Zhihao" userId="4a4b8ddf0d9503d6" providerId="LiveId" clId="{0274B679-5741-4A1E-BE0D-98956FABE59C}" dt="2020-10-16T23:07:50.040" v="1745" actId="1076"/>
          <ac:spMkLst>
            <pc:docMk/>
            <pc:sldMk cId="3669634321" sldId="427"/>
            <ac:spMk id="11" creationId="{790AB160-402F-4DEA-BAAD-5E3CB81811F3}"/>
          </ac:spMkLst>
        </pc:spChg>
        <pc:picChg chg="add del mod">
          <ac:chgData name="Bai Zhihao" userId="4a4b8ddf0d9503d6" providerId="LiveId" clId="{0274B679-5741-4A1E-BE0D-98956FABE59C}" dt="2020-10-17T01:58:03.253" v="4986"/>
          <ac:picMkLst>
            <pc:docMk/>
            <pc:sldMk cId="3669634321" sldId="427"/>
            <ac:picMk id="17" creationId="{7F27357F-27C4-44EF-BBB2-8CC325B001CE}"/>
          </ac:picMkLst>
        </pc:picChg>
        <pc:picChg chg="add del mod">
          <ac:chgData name="Bai Zhihao" userId="4a4b8ddf0d9503d6" providerId="LiveId" clId="{0274B679-5741-4A1E-BE0D-98956FABE59C}" dt="2020-10-17T02:09:29.181" v="5176"/>
          <ac:picMkLst>
            <pc:docMk/>
            <pc:sldMk cId="3669634321" sldId="427"/>
            <ac:picMk id="19" creationId="{C963AC06-BF40-42AF-B60A-98078BBD09B4}"/>
          </ac:picMkLst>
        </pc:picChg>
        <pc:picChg chg="add mod">
          <ac:chgData name="Bai Zhihao" userId="4a4b8ddf0d9503d6" providerId="LiveId" clId="{0274B679-5741-4A1E-BE0D-98956FABE59C}" dt="2020-10-17T03:13:53.488" v="5192"/>
          <ac:picMkLst>
            <pc:docMk/>
            <pc:sldMk cId="3669634321" sldId="427"/>
            <ac:picMk id="21" creationId="{0135EB5E-4DC2-4866-9812-087A3B87D3DB}"/>
          </ac:picMkLst>
        </pc:picChg>
        <pc:cxnChg chg="add del mod">
          <ac:chgData name="Bai Zhihao" userId="4a4b8ddf0d9503d6" providerId="LiveId" clId="{0274B679-5741-4A1E-BE0D-98956FABE59C}" dt="2020-10-16T23:04:21.776" v="1422" actId="478"/>
          <ac:cxnSpMkLst>
            <pc:docMk/>
            <pc:sldMk cId="3669634321" sldId="427"/>
            <ac:cxnSpMk id="6" creationId="{260812DA-4975-4A11-A471-C7388DCE00CC}"/>
          </ac:cxnSpMkLst>
        </pc:cxnChg>
        <pc:cxnChg chg="add mod">
          <ac:chgData name="Bai Zhihao" userId="4a4b8ddf0d9503d6" providerId="LiveId" clId="{0274B679-5741-4A1E-BE0D-98956FABE59C}" dt="2020-10-16T23:05:31.043" v="1486" actId="692"/>
          <ac:cxnSpMkLst>
            <pc:docMk/>
            <pc:sldMk cId="3669634321" sldId="427"/>
            <ac:cxnSpMk id="15" creationId="{AFEF5A0B-6B1E-4FCF-94A0-C42E398BC012}"/>
          </ac:cxnSpMkLst>
        </pc:cxnChg>
      </pc:sldChg>
      <pc:sldChg chg="addSp delSp modSp add mod modTransition modAnim modNotesTx">
        <pc:chgData name="Bai Zhihao" userId="4a4b8ddf0d9503d6" providerId="LiveId" clId="{0274B679-5741-4A1E-BE0D-98956FABE59C}" dt="2020-10-17T03:13:53.488" v="5192"/>
        <pc:sldMkLst>
          <pc:docMk/>
          <pc:sldMk cId="3868181595" sldId="428"/>
        </pc:sldMkLst>
        <pc:spChg chg="add mod">
          <ac:chgData name="Bai Zhihao" userId="4a4b8ddf0d9503d6" providerId="LiveId" clId="{0274B679-5741-4A1E-BE0D-98956FABE59C}" dt="2020-10-16T23:18:45.063" v="2416" actId="1076"/>
          <ac:spMkLst>
            <pc:docMk/>
            <pc:sldMk cId="3868181595" sldId="428"/>
            <ac:spMk id="3" creationId="{E6B6B280-6D34-42B0-933F-DA77CE62E8E0}"/>
          </ac:spMkLst>
        </pc:spChg>
        <pc:spChg chg="add mod">
          <ac:chgData name="Bai Zhihao" userId="4a4b8ddf0d9503d6" providerId="LiveId" clId="{0274B679-5741-4A1E-BE0D-98956FABE59C}" dt="2020-10-16T23:07:58.443" v="1746"/>
          <ac:spMkLst>
            <pc:docMk/>
            <pc:sldMk cId="3868181595" sldId="428"/>
            <ac:spMk id="15" creationId="{AD584BAF-E872-404F-B477-166B2203268C}"/>
          </ac:spMkLst>
        </pc:spChg>
        <pc:spChg chg="mod">
          <ac:chgData name="Bai Zhihao" userId="4a4b8ddf0d9503d6" providerId="LiveId" clId="{0274B679-5741-4A1E-BE0D-98956FABE59C}" dt="2020-10-16T23:18:17.839" v="2410" actId="14100"/>
          <ac:spMkLst>
            <pc:docMk/>
            <pc:sldMk cId="3868181595" sldId="428"/>
            <ac:spMk id="16" creationId="{54724E80-55C1-4D49-9578-6EBB77694BFA}"/>
          </ac:spMkLst>
        </pc:spChg>
        <pc:spChg chg="add mod">
          <ac:chgData name="Bai Zhihao" userId="4a4b8ddf0d9503d6" providerId="LiveId" clId="{0274B679-5741-4A1E-BE0D-98956FABE59C}" dt="2020-10-16T23:07:58.443" v="1746"/>
          <ac:spMkLst>
            <pc:docMk/>
            <pc:sldMk cId="3868181595" sldId="428"/>
            <ac:spMk id="17" creationId="{9655B0D8-6983-48EF-94FA-0ACC72E6FD08}"/>
          </ac:spMkLst>
        </pc:spChg>
        <pc:spChg chg="mod ord">
          <ac:chgData name="Bai Zhihao" userId="4a4b8ddf0d9503d6" providerId="LiveId" clId="{0274B679-5741-4A1E-BE0D-98956FABE59C}" dt="2020-10-16T23:18:59.889" v="2419" actId="166"/>
          <ac:spMkLst>
            <pc:docMk/>
            <pc:sldMk cId="3868181595" sldId="428"/>
            <ac:spMk id="18" creationId="{9FB7875A-A75F-45AF-8885-292892743718}"/>
          </ac:spMkLst>
        </pc:spChg>
        <pc:spChg chg="mod ord">
          <ac:chgData name="Bai Zhihao" userId="4a4b8ddf0d9503d6" providerId="LiveId" clId="{0274B679-5741-4A1E-BE0D-98956FABE59C}" dt="2020-10-16T23:19:02.555" v="2420" actId="166"/>
          <ac:spMkLst>
            <pc:docMk/>
            <pc:sldMk cId="3868181595" sldId="428"/>
            <ac:spMk id="20" creationId="{B56A755A-1468-4B2C-9E83-CF8E5D44B18C}"/>
          </ac:spMkLst>
        </pc:spChg>
        <pc:picChg chg="add del mod">
          <ac:chgData name="Bai Zhihao" userId="4a4b8ddf0d9503d6" providerId="LiveId" clId="{0274B679-5741-4A1E-BE0D-98956FABE59C}" dt="2020-10-17T01:58:03.253" v="4986"/>
          <ac:picMkLst>
            <pc:docMk/>
            <pc:sldMk cId="3868181595" sldId="428"/>
            <ac:picMk id="6" creationId="{95FFD302-5391-40D0-A5B0-8C2183CA07B0}"/>
          </ac:picMkLst>
        </pc:picChg>
        <pc:picChg chg="add del mod">
          <ac:chgData name="Bai Zhihao" userId="4a4b8ddf0d9503d6" providerId="LiveId" clId="{0274B679-5741-4A1E-BE0D-98956FABE59C}" dt="2020-10-17T02:09:29.181" v="5176"/>
          <ac:picMkLst>
            <pc:docMk/>
            <pc:sldMk cId="3868181595" sldId="428"/>
            <ac:picMk id="8" creationId="{EFC72B66-EF8C-4378-B768-3C3BB38FF22C}"/>
          </ac:picMkLst>
        </pc:picChg>
        <pc:picChg chg="add mod">
          <ac:chgData name="Bai Zhihao" userId="4a4b8ddf0d9503d6" providerId="LiveId" clId="{0274B679-5741-4A1E-BE0D-98956FABE59C}" dt="2020-10-17T03:13:53.488" v="5192"/>
          <ac:picMkLst>
            <pc:docMk/>
            <pc:sldMk cId="3868181595" sldId="428"/>
            <ac:picMk id="11" creationId="{7F4329E1-FB6C-483A-AE43-71B976A5DE1A}"/>
          </ac:picMkLst>
        </pc:picChg>
        <pc:cxnChg chg="add mod">
          <ac:chgData name="Bai Zhihao" userId="4a4b8ddf0d9503d6" providerId="LiveId" clId="{0274B679-5741-4A1E-BE0D-98956FABE59C}" dt="2020-10-16T23:07:58.443" v="1746"/>
          <ac:cxnSpMkLst>
            <pc:docMk/>
            <pc:sldMk cId="3868181595" sldId="428"/>
            <ac:cxnSpMk id="19" creationId="{04E225B0-1A0B-4FE8-A4CD-554E10D43586}"/>
          </ac:cxnSpMkLst>
        </pc:cxnChg>
      </pc:sldChg>
      <pc:sldChg chg="addSp delSp modSp add mod modTransition delAnim modAnim modNotesTx">
        <pc:chgData name="Bai Zhihao" userId="4a4b8ddf0d9503d6" providerId="LiveId" clId="{0274B679-5741-4A1E-BE0D-98956FABE59C}" dt="2020-10-17T03:13:53.488" v="5192"/>
        <pc:sldMkLst>
          <pc:docMk/>
          <pc:sldMk cId="1945428493" sldId="429"/>
        </pc:sldMkLst>
        <pc:spChg chg="del">
          <ac:chgData name="Bai Zhihao" userId="4a4b8ddf0d9503d6" providerId="LiveId" clId="{0274B679-5741-4A1E-BE0D-98956FABE59C}" dt="2020-10-17T02:03:53.954" v="5159" actId="478"/>
          <ac:spMkLst>
            <pc:docMk/>
            <pc:sldMk cId="1945428493" sldId="429"/>
            <ac:spMk id="3" creationId="{24B18E06-2152-4E2E-9D32-14CD2C0BA91A}"/>
          </ac:spMkLst>
        </pc:spChg>
        <pc:spChg chg="add">
          <ac:chgData name="Bai Zhihao" userId="4a4b8ddf0d9503d6" providerId="LiveId" clId="{0274B679-5741-4A1E-BE0D-98956FABE59C}" dt="2020-10-17T02:04:01.042" v="5161" actId="22"/>
          <ac:spMkLst>
            <pc:docMk/>
            <pc:sldMk cId="1945428493" sldId="429"/>
            <ac:spMk id="8" creationId="{2F4097AB-E14D-4CCC-B336-352FB3D814E7}"/>
          </ac:spMkLst>
        </pc:spChg>
        <pc:spChg chg="del">
          <ac:chgData name="Bai Zhihao" userId="4a4b8ddf0d9503d6" providerId="LiveId" clId="{0274B679-5741-4A1E-BE0D-98956FABE59C}" dt="2020-10-17T02:03:55.616" v="5160" actId="478"/>
          <ac:spMkLst>
            <pc:docMk/>
            <pc:sldMk cId="1945428493" sldId="429"/>
            <ac:spMk id="9" creationId="{2CB2B4E7-CEF1-4C86-96FC-CC33650718F4}"/>
          </ac:spMkLst>
        </pc:spChg>
        <pc:picChg chg="del">
          <ac:chgData name="Bai Zhihao" userId="4a4b8ddf0d9503d6" providerId="LiveId" clId="{0274B679-5741-4A1E-BE0D-98956FABE59C}" dt="2020-10-17T02:05:10.370" v="5166" actId="478"/>
          <ac:picMkLst>
            <pc:docMk/>
            <pc:sldMk cId="1945428493" sldId="429"/>
            <ac:picMk id="6" creationId="{51CBBA7D-995B-4CA4-8417-0F8D61094A19}"/>
          </ac:picMkLst>
        </pc:picChg>
        <pc:picChg chg="mod">
          <ac:chgData name="Bai Zhihao" userId="4a4b8ddf0d9503d6" providerId="LiveId" clId="{0274B679-5741-4A1E-BE0D-98956FABE59C}" dt="2020-10-17T02:04:55.850" v="5165" actId="29295"/>
          <ac:picMkLst>
            <pc:docMk/>
            <pc:sldMk cId="1945428493" sldId="429"/>
            <ac:picMk id="7" creationId="{538FC5BC-9762-4242-B6D5-C222F47ECC2C}"/>
          </ac:picMkLst>
        </pc:picChg>
        <pc:picChg chg="add del mod">
          <ac:chgData name="Bai Zhihao" userId="4a4b8ddf0d9503d6" providerId="LiveId" clId="{0274B679-5741-4A1E-BE0D-98956FABE59C}" dt="2020-10-17T02:09:29.181" v="5176"/>
          <ac:picMkLst>
            <pc:docMk/>
            <pc:sldMk cId="1945428493" sldId="429"/>
            <ac:picMk id="11" creationId="{F926EB38-BFEE-4E2E-8BBA-F24F2213AC94}"/>
          </ac:picMkLst>
        </pc:picChg>
        <pc:picChg chg="add mod">
          <ac:chgData name="Bai Zhihao" userId="4a4b8ddf0d9503d6" providerId="LiveId" clId="{0274B679-5741-4A1E-BE0D-98956FABE59C}" dt="2020-10-17T03:13:53.488" v="5192"/>
          <ac:picMkLst>
            <pc:docMk/>
            <pc:sldMk cId="1945428493" sldId="429"/>
            <ac:picMk id="12" creationId="{2AD2475E-1E41-4B69-A294-7F15C675C2CD}"/>
          </ac:picMkLst>
        </pc:picChg>
      </pc:sldChg>
      <pc:sldChg chg="addSp delSp modSp add mod modTransition modAnim modNotesTx">
        <pc:chgData name="Bai Zhihao" userId="4a4b8ddf0d9503d6" providerId="LiveId" clId="{0274B679-5741-4A1E-BE0D-98956FABE59C}" dt="2020-10-21T03:01:24.714" v="5803" actId="20577"/>
        <pc:sldMkLst>
          <pc:docMk/>
          <pc:sldMk cId="2668471710" sldId="430"/>
        </pc:sldMkLst>
        <pc:spChg chg="mod">
          <ac:chgData name="Bai Zhihao" userId="4a4b8ddf0d9503d6" providerId="LiveId" clId="{0274B679-5741-4A1E-BE0D-98956FABE59C}" dt="2020-10-21T03:01:24.714" v="5803" actId="20577"/>
          <ac:spMkLst>
            <pc:docMk/>
            <pc:sldMk cId="2668471710" sldId="430"/>
            <ac:spMk id="3" creationId="{CFD1EE74-BE16-4E55-B8A4-D0D9D54DFD1C}"/>
          </ac:spMkLst>
        </pc:spChg>
        <pc:picChg chg="add del mod">
          <ac:chgData name="Bai Zhihao" userId="4a4b8ddf0d9503d6" providerId="LiveId" clId="{0274B679-5741-4A1E-BE0D-98956FABE59C}" dt="2020-10-20T21:16:16.628" v="5458"/>
          <ac:picMkLst>
            <pc:docMk/>
            <pc:sldMk cId="2668471710" sldId="430"/>
            <ac:picMk id="4" creationId="{529B4D59-9653-4A8C-9246-5B77DC9F096D}"/>
          </ac:picMkLst>
        </pc:picChg>
        <pc:picChg chg="add mod">
          <ac:chgData name="Bai Zhihao" userId="4a4b8ddf0d9503d6" providerId="LiveId" clId="{0274B679-5741-4A1E-BE0D-98956FABE59C}" dt="2020-10-17T03:13:53.488" v="5192"/>
          <ac:picMkLst>
            <pc:docMk/>
            <pc:sldMk cId="2668471710" sldId="430"/>
            <ac:picMk id="6" creationId="{782F6534-4982-494F-933F-088EB61600B6}"/>
          </ac:picMkLst>
        </pc:picChg>
      </pc:sldChg>
      <pc:sldChg chg="delSp modSp new del mod">
        <pc:chgData name="Bai Zhihao" userId="4a4b8ddf0d9503d6" providerId="LiveId" clId="{0274B679-5741-4A1E-BE0D-98956FABE59C}" dt="2020-10-17T02:47:51.069" v="5191" actId="47"/>
        <pc:sldMkLst>
          <pc:docMk/>
          <pc:sldMk cId="823505313" sldId="431"/>
        </pc:sldMkLst>
        <pc:spChg chg="mod">
          <ac:chgData name="Bai Zhihao" userId="4a4b8ddf0d9503d6" providerId="LiveId" clId="{0274B679-5741-4A1E-BE0D-98956FABE59C}" dt="2020-10-17T02:42:39.637" v="5189"/>
          <ac:spMkLst>
            <pc:docMk/>
            <pc:sldMk cId="823505313" sldId="431"/>
            <ac:spMk id="2" creationId="{162B9818-6291-43B4-A4DD-C9C2F60BB1A9}"/>
          </ac:spMkLst>
        </pc:spChg>
        <pc:spChg chg="del">
          <ac:chgData name="Bai Zhihao" userId="4a4b8ddf0d9503d6" providerId="LiveId" clId="{0274B679-5741-4A1E-BE0D-98956FABE59C}" dt="2020-10-17T02:42:42.840" v="5190" actId="478"/>
          <ac:spMkLst>
            <pc:docMk/>
            <pc:sldMk cId="823505313" sldId="431"/>
            <ac:spMk id="3" creationId="{781EED04-7C26-4450-8143-B573543D8A86}"/>
          </ac:spMkLst>
        </pc:spChg>
      </pc:sldChg>
      <pc:sldChg chg="addSp delSp modSp modTransition modAnim modNotesTx">
        <pc:chgData name="Bai Zhihao" userId="4a4b8ddf0d9503d6" providerId="LiveId" clId="{0274B679-5741-4A1E-BE0D-98956FABE59C}" dt="2020-10-20T23:50:58.907" v="5638"/>
        <pc:sldMkLst>
          <pc:docMk/>
          <pc:sldMk cId="2503449230" sldId="437"/>
        </pc:sldMkLst>
        <pc:picChg chg="add del mod">
          <ac:chgData name="Bai Zhihao" userId="4a4b8ddf0d9503d6" providerId="LiveId" clId="{0274B679-5741-4A1E-BE0D-98956FABE59C}" dt="2020-10-20T21:16:16.628" v="5458"/>
          <ac:picMkLst>
            <pc:docMk/>
            <pc:sldMk cId="2503449230" sldId="437"/>
            <ac:picMk id="5" creationId="{4EB907A1-56BC-457D-897B-1A20ABE10CBD}"/>
          </ac:picMkLst>
        </pc:picChg>
      </pc:sldChg>
      <pc:sldChg chg="addSp delSp modSp mod modTransition modAnim modNotesTx">
        <pc:chgData name="Bai Zhihao" userId="4a4b8ddf0d9503d6" providerId="LiveId" clId="{0274B679-5741-4A1E-BE0D-98956FABE59C}" dt="2020-10-21T02:51:13.345" v="5787" actId="208"/>
        <pc:sldMkLst>
          <pc:docMk/>
          <pc:sldMk cId="3244535196" sldId="438"/>
        </pc:sldMkLst>
        <pc:spChg chg="mod">
          <ac:chgData name="Bai Zhihao" userId="4a4b8ddf0d9503d6" providerId="LiveId" clId="{0274B679-5741-4A1E-BE0D-98956FABE59C}" dt="2020-10-21T02:51:13.345" v="5787" actId="208"/>
          <ac:spMkLst>
            <pc:docMk/>
            <pc:sldMk cId="3244535196" sldId="438"/>
            <ac:spMk id="13" creationId="{7C963E0F-E535-4C43-9C34-FF9A14065C96}"/>
          </ac:spMkLst>
        </pc:spChg>
        <pc:picChg chg="add del mod">
          <ac:chgData name="Bai Zhihao" userId="4a4b8ddf0d9503d6" providerId="LiveId" clId="{0274B679-5741-4A1E-BE0D-98956FABE59C}" dt="2020-10-20T21:16:16.628" v="5458"/>
          <ac:picMkLst>
            <pc:docMk/>
            <pc:sldMk cId="3244535196" sldId="438"/>
            <ac:picMk id="4" creationId="{1FD985D7-1FBB-49C0-ACB7-330D525A649E}"/>
          </ac:picMkLst>
        </pc:picChg>
      </pc:sldChg>
      <pc:sldChg chg="addSp delSp modSp modTransition modAnim modNotesTx">
        <pc:chgData name="Bai Zhihao" userId="4a4b8ddf0d9503d6" providerId="LiveId" clId="{0274B679-5741-4A1E-BE0D-98956FABE59C}" dt="2020-10-22T01:56:32.051" v="5971" actId="20577"/>
        <pc:sldMkLst>
          <pc:docMk/>
          <pc:sldMk cId="3045110174" sldId="440"/>
        </pc:sldMkLst>
        <pc:spChg chg="mod">
          <ac:chgData name="Bai Zhihao" userId="4a4b8ddf0d9503d6" providerId="LiveId" clId="{0274B679-5741-4A1E-BE0D-98956FABE59C}" dt="2020-10-20T23:47:59.902" v="5589" actId="20577"/>
          <ac:spMkLst>
            <pc:docMk/>
            <pc:sldMk cId="3045110174" sldId="440"/>
            <ac:spMk id="3" creationId="{68DECAAB-F315-4797-A03F-985344105F1A}"/>
          </ac:spMkLst>
        </pc:spChg>
        <pc:picChg chg="add del mod">
          <ac:chgData name="Bai Zhihao" userId="4a4b8ddf0d9503d6" providerId="LiveId" clId="{0274B679-5741-4A1E-BE0D-98956FABE59C}" dt="2020-10-20T21:16:16.628" v="5458"/>
          <ac:picMkLst>
            <pc:docMk/>
            <pc:sldMk cId="3045110174" sldId="440"/>
            <ac:picMk id="5" creationId="{1C697A94-3DEA-47B3-9BA1-8126CE6A2E7C}"/>
          </ac:picMkLst>
        </pc:picChg>
      </pc:sldChg>
      <pc:sldChg chg="addSp delSp modSp mod modTransition modAnim">
        <pc:chgData name="Bai Zhihao" userId="4a4b8ddf0d9503d6" providerId="LiveId" clId="{0274B679-5741-4A1E-BE0D-98956FABE59C}" dt="2020-10-20T23:50:58.907" v="5638"/>
        <pc:sldMkLst>
          <pc:docMk/>
          <pc:sldMk cId="1522838908" sldId="441"/>
        </pc:sldMkLst>
        <pc:spChg chg="mod">
          <ac:chgData name="Bai Zhihao" userId="4a4b8ddf0d9503d6" providerId="LiveId" clId="{0274B679-5741-4A1E-BE0D-98956FABE59C}" dt="2020-10-20T21:36:02.926" v="5516" actId="14100"/>
          <ac:spMkLst>
            <pc:docMk/>
            <pc:sldMk cId="1522838908" sldId="441"/>
            <ac:spMk id="5" creationId="{836936CF-E235-4242-9282-28FCDDA4976E}"/>
          </ac:spMkLst>
        </pc:spChg>
        <pc:picChg chg="add del mod">
          <ac:chgData name="Bai Zhihao" userId="4a4b8ddf0d9503d6" providerId="LiveId" clId="{0274B679-5741-4A1E-BE0D-98956FABE59C}" dt="2020-10-20T21:16:16.628" v="5458"/>
          <ac:picMkLst>
            <pc:docMk/>
            <pc:sldMk cId="1522838908" sldId="441"/>
            <ac:picMk id="2" creationId="{B8FBA89F-24ED-4562-9384-F0E7411DF02E}"/>
          </ac:picMkLst>
        </pc:picChg>
      </pc:sldChg>
      <pc:sldChg chg="addSp delSp modSp mod modTransition modAnim modNotesTx">
        <pc:chgData name="Bai Zhihao" userId="4a4b8ddf0d9503d6" providerId="LiveId" clId="{0274B679-5741-4A1E-BE0D-98956FABE59C}" dt="2020-10-20T23:50:58.907" v="5638"/>
        <pc:sldMkLst>
          <pc:docMk/>
          <pc:sldMk cId="2473847397" sldId="443"/>
        </pc:sldMkLst>
        <pc:spChg chg="mod">
          <ac:chgData name="Bai Zhihao" userId="4a4b8ddf0d9503d6" providerId="LiveId" clId="{0274B679-5741-4A1E-BE0D-98956FABE59C}" dt="2020-10-20T21:34:46.685" v="5514" actId="14100"/>
          <ac:spMkLst>
            <pc:docMk/>
            <pc:sldMk cId="2473847397" sldId="443"/>
            <ac:spMk id="2" creationId="{FC9E06E1-71AD-42FE-A88C-DEB10313988C}"/>
          </ac:spMkLst>
        </pc:spChg>
        <pc:picChg chg="add del mod">
          <ac:chgData name="Bai Zhihao" userId="4a4b8ddf0d9503d6" providerId="LiveId" clId="{0274B679-5741-4A1E-BE0D-98956FABE59C}" dt="2020-10-20T21:16:16.628" v="5458"/>
          <ac:picMkLst>
            <pc:docMk/>
            <pc:sldMk cId="2473847397" sldId="443"/>
            <ac:picMk id="4" creationId="{5C45BB5F-10ED-45C1-8655-907013466CC6}"/>
          </ac:picMkLst>
        </pc:picChg>
      </pc:sldChg>
      <pc:sldChg chg="addSp delSp modSp mod modTransition modAnim">
        <pc:chgData name="Bai Zhihao" userId="4a4b8ddf0d9503d6" providerId="LiveId" clId="{0274B679-5741-4A1E-BE0D-98956FABE59C}" dt="2020-10-20T23:50:58.907" v="5638"/>
        <pc:sldMkLst>
          <pc:docMk/>
          <pc:sldMk cId="1012433502" sldId="444"/>
        </pc:sldMkLst>
        <pc:spChg chg="mod">
          <ac:chgData name="Bai Zhihao" userId="4a4b8ddf0d9503d6" providerId="LiveId" clId="{0274B679-5741-4A1E-BE0D-98956FABE59C}" dt="2020-10-20T21:36:27.374" v="5521" actId="14100"/>
          <ac:spMkLst>
            <pc:docMk/>
            <pc:sldMk cId="1012433502" sldId="444"/>
            <ac:spMk id="2" creationId="{29B85998-5D91-4BCB-9F29-8FB69439485E}"/>
          </ac:spMkLst>
        </pc:spChg>
        <pc:picChg chg="add del mod">
          <ac:chgData name="Bai Zhihao" userId="4a4b8ddf0d9503d6" providerId="LiveId" clId="{0274B679-5741-4A1E-BE0D-98956FABE59C}" dt="2020-10-20T21:16:16.628" v="5458"/>
          <ac:picMkLst>
            <pc:docMk/>
            <pc:sldMk cId="1012433502" sldId="444"/>
            <ac:picMk id="3" creationId="{A61E20C8-2990-4834-A70B-7EE307C6CDB8}"/>
          </ac:picMkLst>
        </pc:picChg>
      </pc:sldChg>
      <pc:sldChg chg="addSp delSp modSp mod modTransition modAnim">
        <pc:chgData name="Bai Zhihao" userId="4a4b8ddf0d9503d6" providerId="LiveId" clId="{0274B679-5741-4A1E-BE0D-98956FABE59C}" dt="2020-10-20T23:50:58.907" v="5638"/>
        <pc:sldMkLst>
          <pc:docMk/>
          <pc:sldMk cId="1083826805" sldId="445"/>
        </pc:sldMkLst>
        <pc:spChg chg="mod">
          <ac:chgData name="Bai Zhihao" userId="4a4b8ddf0d9503d6" providerId="LiveId" clId="{0274B679-5741-4A1E-BE0D-98956FABE59C}" dt="2020-10-20T21:36:35.438" v="5523" actId="14100"/>
          <ac:spMkLst>
            <pc:docMk/>
            <pc:sldMk cId="1083826805" sldId="445"/>
            <ac:spMk id="2" creationId="{B6602E90-356D-4349-89D0-EE6251D324E4}"/>
          </ac:spMkLst>
        </pc:spChg>
        <pc:spChg chg="mod">
          <ac:chgData name="Bai Zhihao" userId="4a4b8ddf0d9503d6" providerId="LiveId" clId="{0274B679-5741-4A1E-BE0D-98956FABE59C}" dt="2020-10-20T19:22:17.088" v="5238" actId="20577"/>
          <ac:spMkLst>
            <pc:docMk/>
            <pc:sldMk cId="1083826805" sldId="445"/>
            <ac:spMk id="3" creationId="{F76DEE99-E88C-471A-99B6-82BA872943B0}"/>
          </ac:spMkLst>
        </pc:spChg>
        <pc:picChg chg="add del mod">
          <ac:chgData name="Bai Zhihao" userId="4a4b8ddf0d9503d6" providerId="LiveId" clId="{0274B679-5741-4A1E-BE0D-98956FABE59C}" dt="2020-10-20T21:16:16.628" v="5458"/>
          <ac:picMkLst>
            <pc:docMk/>
            <pc:sldMk cId="1083826805" sldId="445"/>
            <ac:picMk id="4" creationId="{B0E7E941-D478-498C-B9C2-13F40A930FDD}"/>
          </ac:picMkLst>
        </pc:picChg>
      </pc:sldChg>
      <pc:sldChg chg="addSp delSp modSp modTransition modAnim">
        <pc:chgData name="Bai Zhihao" userId="4a4b8ddf0d9503d6" providerId="LiveId" clId="{0274B679-5741-4A1E-BE0D-98956FABE59C}" dt="2020-10-20T23:50:58.907" v="5638"/>
        <pc:sldMkLst>
          <pc:docMk/>
          <pc:sldMk cId="2829248114" sldId="447"/>
        </pc:sldMkLst>
        <pc:picChg chg="add del mod">
          <ac:chgData name="Bai Zhihao" userId="4a4b8ddf0d9503d6" providerId="LiveId" clId="{0274B679-5741-4A1E-BE0D-98956FABE59C}" dt="2020-10-20T21:16:16.628" v="5458"/>
          <ac:picMkLst>
            <pc:docMk/>
            <pc:sldMk cId="2829248114" sldId="447"/>
            <ac:picMk id="6" creationId="{9FC05522-243C-4165-A39E-0B3E3ADCB4CC}"/>
          </ac:picMkLst>
        </pc:picChg>
      </pc:sldChg>
      <pc:sldChg chg="addSp delSp modSp modTransition modAnim">
        <pc:chgData name="Bai Zhihao" userId="4a4b8ddf0d9503d6" providerId="LiveId" clId="{0274B679-5741-4A1E-BE0D-98956FABE59C}" dt="2020-10-20T23:50:58.907" v="5638"/>
        <pc:sldMkLst>
          <pc:docMk/>
          <pc:sldMk cId="3975034389" sldId="448"/>
        </pc:sldMkLst>
        <pc:picChg chg="add del mod">
          <ac:chgData name="Bai Zhihao" userId="4a4b8ddf0d9503d6" providerId="LiveId" clId="{0274B679-5741-4A1E-BE0D-98956FABE59C}" dt="2020-10-20T21:16:16.628" v="5458"/>
          <ac:picMkLst>
            <pc:docMk/>
            <pc:sldMk cId="3975034389" sldId="448"/>
            <ac:picMk id="16" creationId="{E0CDA29C-2186-4D84-BF66-8ECB1C05BC66}"/>
          </ac:picMkLst>
        </pc:picChg>
      </pc:sldChg>
      <pc:sldChg chg="addSp delSp modSp modTransition modAnim">
        <pc:chgData name="Bai Zhihao" userId="4a4b8ddf0d9503d6" providerId="LiveId" clId="{0274B679-5741-4A1E-BE0D-98956FABE59C}" dt="2020-10-20T23:50:58.907" v="5638"/>
        <pc:sldMkLst>
          <pc:docMk/>
          <pc:sldMk cId="825305942" sldId="449"/>
        </pc:sldMkLst>
        <pc:picChg chg="add del mod">
          <ac:chgData name="Bai Zhihao" userId="4a4b8ddf0d9503d6" providerId="LiveId" clId="{0274B679-5741-4A1E-BE0D-98956FABE59C}" dt="2020-10-20T21:16:16.628" v="5458"/>
          <ac:picMkLst>
            <pc:docMk/>
            <pc:sldMk cId="825305942" sldId="449"/>
            <ac:picMk id="6" creationId="{01A8E861-A1FC-4051-8EF6-005F981165D5}"/>
          </ac:picMkLst>
        </pc:picChg>
      </pc:sldChg>
      <pc:sldMasterChg chg="modTransition modSldLayout">
        <pc:chgData name="Bai Zhihao" userId="4a4b8ddf0d9503d6" providerId="LiveId" clId="{0274B679-5741-4A1E-BE0D-98956FABE59C}" dt="2020-10-20T23:50:58.907" v="5638"/>
        <pc:sldMasterMkLst>
          <pc:docMk/>
          <pc:sldMasterMk cId="1875542351" sldId="2147483648"/>
        </pc:sldMasterMkLst>
        <pc:sldLayoutChg chg="modTransition">
          <pc:chgData name="Bai Zhihao" userId="4a4b8ddf0d9503d6" providerId="LiveId" clId="{0274B679-5741-4A1E-BE0D-98956FABE59C}" dt="2020-10-20T23:50:58.907" v="5638"/>
          <pc:sldLayoutMkLst>
            <pc:docMk/>
            <pc:sldMasterMk cId="1875542351" sldId="2147483648"/>
            <pc:sldLayoutMk cId="261349729" sldId="2147483649"/>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418515918" sldId="2147483650"/>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627326200" sldId="2147483651"/>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188904596" sldId="2147483652"/>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31362093" sldId="2147483653"/>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756290687" sldId="2147483654"/>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1478291795" sldId="2147483655"/>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316701479" sldId="2147483656"/>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059654315" sldId="2147483657"/>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853075719" sldId="2147483658"/>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287940794" sldId="2147483659"/>
          </pc:sldLayoutMkLst>
        </pc:sldLayoutChg>
      </pc:sldMasterChg>
    </pc:docChg>
  </pc:docChgLst>
  <pc:docChgLst>
    <pc:chgData name="Bai Zhihao" userId="4a4b8ddf0d9503d6" providerId="LiveId" clId="{04AC5F9D-3119-4713-95AF-9518FC8B2A68}"/>
    <pc:docChg chg="undo redo custSel addSld delSld modSld sldOrd modShowInfo">
      <pc:chgData name="Bai Zhihao" userId="4a4b8ddf0d9503d6" providerId="LiveId" clId="{04AC5F9D-3119-4713-95AF-9518FC8B2A68}" dt="2020-10-21T15:11:38.988" v="48868" actId="207"/>
      <pc:docMkLst>
        <pc:docMk/>
      </pc:docMkLst>
      <pc:sldChg chg="addSp delSp modSp mod modTransition modAnim modNotesTx">
        <pc:chgData name="Bai Zhihao" userId="4a4b8ddf0d9503d6" providerId="LiveId" clId="{04AC5F9D-3119-4713-95AF-9518FC8B2A68}" dt="2020-10-21T15:04:26.567" v="48805" actId="20577"/>
        <pc:sldMkLst>
          <pc:docMk/>
          <pc:sldMk cId="529780523" sldId="256"/>
        </pc:sldMkLst>
        <pc:spChg chg="mod">
          <ac:chgData name="Bai Zhihao" userId="4a4b8ddf0d9503d6" providerId="LiveId" clId="{04AC5F9D-3119-4713-95AF-9518FC8B2A68}" dt="2020-10-17T19:38:14.710" v="44388" actId="207"/>
          <ac:spMkLst>
            <pc:docMk/>
            <pc:sldMk cId="529780523" sldId="256"/>
            <ac:spMk id="2" creationId="{E139B880-A89D-4555-B9A3-E3655E196B18}"/>
          </ac:spMkLst>
        </pc:spChg>
        <pc:spChg chg="mod">
          <ac:chgData name="Bai Zhihao" userId="4a4b8ddf0d9503d6" providerId="LiveId" clId="{04AC5F9D-3119-4713-95AF-9518FC8B2A68}" dt="2020-10-17T19:38:41.651" v="44399" actId="20577"/>
          <ac:spMkLst>
            <pc:docMk/>
            <pc:sldMk cId="529780523" sldId="256"/>
            <ac:spMk id="3" creationId="{0D0E0103-7217-4A53-99C8-B0BDECFF2BA7}"/>
          </ac:spMkLst>
        </pc:spChg>
        <pc:picChg chg="del">
          <ac:chgData name="Bai Zhihao" userId="4a4b8ddf0d9503d6" providerId="LiveId" clId="{04AC5F9D-3119-4713-95AF-9518FC8B2A68}" dt="2020-10-17T22:50:40.653" v="46424"/>
          <ac:picMkLst>
            <pc:docMk/>
            <pc:sldMk cId="529780523" sldId="256"/>
            <ac:picMk id="4" creationId="{19C64C01-280B-4966-A217-66872A9847EE}"/>
          </ac:picMkLst>
        </pc:picChg>
        <pc:picChg chg="mod">
          <ac:chgData name="Bai Zhihao" userId="4a4b8ddf0d9503d6" providerId="LiveId" clId="{04AC5F9D-3119-4713-95AF-9518FC8B2A68}" dt="2020-10-17T19:43:09.785" v="44417" actId="1076"/>
          <ac:picMkLst>
            <pc:docMk/>
            <pc:sldMk cId="529780523" sldId="256"/>
            <ac:picMk id="5" creationId="{F577ADEA-C1CB-4EC3-B6D1-2FFC3C80F2C6}"/>
          </ac:picMkLst>
        </pc:picChg>
        <pc:picChg chg="del">
          <ac:chgData name="Bai Zhihao" userId="4a4b8ddf0d9503d6" providerId="LiveId" clId="{04AC5F9D-3119-4713-95AF-9518FC8B2A68}" dt="2020-10-17T19:41:04.322" v="44400" actId="478"/>
          <ac:picMkLst>
            <pc:docMk/>
            <pc:sldMk cId="529780523" sldId="256"/>
            <ac:picMk id="7" creationId="{F579F6BA-48E7-49DE-914B-1B1206DBB993}"/>
          </ac:picMkLst>
        </pc:picChg>
        <pc:picChg chg="add mod modCrop">
          <ac:chgData name="Bai Zhihao" userId="4a4b8ddf0d9503d6" providerId="LiveId" clId="{04AC5F9D-3119-4713-95AF-9518FC8B2A68}" dt="2020-10-17T19:43:12.066" v="44418" actId="1076"/>
          <ac:picMkLst>
            <pc:docMk/>
            <pc:sldMk cId="529780523" sldId="256"/>
            <ac:picMk id="9" creationId="{CC3D2543-A8C7-47F1-B9A0-3124281E85E8}"/>
          </ac:picMkLst>
        </pc:picChg>
      </pc:sldChg>
      <pc:sldChg chg="addSp delSp modSp del mod modNotesTx">
        <pc:chgData name="Bai Zhihao" userId="4a4b8ddf0d9503d6" providerId="LiveId" clId="{04AC5F9D-3119-4713-95AF-9518FC8B2A68}" dt="2020-10-15T22:23:32.518" v="43557" actId="47"/>
        <pc:sldMkLst>
          <pc:docMk/>
          <pc:sldMk cId="2623719206" sldId="257"/>
        </pc:sldMkLst>
        <pc:spChg chg="mod">
          <ac:chgData name="Bai Zhihao" userId="4a4b8ddf0d9503d6" providerId="LiveId" clId="{04AC5F9D-3119-4713-95AF-9518FC8B2A68}" dt="2020-10-11T05:03:35.538" v="1993" actId="113"/>
          <ac:spMkLst>
            <pc:docMk/>
            <pc:sldMk cId="2623719206" sldId="257"/>
            <ac:spMk id="3" creationId="{70B22C6A-60D6-4F59-985E-01277973D12B}"/>
          </ac:spMkLst>
        </pc:spChg>
        <pc:spChg chg="add del">
          <ac:chgData name="Bai Zhihao" userId="4a4b8ddf0d9503d6" providerId="LiveId" clId="{04AC5F9D-3119-4713-95AF-9518FC8B2A68}" dt="2020-10-11T04:43:30.470" v="1311" actId="11529"/>
          <ac:spMkLst>
            <pc:docMk/>
            <pc:sldMk cId="2623719206" sldId="257"/>
            <ac:spMk id="6" creationId="{4E784798-8AF4-4F2B-BCB2-1AA3A320E178}"/>
          </ac:spMkLst>
        </pc:spChg>
        <pc:spChg chg="add del mod">
          <ac:chgData name="Bai Zhihao" userId="4a4b8ddf0d9503d6" providerId="LiveId" clId="{04AC5F9D-3119-4713-95AF-9518FC8B2A68}" dt="2020-10-11T04:46:54.743" v="1360" actId="478"/>
          <ac:spMkLst>
            <pc:docMk/>
            <pc:sldMk cId="2623719206" sldId="257"/>
            <ac:spMk id="7" creationId="{FBA14A9E-7BD2-45A5-8F45-7F7EF5DF961D}"/>
          </ac:spMkLst>
        </pc:spChg>
        <pc:spChg chg="add mod">
          <ac:chgData name="Bai Zhihao" userId="4a4b8ddf0d9503d6" providerId="LiveId" clId="{04AC5F9D-3119-4713-95AF-9518FC8B2A68}" dt="2020-10-11T05:17:59.705" v="2343" actId="20577"/>
          <ac:spMkLst>
            <pc:docMk/>
            <pc:sldMk cId="2623719206" sldId="257"/>
            <ac:spMk id="8" creationId="{B7140515-DB73-4B13-9E6F-7809AFFF7705}"/>
          </ac:spMkLst>
        </pc:spChg>
      </pc:sldChg>
      <pc:sldChg chg="del">
        <pc:chgData name="Bai Zhihao" userId="4a4b8ddf0d9503d6" providerId="LiveId" clId="{04AC5F9D-3119-4713-95AF-9518FC8B2A68}" dt="2020-10-11T05:10:46.851" v="2101" actId="47"/>
        <pc:sldMkLst>
          <pc:docMk/>
          <pc:sldMk cId="860528188" sldId="258"/>
        </pc:sldMkLst>
      </pc:sldChg>
      <pc:sldChg chg="addSp delSp modSp del mod modNotesTx">
        <pc:chgData name="Bai Zhihao" userId="4a4b8ddf0d9503d6" providerId="LiveId" clId="{04AC5F9D-3119-4713-95AF-9518FC8B2A68}" dt="2020-10-14T19:31:23.074" v="43415" actId="47"/>
        <pc:sldMkLst>
          <pc:docMk/>
          <pc:sldMk cId="1781928711" sldId="259"/>
        </pc:sldMkLst>
        <pc:spChg chg="add del mod">
          <ac:chgData name="Bai Zhihao" userId="4a4b8ddf0d9503d6" providerId="LiveId" clId="{04AC5F9D-3119-4713-95AF-9518FC8B2A68}" dt="2020-10-14T19:29:13.804" v="43379" actId="478"/>
          <ac:spMkLst>
            <pc:docMk/>
            <pc:sldMk cId="1781928711" sldId="259"/>
            <ac:spMk id="2" creationId="{F65AFA46-049E-4578-93D3-454B0516C65E}"/>
          </ac:spMkLst>
        </pc:spChg>
        <pc:spChg chg="del">
          <ac:chgData name="Bai Zhihao" userId="4a4b8ddf0d9503d6" providerId="LiveId" clId="{04AC5F9D-3119-4713-95AF-9518FC8B2A68}" dt="2020-10-14T19:30:46.961" v="43405" actId="21"/>
          <ac:spMkLst>
            <pc:docMk/>
            <pc:sldMk cId="1781928711" sldId="259"/>
            <ac:spMk id="8" creationId="{DF03B806-2D4C-4BC4-972D-4AF0FBE8973B}"/>
          </ac:spMkLst>
        </pc:spChg>
      </pc:sldChg>
      <pc:sldChg chg="del">
        <pc:chgData name="Bai Zhihao" userId="4a4b8ddf0d9503d6" providerId="LiveId" clId="{04AC5F9D-3119-4713-95AF-9518FC8B2A68}" dt="2020-10-11T05:10:46.851" v="2101" actId="47"/>
        <pc:sldMkLst>
          <pc:docMk/>
          <pc:sldMk cId="3621126558" sldId="260"/>
        </pc:sldMkLst>
      </pc:sldChg>
      <pc:sldChg chg="del">
        <pc:chgData name="Bai Zhihao" userId="4a4b8ddf0d9503d6" providerId="LiveId" clId="{04AC5F9D-3119-4713-95AF-9518FC8B2A68}" dt="2020-10-11T05:10:46.851" v="2101" actId="47"/>
        <pc:sldMkLst>
          <pc:docMk/>
          <pc:sldMk cId="3886379917" sldId="261"/>
        </pc:sldMkLst>
      </pc:sldChg>
      <pc:sldChg chg="del">
        <pc:chgData name="Bai Zhihao" userId="4a4b8ddf0d9503d6" providerId="LiveId" clId="{04AC5F9D-3119-4713-95AF-9518FC8B2A68}" dt="2020-10-11T05:10:46.851" v="2101" actId="47"/>
        <pc:sldMkLst>
          <pc:docMk/>
          <pc:sldMk cId="3073289678" sldId="262"/>
        </pc:sldMkLst>
      </pc:sldChg>
      <pc:sldChg chg="del">
        <pc:chgData name="Bai Zhihao" userId="4a4b8ddf0d9503d6" providerId="LiveId" clId="{04AC5F9D-3119-4713-95AF-9518FC8B2A68}" dt="2020-10-11T05:10:46.851" v="2101" actId="47"/>
        <pc:sldMkLst>
          <pc:docMk/>
          <pc:sldMk cId="180515092" sldId="263"/>
        </pc:sldMkLst>
      </pc:sldChg>
      <pc:sldChg chg="delSp modSp add del mod ord modNotesTx">
        <pc:chgData name="Bai Zhihao" userId="4a4b8ddf0d9503d6" providerId="LiveId" clId="{04AC5F9D-3119-4713-95AF-9518FC8B2A68}" dt="2020-10-15T22:25:47.771" v="43586" actId="47"/>
        <pc:sldMkLst>
          <pc:docMk/>
          <pc:sldMk cId="535074449" sldId="264"/>
        </pc:sldMkLst>
        <pc:spChg chg="del mod">
          <ac:chgData name="Bai Zhihao" userId="4a4b8ddf0d9503d6" providerId="LiveId" clId="{04AC5F9D-3119-4713-95AF-9518FC8B2A68}" dt="2020-10-12T19:12:43.799" v="11649" actId="478"/>
          <ac:spMkLst>
            <pc:docMk/>
            <pc:sldMk cId="535074449" sldId="264"/>
            <ac:spMk id="3" creationId="{70B22C6A-60D6-4F59-985E-01277973D12B}"/>
          </ac:spMkLst>
        </pc:spChg>
      </pc:sldChg>
      <pc:sldChg chg="modSp add del mod">
        <pc:chgData name="Bai Zhihao" userId="4a4b8ddf0d9503d6" providerId="LiveId" clId="{04AC5F9D-3119-4713-95AF-9518FC8B2A68}" dt="2020-10-11T05:05:14.766" v="2097" actId="47"/>
        <pc:sldMkLst>
          <pc:docMk/>
          <pc:sldMk cId="1802924598" sldId="265"/>
        </pc:sldMkLst>
        <pc:spChg chg="mod">
          <ac:chgData name="Bai Zhihao" userId="4a4b8ddf0d9503d6" providerId="LiveId" clId="{04AC5F9D-3119-4713-95AF-9518FC8B2A68}" dt="2020-10-11T04:45:15.238" v="1326" actId="20577"/>
          <ac:spMkLst>
            <pc:docMk/>
            <pc:sldMk cId="1802924598" sldId="265"/>
            <ac:spMk id="3" creationId="{70B22C6A-60D6-4F59-985E-01277973D12B}"/>
          </ac:spMkLst>
        </pc:spChg>
      </pc:sldChg>
      <pc:sldChg chg="modSp add del mod">
        <pc:chgData name="Bai Zhihao" userId="4a4b8ddf0d9503d6" providerId="LiveId" clId="{04AC5F9D-3119-4713-95AF-9518FC8B2A68}" dt="2020-10-11T05:05:14.766" v="2097" actId="47"/>
        <pc:sldMkLst>
          <pc:docMk/>
          <pc:sldMk cId="3660835950" sldId="266"/>
        </pc:sldMkLst>
        <pc:spChg chg="mod">
          <ac:chgData name="Bai Zhihao" userId="4a4b8ddf0d9503d6" providerId="LiveId" clId="{04AC5F9D-3119-4713-95AF-9518FC8B2A68}" dt="2020-10-11T04:45:17.619" v="1327" actId="20577"/>
          <ac:spMkLst>
            <pc:docMk/>
            <pc:sldMk cId="3660835950" sldId="266"/>
            <ac:spMk id="3" creationId="{70B22C6A-60D6-4F59-985E-01277973D12B}"/>
          </ac:spMkLst>
        </pc:spChg>
      </pc:sldChg>
      <pc:sldChg chg="add del">
        <pc:chgData name="Bai Zhihao" userId="4a4b8ddf0d9503d6" providerId="LiveId" clId="{04AC5F9D-3119-4713-95AF-9518FC8B2A68}" dt="2020-10-11T05:05:14.766" v="2097" actId="47"/>
        <pc:sldMkLst>
          <pc:docMk/>
          <pc:sldMk cId="3699282405" sldId="267"/>
        </pc:sldMkLst>
      </pc:sldChg>
      <pc:sldChg chg="modSp add del mod">
        <pc:chgData name="Bai Zhihao" userId="4a4b8ddf0d9503d6" providerId="LiveId" clId="{04AC5F9D-3119-4713-95AF-9518FC8B2A68}" dt="2020-10-11T05:05:14.766" v="2097" actId="47"/>
        <pc:sldMkLst>
          <pc:docMk/>
          <pc:sldMk cId="2327183924" sldId="268"/>
        </pc:sldMkLst>
        <pc:spChg chg="mod">
          <ac:chgData name="Bai Zhihao" userId="4a4b8ddf0d9503d6" providerId="LiveId" clId="{04AC5F9D-3119-4713-95AF-9518FC8B2A68}" dt="2020-10-11T04:45:12.433" v="1325" actId="20577"/>
          <ac:spMkLst>
            <pc:docMk/>
            <pc:sldMk cId="2327183924" sldId="268"/>
            <ac:spMk id="3" creationId="{70B22C6A-60D6-4F59-985E-01277973D12B}"/>
          </ac:spMkLst>
        </pc:spChg>
      </pc:sldChg>
      <pc:sldChg chg="addSp delSp add del mod">
        <pc:chgData name="Bai Zhihao" userId="4a4b8ddf0d9503d6" providerId="LiveId" clId="{04AC5F9D-3119-4713-95AF-9518FC8B2A68}" dt="2020-10-11T04:56:45.599" v="1697" actId="47"/>
        <pc:sldMkLst>
          <pc:docMk/>
          <pc:sldMk cId="92300220" sldId="269"/>
        </pc:sldMkLst>
        <pc:spChg chg="add del">
          <ac:chgData name="Bai Zhihao" userId="4a4b8ddf0d9503d6" providerId="LiveId" clId="{04AC5F9D-3119-4713-95AF-9518FC8B2A68}" dt="2020-10-11T04:54:09.339" v="1671" actId="478"/>
          <ac:spMkLst>
            <pc:docMk/>
            <pc:sldMk cId="92300220" sldId="269"/>
            <ac:spMk id="6" creationId="{6AA0667C-7B02-4FF5-8123-97A34F54BB61}"/>
          </ac:spMkLst>
        </pc:spChg>
      </pc:sldChg>
      <pc:sldChg chg="modSp add del mod">
        <pc:chgData name="Bai Zhihao" userId="4a4b8ddf0d9503d6" providerId="LiveId" clId="{04AC5F9D-3119-4713-95AF-9518FC8B2A68}" dt="2020-10-11T04:49:50.295" v="1612" actId="47"/>
        <pc:sldMkLst>
          <pc:docMk/>
          <pc:sldMk cId="2906588015" sldId="269"/>
        </pc:sldMkLst>
        <pc:spChg chg="mod">
          <ac:chgData name="Bai Zhihao" userId="4a4b8ddf0d9503d6" providerId="LiveId" clId="{04AC5F9D-3119-4713-95AF-9518FC8B2A68}" dt="2020-10-11T04:49:45.875" v="1611" actId="20577"/>
          <ac:spMkLst>
            <pc:docMk/>
            <pc:sldMk cId="2906588015" sldId="269"/>
            <ac:spMk id="8" creationId="{B7140515-DB73-4B13-9E6F-7809AFFF7705}"/>
          </ac:spMkLst>
        </pc:spChg>
      </pc:sldChg>
      <pc:sldChg chg="addSp modSp add del mod modNotesTx">
        <pc:chgData name="Bai Zhihao" userId="4a4b8ddf0d9503d6" providerId="LiveId" clId="{04AC5F9D-3119-4713-95AF-9518FC8B2A68}" dt="2020-10-15T22:24:01.935" v="43562" actId="47"/>
        <pc:sldMkLst>
          <pc:docMk/>
          <pc:sldMk cId="3413337401" sldId="269"/>
        </pc:sldMkLst>
        <pc:spChg chg="mod">
          <ac:chgData name="Bai Zhihao" userId="4a4b8ddf0d9503d6" providerId="LiveId" clId="{04AC5F9D-3119-4713-95AF-9518FC8B2A68}" dt="2020-10-11T05:03:38.731" v="1994" actId="113"/>
          <ac:spMkLst>
            <pc:docMk/>
            <pc:sldMk cId="3413337401" sldId="269"/>
            <ac:spMk id="3" creationId="{70B22C6A-60D6-4F59-985E-01277973D12B}"/>
          </ac:spMkLst>
        </pc:spChg>
        <pc:spChg chg="add mod">
          <ac:chgData name="Bai Zhihao" userId="4a4b8ddf0d9503d6" providerId="LiveId" clId="{04AC5F9D-3119-4713-95AF-9518FC8B2A68}" dt="2020-10-11T04:58:51.883" v="1793" actId="404"/>
          <ac:spMkLst>
            <pc:docMk/>
            <pc:sldMk cId="3413337401" sldId="269"/>
            <ac:spMk id="6" creationId="{D1B2A1C3-E545-4A4C-A267-0786EBB111F1}"/>
          </ac:spMkLst>
        </pc:spChg>
      </pc:sldChg>
      <pc:sldChg chg="addSp modSp add del mod modNotesTx">
        <pc:chgData name="Bai Zhihao" userId="4a4b8ddf0d9503d6" providerId="LiveId" clId="{04AC5F9D-3119-4713-95AF-9518FC8B2A68}" dt="2020-10-15T22:24:04.062" v="43563" actId="47"/>
        <pc:sldMkLst>
          <pc:docMk/>
          <pc:sldMk cId="203190577" sldId="270"/>
        </pc:sldMkLst>
        <pc:spChg chg="mod">
          <ac:chgData name="Bai Zhihao" userId="4a4b8ddf0d9503d6" providerId="LiveId" clId="{04AC5F9D-3119-4713-95AF-9518FC8B2A68}" dt="2020-10-11T05:03:42.355" v="1995" actId="113"/>
          <ac:spMkLst>
            <pc:docMk/>
            <pc:sldMk cId="203190577" sldId="270"/>
            <ac:spMk id="3" creationId="{70B22C6A-60D6-4F59-985E-01277973D12B}"/>
          </ac:spMkLst>
        </pc:spChg>
        <pc:spChg chg="add mod">
          <ac:chgData name="Bai Zhihao" userId="4a4b8ddf0d9503d6" providerId="LiveId" clId="{04AC5F9D-3119-4713-95AF-9518FC8B2A68}" dt="2020-10-11T05:54:04.093" v="3932" actId="20577"/>
          <ac:spMkLst>
            <pc:docMk/>
            <pc:sldMk cId="203190577" sldId="270"/>
            <ac:spMk id="7" creationId="{2F4B1B4F-5968-4A48-8C08-E6BC08781A36}"/>
          </ac:spMkLst>
        </pc:spChg>
      </pc:sldChg>
      <pc:sldChg chg="add del">
        <pc:chgData name="Bai Zhihao" userId="4a4b8ddf0d9503d6" providerId="LiveId" clId="{04AC5F9D-3119-4713-95AF-9518FC8B2A68}" dt="2020-10-11T04:49:51.389" v="1613" actId="47"/>
        <pc:sldMkLst>
          <pc:docMk/>
          <pc:sldMk cId="950659529" sldId="270"/>
        </pc:sldMkLst>
      </pc:sldChg>
      <pc:sldChg chg="addSp delSp modSp add del mod modNotesTx">
        <pc:chgData name="Bai Zhihao" userId="4a4b8ddf0d9503d6" providerId="LiveId" clId="{04AC5F9D-3119-4713-95AF-9518FC8B2A68}" dt="2020-10-15T22:24:54.767" v="43575" actId="47"/>
        <pc:sldMkLst>
          <pc:docMk/>
          <pc:sldMk cId="2786976578" sldId="271"/>
        </pc:sldMkLst>
        <pc:spChg chg="mod">
          <ac:chgData name="Bai Zhihao" userId="4a4b8ddf0d9503d6" providerId="LiveId" clId="{04AC5F9D-3119-4713-95AF-9518FC8B2A68}" dt="2020-10-14T19:17:02.732" v="42300" actId="113"/>
          <ac:spMkLst>
            <pc:docMk/>
            <pc:sldMk cId="2786976578" sldId="271"/>
            <ac:spMk id="3" creationId="{70B22C6A-60D6-4F59-985E-01277973D12B}"/>
          </ac:spMkLst>
        </pc:spChg>
        <pc:spChg chg="add del">
          <ac:chgData name="Bai Zhihao" userId="4a4b8ddf0d9503d6" providerId="LiveId" clId="{04AC5F9D-3119-4713-95AF-9518FC8B2A68}" dt="2020-10-14T19:19:07.748" v="42404" actId="22"/>
          <ac:spMkLst>
            <pc:docMk/>
            <pc:sldMk cId="2786976578" sldId="271"/>
            <ac:spMk id="6" creationId="{C125AEC1-39C0-44ED-8DD8-1502E8D3B83B}"/>
          </ac:spMkLst>
        </pc:spChg>
        <pc:spChg chg="add del mod">
          <ac:chgData name="Bai Zhihao" userId="4a4b8ddf0d9503d6" providerId="LiveId" clId="{04AC5F9D-3119-4713-95AF-9518FC8B2A68}" dt="2020-10-14T19:19:08.594" v="42405" actId="478"/>
          <ac:spMkLst>
            <pc:docMk/>
            <pc:sldMk cId="2786976578" sldId="271"/>
            <ac:spMk id="8" creationId="{B7140515-DB73-4B13-9E6F-7809AFFF7705}"/>
          </ac:spMkLst>
        </pc:spChg>
        <pc:spChg chg="add del">
          <ac:chgData name="Bai Zhihao" userId="4a4b8ddf0d9503d6" providerId="LiveId" clId="{04AC5F9D-3119-4713-95AF-9518FC8B2A68}" dt="2020-10-14T19:19:07.748" v="42404" actId="22"/>
          <ac:spMkLst>
            <pc:docMk/>
            <pc:sldMk cId="2786976578" sldId="271"/>
            <ac:spMk id="10" creationId="{80A4257A-3A74-4D1D-A0DF-41A917623C46}"/>
          </ac:spMkLst>
        </pc:spChg>
        <pc:spChg chg="add del">
          <ac:chgData name="Bai Zhihao" userId="4a4b8ddf0d9503d6" providerId="LiveId" clId="{04AC5F9D-3119-4713-95AF-9518FC8B2A68}" dt="2020-10-14T19:19:20.875" v="42408" actId="478"/>
          <ac:spMkLst>
            <pc:docMk/>
            <pc:sldMk cId="2786976578" sldId="271"/>
            <ac:spMk id="12" creationId="{F2677BCE-547D-4C92-8937-32FFE30BF78F}"/>
          </ac:spMkLst>
        </pc:spChg>
        <pc:spChg chg="add del">
          <ac:chgData name="Bai Zhihao" userId="4a4b8ddf0d9503d6" providerId="LiveId" clId="{04AC5F9D-3119-4713-95AF-9518FC8B2A68}" dt="2020-10-14T19:19:16.795" v="42407" actId="478"/>
          <ac:spMkLst>
            <pc:docMk/>
            <pc:sldMk cId="2786976578" sldId="271"/>
            <ac:spMk id="14" creationId="{8D0CC4BD-826C-4116-B0E5-2D155CDF20B5}"/>
          </ac:spMkLst>
        </pc:spChg>
        <pc:spChg chg="add del">
          <ac:chgData name="Bai Zhihao" userId="4a4b8ddf0d9503d6" providerId="LiveId" clId="{04AC5F9D-3119-4713-95AF-9518FC8B2A68}" dt="2020-10-14T19:22:31.085" v="42573" actId="22"/>
          <ac:spMkLst>
            <pc:docMk/>
            <pc:sldMk cId="2786976578" sldId="271"/>
            <ac:spMk id="16" creationId="{86861E00-6FEB-478C-9763-BE1A3C8B6B2C}"/>
          </ac:spMkLst>
        </pc:spChg>
      </pc:sldChg>
      <pc:sldChg chg="addSp modSp add del mod modNotesTx">
        <pc:chgData name="Bai Zhihao" userId="4a4b8ddf0d9503d6" providerId="LiveId" clId="{04AC5F9D-3119-4713-95AF-9518FC8B2A68}" dt="2020-10-15T22:25:05.892" v="43577" actId="47"/>
        <pc:sldMkLst>
          <pc:docMk/>
          <pc:sldMk cId="4162880288" sldId="272"/>
        </pc:sldMkLst>
        <pc:spChg chg="mod">
          <ac:chgData name="Bai Zhihao" userId="4a4b8ddf0d9503d6" providerId="LiveId" clId="{04AC5F9D-3119-4713-95AF-9518FC8B2A68}" dt="2020-10-14T19:18:39.248" v="42361"/>
          <ac:spMkLst>
            <pc:docMk/>
            <pc:sldMk cId="4162880288" sldId="272"/>
            <ac:spMk id="3" creationId="{70B22C6A-60D6-4F59-985E-01277973D12B}"/>
          </ac:spMkLst>
        </pc:spChg>
        <pc:spChg chg="add mod">
          <ac:chgData name="Bai Zhihao" userId="4a4b8ddf0d9503d6" providerId="LiveId" clId="{04AC5F9D-3119-4713-95AF-9518FC8B2A68}" dt="2020-10-14T19:18:49.338" v="42397" actId="1036"/>
          <ac:spMkLst>
            <pc:docMk/>
            <pc:sldMk cId="4162880288" sldId="272"/>
            <ac:spMk id="6" creationId="{CD56EC98-F6CD-4519-B62A-CEA13710CDF0}"/>
          </ac:spMkLst>
        </pc:spChg>
        <pc:spChg chg="mod">
          <ac:chgData name="Bai Zhihao" userId="4a4b8ddf0d9503d6" providerId="LiveId" clId="{04AC5F9D-3119-4713-95AF-9518FC8B2A68}" dt="2020-10-14T19:18:49.338" v="42397" actId="1036"/>
          <ac:spMkLst>
            <pc:docMk/>
            <pc:sldMk cId="4162880288" sldId="272"/>
            <ac:spMk id="8" creationId="{B7140515-DB73-4B13-9E6F-7809AFFF7705}"/>
          </ac:spMkLst>
        </pc:spChg>
      </pc:sldChg>
      <pc:sldChg chg="addSp delSp modSp add del mod modNotesTx">
        <pc:chgData name="Bai Zhihao" userId="4a4b8ddf0d9503d6" providerId="LiveId" clId="{04AC5F9D-3119-4713-95AF-9518FC8B2A68}" dt="2020-10-15T22:25:16.577" v="43580" actId="47"/>
        <pc:sldMkLst>
          <pc:docMk/>
          <pc:sldMk cId="4038457245" sldId="273"/>
        </pc:sldMkLst>
        <pc:spChg chg="mod">
          <ac:chgData name="Bai Zhihao" userId="4a4b8ddf0d9503d6" providerId="LiveId" clId="{04AC5F9D-3119-4713-95AF-9518FC8B2A68}" dt="2020-10-14T19:17:07.889" v="42301"/>
          <ac:spMkLst>
            <pc:docMk/>
            <pc:sldMk cId="4038457245" sldId="273"/>
            <ac:spMk id="3" creationId="{70B22C6A-60D6-4F59-985E-01277973D12B}"/>
          </ac:spMkLst>
        </pc:spChg>
        <pc:spChg chg="add mod">
          <ac:chgData name="Bai Zhihao" userId="4a4b8ddf0d9503d6" providerId="LiveId" clId="{04AC5F9D-3119-4713-95AF-9518FC8B2A68}" dt="2020-10-14T19:39:47.744" v="43449" actId="20577"/>
          <ac:spMkLst>
            <pc:docMk/>
            <pc:sldMk cId="4038457245" sldId="273"/>
            <ac:spMk id="6" creationId="{82719507-C2A4-4417-B010-E9C255E7B08B}"/>
          </ac:spMkLst>
        </pc:spChg>
        <pc:spChg chg="del mod">
          <ac:chgData name="Bai Zhihao" userId="4a4b8ddf0d9503d6" providerId="LiveId" clId="{04AC5F9D-3119-4713-95AF-9518FC8B2A68}" dt="2020-10-14T19:20:30.779" v="42535" actId="478"/>
          <ac:spMkLst>
            <pc:docMk/>
            <pc:sldMk cId="4038457245" sldId="273"/>
            <ac:spMk id="8" creationId="{B7140515-DB73-4B13-9E6F-7809AFFF7705}"/>
          </ac:spMkLst>
        </pc:spChg>
        <pc:spChg chg="add del">
          <ac:chgData name="Bai Zhihao" userId="4a4b8ddf0d9503d6" providerId="LiveId" clId="{04AC5F9D-3119-4713-95AF-9518FC8B2A68}" dt="2020-10-14T19:20:28.541" v="42534" actId="478"/>
          <ac:spMkLst>
            <pc:docMk/>
            <pc:sldMk cId="4038457245" sldId="273"/>
            <ac:spMk id="10" creationId="{DA6832B6-620E-455D-B6AD-B0C63F7FA7C6}"/>
          </ac:spMkLst>
        </pc:spChg>
      </pc:sldChg>
      <pc:sldChg chg="modSp add del mod modNotesTx">
        <pc:chgData name="Bai Zhihao" userId="4a4b8ddf0d9503d6" providerId="LiveId" clId="{04AC5F9D-3119-4713-95AF-9518FC8B2A68}" dt="2020-10-15T22:25:56.347" v="43589" actId="47"/>
        <pc:sldMkLst>
          <pc:docMk/>
          <pc:sldMk cId="1134095047" sldId="274"/>
        </pc:sldMkLst>
        <pc:spChg chg="mod">
          <ac:chgData name="Bai Zhihao" userId="4a4b8ddf0d9503d6" providerId="LiveId" clId="{04AC5F9D-3119-4713-95AF-9518FC8B2A68}" dt="2020-10-14T19:17:16.750" v="42304"/>
          <ac:spMkLst>
            <pc:docMk/>
            <pc:sldMk cId="1134095047" sldId="274"/>
            <ac:spMk id="3" creationId="{70B22C6A-60D6-4F59-985E-01277973D12B}"/>
          </ac:spMkLst>
        </pc:spChg>
        <pc:spChg chg="mod">
          <ac:chgData name="Bai Zhihao" userId="4a4b8ddf0d9503d6" providerId="LiveId" clId="{04AC5F9D-3119-4713-95AF-9518FC8B2A68}" dt="2020-10-14T19:19:44.043" v="42484" actId="1036"/>
          <ac:spMkLst>
            <pc:docMk/>
            <pc:sldMk cId="1134095047" sldId="274"/>
            <ac:spMk id="8" creationId="{B7140515-DB73-4B13-9E6F-7809AFFF7705}"/>
          </ac:spMkLst>
        </pc:spChg>
      </pc:sldChg>
      <pc:sldChg chg="modSp add del mod modNotesTx">
        <pc:chgData name="Bai Zhihao" userId="4a4b8ddf0d9503d6" providerId="LiveId" clId="{04AC5F9D-3119-4713-95AF-9518FC8B2A68}" dt="2020-10-15T22:26:15.027" v="43604" actId="47"/>
        <pc:sldMkLst>
          <pc:docMk/>
          <pc:sldMk cId="1905701105" sldId="275"/>
        </pc:sldMkLst>
        <pc:spChg chg="mod">
          <ac:chgData name="Bai Zhihao" userId="4a4b8ddf0d9503d6" providerId="LiveId" clId="{04AC5F9D-3119-4713-95AF-9518FC8B2A68}" dt="2020-10-14T19:17:21.682" v="42305"/>
          <ac:spMkLst>
            <pc:docMk/>
            <pc:sldMk cId="1905701105" sldId="275"/>
            <ac:spMk id="3" creationId="{70B22C6A-60D6-4F59-985E-01277973D12B}"/>
          </ac:spMkLst>
        </pc:spChg>
        <pc:spChg chg="mod">
          <ac:chgData name="Bai Zhihao" userId="4a4b8ddf0d9503d6" providerId="LiveId" clId="{04AC5F9D-3119-4713-95AF-9518FC8B2A68}" dt="2020-10-14T19:19:37.995" v="42458" actId="1035"/>
          <ac:spMkLst>
            <pc:docMk/>
            <pc:sldMk cId="1905701105" sldId="275"/>
            <ac:spMk id="8" creationId="{B7140515-DB73-4B13-9E6F-7809AFFF7705}"/>
          </ac:spMkLst>
        </pc:spChg>
      </pc:sldChg>
      <pc:sldChg chg="delSp modSp add del mod modNotesTx">
        <pc:chgData name="Bai Zhihao" userId="4a4b8ddf0d9503d6" providerId="LiveId" clId="{04AC5F9D-3119-4713-95AF-9518FC8B2A68}" dt="2020-10-17T19:59:56.228" v="44788" actId="47"/>
        <pc:sldMkLst>
          <pc:docMk/>
          <pc:sldMk cId="3855216596" sldId="276"/>
        </pc:sldMkLst>
        <pc:spChg chg="mod">
          <ac:chgData name="Bai Zhihao" userId="4a4b8ddf0d9503d6" providerId="LiveId" clId="{04AC5F9D-3119-4713-95AF-9518FC8B2A68}" dt="2020-10-14T19:17:25.074" v="42306"/>
          <ac:spMkLst>
            <pc:docMk/>
            <pc:sldMk cId="3855216596" sldId="276"/>
            <ac:spMk id="3" creationId="{70B22C6A-60D6-4F59-985E-01277973D12B}"/>
          </ac:spMkLst>
        </pc:spChg>
        <pc:spChg chg="del">
          <ac:chgData name="Bai Zhihao" userId="4a4b8ddf0d9503d6" providerId="LiveId" clId="{04AC5F9D-3119-4713-95AF-9518FC8B2A68}" dt="2020-10-11T05:05:22.470" v="2099" actId="478"/>
          <ac:spMkLst>
            <pc:docMk/>
            <pc:sldMk cId="3855216596" sldId="276"/>
            <ac:spMk id="8" creationId="{B7140515-DB73-4B13-9E6F-7809AFFF7705}"/>
          </ac:spMkLst>
        </pc:spChg>
      </pc:sldChg>
      <pc:sldChg chg="modSp add del mod modNotesTx">
        <pc:chgData name="Bai Zhihao" userId="4a4b8ddf0d9503d6" providerId="LiveId" clId="{04AC5F9D-3119-4713-95AF-9518FC8B2A68}" dt="2020-10-17T20:00:01.763" v="44789" actId="47"/>
        <pc:sldMkLst>
          <pc:docMk/>
          <pc:sldMk cId="3826997849" sldId="277"/>
        </pc:sldMkLst>
        <pc:spChg chg="mod">
          <ac:chgData name="Bai Zhihao" userId="4a4b8ddf0d9503d6" providerId="LiveId" clId="{04AC5F9D-3119-4713-95AF-9518FC8B2A68}" dt="2020-10-14T19:17:28.743" v="42307"/>
          <ac:spMkLst>
            <pc:docMk/>
            <pc:sldMk cId="3826997849" sldId="277"/>
            <ac:spMk id="3" creationId="{70B22C6A-60D6-4F59-985E-01277973D12B}"/>
          </ac:spMkLst>
        </pc:spChg>
      </pc:sldChg>
      <pc:sldChg chg="modSp add del mod modNotesTx">
        <pc:chgData name="Bai Zhihao" userId="4a4b8ddf0d9503d6" providerId="LiveId" clId="{04AC5F9D-3119-4713-95AF-9518FC8B2A68}" dt="2020-10-17T22:28:10.095" v="46223" actId="47"/>
        <pc:sldMkLst>
          <pc:docMk/>
          <pc:sldMk cId="142345303" sldId="278"/>
        </pc:sldMkLst>
        <pc:spChg chg="mod">
          <ac:chgData name="Bai Zhihao" userId="4a4b8ddf0d9503d6" providerId="LiveId" clId="{04AC5F9D-3119-4713-95AF-9518FC8B2A68}" dt="2020-10-14T19:17:47.151" v="42308"/>
          <ac:spMkLst>
            <pc:docMk/>
            <pc:sldMk cId="142345303" sldId="278"/>
            <ac:spMk id="3" creationId="{70B22C6A-60D6-4F59-985E-01277973D12B}"/>
          </ac:spMkLst>
        </pc:spChg>
      </pc:sldChg>
      <pc:sldChg chg="modSp add del mod modNotesTx">
        <pc:chgData name="Bai Zhihao" userId="4a4b8ddf0d9503d6" providerId="LiveId" clId="{04AC5F9D-3119-4713-95AF-9518FC8B2A68}" dt="2020-10-17T20:07:03.410" v="44808" actId="47"/>
        <pc:sldMkLst>
          <pc:docMk/>
          <pc:sldMk cId="1471351755" sldId="279"/>
        </pc:sldMkLst>
        <pc:spChg chg="mod">
          <ac:chgData name="Bai Zhihao" userId="4a4b8ddf0d9503d6" providerId="LiveId" clId="{04AC5F9D-3119-4713-95AF-9518FC8B2A68}" dt="2020-10-14T19:17:52.609" v="42309"/>
          <ac:spMkLst>
            <pc:docMk/>
            <pc:sldMk cId="1471351755" sldId="279"/>
            <ac:spMk id="3" creationId="{70B22C6A-60D6-4F59-985E-01277973D12B}"/>
          </ac:spMkLst>
        </pc:spChg>
      </pc:sldChg>
      <pc:sldChg chg="modSp add del mod modNotesTx">
        <pc:chgData name="Bai Zhihao" userId="4a4b8ddf0d9503d6" providerId="LiveId" clId="{04AC5F9D-3119-4713-95AF-9518FC8B2A68}" dt="2020-10-17T20:07:34.626" v="44815" actId="47"/>
        <pc:sldMkLst>
          <pc:docMk/>
          <pc:sldMk cId="3113234447" sldId="280"/>
        </pc:sldMkLst>
        <pc:spChg chg="mod">
          <ac:chgData name="Bai Zhihao" userId="4a4b8ddf0d9503d6" providerId="LiveId" clId="{04AC5F9D-3119-4713-95AF-9518FC8B2A68}" dt="2020-10-14T19:18:01.481" v="42310"/>
          <ac:spMkLst>
            <pc:docMk/>
            <pc:sldMk cId="3113234447" sldId="280"/>
            <ac:spMk id="3" creationId="{70B22C6A-60D6-4F59-985E-01277973D12B}"/>
          </ac:spMkLst>
        </pc:spChg>
      </pc:sldChg>
      <pc:sldChg chg="modSp add del mod modNotesTx">
        <pc:chgData name="Bai Zhihao" userId="4a4b8ddf0d9503d6" providerId="LiveId" clId="{04AC5F9D-3119-4713-95AF-9518FC8B2A68}" dt="2020-10-17T20:07:48.290" v="44818" actId="47"/>
        <pc:sldMkLst>
          <pc:docMk/>
          <pc:sldMk cId="3174604239" sldId="281"/>
        </pc:sldMkLst>
        <pc:spChg chg="mod">
          <ac:chgData name="Bai Zhihao" userId="4a4b8ddf0d9503d6" providerId="LiveId" clId="{04AC5F9D-3119-4713-95AF-9518FC8B2A68}" dt="2020-10-14T19:18:07.379" v="42311"/>
          <ac:spMkLst>
            <pc:docMk/>
            <pc:sldMk cId="3174604239" sldId="281"/>
            <ac:spMk id="3" creationId="{70B22C6A-60D6-4F59-985E-01277973D12B}"/>
          </ac:spMkLst>
        </pc:spChg>
      </pc:sldChg>
      <pc:sldChg chg="addSp delSp modSp add del mod modNotesTx">
        <pc:chgData name="Bai Zhihao" userId="4a4b8ddf0d9503d6" providerId="LiveId" clId="{04AC5F9D-3119-4713-95AF-9518FC8B2A68}" dt="2020-10-15T22:25:26.314" v="43583" actId="47"/>
        <pc:sldMkLst>
          <pc:docMk/>
          <pc:sldMk cId="3436856575" sldId="282"/>
        </pc:sldMkLst>
        <pc:spChg chg="mod">
          <ac:chgData name="Bai Zhihao" userId="4a4b8ddf0d9503d6" providerId="LiveId" clId="{04AC5F9D-3119-4713-95AF-9518FC8B2A68}" dt="2020-10-14T19:17:10.850" v="42302"/>
          <ac:spMkLst>
            <pc:docMk/>
            <pc:sldMk cId="3436856575" sldId="282"/>
            <ac:spMk id="3" creationId="{70B22C6A-60D6-4F59-985E-01277973D12B}"/>
          </ac:spMkLst>
        </pc:spChg>
        <pc:spChg chg="add del mod">
          <ac:chgData name="Bai Zhihao" userId="4a4b8ddf0d9503d6" providerId="LiveId" clId="{04AC5F9D-3119-4713-95AF-9518FC8B2A68}" dt="2020-10-14T19:20:18.759" v="42532" actId="478"/>
          <ac:spMkLst>
            <pc:docMk/>
            <pc:sldMk cId="3436856575" sldId="282"/>
            <ac:spMk id="6" creationId="{3D01872E-C578-4C79-BFA8-00F1C448347E}"/>
          </ac:spMkLst>
        </pc:spChg>
        <pc:spChg chg="add">
          <ac:chgData name="Bai Zhihao" userId="4a4b8ddf0d9503d6" providerId="LiveId" clId="{04AC5F9D-3119-4713-95AF-9518FC8B2A68}" dt="2020-10-14T19:20:10.324" v="42529" actId="22"/>
          <ac:spMkLst>
            <pc:docMk/>
            <pc:sldMk cId="3436856575" sldId="282"/>
            <ac:spMk id="7" creationId="{847F4EDC-B26E-4512-A2A5-F24B02665C58}"/>
          </ac:spMkLst>
        </pc:spChg>
        <pc:spChg chg="del">
          <ac:chgData name="Bai Zhihao" userId="4a4b8ddf0d9503d6" providerId="LiveId" clId="{04AC5F9D-3119-4713-95AF-9518FC8B2A68}" dt="2020-10-14T19:20:17.230" v="42531" actId="478"/>
          <ac:spMkLst>
            <pc:docMk/>
            <pc:sldMk cId="3436856575" sldId="282"/>
            <ac:spMk id="8" creationId="{B7140515-DB73-4B13-9E6F-7809AFFF7705}"/>
          </ac:spMkLst>
        </pc:spChg>
        <pc:spChg chg="add mod">
          <ac:chgData name="Bai Zhihao" userId="4a4b8ddf0d9503d6" providerId="LiveId" clId="{04AC5F9D-3119-4713-95AF-9518FC8B2A68}" dt="2020-10-14T19:40:05.590" v="43452" actId="20577"/>
          <ac:spMkLst>
            <pc:docMk/>
            <pc:sldMk cId="3436856575" sldId="282"/>
            <ac:spMk id="11" creationId="{21868B41-FA1E-4A28-B714-6A63CBA33502}"/>
          </ac:spMkLst>
        </pc:spChg>
        <pc:spChg chg="add del">
          <ac:chgData name="Bai Zhihao" userId="4a4b8ddf0d9503d6" providerId="LiveId" clId="{04AC5F9D-3119-4713-95AF-9518FC8B2A68}" dt="2020-10-14T19:20:14.905" v="42530" actId="478"/>
          <ac:spMkLst>
            <pc:docMk/>
            <pc:sldMk cId="3436856575" sldId="282"/>
            <ac:spMk id="13" creationId="{4B9B5B54-BF7D-48D1-A53A-2772C9D45CAB}"/>
          </ac:spMkLst>
        </pc:spChg>
      </pc:sldChg>
      <pc:sldChg chg="add del">
        <pc:chgData name="Bai Zhihao" userId="4a4b8ddf0d9503d6" providerId="LiveId" clId="{04AC5F9D-3119-4713-95AF-9518FC8B2A68}" dt="2020-10-11T05:14:51.855" v="2141" actId="47"/>
        <pc:sldMkLst>
          <pc:docMk/>
          <pc:sldMk cId="3609720378" sldId="282"/>
        </pc:sldMkLst>
      </pc:sldChg>
      <pc:sldChg chg="add del">
        <pc:chgData name="Bai Zhihao" userId="4a4b8ddf0d9503d6" providerId="LiveId" clId="{04AC5F9D-3119-4713-95AF-9518FC8B2A68}" dt="2020-10-11T05:14:53.873" v="2142" actId="47"/>
        <pc:sldMkLst>
          <pc:docMk/>
          <pc:sldMk cId="104456165" sldId="283"/>
        </pc:sldMkLst>
      </pc:sldChg>
      <pc:sldChg chg="addSp modSp add del mod modNotesTx">
        <pc:chgData name="Bai Zhihao" userId="4a4b8ddf0d9503d6" providerId="LiveId" clId="{04AC5F9D-3119-4713-95AF-9518FC8B2A68}" dt="2020-10-15T22:25:39.567" v="43585" actId="47"/>
        <pc:sldMkLst>
          <pc:docMk/>
          <pc:sldMk cId="1440040914" sldId="283"/>
        </pc:sldMkLst>
        <pc:spChg chg="mod">
          <ac:chgData name="Bai Zhihao" userId="4a4b8ddf0d9503d6" providerId="LiveId" clId="{04AC5F9D-3119-4713-95AF-9518FC8B2A68}" dt="2020-10-14T19:17:13.810" v="42303"/>
          <ac:spMkLst>
            <pc:docMk/>
            <pc:sldMk cId="1440040914" sldId="283"/>
            <ac:spMk id="3" creationId="{70B22C6A-60D6-4F59-985E-01277973D12B}"/>
          </ac:spMkLst>
        </pc:spChg>
        <pc:spChg chg="mod">
          <ac:chgData name="Bai Zhihao" userId="4a4b8ddf0d9503d6" providerId="LiveId" clId="{04AC5F9D-3119-4713-95AF-9518FC8B2A68}" dt="2020-10-14T19:20:02.746" v="42528" actId="1035"/>
          <ac:spMkLst>
            <pc:docMk/>
            <pc:sldMk cId="1440040914" sldId="283"/>
            <ac:spMk id="6" creationId="{3D01872E-C578-4C79-BFA8-00F1C448347E}"/>
          </ac:spMkLst>
        </pc:spChg>
        <pc:spChg chg="add mod">
          <ac:chgData name="Bai Zhihao" userId="4a4b8ddf0d9503d6" providerId="LiveId" clId="{04AC5F9D-3119-4713-95AF-9518FC8B2A68}" dt="2020-10-14T19:20:02.746" v="42528" actId="1035"/>
          <ac:spMkLst>
            <pc:docMk/>
            <pc:sldMk cId="1440040914" sldId="283"/>
            <ac:spMk id="7" creationId="{6E643B38-6E80-4B95-A76E-8D92F97AED1F}"/>
          </ac:spMkLst>
        </pc:spChg>
        <pc:spChg chg="mod">
          <ac:chgData name="Bai Zhihao" userId="4a4b8ddf0d9503d6" providerId="LiveId" clId="{04AC5F9D-3119-4713-95AF-9518FC8B2A68}" dt="2020-10-14T19:20:02.746" v="42528" actId="1035"/>
          <ac:spMkLst>
            <pc:docMk/>
            <pc:sldMk cId="1440040914" sldId="283"/>
            <ac:spMk id="8" creationId="{B7140515-DB73-4B13-9E6F-7809AFFF7705}"/>
          </ac:spMkLst>
        </pc:spChg>
      </pc:sldChg>
      <pc:sldChg chg="addSp delSp modSp new del mod modNotesTx">
        <pc:chgData name="Bai Zhihao" userId="4a4b8ddf0d9503d6" providerId="LiveId" clId="{04AC5F9D-3119-4713-95AF-9518FC8B2A68}" dt="2020-10-11T22:26:04.980" v="10182" actId="47"/>
        <pc:sldMkLst>
          <pc:docMk/>
          <pc:sldMk cId="1870369412" sldId="284"/>
        </pc:sldMkLst>
        <pc:spChg chg="mod">
          <ac:chgData name="Bai Zhihao" userId="4a4b8ddf0d9503d6" providerId="LiveId" clId="{04AC5F9D-3119-4713-95AF-9518FC8B2A68}" dt="2020-10-11T05:19:11.930" v="2443" actId="20577"/>
          <ac:spMkLst>
            <pc:docMk/>
            <pc:sldMk cId="1870369412" sldId="284"/>
            <ac:spMk id="2" creationId="{22908F8D-43DA-463E-BAA3-3F3CB4AFA01B}"/>
          </ac:spMkLst>
        </pc:spChg>
        <pc:spChg chg="del">
          <ac:chgData name="Bai Zhihao" userId="4a4b8ddf0d9503d6" providerId="LiveId" clId="{04AC5F9D-3119-4713-95AF-9518FC8B2A68}" dt="2020-10-11T05:24:11.833" v="2713" actId="478"/>
          <ac:spMkLst>
            <pc:docMk/>
            <pc:sldMk cId="1870369412" sldId="284"/>
            <ac:spMk id="3" creationId="{A3110E19-E67A-4EA5-8487-FE7A7889507F}"/>
          </ac:spMkLst>
        </pc:spChg>
        <pc:spChg chg="add mod">
          <ac:chgData name="Bai Zhihao" userId="4a4b8ddf0d9503d6" providerId="LiveId" clId="{04AC5F9D-3119-4713-95AF-9518FC8B2A68}" dt="2020-10-11T22:02:16.451" v="9979" actId="20577"/>
          <ac:spMkLst>
            <pc:docMk/>
            <pc:sldMk cId="1870369412" sldId="284"/>
            <ac:spMk id="3" creationId="{F2519825-304A-4327-9601-262FD4676449}"/>
          </ac:spMkLst>
        </pc:spChg>
        <pc:spChg chg="add mod">
          <ac:chgData name="Bai Zhihao" userId="4a4b8ddf0d9503d6" providerId="LiveId" clId="{04AC5F9D-3119-4713-95AF-9518FC8B2A68}" dt="2020-10-11T05:24:31.728" v="2722" actId="1076"/>
          <ac:spMkLst>
            <pc:docMk/>
            <pc:sldMk cId="1870369412" sldId="284"/>
            <ac:spMk id="6" creationId="{D6559D9F-F34C-45D0-B8DD-05FA418B5369}"/>
          </ac:spMkLst>
        </pc:spChg>
        <pc:spChg chg="add mod">
          <ac:chgData name="Bai Zhihao" userId="4a4b8ddf0d9503d6" providerId="LiveId" clId="{04AC5F9D-3119-4713-95AF-9518FC8B2A68}" dt="2020-10-11T22:02:31.148" v="9986" actId="20577"/>
          <ac:spMkLst>
            <pc:docMk/>
            <pc:sldMk cId="1870369412" sldId="284"/>
            <ac:spMk id="7" creationId="{B3FCBB89-A0C3-49E2-9E6F-06328EE8A4A2}"/>
          </ac:spMkLst>
        </pc:spChg>
        <pc:spChg chg="add mod">
          <ac:chgData name="Bai Zhihao" userId="4a4b8ddf0d9503d6" providerId="LiveId" clId="{04AC5F9D-3119-4713-95AF-9518FC8B2A68}" dt="2020-10-11T05:30:52.472" v="2810" actId="1076"/>
          <ac:spMkLst>
            <pc:docMk/>
            <pc:sldMk cId="1870369412" sldId="284"/>
            <ac:spMk id="8" creationId="{2E9E229E-D323-4424-838A-DF4210980D78}"/>
          </ac:spMkLst>
        </pc:spChg>
        <pc:spChg chg="add mod">
          <ac:chgData name="Bai Zhihao" userId="4a4b8ddf0d9503d6" providerId="LiveId" clId="{04AC5F9D-3119-4713-95AF-9518FC8B2A68}" dt="2020-10-11T22:03:52.739" v="10009" actId="20577"/>
          <ac:spMkLst>
            <pc:docMk/>
            <pc:sldMk cId="1870369412" sldId="284"/>
            <ac:spMk id="9" creationId="{9F7F3FF4-A72E-46B1-B5D5-291298DF0BDC}"/>
          </ac:spMkLst>
        </pc:spChg>
        <pc:spChg chg="add del mod">
          <ac:chgData name="Bai Zhihao" userId="4a4b8ddf0d9503d6" providerId="LiveId" clId="{04AC5F9D-3119-4713-95AF-9518FC8B2A68}" dt="2020-10-11T05:24:51.960" v="2751" actId="478"/>
          <ac:spMkLst>
            <pc:docMk/>
            <pc:sldMk cId="1870369412" sldId="284"/>
            <ac:spMk id="10" creationId="{153166A8-6D9A-4B05-AA54-2B814DBB522B}"/>
          </ac:spMkLst>
        </pc:spChg>
        <pc:spChg chg="add mod">
          <ac:chgData name="Bai Zhihao" userId="4a4b8ddf0d9503d6" providerId="LiveId" clId="{04AC5F9D-3119-4713-95AF-9518FC8B2A68}" dt="2020-10-11T22:11:05.804" v="10019" actId="20577"/>
          <ac:spMkLst>
            <pc:docMk/>
            <pc:sldMk cId="1870369412" sldId="284"/>
            <ac:spMk id="10" creationId="{9A76C4FB-65D7-42FE-96D0-23BC75A9AC69}"/>
          </ac:spMkLst>
        </pc:spChg>
        <pc:spChg chg="add mod">
          <ac:chgData name="Bai Zhihao" userId="4a4b8ddf0d9503d6" providerId="LiveId" clId="{04AC5F9D-3119-4713-95AF-9518FC8B2A68}" dt="2020-10-11T05:35:04.567" v="2829" actId="1076"/>
          <ac:spMkLst>
            <pc:docMk/>
            <pc:sldMk cId="1870369412" sldId="284"/>
            <ac:spMk id="12" creationId="{C01DA749-4E3F-476E-822D-19561AF3B067}"/>
          </ac:spMkLst>
        </pc:spChg>
        <pc:spChg chg="add del mod">
          <ac:chgData name="Bai Zhihao" userId="4a4b8ddf0d9503d6" providerId="LiveId" clId="{04AC5F9D-3119-4713-95AF-9518FC8B2A68}" dt="2020-10-11T05:34:41.138" v="2818" actId="478"/>
          <ac:spMkLst>
            <pc:docMk/>
            <pc:sldMk cId="1870369412" sldId="284"/>
            <ac:spMk id="14" creationId="{CB6E1B47-DB9E-4326-9CF6-1BE7D95F97E8}"/>
          </ac:spMkLst>
        </pc:spChg>
        <pc:spChg chg="add mod">
          <ac:chgData name="Bai Zhihao" userId="4a4b8ddf0d9503d6" providerId="LiveId" clId="{04AC5F9D-3119-4713-95AF-9518FC8B2A68}" dt="2020-10-11T21:59:52.254" v="9944" actId="20577"/>
          <ac:spMkLst>
            <pc:docMk/>
            <pc:sldMk cId="1870369412" sldId="284"/>
            <ac:spMk id="16" creationId="{DC17DE85-F182-4020-B8C9-FB1952DBAD1D}"/>
          </ac:spMkLst>
        </pc:spChg>
        <pc:spChg chg="add del mod">
          <ac:chgData name="Bai Zhihao" userId="4a4b8ddf0d9503d6" providerId="LiveId" clId="{04AC5F9D-3119-4713-95AF-9518FC8B2A68}" dt="2020-10-11T05:30:49.295" v="2809" actId="478"/>
          <ac:spMkLst>
            <pc:docMk/>
            <pc:sldMk cId="1870369412" sldId="284"/>
            <ac:spMk id="18" creationId="{54E717F8-49E6-4E22-9A29-DD39B8E58B47}"/>
          </ac:spMkLst>
        </pc:spChg>
        <pc:spChg chg="add mod">
          <ac:chgData name="Bai Zhihao" userId="4a4b8ddf0d9503d6" providerId="LiveId" clId="{04AC5F9D-3119-4713-95AF-9518FC8B2A68}" dt="2020-10-11T21:59:48.812" v="9938" actId="1076"/>
          <ac:spMkLst>
            <pc:docMk/>
            <pc:sldMk cId="1870369412" sldId="284"/>
            <ac:spMk id="20" creationId="{07559D15-07D2-46E8-AC7F-107869E5F09A}"/>
          </ac:spMkLst>
        </pc:spChg>
        <pc:spChg chg="add mod">
          <ac:chgData name="Bai Zhihao" userId="4a4b8ddf0d9503d6" providerId="LiveId" clId="{04AC5F9D-3119-4713-95AF-9518FC8B2A68}" dt="2020-10-11T22:02:58.753" v="9998" actId="20577"/>
          <ac:spMkLst>
            <pc:docMk/>
            <pc:sldMk cId="1870369412" sldId="284"/>
            <ac:spMk id="22" creationId="{0EE90DA7-C96E-4F56-9E73-B21365A3FC1E}"/>
          </ac:spMkLst>
        </pc:spChg>
      </pc:sldChg>
      <pc:sldChg chg="addSp delSp modSp new add del mod ord modNotesTx">
        <pc:chgData name="Bai Zhihao" userId="4a4b8ddf0d9503d6" providerId="LiveId" clId="{04AC5F9D-3119-4713-95AF-9518FC8B2A68}" dt="2020-10-11T22:33:41.908" v="10378" actId="47"/>
        <pc:sldMkLst>
          <pc:docMk/>
          <pc:sldMk cId="403148452" sldId="285"/>
        </pc:sldMkLst>
        <pc:spChg chg="mod">
          <ac:chgData name="Bai Zhihao" userId="4a4b8ddf0d9503d6" providerId="LiveId" clId="{04AC5F9D-3119-4713-95AF-9518FC8B2A68}" dt="2020-10-11T17:02:22.208" v="6659"/>
          <ac:spMkLst>
            <pc:docMk/>
            <pc:sldMk cId="403148452" sldId="285"/>
            <ac:spMk id="2" creationId="{FC9E06E1-71AD-42FE-A88C-DEB10313988C}"/>
          </ac:spMkLst>
        </pc:spChg>
        <pc:spChg chg="del mod">
          <ac:chgData name="Bai Zhihao" userId="4a4b8ddf0d9503d6" providerId="LiveId" clId="{04AC5F9D-3119-4713-95AF-9518FC8B2A68}" dt="2020-10-11T22:27:15.186" v="10231" actId="478"/>
          <ac:spMkLst>
            <pc:docMk/>
            <pc:sldMk cId="403148452" sldId="285"/>
            <ac:spMk id="3" creationId="{7A8AB346-0762-4D74-AB11-6FEE0DE4D471}"/>
          </ac:spMkLst>
        </pc:spChg>
        <pc:spChg chg="add del mod">
          <ac:chgData name="Bai Zhihao" userId="4a4b8ddf0d9503d6" providerId="LiveId" clId="{04AC5F9D-3119-4713-95AF-9518FC8B2A68}" dt="2020-10-11T22:27:17.423" v="10232" actId="478"/>
          <ac:spMkLst>
            <pc:docMk/>
            <pc:sldMk cId="403148452" sldId="285"/>
            <ac:spMk id="7" creationId="{E716381C-2F9A-4148-854F-8DF0CC6C5970}"/>
          </ac:spMkLst>
        </pc:spChg>
        <pc:spChg chg="add del mod topLvl">
          <ac:chgData name="Bai Zhihao" userId="4a4b8ddf0d9503d6" providerId="LiveId" clId="{04AC5F9D-3119-4713-95AF-9518FC8B2A68}" dt="2020-10-11T22:32:43.328" v="10362" actId="478"/>
          <ac:spMkLst>
            <pc:docMk/>
            <pc:sldMk cId="403148452" sldId="285"/>
            <ac:spMk id="8" creationId="{53C9581E-F36F-4CC5-8AC2-656837202CC2}"/>
          </ac:spMkLst>
        </pc:spChg>
        <pc:spChg chg="add del mod topLvl">
          <ac:chgData name="Bai Zhihao" userId="4a4b8ddf0d9503d6" providerId="LiveId" clId="{04AC5F9D-3119-4713-95AF-9518FC8B2A68}" dt="2020-10-11T22:31:21.084" v="10341" actId="478"/>
          <ac:spMkLst>
            <pc:docMk/>
            <pc:sldMk cId="403148452" sldId="285"/>
            <ac:spMk id="10" creationId="{A1CBADE7-3B2E-47A7-A6E9-E9EE0A302027}"/>
          </ac:spMkLst>
        </pc:spChg>
        <pc:spChg chg="add del mod">
          <ac:chgData name="Bai Zhihao" userId="4a4b8ddf0d9503d6" providerId="LiveId" clId="{04AC5F9D-3119-4713-95AF-9518FC8B2A68}" dt="2020-10-11T22:31:22.945" v="10342" actId="478"/>
          <ac:spMkLst>
            <pc:docMk/>
            <pc:sldMk cId="403148452" sldId="285"/>
            <ac:spMk id="12" creationId="{F9FF8994-1493-473B-8F6D-ED77B3422879}"/>
          </ac:spMkLst>
        </pc:spChg>
        <pc:spChg chg="add del mod">
          <ac:chgData name="Bai Zhihao" userId="4a4b8ddf0d9503d6" providerId="LiveId" clId="{04AC5F9D-3119-4713-95AF-9518FC8B2A68}" dt="2020-10-11T22:31:21.084" v="10341" actId="478"/>
          <ac:spMkLst>
            <pc:docMk/>
            <pc:sldMk cId="403148452" sldId="285"/>
            <ac:spMk id="14" creationId="{58786FDE-4392-4A1D-A9F3-7BA9BFDA7B78}"/>
          </ac:spMkLst>
        </pc:spChg>
        <pc:grpChg chg="add del mod">
          <ac:chgData name="Bai Zhihao" userId="4a4b8ddf0d9503d6" providerId="LiveId" clId="{04AC5F9D-3119-4713-95AF-9518FC8B2A68}" dt="2020-10-11T22:28:10.562" v="10242" actId="165"/>
          <ac:grpSpMkLst>
            <pc:docMk/>
            <pc:sldMk cId="403148452" sldId="285"/>
            <ac:grpSpMk id="11" creationId="{C37115AD-55FC-46E3-A531-13AE10B39A47}"/>
          </ac:grpSpMkLst>
        </pc:grpChg>
      </pc:sldChg>
      <pc:sldChg chg="modSp new del mod ord modNotesTx">
        <pc:chgData name="Bai Zhihao" userId="4a4b8ddf0d9503d6" providerId="LiveId" clId="{04AC5F9D-3119-4713-95AF-9518FC8B2A68}" dt="2020-10-11T21:35:14.111" v="9754" actId="47"/>
        <pc:sldMkLst>
          <pc:docMk/>
          <pc:sldMk cId="3178468136" sldId="286"/>
        </pc:sldMkLst>
        <pc:spChg chg="mod">
          <ac:chgData name="Bai Zhihao" userId="4a4b8ddf0d9503d6" providerId="LiveId" clId="{04AC5F9D-3119-4713-95AF-9518FC8B2A68}" dt="2020-10-11T21:28:50.479" v="8907" actId="21"/>
          <ac:spMkLst>
            <pc:docMk/>
            <pc:sldMk cId="3178468136" sldId="286"/>
            <ac:spMk id="2" creationId="{FF5079C2-E453-4A52-86AA-6F234B1EBA90}"/>
          </ac:spMkLst>
        </pc:spChg>
      </pc:sldChg>
      <pc:sldChg chg="addSp delSp modSp new add del mod modNotesTx">
        <pc:chgData name="Bai Zhihao" userId="4a4b8ddf0d9503d6" providerId="LiveId" clId="{04AC5F9D-3119-4713-95AF-9518FC8B2A68}" dt="2020-10-14T19:34:24.239" v="43429"/>
        <pc:sldMkLst>
          <pc:docMk/>
          <pc:sldMk cId="3682491040" sldId="287"/>
        </pc:sldMkLst>
        <pc:spChg chg="mod">
          <ac:chgData name="Bai Zhihao" userId="4a4b8ddf0d9503d6" providerId="LiveId" clId="{04AC5F9D-3119-4713-95AF-9518FC8B2A68}" dt="2020-10-14T19:34:24.239" v="43429"/>
          <ac:spMkLst>
            <pc:docMk/>
            <pc:sldMk cId="3682491040" sldId="287"/>
            <ac:spMk id="2" creationId="{16C21160-A849-40AC-9EC9-11F2951A927B}"/>
          </ac:spMkLst>
        </pc:spChg>
        <pc:spChg chg="del">
          <ac:chgData name="Bai Zhihao" userId="4a4b8ddf0d9503d6" providerId="LiveId" clId="{04AC5F9D-3119-4713-95AF-9518FC8B2A68}" dt="2020-10-11T05:41:48.289" v="3155" actId="478"/>
          <ac:spMkLst>
            <pc:docMk/>
            <pc:sldMk cId="3682491040" sldId="287"/>
            <ac:spMk id="3" creationId="{857A911F-6D6A-41C5-AB86-E0F5B347823D}"/>
          </ac:spMkLst>
        </pc:spChg>
        <pc:spChg chg="add del mod">
          <ac:chgData name="Bai Zhihao" userId="4a4b8ddf0d9503d6" providerId="LiveId" clId="{04AC5F9D-3119-4713-95AF-9518FC8B2A68}" dt="2020-10-11T23:14:50.973" v="10462" actId="478"/>
          <ac:spMkLst>
            <pc:docMk/>
            <pc:sldMk cId="3682491040" sldId="287"/>
            <ac:spMk id="3" creationId="{F9C6FA00-D7AB-4DC5-89C7-CFC82FC22D82}"/>
          </ac:spMkLst>
        </pc:spChg>
        <pc:spChg chg="add mod topLvl">
          <ac:chgData name="Bai Zhihao" userId="4a4b8ddf0d9503d6" providerId="LiveId" clId="{04AC5F9D-3119-4713-95AF-9518FC8B2A68}" dt="2020-10-11T23:23:55.964" v="10591" actId="2085"/>
          <ac:spMkLst>
            <pc:docMk/>
            <pc:sldMk cId="3682491040" sldId="287"/>
            <ac:spMk id="6" creationId="{2D194784-2697-4777-BBBB-A5DA83909451}"/>
          </ac:spMkLst>
        </pc:spChg>
        <pc:spChg chg="add del mod">
          <ac:chgData name="Bai Zhihao" userId="4a4b8ddf0d9503d6" providerId="LiveId" clId="{04AC5F9D-3119-4713-95AF-9518FC8B2A68}" dt="2020-10-11T23:20:26.132" v="10465" actId="478"/>
          <ac:spMkLst>
            <pc:docMk/>
            <pc:sldMk cId="3682491040" sldId="287"/>
            <ac:spMk id="7" creationId="{6D111B75-C719-4B85-B953-B586827B15A8}"/>
          </ac:spMkLst>
        </pc:spChg>
        <pc:spChg chg="add mod topLvl">
          <ac:chgData name="Bai Zhihao" userId="4a4b8ddf0d9503d6" providerId="LiveId" clId="{04AC5F9D-3119-4713-95AF-9518FC8B2A68}" dt="2020-10-11T23:23:52.083" v="10589" actId="2085"/>
          <ac:spMkLst>
            <pc:docMk/>
            <pc:sldMk cId="3682491040" sldId="287"/>
            <ac:spMk id="8" creationId="{3D4A2370-75A4-451D-9130-2B9389C5E91F}"/>
          </ac:spMkLst>
        </pc:spChg>
        <pc:spChg chg="add del mod">
          <ac:chgData name="Bai Zhihao" userId="4a4b8ddf0d9503d6" providerId="LiveId" clId="{04AC5F9D-3119-4713-95AF-9518FC8B2A68}" dt="2020-10-11T23:20:22.005" v="10463" actId="478"/>
          <ac:spMkLst>
            <pc:docMk/>
            <pc:sldMk cId="3682491040" sldId="287"/>
            <ac:spMk id="9" creationId="{45071BC0-286E-48B5-BBED-980BD1D07CFC}"/>
          </ac:spMkLst>
        </pc:spChg>
        <pc:spChg chg="add mod topLvl">
          <ac:chgData name="Bai Zhihao" userId="4a4b8ddf0d9503d6" providerId="LiveId" clId="{04AC5F9D-3119-4713-95AF-9518FC8B2A68}" dt="2020-10-11T23:23:54.139" v="10590" actId="2085"/>
          <ac:spMkLst>
            <pc:docMk/>
            <pc:sldMk cId="3682491040" sldId="287"/>
            <ac:spMk id="10" creationId="{4C20D803-07DB-4417-A6B8-EF20730B5F85}"/>
          </ac:spMkLst>
        </pc:spChg>
        <pc:spChg chg="add del mod">
          <ac:chgData name="Bai Zhihao" userId="4a4b8ddf0d9503d6" providerId="LiveId" clId="{04AC5F9D-3119-4713-95AF-9518FC8B2A68}" dt="2020-10-11T23:20:30.625" v="10467" actId="478"/>
          <ac:spMkLst>
            <pc:docMk/>
            <pc:sldMk cId="3682491040" sldId="287"/>
            <ac:spMk id="11" creationId="{3858AF81-6E48-43EF-9403-526DDB1401B4}"/>
          </ac:spMkLst>
        </pc:spChg>
        <pc:spChg chg="add del mod">
          <ac:chgData name="Bai Zhihao" userId="4a4b8ddf0d9503d6" providerId="LiveId" clId="{04AC5F9D-3119-4713-95AF-9518FC8B2A68}" dt="2020-10-11T16:50:35.486" v="5811" actId="478"/>
          <ac:spMkLst>
            <pc:docMk/>
            <pc:sldMk cId="3682491040" sldId="287"/>
            <ac:spMk id="13" creationId="{A0FAED5B-7786-48A1-9940-0CE64F0EE216}"/>
          </ac:spMkLst>
        </pc:spChg>
        <pc:grpChg chg="add del mod">
          <ac:chgData name="Bai Zhihao" userId="4a4b8ddf0d9503d6" providerId="LiveId" clId="{04AC5F9D-3119-4713-95AF-9518FC8B2A68}" dt="2020-10-11T23:21:34.595" v="10487" actId="165"/>
          <ac:grpSpMkLst>
            <pc:docMk/>
            <pc:sldMk cId="3682491040" sldId="287"/>
            <ac:grpSpMk id="15" creationId="{2C329EAD-4A9A-48E9-8A36-D366B9A53825}"/>
          </ac:grpSpMkLst>
        </pc:grpChg>
      </pc:sldChg>
      <pc:sldChg chg="add del">
        <pc:chgData name="Bai Zhihao" userId="4a4b8ddf0d9503d6" providerId="LiveId" clId="{04AC5F9D-3119-4713-95AF-9518FC8B2A68}" dt="2020-10-11T16:50:10.503" v="5803" actId="47"/>
        <pc:sldMkLst>
          <pc:docMk/>
          <pc:sldMk cId="687898810" sldId="288"/>
        </pc:sldMkLst>
      </pc:sldChg>
      <pc:sldChg chg="delSp modSp add del mod modNotesTx">
        <pc:chgData name="Bai Zhihao" userId="4a4b8ddf0d9503d6" providerId="LiveId" clId="{04AC5F9D-3119-4713-95AF-9518FC8B2A68}" dt="2020-10-11T23:14:19.385" v="10388" actId="47"/>
        <pc:sldMkLst>
          <pc:docMk/>
          <pc:sldMk cId="3179736090" sldId="288"/>
        </pc:sldMkLst>
        <pc:spChg chg="mod">
          <ac:chgData name="Bai Zhihao" userId="4a4b8ddf0d9503d6" providerId="LiveId" clId="{04AC5F9D-3119-4713-95AF-9518FC8B2A68}" dt="2020-10-11T16:50:22.653" v="5807" actId="1076"/>
          <ac:spMkLst>
            <pc:docMk/>
            <pc:sldMk cId="3179736090" sldId="288"/>
            <ac:spMk id="3" creationId="{F9C6FA00-D7AB-4DC5-89C7-CFC82FC22D82}"/>
          </ac:spMkLst>
        </pc:spChg>
        <pc:spChg chg="del">
          <ac:chgData name="Bai Zhihao" userId="4a4b8ddf0d9503d6" providerId="LiveId" clId="{04AC5F9D-3119-4713-95AF-9518FC8B2A68}" dt="2020-10-11T16:50:17.855" v="5805" actId="478"/>
          <ac:spMkLst>
            <pc:docMk/>
            <pc:sldMk cId="3179736090" sldId="288"/>
            <ac:spMk id="7" creationId="{6D111B75-C719-4B85-B953-B586827B15A8}"/>
          </ac:spMkLst>
        </pc:spChg>
        <pc:spChg chg="del">
          <ac:chgData name="Bai Zhihao" userId="4a4b8ddf0d9503d6" providerId="LiveId" clId="{04AC5F9D-3119-4713-95AF-9518FC8B2A68}" dt="2020-10-11T16:50:20.368" v="5806" actId="478"/>
          <ac:spMkLst>
            <pc:docMk/>
            <pc:sldMk cId="3179736090" sldId="288"/>
            <ac:spMk id="9" creationId="{45071BC0-286E-48B5-BBED-980BD1D07CFC}"/>
          </ac:spMkLst>
        </pc:spChg>
        <pc:spChg chg="del">
          <ac:chgData name="Bai Zhihao" userId="4a4b8ddf0d9503d6" providerId="LiveId" clId="{04AC5F9D-3119-4713-95AF-9518FC8B2A68}" dt="2020-10-11T16:50:17.855" v="5805" actId="478"/>
          <ac:spMkLst>
            <pc:docMk/>
            <pc:sldMk cId="3179736090" sldId="288"/>
            <ac:spMk id="11" creationId="{3858AF81-6E48-43EF-9403-526DDB1401B4}"/>
          </ac:spMkLst>
        </pc:spChg>
        <pc:spChg chg="del">
          <ac:chgData name="Bai Zhihao" userId="4a4b8ddf0d9503d6" providerId="LiveId" clId="{04AC5F9D-3119-4713-95AF-9518FC8B2A68}" dt="2020-10-11T16:50:17.855" v="5805" actId="478"/>
          <ac:spMkLst>
            <pc:docMk/>
            <pc:sldMk cId="3179736090" sldId="288"/>
            <ac:spMk id="13" creationId="{A0FAED5B-7786-48A1-9940-0CE64F0EE216}"/>
          </ac:spMkLst>
        </pc:spChg>
      </pc:sldChg>
      <pc:sldChg chg="add del modNotesTx">
        <pc:chgData name="Bai Zhihao" userId="4a4b8ddf0d9503d6" providerId="LiveId" clId="{04AC5F9D-3119-4713-95AF-9518FC8B2A68}" dt="2020-10-11T23:24:10.613" v="10593" actId="47"/>
        <pc:sldMkLst>
          <pc:docMk/>
          <pc:sldMk cId="3193802358" sldId="289"/>
        </pc:sldMkLst>
      </pc:sldChg>
      <pc:sldChg chg="addSp delSp modSp add del mod modNotesTx">
        <pc:chgData name="Bai Zhihao" userId="4a4b8ddf0d9503d6" providerId="LiveId" clId="{04AC5F9D-3119-4713-95AF-9518FC8B2A68}" dt="2020-10-11T23:31:05.333" v="10794" actId="47"/>
        <pc:sldMkLst>
          <pc:docMk/>
          <pc:sldMk cId="477930572" sldId="290"/>
        </pc:sldMkLst>
        <pc:spChg chg="del">
          <ac:chgData name="Bai Zhihao" userId="4a4b8ddf0d9503d6" providerId="LiveId" clId="{04AC5F9D-3119-4713-95AF-9518FC8B2A68}" dt="2020-10-11T16:55:00.812" v="5817" actId="478"/>
          <ac:spMkLst>
            <pc:docMk/>
            <pc:sldMk cId="477930572" sldId="290"/>
            <ac:spMk id="3" creationId="{7A8AB346-0762-4D74-AB11-6FEE0DE4D471}"/>
          </ac:spMkLst>
        </pc:spChg>
        <pc:spChg chg="add del mod">
          <ac:chgData name="Bai Zhihao" userId="4a4b8ddf0d9503d6" providerId="LiveId" clId="{04AC5F9D-3119-4713-95AF-9518FC8B2A68}" dt="2020-10-11T21:18:35.926" v="8342" actId="478"/>
          <ac:spMkLst>
            <pc:docMk/>
            <pc:sldMk cId="477930572" sldId="290"/>
            <ac:spMk id="7" creationId="{6CFFD58E-67E0-45E8-A05E-8B3C04312EB5}"/>
          </ac:spMkLst>
        </pc:spChg>
        <pc:spChg chg="add mod">
          <ac:chgData name="Bai Zhihao" userId="4a4b8ddf0d9503d6" providerId="LiveId" clId="{04AC5F9D-3119-4713-95AF-9518FC8B2A68}" dt="2020-10-11T21:18:53.764" v="8354" actId="1076"/>
          <ac:spMkLst>
            <pc:docMk/>
            <pc:sldMk cId="477930572" sldId="290"/>
            <ac:spMk id="8" creationId="{F3F74D82-BA59-4F93-BB9B-5833DCBB57DF}"/>
          </ac:spMkLst>
        </pc:spChg>
        <pc:spChg chg="add mod">
          <ac:chgData name="Bai Zhihao" userId="4a4b8ddf0d9503d6" providerId="LiveId" clId="{04AC5F9D-3119-4713-95AF-9518FC8B2A68}" dt="2020-10-11T21:18:49.940" v="8350" actId="1076"/>
          <ac:spMkLst>
            <pc:docMk/>
            <pc:sldMk cId="477930572" sldId="290"/>
            <ac:spMk id="10" creationId="{C6F702D4-8379-403A-8CA5-96C891148E79}"/>
          </ac:spMkLst>
        </pc:spChg>
        <pc:spChg chg="add mod">
          <ac:chgData name="Bai Zhihao" userId="4a4b8ddf0d9503d6" providerId="LiveId" clId="{04AC5F9D-3119-4713-95AF-9518FC8B2A68}" dt="2020-10-11T21:18:51.820" v="8352" actId="1076"/>
          <ac:spMkLst>
            <pc:docMk/>
            <pc:sldMk cId="477930572" sldId="290"/>
            <ac:spMk id="12" creationId="{0C86EA54-9A45-4BE8-8368-AD840411DE70}"/>
          </ac:spMkLst>
        </pc:spChg>
        <pc:spChg chg="add">
          <ac:chgData name="Bai Zhihao" userId="4a4b8ddf0d9503d6" providerId="LiveId" clId="{04AC5F9D-3119-4713-95AF-9518FC8B2A68}" dt="2020-10-11T21:18:51.986" v="8353" actId="22"/>
          <ac:spMkLst>
            <pc:docMk/>
            <pc:sldMk cId="477930572" sldId="290"/>
            <ac:spMk id="14" creationId="{80FDAF36-0B14-46C9-A044-832DD5735DC9}"/>
          </ac:spMkLst>
        </pc:spChg>
        <pc:spChg chg="add mod">
          <ac:chgData name="Bai Zhihao" userId="4a4b8ddf0d9503d6" providerId="LiveId" clId="{04AC5F9D-3119-4713-95AF-9518FC8B2A68}" dt="2020-10-11T21:18:55.829" v="8356" actId="1076"/>
          <ac:spMkLst>
            <pc:docMk/>
            <pc:sldMk cId="477930572" sldId="290"/>
            <ac:spMk id="16" creationId="{B459D32D-24B0-40BE-B4FA-0C977B32D564}"/>
          </ac:spMkLst>
        </pc:spChg>
        <pc:spChg chg="add mod">
          <ac:chgData name="Bai Zhihao" userId="4a4b8ddf0d9503d6" providerId="LiveId" clId="{04AC5F9D-3119-4713-95AF-9518FC8B2A68}" dt="2020-10-11T21:18:57.787" v="8358" actId="1076"/>
          <ac:spMkLst>
            <pc:docMk/>
            <pc:sldMk cId="477930572" sldId="290"/>
            <ac:spMk id="18" creationId="{EC369434-A933-46B2-B3E0-5EF95F4A8D76}"/>
          </ac:spMkLst>
        </pc:spChg>
        <pc:spChg chg="add mod">
          <ac:chgData name="Bai Zhihao" userId="4a4b8ddf0d9503d6" providerId="LiveId" clId="{04AC5F9D-3119-4713-95AF-9518FC8B2A68}" dt="2020-10-11T21:18:59.940" v="8360" actId="1076"/>
          <ac:spMkLst>
            <pc:docMk/>
            <pc:sldMk cId="477930572" sldId="290"/>
            <ac:spMk id="20" creationId="{DA9AC502-65DA-42AC-8C3B-9F640897FF2B}"/>
          </ac:spMkLst>
        </pc:spChg>
        <pc:spChg chg="add mod">
          <ac:chgData name="Bai Zhihao" userId="4a4b8ddf0d9503d6" providerId="LiveId" clId="{04AC5F9D-3119-4713-95AF-9518FC8B2A68}" dt="2020-10-11T21:19:02.157" v="8362" actId="1076"/>
          <ac:spMkLst>
            <pc:docMk/>
            <pc:sldMk cId="477930572" sldId="290"/>
            <ac:spMk id="22" creationId="{5752CDB7-DB60-450E-A436-132C4C9FF3C8}"/>
          </ac:spMkLst>
        </pc:spChg>
        <pc:spChg chg="add mod">
          <ac:chgData name="Bai Zhihao" userId="4a4b8ddf0d9503d6" providerId="LiveId" clId="{04AC5F9D-3119-4713-95AF-9518FC8B2A68}" dt="2020-10-11T21:23:35.300" v="8821" actId="20577"/>
          <ac:spMkLst>
            <pc:docMk/>
            <pc:sldMk cId="477930572" sldId="290"/>
            <ac:spMk id="24" creationId="{6CBE6150-B2F4-4F1C-9BDF-C4E25C1B1552}"/>
          </ac:spMkLst>
        </pc:spChg>
        <pc:spChg chg="add del mod">
          <ac:chgData name="Bai Zhihao" userId="4a4b8ddf0d9503d6" providerId="LiveId" clId="{04AC5F9D-3119-4713-95AF-9518FC8B2A68}" dt="2020-10-11T21:30:22.501" v="8956" actId="20577"/>
          <ac:spMkLst>
            <pc:docMk/>
            <pc:sldMk cId="477930572" sldId="290"/>
            <ac:spMk id="26" creationId="{75D136AF-BEF4-4DA4-BC12-AF129397FC1A}"/>
          </ac:spMkLst>
        </pc:spChg>
        <pc:spChg chg="add del mod">
          <ac:chgData name="Bai Zhihao" userId="4a4b8ddf0d9503d6" providerId="LiveId" clId="{04AC5F9D-3119-4713-95AF-9518FC8B2A68}" dt="2020-10-11T21:30:23.874" v="8957" actId="478"/>
          <ac:spMkLst>
            <pc:docMk/>
            <pc:sldMk cId="477930572" sldId="290"/>
            <ac:spMk id="28" creationId="{0A5F1DDC-EA62-4DDB-B7F0-C6BDA565EA64}"/>
          </ac:spMkLst>
        </pc:spChg>
      </pc:sldChg>
      <pc:sldChg chg="addSp delSp modSp add mod modTransition modAnim modNotesTx">
        <pc:chgData name="Bai Zhihao" userId="4a4b8ddf0d9503d6" providerId="LiveId" clId="{04AC5F9D-3119-4713-95AF-9518FC8B2A68}" dt="2020-10-20T00:01:20.883" v="47665"/>
        <pc:sldMkLst>
          <pc:docMk/>
          <pc:sldMk cId="2214650482" sldId="291"/>
        </pc:sldMkLst>
        <pc:spChg chg="mod">
          <ac:chgData name="Bai Zhihao" userId="4a4b8ddf0d9503d6" providerId="LiveId" clId="{04AC5F9D-3119-4713-95AF-9518FC8B2A68}" dt="2020-10-17T21:18:44.953" v="45622" actId="20577"/>
          <ac:spMkLst>
            <pc:docMk/>
            <pc:sldMk cId="2214650482" sldId="291"/>
            <ac:spMk id="2" creationId="{FC9E06E1-71AD-42FE-A88C-DEB10313988C}"/>
          </ac:spMkLst>
        </pc:spChg>
        <pc:spChg chg="add mod topLvl">
          <ac:chgData name="Bai Zhihao" userId="4a4b8ddf0d9503d6" providerId="LiveId" clId="{04AC5F9D-3119-4713-95AF-9518FC8B2A68}" dt="2020-10-17T20:22:30.665" v="45032" actId="208"/>
          <ac:spMkLst>
            <pc:docMk/>
            <pc:sldMk cId="2214650482" sldId="291"/>
            <ac:spMk id="3" creationId="{F3F7F581-6D7C-4AEC-B543-1275FC449F0E}"/>
          </ac:spMkLst>
        </pc:spChg>
        <pc:spChg chg="add mod topLvl">
          <ac:chgData name="Bai Zhihao" userId="4a4b8ddf0d9503d6" providerId="LiveId" clId="{04AC5F9D-3119-4713-95AF-9518FC8B2A68}" dt="2020-10-17T20:22:30.665" v="45032" actId="208"/>
          <ac:spMkLst>
            <pc:docMk/>
            <pc:sldMk cId="2214650482" sldId="291"/>
            <ac:spMk id="6" creationId="{27FF6529-70A6-4EDB-A5BE-90BC2828C153}"/>
          </ac:spMkLst>
        </pc:spChg>
        <pc:spChg chg="add mod topLvl">
          <ac:chgData name="Bai Zhihao" userId="4a4b8ddf0d9503d6" providerId="LiveId" clId="{04AC5F9D-3119-4713-95AF-9518FC8B2A68}" dt="2020-10-17T20:22:30.665" v="45032" actId="208"/>
          <ac:spMkLst>
            <pc:docMk/>
            <pc:sldMk cId="2214650482" sldId="291"/>
            <ac:spMk id="7" creationId="{0EE1EEE4-54F1-47CD-8F1C-7B4419B862B0}"/>
          </ac:spMkLst>
        </pc:spChg>
        <pc:spChg chg="del">
          <ac:chgData name="Bai Zhihao" userId="4a4b8ddf0d9503d6" providerId="LiveId" clId="{04AC5F9D-3119-4713-95AF-9518FC8B2A68}" dt="2020-10-11T23:25:13.138" v="10683" actId="478"/>
          <ac:spMkLst>
            <pc:docMk/>
            <pc:sldMk cId="2214650482" sldId="291"/>
            <ac:spMk id="8" creationId="{F3F74D82-BA59-4F93-BB9B-5833DCBB57DF}"/>
          </ac:spMkLst>
        </pc:spChg>
        <pc:spChg chg="add mod topLvl">
          <ac:chgData name="Bai Zhihao" userId="4a4b8ddf0d9503d6" providerId="LiveId" clId="{04AC5F9D-3119-4713-95AF-9518FC8B2A68}" dt="2020-10-17T20:22:30.665" v="45032" actId="208"/>
          <ac:spMkLst>
            <pc:docMk/>
            <pc:sldMk cId="2214650482" sldId="291"/>
            <ac:spMk id="9" creationId="{DAC58AD2-67D7-41D1-AA3F-B6B968B7B2B5}"/>
          </ac:spMkLst>
        </pc:spChg>
        <pc:spChg chg="del">
          <ac:chgData name="Bai Zhihao" userId="4a4b8ddf0d9503d6" providerId="LiveId" clId="{04AC5F9D-3119-4713-95AF-9518FC8B2A68}" dt="2020-10-11T23:25:13.138" v="10683" actId="478"/>
          <ac:spMkLst>
            <pc:docMk/>
            <pc:sldMk cId="2214650482" sldId="291"/>
            <ac:spMk id="10" creationId="{C6F702D4-8379-403A-8CA5-96C891148E79}"/>
          </ac:spMkLst>
        </pc:spChg>
        <pc:spChg chg="add mod topLvl">
          <ac:chgData name="Bai Zhihao" userId="4a4b8ddf0d9503d6" providerId="LiveId" clId="{04AC5F9D-3119-4713-95AF-9518FC8B2A68}" dt="2020-10-17T20:22:30.665" v="45032" actId="208"/>
          <ac:spMkLst>
            <pc:docMk/>
            <pc:sldMk cId="2214650482" sldId="291"/>
            <ac:spMk id="11" creationId="{4CFE3C3A-655F-47C9-B393-AF672AF29BD7}"/>
          </ac:spMkLst>
        </pc:spChg>
        <pc:spChg chg="del">
          <ac:chgData name="Bai Zhihao" userId="4a4b8ddf0d9503d6" providerId="LiveId" clId="{04AC5F9D-3119-4713-95AF-9518FC8B2A68}" dt="2020-10-11T23:25:13.138" v="10683" actId="478"/>
          <ac:spMkLst>
            <pc:docMk/>
            <pc:sldMk cId="2214650482" sldId="291"/>
            <ac:spMk id="12" creationId="{0C86EA54-9A45-4BE8-8368-AD840411DE70}"/>
          </ac:spMkLst>
        </pc:spChg>
        <pc:spChg chg="add mod topLvl">
          <ac:chgData name="Bai Zhihao" userId="4a4b8ddf0d9503d6" providerId="LiveId" clId="{04AC5F9D-3119-4713-95AF-9518FC8B2A68}" dt="2020-10-17T20:22:30.665" v="45032" actId="208"/>
          <ac:spMkLst>
            <pc:docMk/>
            <pc:sldMk cId="2214650482" sldId="291"/>
            <ac:spMk id="13" creationId="{997380F2-646E-4732-87C3-0ABCE4576983}"/>
          </ac:spMkLst>
        </pc:spChg>
        <pc:spChg chg="del">
          <ac:chgData name="Bai Zhihao" userId="4a4b8ddf0d9503d6" providerId="LiveId" clId="{04AC5F9D-3119-4713-95AF-9518FC8B2A68}" dt="2020-10-11T23:25:13.138" v="10683" actId="478"/>
          <ac:spMkLst>
            <pc:docMk/>
            <pc:sldMk cId="2214650482" sldId="291"/>
            <ac:spMk id="14" creationId="{80FDAF36-0B14-46C9-A044-832DD5735DC9}"/>
          </ac:spMkLst>
        </pc:spChg>
        <pc:spChg chg="del">
          <ac:chgData name="Bai Zhihao" userId="4a4b8ddf0d9503d6" providerId="LiveId" clId="{04AC5F9D-3119-4713-95AF-9518FC8B2A68}" dt="2020-10-11T23:25:13.138" v="10683" actId="478"/>
          <ac:spMkLst>
            <pc:docMk/>
            <pc:sldMk cId="2214650482" sldId="291"/>
            <ac:spMk id="16" creationId="{B459D32D-24B0-40BE-B4FA-0C977B32D564}"/>
          </ac:spMkLst>
        </pc:spChg>
        <pc:spChg chg="del">
          <ac:chgData name="Bai Zhihao" userId="4a4b8ddf0d9503d6" providerId="LiveId" clId="{04AC5F9D-3119-4713-95AF-9518FC8B2A68}" dt="2020-10-11T23:25:13.138" v="10683" actId="478"/>
          <ac:spMkLst>
            <pc:docMk/>
            <pc:sldMk cId="2214650482" sldId="291"/>
            <ac:spMk id="18" creationId="{EC369434-A933-46B2-B3E0-5EF95F4A8D76}"/>
          </ac:spMkLst>
        </pc:spChg>
        <pc:spChg chg="del">
          <ac:chgData name="Bai Zhihao" userId="4a4b8ddf0d9503d6" providerId="LiveId" clId="{04AC5F9D-3119-4713-95AF-9518FC8B2A68}" dt="2020-10-11T23:25:13.138" v="10683" actId="478"/>
          <ac:spMkLst>
            <pc:docMk/>
            <pc:sldMk cId="2214650482" sldId="291"/>
            <ac:spMk id="20" creationId="{DA9AC502-65DA-42AC-8C3B-9F640897FF2B}"/>
          </ac:spMkLst>
        </pc:spChg>
        <pc:spChg chg="del">
          <ac:chgData name="Bai Zhihao" userId="4a4b8ddf0d9503d6" providerId="LiveId" clId="{04AC5F9D-3119-4713-95AF-9518FC8B2A68}" dt="2020-10-11T23:25:13.138" v="10683" actId="478"/>
          <ac:spMkLst>
            <pc:docMk/>
            <pc:sldMk cId="2214650482" sldId="291"/>
            <ac:spMk id="22" creationId="{5752CDB7-DB60-450E-A436-132C4C9FF3C8}"/>
          </ac:spMkLst>
        </pc:spChg>
        <pc:spChg chg="add mod topLvl">
          <ac:chgData name="Bai Zhihao" userId="4a4b8ddf0d9503d6" providerId="LiveId" clId="{04AC5F9D-3119-4713-95AF-9518FC8B2A68}" dt="2020-10-17T20:22:30.665" v="45032" actId="208"/>
          <ac:spMkLst>
            <pc:docMk/>
            <pc:sldMk cId="2214650482" sldId="291"/>
            <ac:spMk id="25" creationId="{957C6407-2DC6-4445-9271-A9BABD98E402}"/>
          </ac:spMkLst>
        </pc:spChg>
        <pc:spChg chg="add mod topLvl">
          <ac:chgData name="Bai Zhihao" userId="4a4b8ddf0d9503d6" providerId="LiveId" clId="{04AC5F9D-3119-4713-95AF-9518FC8B2A68}" dt="2020-10-17T20:22:30.665" v="45032" actId="208"/>
          <ac:spMkLst>
            <pc:docMk/>
            <pc:sldMk cId="2214650482" sldId="291"/>
            <ac:spMk id="27" creationId="{6B8582FB-F572-421D-902B-CF959B24F6B0}"/>
          </ac:spMkLst>
        </pc:spChg>
        <pc:grpChg chg="add del mod">
          <ac:chgData name="Bai Zhihao" userId="4a4b8ddf0d9503d6" providerId="LiveId" clId="{04AC5F9D-3119-4713-95AF-9518FC8B2A68}" dt="2020-10-11T23:27:19.068" v="10719" actId="165"/>
          <ac:grpSpMkLst>
            <pc:docMk/>
            <pc:sldMk cId="2214650482" sldId="291"/>
            <ac:grpSpMk id="28" creationId="{57618B01-ACFA-446E-AC54-5CD786D41430}"/>
          </ac:grpSpMkLst>
        </pc:grpChg>
        <pc:picChg chg="del">
          <ac:chgData name="Bai Zhihao" userId="4a4b8ddf0d9503d6" providerId="LiveId" clId="{04AC5F9D-3119-4713-95AF-9518FC8B2A68}" dt="2020-10-17T22:50:40.653" v="46424"/>
          <ac:picMkLst>
            <pc:docMk/>
            <pc:sldMk cId="2214650482" sldId="291"/>
            <ac:picMk id="8" creationId="{A6358AE4-666E-4623-9C49-0E897286BAE2}"/>
          </ac:picMkLst>
        </pc:picChg>
      </pc:sldChg>
      <pc:sldChg chg="modSp new del mod modNotesTx">
        <pc:chgData name="Bai Zhihao" userId="4a4b8ddf0d9503d6" providerId="LiveId" clId="{04AC5F9D-3119-4713-95AF-9518FC8B2A68}" dt="2020-10-11T17:43:59.497" v="8281" actId="47"/>
        <pc:sldMkLst>
          <pc:docMk/>
          <pc:sldMk cId="2708658257" sldId="291"/>
        </pc:sldMkLst>
        <pc:spChg chg="mod">
          <ac:chgData name="Bai Zhihao" userId="4a4b8ddf0d9503d6" providerId="LiveId" clId="{04AC5F9D-3119-4713-95AF-9518FC8B2A68}" dt="2020-10-11T17:41:25.268" v="8017" actId="20577"/>
          <ac:spMkLst>
            <pc:docMk/>
            <pc:sldMk cId="2708658257" sldId="291"/>
            <ac:spMk id="2" creationId="{9978810E-4064-4878-94CD-690B2D81273A}"/>
          </ac:spMkLst>
        </pc:spChg>
      </pc:sldChg>
      <pc:sldChg chg="addSp delSp modSp new del mod modNotesTx">
        <pc:chgData name="Bai Zhihao" userId="4a4b8ddf0d9503d6" providerId="LiveId" clId="{04AC5F9D-3119-4713-95AF-9518FC8B2A68}" dt="2020-10-13T04:29:10.757" v="14201" actId="47"/>
        <pc:sldMkLst>
          <pc:docMk/>
          <pc:sldMk cId="3227434146" sldId="292"/>
        </pc:sldMkLst>
        <pc:spChg chg="mod">
          <ac:chgData name="Bai Zhihao" userId="4a4b8ddf0d9503d6" providerId="LiveId" clId="{04AC5F9D-3119-4713-95AF-9518FC8B2A68}" dt="2020-10-11T21:35:03.906" v="9753" actId="20577"/>
          <ac:spMkLst>
            <pc:docMk/>
            <pc:sldMk cId="3227434146" sldId="292"/>
            <ac:spMk id="2" creationId="{2791F73D-CCC2-458C-9B31-590C1A3CD306}"/>
          </ac:spMkLst>
        </pc:spChg>
        <pc:spChg chg="del">
          <ac:chgData name="Bai Zhihao" userId="4a4b8ddf0d9503d6" providerId="LiveId" clId="{04AC5F9D-3119-4713-95AF-9518FC8B2A68}" dt="2020-10-12T19:20:00.481" v="11834" actId="478"/>
          <ac:spMkLst>
            <pc:docMk/>
            <pc:sldMk cId="3227434146" sldId="292"/>
            <ac:spMk id="3" creationId="{7CEFDC3A-6950-40B2-BAAD-64D090805CCE}"/>
          </ac:spMkLst>
        </pc:spChg>
        <pc:spChg chg="add mod">
          <ac:chgData name="Bai Zhihao" userId="4a4b8ddf0d9503d6" providerId="LiveId" clId="{04AC5F9D-3119-4713-95AF-9518FC8B2A68}" dt="2020-10-12T19:22:59.913" v="11853" actId="1076"/>
          <ac:spMkLst>
            <pc:docMk/>
            <pc:sldMk cId="3227434146" sldId="292"/>
            <ac:spMk id="6" creationId="{85D6A63F-3A28-42A6-B447-169F38586589}"/>
          </ac:spMkLst>
        </pc:spChg>
        <pc:spChg chg="add mod">
          <ac:chgData name="Bai Zhihao" userId="4a4b8ddf0d9503d6" providerId="LiveId" clId="{04AC5F9D-3119-4713-95AF-9518FC8B2A68}" dt="2020-10-12T19:22:53.506" v="11850" actId="1076"/>
          <ac:spMkLst>
            <pc:docMk/>
            <pc:sldMk cId="3227434146" sldId="292"/>
            <ac:spMk id="7" creationId="{89F56AB6-B374-42CF-9F05-E30557BD4E8E}"/>
          </ac:spMkLst>
        </pc:spChg>
        <pc:spChg chg="add mod">
          <ac:chgData name="Bai Zhihao" userId="4a4b8ddf0d9503d6" providerId="LiveId" clId="{04AC5F9D-3119-4713-95AF-9518FC8B2A68}" dt="2020-10-12T19:23:02.161" v="11856" actId="20577"/>
          <ac:spMkLst>
            <pc:docMk/>
            <pc:sldMk cId="3227434146" sldId="292"/>
            <ac:spMk id="9" creationId="{716A31B7-9CCC-4760-BF15-A3B7BBE5DAD6}"/>
          </ac:spMkLst>
        </pc:spChg>
        <pc:spChg chg="add mod">
          <ac:chgData name="Bai Zhihao" userId="4a4b8ddf0d9503d6" providerId="LiveId" clId="{04AC5F9D-3119-4713-95AF-9518FC8B2A68}" dt="2020-10-12T19:48:43.832" v="13904" actId="20577"/>
          <ac:spMkLst>
            <pc:docMk/>
            <pc:sldMk cId="3227434146" sldId="292"/>
            <ac:spMk id="15" creationId="{AB434A87-2521-4731-A3EF-B5CE883429BE}"/>
          </ac:spMkLst>
        </pc:spChg>
        <pc:spChg chg="add del mod">
          <ac:chgData name="Bai Zhihao" userId="4a4b8ddf0d9503d6" providerId="LiveId" clId="{04AC5F9D-3119-4713-95AF-9518FC8B2A68}" dt="2020-10-12T19:48:37.460" v="13901" actId="478"/>
          <ac:spMkLst>
            <pc:docMk/>
            <pc:sldMk cId="3227434146" sldId="292"/>
            <ac:spMk id="16" creationId="{DBC6497D-6613-4DA0-AC76-8D7383709C7C}"/>
          </ac:spMkLst>
        </pc:spChg>
        <pc:spChg chg="add mod">
          <ac:chgData name="Bai Zhihao" userId="4a4b8ddf0d9503d6" providerId="LiveId" clId="{04AC5F9D-3119-4713-95AF-9518FC8B2A68}" dt="2020-10-12T19:48:45.889" v="13905" actId="1076"/>
          <ac:spMkLst>
            <pc:docMk/>
            <pc:sldMk cId="3227434146" sldId="292"/>
            <ac:spMk id="17" creationId="{587CBF2A-F199-47C2-BAF7-DFFCD85D47C1}"/>
          </ac:spMkLst>
        </pc:spChg>
        <pc:spChg chg="add del mod">
          <ac:chgData name="Bai Zhihao" userId="4a4b8ddf0d9503d6" providerId="LiveId" clId="{04AC5F9D-3119-4713-95AF-9518FC8B2A68}" dt="2020-10-12T19:48:33.109" v="13899" actId="478"/>
          <ac:spMkLst>
            <pc:docMk/>
            <pc:sldMk cId="3227434146" sldId="292"/>
            <ac:spMk id="18" creationId="{BF75F8D3-FD2A-4330-95B8-4C4ABD07388C}"/>
          </ac:spMkLst>
        </pc:spChg>
        <pc:spChg chg="add del mod">
          <ac:chgData name="Bai Zhihao" userId="4a4b8ddf0d9503d6" providerId="LiveId" clId="{04AC5F9D-3119-4713-95AF-9518FC8B2A68}" dt="2020-10-12T19:48:34.392" v="13900" actId="478"/>
          <ac:spMkLst>
            <pc:docMk/>
            <pc:sldMk cId="3227434146" sldId="292"/>
            <ac:spMk id="20" creationId="{F2B61E58-DEEC-47DB-A3C6-3D021CA03A31}"/>
          </ac:spMkLst>
        </pc:spChg>
        <pc:cxnChg chg="add mod">
          <ac:chgData name="Bai Zhihao" userId="4a4b8ddf0d9503d6" providerId="LiveId" clId="{04AC5F9D-3119-4713-95AF-9518FC8B2A68}" dt="2020-10-12T19:23:13.939" v="11858" actId="14100"/>
          <ac:cxnSpMkLst>
            <pc:docMk/>
            <pc:sldMk cId="3227434146" sldId="292"/>
            <ac:cxnSpMk id="11" creationId="{08AFC2D1-3448-4B82-BC99-66009A2694E2}"/>
          </ac:cxnSpMkLst>
        </pc:cxnChg>
        <pc:cxnChg chg="add">
          <ac:chgData name="Bai Zhihao" userId="4a4b8ddf0d9503d6" providerId="LiveId" clId="{04AC5F9D-3119-4713-95AF-9518FC8B2A68}" dt="2020-10-12T19:23:20.426" v="11859" actId="11529"/>
          <ac:cxnSpMkLst>
            <pc:docMk/>
            <pc:sldMk cId="3227434146" sldId="292"/>
            <ac:cxnSpMk id="14" creationId="{1EAF7F10-1A4D-4E67-AE4F-472B1C7FB00A}"/>
          </ac:cxnSpMkLst>
        </pc:cxnChg>
      </pc:sldChg>
      <pc:sldChg chg="addSp modSp add del mod modNotesTx">
        <pc:chgData name="Bai Zhihao" userId="4a4b8ddf0d9503d6" providerId="LiveId" clId="{04AC5F9D-3119-4713-95AF-9518FC8B2A68}" dt="2020-10-12T01:37:54.715" v="11324" actId="47"/>
        <pc:sldMkLst>
          <pc:docMk/>
          <pc:sldMk cId="4230707308" sldId="293"/>
        </pc:sldMkLst>
        <pc:spChg chg="mod">
          <ac:chgData name="Bai Zhihao" userId="4a4b8ddf0d9503d6" providerId="LiveId" clId="{04AC5F9D-3119-4713-95AF-9518FC8B2A68}" dt="2020-10-11T21:28:53.297" v="8908"/>
          <ac:spMkLst>
            <pc:docMk/>
            <pc:sldMk cId="4230707308" sldId="293"/>
            <ac:spMk id="2" creationId="{FC9E06E1-71AD-42FE-A88C-DEB10313988C}"/>
          </ac:spMkLst>
        </pc:spChg>
        <pc:spChg chg="add mod">
          <ac:chgData name="Bai Zhihao" userId="4a4b8ddf0d9503d6" providerId="LiveId" clId="{04AC5F9D-3119-4713-95AF-9518FC8B2A68}" dt="2020-10-11T21:29:13.364" v="8946" actId="1076"/>
          <ac:spMkLst>
            <pc:docMk/>
            <pc:sldMk cId="4230707308" sldId="293"/>
            <ac:spMk id="3" creationId="{6BB7A72A-D522-4DE8-BE3E-EB7D128938D0}"/>
          </ac:spMkLst>
        </pc:spChg>
      </pc:sldChg>
      <pc:sldChg chg="addSp modSp new del mod">
        <pc:chgData name="Bai Zhihao" userId="4a4b8ddf0d9503d6" providerId="LiveId" clId="{04AC5F9D-3119-4713-95AF-9518FC8B2A68}" dt="2020-10-15T22:24:26.015" v="43566" actId="47"/>
        <pc:sldMkLst>
          <pc:docMk/>
          <pc:sldMk cId="627626068" sldId="294"/>
        </pc:sldMkLst>
        <pc:spChg chg="mod">
          <ac:chgData name="Bai Zhihao" userId="4a4b8ddf0d9503d6" providerId="LiveId" clId="{04AC5F9D-3119-4713-95AF-9518FC8B2A68}" dt="2020-10-11T21:35:41.308" v="9762" actId="20577"/>
          <ac:spMkLst>
            <pc:docMk/>
            <pc:sldMk cId="627626068" sldId="294"/>
            <ac:spMk id="2" creationId="{AFBE9537-184E-40C3-9B7B-828C878C0D46}"/>
          </ac:spMkLst>
        </pc:spChg>
        <pc:spChg chg="mod">
          <ac:chgData name="Bai Zhihao" userId="4a4b8ddf0d9503d6" providerId="LiveId" clId="{04AC5F9D-3119-4713-95AF-9518FC8B2A68}" dt="2020-10-14T19:16:53.538" v="42298"/>
          <ac:spMkLst>
            <pc:docMk/>
            <pc:sldMk cId="627626068" sldId="294"/>
            <ac:spMk id="3" creationId="{B7C81CEF-4128-472D-B483-5543F1694C06}"/>
          </ac:spMkLst>
        </pc:spChg>
        <pc:spChg chg="add mod">
          <ac:chgData name="Bai Zhihao" userId="4a4b8ddf0d9503d6" providerId="LiveId" clId="{04AC5F9D-3119-4713-95AF-9518FC8B2A68}" dt="2020-10-14T19:22:23.515" v="42571" actId="20577"/>
          <ac:spMkLst>
            <pc:docMk/>
            <pc:sldMk cId="627626068" sldId="294"/>
            <ac:spMk id="7" creationId="{DE48B912-2F20-4177-B8E3-80326E22FB78}"/>
          </ac:spMkLst>
        </pc:spChg>
      </pc:sldChg>
      <pc:sldChg chg="modSp add del mod modNotesTx">
        <pc:chgData name="Bai Zhihao" userId="4a4b8ddf0d9503d6" providerId="LiveId" clId="{04AC5F9D-3119-4713-95AF-9518FC8B2A68}" dt="2020-10-17T20:00:25.528" v="44795" actId="47"/>
        <pc:sldMkLst>
          <pc:docMk/>
          <pc:sldMk cId="4174700009" sldId="295"/>
        </pc:sldMkLst>
        <pc:spChg chg="mod">
          <ac:chgData name="Bai Zhihao" userId="4a4b8ddf0d9503d6" providerId="LiveId" clId="{04AC5F9D-3119-4713-95AF-9518FC8B2A68}" dt="2020-10-12T19:19:44.258" v="11833" actId="20577"/>
          <ac:spMkLst>
            <pc:docMk/>
            <pc:sldMk cId="4174700009" sldId="295"/>
            <ac:spMk id="3" creationId="{70B22C6A-60D6-4F59-985E-01277973D12B}"/>
          </ac:spMkLst>
        </pc:spChg>
      </pc:sldChg>
      <pc:sldChg chg="addSp delSp modSp add del mod">
        <pc:chgData name="Bai Zhihao" userId="4a4b8ddf0d9503d6" providerId="LiveId" clId="{04AC5F9D-3119-4713-95AF-9518FC8B2A68}" dt="2020-10-11T22:22:45.101" v="10165" actId="47"/>
        <pc:sldMkLst>
          <pc:docMk/>
          <pc:sldMk cId="2586591002" sldId="296"/>
        </pc:sldMkLst>
        <pc:spChg chg="add del">
          <ac:chgData name="Bai Zhihao" userId="4a4b8ddf0d9503d6" providerId="LiveId" clId="{04AC5F9D-3119-4713-95AF-9518FC8B2A68}" dt="2020-10-11T21:51:13.379" v="9896" actId="478"/>
          <ac:spMkLst>
            <pc:docMk/>
            <pc:sldMk cId="2586591002" sldId="296"/>
            <ac:spMk id="6" creationId="{D6559D9F-F34C-45D0-B8DD-05FA418B5369}"/>
          </ac:spMkLst>
        </pc:spChg>
        <pc:spChg chg="add del">
          <ac:chgData name="Bai Zhihao" userId="4a4b8ddf0d9503d6" providerId="LiveId" clId="{04AC5F9D-3119-4713-95AF-9518FC8B2A68}" dt="2020-10-11T21:51:13.379" v="9896" actId="478"/>
          <ac:spMkLst>
            <pc:docMk/>
            <pc:sldMk cId="2586591002" sldId="296"/>
            <ac:spMk id="8" creationId="{2E9E229E-D323-4424-838A-DF4210980D78}"/>
          </ac:spMkLst>
        </pc:spChg>
        <pc:spChg chg="add del">
          <ac:chgData name="Bai Zhihao" userId="4a4b8ddf0d9503d6" providerId="LiveId" clId="{04AC5F9D-3119-4713-95AF-9518FC8B2A68}" dt="2020-10-11T21:51:13.379" v="9896" actId="478"/>
          <ac:spMkLst>
            <pc:docMk/>
            <pc:sldMk cId="2586591002" sldId="296"/>
            <ac:spMk id="12" creationId="{C01DA749-4E3F-476E-822D-19561AF3B067}"/>
          </ac:spMkLst>
        </pc:spChg>
        <pc:spChg chg="add del">
          <ac:chgData name="Bai Zhihao" userId="4a4b8ddf0d9503d6" providerId="LiveId" clId="{04AC5F9D-3119-4713-95AF-9518FC8B2A68}" dt="2020-10-11T21:51:13.379" v="9896" actId="478"/>
          <ac:spMkLst>
            <pc:docMk/>
            <pc:sldMk cId="2586591002" sldId="296"/>
            <ac:spMk id="16" creationId="{DC17DE85-F182-4020-B8C9-FB1952DBAD1D}"/>
          </ac:spMkLst>
        </pc:spChg>
        <pc:spChg chg="add del">
          <ac:chgData name="Bai Zhihao" userId="4a4b8ddf0d9503d6" providerId="LiveId" clId="{04AC5F9D-3119-4713-95AF-9518FC8B2A68}" dt="2020-10-11T21:51:13.379" v="9896" actId="478"/>
          <ac:spMkLst>
            <pc:docMk/>
            <pc:sldMk cId="2586591002" sldId="296"/>
            <ac:spMk id="20" creationId="{07559D15-07D2-46E8-AC7F-107869E5F09A}"/>
          </ac:spMkLst>
        </pc:spChg>
        <pc:spChg chg="add del">
          <ac:chgData name="Bai Zhihao" userId="4a4b8ddf0d9503d6" providerId="LiveId" clId="{04AC5F9D-3119-4713-95AF-9518FC8B2A68}" dt="2020-10-11T21:51:13.379" v="9896" actId="478"/>
          <ac:spMkLst>
            <pc:docMk/>
            <pc:sldMk cId="2586591002" sldId="296"/>
            <ac:spMk id="22" creationId="{0EE90DA7-C96E-4F56-9E73-B21365A3FC1E}"/>
          </ac:spMkLst>
        </pc:spChg>
        <pc:picChg chg="add mod">
          <ac:chgData name="Bai Zhihao" userId="4a4b8ddf0d9503d6" providerId="LiveId" clId="{04AC5F9D-3119-4713-95AF-9518FC8B2A68}" dt="2020-10-11T21:51:25.157" v="9898" actId="1076"/>
          <ac:picMkLst>
            <pc:docMk/>
            <pc:sldMk cId="2586591002" sldId="296"/>
            <ac:picMk id="7" creationId="{54B9E37E-79EF-4ACC-A26A-D25088B34A33}"/>
          </ac:picMkLst>
        </pc:picChg>
      </pc:sldChg>
      <pc:sldChg chg="addSp modSp add del mod">
        <pc:chgData name="Bai Zhihao" userId="4a4b8ddf0d9503d6" providerId="LiveId" clId="{04AC5F9D-3119-4713-95AF-9518FC8B2A68}" dt="2020-10-11T21:51:43.144" v="9904" actId="47"/>
        <pc:sldMkLst>
          <pc:docMk/>
          <pc:sldMk cId="1748122173" sldId="297"/>
        </pc:sldMkLst>
        <pc:picChg chg="add mod">
          <ac:chgData name="Bai Zhihao" userId="4a4b8ddf0d9503d6" providerId="LiveId" clId="{04AC5F9D-3119-4713-95AF-9518FC8B2A68}" dt="2020-10-11T21:51:38.377" v="9902" actId="962"/>
          <ac:picMkLst>
            <pc:docMk/>
            <pc:sldMk cId="1748122173" sldId="297"/>
            <ac:picMk id="7" creationId="{B7A48F69-B0BD-4186-8457-068232912004}"/>
          </ac:picMkLst>
        </pc:picChg>
      </pc:sldChg>
      <pc:sldChg chg="addSp delSp add del mod">
        <pc:chgData name="Bai Zhihao" userId="4a4b8ddf0d9503d6" providerId="LiveId" clId="{04AC5F9D-3119-4713-95AF-9518FC8B2A68}" dt="2020-10-11T21:51:06.590" v="9895"/>
        <pc:sldMkLst>
          <pc:docMk/>
          <pc:sldMk cId="2527113245" sldId="297"/>
        </pc:sldMkLst>
        <pc:spChg chg="add del">
          <ac:chgData name="Bai Zhihao" userId="4a4b8ddf0d9503d6" providerId="LiveId" clId="{04AC5F9D-3119-4713-95AF-9518FC8B2A68}" dt="2020-10-11T21:51:01.341" v="9891" actId="478"/>
          <ac:spMkLst>
            <pc:docMk/>
            <pc:sldMk cId="2527113245" sldId="297"/>
            <ac:spMk id="6" creationId="{D6559D9F-F34C-45D0-B8DD-05FA418B5369}"/>
          </ac:spMkLst>
        </pc:spChg>
        <pc:spChg chg="add del">
          <ac:chgData name="Bai Zhihao" userId="4a4b8ddf0d9503d6" providerId="LiveId" clId="{04AC5F9D-3119-4713-95AF-9518FC8B2A68}" dt="2020-10-11T21:51:01.341" v="9891" actId="478"/>
          <ac:spMkLst>
            <pc:docMk/>
            <pc:sldMk cId="2527113245" sldId="297"/>
            <ac:spMk id="8" creationId="{2E9E229E-D323-4424-838A-DF4210980D78}"/>
          </ac:spMkLst>
        </pc:spChg>
        <pc:spChg chg="add del">
          <ac:chgData name="Bai Zhihao" userId="4a4b8ddf0d9503d6" providerId="LiveId" clId="{04AC5F9D-3119-4713-95AF-9518FC8B2A68}" dt="2020-10-11T21:51:01.341" v="9891" actId="478"/>
          <ac:spMkLst>
            <pc:docMk/>
            <pc:sldMk cId="2527113245" sldId="297"/>
            <ac:spMk id="12" creationId="{C01DA749-4E3F-476E-822D-19561AF3B067}"/>
          </ac:spMkLst>
        </pc:spChg>
        <pc:spChg chg="add del">
          <ac:chgData name="Bai Zhihao" userId="4a4b8ddf0d9503d6" providerId="LiveId" clId="{04AC5F9D-3119-4713-95AF-9518FC8B2A68}" dt="2020-10-11T21:51:01.341" v="9891" actId="478"/>
          <ac:spMkLst>
            <pc:docMk/>
            <pc:sldMk cId="2527113245" sldId="297"/>
            <ac:spMk id="16" creationId="{DC17DE85-F182-4020-B8C9-FB1952DBAD1D}"/>
          </ac:spMkLst>
        </pc:spChg>
        <pc:spChg chg="add del">
          <ac:chgData name="Bai Zhihao" userId="4a4b8ddf0d9503d6" providerId="LiveId" clId="{04AC5F9D-3119-4713-95AF-9518FC8B2A68}" dt="2020-10-11T21:51:01.341" v="9891" actId="478"/>
          <ac:spMkLst>
            <pc:docMk/>
            <pc:sldMk cId="2527113245" sldId="297"/>
            <ac:spMk id="20" creationId="{07559D15-07D2-46E8-AC7F-107869E5F09A}"/>
          </ac:spMkLst>
        </pc:spChg>
        <pc:spChg chg="add del">
          <ac:chgData name="Bai Zhihao" userId="4a4b8ddf0d9503d6" providerId="LiveId" clId="{04AC5F9D-3119-4713-95AF-9518FC8B2A68}" dt="2020-10-11T21:51:01.341" v="9891" actId="478"/>
          <ac:spMkLst>
            <pc:docMk/>
            <pc:sldMk cId="2527113245" sldId="297"/>
            <ac:spMk id="22" creationId="{0EE90DA7-C96E-4F56-9E73-B21365A3FC1E}"/>
          </ac:spMkLst>
        </pc:spChg>
      </pc:sldChg>
      <pc:sldChg chg="addSp delSp modSp add del mod">
        <pc:chgData name="Bai Zhihao" userId="4a4b8ddf0d9503d6" providerId="LiveId" clId="{04AC5F9D-3119-4713-95AF-9518FC8B2A68}" dt="2020-10-11T22:22:45.867" v="10166" actId="47"/>
        <pc:sldMkLst>
          <pc:docMk/>
          <pc:sldMk cId="2257252868" sldId="298"/>
        </pc:sldMkLst>
        <pc:picChg chg="add mod">
          <ac:chgData name="Bai Zhihao" userId="4a4b8ddf0d9503d6" providerId="LiveId" clId="{04AC5F9D-3119-4713-95AF-9518FC8B2A68}" dt="2020-10-11T21:51:58.716" v="9909" actId="1076"/>
          <ac:picMkLst>
            <pc:docMk/>
            <pc:sldMk cId="2257252868" sldId="298"/>
            <ac:picMk id="6" creationId="{265B1BDF-34F1-4444-95DD-802C0EED7DC8}"/>
          </ac:picMkLst>
        </pc:picChg>
        <pc:picChg chg="add del">
          <ac:chgData name="Bai Zhihao" userId="4a4b8ddf0d9503d6" providerId="LiveId" clId="{04AC5F9D-3119-4713-95AF-9518FC8B2A68}" dt="2020-10-11T21:53:11.103" v="9928" actId="22"/>
          <ac:picMkLst>
            <pc:docMk/>
            <pc:sldMk cId="2257252868" sldId="298"/>
            <ac:picMk id="9" creationId="{B91C4CD9-5DAC-4813-B893-FC2659EBA843}"/>
          </ac:picMkLst>
        </pc:picChg>
        <pc:picChg chg="add del mod">
          <ac:chgData name="Bai Zhihao" userId="4a4b8ddf0d9503d6" providerId="LiveId" clId="{04AC5F9D-3119-4713-95AF-9518FC8B2A68}" dt="2020-10-11T21:53:38.592" v="9935" actId="478"/>
          <ac:picMkLst>
            <pc:docMk/>
            <pc:sldMk cId="2257252868" sldId="298"/>
            <ac:picMk id="11" creationId="{CE5A25E4-8690-4EFB-91D2-D60524E2D414}"/>
          </ac:picMkLst>
        </pc:picChg>
      </pc:sldChg>
      <pc:sldChg chg="addSp delSp add del mod">
        <pc:chgData name="Bai Zhihao" userId="4a4b8ddf0d9503d6" providerId="LiveId" clId="{04AC5F9D-3119-4713-95AF-9518FC8B2A68}" dt="2020-10-11T21:51:05.694" v="9894"/>
        <pc:sldMkLst>
          <pc:docMk/>
          <pc:sldMk cId="2767038500" sldId="298"/>
        </pc:sldMkLst>
        <pc:spChg chg="add del">
          <ac:chgData name="Bai Zhihao" userId="4a4b8ddf0d9503d6" providerId="LiveId" clId="{04AC5F9D-3119-4713-95AF-9518FC8B2A68}" dt="2020-10-11T21:50:59.727" v="9890" actId="478"/>
          <ac:spMkLst>
            <pc:docMk/>
            <pc:sldMk cId="2767038500" sldId="298"/>
            <ac:spMk id="6" creationId="{D6559D9F-F34C-45D0-B8DD-05FA418B5369}"/>
          </ac:spMkLst>
        </pc:spChg>
        <pc:spChg chg="add del">
          <ac:chgData name="Bai Zhihao" userId="4a4b8ddf0d9503d6" providerId="LiveId" clId="{04AC5F9D-3119-4713-95AF-9518FC8B2A68}" dt="2020-10-11T21:50:59.727" v="9890" actId="478"/>
          <ac:spMkLst>
            <pc:docMk/>
            <pc:sldMk cId="2767038500" sldId="298"/>
            <ac:spMk id="8" creationId="{2E9E229E-D323-4424-838A-DF4210980D78}"/>
          </ac:spMkLst>
        </pc:spChg>
        <pc:spChg chg="add del">
          <ac:chgData name="Bai Zhihao" userId="4a4b8ddf0d9503d6" providerId="LiveId" clId="{04AC5F9D-3119-4713-95AF-9518FC8B2A68}" dt="2020-10-11T21:50:59.727" v="9890" actId="478"/>
          <ac:spMkLst>
            <pc:docMk/>
            <pc:sldMk cId="2767038500" sldId="298"/>
            <ac:spMk id="12" creationId="{C01DA749-4E3F-476E-822D-19561AF3B067}"/>
          </ac:spMkLst>
        </pc:spChg>
        <pc:spChg chg="add del">
          <ac:chgData name="Bai Zhihao" userId="4a4b8ddf0d9503d6" providerId="LiveId" clId="{04AC5F9D-3119-4713-95AF-9518FC8B2A68}" dt="2020-10-11T21:50:59.727" v="9890" actId="478"/>
          <ac:spMkLst>
            <pc:docMk/>
            <pc:sldMk cId="2767038500" sldId="298"/>
            <ac:spMk id="16" creationId="{DC17DE85-F182-4020-B8C9-FB1952DBAD1D}"/>
          </ac:spMkLst>
        </pc:spChg>
        <pc:spChg chg="add del">
          <ac:chgData name="Bai Zhihao" userId="4a4b8ddf0d9503d6" providerId="LiveId" clId="{04AC5F9D-3119-4713-95AF-9518FC8B2A68}" dt="2020-10-11T21:50:59.727" v="9890" actId="478"/>
          <ac:spMkLst>
            <pc:docMk/>
            <pc:sldMk cId="2767038500" sldId="298"/>
            <ac:spMk id="20" creationId="{07559D15-07D2-46E8-AC7F-107869E5F09A}"/>
          </ac:spMkLst>
        </pc:spChg>
        <pc:spChg chg="add del">
          <ac:chgData name="Bai Zhihao" userId="4a4b8ddf0d9503d6" providerId="LiveId" clId="{04AC5F9D-3119-4713-95AF-9518FC8B2A68}" dt="2020-10-11T21:50:59.727" v="9890" actId="478"/>
          <ac:spMkLst>
            <pc:docMk/>
            <pc:sldMk cId="2767038500" sldId="298"/>
            <ac:spMk id="22" creationId="{0EE90DA7-C96E-4F56-9E73-B21365A3FC1E}"/>
          </ac:spMkLst>
        </pc:spChg>
      </pc:sldChg>
      <pc:sldChg chg="add del">
        <pc:chgData name="Bai Zhihao" userId="4a4b8ddf0d9503d6" providerId="LiveId" clId="{04AC5F9D-3119-4713-95AF-9518FC8B2A68}" dt="2020-10-11T21:51:04.336" v="9893"/>
        <pc:sldMkLst>
          <pc:docMk/>
          <pc:sldMk cId="282613593" sldId="299"/>
        </pc:sldMkLst>
      </pc:sldChg>
      <pc:sldChg chg="addSp delSp modSp add del mod">
        <pc:chgData name="Bai Zhihao" userId="4a4b8ddf0d9503d6" providerId="LiveId" clId="{04AC5F9D-3119-4713-95AF-9518FC8B2A68}" dt="2020-10-11T22:22:47.678" v="10168" actId="47"/>
        <pc:sldMkLst>
          <pc:docMk/>
          <pc:sldMk cId="2065319485" sldId="299"/>
        </pc:sldMkLst>
        <pc:picChg chg="add mod">
          <ac:chgData name="Bai Zhihao" userId="4a4b8ddf0d9503d6" providerId="LiveId" clId="{04AC5F9D-3119-4713-95AF-9518FC8B2A68}" dt="2020-10-11T21:52:22.044" v="9915" actId="1076"/>
          <ac:picMkLst>
            <pc:docMk/>
            <pc:sldMk cId="2065319485" sldId="299"/>
            <ac:picMk id="8" creationId="{29D2984D-FF0F-4981-981E-66489414C698}"/>
          </ac:picMkLst>
        </pc:picChg>
        <pc:picChg chg="add del mod">
          <ac:chgData name="Bai Zhihao" userId="4a4b8ddf0d9503d6" providerId="LiveId" clId="{04AC5F9D-3119-4713-95AF-9518FC8B2A68}" dt="2020-10-11T21:54:13.553" v="9936" actId="478"/>
          <ac:picMkLst>
            <pc:docMk/>
            <pc:sldMk cId="2065319485" sldId="299"/>
            <ac:picMk id="10" creationId="{9FAAF176-4AD7-4E34-AA77-652F0929AE11}"/>
          </ac:picMkLst>
        </pc:picChg>
        <pc:picChg chg="add mod">
          <ac:chgData name="Bai Zhihao" userId="4a4b8ddf0d9503d6" providerId="LiveId" clId="{04AC5F9D-3119-4713-95AF-9518FC8B2A68}" dt="2020-10-11T21:52:51.420" v="9926" actId="1076"/>
          <ac:picMkLst>
            <pc:docMk/>
            <pc:sldMk cId="2065319485" sldId="299"/>
            <ac:picMk id="12" creationId="{E34F0F9D-CA6D-4292-B01F-E65BB830C5BE}"/>
          </ac:picMkLst>
        </pc:picChg>
      </pc:sldChg>
      <pc:sldChg chg="delSp add del mod">
        <pc:chgData name="Bai Zhihao" userId="4a4b8ddf0d9503d6" providerId="LiveId" clId="{04AC5F9D-3119-4713-95AF-9518FC8B2A68}" dt="2020-10-11T22:22:46.669" v="10167" actId="47"/>
        <pc:sldMkLst>
          <pc:docMk/>
          <pc:sldMk cId="2618631025" sldId="300"/>
        </pc:sldMkLst>
        <pc:picChg chg="del">
          <ac:chgData name="Bai Zhihao" userId="4a4b8ddf0d9503d6" providerId="LiveId" clId="{04AC5F9D-3119-4713-95AF-9518FC8B2A68}" dt="2020-10-11T21:54:18.928" v="9937" actId="478"/>
          <ac:picMkLst>
            <pc:docMk/>
            <pc:sldMk cId="2618631025" sldId="300"/>
            <ac:picMk id="10" creationId="{9FAAF176-4AD7-4E34-AA77-652F0929AE11}"/>
          </ac:picMkLst>
        </pc:picChg>
        <pc:picChg chg="del">
          <ac:chgData name="Bai Zhihao" userId="4a4b8ddf0d9503d6" providerId="LiveId" clId="{04AC5F9D-3119-4713-95AF-9518FC8B2A68}" dt="2020-10-11T21:53:17.812" v="9930" actId="478"/>
          <ac:picMkLst>
            <pc:docMk/>
            <pc:sldMk cId="2618631025" sldId="300"/>
            <ac:picMk id="12" creationId="{E34F0F9D-CA6D-4292-B01F-E65BB830C5BE}"/>
          </ac:picMkLst>
        </pc:picChg>
      </pc:sldChg>
      <pc:sldChg chg="addSp delSp modSp add mod modNotesTx">
        <pc:chgData name="Bai Zhihao" userId="4a4b8ddf0d9503d6" providerId="LiveId" clId="{04AC5F9D-3119-4713-95AF-9518FC8B2A68}" dt="2020-10-11T22:26:43.868" v="10230" actId="478"/>
        <pc:sldMkLst>
          <pc:docMk/>
          <pc:sldMk cId="300773744" sldId="301"/>
        </pc:sldMkLst>
        <pc:spChg chg="del">
          <ac:chgData name="Bai Zhihao" userId="4a4b8ddf0d9503d6" providerId="LiveId" clId="{04AC5F9D-3119-4713-95AF-9518FC8B2A68}" dt="2020-10-11T22:26:24.054" v="10221" actId="478"/>
          <ac:spMkLst>
            <pc:docMk/>
            <pc:sldMk cId="300773744" sldId="301"/>
            <ac:spMk id="4" creationId="{7D2DB0CC-6302-4F9D-8D63-96B1DC449AA1}"/>
          </ac:spMkLst>
        </pc:spChg>
        <pc:spChg chg="del">
          <ac:chgData name="Bai Zhihao" userId="4a4b8ddf0d9503d6" providerId="LiveId" clId="{04AC5F9D-3119-4713-95AF-9518FC8B2A68}" dt="2020-10-11T22:26:24.054" v="10221" actId="478"/>
          <ac:spMkLst>
            <pc:docMk/>
            <pc:sldMk cId="300773744" sldId="301"/>
            <ac:spMk id="5" creationId="{9E583574-84FA-49EB-B87B-608B86ACB230}"/>
          </ac:spMkLst>
        </pc:spChg>
        <pc:picChg chg="del mod">
          <ac:chgData name="Bai Zhihao" userId="4a4b8ddf0d9503d6" providerId="LiveId" clId="{04AC5F9D-3119-4713-95AF-9518FC8B2A68}" dt="2020-10-11T22:26:43.868" v="10230" actId="478"/>
          <ac:picMkLst>
            <pc:docMk/>
            <pc:sldMk cId="300773744" sldId="301"/>
            <ac:picMk id="6" creationId="{265B1BDF-34F1-4444-95DD-802C0EED7DC8}"/>
          </ac:picMkLst>
        </pc:picChg>
        <pc:picChg chg="mod">
          <ac:chgData name="Bai Zhihao" userId="4a4b8ddf0d9503d6" providerId="LiveId" clId="{04AC5F9D-3119-4713-95AF-9518FC8B2A68}" dt="2020-10-11T22:17:09.205" v="10118" actId="1076"/>
          <ac:picMkLst>
            <pc:docMk/>
            <pc:sldMk cId="300773744" sldId="301"/>
            <ac:picMk id="7" creationId="{54B9E37E-79EF-4ACC-A26A-D25088B34A33}"/>
          </ac:picMkLst>
        </pc:picChg>
        <pc:picChg chg="del mod">
          <ac:chgData name="Bai Zhihao" userId="4a4b8ddf0d9503d6" providerId="LiveId" clId="{04AC5F9D-3119-4713-95AF-9518FC8B2A68}" dt="2020-10-11T22:26:42.780" v="10228" actId="478"/>
          <ac:picMkLst>
            <pc:docMk/>
            <pc:sldMk cId="300773744" sldId="301"/>
            <ac:picMk id="8" creationId="{29D2984D-FF0F-4981-981E-66489414C698}"/>
          </ac:picMkLst>
        </pc:picChg>
        <pc:picChg chg="add del mod">
          <ac:chgData name="Bai Zhihao" userId="4a4b8ddf0d9503d6" providerId="LiveId" clId="{04AC5F9D-3119-4713-95AF-9518FC8B2A68}" dt="2020-10-11T22:26:24.054" v="10221" actId="478"/>
          <ac:picMkLst>
            <pc:docMk/>
            <pc:sldMk cId="300773744" sldId="301"/>
            <ac:picMk id="9" creationId="{391EF9B6-93A2-4990-9A20-0DA97ECF1E3E}"/>
          </ac:picMkLst>
        </pc:picChg>
        <pc:picChg chg="add del mod modCrop">
          <ac:chgData name="Bai Zhihao" userId="4a4b8ddf0d9503d6" providerId="LiveId" clId="{04AC5F9D-3119-4713-95AF-9518FC8B2A68}" dt="2020-10-11T22:26:24.054" v="10221" actId="478"/>
          <ac:picMkLst>
            <pc:docMk/>
            <pc:sldMk cId="300773744" sldId="301"/>
            <ac:picMk id="11" creationId="{767C6330-A29E-4243-836A-F3D2BB357A47}"/>
          </ac:picMkLst>
        </pc:picChg>
        <pc:picChg chg="del mod modCrop">
          <ac:chgData name="Bai Zhihao" userId="4a4b8ddf0d9503d6" providerId="LiveId" clId="{04AC5F9D-3119-4713-95AF-9518FC8B2A68}" dt="2020-10-11T22:26:43.245" v="10229" actId="478"/>
          <ac:picMkLst>
            <pc:docMk/>
            <pc:sldMk cId="300773744" sldId="301"/>
            <ac:picMk id="12" creationId="{E34F0F9D-CA6D-4292-B01F-E65BB830C5BE}"/>
          </ac:picMkLst>
        </pc:picChg>
        <pc:picChg chg="add del mod modCrop">
          <ac:chgData name="Bai Zhihao" userId="4a4b8ddf0d9503d6" providerId="LiveId" clId="{04AC5F9D-3119-4713-95AF-9518FC8B2A68}" dt="2020-10-11T22:26:24.054" v="10221" actId="478"/>
          <ac:picMkLst>
            <pc:docMk/>
            <pc:sldMk cId="300773744" sldId="301"/>
            <ac:picMk id="14" creationId="{0C73EB61-E58F-46DF-AAE6-0004DF414BB9}"/>
          </ac:picMkLst>
        </pc:picChg>
        <pc:picChg chg="add del mod modCrop">
          <ac:chgData name="Bai Zhihao" userId="4a4b8ddf0d9503d6" providerId="LiveId" clId="{04AC5F9D-3119-4713-95AF-9518FC8B2A68}" dt="2020-10-11T22:26:24.054" v="10221" actId="478"/>
          <ac:picMkLst>
            <pc:docMk/>
            <pc:sldMk cId="300773744" sldId="301"/>
            <ac:picMk id="16" creationId="{21D0B7E8-1E90-4FD4-AE7E-B919A20C4BBF}"/>
          </ac:picMkLst>
        </pc:picChg>
        <pc:picChg chg="add del mod">
          <ac:chgData name="Bai Zhihao" userId="4a4b8ddf0d9503d6" providerId="LiveId" clId="{04AC5F9D-3119-4713-95AF-9518FC8B2A68}" dt="2020-10-11T22:26:24.054" v="10221" actId="478"/>
          <ac:picMkLst>
            <pc:docMk/>
            <pc:sldMk cId="300773744" sldId="301"/>
            <ac:picMk id="18" creationId="{7D8F75F3-309B-4E4A-A5C9-A61CF9B41659}"/>
          </ac:picMkLst>
        </pc:picChg>
        <pc:picChg chg="add del mod">
          <ac:chgData name="Bai Zhihao" userId="4a4b8ddf0d9503d6" providerId="LiveId" clId="{04AC5F9D-3119-4713-95AF-9518FC8B2A68}" dt="2020-10-11T22:18:52.300" v="10137" actId="478"/>
          <ac:picMkLst>
            <pc:docMk/>
            <pc:sldMk cId="300773744" sldId="301"/>
            <ac:picMk id="20" creationId="{341DDD2C-C909-49B1-8CA1-0884EBAC6064}"/>
          </ac:picMkLst>
        </pc:picChg>
        <pc:picChg chg="add del mod">
          <ac:chgData name="Bai Zhihao" userId="4a4b8ddf0d9503d6" providerId="LiveId" clId="{04AC5F9D-3119-4713-95AF-9518FC8B2A68}" dt="2020-10-11T22:26:24.054" v="10221" actId="478"/>
          <ac:picMkLst>
            <pc:docMk/>
            <pc:sldMk cId="300773744" sldId="301"/>
            <ac:picMk id="22" creationId="{85C0B3E3-74CE-4B1D-841A-FCAFA73F5BAE}"/>
          </ac:picMkLst>
        </pc:picChg>
        <pc:picChg chg="add del mod modCrop">
          <ac:chgData name="Bai Zhihao" userId="4a4b8ddf0d9503d6" providerId="LiveId" clId="{04AC5F9D-3119-4713-95AF-9518FC8B2A68}" dt="2020-10-11T22:26:24.054" v="10221" actId="478"/>
          <ac:picMkLst>
            <pc:docMk/>
            <pc:sldMk cId="300773744" sldId="301"/>
            <ac:picMk id="24" creationId="{706448B8-5554-40AA-BF44-62C6E686D561}"/>
          </ac:picMkLst>
        </pc:picChg>
        <pc:picChg chg="add del mod modCrop">
          <ac:chgData name="Bai Zhihao" userId="4a4b8ddf0d9503d6" providerId="LiveId" clId="{04AC5F9D-3119-4713-95AF-9518FC8B2A68}" dt="2020-10-11T22:26:24.054" v="10221" actId="478"/>
          <ac:picMkLst>
            <pc:docMk/>
            <pc:sldMk cId="300773744" sldId="301"/>
            <ac:picMk id="26" creationId="{396250E2-8E7F-4BFA-A006-4FAD5EBA1D9D}"/>
          </ac:picMkLst>
        </pc:picChg>
      </pc:sldChg>
      <pc:sldChg chg="new add del">
        <pc:chgData name="Bai Zhihao" userId="4a4b8ddf0d9503d6" providerId="LiveId" clId="{04AC5F9D-3119-4713-95AF-9518FC8B2A68}" dt="2020-10-11T22:11:18.579" v="10023" actId="680"/>
        <pc:sldMkLst>
          <pc:docMk/>
          <pc:sldMk cId="1291308567" sldId="302"/>
        </pc:sldMkLst>
      </pc:sldChg>
      <pc:sldChg chg="delSp add mod">
        <pc:chgData name="Bai Zhihao" userId="4a4b8ddf0d9503d6" providerId="LiveId" clId="{04AC5F9D-3119-4713-95AF-9518FC8B2A68}" dt="2020-10-11T22:26:41.043" v="10227" actId="478"/>
        <pc:sldMkLst>
          <pc:docMk/>
          <pc:sldMk cId="3879411458" sldId="302"/>
        </pc:sldMkLst>
        <pc:picChg chg="del">
          <ac:chgData name="Bai Zhihao" userId="4a4b8ddf0d9503d6" providerId="LiveId" clId="{04AC5F9D-3119-4713-95AF-9518FC8B2A68}" dt="2020-10-11T22:26:41.043" v="10227" actId="478"/>
          <ac:picMkLst>
            <pc:docMk/>
            <pc:sldMk cId="3879411458" sldId="302"/>
            <ac:picMk id="8" creationId="{29D2984D-FF0F-4981-981E-66489414C698}"/>
          </ac:picMkLst>
        </pc:picChg>
        <pc:picChg chg="del">
          <ac:chgData name="Bai Zhihao" userId="4a4b8ddf0d9503d6" providerId="LiveId" clId="{04AC5F9D-3119-4713-95AF-9518FC8B2A68}" dt="2020-10-11T22:26:27.630" v="10222" actId="478"/>
          <ac:picMkLst>
            <pc:docMk/>
            <pc:sldMk cId="3879411458" sldId="302"/>
            <ac:picMk id="9" creationId="{391EF9B6-93A2-4990-9A20-0DA97ECF1E3E}"/>
          </ac:picMkLst>
        </pc:picChg>
        <pc:picChg chg="del">
          <ac:chgData name="Bai Zhihao" userId="4a4b8ddf0d9503d6" providerId="LiveId" clId="{04AC5F9D-3119-4713-95AF-9518FC8B2A68}" dt="2020-10-11T22:26:27.630" v="10222" actId="478"/>
          <ac:picMkLst>
            <pc:docMk/>
            <pc:sldMk cId="3879411458" sldId="302"/>
            <ac:picMk id="11" creationId="{767C6330-A29E-4243-836A-F3D2BB357A47}"/>
          </ac:picMkLst>
        </pc:picChg>
        <pc:picChg chg="del">
          <ac:chgData name="Bai Zhihao" userId="4a4b8ddf0d9503d6" providerId="LiveId" clId="{04AC5F9D-3119-4713-95AF-9518FC8B2A68}" dt="2020-10-11T22:26:40.607" v="10226" actId="478"/>
          <ac:picMkLst>
            <pc:docMk/>
            <pc:sldMk cId="3879411458" sldId="302"/>
            <ac:picMk id="12" creationId="{E34F0F9D-CA6D-4292-B01F-E65BB830C5BE}"/>
          </ac:picMkLst>
        </pc:picChg>
        <pc:picChg chg="del">
          <ac:chgData name="Bai Zhihao" userId="4a4b8ddf0d9503d6" providerId="LiveId" clId="{04AC5F9D-3119-4713-95AF-9518FC8B2A68}" dt="2020-10-11T22:26:27.630" v="10222" actId="478"/>
          <ac:picMkLst>
            <pc:docMk/>
            <pc:sldMk cId="3879411458" sldId="302"/>
            <ac:picMk id="14" creationId="{0C73EB61-E58F-46DF-AAE6-0004DF414BB9}"/>
          </ac:picMkLst>
        </pc:picChg>
        <pc:picChg chg="del">
          <ac:chgData name="Bai Zhihao" userId="4a4b8ddf0d9503d6" providerId="LiveId" clId="{04AC5F9D-3119-4713-95AF-9518FC8B2A68}" dt="2020-10-11T22:26:27.630" v="10222" actId="478"/>
          <ac:picMkLst>
            <pc:docMk/>
            <pc:sldMk cId="3879411458" sldId="302"/>
            <ac:picMk id="16" creationId="{21D0B7E8-1E90-4FD4-AE7E-B919A20C4BBF}"/>
          </ac:picMkLst>
        </pc:picChg>
        <pc:picChg chg="del">
          <ac:chgData name="Bai Zhihao" userId="4a4b8ddf0d9503d6" providerId="LiveId" clId="{04AC5F9D-3119-4713-95AF-9518FC8B2A68}" dt="2020-10-11T22:26:27.630" v="10222" actId="478"/>
          <ac:picMkLst>
            <pc:docMk/>
            <pc:sldMk cId="3879411458" sldId="302"/>
            <ac:picMk id="18" creationId="{7D8F75F3-309B-4E4A-A5C9-A61CF9B41659}"/>
          </ac:picMkLst>
        </pc:picChg>
        <pc:picChg chg="del">
          <ac:chgData name="Bai Zhihao" userId="4a4b8ddf0d9503d6" providerId="LiveId" clId="{04AC5F9D-3119-4713-95AF-9518FC8B2A68}" dt="2020-10-11T22:26:27.630" v="10222" actId="478"/>
          <ac:picMkLst>
            <pc:docMk/>
            <pc:sldMk cId="3879411458" sldId="302"/>
            <ac:picMk id="22" creationId="{85C0B3E3-74CE-4B1D-841A-FCAFA73F5BAE}"/>
          </ac:picMkLst>
        </pc:picChg>
        <pc:picChg chg="del">
          <ac:chgData name="Bai Zhihao" userId="4a4b8ddf0d9503d6" providerId="LiveId" clId="{04AC5F9D-3119-4713-95AF-9518FC8B2A68}" dt="2020-10-11T22:26:27.630" v="10222" actId="478"/>
          <ac:picMkLst>
            <pc:docMk/>
            <pc:sldMk cId="3879411458" sldId="302"/>
            <ac:picMk id="24" creationId="{706448B8-5554-40AA-BF44-62C6E686D561}"/>
          </ac:picMkLst>
        </pc:picChg>
        <pc:picChg chg="del">
          <ac:chgData name="Bai Zhihao" userId="4a4b8ddf0d9503d6" providerId="LiveId" clId="{04AC5F9D-3119-4713-95AF-9518FC8B2A68}" dt="2020-10-11T22:26:27.630" v="10222" actId="478"/>
          <ac:picMkLst>
            <pc:docMk/>
            <pc:sldMk cId="3879411458" sldId="302"/>
            <ac:picMk id="26" creationId="{396250E2-8E7F-4BFA-A006-4FAD5EBA1D9D}"/>
          </ac:picMkLst>
        </pc:picChg>
      </pc:sldChg>
      <pc:sldChg chg="delSp add mod">
        <pc:chgData name="Bai Zhihao" userId="4a4b8ddf0d9503d6" providerId="LiveId" clId="{04AC5F9D-3119-4713-95AF-9518FC8B2A68}" dt="2020-10-11T22:26:38.561" v="10225" actId="478"/>
        <pc:sldMkLst>
          <pc:docMk/>
          <pc:sldMk cId="270591575" sldId="303"/>
        </pc:sldMkLst>
        <pc:spChg chg="del">
          <ac:chgData name="Bai Zhihao" userId="4a4b8ddf0d9503d6" providerId="LiveId" clId="{04AC5F9D-3119-4713-95AF-9518FC8B2A68}" dt="2020-10-11T22:26:30.163" v="10223" actId="478"/>
          <ac:spMkLst>
            <pc:docMk/>
            <pc:sldMk cId="270591575" sldId="303"/>
            <ac:spMk id="4" creationId="{7D2DB0CC-6302-4F9D-8D63-96B1DC449AA1}"/>
          </ac:spMkLst>
        </pc:spChg>
        <pc:spChg chg="del">
          <ac:chgData name="Bai Zhihao" userId="4a4b8ddf0d9503d6" providerId="LiveId" clId="{04AC5F9D-3119-4713-95AF-9518FC8B2A68}" dt="2020-10-11T22:26:30.163" v="10223" actId="478"/>
          <ac:spMkLst>
            <pc:docMk/>
            <pc:sldMk cId="270591575" sldId="303"/>
            <ac:spMk id="5" creationId="{9E583574-84FA-49EB-B87B-608B86ACB230}"/>
          </ac:spMkLst>
        </pc:spChg>
        <pc:picChg chg="del">
          <ac:chgData name="Bai Zhihao" userId="4a4b8ddf0d9503d6" providerId="LiveId" clId="{04AC5F9D-3119-4713-95AF-9518FC8B2A68}" dt="2020-10-11T22:26:30.163" v="10223" actId="478"/>
          <ac:picMkLst>
            <pc:docMk/>
            <pc:sldMk cId="270591575" sldId="303"/>
            <ac:picMk id="9" creationId="{391EF9B6-93A2-4990-9A20-0DA97ECF1E3E}"/>
          </ac:picMkLst>
        </pc:picChg>
        <pc:picChg chg="del">
          <ac:chgData name="Bai Zhihao" userId="4a4b8ddf0d9503d6" providerId="LiveId" clId="{04AC5F9D-3119-4713-95AF-9518FC8B2A68}" dt="2020-10-11T22:26:30.163" v="10223" actId="478"/>
          <ac:picMkLst>
            <pc:docMk/>
            <pc:sldMk cId="270591575" sldId="303"/>
            <ac:picMk id="11" creationId="{767C6330-A29E-4243-836A-F3D2BB357A47}"/>
          </ac:picMkLst>
        </pc:picChg>
        <pc:picChg chg="del">
          <ac:chgData name="Bai Zhihao" userId="4a4b8ddf0d9503d6" providerId="LiveId" clId="{04AC5F9D-3119-4713-95AF-9518FC8B2A68}" dt="2020-10-11T22:26:38.561" v="10225" actId="478"/>
          <ac:picMkLst>
            <pc:docMk/>
            <pc:sldMk cId="270591575" sldId="303"/>
            <ac:picMk id="12" creationId="{E34F0F9D-CA6D-4292-B01F-E65BB830C5BE}"/>
          </ac:picMkLst>
        </pc:picChg>
        <pc:picChg chg="del">
          <ac:chgData name="Bai Zhihao" userId="4a4b8ddf0d9503d6" providerId="LiveId" clId="{04AC5F9D-3119-4713-95AF-9518FC8B2A68}" dt="2020-10-11T22:26:30.163" v="10223" actId="478"/>
          <ac:picMkLst>
            <pc:docMk/>
            <pc:sldMk cId="270591575" sldId="303"/>
            <ac:picMk id="14" creationId="{0C73EB61-E58F-46DF-AAE6-0004DF414BB9}"/>
          </ac:picMkLst>
        </pc:picChg>
        <pc:picChg chg="del">
          <ac:chgData name="Bai Zhihao" userId="4a4b8ddf0d9503d6" providerId="LiveId" clId="{04AC5F9D-3119-4713-95AF-9518FC8B2A68}" dt="2020-10-11T22:26:30.163" v="10223" actId="478"/>
          <ac:picMkLst>
            <pc:docMk/>
            <pc:sldMk cId="270591575" sldId="303"/>
            <ac:picMk id="16" creationId="{21D0B7E8-1E90-4FD4-AE7E-B919A20C4BBF}"/>
          </ac:picMkLst>
        </pc:picChg>
        <pc:picChg chg="del">
          <ac:chgData name="Bai Zhihao" userId="4a4b8ddf0d9503d6" providerId="LiveId" clId="{04AC5F9D-3119-4713-95AF-9518FC8B2A68}" dt="2020-10-11T22:26:30.163" v="10223" actId="478"/>
          <ac:picMkLst>
            <pc:docMk/>
            <pc:sldMk cId="270591575" sldId="303"/>
            <ac:picMk id="18" creationId="{7D8F75F3-309B-4E4A-A5C9-A61CF9B41659}"/>
          </ac:picMkLst>
        </pc:picChg>
        <pc:picChg chg="del">
          <ac:chgData name="Bai Zhihao" userId="4a4b8ddf0d9503d6" providerId="LiveId" clId="{04AC5F9D-3119-4713-95AF-9518FC8B2A68}" dt="2020-10-11T22:26:30.163" v="10223" actId="478"/>
          <ac:picMkLst>
            <pc:docMk/>
            <pc:sldMk cId="270591575" sldId="303"/>
            <ac:picMk id="22" creationId="{85C0B3E3-74CE-4B1D-841A-FCAFA73F5BAE}"/>
          </ac:picMkLst>
        </pc:picChg>
        <pc:picChg chg="del">
          <ac:chgData name="Bai Zhihao" userId="4a4b8ddf0d9503d6" providerId="LiveId" clId="{04AC5F9D-3119-4713-95AF-9518FC8B2A68}" dt="2020-10-11T22:26:30.163" v="10223" actId="478"/>
          <ac:picMkLst>
            <pc:docMk/>
            <pc:sldMk cId="270591575" sldId="303"/>
            <ac:picMk id="24" creationId="{706448B8-5554-40AA-BF44-62C6E686D561}"/>
          </ac:picMkLst>
        </pc:picChg>
        <pc:picChg chg="del">
          <ac:chgData name="Bai Zhihao" userId="4a4b8ddf0d9503d6" providerId="LiveId" clId="{04AC5F9D-3119-4713-95AF-9518FC8B2A68}" dt="2020-10-11T22:26:30.163" v="10223" actId="478"/>
          <ac:picMkLst>
            <pc:docMk/>
            <pc:sldMk cId="270591575" sldId="303"/>
            <ac:picMk id="26" creationId="{396250E2-8E7F-4BFA-A006-4FAD5EBA1D9D}"/>
          </ac:picMkLst>
        </pc:picChg>
      </pc:sldChg>
      <pc:sldChg chg="delSp modSp add mod modTransition modAnim">
        <pc:chgData name="Bai Zhihao" userId="4a4b8ddf0d9503d6" providerId="LiveId" clId="{04AC5F9D-3119-4713-95AF-9518FC8B2A68}" dt="2020-10-20T03:48:51.099" v="48560"/>
        <pc:sldMkLst>
          <pc:docMk/>
          <pc:sldMk cId="1953555145" sldId="304"/>
        </pc:sldMkLst>
        <pc:spChg chg="mod">
          <ac:chgData name="Bai Zhihao" userId="4a4b8ddf0d9503d6" providerId="LiveId" clId="{04AC5F9D-3119-4713-95AF-9518FC8B2A68}" dt="2020-10-17T20:18:34.410" v="44928" actId="20577"/>
          <ac:spMkLst>
            <pc:docMk/>
            <pc:sldMk cId="1953555145" sldId="304"/>
            <ac:spMk id="2" creationId="{22908F8D-43DA-463E-BAA3-3F3CB4AFA01B}"/>
          </ac:spMkLst>
        </pc:spChg>
        <pc:picChg chg="del">
          <ac:chgData name="Bai Zhihao" userId="4a4b8ddf0d9503d6" providerId="LiveId" clId="{04AC5F9D-3119-4713-95AF-9518FC8B2A68}" dt="2020-10-17T22:50:40.653" v="46424"/>
          <ac:picMkLst>
            <pc:docMk/>
            <pc:sldMk cId="1953555145" sldId="304"/>
            <ac:picMk id="3" creationId="{79DCB506-D193-4ADD-8FC7-4CF302DB6071}"/>
          </ac:picMkLst>
        </pc:picChg>
        <pc:picChg chg="mod">
          <ac:chgData name="Bai Zhihao" userId="4a4b8ddf0d9503d6" providerId="LiveId" clId="{04AC5F9D-3119-4713-95AF-9518FC8B2A68}" dt="2020-10-17T20:18:53.212" v="44958" actId="1076"/>
          <ac:picMkLst>
            <pc:docMk/>
            <pc:sldMk cId="1953555145" sldId="304"/>
            <ac:picMk id="6" creationId="{265B1BDF-34F1-4444-95DD-802C0EED7DC8}"/>
          </ac:picMkLst>
        </pc:picChg>
        <pc:picChg chg="mod">
          <ac:chgData name="Bai Zhihao" userId="4a4b8ddf0d9503d6" providerId="LiveId" clId="{04AC5F9D-3119-4713-95AF-9518FC8B2A68}" dt="2020-10-17T20:18:53.212" v="44958" actId="1076"/>
          <ac:picMkLst>
            <pc:docMk/>
            <pc:sldMk cId="1953555145" sldId="304"/>
            <ac:picMk id="7" creationId="{54B9E37E-79EF-4ACC-A26A-D25088B34A33}"/>
          </ac:picMkLst>
        </pc:picChg>
        <pc:picChg chg="mod">
          <ac:chgData name="Bai Zhihao" userId="4a4b8ddf0d9503d6" providerId="LiveId" clId="{04AC5F9D-3119-4713-95AF-9518FC8B2A68}" dt="2020-10-17T20:18:53.212" v="44958" actId="1076"/>
          <ac:picMkLst>
            <pc:docMk/>
            <pc:sldMk cId="1953555145" sldId="304"/>
            <ac:picMk id="8" creationId="{29D2984D-FF0F-4981-981E-66489414C698}"/>
          </ac:picMkLst>
        </pc:picChg>
        <pc:picChg chg="del">
          <ac:chgData name="Bai Zhihao" userId="4a4b8ddf0d9503d6" providerId="LiveId" clId="{04AC5F9D-3119-4713-95AF-9518FC8B2A68}" dt="2020-10-17T19:43:45.133" v="44422" actId="478"/>
          <ac:picMkLst>
            <pc:docMk/>
            <pc:sldMk cId="1953555145" sldId="304"/>
            <ac:picMk id="9" creationId="{391EF9B6-93A2-4990-9A20-0DA97ECF1E3E}"/>
          </ac:picMkLst>
        </pc:picChg>
        <pc:picChg chg="del">
          <ac:chgData name="Bai Zhihao" userId="4a4b8ddf0d9503d6" providerId="LiveId" clId="{04AC5F9D-3119-4713-95AF-9518FC8B2A68}" dt="2020-10-17T19:43:37.516" v="44420" actId="478"/>
          <ac:picMkLst>
            <pc:docMk/>
            <pc:sldMk cId="1953555145" sldId="304"/>
            <ac:picMk id="11" creationId="{767C6330-A29E-4243-836A-F3D2BB357A47}"/>
          </ac:picMkLst>
        </pc:picChg>
        <pc:picChg chg="mod">
          <ac:chgData name="Bai Zhihao" userId="4a4b8ddf0d9503d6" providerId="LiveId" clId="{04AC5F9D-3119-4713-95AF-9518FC8B2A68}" dt="2020-10-17T20:18:53.212" v="44958" actId="1076"/>
          <ac:picMkLst>
            <pc:docMk/>
            <pc:sldMk cId="1953555145" sldId="304"/>
            <ac:picMk id="12" creationId="{E34F0F9D-CA6D-4292-B01F-E65BB830C5BE}"/>
          </ac:picMkLst>
        </pc:picChg>
        <pc:picChg chg="mod">
          <ac:chgData name="Bai Zhihao" userId="4a4b8ddf0d9503d6" providerId="LiveId" clId="{04AC5F9D-3119-4713-95AF-9518FC8B2A68}" dt="2020-10-17T20:18:53.212" v="44958" actId="1076"/>
          <ac:picMkLst>
            <pc:docMk/>
            <pc:sldMk cId="1953555145" sldId="304"/>
            <ac:picMk id="14" creationId="{0C73EB61-E58F-46DF-AAE6-0004DF414BB9}"/>
          </ac:picMkLst>
        </pc:picChg>
        <pc:picChg chg="mod">
          <ac:chgData name="Bai Zhihao" userId="4a4b8ddf0d9503d6" providerId="LiveId" clId="{04AC5F9D-3119-4713-95AF-9518FC8B2A68}" dt="2020-10-17T20:18:53.212" v="44958" actId="1076"/>
          <ac:picMkLst>
            <pc:docMk/>
            <pc:sldMk cId="1953555145" sldId="304"/>
            <ac:picMk id="16" creationId="{21D0B7E8-1E90-4FD4-AE7E-B919A20C4BBF}"/>
          </ac:picMkLst>
        </pc:picChg>
        <pc:picChg chg="del">
          <ac:chgData name="Bai Zhihao" userId="4a4b8ddf0d9503d6" providerId="LiveId" clId="{04AC5F9D-3119-4713-95AF-9518FC8B2A68}" dt="2020-10-17T19:43:35.587" v="44419" actId="478"/>
          <ac:picMkLst>
            <pc:docMk/>
            <pc:sldMk cId="1953555145" sldId="304"/>
            <ac:picMk id="18" creationId="{7D8F75F3-309B-4E4A-A5C9-A61CF9B41659}"/>
          </ac:picMkLst>
        </pc:picChg>
        <pc:picChg chg="mod">
          <ac:chgData name="Bai Zhihao" userId="4a4b8ddf0d9503d6" providerId="LiveId" clId="{04AC5F9D-3119-4713-95AF-9518FC8B2A68}" dt="2020-10-17T20:18:53.212" v="44958" actId="1076"/>
          <ac:picMkLst>
            <pc:docMk/>
            <pc:sldMk cId="1953555145" sldId="304"/>
            <ac:picMk id="22" creationId="{85C0B3E3-74CE-4B1D-841A-FCAFA73F5BAE}"/>
          </ac:picMkLst>
        </pc:picChg>
        <pc:picChg chg="del">
          <ac:chgData name="Bai Zhihao" userId="4a4b8ddf0d9503d6" providerId="LiveId" clId="{04AC5F9D-3119-4713-95AF-9518FC8B2A68}" dt="2020-10-17T19:43:39.228" v="44421" actId="478"/>
          <ac:picMkLst>
            <pc:docMk/>
            <pc:sldMk cId="1953555145" sldId="304"/>
            <ac:picMk id="24" creationId="{706448B8-5554-40AA-BF44-62C6E686D561}"/>
          </ac:picMkLst>
        </pc:picChg>
        <pc:picChg chg="mod">
          <ac:chgData name="Bai Zhihao" userId="4a4b8ddf0d9503d6" providerId="LiveId" clId="{04AC5F9D-3119-4713-95AF-9518FC8B2A68}" dt="2020-10-17T20:18:53.212" v="44958" actId="1076"/>
          <ac:picMkLst>
            <pc:docMk/>
            <pc:sldMk cId="1953555145" sldId="304"/>
            <ac:picMk id="26" creationId="{396250E2-8E7F-4BFA-A006-4FAD5EBA1D9D}"/>
          </ac:picMkLst>
        </pc:picChg>
      </pc:sldChg>
      <pc:sldChg chg="add">
        <pc:chgData name="Bai Zhihao" userId="4a4b8ddf0d9503d6" providerId="LiveId" clId="{04AC5F9D-3119-4713-95AF-9518FC8B2A68}" dt="2020-10-11T22:26:34.438" v="10224"/>
        <pc:sldMkLst>
          <pc:docMk/>
          <pc:sldMk cId="1819954165" sldId="305"/>
        </pc:sldMkLst>
      </pc:sldChg>
      <pc:sldChg chg="add del">
        <pc:chgData name="Bai Zhihao" userId="4a4b8ddf0d9503d6" providerId="LiveId" clId="{04AC5F9D-3119-4713-95AF-9518FC8B2A68}" dt="2020-10-11T22:27:31.647" v="10236"/>
        <pc:sldMkLst>
          <pc:docMk/>
          <pc:sldMk cId="2846842839" sldId="306"/>
        </pc:sldMkLst>
      </pc:sldChg>
      <pc:sldChg chg="delSp add mod modNotesTx">
        <pc:chgData name="Bai Zhihao" userId="4a4b8ddf0d9503d6" providerId="LiveId" clId="{04AC5F9D-3119-4713-95AF-9518FC8B2A68}" dt="2020-10-11T22:31:41.329" v="10346" actId="20577"/>
        <pc:sldMkLst>
          <pc:docMk/>
          <pc:sldMk cId="2884030371" sldId="306"/>
        </pc:sldMkLst>
        <pc:spChg chg="del">
          <ac:chgData name="Bai Zhihao" userId="4a4b8ddf0d9503d6" providerId="LiveId" clId="{04AC5F9D-3119-4713-95AF-9518FC8B2A68}" dt="2020-10-11T22:31:25.657" v="10343" actId="478"/>
          <ac:spMkLst>
            <pc:docMk/>
            <pc:sldMk cId="2884030371" sldId="306"/>
            <ac:spMk id="10" creationId="{A1CBADE7-3B2E-47A7-A6E9-E9EE0A302027}"/>
          </ac:spMkLst>
        </pc:spChg>
        <pc:spChg chg="del">
          <ac:chgData name="Bai Zhihao" userId="4a4b8ddf0d9503d6" providerId="LiveId" clId="{04AC5F9D-3119-4713-95AF-9518FC8B2A68}" dt="2020-10-11T22:31:25.657" v="10343" actId="478"/>
          <ac:spMkLst>
            <pc:docMk/>
            <pc:sldMk cId="2884030371" sldId="306"/>
            <ac:spMk id="14" creationId="{58786FDE-4392-4A1D-A9F3-7BA9BFDA7B78}"/>
          </ac:spMkLst>
        </pc:spChg>
      </pc:sldChg>
      <pc:sldChg chg="delSp add mod modNotesTx">
        <pc:chgData name="Bai Zhihao" userId="4a4b8ddf0d9503d6" providerId="LiveId" clId="{04AC5F9D-3119-4713-95AF-9518FC8B2A68}" dt="2020-10-11T22:31:54.401" v="10350" actId="478"/>
        <pc:sldMkLst>
          <pc:docMk/>
          <pc:sldMk cId="1139032922" sldId="307"/>
        </pc:sldMkLst>
        <pc:spChg chg="del">
          <ac:chgData name="Bai Zhihao" userId="4a4b8ddf0d9503d6" providerId="LiveId" clId="{04AC5F9D-3119-4713-95AF-9518FC8B2A68}" dt="2020-10-11T22:31:54.401" v="10350" actId="478"/>
          <ac:spMkLst>
            <pc:docMk/>
            <pc:sldMk cId="1139032922" sldId="307"/>
            <ac:spMk id="14" creationId="{58786FDE-4392-4A1D-A9F3-7BA9BFDA7B78}"/>
          </ac:spMkLst>
        </pc:spChg>
      </pc:sldChg>
      <pc:sldChg chg="delSp modSp add del mod modTransition modAnim modNotesTx">
        <pc:chgData name="Bai Zhihao" userId="4a4b8ddf0d9503d6" providerId="LiveId" clId="{04AC5F9D-3119-4713-95AF-9518FC8B2A68}" dt="2020-10-20T03:49:16.380" v="48562"/>
        <pc:sldMkLst>
          <pc:docMk/>
          <pc:sldMk cId="3338316197" sldId="308"/>
        </pc:sldMkLst>
        <pc:spChg chg="mod">
          <ac:chgData name="Bai Zhihao" userId="4a4b8ddf0d9503d6" providerId="LiveId" clId="{04AC5F9D-3119-4713-95AF-9518FC8B2A68}" dt="2020-10-17T20:19:55.571" v="45022" actId="20577"/>
          <ac:spMkLst>
            <pc:docMk/>
            <pc:sldMk cId="3338316197" sldId="308"/>
            <ac:spMk id="2" creationId="{FC9E06E1-71AD-42FE-A88C-DEB10313988C}"/>
          </ac:spMkLst>
        </pc:spChg>
        <pc:spChg chg="mod">
          <ac:chgData name="Bai Zhihao" userId="4a4b8ddf0d9503d6" providerId="LiveId" clId="{04AC5F9D-3119-4713-95AF-9518FC8B2A68}" dt="2020-10-17T19:44:59.851" v="44430" actId="207"/>
          <ac:spMkLst>
            <pc:docMk/>
            <pc:sldMk cId="3338316197" sldId="308"/>
            <ac:spMk id="8" creationId="{53C9581E-F36F-4CC5-8AC2-656837202CC2}"/>
          </ac:spMkLst>
        </pc:spChg>
        <pc:spChg chg="mod">
          <ac:chgData name="Bai Zhihao" userId="4a4b8ddf0d9503d6" providerId="LiveId" clId="{04AC5F9D-3119-4713-95AF-9518FC8B2A68}" dt="2020-10-19T16:53:05.775" v="46840" actId="207"/>
          <ac:spMkLst>
            <pc:docMk/>
            <pc:sldMk cId="3338316197" sldId="308"/>
            <ac:spMk id="10" creationId="{A1CBADE7-3B2E-47A7-A6E9-E9EE0A302027}"/>
          </ac:spMkLst>
        </pc:spChg>
        <pc:spChg chg="mod">
          <ac:chgData name="Bai Zhihao" userId="4a4b8ddf0d9503d6" providerId="LiveId" clId="{04AC5F9D-3119-4713-95AF-9518FC8B2A68}" dt="2020-10-17T19:44:54.608" v="44429" actId="207"/>
          <ac:spMkLst>
            <pc:docMk/>
            <pc:sldMk cId="3338316197" sldId="308"/>
            <ac:spMk id="12" creationId="{F9FF8994-1493-473B-8F6D-ED77B3422879}"/>
          </ac:spMkLst>
        </pc:spChg>
        <pc:spChg chg="mod">
          <ac:chgData name="Bai Zhihao" userId="4a4b8ddf0d9503d6" providerId="LiveId" clId="{04AC5F9D-3119-4713-95AF-9518FC8B2A68}" dt="2020-10-19T16:53:08.920" v="46841" actId="207"/>
          <ac:spMkLst>
            <pc:docMk/>
            <pc:sldMk cId="3338316197" sldId="308"/>
            <ac:spMk id="14" creationId="{58786FDE-4392-4A1D-A9F3-7BA9BFDA7B78}"/>
          </ac:spMkLst>
        </pc:spChg>
        <pc:picChg chg="del">
          <ac:chgData name="Bai Zhihao" userId="4a4b8ddf0d9503d6" providerId="LiveId" clId="{04AC5F9D-3119-4713-95AF-9518FC8B2A68}" dt="2020-10-17T22:50:40.653" v="46424"/>
          <ac:picMkLst>
            <pc:docMk/>
            <pc:sldMk cId="3338316197" sldId="308"/>
            <ac:picMk id="3" creationId="{1DAD8BA6-9E3E-4845-9ECA-4CD1345BF215}"/>
          </ac:picMkLst>
        </pc:picChg>
      </pc:sldChg>
      <pc:sldChg chg="addSp delSp modSp add mod modNotesTx">
        <pc:chgData name="Bai Zhihao" userId="4a4b8ddf0d9503d6" providerId="LiveId" clId="{04AC5F9D-3119-4713-95AF-9518FC8B2A68}" dt="2020-10-11T22:33:40.563" v="10374" actId="22"/>
        <pc:sldMkLst>
          <pc:docMk/>
          <pc:sldMk cId="1220891933" sldId="309"/>
        </pc:sldMkLst>
        <pc:spChg chg="add del mod">
          <ac:chgData name="Bai Zhihao" userId="4a4b8ddf0d9503d6" providerId="LiveId" clId="{04AC5F9D-3119-4713-95AF-9518FC8B2A68}" dt="2020-10-11T22:33:40.563" v="10374" actId="22"/>
          <ac:spMkLst>
            <pc:docMk/>
            <pc:sldMk cId="1220891933" sldId="309"/>
            <ac:spMk id="3" creationId="{ED9C705F-CB20-45C9-A32B-466FF1DB46B2}"/>
          </ac:spMkLst>
        </pc:spChg>
      </pc:sldChg>
      <pc:sldChg chg="addSp delSp add del mod">
        <pc:chgData name="Bai Zhihao" userId="4a4b8ddf0d9503d6" providerId="LiveId" clId="{04AC5F9D-3119-4713-95AF-9518FC8B2A68}" dt="2020-10-11T22:32:31.352" v="10359"/>
        <pc:sldMkLst>
          <pc:docMk/>
          <pc:sldMk cId="3354985555" sldId="309"/>
        </pc:sldMkLst>
        <pc:spChg chg="add del">
          <ac:chgData name="Bai Zhihao" userId="4a4b8ddf0d9503d6" providerId="LiveId" clId="{04AC5F9D-3119-4713-95AF-9518FC8B2A68}" dt="2020-10-11T22:32:29.730" v="10358" actId="478"/>
          <ac:spMkLst>
            <pc:docMk/>
            <pc:sldMk cId="3354985555" sldId="309"/>
            <ac:spMk id="8" creationId="{53C9581E-F36F-4CC5-8AC2-656837202CC2}"/>
          </ac:spMkLst>
        </pc:spChg>
      </pc:sldChg>
      <pc:sldChg chg="delSp add mod">
        <pc:chgData name="Bai Zhihao" userId="4a4b8ddf0d9503d6" providerId="LiveId" clId="{04AC5F9D-3119-4713-95AF-9518FC8B2A68}" dt="2020-10-11T22:34:05.012" v="10382" actId="478"/>
        <pc:sldMkLst>
          <pc:docMk/>
          <pc:sldMk cId="1308898567" sldId="310"/>
        </pc:sldMkLst>
        <pc:picChg chg="del">
          <ac:chgData name="Bai Zhihao" userId="4a4b8ddf0d9503d6" providerId="LiveId" clId="{04AC5F9D-3119-4713-95AF-9518FC8B2A68}" dt="2020-10-11T22:34:05.012" v="10382" actId="478"/>
          <ac:picMkLst>
            <pc:docMk/>
            <pc:sldMk cId="1308898567" sldId="310"/>
            <ac:picMk id="7" creationId="{54B9E37E-79EF-4ACC-A26A-D25088B34A33}"/>
          </ac:picMkLst>
        </pc:picChg>
      </pc:sldChg>
      <pc:sldChg chg="addSp delSp modSp add del mod modNotesTx">
        <pc:chgData name="Bai Zhihao" userId="4a4b8ddf0d9503d6" providerId="LiveId" clId="{04AC5F9D-3119-4713-95AF-9518FC8B2A68}" dt="2020-10-11T22:33:43.088" v="10380"/>
        <pc:sldMkLst>
          <pc:docMk/>
          <pc:sldMk cId="2211543222" sldId="310"/>
        </pc:sldMkLst>
        <pc:spChg chg="mod">
          <ac:chgData name="Bai Zhihao" userId="4a4b8ddf0d9503d6" providerId="LiveId" clId="{04AC5F9D-3119-4713-95AF-9518FC8B2A68}" dt="2020-10-11T22:33:40.949" v="10376" actId="20577"/>
          <ac:spMkLst>
            <pc:docMk/>
            <pc:sldMk cId="2211543222" sldId="310"/>
            <ac:spMk id="8" creationId="{53C9581E-F36F-4CC5-8AC2-656837202CC2}"/>
          </ac:spMkLst>
        </pc:spChg>
        <pc:spChg chg="mod">
          <ac:chgData name="Bai Zhihao" userId="4a4b8ddf0d9503d6" providerId="LiveId" clId="{04AC5F9D-3119-4713-95AF-9518FC8B2A68}" dt="2020-10-11T22:33:40.566" v="10375" actId="20577"/>
          <ac:spMkLst>
            <pc:docMk/>
            <pc:sldMk cId="2211543222" sldId="310"/>
            <ac:spMk id="10" creationId="{A1CBADE7-3B2E-47A7-A6E9-E9EE0A302027}"/>
          </ac:spMkLst>
        </pc:spChg>
        <pc:spChg chg="add del">
          <ac:chgData name="Bai Zhihao" userId="4a4b8ddf0d9503d6" providerId="LiveId" clId="{04AC5F9D-3119-4713-95AF-9518FC8B2A68}" dt="2020-10-11T22:33:41.446" v="10377" actId="478"/>
          <ac:spMkLst>
            <pc:docMk/>
            <pc:sldMk cId="2211543222" sldId="310"/>
            <ac:spMk id="12" creationId="{F9FF8994-1493-473B-8F6D-ED77B3422879}"/>
          </ac:spMkLst>
        </pc:spChg>
      </pc:sldChg>
      <pc:sldChg chg="modSp add mod modNotesTx">
        <pc:chgData name="Bai Zhihao" userId="4a4b8ddf0d9503d6" providerId="LiveId" clId="{04AC5F9D-3119-4713-95AF-9518FC8B2A68}" dt="2020-10-14T19:34:27.950" v="43431"/>
        <pc:sldMkLst>
          <pc:docMk/>
          <pc:sldMk cId="145291690" sldId="311"/>
        </pc:sldMkLst>
        <pc:spChg chg="mod">
          <ac:chgData name="Bai Zhihao" userId="4a4b8ddf0d9503d6" providerId="LiveId" clId="{04AC5F9D-3119-4713-95AF-9518FC8B2A68}" dt="2020-10-14T19:34:27.950" v="43431"/>
          <ac:spMkLst>
            <pc:docMk/>
            <pc:sldMk cId="145291690" sldId="311"/>
            <ac:spMk id="2" creationId="{16C21160-A849-40AC-9EC9-11F2951A927B}"/>
          </ac:spMkLst>
        </pc:spChg>
        <pc:spChg chg="mod">
          <ac:chgData name="Bai Zhihao" userId="4a4b8ddf0d9503d6" providerId="LiveId" clId="{04AC5F9D-3119-4713-95AF-9518FC8B2A68}" dt="2020-10-11T23:23:21.076" v="10588" actId="2085"/>
          <ac:spMkLst>
            <pc:docMk/>
            <pc:sldMk cId="145291690" sldId="311"/>
            <ac:spMk id="6" creationId="{2D194784-2697-4777-BBBB-A5DA83909451}"/>
          </ac:spMkLst>
        </pc:spChg>
        <pc:spChg chg="mod">
          <ac:chgData name="Bai Zhihao" userId="4a4b8ddf0d9503d6" providerId="LiveId" clId="{04AC5F9D-3119-4713-95AF-9518FC8B2A68}" dt="2020-10-11T23:23:10.419" v="10584" actId="2085"/>
          <ac:spMkLst>
            <pc:docMk/>
            <pc:sldMk cId="145291690" sldId="311"/>
            <ac:spMk id="8" creationId="{3D4A2370-75A4-451D-9130-2B9389C5E91F}"/>
          </ac:spMkLst>
        </pc:spChg>
        <pc:spChg chg="mod">
          <ac:chgData name="Bai Zhihao" userId="4a4b8ddf0d9503d6" providerId="LiveId" clId="{04AC5F9D-3119-4713-95AF-9518FC8B2A68}" dt="2020-10-11T23:23:17.245" v="10587" actId="207"/>
          <ac:spMkLst>
            <pc:docMk/>
            <pc:sldMk cId="145291690" sldId="311"/>
            <ac:spMk id="10" creationId="{4C20D803-07DB-4417-A6B8-EF20730B5F85}"/>
          </ac:spMkLst>
        </pc:spChg>
      </pc:sldChg>
      <pc:sldChg chg="addSp delSp modSp add del mod modTransition modAnim modNotesTx">
        <pc:chgData name="Bai Zhihao" userId="4a4b8ddf0d9503d6" providerId="LiveId" clId="{04AC5F9D-3119-4713-95AF-9518FC8B2A68}" dt="2020-10-20T00:20:36.985" v="47709" actId="47"/>
        <pc:sldMkLst>
          <pc:docMk/>
          <pc:sldMk cId="1681220209" sldId="312"/>
        </pc:sldMkLst>
        <pc:spChg chg="mod">
          <ac:chgData name="Bai Zhihao" userId="4a4b8ddf0d9503d6" providerId="LiveId" clId="{04AC5F9D-3119-4713-95AF-9518FC8B2A68}" dt="2020-10-20T00:20:30.652" v="47707" actId="21"/>
          <ac:spMkLst>
            <pc:docMk/>
            <pc:sldMk cId="1681220209" sldId="312"/>
            <ac:spMk id="2" creationId="{FC9E06E1-71AD-42FE-A88C-DEB10313988C}"/>
          </ac:spMkLst>
        </pc:spChg>
        <pc:spChg chg="del mod topLvl">
          <ac:chgData name="Bai Zhihao" userId="4a4b8ddf0d9503d6" providerId="LiveId" clId="{04AC5F9D-3119-4713-95AF-9518FC8B2A68}" dt="2020-10-17T21:13:58.217" v="45501" actId="478"/>
          <ac:spMkLst>
            <pc:docMk/>
            <pc:sldMk cId="1681220209" sldId="312"/>
            <ac:spMk id="3" creationId="{F3F7F581-6D7C-4AEC-B543-1275FC449F0E}"/>
          </ac:spMkLst>
        </pc:spChg>
        <pc:spChg chg="del mod topLvl">
          <ac:chgData name="Bai Zhihao" userId="4a4b8ddf0d9503d6" providerId="LiveId" clId="{04AC5F9D-3119-4713-95AF-9518FC8B2A68}" dt="2020-10-17T21:13:58.217" v="45501" actId="478"/>
          <ac:spMkLst>
            <pc:docMk/>
            <pc:sldMk cId="1681220209" sldId="312"/>
            <ac:spMk id="6" creationId="{27FF6529-70A6-4EDB-A5BE-90BC2828C153}"/>
          </ac:spMkLst>
        </pc:spChg>
        <pc:spChg chg="del mod topLvl">
          <ac:chgData name="Bai Zhihao" userId="4a4b8ddf0d9503d6" providerId="LiveId" clId="{04AC5F9D-3119-4713-95AF-9518FC8B2A68}" dt="2020-10-17T21:13:58.217" v="45501" actId="478"/>
          <ac:spMkLst>
            <pc:docMk/>
            <pc:sldMk cId="1681220209" sldId="312"/>
            <ac:spMk id="7" creationId="{0EE1EEE4-54F1-47CD-8F1C-7B4419B862B0}"/>
          </ac:spMkLst>
        </pc:spChg>
        <pc:spChg chg="add del mod topLvl">
          <ac:chgData name="Bai Zhihao" userId="4a4b8ddf0d9503d6" providerId="LiveId" clId="{04AC5F9D-3119-4713-95AF-9518FC8B2A68}" dt="2020-10-17T21:13:58.217" v="45501" actId="478"/>
          <ac:spMkLst>
            <pc:docMk/>
            <pc:sldMk cId="1681220209" sldId="312"/>
            <ac:spMk id="8" creationId="{F211C892-3C47-48E6-9A99-2AF4A64EB3A6}"/>
          </ac:spMkLst>
        </pc:spChg>
        <pc:spChg chg="del mod topLvl">
          <ac:chgData name="Bai Zhihao" userId="4a4b8ddf0d9503d6" providerId="LiveId" clId="{04AC5F9D-3119-4713-95AF-9518FC8B2A68}" dt="2020-10-17T21:13:58.217" v="45501" actId="478"/>
          <ac:spMkLst>
            <pc:docMk/>
            <pc:sldMk cId="1681220209" sldId="312"/>
            <ac:spMk id="9" creationId="{DAC58AD2-67D7-41D1-AA3F-B6B968B7B2B5}"/>
          </ac:spMkLst>
        </pc:spChg>
        <pc:spChg chg="add del mod topLvl">
          <ac:chgData name="Bai Zhihao" userId="4a4b8ddf0d9503d6" providerId="LiveId" clId="{04AC5F9D-3119-4713-95AF-9518FC8B2A68}" dt="2020-10-17T21:13:58.217" v="45501" actId="478"/>
          <ac:spMkLst>
            <pc:docMk/>
            <pc:sldMk cId="1681220209" sldId="312"/>
            <ac:spMk id="10" creationId="{85B6B44C-3E56-47A1-99A9-4F3FE21BC74E}"/>
          </ac:spMkLst>
        </pc:spChg>
        <pc:spChg chg="del mod topLvl">
          <ac:chgData name="Bai Zhihao" userId="4a4b8ddf0d9503d6" providerId="LiveId" clId="{04AC5F9D-3119-4713-95AF-9518FC8B2A68}" dt="2020-10-11T23:27:23.043" v="10720" actId="478"/>
          <ac:spMkLst>
            <pc:docMk/>
            <pc:sldMk cId="1681220209" sldId="312"/>
            <ac:spMk id="11" creationId="{4CFE3C3A-655F-47C9-B393-AF672AF29BD7}"/>
          </ac:spMkLst>
        </pc:spChg>
        <pc:spChg chg="del mod topLvl">
          <ac:chgData name="Bai Zhihao" userId="4a4b8ddf0d9503d6" providerId="LiveId" clId="{04AC5F9D-3119-4713-95AF-9518FC8B2A68}" dt="2020-10-11T23:27:23.043" v="10720" actId="478"/>
          <ac:spMkLst>
            <pc:docMk/>
            <pc:sldMk cId="1681220209" sldId="312"/>
            <ac:spMk id="13" creationId="{997380F2-646E-4732-87C3-0ABCE4576983}"/>
          </ac:spMkLst>
        </pc:spChg>
        <pc:spChg chg="del mod topLvl">
          <ac:chgData name="Bai Zhihao" userId="4a4b8ddf0d9503d6" providerId="LiveId" clId="{04AC5F9D-3119-4713-95AF-9518FC8B2A68}" dt="2020-10-17T21:13:58.217" v="45501" actId="478"/>
          <ac:spMkLst>
            <pc:docMk/>
            <pc:sldMk cId="1681220209" sldId="312"/>
            <ac:spMk id="19" creationId="{6DC27ABC-0076-43B7-B0BF-D80710069C88}"/>
          </ac:spMkLst>
        </pc:spChg>
        <pc:spChg chg="del mod topLvl">
          <ac:chgData name="Bai Zhihao" userId="4a4b8ddf0d9503d6" providerId="LiveId" clId="{04AC5F9D-3119-4713-95AF-9518FC8B2A68}" dt="2020-10-17T21:13:58.217" v="45501" actId="478"/>
          <ac:spMkLst>
            <pc:docMk/>
            <pc:sldMk cId="1681220209" sldId="312"/>
            <ac:spMk id="20" creationId="{B54E04EA-8C92-47DC-AECF-511A6E1A133D}"/>
          </ac:spMkLst>
        </pc:spChg>
        <pc:spChg chg="del mod topLvl">
          <ac:chgData name="Bai Zhihao" userId="4a4b8ddf0d9503d6" providerId="LiveId" clId="{04AC5F9D-3119-4713-95AF-9518FC8B2A68}" dt="2020-10-17T21:13:58.217" v="45501" actId="478"/>
          <ac:spMkLst>
            <pc:docMk/>
            <pc:sldMk cId="1681220209" sldId="312"/>
            <ac:spMk id="21" creationId="{B1A56B12-2798-4FAF-A7C7-2042C0748507}"/>
          </ac:spMkLst>
        </pc:spChg>
        <pc:spChg chg="del mod topLvl">
          <ac:chgData name="Bai Zhihao" userId="4a4b8ddf0d9503d6" providerId="LiveId" clId="{04AC5F9D-3119-4713-95AF-9518FC8B2A68}" dt="2020-10-17T21:13:58.217" v="45501" actId="478"/>
          <ac:spMkLst>
            <pc:docMk/>
            <pc:sldMk cId="1681220209" sldId="312"/>
            <ac:spMk id="22" creationId="{760A0C6B-4138-4E4E-B6C8-058427EF12F6}"/>
          </ac:spMkLst>
        </pc:spChg>
        <pc:spChg chg="del mod topLvl">
          <ac:chgData name="Bai Zhihao" userId="4a4b8ddf0d9503d6" providerId="LiveId" clId="{04AC5F9D-3119-4713-95AF-9518FC8B2A68}" dt="2020-10-17T21:13:58.217" v="45501" actId="478"/>
          <ac:spMkLst>
            <pc:docMk/>
            <pc:sldMk cId="1681220209" sldId="312"/>
            <ac:spMk id="23" creationId="{DCDBF81A-D178-414B-B70F-4271529E7A94}"/>
          </ac:spMkLst>
        </pc:spChg>
        <pc:spChg chg="del mod topLvl">
          <ac:chgData name="Bai Zhihao" userId="4a4b8ddf0d9503d6" providerId="LiveId" clId="{04AC5F9D-3119-4713-95AF-9518FC8B2A68}" dt="2020-10-17T21:13:58.217" v="45501" actId="478"/>
          <ac:spMkLst>
            <pc:docMk/>
            <pc:sldMk cId="1681220209" sldId="312"/>
            <ac:spMk id="24" creationId="{E7E45445-C22B-4B05-8056-F0CACC9E6B1D}"/>
          </ac:spMkLst>
        </pc:spChg>
        <pc:spChg chg="del mod topLvl">
          <ac:chgData name="Bai Zhihao" userId="4a4b8ddf0d9503d6" providerId="LiveId" clId="{04AC5F9D-3119-4713-95AF-9518FC8B2A68}" dt="2020-10-11T23:27:23.043" v="10720" actId="478"/>
          <ac:spMkLst>
            <pc:docMk/>
            <pc:sldMk cId="1681220209" sldId="312"/>
            <ac:spMk id="25" creationId="{957C6407-2DC6-4445-9271-A9BABD98E402}"/>
          </ac:spMkLst>
        </pc:spChg>
        <pc:spChg chg="mod topLvl">
          <ac:chgData name="Bai Zhihao" userId="4a4b8ddf0d9503d6" providerId="LiveId" clId="{04AC5F9D-3119-4713-95AF-9518FC8B2A68}" dt="2020-10-20T00:16:55.803" v="47672" actId="165"/>
          <ac:spMkLst>
            <pc:docMk/>
            <pc:sldMk cId="1681220209" sldId="312"/>
            <ac:spMk id="25" creationId="{C0237897-B5D4-4BE0-AE07-988836146D53}"/>
          </ac:spMkLst>
        </pc:spChg>
        <pc:spChg chg="mod topLvl">
          <ac:chgData name="Bai Zhihao" userId="4a4b8ddf0d9503d6" providerId="LiveId" clId="{04AC5F9D-3119-4713-95AF-9518FC8B2A68}" dt="2020-10-20T00:16:55.803" v="47672" actId="165"/>
          <ac:spMkLst>
            <pc:docMk/>
            <pc:sldMk cId="1681220209" sldId="312"/>
            <ac:spMk id="26" creationId="{5ECA4523-649F-48DF-A328-15C4251150F7}"/>
          </ac:spMkLst>
        </pc:spChg>
        <pc:spChg chg="mod topLvl">
          <ac:chgData name="Bai Zhihao" userId="4a4b8ddf0d9503d6" providerId="LiveId" clId="{04AC5F9D-3119-4713-95AF-9518FC8B2A68}" dt="2020-10-20T00:16:55.803" v="47672" actId="165"/>
          <ac:spMkLst>
            <pc:docMk/>
            <pc:sldMk cId="1681220209" sldId="312"/>
            <ac:spMk id="27" creationId="{6B793953-52B2-447E-B98C-B325A6A4CC07}"/>
          </ac:spMkLst>
        </pc:spChg>
        <pc:spChg chg="del mod topLvl">
          <ac:chgData name="Bai Zhihao" userId="4a4b8ddf0d9503d6" providerId="LiveId" clId="{04AC5F9D-3119-4713-95AF-9518FC8B2A68}" dt="2020-10-11T23:27:23.043" v="10720" actId="478"/>
          <ac:spMkLst>
            <pc:docMk/>
            <pc:sldMk cId="1681220209" sldId="312"/>
            <ac:spMk id="27" creationId="{6B8582FB-F572-421D-902B-CF959B24F6B0}"/>
          </ac:spMkLst>
        </pc:spChg>
        <pc:spChg chg="mod topLvl">
          <ac:chgData name="Bai Zhihao" userId="4a4b8ddf0d9503d6" providerId="LiveId" clId="{04AC5F9D-3119-4713-95AF-9518FC8B2A68}" dt="2020-10-20T00:16:55.803" v="47672" actId="165"/>
          <ac:spMkLst>
            <pc:docMk/>
            <pc:sldMk cId="1681220209" sldId="312"/>
            <ac:spMk id="28" creationId="{B6E1CBEC-B58C-41D7-8CD0-FA313FA7AFA6}"/>
          </ac:spMkLst>
        </pc:spChg>
        <pc:spChg chg="mod topLvl">
          <ac:chgData name="Bai Zhihao" userId="4a4b8ddf0d9503d6" providerId="LiveId" clId="{04AC5F9D-3119-4713-95AF-9518FC8B2A68}" dt="2020-10-20T00:16:55.803" v="47672" actId="165"/>
          <ac:spMkLst>
            <pc:docMk/>
            <pc:sldMk cId="1681220209" sldId="312"/>
            <ac:spMk id="29" creationId="{95637FF2-55A0-4D15-BF05-5BF35335A7F6}"/>
          </ac:spMkLst>
        </pc:spChg>
        <pc:spChg chg="mod topLvl">
          <ac:chgData name="Bai Zhihao" userId="4a4b8ddf0d9503d6" providerId="LiveId" clId="{04AC5F9D-3119-4713-95AF-9518FC8B2A68}" dt="2020-10-20T00:16:55.803" v="47672" actId="165"/>
          <ac:spMkLst>
            <pc:docMk/>
            <pc:sldMk cId="1681220209" sldId="312"/>
            <ac:spMk id="30" creationId="{EB7402DC-9939-4F59-992E-747F77F6A813}"/>
          </ac:spMkLst>
        </pc:spChg>
        <pc:spChg chg="mod">
          <ac:chgData name="Bai Zhihao" userId="4a4b8ddf0d9503d6" providerId="LiveId" clId="{04AC5F9D-3119-4713-95AF-9518FC8B2A68}" dt="2020-10-19T16:53:21.257" v="46843" actId="208"/>
          <ac:spMkLst>
            <pc:docMk/>
            <pc:sldMk cId="1681220209" sldId="312"/>
            <ac:spMk id="32" creationId="{68CBEFAD-F0F1-4BA7-810C-6C547AE68992}"/>
          </ac:spMkLst>
        </pc:spChg>
        <pc:spChg chg="mod">
          <ac:chgData name="Bai Zhihao" userId="4a4b8ddf0d9503d6" providerId="LiveId" clId="{04AC5F9D-3119-4713-95AF-9518FC8B2A68}" dt="2020-10-19T16:53:21.257" v="46843" actId="208"/>
          <ac:spMkLst>
            <pc:docMk/>
            <pc:sldMk cId="1681220209" sldId="312"/>
            <ac:spMk id="33" creationId="{4F04E9E5-A32A-4EE6-9D44-78589CFE8FF9}"/>
          </ac:spMkLst>
        </pc:spChg>
        <pc:spChg chg="mod">
          <ac:chgData name="Bai Zhihao" userId="4a4b8ddf0d9503d6" providerId="LiveId" clId="{04AC5F9D-3119-4713-95AF-9518FC8B2A68}" dt="2020-10-19T16:53:21.257" v="46843" actId="208"/>
          <ac:spMkLst>
            <pc:docMk/>
            <pc:sldMk cId="1681220209" sldId="312"/>
            <ac:spMk id="34" creationId="{2DD7D841-A35C-413C-AE31-E3BA53AF7B22}"/>
          </ac:spMkLst>
        </pc:spChg>
        <pc:spChg chg="mod">
          <ac:chgData name="Bai Zhihao" userId="4a4b8ddf0d9503d6" providerId="LiveId" clId="{04AC5F9D-3119-4713-95AF-9518FC8B2A68}" dt="2020-10-19T16:53:21.257" v="46843" actId="208"/>
          <ac:spMkLst>
            <pc:docMk/>
            <pc:sldMk cId="1681220209" sldId="312"/>
            <ac:spMk id="35" creationId="{5F8B8DAB-C7D5-4159-80EF-2F3519009D08}"/>
          </ac:spMkLst>
        </pc:spChg>
        <pc:spChg chg="mod">
          <ac:chgData name="Bai Zhihao" userId="4a4b8ddf0d9503d6" providerId="LiveId" clId="{04AC5F9D-3119-4713-95AF-9518FC8B2A68}" dt="2020-10-19T16:53:21.257" v="46843" actId="208"/>
          <ac:spMkLst>
            <pc:docMk/>
            <pc:sldMk cId="1681220209" sldId="312"/>
            <ac:spMk id="36" creationId="{9DA33E5F-EAA6-4FA8-A219-6D991CB957E7}"/>
          </ac:spMkLst>
        </pc:spChg>
        <pc:spChg chg="mod">
          <ac:chgData name="Bai Zhihao" userId="4a4b8ddf0d9503d6" providerId="LiveId" clId="{04AC5F9D-3119-4713-95AF-9518FC8B2A68}" dt="2020-10-19T16:53:25.552" v="46844" actId="2085"/>
          <ac:spMkLst>
            <pc:docMk/>
            <pc:sldMk cId="1681220209" sldId="312"/>
            <ac:spMk id="37" creationId="{55FE4140-A319-4EC7-AA1B-D4BEC498AC90}"/>
          </ac:spMkLst>
        </pc:spChg>
        <pc:grpChg chg="add del mod">
          <ac:chgData name="Bai Zhihao" userId="4a4b8ddf0d9503d6" providerId="LiveId" clId="{04AC5F9D-3119-4713-95AF-9518FC8B2A68}" dt="2020-10-11T23:29:36.827" v="10775" actId="165"/>
          <ac:grpSpMkLst>
            <pc:docMk/>
            <pc:sldMk cId="1681220209" sldId="312"/>
            <ac:grpSpMk id="12" creationId="{BF303877-177E-4C67-8BA4-AE060C0CE7E5}"/>
          </ac:grpSpMkLst>
        </pc:grpChg>
        <pc:grpChg chg="add del mod">
          <ac:chgData name="Bai Zhihao" userId="4a4b8ddf0d9503d6" providerId="LiveId" clId="{04AC5F9D-3119-4713-95AF-9518FC8B2A68}" dt="2020-10-11T23:30:04.388" v="10781" actId="165"/>
          <ac:grpSpMkLst>
            <pc:docMk/>
            <pc:sldMk cId="1681220209" sldId="312"/>
            <ac:grpSpMk id="14" creationId="{CDB87EF1-5A55-4C0F-9362-076D018E69C9}"/>
          </ac:grpSpMkLst>
        </pc:grpChg>
        <pc:grpChg chg="add del mod">
          <ac:chgData name="Bai Zhihao" userId="4a4b8ddf0d9503d6" providerId="LiveId" clId="{04AC5F9D-3119-4713-95AF-9518FC8B2A68}" dt="2020-10-11T23:30:07.405" v="10782" actId="165"/>
          <ac:grpSpMkLst>
            <pc:docMk/>
            <pc:sldMk cId="1681220209" sldId="312"/>
            <ac:grpSpMk id="18" creationId="{24CCD930-694A-481B-ADFE-8156CC64E675}"/>
          </ac:grpSpMkLst>
        </pc:grpChg>
        <pc:grpChg chg="add del mod">
          <ac:chgData name="Bai Zhihao" userId="4a4b8ddf0d9503d6" providerId="LiveId" clId="{04AC5F9D-3119-4713-95AF-9518FC8B2A68}" dt="2020-10-20T00:16:55.803" v="47672" actId="165"/>
          <ac:grpSpMkLst>
            <pc:docMk/>
            <pc:sldMk cId="1681220209" sldId="312"/>
            <ac:grpSpMk id="18" creationId="{DE76ADB3-4016-4CEC-B514-AF868AF9644B}"/>
          </ac:grpSpMkLst>
        </pc:grpChg>
        <pc:grpChg chg="del">
          <ac:chgData name="Bai Zhihao" userId="4a4b8ddf0d9503d6" providerId="LiveId" clId="{04AC5F9D-3119-4713-95AF-9518FC8B2A68}" dt="2020-10-11T23:27:15.092" v="10718" actId="165"/>
          <ac:grpSpMkLst>
            <pc:docMk/>
            <pc:sldMk cId="1681220209" sldId="312"/>
            <ac:grpSpMk id="28" creationId="{57618B01-ACFA-446E-AC54-5CD786D41430}"/>
          </ac:grpSpMkLst>
        </pc:grpChg>
        <pc:grpChg chg="add mod">
          <ac:chgData name="Bai Zhihao" userId="4a4b8ddf0d9503d6" providerId="LiveId" clId="{04AC5F9D-3119-4713-95AF-9518FC8B2A68}" dt="2020-10-17T21:14:46.017" v="45508" actId="1076"/>
          <ac:grpSpMkLst>
            <pc:docMk/>
            <pc:sldMk cId="1681220209" sldId="312"/>
            <ac:grpSpMk id="31" creationId="{785C5B5B-4297-48A9-9A63-149C6A1C198D}"/>
          </ac:grpSpMkLst>
        </pc:grpChg>
        <pc:picChg chg="del">
          <ac:chgData name="Bai Zhihao" userId="4a4b8ddf0d9503d6" providerId="LiveId" clId="{04AC5F9D-3119-4713-95AF-9518FC8B2A68}" dt="2020-10-17T22:50:40.653" v="46424"/>
          <ac:picMkLst>
            <pc:docMk/>
            <pc:sldMk cId="1681220209" sldId="312"/>
            <ac:picMk id="11" creationId="{4D73C2DC-5D44-49FD-84E9-146E901EB09F}"/>
          </ac:picMkLst>
        </pc:picChg>
      </pc:sldChg>
      <pc:sldChg chg="addSp delSp modSp add del mod modNotesTx">
        <pc:chgData name="Bai Zhihao" userId="4a4b8ddf0d9503d6" providerId="LiveId" clId="{04AC5F9D-3119-4713-95AF-9518FC8B2A68}" dt="2020-10-17T21:08:39.969" v="45431" actId="47"/>
        <pc:sldMkLst>
          <pc:docMk/>
          <pc:sldMk cId="855204095" sldId="313"/>
        </pc:sldMkLst>
        <pc:spChg chg="mod">
          <ac:chgData name="Bai Zhihao" userId="4a4b8ddf0d9503d6" providerId="LiveId" clId="{04AC5F9D-3119-4713-95AF-9518FC8B2A68}" dt="2020-10-11T23:32:28.800" v="10799" actId="1076"/>
          <ac:spMkLst>
            <pc:docMk/>
            <pc:sldMk cId="855204095" sldId="313"/>
            <ac:spMk id="2" creationId="{FC9E06E1-71AD-42FE-A88C-DEB10313988C}"/>
          </ac:spMkLst>
        </pc:spChg>
        <pc:spChg chg="del">
          <ac:chgData name="Bai Zhihao" userId="4a4b8ddf0d9503d6" providerId="LiveId" clId="{04AC5F9D-3119-4713-95AF-9518FC8B2A68}" dt="2020-10-11T23:32:32.164" v="10800" actId="478"/>
          <ac:spMkLst>
            <pc:docMk/>
            <pc:sldMk cId="855204095" sldId="313"/>
            <ac:spMk id="3" creationId="{F3F7F581-6D7C-4AEC-B543-1275FC449F0E}"/>
          </ac:spMkLst>
        </pc:spChg>
        <pc:spChg chg="del">
          <ac:chgData name="Bai Zhihao" userId="4a4b8ddf0d9503d6" providerId="LiveId" clId="{04AC5F9D-3119-4713-95AF-9518FC8B2A68}" dt="2020-10-11T23:32:32.164" v="10800" actId="478"/>
          <ac:spMkLst>
            <pc:docMk/>
            <pc:sldMk cId="855204095" sldId="313"/>
            <ac:spMk id="6" creationId="{27FF6529-70A6-4EDB-A5BE-90BC2828C153}"/>
          </ac:spMkLst>
        </pc:spChg>
        <pc:spChg chg="add del mod">
          <ac:chgData name="Bai Zhihao" userId="4a4b8ddf0d9503d6" providerId="LiveId" clId="{04AC5F9D-3119-4713-95AF-9518FC8B2A68}" dt="2020-10-12T00:32:19.872" v="11010" actId="478"/>
          <ac:spMkLst>
            <pc:docMk/>
            <pc:sldMk cId="855204095" sldId="313"/>
            <ac:spMk id="6" creationId="{57E74082-7F91-4399-B938-6DA24C7EFC83}"/>
          </ac:spMkLst>
        </pc:spChg>
        <pc:spChg chg="del">
          <ac:chgData name="Bai Zhihao" userId="4a4b8ddf0d9503d6" providerId="LiveId" clId="{04AC5F9D-3119-4713-95AF-9518FC8B2A68}" dt="2020-10-11T23:32:32.164" v="10800" actId="478"/>
          <ac:spMkLst>
            <pc:docMk/>
            <pc:sldMk cId="855204095" sldId="313"/>
            <ac:spMk id="7" creationId="{0EE1EEE4-54F1-47CD-8F1C-7B4419B862B0}"/>
          </ac:spMkLst>
        </pc:spChg>
        <pc:spChg chg="del">
          <ac:chgData name="Bai Zhihao" userId="4a4b8ddf0d9503d6" providerId="LiveId" clId="{04AC5F9D-3119-4713-95AF-9518FC8B2A68}" dt="2020-10-11T23:32:26.110" v="10797" actId="478"/>
          <ac:spMkLst>
            <pc:docMk/>
            <pc:sldMk cId="855204095" sldId="313"/>
            <ac:spMk id="8" creationId="{F211C892-3C47-48E6-9A99-2AF4A64EB3A6}"/>
          </ac:spMkLst>
        </pc:spChg>
        <pc:spChg chg="del">
          <ac:chgData name="Bai Zhihao" userId="4a4b8ddf0d9503d6" providerId="LiveId" clId="{04AC5F9D-3119-4713-95AF-9518FC8B2A68}" dt="2020-10-11T23:32:32.164" v="10800" actId="478"/>
          <ac:spMkLst>
            <pc:docMk/>
            <pc:sldMk cId="855204095" sldId="313"/>
            <ac:spMk id="9" creationId="{DAC58AD2-67D7-41D1-AA3F-B6B968B7B2B5}"/>
          </ac:spMkLst>
        </pc:spChg>
        <pc:spChg chg="del">
          <ac:chgData name="Bai Zhihao" userId="4a4b8ddf0d9503d6" providerId="LiveId" clId="{04AC5F9D-3119-4713-95AF-9518FC8B2A68}" dt="2020-10-11T23:32:32.164" v="10800" actId="478"/>
          <ac:spMkLst>
            <pc:docMk/>
            <pc:sldMk cId="855204095" sldId="313"/>
            <ac:spMk id="10" creationId="{85B6B44C-3E56-47A1-99A9-4F3FE21BC74E}"/>
          </ac:spMkLst>
        </pc:spChg>
        <pc:graphicFrameChg chg="add del mod">
          <ac:chgData name="Bai Zhihao" userId="4a4b8ddf0d9503d6" providerId="LiveId" clId="{04AC5F9D-3119-4713-95AF-9518FC8B2A68}" dt="2020-10-12T01:27:28.589" v="11108" actId="1957"/>
          <ac:graphicFrameMkLst>
            <pc:docMk/>
            <pc:sldMk cId="855204095" sldId="313"/>
            <ac:graphicFrameMk id="7" creationId="{F975E2FE-8211-4A45-B405-0C6642337194}"/>
          </ac:graphicFrameMkLst>
        </pc:graphicFrameChg>
        <pc:graphicFrameChg chg="add del mod">
          <ac:chgData name="Bai Zhihao" userId="4a4b8ddf0d9503d6" providerId="LiveId" clId="{04AC5F9D-3119-4713-95AF-9518FC8B2A68}" dt="2020-10-12T00:55:39.446" v="11094" actId="478"/>
          <ac:graphicFrameMkLst>
            <pc:docMk/>
            <pc:sldMk cId="855204095" sldId="313"/>
            <ac:graphicFrameMk id="9" creationId="{92EC7CCD-0C76-442A-8D73-AD1A17DBADF3}"/>
          </ac:graphicFrameMkLst>
        </pc:graphicFrameChg>
        <pc:graphicFrameChg chg="add del mod">
          <ac:chgData name="Bai Zhihao" userId="4a4b8ddf0d9503d6" providerId="LiveId" clId="{04AC5F9D-3119-4713-95AF-9518FC8B2A68}" dt="2020-10-12T00:32:16.567" v="11009" actId="478"/>
          <ac:graphicFrameMkLst>
            <pc:docMk/>
            <pc:sldMk cId="855204095" sldId="313"/>
            <ac:graphicFrameMk id="12" creationId="{FCFA4BF4-D9B2-4C7A-A08D-7854DD03FCD5}"/>
          </ac:graphicFrameMkLst>
        </pc:graphicFrameChg>
        <pc:graphicFrameChg chg="add del mod">
          <ac:chgData name="Bai Zhihao" userId="4a4b8ddf0d9503d6" providerId="LiveId" clId="{04AC5F9D-3119-4713-95AF-9518FC8B2A68}" dt="2020-10-12T00:21:45.580" v="10965" actId="478"/>
          <ac:graphicFrameMkLst>
            <pc:docMk/>
            <pc:sldMk cId="855204095" sldId="313"/>
            <ac:graphicFrameMk id="13" creationId="{6B38F04A-0B8D-4618-AB5B-3E3805DF1C4C}"/>
          </ac:graphicFrameMkLst>
        </pc:graphicFrameChg>
        <pc:picChg chg="add del mod">
          <ac:chgData name="Bai Zhihao" userId="4a4b8ddf0d9503d6" providerId="LiveId" clId="{04AC5F9D-3119-4713-95AF-9518FC8B2A68}" dt="2020-10-12T01:29:10.188" v="11116" actId="478"/>
          <ac:picMkLst>
            <pc:docMk/>
            <pc:sldMk cId="855204095" sldId="313"/>
            <ac:picMk id="9" creationId="{A56409F5-FD48-4E15-BCE4-ECDC23107FA3}"/>
          </ac:picMkLst>
        </pc:picChg>
        <pc:picChg chg="add mod">
          <ac:chgData name="Bai Zhihao" userId="4a4b8ddf0d9503d6" providerId="LiveId" clId="{04AC5F9D-3119-4713-95AF-9518FC8B2A68}" dt="2020-10-12T01:30:03.699" v="11122" actId="14100"/>
          <ac:picMkLst>
            <pc:docMk/>
            <pc:sldMk cId="855204095" sldId="313"/>
            <ac:picMk id="11" creationId="{8630303B-F233-4DA0-9AC8-0F3A8141D5A1}"/>
          </ac:picMkLst>
        </pc:picChg>
      </pc:sldChg>
      <pc:sldChg chg="addSp delSp modSp new del mod">
        <pc:chgData name="Bai Zhihao" userId="4a4b8ddf0d9503d6" providerId="LiveId" clId="{04AC5F9D-3119-4713-95AF-9518FC8B2A68}" dt="2020-10-12T00:21:54.966" v="10968" actId="47"/>
        <pc:sldMkLst>
          <pc:docMk/>
          <pc:sldMk cId="2793576607" sldId="314"/>
        </pc:sldMkLst>
        <pc:spChg chg="del">
          <ac:chgData name="Bai Zhihao" userId="4a4b8ddf0d9503d6" providerId="LiveId" clId="{04AC5F9D-3119-4713-95AF-9518FC8B2A68}" dt="2020-10-12T00:14:12.232" v="10946" actId="1957"/>
          <ac:spMkLst>
            <pc:docMk/>
            <pc:sldMk cId="2793576607" sldId="314"/>
            <ac:spMk id="3" creationId="{7C15EE54-3069-41FC-B5F3-44C38D2A74E9}"/>
          </ac:spMkLst>
        </pc:spChg>
        <pc:graphicFrameChg chg="add mod">
          <ac:chgData name="Bai Zhihao" userId="4a4b8ddf0d9503d6" providerId="LiveId" clId="{04AC5F9D-3119-4713-95AF-9518FC8B2A68}" dt="2020-10-12T00:21:08.418" v="10964" actId="14100"/>
          <ac:graphicFrameMkLst>
            <pc:docMk/>
            <pc:sldMk cId="2793576607" sldId="314"/>
            <ac:graphicFrameMk id="8" creationId="{A4D47ACE-A211-4C22-92D1-13070AC2C92B}"/>
          </ac:graphicFrameMkLst>
        </pc:graphicFrameChg>
      </pc:sldChg>
      <pc:sldChg chg="addSp delSp modSp add del mod modNotesTx">
        <pc:chgData name="Bai Zhihao" userId="4a4b8ddf0d9503d6" providerId="LiveId" clId="{04AC5F9D-3119-4713-95AF-9518FC8B2A68}" dt="2020-10-17T21:08:39.969" v="45431" actId="47"/>
        <pc:sldMkLst>
          <pc:docMk/>
          <pc:sldMk cId="3474909459" sldId="314"/>
        </pc:sldMkLst>
        <pc:spChg chg="add del">
          <ac:chgData name="Bai Zhihao" userId="4a4b8ddf0d9503d6" providerId="LiveId" clId="{04AC5F9D-3119-4713-95AF-9518FC8B2A68}" dt="2020-10-12T01:35:28.637" v="11240" actId="22"/>
          <ac:spMkLst>
            <pc:docMk/>
            <pc:sldMk cId="3474909459" sldId="314"/>
            <ac:spMk id="7" creationId="{991BB2CE-58A4-4D4C-A280-4BF2855C85E5}"/>
          </ac:spMkLst>
        </pc:spChg>
        <pc:spChg chg="mod">
          <ac:chgData name="Bai Zhihao" userId="4a4b8ddf0d9503d6" providerId="LiveId" clId="{04AC5F9D-3119-4713-95AF-9518FC8B2A68}" dt="2020-10-12T01:36:59.643" v="11287" actId="403"/>
          <ac:spMkLst>
            <pc:docMk/>
            <pc:sldMk cId="3474909459" sldId="314"/>
            <ac:spMk id="19" creationId="{6DC27ABC-0076-43B7-B0BF-D80710069C88}"/>
          </ac:spMkLst>
        </pc:spChg>
        <pc:spChg chg="mod">
          <ac:chgData name="Bai Zhihao" userId="4a4b8ddf0d9503d6" providerId="LiveId" clId="{04AC5F9D-3119-4713-95AF-9518FC8B2A68}" dt="2020-10-12T01:37:03.732" v="11291" actId="403"/>
          <ac:spMkLst>
            <pc:docMk/>
            <pc:sldMk cId="3474909459" sldId="314"/>
            <ac:spMk id="20" creationId="{B54E04EA-8C92-47DC-AECF-511A6E1A133D}"/>
          </ac:spMkLst>
        </pc:spChg>
        <pc:spChg chg="mod">
          <ac:chgData name="Bai Zhihao" userId="4a4b8ddf0d9503d6" providerId="LiveId" clId="{04AC5F9D-3119-4713-95AF-9518FC8B2A68}" dt="2020-10-12T01:37:07.147" v="11295" actId="403"/>
          <ac:spMkLst>
            <pc:docMk/>
            <pc:sldMk cId="3474909459" sldId="314"/>
            <ac:spMk id="21" creationId="{B1A56B12-2798-4FAF-A7C7-2042C0748507}"/>
          </ac:spMkLst>
        </pc:spChg>
        <pc:spChg chg="mod">
          <ac:chgData name="Bai Zhihao" userId="4a4b8ddf0d9503d6" providerId="LiveId" clId="{04AC5F9D-3119-4713-95AF-9518FC8B2A68}" dt="2020-10-12T01:37:10.307" v="11299" actId="403"/>
          <ac:spMkLst>
            <pc:docMk/>
            <pc:sldMk cId="3474909459" sldId="314"/>
            <ac:spMk id="22" creationId="{760A0C6B-4138-4E4E-B6C8-058427EF12F6}"/>
          </ac:spMkLst>
        </pc:spChg>
        <pc:picChg chg="add mod">
          <ac:chgData name="Bai Zhihao" userId="4a4b8ddf0d9503d6" providerId="LiveId" clId="{04AC5F9D-3119-4713-95AF-9518FC8B2A68}" dt="2020-10-12T01:33:42.203" v="11138" actId="14100"/>
          <ac:picMkLst>
            <pc:docMk/>
            <pc:sldMk cId="3474909459" sldId="314"/>
            <ac:picMk id="6" creationId="{D14CF372-F211-4746-A1A7-240EB84DF05A}"/>
          </ac:picMkLst>
        </pc:picChg>
        <pc:picChg chg="del">
          <ac:chgData name="Bai Zhihao" userId="4a4b8ddf0d9503d6" providerId="LiveId" clId="{04AC5F9D-3119-4713-95AF-9518FC8B2A68}" dt="2020-10-12T01:33:25.873" v="11133" actId="478"/>
          <ac:picMkLst>
            <pc:docMk/>
            <pc:sldMk cId="3474909459" sldId="314"/>
            <ac:picMk id="11" creationId="{8630303B-F233-4DA0-9AC8-0F3A8141D5A1}"/>
          </ac:picMkLst>
        </pc:picChg>
      </pc:sldChg>
      <pc:sldChg chg="addSp delSp modSp add del mod modNotesTx">
        <pc:chgData name="Bai Zhihao" userId="4a4b8ddf0d9503d6" providerId="LiveId" clId="{04AC5F9D-3119-4713-95AF-9518FC8B2A68}" dt="2020-10-17T21:08:39.969" v="45431" actId="47"/>
        <pc:sldMkLst>
          <pc:docMk/>
          <pc:sldMk cId="338511716" sldId="315"/>
        </pc:sldMkLst>
        <pc:spChg chg="mod">
          <ac:chgData name="Bai Zhihao" userId="4a4b8ddf0d9503d6" providerId="LiveId" clId="{04AC5F9D-3119-4713-95AF-9518FC8B2A68}" dt="2020-10-12T01:38:55.322" v="11350" actId="207"/>
          <ac:spMkLst>
            <pc:docMk/>
            <pc:sldMk cId="338511716" sldId="315"/>
            <ac:spMk id="19" creationId="{6DC27ABC-0076-43B7-B0BF-D80710069C88}"/>
          </ac:spMkLst>
        </pc:spChg>
        <pc:spChg chg="mod">
          <ac:chgData name="Bai Zhihao" userId="4a4b8ddf0d9503d6" providerId="LiveId" clId="{04AC5F9D-3119-4713-95AF-9518FC8B2A68}" dt="2020-10-12T01:38:50.859" v="11348" actId="207"/>
          <ac:spMkLst>
            <pc:docMk/>
            <pc:sldMk cId="338511716" sldId="315"/>
            <ac:spMk id="20" creationId="{B54E04EA-8C92-47DC-AECF-511A6E1A133D}"/>
          </ac:spMkLst>
        </pc:spChg>
        <pc:spChg chg="mod">
          <ac:chgData name="Bai Zhihao" userId="4a4b8ddf0d9503d6" providerId="LiveId" clId="{04AC5F9D-3119-4713-95AF-9518FC8B2A68}" dt="2020-10-12T01:38:33.067" v="11338" actId="207"/>
          <ac:spMkLst>
            <pc:docMk/>
            <pc:sldMk cId="338511716" sldId="315"/>
            <ac:spMk id="21" creationId="{B1A56B12-2798-4FAF-A7C7-2042C0748507}"/>
          </ac:spMkLst>
        </pc:spChg>
        <pc:spChg chg="mod">
          <ac:chgData name="Bai Zhihao" userId="4a4b8ddf0d9503d6" providerId="LiveId" clId="{04AC5F9D-3119-4713-95AF-9518FC8B2A68}" dt="2020-10-12T01:38:30.659" v="11337" actId="207"/>
          <ac:spMkLst>
            <pc:docMk/>
            <pc:sldMk cId="338511716" sldId="315"/>
            <ac:spMk id="22" creationId="{760A0C6B-4138-4E4E-B6C8-058427EF12F6}"/>
          </ac:spMkLst>
        </pc:spChg>
        <pc:picChg chg="add mod">
          <ac:chgData name="Bai Zhihao" userId="4a4b8ddf0d9503d6" providerId="LiveId" clId="{04AC5F9D-3119-4713-95AF-9518FC8B2A68}" dt="2020-10-12T01:33:08.370" v="11132" actId="14100"/>
          <ac:picMkLst>
            <pc:docMk/>
            <pc:sldMk cId="338511716" sldId="315"/>
            <ac:picMk id="6" creationId="{EB55474C-C44D-4767-9A64-683E6769E9DC}"/>
          </ac:picMkLst>
        </pc:picChg>
        <pc:picChg chg="del">
          <ac:chgData name="Bai Zhihao" userId="4a4b8ddf0d9503d6" providerId="LiveId" clId="{04AC5F9D-3119-4713-95AF-9518FC8B2A68}" dt="2020-10-12T01:32:45.755" v="11127" actId="478"/>
          <ac:picMkLst>
            <pc:docMk/>
            <pc:sldMk cId="338511716" sldId="315"/>
            <ac:picMk id="11" creationId="{8630303B-F233-4DA0-9AC8-0F3A8141D5A1}"/>
          </ac:picMkLst>
        </pc:picChg>
      </pc:sldChg>
      <pc:sldChg chg="add del">
        <pc:chgData name="Bai Zhihao" userId="4a4b8ddf0d9503d6" providerId="LiveId" clId="{04AC5F9D-3119-4713-95AF-9518FC8B2A68}" dt="2020-10-12T01:39:01.638" v="11352" actId="47"/>
        <pc:sldMkLst>
          <pc:docMk/>
          <pc:sldMk cId="968273940" sldId="316"/>
        </pc:sldMkLst>
      </pc:sldChg>
      <pc:sldChg chg="addSp delSp modSp add del mod modNotesTx">
        <pc:chgData name="Bai Zhihao" userId="4a4b8ddf0d9503d6" providerId="LiveId" clId="{04AC5F9D-3119-4713-95AF-9518FC8B2A68}" dt="2020-10-17T21:08:39.969" v="45431" actId="47"/>
        <pc:sldMkLst>
          <pc:docMk/>
          <pc:sldMk cId="3400242338" sldId="317"/>
        </pc:sldMkLst>
        <pc:spChg chg="mod">
          <ac:chgData name="Bai Zhihao" userId="4a4b8ddf0d9503d6" providerId="LiveId" clId="{04AC5F9D-3119-4713-95AF-9518FC8B2A68}" dt="2020-10-14T19:36:29.677" v="43440"/>
          <ac:spMkLst>
            <pc:docMk/>
            <pc:sldMk cId="3400242338" sldId="317"/>
            <ac:spMk id="2" creationId="{FC9E06E1-71AD-42FE-A88C-DEB10313988C}"/>
          </ac:spMkLst>
        </pc:spChg>
        <pc:spChg chg="add del">
          <ac:chgData name="Bai Zhihao" userId="4a4b8ddf0d9503d6" providerId="LiveId" clId="{04AC5F9D-3119-4713-95AF-9518FC8B2A68}" dt="2020-10-12T01:39:35.299" v="11354" actId="11529"/>
          <ac:spMkLst>
            <pc:docMk/>
            <pc:sldMk cId="3400242338" sldId="317"/>
            <ac:spMk id="3" creationId="{163EC044-E14A-4ADB-8958-6705AD03BBEF}"/>
          </ac:spMkLst>
        </pc:spChg>
        <pc:spChg chg="add mod">
          <ac:chgData name="Bai Zhihao" userId="4a4b8ddf0d9503d6" providerId="LiveId" clId="{04AC5F9D-3119-4713-95AF-9518FC8B2A68}" dt="2020-10-12T01:43:03.154" v="11427" actId="113"/>
          <ac:spMkLst>
            <pc:docMk/>
            <pc:sldMk cId="3400242338" sldId="317"/>
            <ac:spMk id="7" creationId="{EE34FCB8-E030-4D84-9DC0-CF0F2EDC81CC}"/>
          </ac:spMkLst>
        </pc:spChg>
      </pc:sldChg>
      <pc:sldChg chg="delSp modSp add del mod modNotesTx">
        <pc:chgData name="Bai Zhihao" userId="4a4b8ddf0d9503d6" providerId="LiveId" clId="{04AC5F9D-3119-4713-95AF-9518FC8B2A68}" dt="2020-10-17T21:08:39.969" v="45431" actId="47"/>
        <pc:sldMkLst>
          <pc:docMk/>
          <pc:sldMk cId="258579264" sldId="318"/>
        </pc:sldMkLst>
        <pc:spChg chg="mod">
          <ac:chgData name="Bai Zhihao" userId="4a4b8ddf0d9503d6" providerId="LiveId" clId="{04AC5F9D-3119-4713-95AF-9518FC8B2A68}" dt="2020-10-17T19:47:06.884" v="44441" actId="208"/>
          <ac:spMkLst>
            <pc:docMk/>
            <pc:sldMk cId="258579264" sldId="318"/>
            <ac:spMk id="19" creationId="{6DC27ABC-0076-43B7-B0BF-D80710069C88}"/>
          </ac:spMkLst>
        </pc:spChg>
        <pc:spChg chg="mod">
          <ac:chgData name="Bai Zhihao" userId="4a4b8ddf0d9503d6" providerId="LiveId" clId="{04AC5F9D-3119-4713-95AF-9518FC8B2A68}" dt="2020-10-17T19:47:06.884" v="44441" actId="208"/>
          <ac:spMkLst>
            <pc:docMk/>
            <pc:sldMk cId="258579264" sldId="318"/>
            <ac:spMk id="20" creationId="{B54E04EA-8C92-47DC-AECF-511A6E1A133D}"/>
          </ac:spMkLst>
        </pc:spChg>
        <pc:spChg chg="mod">
          <ac:chgData name="Bai Zhihao" userId="4a4b8ddf0d9503d6" providerId="LiveId" clId="{04AC5F9D-3119-4713-95AF-9518FC8B2A68}" dt="2020-10-17T19:47:06.884" v="44441" actId="208"/>
          <ac:spMkLst>
            <pc:docMk/>
            <pc:sldMk cId="258579264" sldId="318"/>
            <ac:spMk id="21" creationId="{B1A56B12-2798-4FAF-A7C7-2042C0748507}"/>
          </ac:spMkLst>
        </pc:spChg>
        <pc:spChg chg="mod">
          <ac:chgData name="Bai Zhihao" userId="4a4b8ddf0d9503d6" providerId="LiveId" clId="{04AC5F9D-3119-4713-95AF-9518FC8B2A68}" dt="2020-10-17T19:47:06.884" v="44441" actId="208"/>
          <ac:spMkLst>
            <pc:docMk/>
            <pc:sldMk cId="258579264" sldId="318"/>
            <ac:spMk id="22" creationId="{760A0C6B-4138-4E4E-B6C8-058427EF12F6}"/>
          </ac:spMkLst>
        </pc:spChg>
        <pc:spChg chg="mod">
          <ac:chgData name="Bai Zhihao" userId="4a4b8ddf0d9503d6" providerId="LiveId" clId="{04AC5F9D-3119-4713-95AF-9518FC8B2A68}" dt="2020-10-17T19:47:06.884" v="44441" actId="208"/>
          <ac:spMkLst>
            <pc:docMk/>
            <pc:sldMk cId="258579264" sldId="318"/>
            <ac:spMk id="23" creationId="{DCDBF81A-D178-414B-B70F-4271529E7A94}"/>
          </ac:spMkLst>
        </pc:spChg>
        <pc:spChg chg="mod">
          <ac:chgData name="Bai Zhihao" userId="4a4b8ddf0d9503d6" providerId="LiveId" clId="{04AC5F9D-3119-4713-95AF-9518FC8B2A68}" dt="2020-10-17T19:47:15.305" v="44442" actId="2085"/>
          <ac:spMkLst>
            <pc:docMk/>
            <pc:sldMk cId="258579264" sldId="318"/>
            <ac:spMk id="24" creationId="{E7E45445-C22B-4B05-8056-F0CACC9E6B1D}"/>
          </ac:spMkLst>
        </pc:spChg>
        <pc:picChg chg="del">
          <ac:chgData name="Bai Zhihao" userId="4a4b8ddf0d9503d6" providerId="LiveId" clId="{04AC5F9D-3119-4713-95AF-9518FC8B2A68}" dt="2020-10-12T01:45:10.330" v="11433" actId="478"/>
          <ac:picMkLst>
            <pc:docMk/>
            <pc:sldMk cId="258579264" sldId="318"/>
            <ac:picMk id="11" creationId="{8630303B-F233-4DA0-9AC8-0F3A8141D5A1}"/>
          </ac:picMkLst>
        </pc:picChg>
      </pc:sldChg>
      <pc:sldChg chg="modSp new del mod">
        <pc:chgData name="Bai Zhihao" userId="4a4b8ddf0d9503d6" providerId="LiveId" clId="{04AC5F9D-3119-4713-95AF-9518FC8B2A68}" dt="2020-10-12T19:48:23.246" v="13898" actId="47"/>
        <pc:sldMkLst>
          <pc:docMk/>
          <pc:sldMk cId="882644528" sldId="319"/>
        </pc:sldMkLst>
        <pc:spChg chg="mod">
          <ac:chgData name="Bai Zhihao" userId="4a4b8ddf0d9503d6" providerId="LiveId" clId="{04AC5F9D-3119-4713-95AF-9518FC8B2A68}" dt="2020-10-12T19:19:19.959" v="11804" actId="20577"/>
          <ac:spMkLst>
            <pc:docMk/>
            <pc:sldMk cId="882644528" sldId="319"/>
            <ac:spMk id="2" creationId="{AA475A9E-A500-47D3-BAB6-ED0E48552F6A}"/>
          </ac:spMkLst>
        </pc:spChg>
      </pc:sldChg>
      <pc:sldChg chg="addSp delSp modSp new mod modNotesTx">
        <pc:chgData name="Bai Zhihao" userId="4a4b8ddf0d9503d6" providerId="LiveId" clId="{04AC5F9D-3119-4713-95AF-9518FC8B2A68}" dt="2020-10-14T19:40:48.736" v="43459" actId="20577"/>
        <pc:sldMkLst>
          <pc:docMk/>
          <pc:sldMk cId="4118341678" sldId="320"/>
        </pc:sldMkLst>
        <pc:spChg chg="mod">
          <ac:chgData name="Bai Zhihao" userId="4a4b8ddf0d9503d6" providerId="LiveId" clId="{04AC5F9D-3119-4713-95AF-9518FC8B2A68}" dt="2020-10-14T19:40:48.736" v="43459" actId="20577"/>
          <ac:spMkLst>
            <pc:docMk/>
            <pc:sldMk cId="4118341678" sldId="320"/>
            <ac:spMk id="2" creationId="{63E40D25-257B-462D-BDC1-8B01476D9B94}"/>
          </ac:spMkLst>
        </pc:spChg>
        <pc:spChg chg="add del mod">
          <ac:chgData name="Bai Zhihao" userId="4a4b8ddf0d9503d6" providerId="LiveId" clId="{04AC5F9D-3119-4713-95AF-9518FC8B2A68}" dt="2020-10-13T06:29:41.595" v="18932" actId="478"/>
          <ac:spMkLst>
            <pc:docMk/>
            <pc:sldMk cId="4118341678" sldId="320"/>
            <ac:spMk id="3" creationId="{1724A1F2-0CAF-4E80-B7B4-18A5186A5D02}"/>
          </ac:spMkLst>
        </pc:spChg>
        <pc:spChg chg="del">
          <ac:chgData name="Bai Zhihao" userId="4a4b8ddf0d9503d6" providerId="LiveId" clId="{04AC5F9D-3119-4713-95AF-9518FC8B2A68}" dt="2020-10-12T19:45:32.264" v="13831" actId="478"/>
          <ac:spMkLst>
            <pc:docMk/>
            <pc:sldMk cId="4118341678" sldId="320"/>
            <ac:spMk id="3" creationId="{34BAD259-4B45-43D5-ADF2-58AAE422B9CE}"/>
          </ac:spMkLst>
        </pc:spChg>
        <pc:spChg chg="add del mod">
          <ac:chgData name="Bai Zhihao" userId="4a4b8ddf0d9503d6" providerId="LiveId" clId="{04AC5F9D-3119-4713-95AF-9518FC8B2A68}" dt="2020-10-13T06:27:59.414" v="18904" actId="478"/>
          <ac:spMkLst>
            <pc:docMk/>
            <pc:sldMk cId="4118341678" sldId="320"/>
            <ac:spMk id="6" creationId="{C0B4661D-45BE-481B-B00B-86DCB2FB0CC8}"/>
          </ac:spMkLst>
        </pc:spChg>
        <pc:spChg chg="add del mod">
          <ac:chgData name="Bai Zhihao" userId="4a4b8ddf0d9503d6" providerId="LiveId" clId="{04AC5F9D-3119-4713-95AF-9518FC8B2A68}" dt="2020-10-13T06:29:41.595" v="18932" actId="478"/>
          <ac:spMkLst>
            <pc:docMk/>
            <pc:sldMk cId="4118341678" sldId="320"/>
            <ac:spMk id="8" creationId="{60F27D01-76BC-4007-A26D-CEC65859ACE5}"/>
          </ac:spMkLst>
        </pc:spChg>
        <pc:spChg chg="add del mod">
          <ac:chgData name="Bai Zhihao" userId="4a4b8ddf0d9503d6" providerId="LiveId" clId="{04AC5F9D-3119-4713-95AF-9518FC8B2A68}" dt="2020-10-13T06:36:44.186" v="19065" actId="478"/>
          <ac:spMkLst>
            <pc:docMk/>
            <pc:sldMk cId="4118341678" sldId="320"/>
            <ac:spMk id="9" creationId="{D1FBB06E-C52A-4D87-8CF6-11E22700CE7E}"/>
          </ac:spMkLst>
        </pc:spChg>
        <pc:spChg chg="add del mod">
          <ac:chgData name="Bai Zhihao" userId="4a4b8ddf0d9503d6" providerId="LiveId" clId="{04AC5F9D-3119-4713-95AF-9518FC8B2A68}" dt="2020-10-13T06:36:44.186" v="19065" actId="478"/>
          <ac:spMkLst>
            <pc:docMk/>
            <pc:sldMk cId="4118341678" sldId="320"/>
            <ac:spMk id="11" creationId="{1CC6C48F-008F-46D7-9BD5-DABE7BAF32EC}"/>
          </ac:spMkLst>
        </pc:spChg>
        <pc:spChg chg="add del mod">
          <ac:chgData name="Bai Zhihao" userId="4a4b8ddf0d9503d6" providerId="LiveId" clId="{04AC5F9D-3119-4713-95AF-9518FC8B2A68}" dt="2020-10-13T06:36:44.186" v="19065" actId="478"/>
          <ac:spMkLst>
            <pc:docMk/>
            <pc:sldMk cId="4118341678" sldId="320"/>
            <ac:spMk id="13" creationId="{DC3E3555-0478-42AC-8D67-D439E21FC4B0}"/>
          </ac:spMkLst>
        </pc:spChg>
        <pc:spChg chg="add del mod">
          <ac:chgData name="Bai Zhihao" userId="4a4b8ddf0d9503d6" providerId="LiveId" clId="{04AC5F9D-3119-4713-95AF-9518FC8B2A68}" dt="2020-10-13T06:36:44.186" v="19065" actId="478"/>
          <ac:spMkLst>
            <pc:docMk/>
            <pc:sldMk cId="4118341678" sldId="320"/>
            <ac:spMk id="15" creationId="{8FFCC403-45C8-4BEE-B6D9-9ACE2189DAA7}"/>
          </ac:spMkLst>
        </pc:spChg>
        <pc:spChg chg="add del mod">
          <ac:chgData name="Bai Zhihao" userId="4a4b8ddf0d9503d6" providerId="LiveId" clId="{04AC5F9D-3119-4713-95AF-9518FC8B2A68}" dt="2020-10-13T06:36:44.186" v="19065" actId="478"/>
          <ac:spMkLst>
            <pc:docMk/>
            <pc:sldMk cId="4118341678" sldId="320"/>
            <ac:spMk id="17" creationId="{5A75DC96-2713-4ED9-8AAE-5958981602A8}"/>
          </ac:spMkLst>
        </pc:spChg>
        <pc:spChg chg="add del mod">
          <ac:chgData name="Bai Zhihao" userId="4a4b8ddf0d9503d6" providerId="LiveId" clId="{04AC5F9D-3119-4713-95AF-9518FC8B2A68}" dt="2020-10-13T06:36:48.138" v="19067" actId="478"/>
          <ac:spMkLst>
            <pc:docMk/>
            <pc:sldMk cId="4118341678" sldId="320"/>
            <ac:spMk id="19" creationId="{74A2BC39-3DC5-4300-AA80-9CDC7F6ACF3B}"/>
          </ac:spMkLst>
        </pc:spChg>
        <pc:spChg chg="add del">
          <ac:chgData name="Bai Zhihao" userId="4a4b8ddf0d9503d6" providerId="LiveId" clId="{04AC5F9D-3119-4713-95AF-9518FC8B2A68}" dt="2020-10-13T06:32:07.072" v="18987" actId="11529"/>
          <ac:spMkLst>
            <pc:docMk/>
            <pc:sldMk cId="4118341678" sldId="320"/>
            <ac:spMk id="20" creationId="{98ED4583-28B7-459E-9EF0-F2462D1F8A66}"/>
          </ac:spMkLst>
        </pc:spChg>
        <pc:spChg chg="add del mod">
          <ac:chgData name="Bai Zhihao" userId="4a4b8ddf0d9503d6" providerId="LiveId" clId="{04AC5F9D-3119-4713-95AF-9518FC8B2A68}" dt="2020-10-13T06:36:46.620" v="19066" actId="478"/>
          <ac:spMkLst>
            <pc:docMk/>
            <pc:sldMk cId="4118341678" sldId="320"/>
            <ac:spMk id="35" creationId="{7ED5C2F7-BFD3-47DE-A9F6-1592D61E7CE8}"/>
          </ac:spMkLst>
        </pc:spChg>
        <pc:spChg chg="add del mod">
          <ac:chgData name="Bai Zhihao" userId="4a4b8ddf0d9503d6" providerId="LiveId" clId="{04AC5F9D-3119-4713-95AF-9518FC8B2A68}" dt="2020-10-13T06:36:48.636" v="19068" actId="478"/>
          <ac:spMkLst>
            <pc:docMk/>
            <pc:sldMk cId="4118341678" sldId="320"/>
            <ac:spMk id="37" creationId="{48D4040B-4CE2-44CB-B537-5DA1C54E4493}"/>
          </ac:spMkLst>
        </pc:spChg>
        <pc:spChg chg="add del mod">
          <ac:chgData name="Bai Zhihao" userId="4a4b8ddf0d9503d6" providerId="LiveId" clId="{04AC5F9D-3119-4713-95AF-9518FC8B2A68}" dt="2020-10-13T06:36:44.186" v="19065" actId="478"/>
          <ac:spMkLst>
            <pc:docMk/>
            <pc:sldMk cId="4118341678" sldId="320"/>
            <ac:spMk id="38" creationId="{9171A553-3C99-4AF9-89E7-BA9642A1E311}"/>
          </ac:spMkLst>
        </pc:spChg>
        <pc:spChg chg="add del mod">
          <ac:chgData name="Bai Zhihao" userId="4a4b8ddf0d9503d6" providerId="LiveId" clId="{04AC5F9D-3119-4713-95AF-9518FC8B2A68}" dt="2020-10-13T06:36:44.186" v="19065" actId="478"/>
          <ac:spMkLst>
            <pc:docMk/>
            <pc:sldMk cId="4118341678" sldId="320"/>
            <ac:spMk id="40" creationId="{C6285961-C9FD-4443-87EF-20F6500AE285}"/>
          </ac:spMkLst>
        </pc:spChg>
        <pc:cxnChg chg="add del mod">
          <ac:chgData name="Bai Zhihao" userId="4a4b8ddf0d9503d6" providerId="LiveId" clId="{04AC5F9D-3119-4713-95AF-9518FC8B2A68}" dt="2020-10-13T06:36:44.186" v="19065" actId="478"/>
          <ac:cxnSpMkLst>
            <pc:docMk/>
            <pc:sldMk cId="4118341678" sldId="320"/>
            <ac:cxnSpMk id="22" creationId="{716EC094-BE1E-4230-9DA4-C5588D3D2C17}"/>
          </ac:cxnSpMkLst>
        </pc:cxnChg>
        <pc:cxnChg chg="add del mod">
          <ac:chgData name="Bai Zhihao" userId="4a4b8ddf0d9503d6" providerId="LiveId" clId="{04AC5F9D-3119-4713-95AF-9518FC8B2A68}" dt="2020-10-13T06:36:44.186" v="19065" actId="478"/>
          <ac:cxnSpMkLst>
            <pc:docMk/>
            <pc:sldMk cId="4118341678" sldId="320"/>
            <ac:cxnSpMk id="23" creationId="{E5851C4D-F39C-46D5-82F4-F2967E2E14EA}"/>
          </ac:cxnSpMkLst>
        </pc:cxnChg>
        <pc:cxnChg chg="add del mod">
          <ac:chgData name="Bai Zhihao" userId="4a4b8ddf0d9503d6" providerId="LiveId" clId="{04AC5F9D-3119-4713-95AF-9518FC8B2A68}" dt="2020-10-13T06:36:44.186" v="19065" actId="478"/>
          <ac:cxnSpMkLst>
            <pc:docMk/>
            <pc:sldMk cId="4118341678" sldId="320"/>
            <ac:cxnSpMk id="24" creationId="{4AB2F2B3-BB0D-4D90-8BE5-F0B3A84244CA}"/>
          </ac:cxnSpMkLst>
        </pc:cxnChg>
        <pc:cxnChg chg="add del mod">
          <ac:chgData name="Bai Zhihao" userId="4a4b8ddf0d9503d6" providerId="LiveId" clId="{04AC5F9D-3119-4713-95AF-9518FC8B2A68}" dt="2020-10-13T06:36:44.186" v="19065" actId="478"/>
          <ac:cxnSpMkLst>
            <pc:docMk/>
            <pc:sldMk cId="4118341678" sldId="320"/>
            <ac:cxnSpMk id="25" creationId="{E250B6D7-0A63-41DD-9FE5-452C164062F3}"/>
          </ac:cxnSpMkLst>
        </pc:cxnChg>
        <pc:cxnChg chg="add del mod">
          <ac:chgData name="Bai Zhihao" userId="4a4b8ddf0d9503d6" providerId="LiveId" clId="{04AC5F9D-3119-4713-95AF-9518FC8B2A68}" dt="2020-10-13T06:36:44.186" v="19065" actId="478"/>
          <ac:cxnSpMkLst>
            <pc:docMk/>
            <pc:sldMk cId="4118341678" sldId="320"/>
            <ac:cxnSpMk id="26" creationId="{8E745240-E51E-45BD-AE4C-2ABA7517CD61}"/>
          </ac:cxnSpMkLst>
        </pc:cxnChg>
      </pc:sldChg>
      <pc:sldChg chg="add del">
        <pc:chgData name="Bai Zhihao" userId="4a4b8ddf0d9503d6" providerId="LiveId" clId="{04AC5F9D-3119-4713-95AF-9518FC8B2A68}" dt="2020-10-12T19:36:05.295" v="12617" actId="47"/>
        <pc:sldMkLst>
          <pc:docMk/>
          <pc:sldMk cId="1798188850" sldId="321"/>
        </pc:sldMkLst>
      </pc:sldChg>
      <pc:sldChg chg="addSp delSp modSp new del mod modNotesTx">
        <pc:chgData name="Bai Zhihao" userId="4a4b8ddf0d9503d6" providerId="LiveId" clId="{04AC5F9D-3119-4713-95AF-9518FC8B2A68}" dt="2020-10-12T19:53:23.505" v="14006" actId="47"/>
        <pc:sldMkLst>
          <pc:docMk/>
          <pc:sldMk cId="1920354354" sldId="321"/>
        </pc:sldMkLst>
        <pc:spChg chg="mod">
          <ac:chgData name="Bai Zhihao" userId="4a4b8ddf0d9503d6" providerId="LiveId" clId="{04AC5F9D-3119-4713-95AF-9518FC8B2A68}" dt="2020-10-12T19:47:15.682" v="13882" actId="20577"/>
          <ac:spMkLst>
            <pc:docMk/>
            <pc:sldMk cId="1920354354" sldId="321"/>
            <ac:spMk id="2" creationId="{E1413BD8-D098-4B11-AE6C-D84D2945106C}"/>
          </ac:spMkLst>
        </pc:spChg>
        <pc:spChg chg="del">
          <ac:chgData name="Bai Zhihao" userId="4a4b8ddf0d9503d6" providerId="LiveId" clId="{04AC5F9D-3119-4713-95AF-9518FC8B2A68}" dt="2020-10-12T19:47:18.913" v="13883" actId="478"/>
          <ac:spMkLst>
            <pc:docMk/>
            <pc:sldMk cId="1920354354" sldId="321"/>
            <ac:spMk id="3" creationId="{231AAE3E-5ADF-4CB0-88B4-737723811281}"/>
          </ac:spMkLst>
        </pc:spChg>
        <pc:spChg chg="add mod">
          <ac:chgData name="Bai Zhihao" userId="4a4b8ddf0d9503d6" providerId="LiveId" clId="{04AC5F9D-3119-4713-95AF-9518FC8B2A68}" dt="2020-10-12T19:47:27.529" v="13893" actId="1076"/>
          <ac:spMkLst>
            <pc:docMk/>
            <pc:sldMk cId="1920354354" sldId="321"/>
            <ac:spMk id="6" creationId="{64E36EEF-BBD0-4F74-A5D7-32241F558936}"/>
          </ac:spMkLst>
        </pc:spChg>
      </pc:sldChg>
      <pc:sldChg chg="add del">
        <pc:chgData name="Bai Zhihao" userId="4a4b8ddf0d9503d6" providerId="LiveId" clId="{04AC5F9D-3119-4713-95AF-9518FC8B2A68}" dt="2020-10-12T19:24:14.149" v="11861" actId="47"/>
        <pc:sldMkLst>
          <pc:docMk/>
          <pc:sldMk cId="3915337600" sldId="321"/>
        </pc:sldMkLst>
      </pc:sldChg>
      <pc:sldChg chg="delSp modSp add del mod modNotesTx">
        <pc:chgData name="Bai Zhihao" userId="4a4b8ddf0d9503d6" providerId="LiveId" clId="{04AC5F9D-3119-4713-95AF-9518FC8B2A68}" dt="2020-10-13T04:54:20.340" v="16024" actId="47"/>
        <pc:sldMkLst>
          <pc:docMk/>
          <pc:sldMk cId="917860720" sldId="322"/>
        </pc:sldMkLst>
        <pc:spChg chg="mod">
          <ac:chgData name="Bai Zhihao" userId="4a4b8ddf0d9503d6" providerId="LiveId" clId="{04AC5F9D-3119-4713-95AF-9518FC8B2A68}" dt="2020-10-12T19:48:13.176" v="13896"/>
          <ac:spMkLst>
            <pc:docMk/>
            <pc:sldMk cId="917860720" sldId="322"/>
            <ac:spMk id="2" creationId="{2791F73D-CCC2-458C-9B31-590C1A3CD306}"/>
          </ac:spMkLst>
        </pc:spChg>
        <pc:spChg chg="mod">
          <ac:chgData name="Bai Zhihao" userId="4a4b8ddf0d9503d6" providerId="LiveId" clId="{04AC5F9D-3119-4713-95AF-9518FC8B2A68}" dt="2020-10-12T19:48:52.233" v="13913" actId="20577"/>
          <ac:spMkLst>
            <pc:docMk/>
            <pc:sldMk cId="917860720" sldId="322"/>
            <ac:spMk id="15" creationId="{AB434A87-2521-4731-A3EF-B5CE883429BE}"/>
          </ac:spMkLst>
        </pc:spChg>
        <pc:spChg chg="del">
          <ac:chgData name="Bai Zhihao" userId="4a4b8ddf0d9503d6" providerId="LiveId" clId="{04AC5F9D-3119-4713-95AF-9518FC8B2A68}" dt="2020-10-12T19:48:54.198" v="13914" actId="478"/>
          <ac:spMkLst>
            <pc:docMk/>
            <pc:sldMk cId="917860720" sldId="322"/>
            <ac:spMk id="16" creationId="{DBC6497D-6613-4DA0-AC76-8D7383709C7C}"/>
          </ac:spMkLst>
        </pc:spChg>
      </pc:sldChg>
      <pc:sldChg chg="addSp delSp modSp add del mod ord modNotesTx">
        <pc:chgData name="Bai Zhihao" userId="4a4b8ddf0d9503d6" providerId="LiveId" clId="{04AC5F9D-3119-4713-95AF-9518FC8B2A68}" dt="2020-10-14T01:29:59.091" v="23503" actId="2696"/>
        <pc:sldMkLst>
          <pc:docMk/>
          <pc:sldMk cId="2426859914" sldId="323"/>
        </pc:sldMkLst>
        <pc:spChg chg="mod">
          <ac:chgData name="Bai Zhihao" userId="4a4b8ddf0d9503d6" providerId="LiveId" clId="{04AC5F9D-3119-4713-95AF-9518FC8B2A68}" dt="2020-10-13T05:05:19.222" v="16672" actId="20577"/>
          <ac:spMkLst>
            <pc:docMk/>
            <pc:sldMk cId="2426859914" sldId="323"/>
            <ac:spMk id="2" creationId="{2791F73D-CCC2-458C-9B31-590C1A3CD306}"/>
          </ac:spMkLst>
        </pc:spChg>
        <pc:spChg chg="add mod">
          <ac:chgData name="Bai Zhihao" userId="4a4b8ddf0d9503d6" providerId="LiveId" clId="{04AC5F9D-3119-4713-95AF-9518FC8B2A68}" dt="2020-10-13T06:01:00.628" v="18636" actId="1076"/>
          <ac:spMkLst>
            <pc:docMk/>
            <pc:sldMk cId="2426859914" sldId="323"/>
            <ac:spMk id="3" creationId="{9244F634-959D-4A42-86FE-7E1D0DF775DA}"/>
          </ac:spMkLst>
        </pc:spChg>
        <pc:spChg chg="del">
          <ac:chgData name="Bai Zhihao" userId="4a4b8ddf0d9503d6" providerId="LiveId" clId="{04AC5F9D-3119-4713-95AF-9518FC8B2A68}" dt="2020-10-13T05:38:20.635" v="17165" actId="478"/>
          <ac:spMkLst>
            <pc:docMk/>
            <pc:sldMk cId="2426859914" sldId="323"/>
            <ac:spMk id="6" creationId="{85D6A63F-3A28-42A6-B447-169F38586589}"/>
          </ac:spMkLst>
        </pc:spChg>
        <pc:spChg chg="del">
          <ac:chgData name="Bai Zhihao" userId="4a4b8ddf0d9503d6" providerId="LiveId" clId="{04AC5F9D-3119-4713-95AF-9518FC8B2A68}" dt="2020-10-13T05:38:20.635" v="17165" actId="478"/>
          <ac:spMkLst>
            <pc:docMk/>
            <pc:sldMk cId="2426859914" sldId="323"/>
            <ac:spMk id="7" creationId="{89F56AB6-B374-42CF-9F05-E30557BD4E8E}"/>
          </ac:spMkLst>
        </pc:spChg>
        <pc:spChg chg="del">
          <ac:chgData name="Bai Zhihao" userId="4a4b8ddf0d9503d6" providerId="LiveId" clId="{04AC5F9D-3119-4713-95AF-9518FC8B2A68}" dt="2020-10-13T05:38:20.635" v="17165" actId="478"/>
          <ac:spMkLst>
            <pc:docMk/>
            <pc:sldMk cId="2426859914" sldId="323"/>
            <ac:spMk id="9" creationId="{716A31B7-9CCC-4760-BF15-A3B7BBE5DAD6}"/>
          </ac:spMkLst>
        </pc:spChg>
        <pc:spChg chg="del">
          <ac:chgData name="Bai Zhihao" userId="4a4b8ddf0d9503d6" providerId="LiveId" clId="{04AC5F9D-3119-4713-95AF-9518FC8B2A68}" dt="2020-10-13T05:38:23.491" v="17166" actId="478"/>
          <ac:spMkLst>
            <pc:docMk/>
            <pc:sldMk cId="2426859914" sldId="323"/>
            <ac:spMk id="15" creationId="{AB434A87-2521-4731-A3EF-B5CE883429BE}"/>
          </ac:spMkLst>
        </pc:spChg>
        <pc:spChg chg="del">
          <ac:chgData name="Bai Zhihao" userId="4a4b8ddf0d9503d6" providerId="LiveId" clId="{04AC5F9D-3119-4713-95AF-9518FC8B2A68}" dt="2020-10-13T05:38:20.635" v="17165" actId="478"/>
          <ac:spMkLst>
            <pc:docMk/>
            <pc:sldMk cId="2426859914" sldId="323"/>
            <ac:spMk id="16" creationId="{DBC6497D-6613-4DA0-AC76-8D7383709C7C}"/>
          </ac:spMkLst>
        </pc:spChg>
        <pc:spChg chg="del">
          <ac:chgData name="Bai Zhihao" userId="4a4b8ddf0d9503d6" providerId="LiveId" clId="{04AC5F9D-3119-4713-95AF-9518FC8B2A68}" dt="2020-10-13T05:38:20.635" v="17165" actId="478"/>
          <ac:spMkLst>
            <pc:docMk/>
            <pc:sldMk cId="2426859914" sldId="323"/>
            <ac:spMk id="17" creationId="{587CBF2A-F199-47C2-BAF7-DFFCD85D47C1}"/>
          </ac:spMkLst>
        </pc:spChg>
        <pc:spChg chg="del">
          <ac:chgData name="Bai Zhihao" userId="4a4b8ddf0d9503d6" providerId="LiveId" clId="{04AC5F9D-3119-4713-95AF-9518FC8B2A68}" dt="2020-10-12T19:48:59.938" v="13915" actId="478"/>
          <ac:spMkLst>
            <pc:docMk/>
            <pc:sldMk cId="2426859914" sldId="323"/>
            <ac:spMk id="18" creationId="{BF75F8D3-FD2A-4330-95B8-4C4ABD07388C}"/>
          </ac:spMkLst>
        </pc:spChg>
        <pc:spChg chg="del">
          <ac:chgData name="Bai Zhihao" userId="4a4b8ddf0d9503d6" providerId="LiveId" clId="{04AC5F9D-3119-4713-95AF-9518FC8B2A68}" dt="2020-10-12T19:49:00.897" v="13916" actId="478"/>
          <ac:spMkLst>
            <pc:docMk/>
            <pc:sldMk cId="2426859914" sldId="323"/>
            <ac:spMk id="20" creationId="{F2B61E58-DEEC-47DB-A3C6-3D021CA03A31}"/>
          </ac:spMkLst>
        </pc:spChg>
        <pc:cxnChg chg="del mod">
          <ac:chgData name="Bai Zhihao" userId="4a4b8ddf0d9503d6" providerId="LiveId" clId="{04AC5F9D-3119-4713-95AF-9518FC8B2A68}" dt="2020-10-13T05:38:20.635" v="17165" actId="478"/>
          <ac:cxnSpMkLst>
            <pc:docMk/>
            <pc:sldMk cId="2426859914" sldId="323"/>
            <ac:cxnSpMk id="11" creationId="{08AFC2D1-3448-4B82-BC99-66009A2694E2}"/>
          </ac:cxnSpMkLst>
        </pc:cxnChg>
        <pc:cxnChg chg="del mod">
          <ac:chgData name="Bai Zhihao" userId="4a4b8ddf0d9503d6" providerId="LiveId" clId="{04AC5F9D-3119-4713-95AF-9518FC8B2A68}" dt="2020-10-13T05:38:20.635" v="17165" actId="478"/>
          <ac:cxnSpMkLst>
            <pc:docMk/>
            <pc:sldMk cId="2426859914" sldId="323"/>
            <ac:cxnSpMk id="14" creationId="{1EAF7F10-1A4D-4E67-AE4F-472B1C7FB00A}"/>
          </ac:cxnSpMkLst>
        </pc:cxnChg>
      </pc:sldChg>
      <pc:sldChg chg="modSp add del mod">
        <pc:chgData name="Bai Zhihao" userId="4a4b8ddf0d9503d6" providerId="LiveId" clId="{04AC5F9D-3119-4713-95AF-9518FC8B2A68}" dt="2020-10-17T19:54:23.855" v="44670" actId="47"/>
        <pc:sldMkLst>
          <pc:docMk/>
          <pc:sldMk cId="3353933069" sldId="323"/>
        </pc:sldMkLst>
        <pc:spChg chg="mod">
          <ac:chgData name="Bai Zhihao" userId="4a4b8ddf0d9503d6" providerId="LiveId" clId="{04AC5F9D-3119-4713-95AF-9518FC8B2A68}" dt="2020-10-14T19:41:20.435" v="43463" actId="20577"/>
          <ac:spMkLst>
            <pc:docMk/>
            <pc:sldMk cId="3353933069" sldId="323"/>
            <ac:spMk id="2" creationId="{2791F73D-CCC2-458C-9B31-590C1A3CD306}"/>
          </ac:spMkLst>
        </pc:spChg>
      </pc:sldChg>
      <pc:sldChg chg="addSp delSp modSp add del mod ord modNotesTx">
        <pc:chgData name="Bai Zhihao" userId="4a4b8ddf0d9503d6" providerId="LiveId" clId="{04AC5F9D-3119-4713-95AF-9518FC8B2A68}" dt="2020-10-17T21:19:35.782" v="45626" actId="47"/>
        <pc:sldMkLst>
          <pc:docMk/>
          <pc:sldMk cId="558917235" sldId="324"/>
        </pc:sldMkLst>
        <pc:spChg chg="mod">
          <ac:chgData name="Bai Zhihao" userId="4a4b8ddf0d9503d6" providerId="LiveId" clId="{04AC5F9D-3119-4713-95AF-9518FC8B2A68}" dt="2020-10-14T19:40:34.525" v="43454" actId="20577"/>
          <ac:spMkLst>
            <pc:docMk/>
            <pc:sldMk cId="558917235" sldId="324"/>
            <ac:spMk id="2" creationId="{2791F73D-CCC2-458C-9B31-590C1A3CD306}"/>
          </ac:spMkLst>
        </pc:spChg>
        <pc:spChg chg="del">
          <ac:chgData name="Bai Zhihao" userId="4a4b8ddf0d9503d6" providerId="LiveId" clId="{04AC5F9D-3119-4713-95AF-9518FC8B2A68}" dt="2020-10-13T04:08:41.738" v="14008" actId="478"/>
          <ac:spMkLst>
            <pc:docMk/>
            <pc:sldMk cId="558917235" sldId="324"/>
            <ac:spMk id="6" creationId="{85D6A63F-3A28-42A6-B447-169F38586589}"/>
          </ac:spMkLst>
        </pc:spChg>
        <pc:spChg chg="del">
          <ac:chgData name="Bai Zhihao" userId="4a4b8ddf0d9503d6" providerId="LiveId" clId="{04AC5F9D-3119-4713-95AF-9518FC8B2A68}" dt="2020-10-13T04:08:41.738" v="14008" actId="478"/>
          <ac:spMkLst>
            <pc:docMk/>
            <pc:sldMk cId="558917235" sldId="324"/>
            <ac:spMk id="7" creationId="{89F56AB6-B374-42CF-9F05-E30557BD4E8E}"/>
          </ac:spMkLst>
        </pc:spChg>
        <pc:spChg chg="del">
          <ac:chgData name="Bai Zhihao" userId="4a4b8ddf0d9503d6" providerId="LiveId" clId="{04AC5F9D-3119-4713-95AF-9518FC8B2A68}" dt="2020-10-13T04:08:41.738" v="14008" actId="478"/>
          <ac:spMkLst>
            <pc:docMk/>
            <pc:sldMk cId="558917235" sldId="324"/>
            <ac:spMk id="9" creationId="{716A31B7-9CCC-4760-BF15-A3B7BBE5DAD6}"/>
          </ac:spMkLst>
        </pc:spChg>
        <pc:spChg chg="add del mod">
          <ac:chgData name="Bai Zhihao" userId="4a4b8ddf0d9503d6" providerId="LiveId" clId="{04AC5F9D-3119-4713-95AF-9518FC8B2A68}" dt="2020-10-13T04:11:47.927" v="14027" actId="478"/>
          <ac:spMkLst>
            <pc:docMk/>
            <pc:sldMk cId="558917235" sldId="324"/>
            <ac:spMk id="10" creationId="{DFEA6F8A-08F2-400C-AE6F-AB04CE801221}"/>
          </ac:spMkLst>
        </pc:spChg>
        <pc:spChg chg="add del mod topLvl">
          <ac:chgData name="Bai Zhihao" userId="4a4b8ddf0d9503d6" providerId="LiveId" clId="{04AC5F9D-3119-4713-95AF-9518FC8B2A68}" dt="2020-10-13T04:15:44.886" v="14069" actId="478"/>
          <ac:spMkLst>
            <pc:docMk/>
            <pc:sldMk cId="558917235" sldId="324"/>
            <ac:spMk id="12" creationId="{1CF035E1-2A08-4A03-87E0-DD0839D23E16}"/>
          </ac:spMkLst>
        </pc:spChg>
        <pc:spChg chg="add del mod topLvl">
          <ac:chgData name="Bai Zhihao" userId="4a4b8ddf0d9503d6" providerId="LiveId" clId="{04AC5F9D-3119-4713-95AF-9518FC8B2A68}" dt="2020-10-13T04:15:45.500" v="14070" actId="478"/>
          <ac:spMkLst>
            <pc:docMk/>
            <pc:sldMk cId="558917235" sldId="324"/>
            <ac:spMk id="13" creationId="{1BC92066-1F68-4C5B-8559-5253C100D842}"/>
          </ac:spMkLst>
        </pc:spChg>
        <pc:spChg chg="del">
          <ac:chgData name="Bai Zhihao" userId="4a4b8ddf0d9503d6" providerId="LiveId" clId="{04AC5F9D-3119-4713-95AF-9518FC8B2A68}" dt="2020-10-13T04:08:45.449" v="14009" actId="478"/>
          <ac:spMkLst>
            <pc:docMk/>
            <pc:sldMk cId="558917235" sldId="324"/>
            <ac:spMk id="15" creationId="{AB434A87-2521-4731-A3EF-B5CE883429BE}"/>
          </ac:spMkLst>
        </pc:spChg>
        <pc:spChg chg="del">
          <ac:chgData name="Bai Zhihao" userId="4a4b8ddf0d9503d6" providerId="LiveId" clId="{04AC5F9D-3119-4713-95AF-9518FC8B2A68}" dt="2020-10-13T04:08:41.738" v="14008" actId="478"/>
          <ac:spMkLst>
            <pc:docMk/>
            <pc:sldMk cId="558917235" sldId="324"/>
            <ac:spMk id="17" creationId="{587CBF2A-F199-47C2-BAF7-DFFCD85D47C1}"/>
          </ac:spMkLst>
        </pc:spChg>
        <pc:spChg chg="add mod topLvl">
          <ac:chgData name="Bai Zhihao" userId="4a4b8ddf0d9503d6" providerId="LiveId" clId="{04AC5F9D-3119-4713-95AF-9518FC8B2A68}" dt="2020-10-17T19:50:24.249" v="44586" actId="20577"/>
          <ac:spMkLst>
            <pc:docMk/>
            <pc:sldMk cId="558917235" sldId="324"/>
            <ac:spMk id="19" creationId="{343D2792-849F-4336-8357-7A939F88DE7B}"/>
          </ac:spMkLst>
        </pc:spChg>
        <pc:spChg chg="add del">
          <ac:chgData name="Bai Zhihao" userId="4a4b8ddf0d9503d6" providerId="LiveId" clId="{04AC5F9D-3119-4713-95AF-9518FC8B2A68}" dt="2020-10-13T04:12:51.399" v="14057" actId="22"/>
          <ac:spMkLst>
            <pc:docMk/>
            <pc:sldMk cId="558917235" sldId="324"/>
            <ac:spMk id="21" creationId="{6563D0A1-8821-48D5-ABE8-FB9E29E387AF}"/>
          </ac:spMkLst>
        </pc:spChg>
        <pc:spChg chg="add mod topLvl">
          <ac:chgData name="Bai Zhihao" userId="4a4b8ddf0d9503d6" providerId="LiveId" clId="{04AC5F9D-3119-4713-95AF-9518FC8B2A68}" dt="2020-10-17T19:50:28.592" v="44592" actId="20577"/>
          <ac:spMkLst>
            <pc:docMk/>
            <pc:sldMk cId="558917235" sldId="324"/>
            <ac:spMk id="23" creationId="{3CC5AB77-AB93-45BD-AB4B-56CAA928EBE4}"/>
          </ac:spMkLst>
        </pc:spChg>
        <pc:spChg chg="add mod ord topLvl">
          <ac:chgData name="Bai Zhihao" userId="4a4b8ddf0d9503d6" providerId="LiveId" clId="{04AC5F9D-3119-4713-95AF-9518FC8B2A68}" dt="2020-10-13T04:34:01.658" v="14485" actId="165"/>
          <ac:spMkLst>
            <pc:docMk/>
            <pc:sldMk cId="558917235" sldId="324"/>
            <ac:spMk id="24" creationId="{F07F7F36-F7ED-4547-A9D2-61EC7B3E2346}"/>
          </ac:spMkLst>
        </pc:spChg>
        <pc:spChg chg="add mod ord topLvl">
          <ac:chgData name="Bai Zhihao" userId="4a4b8ddf0d9503d6" providerId="LiveId" clId="{04AC5F9D-3119-4713-95AF-9518FC8B2A68}" dt="2020-10-13T04:34:01.658" v="14485" actId="165"/>
          <ac:spMkLst>
            <pc:docMk/>
            <pc:sldMk cId="558917235" sldId="324"/>
            <ac:spMk id="25" creationId="{4512F39F-DCE3-43F9-8A91-C5DF70DE0611}"/>
          </ac:spMkLst>
        </pc:spChg>
        <pc:spChg chg="add mod topLvl">
          <ac:chgData name="Bai Zhihao" userId="4a4b8ddf0d9503d6" providerId="LiveId" clId="{04AC5F9D-3119-4713-95AF-9518FC8B2A68}" dt="2020-10-13T04:34:01.658" v="14485" actId="165"/>
          <ac:spMkLst>
            <pc:docMk/>
            <pc:sldMk cId="558917235" sldId="324"/>
            <ac:spMk id="27" creationId="{8EEF70F5-5136-4C92-8072-D087E3C3BBCC}"/>
          </ac:spMkLst>
        </pc:spChg>
        <pc:spChg chg="add mod topLvl">
          <ac:chgData name="Bai Zhihao" userId="4a4b8ddf0d9503d6" providerId="LiveId" clId="{04AC5F9D-3119-4713-95AF-9518FC8B2A68}" dt="2020-10-13T04:34:01.658" v="14485" actId="165"/>
          <ac:spMkLst>
            <pc:docMk/>
            <pc:sldMk cId="558917235" sldId="324"/>
            <ac:spMk id="29" creationId="{14D19E2B-9231-45D8-93DD-49102067B775}"/>
          </ac:spMkLst>
        </pc:spChg>
        <pc:spChg chg="add mod topLvl">
          <ac:chgData name="Bai Zhihao" userId="4a4b8ddf0d9503d6" providerId="LiveId" clId="{04AC5F9D-3119-4713-95AF-9518FC8B2A68}" dt="2020-10-13T04:34:01.658" v="14485" actId="165"/>
          <ac:spMkLst>
            <pc:docMk/>
            <pc:sldMk cId="558917235" sldId="324"/>
            <ac:spMk id="30" creationId="{1DA12994-5944-4230-B62B-332A44AEB5AE}"/>
          </ac:spMkLst>
        </pc:spChg>
        <pc:spChg chg="add del mod">
          <ac:chgData name="Bai Zhihao" userId="4a4b8ddf0d9503d6" providerId="LiveId" clId="{04AC5F9D-3119-4713-95AF-9518FC8B2A68}" dt="2020-10-13T04:29:17.629" v="14203" actId="478"/>
          <ac:spMkLst>
            <pc:docMk/>
            <pc:sldMk cId="558917235" sldId="324"/>
            <ac:spMk id="33" creationId="{F3598342-022F-4D1C-8BB1-480FE2BB5246}"/>
          </ac:spMkLst>
        </pc:spChg>
        <pc:spChg chg="add del mod">
          <ac:chgData name="Bai Zhihao" userId="4a4b8ddf0d9503d6" providerId="LiveId" clId="{04AC5F9D-3119-4713-95AF-9518FC8B2A68}" dt="2020-10-13T04:29:19.657" v="14204" actId="478"/>
          <ac:spMkLst>
            <pc:docMk/>
            <pc:sldMk cId="558917235" sldId="324"/>
            <ac:spMk id="34" creationId="{431A54EF-D20B-4321-B8B5-680BE81090EA}"/>
          </ac:spMkLst>
        </pc:spChg>
        <pc:spChg chg="add mod">
          <ac:chgData name="Bai Zhihao" userId="4a4b8ddf0d9503d6" providerId="LiveId" clId="{04AC5F9D-3119-4713-95AF-9518FC8B2A68}" dt="2020-10-13T04:35:57.797" v="14560" actId="207"/>
          <ac:spMkLst>
            <pc:docMk/>
            <pc:sldMk cId="558917235" sldId="324"/>
            <ac:spMk id="36" creationId="{28E32AC1-7EFD-45BA-A9C6-ED464AB7B1A3}"/>
          </ac:spMkLst>
        </pc:spChg>
        <pc:grpChg chg="add del mod">
          <ac:chgData name="Bai Zhihao" userId="4a4b8ddf0d9503d6" providerId="LiveId" clId="{04AC5F9D-3119-4713-95AF-9518FC8B2A68}" dt="2020-10-13T04:12:24.846" v="14035" actId="165"/>
          <ac:grpSpMkLst>
            <pc:docMk/>
            <pc:sldMk cId="558917235" sldId="324"/>
            <ac:grpSpMk id="18" creationId="{C426F46F-1366-49C4-8259-0B12580F01B6}"/>
          </ac:grpSpMkLst>
        </pc:grpChg>
        <pc:grpChg chg="add del mod">
          <ac:chgData name="Bai Zhihao" userId="4a4b8ddf0d9503d6" providerId="LiveId" clId="{04AC5F9D-3119-4713-95AF-9518FC8B2A68}" dt="2020-10-13T04:32:30.407" v="14468" actId="165"/>
          <ac:grpSpMkLst>
            <pc:docMk/>
            <pc:sldMk cId="558917235" sldId="324"/>
            <ac:grpSpMk id="31" creationId="{D3257104-4DC9-4764-A93A-B4699585EF4B}"/>
          </ac:grpSpMkLst>
        </pc:grpChg>
        <pc:grpChg chg="add del mod">
          <ac:chgData name="Bai Zhihao" userId="4a4b8ddf0d9503d6" providerId="LiveId" clId="{04AC5F9D-3119-4713-95AF-9518FC8B2A68}" dt="2020-10-13T04:34:01.658" v="14485" actId="165"/>
          <ac:grpSpMkLst>
            <pc:docMk/>
            <pc:sldMk cId="558917235" sldId="324"/>
            <ac:grpSpMk id="35" creationId="{9CD7CCB6-8AA8-444B-A577-6465D9485D25}"/>
          </ac:grpSpMkLst>
        </pc:grpChg>
        <pc:picChg chg="add mod topLvl modCrop">
          <ac:chgData name="Bai Zhihao" userId="4a4b8ddf0d9503d6" providerId="LiveId" clId="{04AC5F9D-3119-4713-95AF-9518FC8B2A68}" dt="2020-10-13T04:34:01.658" v="14485" actId="165"/>
          <ac:picMkLst>
            <pc:docMk/>
            <pc:sldMk cId="558917235" sldId="324"/>
            <ac:picMk id="8" creationId="{5BDC27AF-F1C1-460E-BBD8-FE9AEB47D8EF}"/>
          </ac:picMkLst>
        </pc:picChg>
        <pc:cxnChg chg="del mod">
          <ac:chgData name="Bai Zhihao" userId="4a4b8ddf0d9503d6" providerId="LiveId" clId="{04AC5F9D-3119-4713-95AF-9518FC8B2A68}" dt="2020-10-13T04:08:41.738" v="14008" actId="478"/>
          <ac:cxnSpMkLst>
            <pc:docMk/>
            <pc:sldMk cId="558917235" sldId="324"/>
            <ac:cxnSpMk id="11" creationId="{08AFC2D1-3448-4B82-BC99-66009A2694E2}"/>
          </ac:cxnSpMkLst>
        </pc:cxnChg>
        <pc:cxnChg chg="del mod">
          <ac:chgData name="Bai Zhihao" userId="4a4b8ddf0d9503d6" providerId="LiveId" clId="{04AC5F9D-3119-4713-95AF-9518FC8B2A68}" dt="2020-10-13T04:08:41.738" v="14008" actId="478"/>
          <ac:cxnSpMkLst>
            <pc:docMk/>
            <pc:sldMk cId="558917235" sldId="324"/>
            <ac:cxnSpMk id="14" creationId="{1EAF7F10-1A4D-4E67-AE4F-472B1C7FB00A}"/>
          </ac:cxnSpMkLst>
        </pc:cxnChg>
      </pc:sldChg>
      <pc:sldChg chg="delSp modSp add del mod modNotesTx">
        <pc:chgData name="Bai Zhihao" userId="4a4b8ddf0d9503d6" providerId="LiveId" clId="{04AC5F9D-3119-4713-95AF-9518FC8B2A68}" dt="2020-10-13T04:40:33.877" v="15181" actId="47"/>
        <pc:sldMkLst>
          <pc:docMk/>
          <pc:sldMk cId="58728632" sldId="325"/>
        </pc:sldMkLst>
        <pc:spChg chg="mod">
          <ac:chgData name="Bai Zhihao" userId="4a4b8ddf0d9503d6" providerId="LiveId" clId="{04AC5F9D-3119-4713-95AF-9518FC8B2A68}" dt="2020-10-13T04:31:54.630" v="14464" actId="20577"/>
          <ac:spMkLst>
            <pc:docMk/>
            <pc:sldMk cId="58728632" sldId="325"/>
            <ac:spMk id="19" creationId="{343D2792-849F-4336-8357-7A939F88DE7B}"/>
          </ac:spMkLst>
        </pc:spChg>
        <pc:spChg chg="mod">
          <ac:chgData name="Bai Zhihao" userId="4a4b8ddf0d9503d6" providerId="LiveId" clId="{04AC5F9D-3119-4713-95AF-9518FC8B2A68}" dt="2020-10-13T04:31:45.462" v="14453" actId="20577"/>
          <ac:spMkLst>
            <pc:docMk/>
            <pc:sldMk cId="58728632" sldId="325"/>
            <ac:spMk id="23" creationId="{3CC5AB77-AB93-45BD-AB4B-56CAA928EBE4}"/>
          </ac:spMkLst>
        </pc:spChg>
        <pc:spChg chg="mod">
          <ac:chgData name="Bai Zhihao" userId="4a4b8ddf0d9503d6" providerId="LiveId" clId="{04AC5F9D-3119-4713-95AF-9518FC8B2A68}" dt="2020-10-13T04:32:14.583" v="14467" actId="20577"/>
          <ac:spMkLst>
            <pc:docMk/>
            <pc:sldMk cId="58728632" sldId="325"/>
            <ac:spMk id="33" creationId="{F3598342-022F-4D1C-8BB1-480FE2BB5246}"/>
          </ac:spMkLst>
        </pc:spChg>
        <pc:spChg chg="del">
          <ac:chgData name="Bai Zhihao" userId="4a4b8ddf0d9503d6" providerId="LiveId" clId="{04AC5F9D-3119-4713-95AF-9518FC8B2A68}" dt="2020-10-13T04:29:29.261" v="14206" actId="478"/>
          <ac:spMkLst>
            <pc:docMk/>
            <pc:sldMk cId="58728632" sldId="325"/>
            <ac:spMk id="34" creationId="{431A54EF-D20B-4321-B8B5-680BE81090EA}"/>
          </ac:spMkLst>
        </pc:spChg>
      </pc:sldChg>
      <pc:sldChg chg="add del">
        <pc:chgData name="Bai Zhihao" userId="4a4b8ddf0d9503d6" providerId="LiveId" clId="{04AC5F9D-3119-4713-95AF-9518FC8B2A68}" dt="2020-10-13T04:40:36.706" v="15182" actId="47"/>
        <pc:sldMkLst>
          <pc:docMk/>
          <pc:sldMk cId="1082356718" sldId="326"/>
        </pc:sldMkLst>
      </pc:sldChg>
      <pc:sldChg chg="delSp modSp add mod modTransition modAnim modNotesTx">
        <pc:chgData name="Bai Zhihao" userId="4a4b8ddf0d9503d6" providerId="LiveId" clId="{04AC5F9D-3119-4713-95AF-9518FC8B2A68}" dt="2020-10-20T01:01:08.839" v="47802"/>
        <pc:sldMkLst>
          <pc:docMk/>
          <pc:sldMk cId="1454075573" sldId="327"/>
        </pc:sldMkLst>
        <pc:spChg chg="mod">
          <ac:chgData name="Bai Zhihao" userId="4a4b8ddf0d9503d6" providerId="LiveId" clId="{04AC5F9D-3119-4713-95AF-9518FC8B2A68}" dt="2020-10-19T18:11:16.110" v="47380" actId="20577"/>
          <ac:spMkLst>
            <pc:docMk/>
            <pc:sldMk cId="1454075573" sldId="327"/>
            <ac:spMk id="2" creationId="{2791F73D-CCC2-458C-9B31-590C1A3CD306}"/>
          </ac:spMkLst>
        </pc:spChg>
        <pc:spChg chg="mod topLvl">
          <ac:chgData name="Bai Zhihao" userId="4a4b8ddf0d9503d6" providerId="LiveId" clId="{04AC5F9D-3119-4713-95AF-9518FC8B2A68}" dt="2020-10-13T04:34:34.374" v="14531" actId="403"/>
          <ac:spMkLst>
            <pc:docMk/>
            <pc:sldMk cId="1454075573" sldId="327"/>
            <ac:spMk id="19" creationId="{343D2792-849F-4336-8357-7A939F88DE7B}"/>
          </ac:spMkLst>
        </pc:spChg>
        <pc:spChg chg="mod topLvl">
          <ac:chgData name="Bai Zhihao" userId="4a4b8ddf0d9503d6" providerId="LiveId" clId="{04AC5F9D-3119-4713-95AF-9518FC8B2A68}" dt="2020-10-13T04:34:37.102" v="14532" actId="403"/>
          <ac:spMkLst>
            <pc:docMk/>
            <pc:sldMk cId="1454075573" sldId="327"/>
            <ac:spMk id="23" creationId="{3CC5AB77-AB93-45BD-AB4B-56CAA928EBE4}"/>
          </ac:spMkLst>
        </pc:spChg>
        <pc:spChg chg="mod topLvl">
          <ac:chgData name="Bai Zhihao" userId="4a4b8ddf0d9503d6" providerId="LiveId" clId="{04AC5F9D-3119-4713-95AF-9518FC8B2A68}" dt="2020-10-13T04:33:55.688" v="14484" actId="165"/>
          <ac:spMkLst>
            <pc:docMk/>
            <pc:sldMk cId="1454075573" sldId="327"/>
            <ac:spMk id="24" creationId="{F07F7F36-F7ED-4547-A9D2-61EC7B3E2346}"/>
          </ac:spMkLst>
        </pc:spChg>
        <pc:spChg chg="mod topLvl">
          <ac:chgData name="Bai Zhihao" userId="4a4b8ddf0d9503d6" providerId="LiveId" clId="{04AC5F9D-3119-4713-95AF-9518FC8B2A68}" dt="2020-10-13T04:33:55.688" v="14484" actId="165"/>
          <ac:spMkLst>
            <pc:docMk/>
            <pc:sldMk cId="1454075573" sldId="327"/>
            <ac:spMk id="25" creationId="{4512F39F-DCE3-43F9-8A91-C5DF70DE0611}"/>
          </ac:spMkLst>
        </pc:spChg>
        <pc:spChg chg="mod topLvl">
          <ac:chgData name="Bai Zhihao" userId="4a4b8ddf0d9503d6" providerId="LiveId" clId="{04AC5F9D-3119-4713-95AF-9518FC8B2A68}" dt="2020-10-13T04:33:55.688" v="14484" actId="165"/>
          <ac:spMkLst>
            <pc:docMk/>
            <pc:sldMk cId="1454075573" sldId="327"/>
            <ac:spMk id="27" creationId="{8EEF70F5-5136-4C92-8072-D087E3C3BBCC}"/>
          </ac:spMkLst>
        </pc:spChg>
        <pc:spChg chg="mod topLvl">
          <ac:chgData name="Bai Zhihao" userId="4a4b8ddf0d9503d6" providerId="LiveId" clId="{04AC5F9D-3119-4713-95AF-9518FC8B2A68}" dt="2020-10-13T04:33:55.688" v="14484" actId="165"/>
          <ac:spMkLst>
            <pc:docMk/>
            <pc:sldMk cId="1454075573" sldId="327"/>
            <ac:spMk id="29" creationId="{14D19E2B-9231-45D8-93DD-49102067B775}"/>
          </ac:spMkLst>
        </pc:spChg>
        <pc:spChg chg="mod topLvl">
          <ac:chgData name="Bai Zhihao" userId="4a4b8ddf0d9503d6" providerId="LiveId" clId="{04AC5F9D-3119-4713-95AF-9518FC8B2A68}" dt="2020-10-13T04:33:55.688" v="14484" actId="165"/>
          <ac:spMkLst>
            <pc:docMk/>
            <pc:sldMk cId="1454075573" sldId="327"/>
            <ac:spMk id="30" creationId="{1DA12994-5944-4230-B62B-332A44AEB5AE}"/>
          </ac:spMkLst>
        </pc:spChg>
        <pc:grpChg chg="del">
          <ac:chgData name="Bai Zhihao" userId="4a4b8ddf0d9503d6" providerId="LiveId" clId="{04AC5F9D-3119-4713-95AF-9518FC8B2A68}" dt="2020-10-13T04:33:55.688" v="14484" actId="165"/>
          <ac:grpSpMkLst>
            <pc:docMk/>
            <pc:sldMk cId="1454075573" sldId="327"/>
            <ac:grpSpMk id="35" creationId="{9CD7CCB6-8AA8-444B-A577-6465D9485D25}"/>
          </ac:grpSpMkLst>
        </pc:grpChg>
        <pc:picChg chg="del">
          <ac:chgData name="Bai Zhihao" userId="4a4b8ddf0d9503d6" providerId="LiveId" clId="{04AC5F9D-3119-4713-95AF-9518FC8B2A68}" dt="2020-10-17T22:50:40.653" v="46424"/>
          <ac:picMkLst>
            <pc:docMk/>
            <pc:sldMk cId="1454075573" sldId="327"/>
            <ac:picMk id="3" creationId="{628F8534-794C-46D4-9D36-118238D27675}"/>
          </ac:picMkLst>
        </pc:picChg>
        <pc:picChg chg="mod topLvl">
          <ac:chgData name="Bai Zhihao" userId="4a4b8ddf0d9503d6" providerId="LiveId" clId="{04AC5F9D-3119-4713-95AF-9518FC8B2A68}" dt="2020-10-13T04:33:55.688" v="14484" actId="165"/>
          <ac:picMkLst>
            <pc:docMk/>
            <pc:sldMk cId="1454075573" sldId="327"/>
            <ac:picMk id="8" creationId="{5BDC27AF-F1C1-460E-BBD8-FE9AEB47D8EF}"/>
          </ac:picMkLst>
        </pc:picChg>
      </pc:sldChg>
      <pc:sldChg chg="addSp delSp modSp add mod modTransition modAnim modNotesTx">
        <pc:chgData name="Bai Zhihao" userId="4a4b8ddf0d9503d6" providerId="LiveId" clId="{04AC5F9D-3119-4713-95AF-9518FC8B2A68}" dt="2020-10-20T01:14:23.017" v="47861"/>
        <pc:sldMkLst>
          <pc:docMk/>
          <pc:sldMk cId="4052254139" sldId="328"/>
        </pc:sldMkLst>
        <pc:spChg chg="mod">
          <ac:chgData name="Bai Zhihao" userId="4a4b8ddf0d9503d6" providerId="LiveId" clId="{04AC5F9D-3119-4713-95AF-9518FC8B2A68}" dt="2020-10-19T18:11:08.893" v="47364" actId="20577"/>
          <ac:spMkLst>
            <pc:docMk/>
            <pc:sldMk cId="4052254139" sldId="328"/>
            <ac:spMk id="2" creationId="{2791F73D-CCC2-458C-9B31-590C1A3CD306}"/>
          </ac:spMkLst>
        </pc:spChg>
        <pc:spChg chg="add mod">
          <ac:chgData name="Bai Zhihao" userId="4a4b8ddf0d9503d6" providerId="LiveId" clId="{04AC5F9D-3119-4713-95AF-9518FC8B2A68}" dt="2020-10-19T16:54:42.938" v="46859" actId="207"/>
          <ac:spMkLst>
            <pc:docMk/>
            <pc:sldMk cId="4052254139" sldId="328"/>
            <ac:spMk id="3" creationId="{F74F543D-2FA5-4D93-AFF0-A9747AE42EAD}"/>
          </ac:spMkLst>
        </pc:spChg>
        <pc:spChg chg="mod">
          <ac:chgData name="Bai Zhihao" userId="4a4b8ddf0d9503d6" providerId="LiveId" clId="{04AC5F9D-3119-4713-95AF-9518FC8B2A68}" dt="2020-10-19T16:54:13.016" v="46854" actId="207"/>
          <ac:spMkLst>
            <pc:docMk/>
            <pc:sldMk cId="4052254139" sldId="328"/>
            <ac:spMk id="19" creationId="{343D2792-849F-4336-8357-7A939F88DE7B}"/>
          </ac:spMkLst>
        </pc:spChg>
        <pc:spChg chg="mod">
          <ac:chgData name="Bai Zhihao" userId="4a4b8ddf0d9503d6" providerId="LiveId" clId="{04AC5F9D-3119-4713-95AF-9518FC8B2A68}" dt="2020-10-19T16:54:10.929" v="46853" actId="207"/>
          <ac:spMkLst>
            <pc:docMk/>
            <pc:sldMk cId="4052254139" sldId="328"/>
            <ac:spMk id="23" creationId="{3CC5AB77-AB93-45BD-AB4B-56CAA928EBE4}"/>
          </ac:spMkLst>
        </pc:spChg>
        <pc:spChg chg="mod">
          <ac:chgData name="Bai Zhihao" userId="4a4b8ddf0d9503d6" providerId="LiveId" clId="{04AC5F9D-3119-4713-95AF-9518FC8B2A68}" dt="2020-10-18T15:43:51.652" v="46502" actId="207"/>
          <ac:spMkLst>
            <pc:docMk/>
            <pc:sldMk cId="4052254139" sldId="328"/>
            <ac:spMk id="24" creationId="{F07F7F36-F7ED-4547-A9D2-61EC7B3E2346}"/>
          </ac:spMkLst>
        </pc:spChg>
        <pc:spChg chg="mod">
          <ac:chgData name="Bai Zhihao" userId="4a4b8ddf0d9503d6" providerId="LiveId" clId="{04AC5F9D-3119-4713-95AF-9518FC8B2A68}" dt="2020-10-18T15:43:51.652" v="46502" actId="207"/>
          <ac:spMkLst>
            <pc:docMk/>
            <pc:sldMk cId="4052254139" sldId="328"/>
            <ac:spMk id="25" creationId="{4512F39F-DCE3-43F9-8A91-C5DF70DE0611}"/>
          </ac:spMkLst>
        </pc:spChg>
        <pc:spChg chg="mod">
          <ac:chgData name="Bai Zhihao" userId="4a4b8ddf0d9503d6" providerId="LiveId" clId="{04AC5F9D-3119-4713-95AF-9518FC8B2A68}" dt="2020-10-18T15:43:51.652" v="46502" actId="207"/>
          <ac:spMkLst>
            <pc:docMk/>
            <pc:sldMk cId="4052254139" sldId="328"/>
            <ac:spMk id="27" creationId="{8EEF70F5-5136-4C92-8072-D087E3C3BBCC}"/>
          </ac:spMkLst>
        </pc:spChg>
        <pc:spChg chg="mod">
          <ac:chgData name="Bai Zhihao" userId="4a4b8ddf0d9503d6" providerId="LiveId" clId="{04AC5F9D-3119-4713-95AF-9518FC8B2A68}" dt="2020-10-18T15:43:51.652" v="46502" actId="207"/>
          <ac:spMkLst>
            <pc:docMk/>
            <pc:sldMk cId="4052254139" sldId="328"/>
            <ac:spMk id="29" creationId="{14D19E2B-9231-45D8-93DD-49102067B775}"/>
          </ac:spMkLst>
        </pc:spChg>
        <pc:spChg chg="mod">
          <ac:chgData name="Bai Zhihao" userId="4a4b8ddf0d9503d6" providerId="LiveId" clId="{04AC5F9D-3119-4713-95AF-9518FC8B2A68}" dt="2020-10-18T15:43:51.652" v="46502" actId="207"/>
          <ac:spMkLst>
            <pc:docMk/>
            <pc:sldMk cId="4052254139" sldId="328"/>
            <ac:spMk id="30" creationId="{1DA12994-5944-4230-B62B-332A44AEB5AE}"/>
          </ac:spMkLst>
        </pc:spChg>
        <pc:spChg chg="mod">
          <ac:chgData name="Bai Zhihao" userId="4a4b8ddf0d9503d6" providerId="LiveId" clId="{04AC5F9D-3119-4713-95AF-9518FC8B2A68}" dt="2020-10-19T16:54:08.169" v="46852" actId="207"/>
          <ac:spMkLst>
            <pc:docMk/>
            <pc:sldMk cId="4052254139" sldId="328"/>
            <ac:spMk id="36" creationId="{28E32AC1-7EFD-45BA-A9C6-ED464AB7B1A3}"/>
          </ac:spMkLst>
        </pc:spChg>
        <pc:picChg chg="del">
          <ac:chgData name="Bai Zhihao" userId="4a4b8ddf0d9503d6" providerId="LiveId" clId="{04AC5F9D-3119-4713-95AF-9518FC8B2A68}" dt="2020-10-17T22:50:40.653" v="46424"/>
          <ac:picMkLst>
            <pc:docMk/>
            <pc:sldMk cId="4052254139" sldId="328"/>
            <ac:picMk id="6" creationId="{3ADB983D-B901-46DD-B00C-C17365FEBAB4}"/>
          </ac:picMkLst>
        </pc:picChg>
      </pc:sldChg>
      <pc:sldChg chg="addSp modSp add del mod modNotesTx">
        <pc:chgData name="Bai Zhihao" userId="4a4b8ddf0d9503d6" providerId="LiveId" clId="{04AC5F9D-3119-4713-95AF-9518FC8B2A68}" dt="2020-10-17T22:10:41.316" v="45787" actId="47"/>
        <pc:sldMkLst>
          <pc:docMk/>
          <pc:sldMk cId="1823284599" sldId="329"/>
        </pc:sldMkLst>
        <pc:spChg chg="mod">
          <ac:chgData name="Bai Zhihao" userId="4a4b8ddf0d9503d6" providerId="LiveId" clId="{04AC5F9D-3119-4713-95AF-9518FC8B2A68}" dt="2020-10-14T19:40:39.468" v="43456" actId="20577"/>
          <ac:spMkLst>
            <pc:docMk/>
            <pc:sldMk cId="1823284599" sldId="329"/>
            <ac:spMk id="2" creationId="{2791F73D-CCC2-458C-9B31-590C1A3CD306}"/>
          </ac:spMkLst>
        </pc:spChg>
        <pc:spChg chg="mod">
          <ac:chgData name="Bai Zhihao" userId="4a4b8ddf0d9503d6" providerId="LiveId" clId="{04AC5F9D-3119-4713-95AF-9518FC8B2A68}" dt="2020-10-13T05:54:35.817" v="18094" actId="20577"/>
          <ac:spMkLst>
            <pc:docMk/>
            <pc:sldMk cId="1823284599" sldId="329"/>
            <ac:spMk id="3" creationId="{F74F543D-2FA5-4D93-AFF0-A9747AE42EAD}"/>
          </ac:spMkLst>
        </pc:spChg>
        <pc:spChg chg="add mod">
          <ac:chgData name="Bai Zhihao" userId="4a4b8ddf0d9503d6" providerId="LiveId" clId="{04AC5F9D-3119-4713-95AF-9518FC8B2A68}" dt="2020-10-13T04:45:30.199" v="15381" actId="20577"/>
          <ac:spMkLst>
            <pc:docMk/>
            <pc:sldMk cId="1823284599" sldId="329"/>
            <ac:spMk id="6" creationId="{53A0204B-D3C5-409A-9964-2ECDFF4C6AD9}"/>
          </ac:spMkLst>
        </pc:spChg>
        <pc:spChg chg="mod">
          <ac:chgData name="Bai Zhihao" userId="4a4b8ddf0d9503d6" providerId="LiveId" clId="{04AC5F9D-3119-4713-95AF-9518FC8B2A68}" dt="2020-10-17T19:51:20.299" v="44634" actId="6549"/>
          <ac:spMkLst>
            <pc:docMk/>
            <pc:sldMk cId="1823284599" sldId="329"/>
            <ac:spMk id="19" creationId="{343D2792-849F-4336-8357-7A939F88DE7B}"/>
          </ac:spMkLst>
        </pc:spChg>
        <pc:spChg chg="mod">
          <ac:chgData name="Bai Zhihao" userId="4a4b8ddf0d9503d6" providerId="LiveId" clId="{04AC5F9D-3119-4713-95AF-9518FC8B2A68}" dt="2020-10-17T19:51:32.186" v="44646" actId="20577"/>
          <ac:spMkLst>
            <pc:docMk/>
            <pc:sldMk cId="1823284599" sldId="329"/>
            <ac:spMk id="23" creationId="{3CC5AB77-AB93-45BD-AB4B-56CAA928EBE4}"/>
          </ac:spMkLst>
        </pc:spChg>
      </pc:sldChg>
      <pc:sldChg chg="addSp modSp add del mod modNotesTx">
        <pc:chgData name="Bai Zhihao" userId="4a4b8ddf0d9503d6" providerId="LiveId" clId="{04AC5F9D-3119-4713-95AF-9518FC8B2A68}" dt="2020-10-17T22:10:42.532" v="45788" actId="47"/>
        <pc:sldMkLst>
          <pc:docMk/>
          <pc:sldMk cId="1779128661" sldId="330"/>
        </pc:sldMkLst>
        <pc:spChg chg="mod">
          <ac:chgData name="Bai Zhihao" userId="4a4b8ddf0d9503d6" providerId="LiveId" clId="{04AC5F9D-3119-4713-95AF-9518FC8B2A68}" dt="2020-10-14T19:40:42.088" v="43457" actId="20577"/>
          <ac:spMkLst>
            <pc:docMk/>
            <pc:sldMk cId="1779128661" sldId="330"/>
            <ac:spMk id="2" creationId="{2791F73D-CCC2-458C-9B31-590C1A3CD306}"/>
          </ac:spMkLst>
        </pc:spChg>
        <pc:spChg chg="mod">
          <ac:chgData name="Bai Zhihao" userId="4a4b8ddf0d9503d6" providerId="LiveId" clId="{04AC5F9D-3119-4713-95AF-9518FC8B2A68}" dt="2020-10-13T04:52:19.024" v="15919" actId="13822"/>
          <ac:spMkLst>
            <pc:docMk/>
            <pc:sldMk cId="1779128661" sldId="330"/>
            <ac:spMk id="6" creationId="{53A0204B-D3C5-409A-9964-2ECDFF4C6AD9}"/>
          </ac:spMkLst>
        </pc:spChg>
        <pc:spChg chg="add mod">
          <ac:chgData name="Bai Zhihao" userId="4a4b8ddf0d9503d6" providerId="LiveId" clId="{04AC5F9D-3119-4713-95AF-9518FC8B2A68}" dt="2020-10-13T04:52:44.453" v="15928" actId="1076"/>
          <ac:spMkLst>
            <pc:docMk/>
            <pc:sldMk cId="1779128661" sldId="330"/>
            <ac:spMk id="7" creationId="{2AE504A9-83AC-4A34-88B4-D99159AE0733}"/>
          </ac:spMkLst>
        </pc:spChg>
        <pc:spChg chg="mod">
          <ac:chgData name="Bai Zhihao" userId="4a4b8ddf0d9503d6" providerId="LiveId" clId="{04AC5F9D-3119-4713-95AF-9518FC8B2A68}" dt="2020-10-17T19:51:24.138" v="44638" actId="6549"/>
          <ac:spMkLst>
            <pc:docMk/>
            <pc:sldMk cId="1779128661" sldId="330"/>
            <ac:spMk id="19" creationId="{343D2792-849F-4336-8357-7A939F88DE7B}"/>
          </ac:spMkLst>
        </pc:spChg>
        <pc:spChg chg="mod">
          <ac:chgData name="Bai Zhihao" userId="4a4b8ddf0d9503d6" providerId="LiveId" clId="{04AC5F9D-3119-4713-95AF-9518FC8B2A68}" dt="2020-10-17T19:51:27.466" v="44642" actId="20577"/>
          <ac:spMkLst>
            <pc:docMk/>
            <pc:sldMk cId="1779128661" sldId="330"/>
            <ac:spMk id="23" creationId="{3CC5AB77-AB93-45BD-AB4B-56CAA928EBE4}"/>
          </ac:spMkLst>
        </pc:spChg>
      </pc:sldChg>
      <pc:sldChg chg="addSp delSp modSp add mod modTransition modAnim modNotesTx">
        <pc:chgData name="Bai Zhihao" userId="4a4b8ddf0d9503d6" providerId="LiveId" clId="{04AC5F9D-3119-4713-95AF-9518FC8B2A68}" dt="2020-10-20T04:41:00.415" v="48803" actId="166"/>
        <pc:sldMkLst>
          <pc:docMk/>
          <pc:sldMk cId="2940222002" sldId="331"/>
        </pc:sldMkLst>
        <pc:spChg chg="mod">
          <ac:chgData name="Bai Zhihao" userId="4a4b8ddf0d9503d6" providerId="LiveId" clId="{04AC5F9D-3119-4713-95AF-9518FC8B2A68}" dt="2020-10-19T18:21:25.457" v="47385" actId="20577"/>
          <ac:spMkLst>
            <pc:docMk/>
            <pc:sldMk cId="2940222002" sldId="331"/>
            <ac:spMk id="2" creationId="{2791F73D-CCC2-458C-9B31-590C1A3CD306}"/>
          </ac:spMkLst>
        </pc:spChg>
        <pc:spChg chg="mod">
          <ac:chgData name="Bai Zhihao" userId="4a4b8ddf0d9503d6" providerId="LiveId" clId="{04AC5F9D-3119-4713-95AF-9518FC8B2A68}" dt="2020-10-13T05:07:38.954" v="16688" actId="164"/>
          <ac:spMkLst>
            <pc:docMk/>
            <pc:sldMk cId="2940222002" sldId="331"/>
            <ac:spMk id="3" creationId="{F74F543D-2FA5-4D93-AFF0-A9747AE42EAD}"/>
          </ac:spMkLst>
        </pc:spChg>
        <pc:spChg chg="del mod">
          <ac:chgData name="Bai Zhihao" userId="4a4b8ddf0d9503d6" providerId="LiveId" clId="{04AC5F9D-3119-4713-95AF-9518FC8B2A68}" dt="2020-10-17T22:10:48.483" v="45789" actId="478"/>
          <ac:spMkLst>
            <pc:docMk/>
            <pc:sldMk cId="2940222002" sldId="331"/>
            <ac:spMk id="6" creationId="{53A0204B-D3C5-409A-9964-2ECDFF4C6AD9}"/>
          </ac:spMkLst>
        </pc:spChg>
        <pc:spChg chg="del mod">
          <ac:chgData name="Bai Zhihao" userId="4a4b8ddf0d9503d6" providerId="LiveId" clId="{04AC5F9D-3119-4713-95AF-9518FC8B2A68}" dt="2020-10-20T04:40:39.638" v="48796" actId="478"/>
          <ac:spMkLst>
            <pc:docMk/>
            <pc:sldMk cId="2940222002" sldId="331"/>
            <ac:spMk id="7" creationId="{2AE504A9-83AC-4A34-88B4-D99159AE0733}"/>
          </ac:spMkLst>
        </pc:spChg>
        <pc:spChg chg="add del mod">
          <ac:chgData name="Bai Zhihao" userId="4a4b8ddf0d9503d6" providerId="LiveId" clId="{04AC5F9D-3119-4713-95AF-9518FC8B2A68}" dt="2020-10-13T05:08:30.706" v="16691" actId="478"/>
          <ac:spMkLst>
            <pc:docMk/>
            <pc:sldMk cId="2940222002" sldId="331"/>
            <ac:spMk id="10" creationId="{E632520F-A850-477E-AE4F-E14986FF19DC}"/>
          </ac:spMkLst>
        </pc:spChg>
        <pc:spChg chg="add del">
          <ac:chgData name="Bai Zhihao" userId="4a4b8ddf0d9503d6" providerId="LiveId" clId="{04AC5F9D-3119-4713-95AF-9518FC8B2A68}" dt="2020-10-13T05:11:46.495" v="16763" actId="11529"/>
          <ac:spMkLst>
            <pc:docMk/>
            <pc:sldMk cId="2940222002" sldId="331"/>
            <ac:spMk id="11" creationId="{168B76FA-169E-4319-B0B9-EEAE55026AA6}"/>
          </ac:spMkLst>
        </pc:spChg>
        <pc:spChg chg="add del mod">
          <ac:chgData name="Bai Zhihao" userId="4a4b8ddf0d9503d6" providerId="LiveId" clId="{04AC5F9D-3119-4713-95AF-9518FC8B2A68}" dt="2020-10-13T05:12:26.075" v="16811" actId="478"/>
          <ac:spMkLst>
            <pc:docMk/>
            <pc:sldMk cId="2940222002" sldId="331"/>
            <ac:spMk id="12" creationId="{B7871543-5DCA-4817-BF29-9C948D2EEB1E}"/>
          </ac:spMkLst>
        </pc:spChg>
        <pc:spChg chg="add mod ord">
          <ac:chgData name="Bai Zhihao" userId="4a4b8ddf0d9503d6" providerId="LiveId" clId="{04AC5F9D-3119-4713-95AF-9518FC8B2A68}" dt="2020-10-20T04:41:00.415" v="48803" actId="166"/>
          <ac:spMkLst>
            <pc:docMk/>
            <pc:sldMk cId="2940222002" sldId="331"/>
            <ac:spMk id="13" creationId="{7C963E0F-E535-4C43-9C34-FF9A14065C96}"/>
          </ac:spMkLst>
        </pc:spChg>
        <pc:spChg chg="mod">
          <ac:chgData name="Bai Zhihao" userId="4a4b8ddf0d9503d6" providerId="LiveId" clId="{04AC5F9D-3119-4713-95AF-9518FC8B2A68}" dt="2020-10-20T04:40:55.582" v="48802" actId="207"/>
          <ac:spMkLst>
            <pc:docMk/>
            <pc:sldMk cId="2940222002" sldId="331"/>
            <ac:spMk id="19" creationId="{343D2792-849F-4336-8357-7A939F88DE7B}"/>
          </ac:spMkLst>
        </pc:spChg>
        <pc:spChg chg="mod">
          <ac:chgData name="Bai Zhihao" userId="4a4b8ddf0d9503d6" providerId="LiveId" clId="{04AC5F9D-3119-4713-95AF-9518FC8B2A68}" dt="2020-10-20T04:40:52.245" v="48801" actId="207"/>
          <ac:spMkLst>
            <pc:docMk/>
            <pc:sldMk cId="2940222002" sldId="331"/>
            <ac:spMk id="23" creationId="{3CC5AB77-AB93-45BD-AB4B-56CAA928EBE4}"/>
          </ac:spMkLst>
        </pc:spChg>
        <pc:spChg chg="mod">
          <ac:chgData name="Bai Zhihao" userId="4a4b8ddf0d9503d6" providerId="LiveId" clId="{04AC5F9D-3119-4713-95AF-9518FC8B2A68}" dt="2020-10-13T05:10:40.279" v="16743" actId="692"/>
          <ac:spMkLst>
            <pc:docMk/>
            <pc:sldMk cId="2940222002" sldId="331"/>
            <ac:spMk id="24" creationId="{F07F7F36-F7ED-4547-A9D2-61EC7B3E2346}"/>
          </ac:spMkLst>
        </pc:spChg>
        <pc:spChg chg="mod">
          <ac:chgData name="Bai Zhihao" userId="4a4b8ddf0d9503d6" providerId="LiveId" clId="{04AC5F9D-3119-4713-95AF-9518FC8B2A68}" dt="2020-10-13T05:10:45.298" v="16747" actId="207"/>
          <ac:spMkLst>
            <pc:docMk/>
            <pc:sldMk cId="2940222002" sldId="331"/>
            <ac:spMk id="25" creationId="{4512F39F-DCE3-43F9-8A91-C5DF70DE0611}"/>
          </ac:spMkLst>
        </pc:spChg>
        <pc:spChg chg="mod">
          <ac:chgData name="Bai Zhihao" userId="4a4b8ddf0d9503d6" providerId="LiveId" clId="{04AC5F9D-3119-4713-95AF-9518FC8B2A68}" dt="2020-10-13T05:11:16.695" v="16757" actId="692"/>
          <ac:spMkLst>
            <pc:docMk/>
            <pc:sldMk cId="2940222002" sldId="331"/>
            <ac:spMk id="27" creationId="{8EEF70F5-5136-4C92-8072-D087E3C3BBCC}"/>
          </ac:spMkLst>
        </pc:spChg>
        <pc:spChg chg="mod">
          <ac:chgData name="Bai Zhihao" userId="4a4b8ddf0d9503d6" providerId="LiveId" clId="{04AC5F9D-3119-4713-95AF-9518FC8B2A68}" dt="2020-10-13T05:13:00.633" v="16818" actId="692"/>
          <ac:spMkLst>
            <pc:docMk/>
            <pc:sldMk cId="2940222002" sldId="331"/>
            <ac:spMk id="29" creationId="{14D19E2B-9231-45D8-93DD-49102067B775}"/>
          </ac:spMkLst>
        </pc:spChg>
        <pc:spChg chg="mod">
          <ac:chgData name="Bai Zhihao" userId="4a4b8ddf0d9503d6" providerId="LiveId" clId="{04AC5F9D-3119-4713-95AF-9518FC8B2A68}" dt="2020-10-13T05:10:49.258" v="16749" actId="692"/>
          <ac:spMkLst>
            <pc:docMk/>
            <pc:sldMk cId="2940222002" sldId="331"/>
            <ac:spMk id="30" creationId="{1DA12994-5944-4230-B62B-332A44AEB5AE}"/>
          </ac:spMkLst>
        </pc:spChg>
        <pc:spChg chg="mod">
          <ac:chgData name="Bai Zhihao" userId="4a4b8ddf0d9503d6" providerId="LiveId" clId="{04AC5F9D-3119-4713-95AF-9518FC8B2A68}" dt="2020-10-19T16:54:56.808" v="46861" actId="207"/>
          <ac:spMkLst>
            <pc:docMk/>
            <pc:sldMk cId="2940222002" sldId="331"/>
            <ac:spMk id="36" creationId="{28E32AC1-7EFD-45BA-A9C6-ED464AB7B1A3}"/>
          </ac:spMkLst>
        </pc:spChg>
        <pc:grpChg chg="add mod">
          <ac:chgData name="Bai Zhihao" userId="4a4b8ddf0d9503d6" providerId="LiveId" clId="{04AC5F9D-3119-4713-95AF-9518FC8B2A68}" dt="2020-10-13T05:07:38.954" v="16688" actId="164"/>
          <ac:grpSpMkLst>
            <pc:docMk/>
            <pc:sldMk cId="2940222002" sldId="331"/>
            <ac:grpSpMk id="9" creationId="{923B5F96-93A9-406E-A04B-6B4B6AAC9FAD}"/>
          </ac:grpSpMkLst>
        </pc:grpChg>
        <pc:picChg chg="mod">
          <ac:chgData name="Bai Zhihao" userId="4a4b8ddf0d9503d6" providerId="LiveId" clId="{04AC5F9D-3119-4713-95AF-9518FC8B2A68}" dt="2020-10-13T05:11:10.773" v="16755" actId="29295"/>
          <ac:picMkLst>
            <pc:docMk/>
            <pc:sldMk cId="2940222002" sldId="331"/>
            <ac:picMk id="8" creationId="{5BDC27AF-F1C1-460E-BBD8-FE9AEB47D8EF}"/>
          </ac:picMkLst>
        </pc:picChg>
        <pc:picChg chg="del">
          <ac:chgData name="Bai Zhihao" userId="4a4b8ddf0d9503d6" providerId="LiveId" clId="{04AC5F9D-3119-4713-95AF-9518FC8B2A68}" dt="2020-10-17T22:50:40.653" v="46424"/>
          <ac:picMkLst>
            <pc:docMk/>
            <pc:sldMk cId="2940222002" sldId="331"/>
            <ac:picMk id="9" creationId="{8419BBA0-3FD0-403E-9716-70EA00347099}"/>
          </ac:picMkLst>
        </pc:picChg>
      </pc:sldChg>
      <pc:sldChg chg="add del">
        <pc:chgData name="Bai Zhihao" userId="4a4b8ddf0d9503d6" providerId="LiveId" clId="{04AC5F9D-3119-4713-95AF-9518FC8B2A68}" dt="2020-10-13T06:05:46.843" v="18770" actId="47"/>
        <pc:sldMkLst>
          <pc:docMk/>
          <pc:sldMk cId="3048553662" sldId="332"/>
        </pc:sldMkLst>
      </pc:sldChg>
      <pc:sldChg chg="addSp delSp modSp add del mod modNotesTx">
        <pc:chgData name="Bai Zhihao" userId="4a4b8ddf0d9503d6" providerId="LiveId" clId="{04AC5F9D-3119-4713-95AF-9518FC8B2A68}" dt="2020-10-14T01:29:59.091" v="23503" actId="2696"/>
        <pc:sldMkLst>
          <pc:docMk/>
          <pc:sldMk cId="3021177913" sldId="333"/>
        </pc:sldMkLst>
        <pc:spChg chg="del mod">
          <ac:chgData name="Bai Zhihao" userId="4a4b8ddf0d9503d6" providerId="LiveId" clId="{04AC5F9D-3119-4713-95AF-9518FC8B2A68}" dt="2020-10-13T05:41:09.274" v="17217" actId="478"/>
          <ac:spMkLst>
            <pc:docMk/>
            <pc:sldMk cId="3021177913" sldId="333"/>
            <ac:spMk id="3" creationId="{9244F634-959D-4A42-86FE-7E1D0DF775DA}"/>
          </ac:spMkLst>
        </pc:spChg>
        <pc:spChg chg="add mod">
          <ac:chgData name="Bai Zhihao" userId="4a4b8ddf0d9503d6" providerId="LiveId" clId="{04AC5F9D-3119-4713-95AF-9518FC8B2A68}" dt="2020-10-13T06:01:22.774" v="18641" actId="1076"/>
          <ac:spMkLst>
            <pc:docMk/>
            <pc:sldMk cId="3021177913" sldId="333"/>
            <ac:spMk id="7" creationId="{52D3B566-FA1C-487D-8DA7-846FED4D957E}"/>
          </ac:spMkLst>
        </pc:spChg>
        <pc:spChg chg="add del">
          <ac:chgData name="Bai Zhihao" userId="4a4b8ddf0d9503d6" providerId="LiveId" clId="{04AC5F9D-3119-4713-95AF-9518FC8B2A68}" dt="2020-10-13T05:39:36.731" v="17191" actId="22"/>
          <ac:spMkLst>
            <pc:docMk/>
            <pc:sldMk cId="3021177913" sldId="333"/>
            <ac:spMk id="9" creationId="{104979F7-AE67-48E5-88C0-4D2F9708961B}"/>
          </ac:spMkLst>
        </pc:spChg>
        <pc:spChg chg="add mod">
          <ac:chgData name="Bai Zhihao" userId="4a4b8ddf0d9503d6" providerId="LiveId" clId="{04AC5F9D-3119-4713-95AF-9518FC8B2A68}" dt="2020-10-13T06:01:22.774" v="18641" actId="1076"/>
          <ac:spMkLst>
            <pc:docMk/>
            <pc:sldMk cId="3021177913" sldId="333"/>
            <ac:spMk id="11" creationId="{922CE5D3-2FAA-404E-9BDF-07293619CB9E}"/>
          </ac:spMkLst>
        </pc:spChg>
        <pc:spChg chg="add del mod">
          <ac:chgData name="Bai Zhihao" userId="4a4b8ddf0d9503d6" providerId="LiveId" clId="{04AC5F9D-3119-4713-95AF-9518FC8B2A68}" dt="2020-10-13T05:40:09.639" v="17201" actId="478"/>
          <ac:spMkLst>
            <pc:docMk/>
            <pc:sldMk cId="3021177913" sldId="333"/>
            <ac:spMk id="13" creationId="{F30E8BFC-40CD-4674-AE77-6C4561EC33AA}"/>
          </ac:spMkLst>
        </pc:spChg>
        <pc:spChg chg="add mod">
          <ac:chgData name="Bai Zhihao" userId="4a4b8ddf0d9503d6" providerId="LiveId" clId="{04AC5F9D-3119-4713-95AF-9518FC8B2A68}" dt="2020-10-13T06:01:22.774" v="18641" actId="1076"/>
          <ac:spMkLst>
            <pc:docMk/>
            <pc:sldMk cId="3021177913" sldId="333"/>
            <ac:spMk id="15" creationId="{1B777B14-1E8F-46E1-98B9-4E2DACF526B5}"/>
          </ac:spMkLst>
        </pc:spChg>
        <pc:spChg chg="add mod">
          <ac:chgData name="Bai Zhihao" userId="4a4b8ddf0d9503d6" providerId="LiveId" clId="{04AC5F9D-3119-4713-95AF-9518FC8B2A68}" dt="2020-10-13T06:01:22.774" v="18641" actId="1076"/>
          <ac:spMkLst>
            <pc:docMk/>
            <pc:sldMk cId="3021177913" sldId="333"/>
            <ac:spMk id="17" creationId="{808BA83E-032F-4F72-9890-7A9DBC8AC77B}"/>
          </ac:spMkLst>
        </pc:spChg>
        <pc:spChg chg="add del mod">
          <ac:chgData name="Bai Zhihao" userId="4a4b8ddf0d9503d6" providerId="LiveId" clId="{04AC5F9D-3119-4713-95AF-9518FC8B2A68}" dt="2020-10-13T06:01:06.858" v="18637" actId="478"/>
          <ac:spMkLst>
            <pc:docMk/>
            <pc:sldMk cId="3021177913" sldId="333"/>
            <ac:spMk id="18" creationId="{B1EE3D3D-A5B7-4972-95D4-D4ED08FB0B3E}"/>
          </ac:spMkLst>
        </pc:spChg>
        <pc:spChg chg="add mod">
          <ac:chgData name="Bai Zhihao" userId="4a4b8ddf0d9503d6" providerId="LiveId" clId="{04AC5F9D-3119-4713-95AF-9518FC8B2A68}" dt="2020-10-13T06:05:09.204" v="18763" actId="14100"/>
          <ac:spMkLst>
            <pc:docMk/>
            <pc:sldMk cId="3021177913" sldId="333"/>
            <ac:spMk id="19" creationId="{60F588AF-46DA-4EC5-B74D-8141DE1D3DDD}"/>
          </ac:spMkLst>
        </pc:spChg>
      </pc:sldChg>
      <pc:sldChg chg="modSp add mod">
        <pc:chgData name="Bai Zhihao" userId="4a4b8ddf0d9503d6" providerId="LiveId" clId="{04AC5F9D-3119-4713-95AF-9518FC8B2A68}" dt="2020-10-14T19:41:22.872" v="43464" actId="20577"/>
        <pc:sldMkLst>
          <pc:docMk/>
          <pc:sldMk cId="3530637945" sldId="333"/>
        </pc:sldMkLst>
        <pc:spChg chg="mod">
          <ac:chgData name="Bai Zhihao" userId="4a4b8ddf0d9503d6" providerId="LiveId" clId="{04AC5F9D-3119-4713-95AF-9518FC8B2A68}" dt="2020-10-14T19:41:22.872" v="43464" actId="20577"/>
          <ac:spMkLst>
            <pc:docMk/>
            <pc:sldMk cId="3530637945" sldId="333"/>
            <ac:spMk id="2" creationId="{2791F73D-CCC2-458C-9B31-590C1A3CD306}"/>
          </ac:spMkLst>
        </pc:spChg>
      </pc:sldChg>
      <pc:sldChg chg="add del">
        <pc:chgData name="Bai Zhihao" userId="4a4b8ddf0d9503d6" providerId="LiveId" clId="{04AC5F9D-3119-4713-95AF-9518FC8B2A68}" dt="2020-10-13T05:46:59.881" v="17547"/>
        <pc:sldMkLst>
          <pc:docMk/>
          <pc:sldMk cId="2219369057" sldId="334"/>
        </pc:sldMkLst>
      </pc:sldChg>
      <pc:sldChg chg="modSp add del mod">
        <pc:chgData name="Bai Zhihao" userId="4a4b8ddf0d9503d6" providerId="LiveId" clId="{04AC5F9D-3119-4713-95AF-9518FC8B2A68}" dt="2020-10-13T05:51:10.737" v="17621" actId="47"/>
        <pc:sldMkLst>
          <pc:docMk/>
          <pc:sldMk cId="3431758775" sldId="334"/>
        </pc:sldMkLst>
        <pc:spChg chg="mod">
          <ac:chgData name="Bai Zhihao" userId="4a4b8ddf0d9503d6" providerId="LiveId" clId="{04AC5F9D-3119-4713-95AF-9518FC8B2A68}" dt="2020-10-13T05:47:25.108" v="17555" actId="692"/>
          <ac:spMkLst>
            <pc:docMk/>
            <pc:sldMk cId="3431758775" sldId="334"/>
            <ac:spMk id="7" creationId="{52D3B566-FA1C-487D-8DA7-846FED4D957E}"/>
          </ac:spMkLst>
        </pc:spChg>
      </pc:sldChg>
      <pc:sldChg chg="add del">
        <pc:chgData name="Bai Zhihao" userId="4a4b8ddf0d9503d6" providerId="LiveId" clId="{04AC5F9D-3119-4713-95AF-9518FC8B2A68}" dt="2020-10-13T05:51:09.284" v="17620" actId="47"/>
        <pc:sldMkLst>
          <pc:docMk/>
          <pc:sldMk cId="3213011588" sldId="335"/>
        </pc:sldMkLst>
      </pc:sldChg>
      <pc:sldChg chg="addSp delSp modSp add del mod">
        <pc:chgData name="Bai Zhihao" userId="4a4b8ddf0d9503d6" providerId="LiveId" clId="{04AC5F9D-3119-4713-95AF-9518FC8B2A68}" dt="2020-10-17T19:54:27.624" v="44671" actId="47"/>
        <pc:sldMkLst>
          <pc:docMk/>
          <pc:sldMk cId="1891812355" sldId="336"/>
        </pc:sldMkLst>
        <pc:spChg chg="mod">
          <ac:chgData name="Bai Zhihao" userId="4a4b8ddf0d9503d6" providerId="LiveId" clId="{04AC5F9D-3119-4713-95AF-9518FC8B2A68}" dt="2020-10-14T19:41:29.247" v="43467" actId="20577"/>
          <ac:spMkLst>
            <pc:docMk/>
            <pc:sldMk cId="1891812355" sldId="336"/>
            <ac:spMk id="2" creationId="{2791F73D-CCC2-458C-9B31-590C1A3CD306}"/>
          </ac:spMkLst>
        </pc:spChg>
        <pc:spChg chg="add del">
          <ac:chgData name="Bai Zhihao" userId="4a4b8ddf0d9503d6" providerId="LiveId" clId="{04AC5F9D-3119-4713-95AF-9518FC8B2A68}" dt="2020-10-14T01:39:26.595" v="23835" actId="22"/>
          <ac:spMkLst>
            <pc:docMk/>
            <pc:sldMk cId="1891812355" sldId="336"/>
            <ac:spMk id="3" creationId="{EEFF97ED-4A9F-4B5E-A136-C6FF05CDB989}"/>
          </ac:spMkLst>
        </pc:spChg>
        <pc:spChg chg="add del">
          <ac:chgData name="Bai Zhihao" userId="4a4b8ddf0d9503d6" providerId="LiveId" clId="{04AC5F9D-3119-4713-95AF-9518FC8B2A68}" dt="2020-10-14T01:39:25.982" v="23834" actId="22"/>
          <ac:spMkLst>
            <pc:docMk/>
            <pc:sldMk cId="1891812355" sldId="336"/>
            <ac:spMk id="6" creationId="{F4ADA8DF-A5AD-475C-9958-876E411E1DDE}"/>
          </ac:spMkLst>
        </pc:spChg>
      </pc:sldChg>
      <pc:sldChg chg="addSp delSp modSp add del mod modNotesTx">
        <pc:chgData name="Bai Zhihao" userId="4a4b8ddf0d9503d6" providerId="LiveId" clId="{04AC5F9D-3119-4713-95AF-9518FC8B2A68}" dt="2020-10-14T01:29:59.091" v="23503" actId="2696"/>
        <pc:sldMkLst>
          <pc:docMk/>
          <pc:sldMk cId="3222556255" sldId="336"/>
        </pc:sldMkLst>
        <pc:spChg chg="add del mod">
          <ac:chgData name="Bai Zhihao" userId="4a4b8ddf0d9503d6" providerId="LiveId" clId="{04AC5F9D-3119-4713-95AF-9518FC8B2A68}" dt="2020-10-13T06:01:14.469" v="18640" actId="478"/>
          <ac:spMkLst>
            <pc:docMk/>
            <pc:sldMk cId="3222556255" sldId="336"/>
            <ac:spMk id="3" creationId="{324D365C-0793-4922-8208-58256BFA9D59}"/>
          </ac:spMkLst>
        </pc:spChg>
        <pc:spChg chg="add del">
          <ac:chgData name="Bai Zhihao" userId="4a4b8ddf0d9503d6" providerId="LiveId" clId="{04AC5F9D-3119-4713-95AF-9518FC8B2A68}" dt="2020-10-13T06:05:22.143" v="18768" actId="478"/>
          <ac:spMkLst>
            <pc:docMk/>
            <pc:sldMk cId="3222556255" sldId="336"/>
            <ac:spMk id="6" creationId="{AFDC6540-112D-4E9A-9066-02036CC94E8F}"/>
          </ac:spMkLst>
        </pc:spChg>
        <pc:spChg chg="mod">
          <ac:chgData name="Bai Zhihao" userId="4a4b8ddf0d9503d6" providerId="LiveId" clId="{04AC5F9D-3119-4713-95AF-9518FC8B2A68}" dt="2020-10-13T06:01:54.972" v="18645" actId="1076"/>
          <ac:spMkLst>
            <pc:docMk/>
            <pc:sldMk cId="3222556255" sldId="336"/>
            <ac:spMk id="7" creationId="{52D3B566-FA1C-487D-8DA7-846FED4D957E}"/>
          </ac:spMkLst>
        </pc:spChg>
        <pc:spChg chg="add">
          <ac:chgData name="Bai Zhihao" userId="4a4b8ddf0d9503d6" providerId="LiveId" clId="{04AC5F9D-3119-4713-95AF-9518FC8B2A68}" dt="2020-10-13T06:04:00.058" v="18715" actId="22"/>
          <ac:spMkLst>
            <pc:docMk/>
            <pc:sldMk cId="3222556255" sldId="336"/>
            <ac:spMk id="8" creationId="{E5BBF5EC-23EB-490A-B367-90A072548F24}"/>
          </ac:spMkLst>
        </pc:spChg>
        <pc:spChg chg="add">
          <ac:chgData name="Bai Zhihao" userId="4a4b8ddf0d9503d6" providerId="LiveId" clId="{04AC5F9D-3119-4713-95AF-9518FC8B2A68}" dt="2020-10-13T06:04:29.339" v="18738" actId="22"/>
          <ac:spMkLst>
            <pc:docMk/>
            <pc:sldMk cId="3222556255" sldId="336"/>
            <ac:spMk id="9" creationId="{D0BDE174-DD93-492A-ABCF-DAAAC337E074}"/>
          </ac:spMkLst>
        </pc:spChg>
        <pc:spChg chg="mod">
          <ac:chgData name="Bai Zhihao" userId="4a4b8ddf0d9503d6" providerId="LiveId" clId="{04AC5F9D-3119-4713-95AF-9518FC8B2A68}" dt="2020-10-13T06:01:54.972" v="18645" actId="1076"/>
          <ac:spMkLst>
            <pc:docMk/>
            <pc:sldMk cId="3222556255" sldId="336"/>
            <ac:spMk id="11" creationId="{922CE5D3-2FAA-404E-9BDF-07293619CB9E}"/>
          </ac:spMkLst>
        </pc:spChg>
        <pc:spChg chg="add mod">
          <ac:chgData name="Bai Zhihao" userId="4a4b8ddf0d9503d6" providerId="LiveId" clId="{04AC5F9D-3119-4713-95AF-9518FC8B2A68}" dt="2020-10-13T06:04:55.448" v="18761" actId="20577"/>
          <ac:spMkLst>
            <pc:docMk/>
            <pc:sldMk cId="3222556255" sldId="336"/>
            <ac:spMk id="13" creationId="{1FEA2636-728E-4DC5-9C04-B208F65F478B}"/>
          </ac:spMkLst>
        </pc:spChg>
        <pc:spChg chg="mod">
          <ac:chgData name="Bai Zhihao" userId="4a4b8ddf0d9503d6" providerId="LiveId" clId="{04AC5F9D-3119-4713-95AF-9518FC8B2A68}" dt="2020-10-13T06:01:54.972" v="18645" actId="1076"/>
          <ac:spMkLst>
            <pc:docMk/>
            <pc:sldMk cId="3222556255" sldId="336"/>
            <ac:spMk id="15" creationId="{1B777B14-1E8F-46E1-98B9-4E2DACF526B5}"/>
          </ac:spMkLst>
        </pc:spChg>
        <pc:spChg chg="mod">
          <ac:chgData name="Bai Zhihao" userId="4a4b8ddf0d9503d6" providerId="LiveId" clId="{04AC5F9D-3119-4713-95AF-9518FC8B2A68}" dt="2020-10-13T06:01:54.972" v="18645" actId="1076"/>
          <ac:spMkLst>
            <pc:docMk/>
            <pc:sldMk cId="3222556255" sldId="336"/>
            <ac:spMk id="17" creationId="{808BA83E-032F-4F72-9890-7A9DBC8AC77B}"/>
          </ac:spMkLst>
        </pc:spChg>
        <pc:spChg chg="del">
          <ac:chgData name="Bai Zhihao" userId="4a4b8ddf0d9503d6" providerId="LiveId" clId="{04AC5F9D-3119-4713-95AF-9518FC8B2A68}" dt="2020-10-13T05:47:33.612" v="17556" actId="478"/>
          <ac:spMkLst>
            <pc:docMk/>
            <pc:sldMk cId="3222556255" sldId="336"/>
            <ac:spMk id="18" creationId="{B1EE3D3D-A5B7-4972-95D4-D4ED08FB0B3E}"/>
          </ac:spMkLst>
        </pc:spChg>
        <pc:spChg chg="add">
          <ac:chgData name="Bai Zhihao" userId="4a4b8ddf0d9503d6" providerId="LiveId" clId="{04AC5F9D-3119-4713-95AF-9518FC8B2A68}" dt="2020-10-13T06:05:22.763" v="18769" actId="22"/>
          <ac:spMkLst>
            <pc:docMk/>
            <pc:sldMk cId="3222556255" sldId="336"/>
            <ac:spMk id="21" creationId="{AD93AE04-2F26-4BA5-B530-C0D846972DCE}"/>
          </ac:spMkLst>
        </pc:spChg>
      </pc:sldChg>
      <pc:sldChg chg="add del">
        <pc:chgData name="Bai Zhihao" userId="4a4b8ddf0d9503d6" providerId="LiveId" clId="{04AC5F9D-3119-4713-95AF-9518FC8B2A68}" dt="2020-10-13T05:51:23.365" v="17627" actId="47"/>
        <pc:sldMkLst>
          <pc:docMk/>
          <pc:sldMk cId="2718374414" sldId="337"/>
        </pc:sldMkLst>
      </pc:sldChg>
      <pc:sldChg chg="addSp delSp modSp add del mod modNotesTx">
        <pc:chgData name="Bai Zhihao" userId="4a4b8ddf0d9503d6" providerId="LiveId" clId="{04AC5F9D-3119-4713-95AF-9518FC8B2A68}" dt="2020-10-14T01:29:59.091" v="23503" actId="2696"/>
        <pc:sldMkLst>
          <pc:docMk/>
          <pc:sldMk cId="3922562456" sldId="338"/>
        </pc:sldMkLst>
        <pc:spChg chg="add del mod">
          <ac:chgData name="Bai Zhihao" userId="4a4b8ddf0d9503d6" providerId="LiveId" clId="{04AC5F9D-3119-4713-95AF-9518FC8B2A68}" dt="2020-10-13T06:01:09.404" v="18638" actId="478"/>
          <ac:spMkLst>
            <pc:docMk/>
            <pc:sldMk cId="3922562456" sldId="338"/>
            <ac:spMk id="3" creationId="{1CFF88E9-688A-4DF3-B6A3-D3501ED7586F}"/>
          </ac:spMkLst>
        </pc:spChg>
        <pc:spChg chg="add del">
          <ac:chgData name="Bai Zhihao" userId="4a4b8ddf0d9503d6" providerId="LiveId" clId="{04AC5F9D-3119-4713-95AF-9518FC8B2A68}" dt="2020-10-13T06:05:13.359" v="18764" actId="478"/>
          <ac:spMkLst>
            <pc:docMk/>
            <pc:sldMk cId="3922562456" sldId="338"/>
            <ac:spMk id="6" creationId="{896BE8B7-6811-4485-9B6E-F5D7F8A3FD9E}"/>
          </ac:spMkLst>
        </pc:spChg>
        <pc:spChg chg="mod">
          <ac:chgData name="Bai Zhihao" userId="4a4b8ddf0d9503d6" providerId="LiveId" clId="{04AC5F9D-3119-4713-95AF-9518FC8B2A68}" dt="2020-10-13T06:01:34.572" v="18642" actId="1076"/>
          <ac:spMkLst>
            <pc:docMk/>
            <pc:sldMk cId="3922562456" sldId="338"/>
            <ac:spMk id="7" creationId="{52D3B566-FA1C-487D-8DA7-846FED4D957E}"/>
          </ac:spMkLst>
        </pc:spChg>
        <pc:spChg chg="add mod">
          <ac:chgData name="Bai Zhihao" userId="4a4b8ddf0d9503d6" providerId="LiveId" clId="{04AC5F9D-3119-4713-95AF-9518FC8B2A68}" dt="2020-10-13T06:03:51.780" v="18713" actId="20577"/>
          <ac:spMkLst>
            <pc:docMk/>
            <pc:sldMk cId="3922562456" sldId="338"/>
            <ac:spMk id="8" creationId="{49E28DF7-3831-4AC5-84F5-00590C1368F0}"/>
          </ac:spMkLst>
        </pc:spChg>
        <pc:spChg chg="add">
          <ac:chgData name="Bai Zhihao" userId="4a4b8ddf0d9503d6" providerId="LiveId" clId="{04AC5F9D-3119-4713-95AF-9518FC8B2A68}" dt="2020-10-13T06:05:13.961" v="18765" actId="22"/>
          <ac:spMkLst>
            <pc:docMk/>
            <pc:sldMk cId="3922562456" sldId="338"/>
            <ac:spMk id="10" creationId="{99D8D68C-828B-4914-8759-F132B6C86E70}"/>
          </ac:spMkLst>
        </pc:spChg>
        <pc:spChg chg="mod">
          <ac:chgData name="Bai Zhihao" userId="4a4b8ddf0d9503d6" providerId="LiveId" clId="{04AC5F9D-3119-4713-95AF-9518FC8B2A68}" dt="2020-10-13T06:01:34.572" v="18642" actId="1076"/>
          <ac:spMkLst>
            <pc:docMk/>
            <pc:sldMk cId="3922562456" sldId="338"/>
            <ac:spMk id="11" creationId="{922CE5D3-2FAA-404E-9BDF-07293619CB9E}"/>
          </ac:spMkLst>
        </pc:spChg>
        <pc:spChg chg="mod">
          <ac:chgData name="Bai Zhihao" userId="4a4b8ddf0d9503d6" providerId="LiveId" clId="{04AC5F9D-3119-4713-95AF-9518FC8B2A68}" dt="2020-10-13T06:01:34.572" v="18642" actId="1076"/>
          <ac:spMkLst>
            <pc:docMk/>
            <pc:sldMk cId="3922562456" sldId="338"/>
            <ac:spMk id="15" creationId="{1B777B14-1E8F-46E1-98B9-4E2DACF526B5}"/>
          </ac:spMkLst>
        </pc:spChg>
        <pc:spChg chg="mod">
          <ac:chgData name="Bai Zhihao" userId="4a4b8ddf0d9503d6" providerId="LiveId" clId="{04AC5F9D-3119-4713-95AF-9518FC8B2A68}" dt="2020-10-13T06:01:34.572" v="18642" actId="1076"/>
          <ac:spMkLst>
            <pc:docMk/>
            <pc:sldMk cId="3922562456" sldId="338"/>
            <ac:spMk id="17" creationId="{808BA83E-032F-4F72-9890-7A9DBC8AC77B}"/>
          </ac:spMkLst>
        </pc:spChg>
      </pc:sldChg>
      <pc:sldChg chg="modSp add mod">
        <pc:chgData name="Bai Zhihao" userId="4a4b8ddf0d9503d6" providerId="LiveId" clId="{04AC5F9D-3119-4713-95AF-9518FC8B2A68}" dt="2020-10-14T19:41:25.909" v="43465" actId="20577"/>
        <pc:sldMkLst>
          <pc:docMk/>
          <pc:sldMk cId="4263405246" sldId="338"/>
        </pc:sldMkLst>
        <pc:spChg chg="mod">
          <ac:chgData name="Bai Zhihao" userId="4a4b8ddf0d9503d6" providerId="LiveId" clId="{04AC5F9D-3119-4713-95AF-9518FC8B2A68}" dt="2020-10-14T19:41:25.909" v="43465" actId="20577"/>
          <ac:spMkLst>
            <pc:docMk/>
            <pc:sldMk cId="4263405246" sldId="338"/>
            <ac:spMk id="2" creationId="{2791F73D-CCC2-458C-9B31-590C1A3CD306}"/>
          </ac:spMkLst>
        </pc:spChg>
      </pc:sldChg>
      <pc:sldChg chg="modSp add mod">
        <pc:chgData name="Bai Zhihao" userId="4a4b8ddf0d9503d6" providerId="LiveId" clId="{04AC5F9D-3119-4713-95AF-9518FC8B2A68}" dt="2020-10-14T19:41:27.605" v="43466" actId="20577"/>
        <pc:sldMkLst>
          <pc:docMk/>
          <pc:sldMk cId="632989247" sldId="339"/>
        </pc:sldMkLst>
        <pc:spChg chg="mod">
          <ac:chgData name="Bai Zhihao" userId="4a4b8ddf0d9503d6" providerId="LiveId" clId="{04AC5F9D-3119-4713-95AF-9518FC8B2A68}" dt="2020-10-14T19:41:27.605" v="43466" actId="20577"/>
          <ac:spMkLst>
            <pc:docMk/>
            <pc:sldMk cId="632989247" sldId="339"/>
            <ac:spMk id="2" creationId="{2791F73D-CCC2-458C-9B31-590C1A3CD306}"/>
          </ac:spMkLst>
        </pc:spChg>
      </pc:sldChg>
      <pc:sldChg chg="addSp delSp modSp add del mod modNotesTx">
        <pc:chgData name="Bai Zhihao" userId="4a4b8ddf0d9503d6" providerId="LiveId" clId="{04AC5F9D-3119-4713-95AF-9518FC8B2A68}" dt="2020-10-14T01:29:59.091" v="23503" actId="2696"/>
        <pc:sldMkLst>
          <pc:docMk/>
          <pc:sldMk cId="1912571998" sldId="339"/>
        </pc:sldMkLst>
        <pc:spChg chg="add del mod">
          <ac:chgData name="Bai Zhihao" userId="4a4b8ddf0d9503d6" providerId="LiveId" clId="{04AC5F9D-3119-4713-95AF-9518FC8B2A68}" dt="2020-10-13T06:01:11.805" v="18639" actId="478"/>
          <ac:spMkLst>
            <pc:docMk/>
            <pc:sldMk cId="1912571998" sldId="339"/>
            <ac:spMk id="3" creationId="{0D21171E-9C84-43EB-A834-CA7B940CAFB5}"/>
          </ac:spMkLst>
        </pc:spChg>
        <pc:spChg chg="add del">
          <ac:chgData name="Bai Zhihao" userId="4a4b8ddf0d9503d6" providerId="LiveId" clId="{04AC5F9D-3119-4713-95AF-9518FC8B2A68}" dt="2020-10-13T06:05:17.891" v="18766" actId="478"/>
          <ac:spMkLst>
            <pc:docMk/>
            <pc:sldMk cId="1912571998" sldId="339"/>
            <ac:spMk id="6" creationId="{FD1D6F77-AE6A-4BB1-B75D-63E3C3668A51}"/>
          </ac:spMkLst>
        </pc:spChg>
        <pc:spChg chg="mod">
          <ac:chgData name="Bai Zhihao" userId="4a4b8ddf0d9503d6" providerId="LiveId" clId="{04AC5F9D-3119-4713-95AF-9518FC8B2A68}" dt="2020-10-13T06:01:46.517" v="18644" actId="1076"/>
          <ac:spMkLst>
            <pc:docMk/>
            <pc:sldMk cId="1912571998" sldId="339"/>
            <ac:spMk id="7" creationId="{52D3B566-FA1C-487D-8DA7-846FED4D957E}"/>
          </ac:spMkLst>
        </pc:spChg>
        <pc:spChg chg="add">
          <ac:chgData name="Bai Zhihao" userId="4a4b8ddf0d9503d6" providerId="LiveId" clId="{04AC5F9D-3119-4713-95AF-9518FC8B2A68}" dt="2020-10-13T06:03:57.833" v="18714" actId="22"/>
          <ac:spMkLst>
            <pc:docMk/>
            <pc:sldMk cId="1912571998" sldId="339"/>
            <ac:spMk id="8" creationId="{9ADCD28F-31D2-4F78-8AEE-EB6118E3AFF3}"/>
          </ac:spMkLst>
        </pc:spChg>
        <pc:spChg chg="add mod">
          <ac:chgData name="Bai Zhihao" userId="4a4b8ddf0d9503d6" providerId="LiveId" clId="{04AC5F9D-3119-4713-95AF-9518FC8B2A68}" dt="2020-10-13T06:04:23.445" v="18737" actId="20577"/>
          <ac:spMkLst>
            <pc:docMk/>
            <pc:sldMk cId="1912571998" sldId="339"/>
            <ac:spMk id="10" creationId="{60ACC64F-6B7D-41CA-8FB2-954CA2F56929}"/>
          </ac:spMkLst>
        </pc:spChg>
        <pc:spChg chg="mod">
          <ac:chgData name="Bai Zhihao" userId="4a4b8ddf0d9503d6" providerId="LiveId" clId="{04AC5F9D-3119-4713-95AF-9518FC8B2A68}" dt="2020-10-13T06:01:46.517" v="18644" actId="1076"/>
          <ac:spMkLst>
            <pc:docMk/>
            <pc:sldMk cId="1912571998" sldId="339"/>
            <ac:spMk id="11" creationId="{922CE5D3-2FAA-404E-9BDF-07293619CB9E}"/>
          </ac:spMkLst>
        </pc:spChg>
        <pc:spChg chg="add">
          <ac:chgData name="Bai Zhihao" userId="4a4b8ddf0d9503d6" providerId="LiveId" clId="{04AC5F9D-3119-4713-95AF-9518FC8B2A68}" dt="2020-10-13T06:05:18.545" v="18767" actId="22"/>
          <ac:spMkLst>
            <pc:docMk/>
            <pc:sldMk cId="1912571998" sldId="339"/>
            <ac:spMk id="14" creationId="{78D2151A-B96E-4E91-ABB9-8A7308510E33}"/>
          </ac:spMkLst>
        </pc:spChg>
        <pc:spChg chg="mod">
          <ac:chgData name="Bai Zhihao" userId="4a4b8ddf0d9503d6" providerId="LiveId" clId="{04AC5F9D-3119-4713-95AF-9518FC8B2A68}" dt="2020-10-13T06:01:46.517" v="18644" actId="1076"/>
          <ac:spMkLst>
            <pc:docMk/>
            <pc:sldMk cId="1912571998" sldId="339"/>
            <ac:spMk id="15" creationId="{1B777B14-1E8F-46E1-98B9-4E2DACF526B5}"/>
          </ac:spMkLst>
        </pc:spChg>
        <pc:spChg chg="mod">
          <ac:chgData name="Bai Zhihao" userId="4a4b8ddf0d9503d6" providerId="LiveId" clId="{04AC5F9D-3119-4713-95AF-9518FC8B2A68}" dt="2020-10-13T06:01:46.517" v="18644" actId="1076"/>
          <ac:spMkLst>
            <pc:docMk/>
            <pc:sldMk cId="1912571998" sldId="339"/>
            <ac:spMk id="17" creationId="{808BA83E-032F-4F72-9890-7A9DBC8AC77B}"/>
          </ac:spMkLst>
        </pc:spChg>
      </pc:sldChg>
      <pc:sldChg chg="delSp modSp add mod modTransition modAnim modNotesTx">
        <pc:chgData name="Bai Zhihao" userId="4a4b8ddf0d9503d6" providerId="LiveId" clId="{04AC5F9D-3119-4713-95AF-9518FC8B2A68}" dt="2020-10-20T01:37:42.190" v="48040"/>
        <pc:sldMkLst>
          <pc:docMk/>
          <pc:sldMk cId="496303352" sldId="340"/>
        </pc:sldMkLst>
        <pc:spChg chg="mod">
          <ac:chgData name="Bai Zhihao" userId="4a4b8ddf0d9503d6" providerId="LiveId" clId="{04AC5F9D-3119-4713-95AF-9518FC8B2A68}" dt="2020-10-17T22:31:27.688" v="46247" actId="20577"/>
          <ac:spMkLst>
            <pc:docMk/>
            <pc:sldMk cId="496303352" sldId="340"/>
            <ac:spMk id="2" creationId="{63E40D25-257B-462D-BDC1-8B01476D9B94}"/>
          </ac:spMkLst>
        </pc:spChg>
        <pc:spChg chg="mod">
          <ac:chgData name="Bai Zhihao" userId="4a4b8ddf0d9503d6" providerId="LiveId" clId="{04AC5F9D-3119-4713-95AF-9518FC8B2A68}" dt="2020-10-19T16:55:53.632" v="46873" actId="207"/>
          <ac:spMkLst>
            <pc:docMk/>
            <pc:sldMk cId="496303352" sldId="340"/>
            <ac:spMk id="38" creationId="{9171A553-3C99-4AF9-89E7-BA9642A1E311}"/>
          </ac:spMkLst>
        </pc:spChg>
        <pc:spChg chg="mod">
          <ac:chgData name="Bai Zhihao" userId="4a4b8ddf0d9503d6" providerId="LiveId" clId="{04AC5F9D-3119-4713-95AF-9518FC8B2A68}" dt="2020-10-19T16:55:56.289" v="46874" actId="207"/>
          <ac:spMkLst>
            <pc:docMk/>
            <pc:sldMk cId="496303352" sldId="340"/>
            <ac:spMk id="40" creationId="{C6285961-C9FD-4443-87EF-20F6500AE285}"/>
          </ac:spMkLst>
        </pc:spChg>
        <pc:picChg chg="del">
          <ac:chgData name="Bai Zhihao" userId="4a4b8ddf0d9503d6" providerId="LiveId" clId="{04AC5F9D-3119-4713-95AF-9518FC8B2A68}" dt="2020-10-17T22:50:40.653" v="46424"/>
          <ac:picMkLst>
            <pc:docMk/>
            <pc:sldMk cId="496303352" sldId="340"/>
            <ac:picMk id="6" creationId="{5CE4C0B7-A142-4ABB-819D-B12D9BFAA81D}"/>
          </ac:picMkLst>
        </pc:picChg>
      </pc:sldChg>
      <pc:sldChg chg="modSp add del mod modNotesTx">
        <pc:chgData name="Bai Zhihao" userId="4a4b8ddf0d9503d6" providerId="LiveId" clId="{04AC5F9D-3119-4713-95AF-9518FC8B2A68}" dt="2020-10-17T22:28:15.421" v="46224" actId="2696"/>
        <pc:sldMkLst>
          <pc:docMk/>
          <pc:sldMk cId="2256531331" sldId="340"/>
        </pc:sldMkLst>
        <pc:spChg chg="mod">
          <ac:chgData name="Bai Zhihao" userId="4a4b8ddf0d9503d6" providerId="LiveId" clId="{04AC5F9D-3119-4713-95AF-9518FC8B2A68}" dt="2020-10-17T22:26:01.017" v="46205" actId="20577"/>
          <ac:spMkLst>
            <pc:docMk/>
            <pc:sldMk cId="2256531331" sldId="340"/>
            <ac:spMk id="2" creationId="{63E40D25-257B-462D-BDC1-8B01476D9B94}"/>
          </ac:spMkLst>
        </pc:spChg>
      </pc:sldChg>
      <pc:sldChg chg="delSp modSp add del mod modNotesTx">
        <pc:chgData name="Bai Zhihao" userId="4a4b8ddf0d9503d6" providerId="LiveId" clId="{04AC5F9D-3119-4713-95AF-9518FC8B2A68}" dt="2020-10-17T22:28:15.421" v="46224" actId="2696"/>
        <pc:sldMkLst>
          <pc:docMk/>
          <pc:sldMk cId="929834449" sldId="341"/>
        </pc:sldMkLst>
        <pc:spChg chg="mod">
          <ac:chgData name="Bai Zhihao" userId="4a4b8ddf0d9503d6" providerId="LiveId" clId="{04AC5F9D-3119-4713-95AF-9518FC8B2A68}" dt="2020-10-17T22:25:56.745" v="46204" actId="20577"/>
          <ac:spMkLst>
            <pc:docMk/>
            <pc:sldMk cId="929834449" sldId="341"/>
            <ac:spMk id="2" creationId="{63E40D25-257B-462D-BDC1-8B01476D9B94}"/>
          </ac:spMkLst>
        </pc:spChg>
        <pc:spChg chg="del">
          <ac:chgData name="Bai Zhihao" userId="4a4b8ddf0d9503d6" providerId="LiveId" clId="{04AC5F9D-3119-4713-95AF-9518FC8B2A68}" dt="2020-10-13T06:37:06.337" v="19072" actId="478"/>
          <ac:spMkLst>
            <pc:docMk/>
            <pc:sldMk cId="929834449" sldId="341"/>
            <ac:spMk id="35" creationId="{7ED5C2F7-BFD3-47DE-A9F6-1592D61E7CE8}"/>
          </ac:spMkLst>
        </pc:spChg>
        <pc:spChg chg="del">
          <ac:chgData name="Bai Zhihao" userId="4a4b8ddf0d9503d6" providerId="LiveId" clId="{04AC5F9D-3119-4713-95AF-9518FC8B2A68}" dt="2020-10-13T06:37:07.334" v="19073" actId="478"/>
          <ac:spMkLst>
            <pc:docMk/>
            <pc:sldMk cId="929834449" sldId="341"/>
            <ac:spMk id="37" creationId="{48D4040B-4CE2-44CB-B537-5DA1C54E4493}"/>
          </ac:spMkLst>
        </pc:spChg>
        <pc:spChg chg="del">
          <ac:chgData name="Bai Zhihao" userId="4a4b8ddf0d9503d6" providerId="LiveId" clId="{04AC5F9D-3119-4713-95AF-9518FC8B2A68}" dt="2020-10-13T06:37:04.891" v="19071" actId="478"/>
          <ac:spMkLst>
            <pc:docMk/>
            <pc:sldMk cId="929834449" sldId="341"/>
            <ac:spMk id="38" creationId="{9171A553-3C99-4AF9-89E7-BA9642A1E311}"/>
          </ac:spMkLst>
        </pc:spChg>
        <pc:spChg chg="del">
          <ac:chgData name="Bai Zhihao" userId="4a4b8ddf0d9503d6" providerId="LiveId" clId="{04AC5F9D-3119-4713-95AF-9518FC8B2A68}" dt="2020-10-13T06:37:08.902" v="19074" actId="478"/>
          <ac:spMkLst>
            <pc:docMk/>
            <pc:sldMk cId="929834449" sldId="341"/>
            <ac:spMk id="40" creationId="{C6285961-C9FD-4443-87EF-20F6500AE285}"/>
          </ac:spMkLst>
        </pc:spChg>
      </pc:sldChg>
      <pc:sldChg chg="modSp add del mod">
        <pc:chgData name="Bai Zhihao" userId="4a4b8ddf0d9503d6" providerId="LiveId" clId="{04AC5F9D-3119-4713-95AF-9518FC8B2A68}" dt="2020-10-17T22:31:40.645" v="46249" actId="47"/>
        <pc:sldMkLst>
          <pc:docMk/>
          <pc:sldMk cId="1893112930" sldId="341"/>
        </pc:sldMkLst>
        <pc:spChg chg="mod">
          <ac:chgData name="Bai Zhihao" userId="4a4b8ddf0d9503d6" providerId="LiveId" clId="{04AC5F9D-3119-4713-95AF-9518FC8B2A68}" dt="2020-10-17T22:31:15.754" v="46240" actId="20577"/>
          <ac:spMkLst>
            <pc:docMk/>
            <pc:sldMk cId="1893112930" sldId="341"/>
            <ac:spMk id="2" creationId="{63E40D25-257B-462D-BDC1-8B01476D9B94}"/>
          </ac:spMkLst>
        </pc:spChg>
      </pc:sldChg>
      <pc:sldChg chg="addSp delSp modSp new mod modTransition modAnim modNotesTx">
        <pc:chgData name="Bai Zhihao" userId="4a4b8ddf0d9503d6" providerId="LiveId" clId="{04AC5F9D-3119-4713-95AF-9518FC8B2A68}" dt="2020-10-21T15:09:42.904" v="48824"/>
        <pc:sldMkLst>
          <pc:docMk/>
          <pc:sldMk cId="1694231380" sldId="342"/>
        </pc:sldMkLst>
        <pc:spChg chg="mod">
          <ac:chgData name="Bai Zhihao" userId="4a4b8ddf0d9503d6" providerId="LiveId" clId="{04AC5F9D-3119-4713-95AF-9518FC8B2A68}" dt="2020-10-13T06:40:19.989" v="19154" actId="20577"/>
          <ac:spMkLst>
            <pc:docMk/>
            <pc:sldMk cId="1694231380" sldId="342"/>
            <ac:spMk id="2" creationId="{B24C5829-40FC-453E-827B-D62F9A13DB8B}"/>
          </ac:spMkLst>
        </pc:spChg>
        <pc:spChg chg="del">
          <ac:chgData name="Bai Zhihao" userId="4a4b8ddf0d9503d6" providerId="LiveId" clId="{04AC5F9D-3119-4713-95AF-9518FC8B2A68}" dt="2020-10-13T06:40:39.003" v="19155" actId="478"/>
          <ac:spMkLst>
            <pc:docMk/>
            <pc:sldMk cId="1694231380" sldId="342"/>
            <ac:spMk id="3" creationId="{9DD69801-4A49-4B63-B848-65A007DF4D4C}"/>
          </ac:spMkLst>
        </pc:spChg>
        <pc:spChg chg="add mod topLvl">
          <ac:chgData name="Bai Zhihao" userId="4a4b8ddf0d9503d6" providerId="LiveId" clId="{04AC5F9D-3119-4713-95AF-9518FC8B2A68}" dt="2020-10-20T03:59:56.422" v="48624" actId="165"/>
          <ac:spMkLst>
            <pc:docMk/>
            <pc:sldMk cId="1694231380" sldId="342"/>
            <ac:spMk id="6" creationId="{66D6B582-11C1-40E9-AB7E-998E8B5D341F}"/>
          </ac:spMkLst>
        </pc:spChg>
        <pc:spChg chg="add mod topLvl">
          <ac:chgData name="Bai Zhihao" userId="4a4b8ddf0d9503d6" providerId="LiveId" clId="{04AC5F9D-3119-4713-95AF-9518FC8B2A68}" dt="2020-10-20T03:59:56.422" v="48624" actId="165"/>
          <ac:spMkLst>
            <pc:docMk/>
            <pc:sldMk cId="1694231380" sldId="342"/>
            <ac:spMk id="7" creationId="{F4BAEFE6-1DE5-4E7E-AC68-A76BF0DB34F1}"/>
          </ac:spMkLst>
        </pc:spChg>
        <pc:spChg chg="add mod topLvl">
          <ac:chgData name="Bai Zhihao" userId="4a4b8ddf0d9503d6" providerId="LiveId" clId="{04AC5F9D-3119-4713-95AF-9518FC8B2A68}" dt="2020-10-20T04:02:53.033" v="48642" actId="2085"/>
          <ac:spMkLst>
            <pc:docMk/>
            <pc:sldMk cId="1694231380" sldId="342"/>
            <ac:spMk id="9" creationId="{75BB552E-8EED-4CD9-A612-AE3541B4B17D}"/>
          </ac:spMkLst>
        </pc:spChg>
        <pc:spChg chg="add mod topLvl">
          <ac:chgData name="Bai Zhihao" userId="4a4b8ddf0d9503d6" providerId="LiveId" clId="{04AC5F9D-3119-4713-95AF-9518FC8B2A68}" dt="2020-10-20T03:59:56.422" v="48624" actId="165"/>
          <ac:spMkLst>
            <pc:docMk/>
            <pc:sldMk cId="1694231380" sldId="342"/>
            <ac:spMk id="11" creationId="{D0F4B1DC-33D4-4CB1-9714-BC4A66D04752}"/>
          </ac:spMkLst>
        </pc:spChg>
        <pc:spChg chg="add mod topLvl">
          <ac:chgData name="Bai Zhihao" userId="4a4b8ddf0d9503d6" providerId="LiveId" clId="{04AC5F9D-3119-4713-95AF-9518FC8B2A68}" dt="2020-10-20T03:59:56.422" v="48624" actId="165"/>
          <ac:spMkLst>
            <pc:docMk/>
            <pc:sldMk cId="1694231380" sldId="342"/>
            <ac:spMk id="12" creationId="{C7B56304-3B24-4C42-AB6E-F6B55DF8F15C}"/>
          </ac:spMkLst>
        </pc:spChg>
        <pc:spChg chg="add mod topLvl">
          <ac:chgData name="Bai Zhihao" userId="4a4b8ddf0d9503d6" providerId="LiveId" clId="{04AC5F9D-3119-4713-95AF-9518FC8B2A68}" dt="2020-10-20T03:59:56.422" v="48624" actId="165"/>
          <ac:spMkLst>
            <pc:docMk/>
            <pc:sldMk cId="1694231380" sldId="342"/>
            <ac:spMk id="14" creationId="{2707FD3B-A4D2-4555-A145-350F1198D963}"/>
          </ac:spMkLst>
        </pc:spChg>
        <pc:spChg chg="add mod topLvl">
          <ac:chgData name="Bai Zhihao" userId="4a4b8ddf0d9503d6" providerId="LiveId" clId="{04AC5F9D-3119-4713-95AF-9518FC8B2A68}" dt="2020-10-20T03:59:56.422" v="48624" actId="165"/>
          <ac:spMkLst>
            <pc:docMk/>
            <pc:sldMk cId="1694231380" sldId="342"/>
            <ac:spMk id="15" creationId="{8C931C13-3F81-4694-8E9C-5C27D43FC411}"/>
          </ac:spMkLst>
        </pc:spChg>
        <pc:spChg chg="add mod topLvl">
          <ac:chgData name="Bai Zhihao" userId="4a4b8ddf0d9503d6" providerId="LiveId" clId="{04AC5F9D-3119-4713-95AF-9518FC8B2A68}" dt="2020-10-20T03:59:56.422" v="48624" actId="165"/>
          <ac:spMkLst>
            <pc:docMk/>
            <pc:sldMk cId="1694231380" sldId="342"/>
            <ac:spMk id="16" creationId="{A830E111-97DD-4635-99E4-DB3F48281554}"/>
          </ac:spMkLst>
        </pc:spChg>
        <pc:spChg chg="mod topLvl">
          <ac:chgData name="Bai Zhihao" userId="4a4b8ddf0d9503d6" providerId="LiveId" clId="{04AC5F9D-3119-4713-95AF-9518FC8B2A68}" dt="2020-10-20T04:00:57.438" v="48629" actId="165"/>
          <ac:spMkLst>
            <pc:docMk/>
            <pc:sldMk cId="1694231380" sldId="342"/>
            <ac:spMk id="19" creationId="{7680EB54-061D-4B01-9AE3-2A7E6142AE7E}"/>
          </ac:spMkLst>
        </pc:spChg>
        <pc:spChg chg="mod topLvl">
          <ac:chgData name="Bai Zhihao" userId="4a4b8ddf0d9503d6" providerId="LiveId" clId="{04AC5F9D-3119-4713-95AF-9518FC8B2A68}" dt="2020-10-20T04:00:57.438" v="48629" actId="165"/>
          <ac:spMkLst>
            <pc:docMk/>
            <pc:sldMk cId="1694231380" sldId="342"/>
            <ac:spMk id="20" creationId="{2EAAFAA3-3070-4C11-AFC5-473D9B6BAF66}"/>
          </ac:spMkLst>
        </pc:spChg>
        <pc:spChg chg="mod topLvl">
          <ac:chgData name="Bai Zhihao" userId="4a4b8ddf0d9503d6" providerId="LiveId" clId="{04AC5F9D-3119-4713-95AF-9518FC8B2A68}" dt="2020-10-20T04:02:50.833" v="48641" actId="2085"/>
          <ac:spMkLst>
            <pc:docMk/>
            <pc:sldMk cId="1694231380" sldId="342"/>
            <ac:spMk id="21" creationId="{B8893976-D869-4E7E-B505-B43BEDB76522}"/>
          </ac:spMkLst>
        </pc:spChg>
        <pc:spChg chg="mod topLvl">
          <ac:chgData name="Bai Zhihao" userId="4a4b8ddf0d9503d6" providerId="LiveId" clId="{04AC5F9D-3119-4713-95AF-9518FC8B2A68}" dt="2020-10-20T04:02:48.809" v="48640" actId="2085"/>
          <ac:spMkLst>
            <pc:docMk/>
            <pc:sldMk cId="1694231380" sldId="342"/>
            <ac:spMk id="22" creationId="{60D7D498-733E-4797-8BE8-5132E0A5A6DD}"/>
          </ac:spMkLst>
        </pc:spChg>
        <pc:spChg chg="add mod topLvl">
          <ac:chgData name="Bai Zhihao" userId="4a4b8ddf0d9503d6" providerId="LiveId" clId="{04AC5F9D-3119-4713-95AF-9518FC8B2A68}" dt="2020-10-20T03:59:56.422" v="48624" actId="165"/>
          <ac:spMkLst>
            <pc:docMk/>
            <pc:sldMk cId="1694231380" sldId="342"/>
            <ac:spMk id="23" creationId="{C64A4A66-3229-4A0F-99D6-6F32E1F11BBE}"/>
          </ac:spMkLst>
        </pc:spChg>
        <pc:grpChg chg="add del mod">
          <ac:chgData name="Bai Zhihao" userId="4a4b8ddf0d9503d6" providerId="LiveId" clId="{04AC5F9D-3119-4713-95AF-9518FC8B2A68}" dt="2020-10-20T03:59:56.422" v="48624" actId="165"/>
          <ac:grpSpMkLst>
            <pc:docMk/>
            <pc:sldMk cId="1694231380" sldId="342"/>
            <ac:grpSpMk id="3" creationId="{11439629-B075-40D9-A679-3FADEA0BA8D1}"/>
          </ac:grpSpMkLst>
        </pc:grpChg>
        <pc:grpChg chg="add del mod topLvl">
          <ac:chgData name="Bai Zhihao" userId="4a4b8ddf0d9503d6" providerId="LiveId" clId="{04AC5F9D-3119-4713-95AF-9518FC8B2A68}" dt="2020-10-20T04:00:57.438" v="48629" actId="165"/>
          <ac:grpSpMkLst>
            <pc:docMk/>
            <pc:sldMk cId="1694231380" sldId="342"/>
            <ac:grpSpMk id="18" creationId="{3FF8ABDA-E92C-4B1C-97B7-A7E8AD17A404}"/>
          </ac:grpSpMkLst>
        </pc:grpChg>
        <pc:graphicFrameChg chg="add del mod">
          <ac:chgData name="Bai Zhihao" userId="4a4b8ddf0d9503d6" providerId="LiveId" clId="{04AC5F9D-3119-4713-95AF-9518FC8B2A68}" dt="2020-10-13T06:46:21.702" v="19191" actId="478"/>
          <ac:graphicFrameMkLst>
            <pc:docMk/>
            <pc:sldMk cId="1694231380" sldId="342"/>
            <ac:graphicFrameMk id="6" creationId="{A5DC173B-09AB-4493-AB05-96AE7825EC3B}"/>
          </ac:graphicFrameMkLst>
        </pc:graphicFrameChg>
        <pc:picChg chg="del">
          <ac:chgData name="Bai Zhihao" userId="4a4b8ddf0d9503d6" providerId="LiveId" clId="{04AC5F9D-3119-4713-95AF-9518FC8B2A68}" dt="2020-10-17T22:50:40.653" v="46424"/>
          <ac:picMkLst>
            <pc:docMk/>
            <pc:sldMk cId="1694231380" sldId="342"/>
            <ac:picMk id="3" creationId="{07FFF6EB-1E27-4A00-8929-7E921FE6BBA8}"/>
          </ac:picMkLst>
        </pc:picChg>
        <pc:picChg chg="add del mod modCrop">
          <ac:chgData name="Bai Zhihao" userId="4a4b8ddf0d9503d6" providerId="LiveId" clId="{04AC5F9D-3119-4713-95AF-9518FC8B2A68}" dt="2020-10-20T03:54:32.604" v="48573" actId="478"/>
          <ac:picMkLst>
            <pc:docMk/>
            <pc:sldMk cId="1694231380" sldId="342"/>
            <ac:picMk id="8" creationId="{C4FCB451-F198-43BC-8ADC-6D74D0895063}"/>
          </ac:picMkLst>
        </pc:picChg>
        <pc:picChg chg="add mod topLvl">
          <ac:chgData name="Bai Zhihao" userId="4a4b8ddf0d9503d6" providerId="LiveId" clId="{04AC5F9D-3119-4713-95AF-9518FC8B2A68}" dt="2020-10-20T03:59:56.422" v="48624" actId="165"/>
          <ac:picMkLst>
            <pc:docMk/>
            <pc:sldMk cId="1694231380" sldId="342"/>
            <ac:picMk id="13" creationId="{5906EE35-2A74-45CB-994B-CE8BC76569D8}"/>
          </ac:picMkLst>
        </pc:picChg>
        <pc:picChg chg="add mod topLvl">
          <ac:chgData name="Bai Zhihao" userId="4a4b8ddf0d9503d6" providerId="LiveId" clId="{04AC5F9D-3119-4713-95AF-9518FC8B2A68}" dt="2020-10-20T03:59:56.422" v="48624" actId="165"/>
          <ac:picMkLst>
            <pc:docMk/>
            <pc:sldMk cId="1694231380" sldId="342"/>
            <ac:picMk id="17" creationId="{AA36D3BB-8609-412D-BF65-E3A6E08B7A8B}"/>
          </ac:picMkLst>
        </pc:picChg>
        <pc:picChg chg="add mod topLvl">
          <ac:chgData name="Bai Zhihao" userId="4a4b8ddf0d9503d6" providerId="LiveId" clId="{04AC5F9D-3119-4713-95AF-9518FC8B2A68}" dt="2020-10-20T03:59:56.422" v="48624" actId="165"/>
          <ac:picMkLst>
            <pc:docMk/>
            <pc:sldMk cId="1694231380" sldId="342"/>
            <ac:picMk id="24" creationId="{85A8829F-0D0A-4BBB-B42D-D30085F23AFD}"/>
          </ac:picMkLst>
        </pc:picChg>
        <pc:cxnChg chg="add mod topLvl">
          <ac:chgData name="Bai Zhihao" userId="4a4b8ddf0d9503d6" providerId="LiveId" clId="{04AC5F9D-3119-4713-95AF-9518FC8B2A68}" dt="2020-10-20T03:59:56.422" v="48624" actId="165"/>
          <ac:cxnSpMkLst>
            <pc:docMk/>
            <pc:sldMk cId="1694231380" sldId="342"/>
            <ac:cxnSpMk id="10" creationId="{D35F768B-F333-4BD1-966C-C1092A5E3285}"/>
          </ac:cxnSpMkLst>
        </pc:cxnChg>
      </pc:sldChg>
      <pc:sldChg chg="addSp modSp add mod modNotesTx">
        <pc:chgData name="Bai Zhihao" userId="4a4b8ddf0d9503d6" providerId="LiveId" clId="{04AC5F9D-3119-4713-95AF-9518FC8B2A68}" dt="2020-10-14T19:36:25.333" v="43438" actId="14100"/>
        <pc:sldMkLst>
          <pc:docMk/>
          <pc:sldMk cId="2505182644" sldId="343"/>
        </pc:sldMkLst>
        <pc:grpChg chg="add mod">
          <ac:chgData name="Bai Zhihao" userId="4a4b8ddf0d9503d6" providerId="LiveId" clId="{04AC5F9D-3119-4713-95AF-9518FC8B2A68}" dt="2020-10-13T07:50:40.759" v="23203" actId="164"/>
          <ac:grpSpMkLst>
            <pc:docMk/>
            <pc:sldMk cId="2505182644" sldId="343"/>
            <ac:grpSpMk id="7" creationId="{39C3C69B-00D1-470A-A520-641EAB47074D}"/>
          </ac:grpSpMkLst>
        </pc:grpChg>
        <pc:picChg chg="add mod modCrop">
          <ac:chgData name="Bai Zhihao" userId="4a4b8ddf0d9503d6" providerId="LiveId" clId="{04AC5F9D-3119-4713-95AF-9518FC8B2A68}" dt="2020-10-14T19:36:24.498" v="43437" actId="14100"/>
          <ac:picMkLst>
            <pc:docMk/>
            <pc:sldMk cId="2505182644" sldId="343"/>
            <ac:picMk id="3" creationId="{8E897C9B-C25A-4BF5-BE52-A80F971A192F}"/>
          </ac:picMkLst>
        </pc:picChg>
        <pc:picChg chg="mod">
          <ac:chgData name="Bai Zhihao" userId="4a4b8ddf0d9503d6" providerId="LiveId" clId="{04AC5F9D-3119-4713-95AF-9518FC8B2A68}" dt="2020-10-14T19:36:25.333" v="43438" actId="14100"/>
          <ac:picMkLst>
            <pc:docMk/>
            <pc:sldMk cId="2505182644" sldId="343"/>
            <ac:picMk id="8" creationId="{C4FCB451-F198-43BC-8ADC-6D74D0895063}"/>
          </ac:picMkLst>
        </pc:picChg>
      </pc:sldChg>
      <pc:sldChg chg="addSp modSp add mod modNotesTx">
        <pc:chgData name="Bai Zhihao" userId="4a4b8ddf0d9503d6" providerId="LiveId" clId="{04AC5F9D-3119-4713-95AF-9518FC8B2A68}" dt="2020-10-13T06:57:13.241" v="19961"/>
        <pc:sldMkLst>
          <pc:docMk/>
          <pc:sldMk cId="1347618902" sldId="344"/>
        </pc:sldMkLst>
        <pc:picChg chg="add mod modCrop">
          <ac:chgData name="Bai Zhihao" userId="4a4b8ddf0d9503d6" providerId="LiveId" clId="{04AC5F9D-3119-4713-95AF-9518FC8B2A68}" dt="2020-10-13T06:55:48.236" v="19943" actId="732"/>
          <ac:picMkLst>
            <pc:docMk/>
            <pc:sldMk cId="1347618902" sldId="344"/>
            <ac:picMk id="3" creationId="{3004A253-B865-4F2F-9940-05241A39B63A}"/>
          </ac:picMkLst>
        </pc:picChg>
      </pc:sldChg>
      <pc:sldChg chg="add del">
        <pc:chgData name="Bai Zhihao" userId="4a4b8ddf0d9503d6" providerId="LiveId" clId="{04AC5F9D-3119-4713-95AF-9518FC8B2A68}" dt="2020-10-13T06:54:05.919" v="19920" actId="47"/>
        <pc:sldMkLst>
          <pc:docMk/>
          <pc:sldMk cId="2278310594" sldId="344"/>
        </pc:sldMkLst>
      </pc:sldChg>
      <pc:sldChg chg="add del">
        <pc:chgData name="Bai Zhihao" userId="4a4b8ddf0d9503d6" providerId="LiveId" clId="{04AC5F9D-3119-4713-95AF-9518FC8B2A68}" dt="2020-10-13T06:54:07.026" v="19921" actId="47"/>
        <pc:sldMkLst>
          <pc:docMk/>
          <pc:sldMk cId="540485495" sldId="345"/>
        </pc:sldMkLst>
      </pc:sldChg>
      <pc:sldChg chg="addSp modSp add mod modNotesTx">
        <pc:chgData name="Bai Zhihao" userId="4a4b8ddf0d9503d6" providerId="LiveId" clId="{04AC5F9D-3119-4713-95AF-9518FC8B2A68}" dt="2020-10-13T06:57:16.136" v="19962"/>
        <pc:sldMkLst>
          <pc:docMk/>
          <pc:sldMk cId="3439250382" sldId="345"/>
        </pc:sldMkLst>
        <pc:picChg chg="add mod modCrop">
          <ac:chgData name="Bai Zhihao" userId="4a4b8ddf0d9503d6" providerId="LiveId" clId="{04AC5F9D-3119-4713-95AF-9518FC8B2A68}" dt="2020-10-13T06:56:23.900" v="19948" actId="732"/>
          <ac:picMkLst>
            <pc:docMk/>
            <pc:sldMk cId="3439250382" sldId="345"/>
            <ac:picMk id="3" creationId="{5E9535E2-5FD1-449E-9BE1-30ADBFD32945}"/>
          </ac:picMkLst>
        </pc:picChg>
      </pc:sldChg>
      <pc:sldChg chg="addSp modSp add mod modNotesTx">
        <pc:chgData name="Bai Zhihao" userId="4a4b8ddf0d9503d6" providerId="LiveId" clId="{04AC5F9D-3119-4713-95AF-9518FC8B2A68}" dt="2020-10-13T06:57:20.350" v="19963"/>
        <pc:sldMkLst>
          <pc:docMk/>
          <pc:sldMk cId="4174144141" sldId="346"/>
        </pc:sldMkLst>
        <pc:picChg chg="add mod modCrop">
          <ac:chgData name="Bai Zhihao" userId="4a4b8ddf0d9503d6" providerId="LiveId" clId="{04AC5F9D-3119-4713-95AF-9518FC8B2A68}" dt="2020-10-13T06:56:49.932" v="19953" actId="732"/>
          <ac:picMkLst>
            <pc:docMk/>
            <pc:sldMk cId="4174144141" sldId="346"/>
            <ac:picMk id="3" creationId="{E3760FBF-9206-4D7A-B1E4-266BE060311E}"/>
          </ac:picMkLst>
        </pc:picChg>
      </pc:sldChg>
      <pc:sldChg chg="add del">
        <pc:chgData name="Bai Zhihao" userId="4a4b8ddf0d9503d6" providerId="LiveId" clId="{04AC5F9D-3119-4713-95AF-9518FC8B2A68}" dt="2020-10-13T06:54:08.053" v="19922" actId="47"/>
        <pc:sldMkLst>
          <pc:docMk/>
          <pc:sldMk cId="4284594523" sldId="346"/>
        </pc:sldMkLst>
      </pc:sldChg>
      <pc:sldChg chg="addSp modSp add mod modNotesTx">
        <pc:chgData name="Bai Zhihao" userId="4a4b8ddf0d9503d6" providerId="LiveId" clId="{04AC5F9D-3119-4713-95AF-9518FC8B2A68}" dt="2020-10-14T19:41:01.930" v="43462" actId="20577"/>
        <pc:sldMkLst>
          <pc:docMk/>
          <pc:sldMk cId="2016528082" sldId="347"/>
        </pc:sldMkLst>
        <pc:spChg chg="add mod">
          <ac:chgData name="Bai Zhihao" userId="4a4b8ddf0d9503d6" providerId="LiveId" clId="{04AC5F9D-3119-4713-95AF-9518FC8B2A68}" dt="2020-10-14T19:41:01.930" v="43462" actId="20577"/>
          <ac:spMkLst>
            <pc:docMk/>
            <pc:sldMk cId="2016528082" sldId="347"/>
            <ac:spMk id="6" creationId="{C12BF8FA-E958-402F-B1B1-D813BB69FAA7}"/>
          </ac:spMkLst>
        </pc:spChg>
      </pc:sldChg>
      <pc:sldChg chg="add del modNotesTx">
        <pc:chgData name="Bai Zhihao" userId="4a4b8ddf0d9503d6" providerId="LiveId" clId="{04AC5F9D-3119-4713-95AF-9518FC8B2A68}" dt="2020-10-13T06:58:02.435" v="19966" actId="47"/>
        <pc:sldMkLst>
          <pc:docMk/>
          <pc:sldMk cId="4032634427" sldId="347"/>
        </pc:sldMkLst>
      </pc:sldChg>
      <pc:sldChg chg="addSp modSp add mod modNotesTx">
        <pc:chgData name="Bai Zhihao" userId="4a4b8ddf0d9503d6" providerId="LiveId" clId="{04AC5F9D-3119-4713-95AF-9518FC8B2A68}" dt="2020-10-13T07:05:15.596" v="20551" actId="14100"/>
        <pc:sldMkLst>
          <pc:docMk/>
          <pc:sldMk cId="1283026061" sldId="348"/>
        </pc:sldMkLst>
        <pc:spChg chg="add mod">
          <ac:chgData name="Bai Zhihao" userId="4a4b8ddf0d9503d6" providerId="LiveId" clId="{04AC5F9D-3119-4713-95AF-9518FC8B2A68}" dt="2020-10-13T07:05:15.596" v="20551" actId="14100"/>
          <ac:spMkLst>
            <pc:docMk/>
            <pc:sldMk cId="1283026061" sldId="348"/>
            <ac:spMk id="6" creationId="{A7BE0670-7321-470E-A273-45BF59E0235F}"/>
          </ac:spMkLst>
        </pc:spChg>
      </pc:sldChg>
      <pc:sldChg chg="addSp modSp add mod modNotesTx">
        <pc:chgData name="Bai Zhihao" userId="4a4b8ddf0d9503d6" providerId="LiveId" clId="{04AC5F9D-3119-4713-95AF-9518FC8B2A68}" dt="2020-10-13T07:05:32.988" v="20553" actId="14100"/>
        <pc:sldMkLst>
          <pc:docMk/>
          <pc:sldMk cId="714189622" sldId="349"/>
        </pc:sldMkLst>
        <pc:spChg chg="add mod">
          <ac:chgData name="Bai Zhihao" userId="4a4b8ddf0d9503d6" providerId="LiveId" clId="{04AC5F9D-3119-4713-95AF-9518FC8B2A68}" dt="2020-10-13T07:05:32.988" v="20553" actId="14100"/>
          <ac:spMkLst>
            <pc:docMk/>
            <pc:sldMk cId="714189622" sldId="349"/>
            <ac:spMk id="6" creationId="{53D55119-8041-4686-B55D-56D56AA70BAA}"/>
          </ac:spMkLst>
        </pc:spChg>
      </pc:sldChg>
      <pc:sldChg chg="addSp modSp add mod modNotesTx">
        <pc:chgData name="Bai Zhihao" userId="4a4b8ddf0d9503d6" providerId="LiveId" clId="{04AC5F9D-3119-4713-95AF-9518FC8B2A68}" dt="2020-10-13T07:48:24.277" v="23185" actId="20577"/>
        <pc:sldMkLst>
          <pc:docMk/>
          <pc:sldMk cId="2032389814" sldId="350"/>
        </pc:sldMkLst>
        <pc:spChg chg="mod">
          <ac:chgData name="Bai Zhihao" userId="4a4b8ddf0d9503d6" providerId="LiveId" clId="{04AC5F9D-3119-4713-95AF-9518FC8B2A68}" dt="2020-10-13T07:48:24.277" v="23185" actId="20577"/>
          <ac:spMkLst>
            <pc:docMk/>
            <pc:sldMk cId="2032389814" sldId="350"/>
            <ac:spMk id="2" creationId="{B24C5829-40FC-453E-827B-D62F9A13DB8B}"/>
          </ac:spMkLst>
        </pc:spChg>
        <pc:spChg chg="add mod">
          <ac:chgData name="Bai Zhihao" userId="4a4b8ddf0d9503d6" providerId="LiveId" clId="{04AC5F9D-3119-4713-95AF-9518FC8B2A68}" dt="2020-10-13T07:16:20.924" v="20932" actId="14100"/>
          <ac:spMkLst>
            <pc:docMk/>
            <pc:sldMk cId="2032389814" sldId="350"/>
            <ac:spMk id="6" creationId="{98437769-072F-4D90-8DCF-DF0B1B36AC68}"/>
          </ac:spMkLst>
        </pc:spChg>
      </pc:sldChg>
      <pc:sldChg chg="add del modNotesTx">
        <pc:chgData name="Bai Zhihao" userId="4a4b8ddf0d9503d6" providerId="LiveId" clId="{04AC5F9D-3119-4713-95AF-9518FC8B2A68}" dt="2020-10-13T07:49:23.487" v="23191" actId="47"/>
        <pc:sldMkLst>
          <pc:docMk/>
          <pc:sldMk cId="2277610157" sldId="351"/>
        </pc:sldMkLst>
      </pc:sldChg>
      <pc:sldChg chg="add modNotesTx">
        <pc:chgData name="Bai Zhihao" userId="4a4b8ddf0d9503d6" providerId="LiveId" clId="{04AC5F9D-3119-4713-95AF-9518FC8B2A68}" dt="2020-10-13T07:43:39.947" v="22905" actId="20577"/>
        <pc:sldMkLst>
          <pc:docMk/>
          <pc:sldMk cId="2359447420" sldId="352"/>
        </pc:sldMkLst>
      </pc:sldChg>
      <pc:sldChg chg="add del modNotesTx">
        <pc:chgData name="Bai Zhihao" userId="4a4b8ddf0d9503d6" providerId="LiveId" clId="{04AC5F9D-3119-4713-95AF-9518FC8B2A68}" dt="2020-10-13T07:43:25.755" v="22896" actId="47"/>
        <pc:sldMkLst>
          <pc:docMk/>
          <pc:sldMk cId="2320846706" sldId="353"/>
        </pc:sldMkLst>
      </pc:sldChg>
      <pc:sldChg chg="addSp modSp add mod modNotesTx">
        <pc:chgData name="Bai Zhihao" userId="4a4b8ddf0d9503d6" providerId="LiveId" clId="{04AC5F9D-3119-4713-95AF-9518FC8B2A68}" dt="2020-10-13T07:39:17.883" v="22685" actId="20577"/>
        <pc:sldMkLst>
          <pc:docMk/>
          <pc:sldMk cId="3382083814" sldId="354"/>
        </pc:sldMkLst>
        <pc:spChg chg="mod">
          <ac:chgData name="Bai Zhihao" userId="4a4b8ddf0d9503d6" providerId="LiveId" clId="{04AC5F9D-3119-4713-95AF-9518FC8B2A68}" dt="2020-10-13T07:39:16.244" v="22684" actId="14100"/>
          <ac:spMkLst>
            <pc:docMk/>
            <pc:sldMk cId="3382083814" sldId="354"/>
            <ac:spMk id="6" creationId="{53D55119-8041-4686-B55D-56D56AA70BAA}"/>
          </ac:spMkLst>
        </pc:spChg>
        <pc:spChg chg="add mod">
          <ac:chgData name="Bai Zhihao" userId="4a4b8ddf0d9503d6" providerId="LiveId" clId="{04AC5F9D-3119-4713-95AF-9518FC8B2A68}" dt="2020-10-13T07:39:17.883" v="22685" actId="20577"/>
          <ac:spMkLst>
            <pc:docMk/>
            <pc:sldMk cId="3382083814" sldId="354"/>
            <ac:spMk id="11" creationId="{07B4CACF-4BDD-40BB-AFE0-8511D517E2C3}"/>
          </ac:spMkLst>
        </pc:spChg>
        <pc:picChg chg="add mod modCrop">
          <ac:chgData name="Bai Zhihao" userId="4a4b8ddf0d9503d6" providerId="LiveId" clId="{04AC5F9D-3119-4713-95AF-9518FC8B2A68}" dt="2020-10-13T07:31:59.372" v="22536" actId="732"/>
          <ac:picMkLst>
            <pc:docMk/>
            <pc:sldMk cId="3382083814" sldId="354"/>
            <ac:picMk id="7" creationId="{F7AE51E9-F0CD-4D7A-A98A-720E7DC0367C}"/>
          </ac:picMkLst>
        </pc:picChg>
      </pc:sldChg>
      <pc:sldChg chg="addSp delSp modSp add mod modNotesTx">
        <pc:chgData name="Bai Zhihao" userId="4a4b8ddf0d9503d6" providerId="LiveId" clId="{04AC5F9D-3119-4713-95AF-9518FC8B2A68}" dt="2020-10-13T07:39:44.681" v="22694" actId="20577"/>
        <pc:sldMkLst>
          <pc:docMk/>
          <pc:sldMk cId="482115792" sldId="355"/>
        </pc:sldMkLst>
        <pc:spChg chg="del">
          <ac:chgData name="Bai Zhihao" userId="4a4b8ddf0d9503d6" providerId="LiveId" clId="{04AC5F9D-3119-4713-95AF-9518FC8B2A68}" dt="2020-10-13T07:33:10.105" v="22552" actId="478"/>
          <ac:spMkLst>
            <pc:docMk/>
            <pc:sldMk cId="482115792" sldId="355"/>
            <ac:spMk id="6" creationId="{53D55119-8041-4686-B55D-56D56AA70BAA}"/>
          </ac:spMkLst>
        </pc:spChg>
        <pc:spChg chg="mod">
          <ac:chgData name="Bai Zhihao" userId="4a4b8ddf0d9503d6" providerId="LiveId" clId="{04AC5F9D-3119-4713-95AF-9518FC8B2A68}" dt="2020-10-13T07:39:21.541" v="22686" actId="20577"/>
          <ac:spMkLst>
            <pc:docMk/>
            <pc:sldMk cId="482115792" sldId="355"/>
            <ac:spMk id="11" creationId="{07B4CACF-4BDD-40BB-AFE0-8511D517E2C3}"/>
          </ac:spMkLst>
        </pc:spChg>
        <pc:spChg chg="add mod">
          <ac:chgData name="Bai Zhihao" userId="4a4b8ddf0d9503d6" providerId="LiveId" clId="{04AC5F9D-3119-4713-95AF-9518FC8B2A68}" dt="2020-10-13T07:39:44.681" v="22694" actId="20577"/>
          <ac:spMkLst>
            <pc:docMk/>
            <pc:sldMk cId="482115792" sldId="355"/>
            <ac:spMk id="13" creationId="{A285A371-2E7E-4DC0-9509-7C2C89265565}"/>
          </ac:spMkLst>
        </pc:spChg>
        <pc:picChg chg="del">
          <ac:chgData name="Bai Zhihao" userId="4a4b8ddf0d9503d6" providerId="LiveId" clId="{04AC5F9D-3119-4713-95AF-9518FC8B2A68}" dt="2020-10-13T07:33:11.160" v="22553" actId="478"/>
          <ac:picMkLst>
            <pc:docMk/>
            <pc:sldMk cId="482115792" sldId="355"/>
            <ac:picMk id="3" creationId="{5E9535E2-5FD1-449E-9BE1-30ADBFD32945}"/>
          </ac:picMkLst>
        </pc:picChg>
        <pc:picChg chg="mod modCrop">
          <ac:chgData name="Bai Zhihao" userId="4a4b8ddf0d9503d6" providerId="LiveId" clId="{04AC5F9D-3119-4713-95AF-9518FC8B2A68}" dt="2020-10-13T07:36:05.964" v="22617" actId="732"/>
          <ac:picMkLst>
            <pc:docMk/>
            <pc:sldMk cId="482115792" sldId="355"/>
            <ac:picMk id="7" creationId="{F7AE51E9-F0CD-4D7A-A98A-720E7DC0367C}"/>
          </ac:picMkLst>
        </pc:picChg>
        <pc:picChg chg="mod">
          <ac:chgData name="Bai Zhihao" userId="4a4b8ddf0d9503d6" providerId="LiveId" clId="{04AC5F9D-3119-4713-95AF-9518FC8B2A68}" dt="2020-10-13T07:36:23.602" v="22618" actId="1076"/>
          <ac:picMkLst>
            <pc:docMk/>
            <pc:sldMk cId="482115792" sldId="355"/>
            <ac:picMk id="8" creationId="{C4FCB451-F198-43BC-8ADC-6D74D0895063}"/>
          </ac:picMkLst>
        </pc:picChg>
        <pc:picChg chg="add mod modCrop">
          <ac:chgData name="Bai Zhihao" userId="4a4b8ddf0d9503d6" providerId="LiveId" clId="{04AC5F9D-3119-4713-95AF-9518FC8B2A68}" dt="2020-10-13T07:37:16.489" v="22622" actId="732"/>
          <ac:picMkLst>
            <pc:docMk/>
            <pc:sldMk cId="482115792" sldId="355"/>
            <ac:picMk id="9" creationId="{2B61F0EF-A141-4801-9BF5-3F4A253B09A7}"/>
          </ac:picMkLst>
        </pc:picChg>
        <pc:picChg chg="add mod modCrop">
          <ac:chgData name="Bai Zhihao" userId="4a4b8ddf0d9503d6" providerId="LiveId" clId="{04AC5F9D-3119-4713-95AF-9518FC8B2A68}" dt="2020-10-13T07:36:42.595" v="22619" actId="18131"/>
          <ac:picMkLst>
            <pc:docMk/>
            <pc:sldMk cId="482115792" sldId="355"/>
            <ac:picMk id="15" creationId="{6A263571-8975-4F53-A2F5-E1C4B196A5CF}"/>
          </ac:picMkLst>
        </pc:picChg>
      </pc:sldChg>
      <pc:sldChg chg="delSp modSp add mod modNotesTx">
        <pc:chgData name="Bai Zhihao" userId="4a4b8ddf0d9503d6" providerId="LiveId" clId="{04AC5F9D-3119-4713-95AF-9518FC8B2A68}" dt="2020-10-13T07:39:32.052" v="22689" actId="14100"/>
        <pc:sldMkLst>
          <pc:docMk/>
          <pc:sldMk cId="350752016" sldId="356"/>
        </pc:sldMkLst>
        <pc:spChg chg="mod">
          <ac:chgData name="Bai Zhihao" userId="4a4b8ddf0d9503d6" providerId="LiveId" clId="{04AC5F9D-3119-4713-95AF-9518FC8B2A68}" dt="2020-10-13T07:39:32.052" v="22689" actId="14100"/>
          <ac:spMkLst>
            <pc:docMk/>
            <pc:sldMk cId="350752016" sldId="356"/>
            <ac:spMk id="6" creationId="{53D55119-8041-4686-B55D-56D56AA70BAA}"/>
          </ac:spMkLst>
        </pc:spChg>
        <pc:spChg chg="del">
          <ac:chgData name="Bai Zhihao" userId="4a4b8ddf0d9503d6" providerId="LiveId" clId="{04AC5F9D-3119-4713-95AF-9518FC8B2A68}" dt="2020-10-13T07:37:52.298" v="22627" actId="478"/>
          <ac:spMkLst>
            <pc:docMk/>
            <pc:sldMk cId="350752016" sldId="356"/>
            <ac:spMk id="11" creationId="{07B4CACF-4BDD-40BB-AFE0-8511D517E2C3}"/>
          </ac:spMkLst>
        </pc:spChg>
        <pc:picChg chg="mod modCrop">
          <ac:chgData name="Bai Zhihao" userId="4a4b8ddf0d9503d6" providerId="LiveId" clId="{04AC5F9D-3119-4713-95AF-9518FC8B2A68}" dt="2020-10-13T07:38:08.011" v="22630" actId="732"/>
          <ac:picMkLst>
            <pc:docMk/>
            <pc:sldMk cId="350752016" sldId="356"/>
            <ac:picMk id="3" creationId="{5E9535E2-5FD1-449E-9BE1-30ADBFD32945}"/>
          </ac:picMkLst>
        </pc:picChg>
        <pc:picChg chg="del">
          <ac:chgData name="Bai Zhihao" userId="4a4b8ddf0d9503d6" providerId="LiveId" clId="{04AC5F9D-3119-4713-95AF-9518FC8B2A68}" dt="2020-10-13T07:37:53.578" v="22628" actId="478"/>
          <ac:picMkLst>
            <pc:docMk/>
            <pc:sldMk cId="350752016" sldId="356"/>
            <ac:picMk id="7" creationId="{F7AE51E9-F0CD-4D7A-A98A-720E7DC0367C}"/>
          </ac:picMkLst>
        </pc:picChg>
      </pc:sldChg>
      <pc:sldChg chg="add del modNotesTx">
        <pc:chgData name="Bai Zhihao" userId="4a4b8ddf0d9503d6" providerId="LiveId" clId="{04AC5F9D-3119-4713-95AF-9518FC8B2A68}" dt="2020-10-13T07:59:29.935" v="23426" actId="47"/>
        <pc:sldMkLst>
          <pc:docMk/>
          <pc:sldMk cId="563057910" sldId="357"/>
        </pc:sldMkLst>
      </pc:sldChg>
      <pc:sldChg chg="addSp modSp new mod">
        <pc:chgData name="Bai Zhihao" userId="4a4b8ddf0d9503d6" providerId="LiveId" clId="{04AC5F9D-3119-4713-95AF-9518FC8B2A68}" dt="2020-10-13T07:49:03.763" v="23189" actId="14100"/>
        <pc:sldMkLst>
          <pc:docMk/>
          <pc:sldMk cId="3984477162" sldId="358"/>
        </pc:sldMkLst>
        <pc:spChg chg="mod">
          <ac:chgData name="Bai Zhihao" userId="4a4b8ddf0d9503d6" providerId="LiveId" clId="{04AC5F9D-3119-4713-95AF-9518FC8B2A68}" dt="2020-10-13T07:46:12.965" v="22945" actId="20577"/>
          <ac:spMkLst>
            <pc:docMk/>
            <pc:sldMk cId="3984477162" sldId="358"/>
            <ac:spMk id="2" creationId="{8FFE4ED6-E937-4898-8562-E89DE4939A75}"/>
          </ac:spMkLst>
        </pc:spChg>
        <pc:spChg chg="mod">
          <ac:chgData name="Bai Zhihao" userId="4a4b8ddf0d9503d6" providerId="LiveId" clId="{04AC5F9D-3119-4713-95AF-9518FC8B2A68}" dt="2020-10-13T07:48:17.882" v="23183" actId="20577"/>
          <ac:spMkLst>
            <pc:docMk/>
            <pc:sldMk cId="3984477162" sldId="358"/>
            <ac:spMk id="3" creationId="{FDD234C9-A2CD-4145-8CE5-48723EACA4C9}"/>
          </ac:spMkLst>
        </pc:spChg>
        <pc:picChg chg="add mod">
          <ac:chgData name="Bai Zhihao" userId="4a4b8ddf0d9503d6" providerId="LiveId" clId="{04AC5F9D-3119-4713-95AF-9518FC8B2A68}" dt="2020-10-13T07:49:03.763" v="23189" actId="14100"/>
          <ac:picMkLst>
            <pc:docMk/>
            <pc:sldMk cId="3984477162" sldId="358"/>
            <ac:picMk id="7" creationId="{D966D4B0-8C91-40AC-9F82-0AD448A22227}"/>
          </ac:picMkLst>
        </pc:picChg>
      </pc:sldChg>
      <pc:sldChg chg="addSp delSp modSp add del mod modTransition modClrScheme delAnim modAnim chgLayout">
        <pc:chgData name="Bai Zhihao" userId="4a4b8ddf0d9503d6" providerId="LiveId" clId="{04AC5F9D-3119-4713-95AF-9518FC8B2A68}" dt="2020-10-21T15:05:52.261" v="48817" actId="47"/>
        <pc:sldMkLst>
          <pc:docMk/>
          <pc:sldMk cId="3116930551" sldId="359"/>
        </pc:sldMkLst>
        <pc:spChg chg="mod ord">
          <ac:chgData name="Bai Zhihao" userId="4a4b8ddf0d9503d6" providerId="LiveId" clId="{04AC5F9D-3119-4713-95AF-9518FC8B2A68}" dt="2020-10-17T19:52:05.378" v="44647" actId="700"/>
          <ac:spMkLst>
            <pc:docMk/>
            <pc:sldMk cId="3116930551" sldId="359"/>
            <ac:spMk id="2" creationId="{8FFE4ED6-E937-4898-8562-E89DE4939A75}"/>
          </ac:spMkLst>
        </pc:spChg>
        <pc:spChg chg="mod ord">
          <ac:chgData name="Bai Zhihao" userId="4a4b8ddf0d9503d6" providerId="LiveId" clId="{04AC5F9D-3119-4713-95AF-9518FC8B2A68}" dt="2020-10-20T03:57:11.035" v="48597" actId="1076"/>
          <ac:spMkLst>
            <pc:docMk/>
            <pc:sldMk cId="3116930551" sldId="359"/>
            <ac:spMk id="3" creationId="{FDD234C9-A2CD-4145-8CE5-48723EACA4C9}"/>
          </ac:spMkLst>
        </pc:spChg>
        <pc:spChg chg="add del mod">
          <ac:chgData name="Bai Zhihao" userId="4a4b8ddf0d9503d6" providerId="LiveId" clId="{04AC5F9D-3119-4713-95AF-9518FC8B2A68}" dt="2020-10-20T03:57:15.421" v="48598" actId="478"/>
          <ac:spMkLst>
            <pc:docMk/>
            <pc:sldMk cId="3116930551" sldId="359"/>
            <ac:spMk id="4" creationId="{2CF9BECE-F9E4-44EB-8C76-B4422D4D5278}"/>
          </ac:spMkLst>
        </pc:spChg>
        <pc:spChg chg="mod ord">
          <ac:chgData name="Bai Zhihao" userId="4a4b8ddf0d9503d6" providerId="LiveId" clId="{04AC5F9D-3119-4713-95AF-9518FC8B2A68}" dt="2020-10-17T19:52:05.378" v="44647" actId="700"/>
          <ac:spMkLst>
            <pc:docMk/>
            <pc:sldMk cId="3116930551" sldId="359"/>
            <ac:spMk id="5" creationId="{92B0CA46-7119-49CA-A549-C9346A5F3755}"/>
          </ac:spMkLst>
        </pc:spChg>
        <pc:spChg chg="add del mod ord">
          <ac:chgData name="Bai Zhihao" userId="4a4b8ddf0d9503d6" providerId="LiveId" clId="{04AC5F9D-3119-4713-95AF-9518FC8B2A68}" dt="2020-10-17T19:52:17.144" v="44649" actId="931"/>
          <ac:spMkLst>
            <pc:docMk/>
            <pc:sldMk cId="3116930551" sldId="359"/>
            <ac:spMk id="7" creationId="{2D347ECF-C613-4947-B515-74D3B24AC9E5}"/>
          </ac:spMkLst>
        </pc:spChg>
        <pc:spChg chg="add del mod">
          <ac:chgData name="Bai Zhihao" userId="4a4b8ddf0d9503d6" providerId="LiveId" clId="{04AC5F9D-3119-4713-95AF-9518FC8B2A68}" dt="2020-10-20T03:57:15.421" v="48598" actId="478"/>
          <ac:spMkLst>
            <pc:docMk/>
            <pc:sldMk cId="3116930551" sldId="359"/>
            <ac:spMk id="7" creationId="{81E8A599-FB8C-4D56-8B1A-2D0F5CE4BA47}"/>
          </ac:spMkLst>
        </pc:spChg>
        <pc:spChg chg="add del mod">
          <ac:chgData name="Bai Zhihao" userId="4a4b8ddf0d9503d6" providerId="LiveId" clId="{04AC5F9D-3119-4713-95AF-9518FC8B2A68}" dt="2020-10-20T03:57:15.421" v="48598" actId="478"/>
          <ac:spMkLst>
            <pc:docMk/>
            <pc:sldMk cId="3116930551" sldId="359"/>
            <ac:spMk id="8" creationId="{1BE205FC-E109-4A1C-A7BC-CA3135B49B9C}"/>
          </ac:spMkLst>
        </pc:spChg>
        <pc:spChg chg="add del mod">
          <ac:chgData name="Bai Zhihao" userId="4a4b8ddf0d9503d6" providerId="LiveId" clId="{04AC5F9D-3119-4713-95AF-9518FC8B2A68}" dt="2020-10-20T03:57:15.421" v="48598" actId="478"/>
          <ac:spMkLst>
            <pc:docMk/>
            <pc:sldMk cId="3116930551" sldId="359"/>
            <ac:spMk id="10" creationId="{0C8931C9-6677-401A-81B3-F1D777BB5BDC}"/>
          </ac:spMkLst>
        </pc:spChg>
        <pc:spChg chg="add del mod">
          <ac:chgData name="Bai Zhihao" userId="4a4b8ddf0d9503d6" providerId="LiveId" clId="{04AC5F9D-3119-4713-95AF-9518FC8B2A68}" dt="2020-10-20T03:57:46.346" v="48605" actId="478"/>
          <ac:spMkLst>
            <pc:docMk/>
            <pc:sldMk cId="3116930551" sldId="359"/>
            <ac:spMk id="11" creationId="{49F33D01-FAE5-4069-9DE0-B83DF5310861}"/>
          </ac:spMkLst>
        </pc:spChg>
        <pc:spChg chg="mod topLvl">
          <ac:chgData name="Bai Zhihao" userId="4a4b8ddf0d9503d6" providerId="LiveId" clId="{04AC5F9D-3119-4713-95AF-9518FC8B2A68}" dt="2020-10-20T03:59:38.821" v="48623" actId="165"/>
          <ac:spMkLst>
            <pc:docMk/>
            <pc:sldMk cId="3116930551" sldId="359"/>
            <ac:spMk id="13" creationId="{25AB9A47-F303-4B59-A543-91183069A786}"/>
          </ac:spMkLst>
        </pc:spChg>
        <pc:spChg chg="mod topLvl">
          <ac:chgData name="Bai Zhihao" userId="4a4b8ddf0d9503d6" providerId="LiveId" clId="{04AC5F9D-3119-4713-95AF-9518FC8B2A68}" dt="2020-10-20T03:59:38.821" v="48623" actId="165"/>
          <ac:spMkLst>
            <pc:docMk/>
            <pc:sldMk cId="3116930551" sldId="359"/>
            <ac:spMk id="14" creationId="{3CECFCB5-ACE9-48B9-875E-C8A9A8176881}"/>
          </ac:spMkLst>
        </pc:spChg>
        <pc:spChg chg="mod topLvl">
          <ac:chgData name="Bai Zhihao" userId="4a4b8ddf0d9503d6" providerId="LiveId" clId="{04AC5F9D-3119-4713-95AF-9518FC8B2A68}" dt="2020-10-20T04:02:43.432" v="48639" actId="2085"/>
          <ac:spMkLst>
            <pc:docMk/>
            <pc:sldMk cId="3116930551" sldId="359"/>
            <ac:spMk id="15" creationId="{97B85243-CD3E-4FBF-A2E1-A285E8F82A38}"/>
          </ac:spMkLst>
        </pc:spChg>
        <pc:spChg chg="mod topLvl">
          <ac:chgData name="Bai Zhihao" userId="4a4b8ddf0d9503d6" providerId="LiveId" clId="{04AC5F9D-3119-4713-95AF-9518FC8B2A68}" dt="2020-10-20T03:59:38.821" v="48623" actId="165"/>
          <ac:spMkLst>
            <pc:docMk/>
            <pc:sldMk cId="3116930551" sldId="359"/>
            <ac:spMk id="17" creationId="{9D16E5E3-FC5D-41DD-821B-45A934CA0703}"/>
          </ac:spMkLst>
        </pc:spChg>
        <pc:spChg chg="mod topLvl">
          <ac:chgData name="Bai Zhihao" userId="4a4b8ddf0d9503d6" providerId="LiveId" clId="{04AC5F9D-3119-4713-95AF-9518FC8B2A68}" dt="2020-10-20T03:59:38.821" v="48623" actId="165"/>
          <ac:spMkLst>
            <pc:docMk/>
            <pc:sldMk cId="3116930551" sldId="359"/>
            <ac:spMk id="18" creationId="{4D0FC94F-E850-47E6-BBEE-FF8F9AE49B17}"/>
          </ac:spMkLst>
        </pc:spChg>
        <pc:spChg chg="mod topLvl">
          <ac:chgData name="Bai Zhihao" userId="4a4b8ddf0d9503d6" providerId="LiveId" clId="{04AC5F9D-3119-4713-95AF-9518FC8B2A68}" dt="2020-10-20T03:59:38.821" v="48623" actId="165"/>
          <ac:spMkLst>
            <pc:docMk/>
            <pc:sldMk cId="3116930551" sldId="359"/>
            <ac:spMk id="20" creationId="{DBC3C52D-B5C2-4AA6-91F5-26FF8C2C544A}"/>
          </ac:spMkLst>
        </pc:spChg>
        <pc:spChg chg="mod topLvl">
          <ac:chgData name="Bai Zhihao" userId="4a4b8ddf0d9503d6" providerId="LiveId" clId="{04AC5F9D-3119-4713-95AF-9518FC8B2A68}" dt="2020-10-20T03:59:38.821" v="48623" actId="165"/>
          <ac:spMkLst>
            <pc:docMk/>
            <pc:sldMk cId="3116930551" sldId="359"/>
            <ac:spMk id="21" creationId="{FA561D5D-5D18-4DE2-AE0C-8F09E7E3056F}"/>
          </ac:spMkLst>
        </pc:spChg>
        <pc:spChg chg="mod topLvl">
          <ac:chgData name="Bai Zhihao" userId="4a4b8ddf0d9503d6" providerId="LiveId" clId="{04AC5F9D-3119-4713-95AF-9518FC8B2A68}" dt="2020-10-20T03:59:38.821" v="48623" actId="165"/>
          <ac:spMkLst>
            <pc:docMk/>
            <pc:sldMk cId="3116930551" sldId="359"/>
            <ac:spMk id="22" creationId="{B6C44B38-72F6-4A26-99A4-A9FC4D43EC3C}"/>
          </ac:spMkLst>
        </pc:spChg>
        <pc:spChg chg="mod topLvl">
          <ac:chgData name="Bai Zhihao" userId="4a4b8ddf0d9503d6" providerId="LiveId" clId="{04AC5F9D-3119-4713-95AF-9518FC8B2A68}" dt="2020-10-20T03:59:38.821" v="48623" actId="165"/>
          <ac:spMkLst>
            <pc:docMk/>
            <pc:sldMk cId="3116930551" sldId="359"/>
            <ac:spMk id="25" creationId="{BC6EBB7E-B6E4-4246-AE6D-3F3A6337967D}"/>
          </ac:spMkLst>
        </pc:spChg>
        <pc:spChg chg="mod topLvl">
          <ac:chgData name="Bai Zhihao" userId="4a4b8ddf0d9503d6" providerId="LiveId" clId="{04AC5F9D-3119-4713-95AF-9518FC8B2A68}" dt="2020-10-20T04:00:51.958" v="48628" actId="165"/>
          <ac:spMkLst>
            <pc:docMk/>
            <pc:sldMk cId="3116930551" sldId="359"/>
            <ac:spMk id="27" creationId="{A5412180-D5DA-4EF3-9C68-37EBCF6E8E60}"/>
          </ac:spMkLst>
        </pc:spChg>
        <pc:spChg chg="mod topLvl">
          <ac:chgData name="Bai Zhihao" userId="4a4b8ddf0d9503d6" providerId="LiveId" clId="{04AC5F9D-3119-4713-95AF-9518FC8B2A68}" dt="2020-10-20T04:00:51.958" v="48628" actId="165"/>
          <ac:spMkLst>
            <pc:docMk/>
            <pc:sldMk cId="3116930551" sldId="359"/>
            <ac:spMk id="28" creationId="{4B4B295A-CC9A-4A09-83C9-DC4AF622A03D}"/>
          </ac:spMkLst>
        </pc:spChg>
        <pc:spChg chg="mod topLvl">
          <ac:chgData name="Bai Zhihao" userId="4a4b8ddf0d9503d6" providerId="LiveId" clId="{04AC5F9D-3119-4713-95AF-9518FC8B2A68}" dt="2020-10-20T04:02:41.281" v="48638" actId="2085"/>
          <ac:spMkLst>
            <pc:docMk/>
            <pc:sldMk cId="3116930551" sldId="359"/>
            <ac:spMk id="29" creationId="{CD3DCABC-FF7B-426C-AC32-F76546706F6E}"/>
          </ac:spMkLst>
        </pc:spChg>
        <pc:spChg chg="mod topLvl">
          <ac:chgData name="Bai Zhihao" userId="4a4b8ddf0d9503d6" providerId="LiveId" clId="{04AC5F9D-3119-4713-95AF-9518FC8B2A68}" dt="2020-10-20T04:02:38.865" v="48637" actId="2085"/>
          <ac:spMkLst>
            <pc:docMk/>
            <pc:sldMk cId="3116930551" sldId="359"/>
            <ac:spMk id="30" creationId="{C9BFEC32-B9D3-4AA5-95B1-ECCFB94B51F8}"/>
          </ac:spMkLst>
        </pc:spChg>
        <pc:grpChg chg="add del mod">
          <ac:chgData name="Bai Zhihao" userId="4a4b8ddf0d9503d6" providerId="LiveId" clId="{04AC5F9D-3119-4713-95AF-9518FC8B2A68}" dt="2020-10-20T03:59:38.821" v="48623" actId="165"/>
          <ac:grpSpMkLst>
            <pc:docMk/>
            <pc:sldMk cId="3116930551" sldId="359"/>
            <ac:grpSpMk id="12" creationId="{038F470C-96D5-4C8B-878B-570D52A76D46}"/>
          </ac:grpSpMkLst>
        </pc:grpChg>
        <pc:grpChg chg="del mod topLvl">
          <ac:chgData name="Bai Zhihao" userId="4a4b8ddf0d9503d6" providerId="LiveId" clId="{04AC5F9D-3119-4713-95AF-9518FC8B2A68}" dt="2020-10-20T04:00:51.958" v="48628" actId="165"/>
          <ac:grpSpMkLst>
            <pc:docMk/>
            <pc:sldMk cId="3116930551" sldId="359"/>
            <ac:grpSpMk id="24" creationId="{7180FBE1-0488-45A7-A9C5-59AA5C2388E4}"/>
          </ac:grpSpMkLst>
        </pc:grpChg>
        <pc:picChg chg="del">
          <ac:chgData name="Bai Zhihao" userId="4a4b8ddf0d9503d6" providerId="LiveId" clId="{04AC5F9D-3119-4713-95AF-9518FC8B2A68}" dt="2020-10-17T22:50:40.653" v="46424"/>
          <ac:picMkLst>
            <pc:docMk/>
            <pc:sldMk cId="3116930551" sldId="359"/>
            <ac:picMk id="6" creationId="{04969955-E9E6-42AD-816D-4D2DB0099AE2}"/>
          </ac:picMkLst>
        </pc:picChg>
        <pc:picChg chg="add del mod">
          <ac:chgData name="Bai Zhihao" userId="4a4b8ddf0d9503d6" providerId="LiveId" clId="{04AC5F9D-3119-4713-95AF-9518FC8B2A68}" dt="2020-10-20T01:01:01.799" v="47800"/>
          <ac:picMkLst>
            <pc:docMk/>
            <pc:sldMk cId="3116930551" sldId="359"/>
            <ac:picMk id="6" creationId="{5F6B5F47-B8BD-4663-A5E9-DF5E91D0FEE6}"/>
          </ac:picMkLst>
        </pc:picChg>
        <pc:picChg chg="add del mod ord">
          <ac:chgData name="Bai Zhihao" userId="4a4b8ddf0d9503d6" providerId="LiveId" clId="{04AC5F9D-3119-4713-95AF-9518FC8B2A68}" dt="2020-10-20T03:57:17.499" v="48599" actId="478"/>
          <ac:picMkLst>
            <pc:docMk/>
            <pc:sldMk cId="3116930551" sldId="359"/>
            <ac:picMk id="9" creationId="{204A553A-4B60-4318-8007-E09AD0A671F7}"/>
          </ac:picMkLst>
        </pc:picChg>
        <pc:picChg chg="del">
          <ac:chgData name="Bai Zhihao" userId="4a4b8ddf0d9503d6" providerId="LiveId" clId="{04AC5F9D-3119-4713-95AF-9518FC8B2A68}" dt="2020-10-17T19:52:12.154" v="44648" actId="478"/>
          <ac:picMkLst>
            <pc:docMk/>
            <pc:sldMk cId="3116930551" sldId="359"/>
            <ac:picMk id="11" creationId="{1B2E7A52-DDC4-4735-BD6A-89634D9F82A7}"/>
          </ac:picMkLst>
        </pc:picChg>
        <pc:picChg chg="mod topLvl">
          <ac:chgData name="Bai Zhihao" userId="4a4b8ddf0d9503d6" providerId="LiveId" clId="{04AC5F9D-3119-4713-95AF-9518FC8B2A68}" dt="2020-10-20T03:59:38.821" v="48623" actId="165"/>
          <ac:picMkLst>
            <pc:docMk/>
            <pc:sldMk cId="3116930551" sldId="359"/>
            <ac:picMk id="19" creationId="{EF6F4CD3-FE51-4457-A9D5-780FE3494908}"/>
          </ac:picMkLst>
        </pc:picChg>
        <pc:picChg chg="mod topLvl">
          <ac:chgData name="Bai Zhihao" userId="4a4b8ddf0d9503d6" providerId="LiveId" clId="{04AC5F9D-3119-4713-95AF-9518FC8B2A68}" dt="2020-10-20T03:59:38.821" v="48623" actId="165"/>
          <ac:picMkLst>
            <pc:docMk/>
            <pc:sldMk cId="3116930551" sldId="359"/>
            <ac:picMk id="23" creationId="{06849AAC-B647-4EE7-9550-692F72C35CC7}"/>
          </ac:picMkLst>
        </pc:picChg>
        <pc:picChg chg="mod topLvl">
          <ac:chgData name="Bai Zhihao" userId="4a4b8ddf0d9503d6" providerId="LiveId" clId="{04AC5F9D-3119-4713-95AF-9518FC8B2A68}" dt="2020-10-20T03:59:38.821" v="48623" actId="165"/>
          <ac:picMkLst>
            <pc:docMk/>
            <pc:sldMk cId="3116930551" sldId="359"/>
            <ac:picMk id="26" creationId="{506D5C54-ECC2-4B71-886E-AA17044B6936}"/>
          </ac:picMkLst>
        </pc:picChg>
        <pc:cxnChg chg="mod topLvl">
          <ac:chgData name="Bai Zhihao" userId="4a4b8ddf0d9503d6" providerId="LiveId" clId="{04AC5F9D-3119-4713-95AF-9518FC8B2A68}" dt="2020-10-20T03:59:38.821" v="48623" actId="165"/>
          <ac:cxnSpMkLst>
            <pc:docMk/>
            <pc:sldMk cId="3116930551" sldId="359"/>
            <ac:cxnSpMk id="16" creationId="{BA4C1017-9283-4128-B1AC-70DE4AF8E338}"/>
          </ac:cxnSpMkLst>
        </pc:cxnChg>
      </pc:sldChg>
      <pc:sldChg chg="addSp delSp modSp add mod modTransition modClrScheme modAnim chgLayout modNotesTx">
        <pc:chgData name="Bai Zhihao" userId="4a4b8ddf0d9503d6" providerId="LiveId" clId="{04AC5F9D-3119-4713-95AF-9518FC8B2A68}" dt="2020-10-20T04:03:03.065" v="48645" actId="2085"/>
        <pc:sldMkLst>
          <pc:docMk/>
          <pc:sldMk cId="3024282949" sldId="360"/>
        </pc:sldMkLst>
        <pc:spChg chg="mod ord">
          <ac:chgData name="Bai Zhihao" userId="4a4b8ddf0d9503d6" providerId="LiveId" clId="{04AC5F9D-3119-4713-95AF-9518FC8B2A68}" dt="2020-10-17T19:52:27.432" v="44652" actId="700"/>
          <ac:spMkLst>
            <pc:docMk/>
            <pc:sldMk cId="3024282949" sldId="360"/>
            <ac:spMk id="2" creationId="{8FFE4ED6-E937-4898-8562-E89DE4939A75}"/>
          </ac:spMkLst>
        </pc:spChg>
        <pc:spChg chg="mod ord">
          <ac:chgData name="Bai Zhihao" userId="4a4b8ddf0d9503d6" providerId="LiveId" clId="{04AC5F9D-3119-4713-95AF-9518FC8B2A68}" dt="2020-10-18T15:38:32.582" v="46450" actId="20577"/>
          <ac:spMkLst>
            <pc:docMk/>
            <pc:sldMk cId="3024282949" sldId="360"/>
            <ac:spMk id="3" creationId="{FDD234C9-A2CD-4145-8CE5-48723EACA4C9}"/>
          </ac:spMkLst>
        </pc:spChg>
        <pc:spChg chg="mod ord">
          <ac:chgData name="Bai Zhihao" userId="4a4b8ddf0d9503d6" providerId="LiveId" clId="{04AC5F9D-3119-4713-95AF-9518FC8B2A68}" dt="2020-10-17T19:52:27.432" v="44652" actId="700"/>
          <ac:spMkLst>
            <pc:docMk/>
            <pc:sldMk cId="3024282949" sldId="360"/>
            <ac:spMk id="5" creationId="{92B0CA46-7119-49CA-A549-C9346A5F3755}"/>
          </ac:spMkLst>
        </pc:spChg>
        <pc:spChg chg="add del mod">
          <ac:chgData name="Bai Zhihao" userId="4a4b8ddf0d9503d6" providerId="LiveId" clId="{04AC5F9D-3119-4713-95AF-9518FC8B2A68}" dt="2020-10-20T03:59:26.128" v="48622" actId="478"/>
          <ac:spMkLst>
            <pc:docMk/>
            <pc:sldMk cId="3024282949" sldId="360"/>
            <ac:spMk id="6" creationId="{0E8E7577-DCEC-47EB-B80F-F72452D7E27A}"/>
          </ac:spMkLst>
        </pc:spChg>
        <pc:spChg chg="add del mod ord">
          <ac:chgData name="Bai Zhihao" userId="4a4b8ddf0d9503d6" providerId="LiveId" clId="{04AC5F9D-3119-4713-95AF-9518FC8B2A68}" dt="2020-10-17T19:52:32.835" v="44654" actId="931"/>
          <ac:spMkLst>
            <pc:docMk/>
            <pc:sldMk cId="3024282949" sldId="360"/>
            <ac:spMk id="8" creationId="{52C64211-7807-4902-81BF-006E06086714}"/>
          </ac:spMkLst>
        </pc:spChg>
        <pc:spChg chg="mod topLvl">
          <ac:chgData name="Bai Zhihao" userId="4a4b8ddf0d9503d6" providerId="LiveId" clId="{04AC5F9D-3119-4713-95AF-9518FC8B2A68}" dt="2020-10-20T04:00:03.077" v="48625" actId="165"/>
          <ac:spMkLst>
            <pc:docMk/>
            <pc:sldMk cId="3024282949" sldId="360"/>
            <ac:spMk id="9" creationId="{AB3C76B1-EEC0-4D14-ABA3-A18563A7F711}"/>
          </ac:spMkLst>
        </pc:spChg>
        <pc:spChg chg="mod topLvl">
          <ac:chgData name="Bai Zhihao" userId="4a4b8ddf0d9503d6" providerId="LiveId" clId="{04AC5F9D-3119-4713-95AF-9518FC8B2A68}" dt="2020-10-20T04:00:03.077" v="48625" actId="165"/>
          <ac:spMkLst>
            <pc:docMk/>
            <pc:sldMk cId="3024282949" sldId="360"/>
            <ac:spMk id="11" creationId="{35C99E9D-8F5D-4193-AFE5-A329FC63D766}"/>
          </ac:spMkLst>
        </pc:spChg>
        <pc:spChg chg="mod topLvl">
          <ac:chgData name="Bai Zhihao" userId="4a4b8ddf0d9503d6" providerId="LiveId" clId="{04AC5F9D-3119-4713-95AF-9518FC8B2A68}" dt="2020-10-20T04:03:03.065" v="48645" actId="2085"/>
          <ac:spMkLst>
            <pc:docMk/>
            <pc:sldMk cId="3024282949" sldId="360"/>
            <ac:spMk id="12" creationId="{B9B71650-7F27-4560-900D-05F06EAA3F0E}"/>
          </ac:spMkLst>
        </pc:spChg>
        <pc:spChg chg="mod topLvl">
          <ac:chgData name="Bai Zhihao" userId="4a4b8ddf0d9503d6" providerId="LiveId" clId="{04AC5F9D-3119-4713-95AF-9518FC8B2A68}" dt="2020-10-20T04:00:03.077" v="48625" actId="165"/>
          <ac:spMkLst>
            <pc:docMk/>
            <pc:sldMk cId="3024282949" sldId="360"/>
            <ac:spMk id="14" creationId="{833F7339-E39E-407E-83B2-C5C479917C98}"/>
          </ac:spMkLst>
        </pc:spChg>
        <pc:spChg chg="mod topLvl">
          <ac:chgData name="Bai Zhihao" userId="4a4b8ddf0d9503d6" providerId="LiveId" clId="{04AC5F9D-3119-4713-95AF-9518FC8B2A68}" dt="2020-10-20T04:00:03.077" v="48625" actId="165"/>
          <ac:spMkLst>
            <pc:docMk/>
            <pc:sldMk cId="3024282949" sldId="360"/>
            <ac:spMk id="15" creationId="{2D955AC0-C763-4799-9560-400442C57FDF}"/>
          </ac:spMkLst>
        </pc:spChg>
        <pc:spChg chg="mod topLvl">
          <ac:chgData name="Bai Zhihao" userId="4a4b8ddf0d9503d6" providerId="LiveId" clId="{04AC5F9D-3119-4713-95AF-9518FC8B2A68}" dt="2020-10-20T04:00:03.077" v="48625" actId="165"/>
          <ac:spMkLst>
            <pc:docMk/>
            <pc:sldMk cId="3024282949" sldId="360"/>
            <ac:spMk id="17" creationId="{C2A9C9B5-0300-4E91-81C4-E3D524380D65}"/>
          </ac:spMkLst>
        </pc:spChg>
        <pc:spChg chg="mod topLvl">
          <ac:chgData name="Bai Zhihao" userId="4a4b8ddf0d9503d6" providerId="LiveId" clId="{04AC5F9D-3119-4713-95AF-9518FC8B2A68}" dt="2020-10-20T04:00:03.077" v="48625" actId="165"/>
          <ac:spMkLst>
            <pc:docMk/>
            <pc:sldMk cId="3024282949" sldId="360"/>
            <ac:spMk id="18" creationId="{7B357C52-06A4-4982-8F98-A88CFA4E52A0}"/>
          </ac:spMkLst>
        </pc:spChg>
        <pc:spChg chg="mod topLvl">
          <ac:chgData name="Bai Zhihao" userId="4a4b8ddf0d9503d6" providerId="LiveId" clId="{04AC5F9D-3119-4713-95AF-9518FC8B2A68}" dt="2020-10-20T04:00:03.077" v="48625" actId="165"/>
          <ac:spMkLst>
            <pc:docMk/>
            <pc:sldMk cId="3024282949" sldId="360"/>
            <ac:spMk id="19" creationId="{9C9FBF4C-BDB8-409A-9027-E36FD166789A}"/>
          </ac:spMkLst>
        </pc:spChg>
        <pc:spChg chg="mod topLvl">
          <ac:chgData name="Bai Zhihao" userId="4a4b8ddf0d9503d6" providerId="LiveId" clId="{04AC5F9D-3119-4713-95AF-9518FC8B2A68}" dt="2020-10-20T04:00:03.077" v="48625" actId="165"/>
          <ac:spMkLst>
            <pc:docMk/>
            <pc:sldMk cId="3024282949" sldId="360"/>
            <ac:spMk id="22" creationId="{540FB3D8-EF74-4508-BEBF-1EDB127A66FC}"/>
          </ac:spMkLst>
        </pc:spChg>
        <pc:spChg chg="mod topLvl">
          <ac:chgData name="Bai Zhihao" userId="4a4b8ddf0d9503d6" providerId="LiveId" clId="{04AC5F9D-3119-4713-95AF-9518FC8B2A68}" dt="2020-10-20T04:01:02.739" v="48630" actId="165"/>
          <ac:spMkLst>
            <pc:docMk/>
            <pc:sldMk cId="3024282949" sldId="360"/>
            <ac:spMk id="24" creationId="{8C8228CB-65A2-4C20-934D-926B58294D13}"/>
          </ac:spMkLst>
        </pc:spChg>
        <pc:spChg chg="mod topLvl">
          <ac:chgData name="Bai Zhihao" userId="4a4b8ddf0d9503d6" providerId="LiveId" clId="{04AC5F9D-3119-4713-95AF-9518FC8B2A68}" dt="2020-10-20T04:01:02.739" v="48630" actId="165"/>
          <ac:spMkLst>
            <pc:docMk/>
            <pc:sldMk cId="3024282949" sldId="360"/>
            <ac:spMk id="25" creationId="{39D39FFE-FEB2-4431-94F7-2735018F34A1}"/>
          </ac:spMkLst>
        </pc:spChg>
        <pc:spChg chg="mod topLvl">
          <ac:chgData name="Bai Zhihao" userId="4a4b8ddf0d9503d6" providerId="LiveId" clId="{04AC5F9D-3119-4713-95AF-9518FC8B2A68}" dt="2020-10-20T04:02:59.097" v="48643" actId="2085"/>
          <ac:spMkLst>
            <pc:docMk/>
            <pc:sldMk cId="3024282949" sldId="360"/>
            <ac:spMk id="26" creationId="{37D2216A-8384-45A0-87D3-2635747C94AA}"/>
          </ac:spMkLst>
        </pc:spChg>
        <pc:spChg chg="mod topLvl">
          <ac:chgData name="Bai Zhihao" userId="4a4b8ddf0d9503d6" providerId="LiveId" clId="{04AC5F9D-3119-4713-95AF-9518FC8B2A68}" dt="2020-10-20T04:03:00.953" v="48644" actId="2085"/>
          <ac:spMkLst>
            <pc:docMk/>
            <pc:sldMk cId="3024282949" sldId="360"/>
            <ac:spMk id="27" creationId="{55ADDDDE-5566-46C2-A9D6-33AF65DC27DB}"/>
          </ac:spMkLst>
        </pc:spChg>
        <pc:grpChg chg="add del mod">
          <ac:chgData name="Bai Zhihao" userId="4a4b8ddf0d9503d6" providerId="LiveId" clId="{04AC5F9D-3119-4713-95AF-9518FC8B2A68}" dt="2020-10-20T04:00:03.077" v="48625" actId="165"/>
          <ac:grpSpMkLst>
            <pc:docMk/>
            <pc:sldMk cId="3024282949" sldId="360"/>
            <ac:grpSpMk id="8" creationId="{D4ED8AB5-C0AA-4BD2-8521-F1B5F6162D77}"/>
          </ac:grpSpMkLst>
        </pc:grpChg>
        <pc:grpChg chg="del mod topLvl">
          <ac:chgData name="Bai Zhihao" userId="4a4b8ddf0d9503d6" providerId="LiveId" clId="{04AC5F9D-3119-4713-95AF-9518FC8B2A68}" dt="2020-10-20T04:01:02.739" v="48630" actId="165"/>
          <ac:grpSpMkLst>
            <pc:docMk/>
            <pc:sldMk cId="3024282949" sldId="360"/>
            <ac:grpSpMk id="21" creationId="{44B88AD9-B8B0-423B-A559-0FEAC2E48569}"/>
          </ac:grpSpMkLst>
        </pc:grpChg>
        <pc:picChg chg="del">
          <ac:chgData name="Bai Zhihao" userId="4a4b8ddf0d9503d6" providerId="LiveId" clId="{04AC5F9D-3119-4713-95AF-9518FC8B2A68}" dt="2020-10-17T22:50:40.653" v="46424"/>
          <ac:picMkLst>
            <pc:docMk/>
            <pc:sldMk cId="3024282949" sldId="360"/>
            <ac:picMk id="6" creationId="{AC4FD955-B6E8-4134-8E16-773572935921}"/>
          </ac:picMkLst>
        </pc:picChg>
        <pc:picChg chg="del mod">
          <ac:chgData name="Bai Zhihao" userId="4a4b8ddf0d9503d6" providerId="LiveId" clId="{04AC5F9D-3119-4713-95AF-9518FC8B2A68}" dt="2020-10-17T19:52:29.289" v="44653" actId="478"/>
          <ac:picMkLst>
            <pc:docMk/>
            <pc:sldMk cId="3024282949" sldId="360"/>
            <ac:picMk id="7" creationId="{D966D4B0-8C91-40AC-9F82-0AD448A22227}"/>
          </ac:picMkLst>
        </pc:picChg>
        <pc:picChg chg="add del mod">
          <ac:chgData name="Bai Zhihao" userId="4a4b8ddf0d9503d6" providerId="LiveId" clId="{04AC5F9D-3119-4713-95AF-9518FC8B2A68}" dt="2020-10-20T03:57:53.661" v="48606" actId="478"/>
          <ac:picMkLst>
            <pc:docMk/>
            <pc:sldMk cId="3024282949" sldId="360"/>
            <ac:picMk id="10" creationId="{F62613A2-3C80-447D-ABE1-EC9088712305}"/>
          </ac:picMkLst>
        </pc:picChg>
        <pc:picChg chg="mod topLvl">
          <ac:chgData name="Bai Zhihao" userId="4a4b8ddf0d9503d6" providerId="LiveId" clId="{04AC5F9D-3119-4713-95AF-9518FC8B2A68}" dt="2020-10-20T04:00:03.077" v="48625" actId="165"/>
          <ac:picMkLst>
            <pc:docMk/>
            <pc:sldMk cId="3024282949" sldId="360"/>
            <ac:picMk id="16" creationId="{0DC6697D-B893-4DD6-A393-2A11974BD585}"/>
          </ac:picMkLst>
        </pc:picChg>
        <pc:picChg chg="mod topLvl">
          <ac:chgData name="Bai Zhihao" userId="4a4b8ddf0d9503d6" providerId="LiveId" clId="{04AC5F9D-3119-4713-95AF-9518FC8B2A68}" dt="2020-10-20T04:00:03.077" v="48625" actId="165"/>
          <ac:picMkLst>
            <pc:docMk/>
            <pc:sldMk cId="3024282949" sldId="360"/>
            <ac:picMk id="20" creationId="{8C31CBD7-D9A8-44D5-A750-B2FE5B778394}"/>
          </ac:picMkLst>
        </pc:picChg>
        <pc:picChg chg="mod topLvl">
          <ac:chgData name="Bai Zhihao" userId="4a4b8ddf0d9503d6" providerId="LiveId" clId="{04AC5F9D-3119-4713-95AF-9518FC8B2A68}" dt="2020-10-20T04:00:03.077" v="48625" actId="165"/>
          <ac:picMkLst>
            <pc:docMk/>
            <pc:sldMk cId="3024282949" sldId="360"/>
            <ac:picMk id="23" creationId="{882A96C0-030A-4328-8835-E2948E032F8A}"/>
          </ac:picMkLst>
        </pc:picChg>
        <pc:cxnChg chg="mod topLvl">
          <ac:chgData name="Bai Zhihao" userId="4a4b8ddf0d9503d6" providerId="LiveId" clId="{04AC5F9D-3119-4713-95AF-9518FC8B2A68}" dt="2020-10-20T04:00:03.077" v="48625" actId="165"/>
          <ac:cxnSpMkLst>
            <pc:docMk/>
            <pc:sldMk cId="3024282949" sldId="360"/>
            <ac:cxnSpMk id="13" creationId="{7BBC2A88-718C-4D49-A2C0-C655A5FDE388}"/>
          </ac:cxnSpMkLst>
        </pc:cxnChg>
      </pc:sldChg>
      <pc:sldChg chg="addSp modSp add mod modTransition modAnim">
        <pc:chgData name="Bai Zhihao" userId="4a4b8ddf0d9503d6" providerId="LiveId" clId="{04AC5F9D-3119-4713-95AF-9518FC8B2A68}" dt="2020-10-20T03:52:46.223" v="48571"/>
        <pc:sldMkLst>
          <pc:docMk/>
          <pc:sldMk cId="856531788" sldId="361"/>
        </pc:sldMkLst>
        <pc:spChg chg="add mod">
          <ac:chgData name="Bai Zhihao" userId="4a4b8ddf0d9503d6" providerId="LiveId" clId="{04AC5F9D-3119-4713-95AF-9518FC8B2A68}" dt="2020-10-19T18:39:21.548" v="47575" actId="207"/>
          <ac:spMkLst>
            <pc:docMk/>
            <pc:sldMk cId="856531788" sldId="361"/>
            <ac:spMk id="10" creationId="{7952BC70-8350-40DA-ACA0-01AB4656B8B3}"/>
          </ac:spMkLst>
        </pc:spChg>
        <pc:spChg chg="add mod">
          <ac:chgData name="Bai Zhihao" userId="4a4b8ddf0d9503d6" providerId="LiveId" clId="{04AC5F9D-3119-4713-95AF-9518FC8B2A68}" dt="2020-10-19T18:39:10.752" v="47569"/>
          <ac:spMkLst>
            <pc:docMk/>
            <pc:sldMk cId="856531788" sldId="361"/>
            <ac:spMk id="12" creationId="{ED40670C-F1E2-4478-B71D-5D4948C4581A}"/>
          </ac:spMkLst>
        </pc:spChg>
        <pc:spChg chg="mod">
          <ac:chgData name="Bai Zhihao" userId="4a4b8ddf0d9503d6" providerId="LiveId" clId="{04AC5F9D-3119-4713-95AF-9518FC8B2A68}" dt="2020-10-19T18:39:36.963" v="47578" actId="1076"/>
          <ac:spMkLst>
            <pc:docMk/>
            <pc:sldMk cId="856531788" sldId="361"/>
            <ac:spMk id="17" creationId="{8BA2BF43-FEEF-4F3D-A94F-BD6F53587F45}"/>
          </ac:spMkLst>
        </pc:spChg>
        <pc:spChg chg="mod">
          <ac:chgData name="Bai Zhihao" userId="4a4b8ddf0d9503d6" providerId="LiveId" clId="{04AC5F9D-3119-4713-95AF-9518FC8B2A68}" dt="2020-10-19T18:39:29.956" v="47577" actId="14100"/>
          <ac:spMkLst>
            <pc:docMk/>
            <pc:sldMk cId="856531788" sldId="361"/>
            <ac:spMk id="20" creationId="{EE71E26A-E802-4716-8341-AFB661FB57A6}"/>
          </ac:spMkLst>
        </pc:spChg>
        <pc:cxnChg chg="add mod">
          <ac:chgData name="Bai Zhihao" userId="4a4b8ddf0d9503d6" providerId="LiveId" clId="{04AC5F9D-3119-4713-95AF-9518FC8B2A68}" dt="2020-10-19T18:39:15.998" v="47571" actId="692"/>
          <ac:cxnSpMkLst>
            <pc:docMk/>
            <pc:sldMk cId="856531788" sldId="361"/>
            <ac:cxnSpMk id="11" creationId="{E8143306-9957-492E-A9AF-24BD792ED959}"/>
          </ac:cxnSpMkLst>
        </pc:cxnChg>
        <pc:cxnChg chg="add mod">
          <ac:chgData name="Bai Zhihao" userId="4a4b8ddf0d9503d6" providerId="LiveId" clId="{04AC5F9D-3119-4713-95AF-9518FC8B2A68}" dt="2020-10-19T18:39:10.752" v="47569"/>
          <ac:cxnSpMkLst>
            <pc:docMk/>
            <pc:sldMk cId="856531788" sldId="361"/>
            <ac:cxnSpMk id="13" creationId="{CC41C90B-5037-4502-AA5D-97998C11E2A0}"/>
          </ac:cxnSpMkLst>
        </pc:cxnChg>
      </pc:sldChg>
      <pc:sldChg chg="addSp delSp modSp new del mod modTransition modAnim addCm delCm modNotesTx">
        <pc:chgData name="Bai Zhihao" userId="4a4b8ddf0d9503d6" providerId="LiveId" clId="{04AC5F9D-3119-4713-95AF-9518FC8B2A68}" dt="2020-10-19T18:37:21.554" v="47542" actId="2696"/>
        <pc:sldMkLst>
          <pc:docMk/>
          <pc:sldMk cId="3058684320" sldId="361"/>
        </pc:sldMkLst>
        <pc:spChg chg="mod">
          <ac:chgData name="Bai Zhihao" userId="4a4b8ddf0d9503d6" providerId="LiveId" clId="{04AC5F9D-3119-4713-95AF-9518FC8B2A68}" dt="2020-10-17T22:26:33.163" v="46210" actId="20577"/>
          <ac:spMkLst>
            <pc:docMk/>
            <pc:sldMk cId="3058684320" sldId="361"/>
            <ac:spMk id="2" creationId="{F4172176-6173-492C-9251-35709997E5E0}"/>
          </ac:spMkLst>
        </pc:spChg>
        <pc:spChg chg="add">
          <ac:chgData name="Bai Zhihao" userId="4a4b8ddf0d9503d6" providerId="LiveId" clId="{04AC5F9D-3119-4713-95AF-9518FC8B2A68}" dt="2020-10-19T18:36:49.173" v="47537" actId="22"/>
          <ac:spMkLst>
            <pc:docMk/>
            <pc:sldMk cId="3058684320" sldId="361"/>
            <ac:spMk id="3" creationId="{10720BBA-2525-4411-B412-6DC0FAFBE89C}"/>
          </ac:spMkLst>
        </pc:spChg>
        <pc:spChg chg="del">
          <ac:chgData name="Bai Zhihao" userId="4a4b8ddf0d9503d6" providerId="LiveId" clId="{04AC5F9D-3119-4713-95AF-9518FC8B2A68}" dt="2020-10-14T01:33:24.782" v="23507" actId="478"/>
          <ac:spMkLst>
            <pc:docMk/>
            <pc:sldMk cId="3058684320" sldId="361"/>
            <ac:spMk id="3" creationId="{3E7F7F52-4281-4708-B9FF-B5322ED741B9}"/>
          </ac:spMkLst>
        </pc:spChg>
        <pc:spChg chg="add">
          <ac:chgData name="Bai Zhihao" userId="4a4b8ddf0d9503d6" providerId="LiveId" clId="{04AC5F9D-3119-4713-95AF-9518FC8B2A68}" dt="2020-10-19T18:36:49.173" v="47537" actId="22"/>
          <ac:spMkLst>
            <pc:docMk/>
            <pc:sldMk cId="3058684320" sldId="361"/>
            <ac:spMk id="4" creationId="{A99D8390-10FD-4DCF-9A23-B9F9D6FDF0B4}"/>
          </ac:spMkLst>
        </pc:spChg>
        <pc:spChg chg="add">
          <ac:chgData name="Bai Zhihao" userId="4a4b8ddf0d9503d6" providerId="LiveId" clId="{04AC5F9D-3119-4713-95AF-9518FC8B2A68}" dt="2020-10-19T18:36:49.173" v="47537" actId="22"/>
          <ac:spMkLst>
            <pc:docMk/>
            <pc:sldMk cId="3058684320" sldId="361"/>
            <ac:spMk id="6" creationId="{2AE0D126-4705-4F7E-AE72-6A7906555632}"/>
          </ac:spMkLst>
        </pc:spChg>
        <pc:spChg chg="add mod">
          <ac:chgData name="Bai Zhihao" userId="4a4b8ddf0d9503d6" providerId="LiveId" clId="{04AC5F9D-3119-4713-95AF-9518FC8B2A68}" dt="2020-10-14T01:35:57.609" v="23643" actId="692"/>
          <ac:spMkLst>
            <pc:docMk/>
            <pc:sldMk cId="3058684320" sldId="361"/>
            <ac:spMk id="6" creationId="{67982C0C-EA4F-4B4A-8AED-5D9A20AB5DA7}"/>
          </ac:spMkLst>
        </pc:spChg>
        <pc:spChg chg="add">
          <ac:chgData name="Bai Zhihao" userId="4a4b8ddf0d9503d6" providerId="LiveId" clId="{04AC5F9D-3119-4713-95AF-9518FC8B2A68}" dt="2020-10-19T18:36:49.173" v="47537" actId="22"/>
          <ac:spMkLst>
            <pc:docMk/>
            <pc:sldMk cId="3058684320" sldId="361"/>
            <ac:spMk id="7" creationId="{75046ABA-7C07-4D85-949B-277FA88E0871}"/>
          </ac:spMkLst>
        </pc:spChg>
        <pc:spChg chg="add mod">
          <ac:chgData name="Bai Zhihao" userId="4a4b8ddf0d9503d6" providerId="LiveId" clId="{04AC5F9D-3119-4713-95AF-9518FC8B2A68}" dt="2020-10-14T01:36:11.702" v="23646" actId="692"/>
          <ac:spMkLst>
            <pc:docMk/>
            <pc:sldMk cId="3058684320" sldId="361"/>
            <ac:spMk id="8" creationId="{55C13B9F-E510-4BEC-B858-003BC0616410}"/>
          </ac:spMkLst>
        </pc:spChg>
        <pc:spChg chg="add mod">
          <ac:chgData name="Bai Zhihao" userId="4a4b8ddf0d9503d6" providerId="LiveId" clId="{04AC5F9D-3119-4713-95AF-9518FC8B2A68}" dt="2020-10-14T01:36:24.998" v="23650" actId="692"/>
          <ac:spMkLst>
            <pc:docMk/>
            <pc:sldMk cId="3058684320" sldId="361"/>
            <ac:spMk id="10" creationId="{DE8B9D60-7C3A-4AA8-997D-32FF3B7CFCC1}"/>
          </ac:spMkLst>
        </pc:spChg>
        <pc:spChg chg="del">
          <ac:chgData name="Bai Zhihao" userId="4a4b8ddf0d9503d6" providerId="LiveId" clId="{04AC5F9D-3119-4713-95AF-9518FC8B2A68}" dt="2020-10-19T18:36:48.604" v="47536" actId="478"/>
          <ac:spMkLst>
            <pc:docMk/>
            <pc:sldMk cId="3058684320" sldId="361"/>
            <ac:spMk id="11" creationId="{E6F5AFE5-0055-4751-9B67-8212B4CE1261}"/>
          </ac:spMkLst>
        </pc:spChg>
        <pc:spChg chg="add mod">
          <ac:chgData name="Bai Zhihao" userId="4a4b8ddf0d9503d6" providerId="LiveId" clId="{04AC5F9D-3119-4713-95AF-9518FC8B2A68}" dt="2020-10-14T01:36:22.022" v="23649" actId="692"/>
          <ac:spMkLst>
            <pc:docMk/>
            <pc:sldMk cId="3058684320" sldId="361"/>
            <ac:spMk id="12" creationId="{0FC9C7C5-1021-48E7-87AE-50CFF1DFB919}"/>
          </ac:spMkLst>
        </pc:spChg>
        <pc:spChg chg="add del">
          <ac:chgData name="Bai Zhihao" userId="4a4b8ddf0d9503d6" providerId="LiveId" clId="{04AC5F9D-3119-4713-95AF-9518FC8B2A68}" dt="2020-10-14T01:37:12.727" v="23694" actId="11529"/>
          <ac:spMkLst>
            <pc:docMk/>
            <pc:sldMk cId="3058684320" sldId="361"/>
            <ac:spMk id="13" creationId="{0F94B297-3AB5-4F46-9E0D-09FD934B81C5}"/>
          </ac:spMkLst>
        </pc:spChg>
        <pc:spChg chg="del">
          <ac:chgData name="Bai Zhihao" userId="4a4b8ddf0d9503d6" providerId="LiveId" clId="{04AC5F9D-3119-4713-95AF-9518FC8B2A68}" dt="2020-10-19T18:36:48.604" v="47536" actId="478"/>
          <ac:spMkLst>
            <pc:docMk/>
            <pc:sldMk cId="3058684320" sldId="361"/>
            <ac:spMk id="13" creationId="{6D60AFF6-2BE9-4223-AAC5-16A07E121F46}"/>
          </ac:spMkLst>
        </pc:spChg>
        <pc:spChg chg="del">
          <ac:chgData name="Bai Zhihao" userId="4a4b8ddf0d9503d6" providerId="LiveId" clId="{04AC5F9D-3119-4713-95AF-9518FC8B2A68}" dt="2020-10-19T18:36:48.604" v="47536" actId="478"/>
          <ac:spMkLst>
            <pc:docMk/>
            <pc:sldMk cId="3058684320" sldId="361"/>
            <ac:spMk id="14" creationId="{459A9CC5-746E-4C82-AA86-FC25A9277F55}"/>
          </ac:spMkLst>
        </pc:spChg>
        <pc:spChg chg="add mod">
          <ac:chgData name="Bai Zhihao" userId="4a4b8ddf0d9503d6" providerId="LiveId" clId="{04AC5F9D-3119-4713-95AF-9518FC8B2A68}" dt="2020-10-14T01:39:29.974" v="23837" actId="20577"/>
          <ac:spMkLst>
            <pc:docMk/>
            <pc:sldMk cId="3058684320" sldId="361"/>
            <ac:spMk id="15" creationId="{53822D33-E0AD-4F69-B53C-5EDD2D702603}"/>
          </ac:spMkLst>
        </pc:spChg>
        <pc:spChg chg="del">
          <ac:chgData name="Bai Zhihao" userId="4a4b8ddf0d9503d6" providerId="LiveId" clId="{04AC5F9D-3119-4713-95AF-9518FC8B2A68}" dt="2020-10-19T18:36:48.604" v="47536" actId="478"/>
          <ac:spMkLst>
            <pc:docMk/>
            <pc:sldMk cId="3058684320" sldId="361"/>
            <ac:spMk id="16" creationId="{9BE6AB4B-47CE-444C-B890-F1F04C83B6C6}"/>
          </ac:spMkLst>
        </pc:spChg>
        <pc:spChg chg="add del mod">
          <ac:chgData name="Bai Zhihao" userId="4a4b8ddf0d9503d6" providerId="LiveId" clId="{04AC5F9D-3119-4713-95AF-9518FC8B2A68}" dt="2020-10-14T01:46:49.646" v="24978" actId="478"/>
          <ac:spMkLst>
            <pc:docMk/>
            <pc:sldMk cId="3058684320" sldId="361"/>
            <ac:spMk id="17" creationId="{7E465640-1B9B-454F-BAFD-48D2193C5591}"/>
          </ac:spMkLst>
        </pc:spChg>
        <pc:spChg chg="mod">
          <ac:chgData name="Bai Zhihao" userId="4a4b8ddf0d9503d6" providerId="LiveId" clId="{04AC5F9D-3119-4713-95AF-9518FC8B2A68}" dt="2020-10-19T17:01:28.192" v="47014" actId="1076"/>
          <ac:spMkLst>
            <pc:docMk/>
            <pc:sldMk cId="3058684320" sldId="361"/>
            <ac:spMk id="17" creationId="{8BA2BF43-FEEF-4F3D-A94F-BD6F53587F45}"/>
          </ac:spMkLst>
        </pc:spChg>
        <pc:spChg chg="add del mod">
          <ac:chgData name="Bai Zhihao" userId="4a4b8ddf0d9503d6" providerId="LiveId" clId="{04AC5F9D-3119-4713-95AF-9518FC8B2A68}" dt="2020-10-14T01:46:49.646" v="24978" actId="478"/>
          <ac:spMkLst>
            <pc:docMk/>
            <pc:sldMk cId="3058684320" sldId="361"/>
            <ac:spMk id="19" creationId="{1DF61937-4C01-4027-8971-C6CF205F80B3}"/>
          </ac:spMkLst>
        </pc:spChg>
        <pc:spChg chg="mod">
          <ac:chgData name="Bai Zhihao" userId="4a4b8ddf0d9503d6" providerId="LiveId" clId="{04AC5F9D-3119-4713-95AF-9518FC8B2A68}" dt="2020-10-19T17:01:17.655" v="47012" actId="14100"/>
          <ac:spMkLst>
            <pc:docMk/>
            <pc:sldMk cId="3058684320" sldId="361"/>
            <ac:spMk id="20" creationId="{EE71E26A-E802-4716-8341-AFB661FB57A6}"/>
          </ac:spMkLst>
        </pc:spChg>
        <pc:picChg chg="del">
          <ac:chgData name="Bai Zhihao" userId="4a4b8ddf0d9503d6" providerId="LiveId" clId="{04AC5F9D-3119-4713-95AF-9518FC8B2A68}" dt="2020-10-17T22:50:40.653" v="46424"/>
          <ac:picMkLst>
            <pc:docMk/>
            <pc:sldMk cId="3058684320" sldId="361"/>
            <ac:picMk id="24" creationId="{10837E19-EB8D-406C-A8D7-6C04FE64587A}"/>
          </ac:picMkLst>
        </pc:picChg>
      </pc:sldChg>
      <pc:sldChg chg="delSp modSp add mod modTransition modAnim modNotesTx">
        <pc:chgData name="Bai Zhihao" userId="4a4b8ddf0d9503d6" providerId="LiveId" clId="{04AC5F9D-3119-4713-95AF-9518FC8B2A68}" dt="2020-10-20T01:20:21.156" v="47895"/>
        <pc:sldMkLst>
          <pc:docMk/>
          <pc:sldMk cId="2604228316" sldId="362"/>
        </pc:sldMkLst>
        <pc:spChg chg="mod">
          <ac:chgData name="Bai Zhihao" userId="4a4b8ddf0d9503d6" providerId="LiveId" clId="{04AC5F9D-3119-4713-95AF-9518FC8B2A68}" dt="2020-10-19T17:00:37.114" v="47006" actId="20577"/>
          <ac:spMkLst>
            <pc:docMk/>
            <pc:sldMk cId="2604228316" sldId="362"/>
            <ac:spMk id="2" creationId="{F4172176-6173-492C-9251-35709997E5E0}"/>
          </ac:spMkLst>
        </pc:spChg>
        <pc:spChg chg="mod">
          <ac:chgData name="Bai Zhihao" userId="4a4b8ddf0d9503d6" providerId="LiveId" clId="{04AC5F9D-3119-4713-95AF-9518FC8B2A68}" dt="2020-10-19T18:35:16.490" v="47533" actId="1076"/>
          <ac:spMkLst>
            <pc:docMk/>
            <pc:sldMk cId="2604228316" sldId="362"/>
            <ac:spMk id="7" creationId="{48603C38-1161-4F4A-B83B-AD8F72D9D886}"/>
          </ac:spMkLst>
        </pc:spChg>
        <pc:spChg chg="mod">
          <ac:chgData name="Bai Zhihao" userId="4a4b8ddf0d9503d6" providerId="LiveId" clId="{04AC5F9D-3119-4713-95AF-9518FC8B2A68}" dt="2020-10-19T18:35:19.427" v="47534" actId="1076"/>
          <ac:spMkLst>
            <pc:docMk/>
            <pc:sldMk cId="2604228316" sldId="362"/>
            <ac:spMk id="9" creationId="{0AE1D164-950D-495E-B521-4D019718256A}"/>
          </ac:spMkLst>
        </pc:spChg>
        <pc:spChg chg="del">
          <ac:chgData name="Bai Zhihao" userId="4a4b8ddf0d9503d6" providerId="LiveId" clId="{04AC5F9D-3119-4713-95AF-9518FC8B2A68}" dt="2020-10-14T01:39:40.518" v="23839" actId="478"/>
          <ac:spMkLst>
            <pc:docMk/>
            <pc:sldMk cId="2604228316" sldId="362"/>
            <ac:spMk id="15" creationId="{53822D33-E0AD-4F69-B53C-5EDD2D702603}"/>
          </ac:spMkLst>
        </pc:spChg>
        <pc:spChg chg="mod">
          <ac:chgData name="Bai Zhihao" userId="4a4b8ddf0d9503d6" providerId="LiveId" clId="{04AC5F9D-3119-4713-95AF-9518FC8B2A68}" dt="2020-10-19T18:35:25.794" v="47535" actId="1076"/>
          <ac:spMkLst>
            <pc:docMk/>
            <pc:sldMk cId="2604228316" sldId="362"/>
            <ac:spMk id="15" creationId="{AF7A4456-016B-43AB-99FF-A6363FFC90A8}"/>
          </ac:spMkLst>
        </pc:spChg>
        <pc:spChg chg="mod">
          <ac:chgData name="Bai Zhihao" userId="4a4b8ddf0d9503d6" providerId="LiveId" clId="{04AC5F9D-3119-4713-95AF-9518FC8B2A68}" dt="2020-10-19T18:34:28.043" v="47523" actId="1076"/>
          <ac:spMkLst>
            <pc:docMk/>
            <pc:sldMk cId="2604228316" sldId="362"/>
            <ac:spMk id="17" creationId="{532DE250-E56D-4CCE-979C-2C6BCB87F380}"/>
          </ac:spMkLst>
        </pc:spChg>
        <pc:spChg chg="del">
          <ac:chgData name="Bai Zhihao" userId="4a4b8ddf0d9503d6" providerId="LiveId" clId="{04AC5F9D-3119-4713-95AF-9518FC8B2A68}" dt="2020-10-14T01:39:40.518" v="23839" actId="478"/>
          <ac:spMkLst>
            <pc:docMk/>
            <pc:sldMk cId="2604228316" sldId="362"/>
            <ac:spMk id="17" creationId="{7E465640-1B9B-454F-BAFD-48D2193C5591}"/>
          </ac:spMkLst>
        </pc:spChg>
        <pc:spChg chg="del">
          <ac:chgData name="Bai Zhihao" userId="4a4b8ddf0d9503d6" providerId="LiveId" clId="{04AC5F9D-3119-4713-95AF-9518FC8B2A68}" dt="2020-10-14T01:39:40.518" v="23839" actId="478"/>
          <ac:spMkLst>
            <pc:docMk/>
            <pc:sldMk cId="2604228316" sldId="362"/>
            <ac:spMk id="19" creationId="{1DF61937-4C01-4027-8971-C6CF205F80B3}"/>
          </ac:spMkLst>
        </pc:spChg>
        <pc:picChg chg="del">
          <ac:chgData name="Bai Zhihao" userId="4a4b8ddf0d9503d6" providerId="LiveId" clId="{04AC5F9D-3119-4713-95AF-9518FC8B2A68}" dt="2020-10-17T22:50:40.653" v="46424"/>
          <ac:picMkLst>
            <pc:docMk/>
            <pc:sldMk cId="2604228316" sldId="362"/>
            <ac:picMk id="20" creationId="{A66A3AAD-BFC5-46FB-B16C-8FCA9148442B}"/>
          </ac:picMkLst>
        </pc:picChg>
      </pc:sldChg>
      <pc:sldChg chg="add del modNotesTx">
        <pc:chgData name="Bai Zhihao" userId="4a4b8ddf0d9503d6" providerId="LiveId" clId="{04AC5F9D-3119-4713-95AF-9518FC8B2A68}" dt="2020-10-14T01:58:02.308" v="26702" actId="47"/>
        <pc:sldMkLst>
          <pc:docMk/>
          <pc:sldMk cId="3266255940" sldId="363"/>
        </pc:sldMkLst>
      </pc:sldChg>
      <pc:sldChg chg="addSp delSp modSp add del mod modTransition modAnim modNotesTx">
        <pc:chgData name="Bai Zhihao" userId="4a4b8ddf0d9503d6" providerId="LiveId" clId="{04AC5F9D-3119-4713-95AF-9518FC8B2A68}" dt="2020-10-19T18:37:21.554" v="47542" actId="2696"/>
        <pc:sldMkLst>
          <pc:docMk/>
          <pc:sldMk cId="3754480240" sldId="364"/>
        </pc:sldMkLst>
        <pc:spChg chg="mod">
          <ac:chgData name="Bai Zhihao" userId="4a4b8ddf0d9503d6" providerId="LiveId" clId="{04AC5F9D-3119-4713-95AF-9518FC8B2A68}" dt="2020-10-17T22:26:31.434" v="46209" actId="20577"/>
          <ac:spMkLst>
            <pc:docMk/>
            <pc:sldMk cId="3754480240" sldId="364"/>
            <ac:spMk id="2" creationId="{F4172176-6173-492C-9251-35709997E5E0}"/>
          </ac:spMkLst>
        </pc:spChg>
        <pc:spChg chg="add mod">
          <ac:chgData name="Bai Zhihao" userId="4a4b8ddf0d9503d6" providerId="LiveId" clId="{04AC5F9D-3119-4713-95AF-9518FC8B2A68}" dt="2020-10-19T17:02:04.283" v="47027" actId="207"/>
          <ac:spMkLst>
            <pc:docMk/>
            <pc:sldMk cId="3754480240" sldId="364"/>
            <ac:spMk id="3" creationId="{47EBD806-5BF1-419C-A978-A335CBA2D190}"/>
          </ac:spMkLst>
        </pc:spChg>
        <pc:spChg chg="add mod">
          <ac:chgData name="Bai Zhihao" userId="4a4b8ddf0d9503d6" providerId="LiveId" clId="{04AC5F9D-3119-4713-95AF-9518FC8B2A68}" dt="2020-10-19T17:01:58.492" v="47023" actId="692"/>
          <ac:spMkLst>
            <pc:docMk/>
            <pc:sldMk cId="3754480240" sldId="364"/>
            <ac:spMk id="4" creationId="{75287204-B5FD-41E5-82FF-23CAFBEFF5B1}"/>
          </ac:spMkLst>
        </pc:spChg>
        <pc:spChg chg="add">
          <ac:chgData name="Bai Zhihao" userId="4a4b8ddf0d9503d6" providerId="LiveId" clId="{04AC5F9D-3119-4713-95AF-9518FC8B2A68}" dt="2020-10-19T18:37:07.937" v="47541" actId="22"/>
          <ac:spMkLst>
            <pc:docMk/>
            <pc:sldMk cId="3754480240" sldId="364"/>
            <ac:spMk id="6" creationId="{0AE3E639-16FA-4FFF-A58E-7B60594F2D24}"/>
          </ac:spMkLst>
        </pc:spChg>
        <pc:spChg chg="add">
          <ac:chgData name="Bai Zhihao" userId="4a4b8ddf0d9503d6" providerId="LiveId" clId="{04AC5F9D-3119-4713-95AF-9518FC8B2A68}" dt="2020-10-19T18:37:07.937" v="47541" actId="22"/>
          <ac:spMkLst>
            <pc:docMk/>
            <pc:sldMk cId="3754480240" sldId="364"/>
            <ac:spMk id="7" creationId="{4936DC95-42E9-4A00-9A21-C22E122CE4FF}"/>
          </ac:spMkLst>
        </pc:spChg>
        <pc:spChg chg="add">
          <ac:chgData name="Bai Zhihao" userId="4a4b8ddf0d9503d6" providerId="LiveId" clId="{04AC5F9D-3119-4713-95AF-9518FC8B2A68}" dt="2020-10-19T18:37:07.937" v="47541" actId="22"/>
          <ac:spMkLst>
            <pc:docMk/>
            <pc:sldMk cId="3754480240" sldId="364"/>
            <ac:spMk id="8" creationId="{3795A325-6662-42A4-9063-B7F77FAB2244}"/>
          </ac:spMkLst>
        </pc:spChg>
        <pc:spChg chg="add">
          <ac:chgData name="Bai Zhihao" userId="4a4b8ddf0d9503d6" providerId="LiveId" clId="{04AC5F9D-3119-4713-95AF-9518FC8B2A68}" dt="2020-10-19T18:37:07.937" v="47541" actId="22"/>
          <ac:spMkLst>
            <pc:docMk/>
            <pc:sldMk cId="3754480240" sldId="364"/>
            <ac:spMk id="9" creationId="{86C05891-0858-44C5-B667-E82EE5C7719C}"/>
          </ac:spMkLst>
        </pc:spChg>
        <pc:spChg chg="del">
          <ac:chgData name="Bai Zhihao" userId="4a4b8ddf0d9503d6" providerId="LiveId" clId="{04AC5F9D-3119-4713-95AF-9518FC8B2A68}" dt="2020-10-19T18:37:07.377" v="47540" actId="478"/>
          <ac:spMkLst>
            <pc:docMk/>
            <pc:sldMk cId="3754480240" sldId="364"/>
            <ac:spMk id="13" creationId="{47CEAC49-4E52-4652-A477-C0D380A75A78}"/>
          </ac:spMkLst>
        </pc:spChg>
        <pc:spChg chg="del">
          <ac:chgData name="Bai Zhihao" userId="4a4b8ddf0d9503d6" providerId="LiveId" clId="{04AC5F9D-3119-4713-95AF-9518FC8B2A68}" dt="2020-10-19T18:37:07.377" v="47540" actId="478"/>
          <ac:spMkLst>
            <pc:docMk/>
            <pc:sldMk cId="3754480240" sldId="364"/>
            <ac:spMk id="14" creationId="{AD935318-90E4-4321-8A2F-7AB564363391}"/>
          </ac:spMkLst>
        </pc:spChg>
        <pc:spChg chg="del">
          <ac:chgData name="Bai Zhihao" userId="4a4b8ddf0d9503d6" providerId="LiveId" clId="{04AC5F9D-3119-4713-95AF-9518FC8B2A68}" dt="2020-10-19T18:37:07.377" v="47540" actId="478"/>
          <ac:spMkLst>
            <pc:docMk/>
            <pc:sldMk cId="3754480240" sldId="364"/>
            <ac:spMk id="16" creationId="{635BA63B-612C-4A3E-9948-3E6CE7F2A397}"/>
          </ac:spMkLst>
        </pc:spChg>
        <pc:spChg chg="del">
          <ac:chgData name="Bai Zhihao" userId="4a4b8ddf0d9503d6" providerId="LiveId" clId="{04AC5F9D-3119-4713-95AF-9518FC8B2A68}" dt="2020-10-14T01:46:55.932" v="24979" actId="478"/>
          <ac:spMkLst>
            <pc:docMk/>
            <pc:sldMk cId="3754480240" sldId="364"/>
            <ac:spMk id="17" creationId="{7E465640-1B9B-454F-BAFD-48D2193C5591}"/>
          </ac:spMkLst>
        </pc:spChg>
        <pc:spChg chg="del">
          <ac:chgData name="Bai Zhihao" userId="4a4b8ddf0d9503d6" providerId="LiveId" clId="{04AC5F9D-3119-4713-95AF-9518FC8B2A68}" dt="2020-10-19T18:37:07.377" v="47540" actId="478"/>
          <ac:spMkLst>
            <pc:docMk/>
            <pc:sldMk cId="3754480240" sldId="364"/>
            <ac:spMk id="17" creationId="{7F3B69F7-D53C-4C5C-8DCA-BF92F6FF7585}"/>
          </ac:spMkLst>
        </pc:spChg>
        <pc:spChg chg="del">
          <ac:chgData name="Bai Zhihao" userId="4a4b8ddf0d9503d6" providerId="LiveId" clId="{04AC5F9D-3119-4713-95AF-9518FC8B2A68}" dt="2020-10-19T17:01:40.462" v="47015" actId="478"/>
          <ac:spMkLst>
            <pc:docMk/>
            <pc:sldMk cId="3754480240" sldId="364"/>
            <ac:spMk id="18" creationId="{161A1728-7586-411F-AA53-B4CEF1C300D8}"/>
          </ac:spMkLst>
        </pc:spChg>
        <pc:spChg chg="mod">
          <ac:chgData name="Bai Zhihao" userId="4a4b8ddf0d9503d6" providerId="LiveId" clId="{04AC5F9D-3119-4713-95AF-9518FC8B2A68}" dt="2020-10-19T16:55:30.985" v="46867" actId="208"/>
          <ac:spMkLst>
            <pc:docMk/>
            <pc:sldMk cId="3754480240" sldId="364"/>
            <ac:spMk id="21" creationId="{7F4B61A6-97D6-41B8-B4ED-5ACF8AF47EF2}"/>
          </ac:spMkLst>
        </pc:spChg>
        <pc:spChg chg="del">
          <ac:chgData name="Bai Zhihao" userId="4a4b8ddf0d9503d6" providerId="LiveId" clId="{04AC5F9D-3119-4713-95AF-9518FC8B2A68}" dt="2020-10-19T17:01:41.915" v="47016" actId="478"/>
          <ac:spMkLst>
            <pc:docMk/>
            <pc:sldMk cId="3754480240" sldId="364"/>
            <ac:spMk id="22" creationId="{EEA4537C-DF63-4AB5-A8F6-BB13AB155E9E}"/>
          </ac:spMkLst>
        </pc:spChg>
        <pc:picChg chg="del">
          <ac:chgData name="Bai Zhihao" userId="4a4b8ddf0d9503d6" providerId="LiveId" clId="{04AC5F9D-3119-4713-95AF-9518FC8B2A68}" dt="2020-10-17T22:50:40.653" v="46424"/>
          <ac:picMkLst>
            <pc:docMk/>
            <pc:sldMk cId="3754480240" sldId="364"/>
            <ac:picMk id="25" creationId="{769D8BD4-362A-4C7D-947F-0F1C5654D2C8}"/>
          </ac:picMkLst>
        </pc:picChg>
      </pc:sldChg>
      <pc:sldChg chg="addSp delSp modSp add mod ord modTransition modAnim">
        <pc:chgData name="Bai Zhihao" userId="4a4b8ddf0d9503d6" providerId="LiveId" clId="{04AC5F9D-3119-4713-95AF-9518FC8B2A68}" dt="2020-10-20T03:51:55.193" v="48565"/>
        <pc:sldMkLst>
          <pc:docMk/>
          <pc:sldMk cId="4082092447" sldId="364"/>
        </pc:sldMkLst>
        <pc:spChg chg="del">
          <ac:chgData name="Bai Zhihao" userId="4a4b8ddf0d9503d6" providerId="LiveId" clId="{04AC5F9D-3119-4713-95AF-9518FC8B2A68}" dt="2020-10-19T18:38:30.811" v="47556" actId="478"/>
          <ac:spMkLst>
            <pc:docMk/>
            <pc:sldMk cId="4082092447" sldId="364"/>
            <ac:spMk id="3" creationId="{47EBD806-5BF1-419C-A978-A335CBA2D190}"/>
          </ac:spMkLst>
        </pc:spChg>
        <pc:spChg chg="del">
          <ac:chgData name="Bai Zhihao" userId="4a4b8ddf0d9503d6" providerId="LiveId" clId="{04AC5F9D-3119-4713-95AF-9518FC8B2A68}" dt="2020-10-19T18:38:30.811" v="47556" actId="478"/>
          <ac:spMkLst>
            <pc:docMk/>
            <pc:sldMk cId="4082092447" sldId="364"/>
            <ac:spMk id="4" creationId="{75287204-B5FD-41E5-82FF-23CAFBEFF5B1}"/>
          </ac:spMkLst>
        </pc:spChg>
        <pc:spChg chg="add mod">
          <ac:chgData name="Bai Zhihao" userId="4a4b8ddf0d9503d6" providerId="LiveId" clId="{04AC5F9D-3119-4713-95AF-9518FC8B2A68}" dt="2020-10-19T18:38:50.939" v="47566" actId="207"/>
          <ac:spMkLst>
            <pc:docMk/>
            <pc:sldMk cId="4082092447" sldId="364"/>
            <ac:spMk id="12" creationId="{659500C6-4564-48DD-864F-1AFB9F56BD3C}"/>
          </ac:spMkLst>
        </pc:spChg>
        <pc:spChg chg="mod">
          <ac:chgData name="Bai Zhihao" userId="4a4b8ddf0d9503d6" providerId="LiveId" clId="{04AC5F9D-3119-4713-95AF-9518FC8B2A68}" dt="2020-10-19T18:38:58.691" v="47567" actId="1076"/>
          <ac:spMkLst>
            <pc:docMk/>
            <pc:sldMk cId="4082092447" sldId="364"/>
            <ac:spMk id="21" creationId="{7F4B61A6-97D6-41B8-B4ED-5ACF8AF47EF2}"/>
          </ac:spMkLst>
        </pc:spChg>
        <pc:cxnChg chg="add mod">
          <ac:chgData name="Bai Zhihao" userId="4a4b8ddf0d9503d6" providerId="LiveId" clId="{04AC5F9D-3119-4713-95AF-9518FC8B2A68}" dt="2020-10-19T18:38:44.540" v="47562" actId="692"/>
          <ac:cxnSpMkLst>
            <pc:docMk/>
            <pc:sldMk cId="4082092447" sldId="364"/>
            <ac:cxnSpMk id="13" creationId="{DB674E43-477E-4580-80F5-B68408E998C4}"/>
          </ac:cxnSpMkLst>
        </pc:cxnChg>
        <pc:cxnChg chg="mod">
          <ac:chgData name="Bai Zhihao" userId="4a4b8ddf0d9503d6" providerId="LiveId" clId="{04AC5F9D-3119-4713-95AF-9518FC8B2A68}" dt="2020-10-19T18:38:58.691" v="47567" actId="1076"/>
          <ac:cxnSpMkLst>
            <pc:docMk/>
            <pc:sldMk cId="4082092447" sldId="364"/>
            <ac:cxnSpMk id="23" creationId="{96542948-02C2-476E-9C2F-505C8E1A3636}"/>
          </ac:cxnSpMkLst>
        </pc:cxnChg>
      </pc:sldChg>
      <pc:sldChg chg="addSp delSp modSp add mod modTransition modAnim modNotesTx">
        <pc:chgData name="Bai Zhihao" userId="4a4b8ddf0d9503d6" providerId="LiveId" clId="{04AC5F9D-3119-4713-95AF-9518FC8B2A68}" dt="2020-10-20T03:52:20.598" v="48568"/>
        <pc:sldMkLst>
          <pc:docMk/>
          <pc:sldMk cId="1619248533" sldId="365"/>
        </pc:sldMkLst>
        <pc:spChg chg="mod">
          <ac:chgData name="Bai Zhihao" userId="4a4b8ddf0d9503d6" providerId="LiveId" clId="{04AC5F9D-3119-4713-95AF-9518FC8B2A68}" dt="2020-10-19T18:37:47.367" v="47547" actId="1076"/>
          <ac:spMkLst>
            <pc:docMk/>
            <pc:sldMk cId="1619248533" sldId="365"/>
            <ac:spMk id="2" creationId="{F4172176-6173-492C-9251-35709997E5E0}"/>
          </ac:spMkLst>
        </pc:spChg>
        <pc:spChg chg="add del">
          <ac:chgData name="Bai Zhihao" userId="4a4b8ddf0d9503d6" providerId="LiveId" clId="{04AC5F9D-3119-4713-95AF-9518FC8B2A68}" dt="2020-10-19T18:37:51.581" v="47548" actId="478"/>
          <ac:spMkLst>
            <pc:docMk/>
            <pc:sldMk cId="1619248533" sldId="365"/>
            <ac:spMk id="3" creationId="{F493329F-804A-47C3-B7A8-3776C81FE243}"/>
          </ac:spMkLst>
        </pc:spChg>
        <pc:spChg chg="add del">
          <ac:chgData name="Bai Zhihao" userId="4a4b8ddf0d9503d6" providerId="LiveId" clId="{04AC5F9D-3119-4713-95AF-9518FC8B2A68}" dt="2020-10-19T18:37:51.581" v="47548" actId="478"/>
          <ac:spMkLst>
            <pc:docMk/>
            <pc:sldMk cId="1619248533" sldId="365"/>
            <ac:spMk id="4" creationId="{DBB2D90E-8409-4F91-8D08-68F9385FB432}"/>
          </ac:spMkLst>
        </pc:spChg>
        <pc:spChg chg="add mod">
          <ac:chgData name="Bai Zhihao" userId="4a4b8ddf0d9503d6" providerId="LiveId" clId="{04AC5F9D-3119-4713-95AF-9518FC8B2A68}" dt="2020-10-19T18:38:13.296" v="47555" actId="207"/>
          <ac:spMkLst>
            <pc:docMk/>
            <pc:sldMk cId="1619248533" sldId="365"/>
            <ac:spMk id="6" creationId="{4C83B2F8-B7A4-4A68-B2A1-8F40BFE74199}"/>
          </ac:spMkLst>
        </pc:spChg>
        <pc:spChg chg="add mod">
          <ac:chgData name="Bai Zhihao" userId="4a4b8ddf0d9503d6" providerId="LiveId" clId="{04AC5F9D-3119-4713-95AF-9518FC8B2A68}" dt="2020-10-19T18:38:13.296" v="47555" actId="207"/>
          <ac:spMkLst>
            <pc:docMk/>
            <pc:sldMk cId="1619248533" sldId="365"/>
            <ac:spMk id="7" creationId="{C7BD5C1B-EF26-4977-B428-E6D6B89CF4A1}"/>
          </ac:spMkLst>
        </pc:spChg>
        <pc:spChg chg="add mod">
          <ac:chgData name="Bai Zhihao" userId="4a4b8ddf0d9503d6" providerId="LiveId" clId="{04AC5F9D-3119-4713-95AF-9518FC8B2A68}" dt="2020-10-19T18:38:13.296" v="47555" actId="207"/>
          <ac:spMkLst>
            <pc:docMk/>
            <pc:sldMk cId="1619248533" sldId="365"/>
            <ac:spMk id="8" creationId="{FD5CBDE9-CB4F-40A5-8240-703475DF0440}"/>
          </ac:spMkLst>
        </pc:spChg>
        <pc:spChg chg="add">
          <ac:chgData name="Bai Zhihao" userId="4a4b8ddf0d9503d6" providerId="LiveId" clId="{04AC5F9D-3119-4713-95AF-9518FC8B2A68}" dt="2020-10-19T18:36:58.678" v="47539" actId="22"/>
          <ac:spMkLst>
            <pc:docMk/>
            <pc:sldMk cId="1619248533" sldId="365"/>
            <ac:spMk id="9" creationId="{04962556-139C-4251-A99B-3867255321A1}"/>
          </ac:spMkLst>
        </pc:spChg>
        <pc:spChg chg="del">
          <ac:chgData name="Bai Zhihao" userId="4a4b8ddf0d9503d6" providerId="LiveId" clId="{04AC5F9D-3119-4713-95AF-9518FC8B2A68}" dt="2020-10-19T18:36:58.093" v="47538" actId="478"/>
          <ac:spMkLst>
            <pc:docMk/>
            <pc:sldMk cId="1619248533" sldId="365"/>
            <ac:spMk id="14" creationId="{4C1AABEE-E230-4FCC-99CD-9FFC1FDF4C7E}"/>
          </ac:spMkLst>
        </pc:spChg>
        <pc:spChg chg="del">
          <ac:chgData name="Bai Zhihao" userId="4a4b8ddf0d9503d6" providerId="LiveId" clId="{04AC5F9D-3119-4713-95AF-9518FC8B2A68}" dt="2020-10-19T18:36:58.093" v="47538" actId="478"/>
          <ac:spMkLst>
            <pc:docMk/>
            <pc:sldMk cId="1619248533" sldId="365"/>
            <ac:spMk id="16" creationId="{70512CD1-AF5E-4EC1-9A1B-2006EB66031D}"/>
          </ac:spMkLst>
        </pc:spChg>
        <pc:spChg chg="del">
          <ac:chgData name="Bai Zhihao" userId="4a4b8ddf0d9503d6" providerId="LiveId" clId="{04AC5F9D-3119-4713-95AF-9518FC8B2A68}" dt="2020-10-19T18:36:58.093" v="47538" actId="478"/>
          <ac:spMkLst>
            <pc:docMk/>
            <pc:sldMk cId="1619248533" sldId="365"/>
            <ac:spMk id="18" creationId="{312008CE-8266-4BBB-9304-952A83CE8127}"/>
          </ac:spMkLst>
        </pc:spChg>
        <pc:spChg chg="del">
          <ac:chgData name="Bai Zhihao" userId="4a4b8ddf0d9503d6" providerId="LiveId" clId="{04AC5F9D-3119-4713-95AF-9518FC8B2A68}" dt="2020-10-19T18:36:58.093" v="47538" actId="478"/>
          <ac:spMkLst>
            <pc:docMk/>
            <pc:sldMk cId="1619248533" sldId="365"/>
            <ac:spMk id="20" creationId="{C019B3B6-5756-4A8C-8F48-D1DBAE0EE5D6}"/>
          </ac:spMkLst>
        </pc:spChg>
        <pc:spChg chg="del">
          <ac:chgData name="Bai Zhihao" userId="4a4b8ddf0d9503d6" providerId="LiveId" clId="{04AC5F9D-3119-4713-95AF-9518FC8B2A68}" dt="2020-10-19T17:02:13.564" v="47028" actId="478"/>
          <ac:spMkLst>
            <pc:docMk/>
            <pc:sldMk cId="1619248533" sldId="365"/>
            <ac:spMk id="21" creationId="{4FA67096-C995-4936-A1F0-1A895E54C633}"/>
          </ac:spMkLst>
        </pc:spChg>
        <pc:spChg chg="mod">
          <ac:chgData name="Bai Zhihao" userId="4a4b8ddf0d9503d6" providerId="LiveId" clId="{04AC5F9D-3119-4713-95AF-9518FC8B2A68}" dt="2020-10-19T18:38:01.948" v="47549" actId="1076"/>
          <ac:spMkLst>
            <pc:docMk/>
            <pc:sldMk cId="1619248533" sldId="365"/>
            <ac:spMk id="22" creationId="{0ABD5997-1E4C-47DB-9888-C34B31132F22}"/>
          </ac:spMkLst>
        </pc:spChg>
        <pc:spChg chg="del mod">
          <ac:chgData name="Bai Zhihao" userId="4a4b8ddf0d9503d6" providerId="LiveId" clId="{04AC5F9D-3119-4713-95AF-9518FC8B2A68}" dt="2020-10-19T18:37:51.581" v="47548" actId="478"/>
          <ac:spMkLst>
            <pc:docMk/>
            <pc:sldMk cId="1619248533" sldId="365"/>
            <ac:spMk id="23" creationId="{CFBC0CCD-75CF-4B37-8A4A-DC107629A915}"/>
          </ac:spMkLst>
        </pc:spChg>
        <pc:spChg chg="del">
          <ac:chgData name="Bai Zhihao" userId="4a4b8ddf0d9503d6" providerId="LiveId" clId="{04AC5F9D-3119-4713-95AF-9518FC8B2A68}" dt="2020-10-19T17:02:15.022" v="47029" actId="478"/>
          <ac:spMkLst>
            <pc:docMk/>
            <pc:sldMk cId="1619248533" sldId="365"/>
            <ac:spMk id="24" creationId="{106B7939-7BA2-49BB-B9DB-AC475558FAA5}"/>
          </ac:spMkLst>
        </pc:spChg>
        <pc:picChg chg="del">
          <ac:chgData name="Bai Zhihao" userId="4a4b8ddf0d9503d6" providerId="LiveId" clId="{04AC5F9D-3119-4713-95AF-9518FC8B2A68}" dt="2020-10-17T22:50:40.653" v="46424"/>
          <ac:picMkLst>
            <pc:docMk/>
            <pc:sldMk cId="1619248533" sldId="365"/>
            <ac:picMk id="13" creationId="{C376CBE1-F8B6-47C8-B49F-0794ADB5EFF4}"/>
          </ac:picMkLst>
        </pc:picChg>
        <pc:cxnChg chg="del">
          <ac:chgData name="Bai Zhihao" userId="4a4b8ddf0d9503d6" providerId="LiveId" clId="{04AC5F9D-3119-4713-95AF-9518FC8B2A68}" dt="2020-10-19T18:37:51.581" v="47548" actId="478"/>
          <ac:cxnSpMkLst>
            <pc:docMk/>
            <pc:sldMk cId="1619248533" sldId="365"/>
            <ac:cxnSpMk id="25" creationId="{8F64C561-4A67-48CB-BDF8-03EB6368A0F0}"/>
          </ac:cxnSpMkLst>
        </pc:cxnChg>
        <pc:cxnChg chg="mod">
          <ac:chgData name="Bai Zhihao" userId="4a4b8ddf0d9503d6" providerId="LiveId" clId="{04AC5F9D-3119-4713-95AF-9518FC8B2A68}" dt="2020-10-19T18:38:01.948" v="47549" actId="1076"/>
          <ac:cxnSpMkLst>
            <pc:docMk/>
            <pc:sldMk cId="1619248533" sldId="365"/>
            <ac:cxnSpMk id="26" creationId="{D7D1C509-4264-40AB-9651-87FD1132795F}"/>
          </ac:cxnSpMkLst>
        </pc:cxnChg>
      </pc:sldChg>
      <pc:sldChg chg="modSp add del mod modShow modNotesTx">
        <pc:chgData name="Bai Zhihao" userId="4a4b8ddf0d9503d6" providerId="LiveId" clId="{04AC5F9D-3119-4713-95AF-9518FC8B2A68}" dt="2020-10-14T15:24:11.941" v="29367" actId="47"/>
        <pc:sldMkLst>
          <pc:docMk/>
          <pc:sldMk cId="1922224824" sldId="366"/>
        </pc:sldMkLst>
        <pc:spChg chg="mod">
          <ac:chgData name="Bai Zhihao" userId="4a4b8ddf0d9503d6" providerId="LiveId" clId="{04AC5F9D-3119-4713-95AF-9518FC8B2A68}" dt="2020-10-14T02:00:05.731" v="26904" actId="692"/>
          <ac:spMkLst>
            <pc:docMk/>
            <pc:sldMk cId="1922224824" sldId="366"/>
            <ac:spMk id="6" creationId="{67982C0C-EA4F-4B4A-8AED-5D9A20AB5DA7}"/>
          </ac:spMkLst>
        </pc:spChg>
        <pc:spChg chg="mod">
          <ac:chgData name="Bai Zhihao" userId="4a4b8ddf0d9503d6" providerId="LiveId" clId="{04AC5F9D-3119-4713-95AF-9518FC8B2A68}" dt="2020-10-14T02:00:52.744" v="26921" actId="207"/>
          <ac:spMkLst>
            <pc:docMk/>
            <pc:sldMk cId="1922224824" sldId="366"/>
            <ac:spMk id="15" creationId="{53822D33-E0AD-4F69-B53C-5EDD2D702603}"/>
          </ac:spMkLst>
        </pc:spChg>
        <pc:spChg chg="mod">
          <ac:chgData name="Bai Zhihao" userId="4a4b8ddf0d9503d6" providerId="LiveId" clId="{04AC5F9D-3119-4713-95AF-9518FC8B2A68}" dt="2020-10-14T02:00:42.663" v="26917" actId="692"/>
          <ac:spMkLst>
            <pc:docMk/>
            <pc:sldMk cId="1922224824" sldId="366"/>
            <ac:spMk id="17" creationId="{7E465640-1B9B-454F-BAFD-48D2193C5591}"/>
          </ac:spMkLst>
        </pc:spChg>
        <pc:spChg chg="mod">
          <ac:chgData name="Bai Zhihao" userId="4a4b8ddf0d9503d6" providerId="LiveId" clId="{04AC5F9D-3119-4713-95AF-9518FC8B2A68}" dt="2020-10-14T02:00:48.968" v="26919" actId="207"/>
          <ac:spMkLst>
            <pc:docMk/>
            <pc:sldMk cId="1922224824" sldId="366"/>
            <ac:spMk id="19" creationId="{1DF61937-4C01-4027-8971-C6CF205F80B3}"/>
          </ac:spMkLst>
        </pc:spChg>
      </pc:sldChg>
      <pc:sldChg chg="addSp delSp modSp new mod chgLayout modNotesTx">
        <pc:chgData name="Bai Zhihao" userId="4a4b8ddf0d9503d6" providerId="LiveId" clId="{04AC5F9D-3119-4713-95AF-9518FC8B2A68}" dt="2020-10-14T16:26:26.059" v="30200" actId="20577"/>
        <pc:sldMkLst>
          <pc:docMk/>
          <pc:sldMk cId="2424506760" sldId="367"/>
        </pc:sldMkLst>
        <pc:spChg chg="mod ord">
          <ac:chgData name="Bai Zhihao" userId="4a4b8ddf0d9503d6" providerId="LiveId" clId="{04AC5F9D-3119-4713-95AF-9518FC8B2A68}" dt="2020-10-14T16:06:02.523" v="29486" actId="700"/>
          <ac:spMkLst>
            <pc:docMk/>
            <pc:sldMk cId="2424506760" sldId="367"/>
            <ac:spMk id="2" creationId="{B6602E90-356D-4349-89D0-EE6251D324E4}"/>
          </ac:spMkLst>
        </pc:spChg>
        <pc:spChg chg="del">
          <ac:chgData name="Bai Zhihao" userId="4a4b8ddf0d9503d6" providerId="LiveId" clId="{04AC5F9D-3119-4713-95AF-9518FC8B2A68}" dt="2020-10-14T15:28:08.525" v="29460" actId="478"/>
          <ac:spMkLst>
            <pc:docMk/>
            <pc:sldMk cId="2424506760" sldId="367"/>
            <ac:spMk id="3" creationId="{BCBEFE54-D340-44F1-B233-60505B271D9D}"/>
          </ac:spMkLst>
        </pc:spChg>
        <pc:spChg chg="mod ord">
          <ac:chgData name="Bai Zhihao" userId="4a4b8ddf0d9503d6" providerId="LiveId" clId="{04AC5F9D-3119-4713-95AF-9518FC8B2A68}" dt="2020-10-14T16:06:02.523" v="29486" actId="700"/>
          <ac:spMkLst>
            <pc:docMk/>
            <pc:sldMk cId="2424506760" sldId="367"/>
            <ac:spMk id="4" creationId="{7DFC55D7-0844-4575-82AC-62B5DB29C029}"/>
          </ac:spMkLst>
        </pc:spChg>
        <pc:spChg chg="mod ord">
          <ac:chgData name="Bai Zhihao" userId="4a4b8ddf0d9503d6" providerId="LiveId" clId="{04AC5F9D-3119-4713-95AF-9518FC8B2A68}" dt="2020-10-14T16:06:02.523" v="29486" actId="700"/>
          <ac:spMkLst>
            <pc:docMk/>
            <pc:sldMk cId="2424506760" sldId="367"/>
            <ac:spMk id="5" creationId="{5F0F8595-60B6-484E-B325-132387D677CE}"/>
          </ac:spMkLst>
        </pc:spChg>
        <pc:spChg chg="add del mod ord">
          <ac:chgData name="Bai Zhihao" userId="4a4b8ddf0d9503d6" providerId="LiveId" clId="{04AC5F9D-3119-4713-95AF-9518FC8B2A68}" dt="2020-10-14T16:06:09.172" v="29487" actId="931"/>
          <ac:spMkLst>
            <pc:docMk/>
            <pc:sldMk cId="2424506760" sldId="367"/>
            <ac:spMk id="10" creationId="{DEC9B4C7-F98E-4EC2-85AB-8CBC0D039C8E}"/>
          </ac:spMkLst>
        </pc:spChg>
        <pc:picChg chg="add del mod">
          <ac:chgData name="Bai Zhihao" userId="4a4b8ddf0d9503d6" providerId="LiveId" clId="{04AC5F9D-3119-4713-95AF-9518FC8B2A68}" dt="2020-10-14T16:05:58.971" v="29485" actId="478"/>
          <ac:picMkLst>
            <pc:docMk/>
            <pc:sldMk cId="2424506760" sldId="367"/>
            <ac:picMk id="7" creationId="{EA6683E3-A73D-4F35-9B92-143F4634A025}"/>
          </ac:picMkLst>
        </pc:picChg>
        <pc:picChg chg="add del mod">
          <ac:chgData name="Bai Zhihao" userId="4a4b8ddf0d9503d6" providerId="LiveId" clId="{04AC5F9D-3119-4713-95AF-9518FC8B2A68}" dt="2020-10-14T16:05:58.331" v="29484" actId="478"/>
          <ac:picMkLst>
            <pc:docMk/>
            <pc:sldMk cId="2424506760" sldId="367"/>
            <ac:picMk id="9" creationId="{E03AFC72-F56C-466D-A238-FDF063C22E02}"/>
          </ac:picMkLst>
        </pc:picChg>
        <pc:picChg chg="add mod">
          <ac:chgData name="Bai Zhihao" userId="4a4b8ddf0d9503d6" providerId="LiveId" clId="{04AC5F9D-3119-4713-95AF-9518FC8B2A68}" dt="2020-10-14T16:06:10.357" v="29489" actId="962"/>
          <ac:picMkLst>
            <pc:docMk/>
            <pc:sldMk cId="2424506760" sldId="367"/>
            <ac:picMk id="12" creationId="{E8C9D040-7F10-40A9-908A-EA881CBFAC3A}"/>
          </ac:picMkLst>
        </pc:picChg>
      </pc:sldChg>
      <pc:sldChg chg="addSp delSp modSp add mod modTransition modAnim modNotesTx">
        <pc:chgData name="Bai Zhihao" userId="4a4b8ddf0d9503d6" providerId="LiveId" clId="{04AC5F9D-3119-4713-95AF-9518FC8B2A68}" dt="2020-10-20T01:57:52.388" v="48136"/>
        <pc:sldMkLst>
          <pc:docMk/>
          <pc:sldMk cId="33374838" sldId="368"/>
        </pc:sldMkLst>
        <pc:spChg chg="del">
          <ac:chgData name="Bai Zhihao" userId="4a4b8ddf0d9503d6" providerId="LiveId" clId="{04AC5F9D-3119-4713-95AF-9518FC8B2A68}" dt="2020-10-14T16:04:45.960" v="29480" actId="931"/>
          <ac:spMkLst>
            <pc:docMk/>
            <pc:sldMk cId="33374838" sldId="368"/>
            <ac:spMk id="3" creationId="{BCBEFE54-D340-44F1-B233-60505B271D9D}"/>
          </ac:spMkLst>
        </pc:spChg>
        <pc:spChg chg="add del mod">
          <ac:chgData name="Bai Zhihao" userId="4a4b8ddf0d9503d6" providerId="LiveId" clId="{04AC5F9D-3119-4713-95AF-9518FC8B2A68}" dt="2020-10-19T15:52:32.847" v="46835" actId="478"/>
          <ac:spMkLst>
            <pc:docMk/>
            <pc:sldMk cId="33374838" sldId="368"/>
            <ac:spMk id="4" creationId="{75E24A27-ED57-4A0F-AC0D-E1E287494F45}"/>
          </ac:spMkLst>
        </pc:spChg>
        <pc:spChg chg="add del mod">
          <ac:chgData name="Bai Zhihao" userId="4a4b8ddf0d9503d6" providerId="LiveId" clId="{04AC5F9D-3119-4713-95AF-9518FC8B2A68}" dt="2020-10-19T17:49:14.143" v="47142" actId="11529"/>
          <ac:spMkLst>
            <pc:docMk/>
            <pc:sldMk cId="33374838" sldId="368"/>
            <ac:spMk id="6" creationId="{1F1E6B6C-1DDC-4350-B000-947D3F42BF3D}"/>
          </ac:spMkLst>
        </pc:spChg>
        <pc:spChg chg="mod topLvl">
          <ac:chgData name="Bai Zhihao" userId="4a4b8ddf0d9503d6" providerId="LiveId" clId="{04AC5F9D-3119-4713-95AF-9518FC8B2A68}" dt="2020-10-20T01:45:23.464" v="48060" actId="165"/>
          <ac:spMkLst>
            <pc:docMk/>
            <pc:sldMk cId="33374838" sldId="368"/>
            <ac:spMk id="9" creationId="{BC6407F4-259B-4ED2-96E4-E6CF26F76FCF}"/>
          </ac:spMkLst>
        </pc:spChg>
        <pc:spChg chg="mod topLvl">
          <ac:chgData name="Bai Zhihao" userId="4a4b8ddf0d9503d6" providerId="LiveId" clId="{04AC5F9D-3119-4713-95AF-9518FC8B2A68}" dt="2020-10-20T01:45:23.464" v="48060" actId="165"/>
          <ac:spMkLst>
            <pc:docMk/>
            <pc:sldMk cId="33374838" sldId="368"/>
            <ac:spMk id="10" creationId="{8D4A5E73-3FB5-4D31-B2E4-12F649B949D7}"/>
          </ac:spMkLst>
        </pc:spChg>
        <pc:spChg chg="mod topLvl">
          <ac:chgData name="Bai Zhihao" userId="4a4b8ddf0d9503d6" providerId="LiveId" clId="{04AC5F9D-3119-4713-95AF-9518FC8B2A68}" dt="2020-10-20T01:45:23.464" v="48060" actId="165"/>
          <ac:spMkLst>
            <pc:docMk/>
            <pc:sldMk cId="33374838" sldId="368"/>
            <ac:spMk id="11" creationId="{E320FD2D-B757-4545-A7A2-F5797579CC81}"/>
          </ac:spMkLst>
        </pc:spChg>
        <pc:spChg chg="mod topLvl">
          <ac:chgData name="Bai Zhihao" userId="4a4b8ddf0d9503d6" providerId="LiveId" clId="{04AC5F9D-3119-4713-95AF-9518FC8B2A68}" dt="2020-10-20T01:55:48.821" v="48122" actId="1036"/>
          <ac:spMkLst>
            <pc:docMk/>
            <pc:sldMk cId="33374838" sldId="368"/>
            <ac:spMk id="12" creationId="{28C0E3E3-E337-49C0-93A7-E26C118C2E99}"/>
          </ac:spMkLst>
        </pc:spChg>
        <pc:spChg chg="mod topLvl">
          <ac:chgData name="Bai Zhihao" userId="4a4b8ddf0d9503d6" providerId="LiveId" clId="{04AC5F9D-3119-4713-95AF-9518FC8B2A68}" dt="2020-10-20T01:45:23.464" v="48060" actId="165"/>
          <ac:spMkLst>
            <pc:docMk/>
            <pc:sldMk cId="33374838" sldId="368"/>
            <ac:spMk id="13" creationId="{BE9933D1-8587-4815-8F7F-2E973FE4145C}"/>
          </ac:spMkLst>
        </pc:spChg>
        <pc:spChg chg="mod topLvl">
          <ac:chgData name="Bai Zhihao" userId="4a4b8ddf0d9503d6" providerId="LiveId" clId="{04AC5F9D-3119-4713-95AF-9518FC8B2A68}" dt="2020-10-20T01:45:23.464" v="48060" actId="165"/>
          <ac:spMkLst>
            <pc:docMk/>
            <pc:sldMk cId="33374838" sldId="368"/>
            <ac:spMk id="14" creationId="{280E3700-0AA1-44B0-BC07-2E67C5C4825B}"/>
          </ac:spMkLst>
        </pc:spChg>
        <pc:spChg chg="mod topLvl">
          <ac:chgData name="Bai Zhihao" userId="4a4b8ddf0d9503d6" providerId="LiveId" clId="{04AC5F9D-3119-4713-95AF-9518FC8B2A68}" dt="2020-10-20T01:45:23.464" v="48060" actId="165"/>
          <ac:spMkLst>
            <pc:docMk/>
            <pc:sldMk cId="33374838" sldId="368"/>
            <ac:spMk id="15" creationId="{4B63F8F2-21FC-4933-AE8B-415975E10AC8}"/>
          </ac:spMkLst>
        </pc:spChg>
        <pc:spChg chg="del mod topLvl">
          <ac:chgData name="Bai Zhihao" userId="4a4b8ddf0d9503d6" providerId="LiveId" clId="{04AC5F9D-3119-4713-95AF-9518FC8B2A68}" dt="2020-10-20T01:45:50.357" v="48069" actId="478"/>
          <ac:spMkLst>
            <pc:docMk/>
            <pc:sldMk cId="33374838" sldId="368"/>
            <ac:spMk id="16" creationId="{37E310DB-BDF7-4707-A7F2-4EBFFDC2D9F1}"/>
          </ac:spMkLst>
        </pc:spChg>
        <pc:spChg chg="del mod topLvl">
          <ac:chgData name="Bai Zhihao" userId="4a4b8ddf0d9503d6" providerId="LiveId" clId="{04AC5F9D-3119-4713-95AF-9518FC8B2A68}" dt="2020-10-20T01:45:50.357" v="48069" actId="478"/>
          <ac:spMkLst>
            <pc:docMk/>
            <pc:sldMk cId="33374838" sldId="368"/>
            <ac:spMk id="17" creationId="{5513BADF-893B-466F-8C06-D5018F0B2C5F}"/>
          </ac:spMkLst>
        </pc:spChg>
        <pc:spChg chg="del mod topLvl">
          <ac:chgData name="Bai Zhihao" userId="4a4b8ddf0d9503d6" providerId="LiveId" clId="{04AC5F9D-3119-4713-95AF-9518FC8B2A68}" dt="2020-10-20T01:45:50.357" v="48069" actId="478"/>
          <ac:spMkLst>
            <pc:docMk/>
            <pc:sldMk cId="33374838" sldId="368"/>
            <ac:spMk id="18" creationId="{A576ADF0-6DE6-4642-ADD0-43599D67D56E}"/>
          </ac:spMkLst>
        </pc:spChg>
        <pc:spChg chg="mod topLvl">
          <ac:chgData name="Bai Zhihao" userId="4a4b8ddf0d9503d6" providerId="LiveId" clId="{04AC5F9D-3119-4713-95AF-9518FC8B2A68}" dt="2020-10-20T01:45:23.464" v="48060" actId="165"/>
          <ac:spMkLst>
            <pc:docMk/>
            <pc:sldMk cId="33374838" sldId="368"/>
            <ac:spMk id="19" creationId="{1939C7BE-C469-4E14-98BC-19608ECB1FAF}"/>
          </ac:spMkLst>
        </pc:spChg>
        <pc:spChg chg="mod topLvl">
          <ac:chgData name="Bai Zhihao" userId="4a4b8ddf0d9503d6" providerId="LiveId" clId="{04AC5F9D-3119-4713-95AF-9518FC8B2A68}" dt="2020-10-20T01:45:29.694" v="48061" actId="164"/>
          <ac:spMkLst>
            <pc:docMk/>
            <pc:sldMk cId="33374838" sldId="368"/>
            <ac:spMk id="20" creationId="{3BE982EE-DB54-432E-BF4E-8C33EA835E46}"/>
          </ac:spMkLst>
        </pc:spChg>
        <pc:spChg chg="mod topLvl">
          <ac:chgData name="Bai Zhihao" userId="4a4b8ddf0d9503d6" providerId="LiveId" clId="{04AC5F9D-3119-4713-95AF-9518FC8B2A68}" dt="2020-10-20T01:45:29.694" v="48061" actId="164"/>
          <ac:spMkLst>
            <pc:docMk/>
            <pc:sldMk cId="33374838" sldId="368"/>
            <ac:spMk id="21" creationId="{7EF27AF5-A739-4710-86C2-DCC615EEC389}"/>
          </ac:spMkLst>
        </pc:spChg>
        <pc:spChg chg="mod topLvl">
          <ac:chgData name="Bai Zhihao" userId="4a4b8ddf0d9503d6" providerId="LiveId" clId="{04AC5F9D-3119-4713-95AF-9518FC8B2A68}" dt="2020-10-20T01:45:29.694" v="48061" actId="164"/>
          <ac:spMkLst>
            <pc:docMk/>
            <pc:sldMk cId="33374838" sldId="368"/>
            <ac:spMk id="22" creationId="{440338BD-2A9C-4AD8-B587-E1640444A599}"/>
          </ac:spMkLst>
        </pc:spChg>
        <pc:spChg chg="mod">
          <ac:chgData name="Bai Zhihao" userId="4a4b8ddf0d9503d6" providerId="LiveId" clId="{04AC5F9D-3119-4713-95AF-9518FC8B2A68}" dt="2020-10-20T01:45:39.190" v="48063"/>
          <ac:spMkLst>
            <pc:docMk/>
            <pc:sldMk cId="33374838" sldId="368"/>
            <ac:spMk id="24" creationId="{F7978E26-E813-4AB7-9B23-D0BDDFA3D632}"/>
          </ac:spMkLst>
        </pc:spChg>
        <pc:spChg chg="mod">
          <ac:chgData name="Bai Zhihao" userId="4a4b8ddf0d9503d6" providerId="LiveId" clId="{04AC5F9D-3119-4713-95AF-9518FC8B2A68}" dt="2020-10-20T01:45:39.190" v="48063"/>
          <ac:spMkLst>
            <pc:docMk/>
            <pc:sldMk cId="33374838" sldId="368"/>
            <ac:spMk id="25" creationId="{79973C08-5942-41F7-A162-1E085FB37F57}"/>
          </ac:spMkLst>
        </pc:spChg>
        <pc:spChg chg="mod">
          <ac:chgData name="Bai Zhihao" userId="4a4b8ddf0d9503d6" providerId="LiveId" clId="{04AC5F9D-3119-4713-95AF-9518FC8B2A68}" dt="2020-10-20T01:45:39.190" v="48063"/>
          <ac:spMkLst>
            <pc:docMk/>
            <pc:sldMk cId="33374838" sldId="368"/>
            <ac:spMk id="26" creationId="{B3E02AA4-C96C-486D-8C29-CB9F75DE9985}"/>
          </ac:spMkLst>
        </pc:spChg>
        <pc:spChg chg="mod">
          <ac:chgData name="Bai Zhihao" userId="4a4b8ddf0d9503d6" providerId="LiveId" clId="{04AC5F9D-3119-4713-95AF-9518FC8B2A68}" dt="2020-10-20T01:45:50.922" v="48070"/>
          <ac:spMkLst>
            <pc:docMk/>
            <pc:sldMk cId="33374838" sldId="368"/>
            <ac:spMk id="28" creationId="{606CFB63-7F6E-4AD9-8705-E867C67D94A5}"/>
          </ac:spMkLst>
        </pc:spChg>
        <pc:spChg chg="mod">
          <ac:chgData name="Bai Zhihao" userId="4a4b8ddf0d9503d6" providerId="LiveId" clId="{04AC5F9D-3119-4713-95AF-9518FC8B2A68}" dt="2020-10-20T01:45:50.922" v="48070"/>
          <ac:spMkLst>
            <pc:docMk/>
            <pc:sldMk cId="33374838" sldId="368"/>
            <ac:spMk id="29" creationId="{9D91ACB4-A200-4476-808E-9F02CD602E7B}"/>
          </ac:spMkLst>
        </pc:spChg>
        <pc:spChg chg="mod">
          <ac:chgData name="Bai Zhihao" userId="4a4b8ddf0d9503d6" providerId="LiveId" clId="{04AC5F9D-3119-4713-95AF-9518FC8B2A68}" dt="2020-10-20T01:45:50.922" v="48070"/>
          <ac:spMkLst>
            <pc:docMk/>
            <pc:sldMk cId="33374838" sldId="368"/>
            <ac:spMk id="30" creationId="{45ABE185-F8A1-47D1-8C00-DF36F5247D51}"/>
          </ac:spMkLst>
        </pc:spChg>
        <pc:grpChg chg="add del mod">
          <ac:chgData name="Bai Zhihao" userId="4a4b8ddf0d9503d6" providerId="LiveId" clId="{04AC5F9D-3119-4713-95AF-9518FC8B2A68}" dt="2020-10-20T01:45:38.761" v="48062" actId="478"/>
          <ac:grpSpMkLst>
            <pc:docMk/>
            <pc:sldMk cId="33374838" sldId="368"/>
            <ac:grpSpMk id="3" creationId="{75969693-8FF1-41DD-AEFE-0E37122F824F}"/>
          </ac:grpSpMkLst>
        </pc:grpChg>
        <pc:grpChg chg="add del mod">
          <ac:chgData name="Bai Zhihao" userId="4a4b8ddf0d9503d6" providerId="LiveId" clId="{04AC5F9D-3119-4713-95AF-9518FC8B2A68}" dt="2020-10-20T01:45:23.464" v="48060" actId="165"/>
          <ac:grpSpMkLst>
            <pc:docMk/>
            <pc:sldMk cId="33374838" sldId="368"/>
            <ac:grpSpMk id="8" creationId="{512DA24D-9D61-45C4-A779-A020FAA0DA29}"/>
          </ac:grpSpMkLst>
        </pc:grpChg>
        <pc:grpChg chg="add mod">
          <ac:chgData name="Bai Zhihao" userId="4a4b8ddf0d9503d6" providerId="LiveId" clId="{04AC5F9D-3119-4713-95AF-9518FC8B2A68}" dt="2020-10-20T01:45:47.139" v="48068" actId="1076"/>
          <ac:grpSpMkLst>
            <pc:docMk/>
            <pc:sldMk cId="33374838" sldId="368"/>
            <ac:grpSpMk id="23" creationId="{494C9B79-611E-4D02-8712-F8563CE64219}"/>
          </ac:grpSpMkLst>
        </pc:grpChg>
        <pc:grpChg chg="add mod">
          <ac:chgData name="Bai Zhihao" userId="4a4b8ddf0d9503d6" providerId="LiveId" clId="{04AC5F9D-3119-4713-95AF-9518FC8B2A68}" dt="2020-10-20T01:46:05.260" v="48071" actId="1076"/>
          <ac:grpSpMkLst>
            <pc:docMk/>
            <pc:sldMk cId="33374838" sldId="368"/>
            <ac:grpSpMk id="27" creationId="{9F0730CE-9A3F-4A81-8BFA-4465EA1F27C3}"/>
          </ac:grpSpMkLst>
        </pc:grpChg>
        <pc:picChg chg="add del mod">
          <ac:chgData name="Bai Zhihao" userId="4a4b8ddf0d9503d6" providerId="LiveId" clId="{04AC5F9D-3119-4713-95AF-9518FC8B2A68}" dt="2020-10-19T15:52:27.807" v="46833" actId="478"/>
          <ac:picMkLst>
            <pc:docMk/>
            <pc:sldMk cId="33374838" sldId="368"/>
            <ac:picMk id="7" creationId="{848D05A2-3476-464F-BCC8-CA0D3EAA2B4A}"/>
          </ac:picMkLst>
        </pc:picChg>
        <pc:picChg chg="del">
          <ac:chgData name="Bai Zhihao" userId="4a4b8ddf0d9503d6" providerId="LiveId" clId="{04AC5F9D-3119-4713-95AF-9518FC8B2A68}" dt="2020-10-17T22:50:40.653" v="46424"/>
          <ac:picMkLst>
            <pc:docMk/>
            <pc:sldMk cId="33374838" sldId="368"/>
            <ac:picMk id="8" creationId="{CE574A51-0D5C-4D04-AEB6-916004149AA0}"/>
          </ac:picMkLst>
        </pc:picChg>
      </pc:sldChg>
      <pc:sldChg chg="addSp delSp modSp add del mod chgLayout modNotesTx">
        <pc:chgData name="Bai Zhihao" userId="4a4b8ddf0d9503d6" providerId="LiveId" clId="{04AC5F9D-3119-4713-95AF-9518FC8B2A68}" dt="2020-10-14T17:34:24.903" v="35191" actId="47"/>
        <pc:sldMkLst>
          <pc:docMk/>
          <pc:sldMk cId="494465351" sldId="369"/>
        </pc:sldMkLst>
        <pc:spChg chg="mod ord">
          <ac:chgData name="Bai Zhihao" userId="4a4b8ddf0d9503d6" providerId="LiveId" clId="{04AC5F9D-3119-4713-95AF-9518FC8B2A68}" dt="2020-10-14T16:07:38.594" v="29494" actId="700"/>
          <ac:spMkLst>
            <pc:docMk/>
            <pc:sldMk cId="494465351" sldId="369"/>
            <ac:spMk id="2" creationId="{B6602E90-356D-4349-89D0-EE6251D324E4}"/>
          </ac:spMkLst>
        </pc:spChg>
        <pc:spChg chg="del">
          <ac:chgData name="Bai Zhihao" userId="4a4b8ddf0d9503d6" providerId="LiveId" clId="{04AC5F9D-3119-4713-95AF-9518FC8B2A68}" dt="2020-10-14T16:05:16.219" v="29483" actId="478"/>
          <ac:spMkLst>
            <pc:docMk/>
            <pc:sldMk cId="494465351" sldId="369"/>
            <ac:spMk id="3" creationId="{BCBEFE54-D340-44F1-B233-60505B271D9D}"/>
          </ac:spMkLst>
        </pc:spChg>
        <pc:spChg chg="mod ord">
          <ac:chgData name="Bai Zhihao" userId="4a4b8ddf0d9503d6" providerId="LiveId" clId="{04AC5F9D-3119-4713-95AF-9518FC8B2A68}" dt="2020-10-14T16:07:38.594" v="29494" actId="700"/>
          <ac:spMkLst>
            <pc:docMk/>
            <pc:sldMk cId="494465351" sldId="369"/>
            <ac:spMk id="4" creationId="{7DFC55D7-0844-4575-82AC-62B5DB29C029}"/>
          </ac:spMkLst>
        </pc:spChg>
        <pc:spChg chg="mod ord">
          <ac:chgData name="Bai Zhihao" userId="4a4b8ddf0d9503d6" providerId="LiveId" clId="{04AC5F9D-3119-4713-95AF-9518FC8B2A68}" dt="2020-10-14T16:07:38.594" v="29494" actId="700"/>
          <ac:spMkLst>
            <pc:docMk/>
            <pc:sldMk cId="494465351" sldId="369"/>
            <ac:spMk id="5" creationId="{5F0F8595-60B6-484E-B325-132387D677CE}"/>
          </ac:spMkLst>
        </pc:spChg>
        <pc:spChg chg="add mod ord">
          <ac:chgData name="Bai Zhihao" userId="4a4b8ddf0d9503d6" providerId="LiveId" clId="{04AC5F9D-3119-4713-95AF-9518FC8B2A68}" dt="2020-10-14T16:08:31.867" v="29656" actId="20577"/>
          <ac:spMkLst>
            <pc:docMk/>
            <pc:sldMk cId="494465351" sldId="369"/>
            <ac:spMk id="6" creationId="{D7D38CB5-C363-4AEA-804C-D9318D64F48A}"/>
          </ac:spMkLst>
        </pc:spChg>
      </pc:sldChg>
      <pc:sldChg chg="modSp new del mod modNotesTx">
        <pc:chgData name="Bai Zhihao" userId="4a4b8ddf0d9503d6" providerId="LiveId" clId="{04AC5F9D-3119-4713-95AF-9518FC8B2A68}" dt="2020-10-14T16:09:09.795" v="29657" actId="47"/>
        <pc:sldMkLst>
          <pc:docMk/>
          <pc:sldMk cId="1881980322" sldId="370"/>
        </pc:sldMkLst>
        <pc:spChg chg="mod">
          <ac:chgData name="Bai Zhihao" userId="4a4b8ddf0d9503d6" providerId="LiveId" clId="{04AC5F9D-3119-4713-95AF-9518FC8B2A68}" dt="2020-10-14T03:02:57.930" v="27235"/>
          <ac:spMkLst>
            <pc:docMk/>
            <pc:sldMk cId="1881980322" sldId="370"/>
            <ac:spMk id="2" creationId="{63FC6B76-BFF6-4555-9772-97F6DE87A226}"/>
          </ac:spMkLst>
        </pc:spChg>
      </pc:sldChg>
      <pc:sldChg chg="modSp new mod modNotesTx">
        <pc:chgData name="Bai Zhihao" userId="4a4b8ddf0d9503d6" providerId="LiveId" clId="{04AC5F9D-3119-4713-95AF-9518FC8B2A68}" dt="2020-10-14T14:02:01.094" v="29297" actId="20577"/>
        <pc:sldMkLst>
          <pc:docMk/>
          <pc:sldMk cId="3456433006" sldId="371"/>
        </pc:sldMkLst>
        <pc:spChg chg="mod">
          <ac:chgData name="Bai Zhihao" userId="4a4b8ddf0d9503d6" providerId="LiveId" clId="{04AC5F9D-3119-4713-95AF-9518FC8B2A68}" dt="2020-10-14T13:55:46.827" v="28553" actId="20577"/>
          <ac:spMkLst>
            <pc:docMk/>
            <pc:sldMk cId="3456433006" sldId="371"/>
            <ac:spMk id="2" creationId="{EE167505-9EA0-4196-B9B1-CC806F44A1A6}"/>
          </ac:spMkLst>
        </pc:spChg>
        <pc:spChg chg="mod">
          <ac:chgData name="Bai Zhihao" userId="4a4b8ddf0d9503d6" providerId="LiveId" clId="{04AC5F9D-3119-4713-95AF-9518FC8B2A68}" dt="2020-10-14T14:02:01.094" v="29297" actId="20577"/>
          <ac:spMkLst>
            <pc:docMk/>
            <pc:sldMk cId="3456433006" sldId="371"/>
            <ac:spMk id="3" creationId="{CFD1EE74-BE16-4E55-B8A4-D0D9D54DFD1C}"/>
          </ac:spMkLst>
        </pc:spChg>
      </pc:sldChg>
      <pc:sldChg chg="modSp new mod modNotesTx">
        <pc:chgData name="Bai Zhihao" userId="4a4b8ddf0d9503d6" providerId="LiveId" clId="{04AC5F9D-3119-4713-95AF-9518FC8B2A68}" dt="2020-10-14T13:51:05.181" v="28417"/>
        <pc:sldMkLst>
          <pc:docMk/>
          <pc:sldMk cId="3434210658" sldId="372"/>
        </pc:sldMkLst>
        <pc:spChg chg="mod">
          <ac:chgData name="Bai Zhihao" userId="4a4b8ddf0d9503d6" providerId="LiveId" clId="{04AC5F9D-3119-4713-95AF-9518FC8B2A68}" dt="2020-10-14T03:13:18.580" v="27253" actId="20577"/>
          <ac:spMkLst>
            <pc:docMk/>
            <pc:sldMk cId="3434210658" sldId="372"/>
            <ac:spMk id="2" creationId="{1C6BC6AD-7FD8-4E07-B147-65BCD542A2F6}"/>
          </ac:spMkLst>
        </pc:spChg>
        <pc:spChg chg="mod">
          <ac:chgData name="Bai Zhihao" userId="4a4b8ddf0d9503d6" providerId="LiveId" clId="{04AC5F9D-3119-4713-95AF-9518FC8B2A68}" dt="2020-10-14T13:42:16.294" v="28399" actId="20577"/>
          <ac:spMkLst>
            <pc:docMk/>
            <pc:sldMk cId="3434210658" sldId="372"/>
            <ac:spMk id="3" creationId="{C34F0E03-8F57-4863-8ECA-DA964835E8CB}"/>
          </ac:spMkLst>
        </pc:spChg>
      </pc:sldChg>
      <pc:sldChg chg="addSp delSp modSp new mod modTransition modClrScheme modAnim chgLayout modNotesTx">
        <pc:chgData name="Bai Zhihao" userId="4a4b8ddf0d9503d6" providerId="LiveId" clId="{04AC5F9D-3119-4713-95AF-9518FC8B2A68}" dt="2020-10-20T00:01:20.883" v="47665"/>
        <pc:sldMkLst>
          <pc:docMk/>
          <pc:sldMk cId="2856827338" sldId="373"/>
        </pc:sldMkLst>
        <pc:spChg chg="mod ord">
          <ac:chgData name="Bai Zhihao" userId="4a4b8ddf0d9503d6" providerId="LiveId" clId="{04AC5F9D-3119-4713-95AF-9518FC8B2A68}" dt="2020-10-17T22:26:49.328" v="46211" actId="20577"/>
          <ac:spMkLst>
            <pc:docMk/>
            <pc:sldMk cId="2856827338" sldId="373"/>
            <ac:spMk id="2" creationId="{6D0DD1F0-D190-42F0-803D-C403D7C5541E}"/>
          </ac:spMkLst>
        </pc:spChg>
        <pc:spChg chg="del">
          <ac:chgData name="Bai Zhihao" userId="4a4b8ddf0d9503d6" providerId="LiveId" clId="{04AC5F9D-3119-4713-95AF-9518FC8B2A68}" dt="2020-10-14T14:05:52.219" v="29320" actId="931"/>
          <ac:spMkLst>
            <pc:docMk/>
            <pc:sldMk cId="2856827338" sldId="373"/>
            <ac:spMk id="3" creationId="{6135EDB8-658B-4C57-BA47-3B3A217D7585}"/>
          </ac:spMkLst>
        </pc:spChg>
        <pc:spChg chg="mod ord">
          <ac:chgData name="Bai Zhihao" userId="4a4b8ddf0d9503d6" providerId="LiveId" clId="{04AC5F9D-3119-4713-95AF-9518FC8B2A68}" dt="2020-10-14T14:22:32.478" v="29335" actId="700"/>
          <ac:spMkLst>
            <pc:docMk/>
            <pc:sldMk cId="2856827338" sldId="373"/>
            <ac:spMk id="4" creationId="{DB73A71F-836A-4E6A-8A54-B1CE9C73DA29}"/>
          </ac:spMkLst>
        </pc:spChg>
        <pc:spChg chg="mod ord">
          <ac:chgData name="Bai Zhihao" userId="4a4b8ddf0d9503d6" providerId="LiveId" clId="{04AC5F9D-3119-4713-95AF-9518FC8B2A68}" dt="2020-10-14T14:22:32.478" v="29335" actId="700"/>
          <ac:spMkLst>
            <pc:docMk/>
            <pc:sldMk cId="2856827338" sldId="373"/>
            <ac:spMk id="5" creationId="{80E84317-EFB5-4F10-8F2C-B5FF2BE14081}"/>
          </ac:spMkLst>
        </pc:spChg>
        <pc:spChg chg="add del mod">
          <ac:chgData name="Bai Zhihao" userId="4a4b8ddf0d9503d6" providerId="LiveId" clId="{04AC5F9D-3119-4713-95AF-9518FC8B2A68}" dt="2020-10-14T14:11:53.949" v="29331" actId="478"/>
          <ac:spMkLst>
            <pc:docMk/>
            <pc:sldMk cId="2856827338" sldId="373"/>
            <ac:spMk id="8" creationId="{AA5EBEAA-A4EF-4BC2-AA00-50CDB99C0A04}"/>
          </ac:spMkLst>
        </pc:spChg>
        <pc:spChg chg="add del mod ord">
          <ac:chgData name="Bai Zhihao" userId="4a4b8ddf0d9503d6" providerId="LiveId" clId="{04AC5F9D-3119-4713-95AF-9518FC8B2A68}" dt="2020-10-14T14:22:32.478" v="29335" actId="700"/>
          <ac:spMkLst>
            <pc:docMk/>
            <pc:sldMk cId="2856827338" sldId="373"/>
            <ac:spMk id="10" creationId="{EEF727E9-7C12-4115-AEC8-88C8E3EDED25}"/>
          </ac:spMkLst>
        </pc:spChg>
        <pc:spChg chg="add mod ord">
          <ac:chgData name="Bai Zhihao" userId="4a4b8ddf0d9503d6" providerId="LiveId" clId="{04AC5F9D-3119-4713-95AF-9518FC8B2A68}" dt="2020-10-14T17:42:36.299" v="36265" actId="20577"/>
          <ac:spMkLst>
            <pc:docMk/>
            <pc:sldMk cId="2856827338" sldId="373"/>
            <ac:spMk id="11" creationId="{8E152E76-FB82-46CE-B8EE-69D047F092A0}"/>
          </ac:spMkLst>
        </pc:spChg>
        <pc:spChg chg="add del mod ord">
          <ac:chgData name="Bai Zhihao" userId="4a4b8ddf0d9503d6" providerId="LiveId" clId="{04AC5F9D-3119-4713-95AF-9518FC8B2A68}" dt="2020-10-14T14:23:02.754" v="29336" actId="931"/>
          <ac:spMkLst>
            <pc:docMk/>
            <pc:sldMk cId="2856827338" sldId="373"/>
            <ac:spMk id="12" creationId="{0E017030-C7F9-4186-A68C-4D69DF04C91F}"/>
          </ac:spMkLst>
        </pc:spChg>
        <pc:spChg chg="add mod ord">
          <ac:chgData name="Bai Zhihao" userId="4a4b8ddf0d9503d6" providerId="LiveId" clId="{04AC5F9D-3119-4713-95AF-9518FC8B2A68}" dt="2020-10-14T17:42:41.515" v="36278" actId="20577"/>
          <ac:spMkLst>
            <pc:docMk/>
            <pc:sldMk cId="2856827338" sldId="373"/>
            <ac:spMk id="13" creationId="{6C216BC3-347B-4CA0-94DC-A87F525082A1}"/>
          </ac:spMkLst>
        </pc:spChg>
        <pc:spChg chg="add del mod ord">
          <ac:chgData name="Bai Zhihao" userId="4a4b8ddf0d9503d6" providerId="LiveId" clId="{04AC5F9D-3119-4713-95AF-9518FC8B2A68}" dt="2020-10-14T14:23:14.469" v="29345" actId="931"/>
          <ac:spMkLst>
            <pc:docMk/>
            <pc:sldMk cId="2856827338" sldId="373"/>
            <ac:spMk id="14" creationId="{B04E49FA-5B52-4A6C-B639-69C15C60F52B}"/>
          </ac:spMkLst>
        </pc:spChg>
        <pc:spChg chg="add del mod">
          <ac:chgData name="Bai Zhihao" userId="4a4b8ddf0d9503d6" providerId="LiveId" clId="{04AC5F9D-3119-4713-95AF-9518FC8B2A68}" dt="2020-10-14T18:28:32.416" v="38082" actId="21"/>
          <ac:spMkLst>
            <pc:docMk/>
            <pc:sldMk cId="2856827338" sldId="373"/>
            <ac:spMk id="19" creationId="{0272B9F1-93CC-4DA4-86C8-B4A5DFCF829A}"/>
          </ac:spMkLst>
        </pc:spChg>
        <pc:picChg chg="del">
          <ac:chgData name="Bai Zhihao" userId="4a4b8ddf0d9503d6" providerId="LiveId" clId="{04AC5F9D-3119-4713-95AF-9518FC8B2A68}" dt="2020-10-17T22:50:40.653" v="46424"/>
          <ac:picMkLst>
            <pc:docMk/>
            <pc:sldMk cId="2856827338" sldId="373"/>
            <ac:picMk id="6" creationId="{CF3B3CB4-3FAA-4C6B-870F-18E35D0B025E}"/>
          </ac:picMkLst>
        </pc:picChg>
        <pc:picChg chg="add del mod">
          <ac:chgData name="Bai Zhihao" userId="4a4b8ddf0d9503d6" providerId="LiveId" clId="{04AC5F9D-3119-4713-95AF-9518FC8B2A68}" dt="2020-10-14T14:22:24.512" v="29334" actId="478"/>
          <ac:picMkLst>
            <pc:docMk/>
            <pc:sldMk cId="2856827338" sldId="373"/>
            <ac:picMk id="7" creationId="{FB6753FF-3022-43F8-B314-C870FCEC24BE}"/>
          </ac:picMkLst>
        </pc:picChg>
        <pc:picChg chg="add mod">
          <ac:chgData name="Bai Zhihao" userId="4a4b8ddf0d9503d6" providerId="LiveId" clId="{04AC5F9D-3119-4713-95AF-9518FC8B2A68}" dt="2020-10-14T14:23:03.646" v="29337" actId="27614"/>
          <ac:picMkLst>
            <pc:docMk/>
            <pc:sldMk cId="2856827338" sldId="373"/>
            <ac:picMk id="16" creationId="{82527A01-EA8D-4904-B975-F7E237122068}"/>
          </ac:picMkLst>
        </pc:picChg>
        <pc:picChg chg="add mod">
          <ac:chgData name="Bai Zhihao" userId="4a4b8ddf0d9503d6" providerId="LiveId" clId="{04AC5F9D-3119-4713-95AF-9518FC8B2A68}" dt="2020-10-14T14:23:15.465" v="29347" actId="962"/>
          <ac:picMkLst>
            <pc:docMk/>
            <pc:sldMk cId="2856827338" sldId="373"/>
            <ac:picMk id="18" creationId="{DBC39DA5-F3C3-4FBC-87D4-498DC902610E}"/>
          </ac:picMkLst>
        </pc:picChg>
      </pc:sldChg>
      <pc:sldChg chg="addSp delSp modSp new mod modTransition modAnim modNotesTx">
        <pc:chgData name="Bai Zhihao" userId="4a4b8ddf0d9503d6" providerId="LiveId" clId="{04AC5F9D-3119-4713-95AF-9518FC8B2A68}" dt="2020-10-21T15:11:12.760" v="48861" actId="22"/>
        <pc:sldMkLst>
          <pc:docMk/>
          <pc:sldMk cId="111469305" sldId="374"/>
        </pc:sldMkLst>
        <pc:spChg chg="mod">
          <ac:chgData name="Bai Zhihao" userId="4a4b8ddf0d9503d6" providerId="LiveId" clId="{04AC5F9D-3119-4713-95AF-9518FC8B2A68}" dt="2020-10-17T22:27:05.929" v="46216" actId="20577"/>
          <ac:spMkLst>
            <pc:docMk/>
            <pc:sldMk cId="111469305" sldId="374"/>
            <ac:spMk id="2" creationId="{E9F47250-BBE6-4299-9352-F262A456BCE9}"/>
          </ac:spMkLst>
        </pc:spChg>
        <pc:spChg chg="del">
          <ac:chgData name="Bai Zhihao" userId="4a4b8ddf0d9503d6" providerId="LiveId" clId="{04AC5F9D-3119-4713-95AF-9518FC8B2A68}" dt="2020-10-14T14:23:40.344" v="29348" actId="931"/>
          <ac:spMkLst>
            <pc:docMk/>
            <pc:sldMk cId="111469305" sldId="374"/>
            <ac:spMk id="3" creationId="{5BF8136B-EFA4-493C-A08F-E9C3FC622EFE}"/>
          </ac:spMkLst>
        </pc:spChg>
        <pc:spChg chg="add">
          <ac:chgData name="Bai Zhihao" userId="4a4b8ddf0d9503d6" providerId="LiveId" clId="{04AC5F9D-3119-4713-95AF-9518FC8B2A68}" dt="2020-10-21T15:11:12.760" v="48861" actId="22"/>
          <ac:spMkLst>
            <pc:docMk/>
            <pc:sldMk cId="111469305" sldId="374"/>
            <ac:spMk id="3" creationId="{D775EBB2-DF9A-483C-97C7-08C80D32ED0A}"/>
          </ac:spMkLst>
        </pc:spChg>
        <pc:spChg chg="add mod">
          <ac:chgData name="Bai Zhihao" userId="4a4b8ddf0d9503d6" providerId="LiveId" clId="{04AC5F9D-3119-4713-95AF-9518FC8B2A68}" dt="2020-10-20T02:56:15.170" v="48298"/>
          <ac:spMkLst>
            <pc:docMk/>
            <pc:sldMk cId="111469305" sldId="374"/>
            <ac:spMk id="6" creationId="{9517DF37-457D-4F9D-B346-E8FC02F6052F}"/>
          </ac:spMkLst>
        </pc:spChg>
        <pc:spChg chg="add mod">
          <ac:chgData name="Bai Zhihao" userId="4a4b8ddf0d9503d6" providerId="LiveId" clId="{04AC5F9D-3119-4713-95AF-9518FC8B2A68}" dt="2020-10-20T02:56:21.730" v="48299"/>
          <ac:spMkLst>
            <pc:docMk/>
            <pc:sldMk cId="111469305" sldId="374"/>
            <ac:spMk id="8" creationId="{16AE778C-E10B-4A3D-8350-A9C9A8317265}"/>
          </ac:spMkLst>
        </pc:spChg>
        <pc:spChg chg="add del">
          <ac:chgData name="Bai Zhihao" userId="4a4b8ddf0d9503d6" providerId="LiveId" clId="{04AC5F9D-3119-4713-95AF-9518FC8B2A68}" dt="2020-10-14T16:14:55.249" v="29661" actId="22"/>
          <ac:spMkLst>
            <pc:docMk/>
            <pc:sldMk cId="111469305" sldId="374"/>
            <ac:spMk id="9" creationId="{6F7D25B7-5D91-43C8-B164-D125F20DA57D}"/>
          </ac:spMkLst>
        </pc:spChg>
        <pc:picChg chg="del">
          <ac:chgData name="Bai Zhihao" userId="4a4b8ddf0d9503d6" providerId="LiveId" clId="{04AC5F9D-3119-4713-95AF-9518FC8B2A68}" dt="2020-10-17T22:50:40.653" v="46424"/>
          <ac:picMkLst>
            <pc:docMk/>
            <pc:sldMk cId="111469305" sldId="374"/>
            <ac:picMk id="6" creationId="{8552612E-CAE7-465A-A8A0-91E8BB0FD552}"/>
          </ac:picMkLst>
        </pc:picChg>
        <pc:picChg chg="add mod">
          <ac:chgData name="Bai Zhihao" userId="4a4b8ddf0d9503d6" providerId="LiveId" clId="{04AC5F9D-3119-4713-95AF-9518FC8B2A68}" dt="2020-10-14T14:24:04.003" v="29355" actId="1076"/>
          <ac:picMkLst>
            <pc:docMk/>
            <pc:sldMk cId="111469305" sldId="374"/>
            <ac:picMk id="7" creationId="{49EDF14A-0C87-422A-9D07-97E895999BFD}"/>
          </ac:picMkLst>
        </pc:picChg>
        <pc:picChg chg="add del">
          <ac:chgData name="Bai Zhihao" userId="4a4b8ddf0d9503d6" providerId="LiveId" clId="{04AC5F9D-3119-4713-95AF-9518FC8B2A68}" dt="2020-10-14T18:40:52.146" v="38663"/>
          <ac:picMkLst>
            <pc:docMk/>
            <pc:sldMk cId="111469305" sldId="374"/>
            <ac:picMk id="10" creationId="{4F956FDD-0E2E-4E27-9164-AA3F106E8DB3}"/>
          </ac:picMkLst>
        </pc:picChg>
        <pc:picChg chg="add del mod">
          <ac:chgData name="Bai Zhihao" userId="4a4b8ddf0d9503d6" providerId="LiveId" clId="{04AC5F9D-3119-4713-95AF-9518FC8B2A68}" dt="2020-10-14T18:40:51.564" v="38662"/>
          <ac:picMkLst>
            <pc:docMk/>
            <pc:sldMk cId="111469305" sldId="374"/>
            <ac:picMk id="11" creationId="{C812DC8B-E1D2-4FF9-9B60-2AEBF4CBAC7C}"/>
          </ac:picMkLst>
        </pc:picChg>
      </pc:sldChg>
      <pc:sldChg chg="modSp add mod modNotesTx">
        <pc:chgData name="Bai Zhihao" userId="4a4b8ddf0d9503d6" providerId="LiveId" clId="{04AC5F9D-3119-4713-95AF-9518FC8B2A68}" dt="2020-10-14T13:51:27.981" v="28422" actId="20577"/>
        <pc:sldMkLst>
          <pc:docMk/>
          <pc:sldMk cId="1806596581" sldId="375"/>
        </pc:sldMkLst>
        <pc:spChg chg="mod">
          <ac:chgData name="Bai Zhihao" userId="4a4b8ddf0d9503d6" providerId="LiveId" clId="{04AC5F9D-3119-4713-95AF-9518FC8B2A68}" dt="2020-10-14T13:51:27.981" v="28422" actId="20577"/>
          <ac:spMkLst>
            <pc:docMk/>
            <pc:sldMk cId="1806596581" sldId="375"/>
            <ac:spMk id="3" creationId="{C34F0E03-8F57-4863-8ECA-DA964835E8CB}"/>
          </ac:spMkLst>
        </pc:spChg>
      </pc:sldChg>
      <pc:sldChg chg="delSp modSp add mod modTransition modAnim modNotesTx">
        <pc:chgData name="Bai Zhihao" userId="4a4b8ddf0d9503d6" providerId="LiveId" clId="{04AC5F9D-3119-4713-95AF-9518FC8B2A68}" dt="2020-10-20T02:16:15.514" v="48271"/>
        <pc:sldMkLst>
          <pc:docMk/>
          <pc:sldMk cId="1366189795" sldId="376"/>
        </pc:sldMkLst>
        <pc:spChg chg="mod">
          <ac:chgData name="Bai Zhihao" userId="4a4b8ddf0d9503d6" providerId="LiveId" clId="{04AC5F9D-3119-4713-95AF-9518FC8B2A68}" dt="2020-10-19T18:40:49.979" v="47580" actId="20577"/>
          <ac:spMkLst>
            <pc:docMk/>
            <pc:sldMk cId="1366189795" sldId="376"/>
            <ac:spMk id="3" creationId="{C34F0E03-8F57-4863-8ECA-DA964835E8CB}"/>
          </ac:spMkLst>
        </pc:spChg>
        <pc:picChg chg="del">
          <ac:chgData name="Bai Zhihao" userId="4a4b8ddf0d9503d6" providerId="LiveId" clId="{04AC5F9D-3119-4713-95AF-9518FC8B2A68}" dt="2020-10-17T22:50:40.653" v="46424"/>
          <ac:picMkLst>
            <pc:docMk/>
            <pc:sldMk cId="1366189795" sldId="376"/>
            <ac:picMk id="6" creationId="{FFC1F089-E0C7-4397-A757-338B497AB6C6}"/>
          </ac:picMkLst>
        </pc:picChg>
      </pc:sldChg>
      <pc:sldChg chg="modSp add mod modNotesTx">
        <pc:chgData name="Bai Zhihao" userId="4a4b8ddf0d9503d6" providerId="LiveId" clId="{04AC5F9D-3119-4713-95AF-9518FC8B2A68}" dt="2020-10-14T13:50:51.133" v="28414" actId="20577"/>
        <pc:sldMkLst>
          <pc:docMk/>
          <pc:sldMk cId="3644466007" sldId="377"/>
        </pc:sldMkLst>
        <pc:spChg chg="mod">
          <ac:chgData name="Bai Zhihao" userId="4a4b8ddf0d9503d6" providerId="LiveId" clId="{04AC5F9D-3119-4713-95AF-9518FC8B2A68}" dt="2020-10-14T13:50:51.133" v="28414" actId="20577"/>
          <ac:spMkLst>
            <pc:docMk/>
            <pc:sldMk cId="3644466007" sldId="377"/>
            <ac:spMk id="3" creationId="{C34F0E03-8F57-4863-8ECA-DA964835E8CB}"/>
          </ac:spMkLst>
        </pc:spChg>
      </pc:sldChg>
      <pc:sldChg chg="modSp add mod modNotesTx">
        <pc:chgData name="Bai Zhihao" userId="4a4b8ddf0d9503d6" providerId="LiveId" clId="{04AC5F9D-3119-4713-95AF-9518FC8B2A68}" dt="2020-10-14T14:02:04.622" v="29298" actId="20577"/>
        <pc:sldMkLst>
          <pc:docMk/>
          <pc:sldMk cId="1351147302" sldId="378"/>
        </pc:sldMkLst>
        <pc:spChg chg="mod">
          <ac:chgData name="Bai Zhihao" userId="4a4b8ddf0d9503d6" providerId="LiveId" clId="{04AC5F9D-3119-4713-95AF-9518FC8B2A68}" dt="2020-10-14T14:02:04.622" v="29298" actId="20577"/>
          <ac:spMkLst>
            <pc:docMk/>
            <pc:sldMk cId="1351147302" sldId="378"/>
            <ac:spMk id="3" creationId="{CFD1EE74-BE16-4E55-B8A4-D0D9D54DFD1C}"/>
          </ac:spMkLst>
        </pc:spChg>
      </pc:sldChg>
      <pc:sldChg chg="addSp delSp modSp add mod modNotesTx">
        <pc:chgData name="Bai Zhihao" userId="4a4b8ddf0d9503d6" providerId="LiveId" clId="{04AC5F9D-3119-4713-95AF-9518FC8B2A68}" dt="2020-10-14T17:41:30.974" v="36160" actId="20577"/>
        <pc:sldMkLst>
          <pc:docMk/>
          <pc:sldMk cId="32535211" sldId="379"/>
        </pc:sldMkLst>
        <pc:spChg chg="mod">
          <ac:chgData name="Bai Zhihao" userId="4a4b8ddf0d9503d6" providerId="LiveId" clId="{04AC5F9D-3119-4713-95AF-9518FC8B2A68}" dt="2020-10-14T17:41:30.974" v="36160" actId="20577"/>
          <ac:spMkLst>
            <pc:docMk/>
            <pc:sldMk cId="32535211" sldId="379"/>
            <ac:spMk id="3" creationId="{CFD1EE74-BE16-4E55-B8A4-D0D9D54DFD1C}"/>
          </ac:spMkLst>
        </pc:spChg>
        <pc:spChg chg="add del">
          <ac:chgData name="Bai Zhihao" userId="4a4b8ddf0d9503d6" providerId="LiveId" clId="{04AC5F9D-3119-4713-95AF-9518FC8B2A68}" dt="2020-10-14T17:40:38.838" v="35986" actId="22"/>
          <ac:spMkLst>
            <pc:docMk/>
            <pc:sldMk cId="32535211" sldId="379"/>
            <ac:spMk id="7" creationId="{C43A03D4-232F-4D8C-8B4C-DF0AC2D96D89}"/>
          </ac:spMkLst>
        </pc:spChg>
      </pc:sldChg>
      <pc:sldChg chg="modSp add mod modNotesTx">
        <pc:chgData name="Bai Zhihao" userId="4a4b8ddf0d9503d6" providerId="LiveId" clId="{04AC5F9D-3119-4713-95AF-9518FC8B2A68}" dt="2020-10-14T14:01:56.294" v="29296" actId="5793"/>
        <pc:sldMkLst>
          <pc:docMk/>
          <pc:sldMk cId="647430292" sldId="380"/>
        </pc:sldMkLst>
        <pc:spChg chg="mod">
          <ac:chgData name="Bai Zhihao" userId="4a4b8ddf0d9503d6" providerId="LiveId" clId="{04AC5F9D-3119-4713-95AF-9518FC8B2A68}" dt="2020-10-14T14:01:56.294" v="29296" actId="5793"/>
          <ac:spMkLst>
            <pc:docMk/>
            <pc:sldMk cId="647430292" sldId="380"/>
            <ac:spMk id="3" creationId="{CFD1EE74-BE16-4E55-B8A4-D0D9D54DFD1C}"/>
          </ac:spMkLst>
        </pc:spChg>
      </pc:sldChg>
      <pc:sldChg chg="delSp modSp add mod modTransition modAnim modNotesTx">
        <pc:chgData name="Bai Zhihao" userId="4a4b8ddf0d9503d6" providerId="LiveId" clId="{04AC5F9D-3119-4713-95AF-9518FC8B2A68}" dt="2020-10-21T15:05:18.001" v="48813" actId="20577"/>
        <pc:sldMkLst>
          <pc:docMk/>
          <pc:sldMk cId="2311460395" sldId="381"/>
        </pc:sldMkLst>
        <pc:spChg chg="mod">
          <ac:chgData name="Bai Zhihao" userId="4a4b8ddf0d9503d6" providerId="LiveId" clId="{04AC5F9D-3119-4713-95AF-9518FC8B2A68}" dt="2020-10-19T18:23:44.045" v="47412" actId="20577"/>
          <ac:spMkLst>
            <pc:docMk/>
            <pc:sldMk cId="2311460395" sldId="381"/>
            <ac:spMk id="3" creationId="{CFD1EE74-BE16-4E55-B8A4-D0D9D54DFD1C}"/>
          </ac:spMkLst>
        </pc:spChg>
        <pc:picChg chg="del">
          <ac:chgData name="Bai Zhihao" userId="4a4b8ddf0d9503d6" providerId="LiveId" clId="{04AC5F9D-3119-4713-95AF-9518FC8B2A68}" dt="2020-10-17T22:50:40.653" v="46424"/>
          <ac:picMkLst>
            <pc:docMk/>
            <pc:sldMk cId="2311460395" sldId="381"/>
            <ac:picMk id="9" creationId="{8A9B3D3A-A64E-4CB0-94E4-8D20F6AA55E5}"/>
          </ac:picMkLst>
        </pc:picChg>
      </pc:sldChg>
      <pc:sldChg chg="modSp new add del mod">
        <pc:chgData name="Bai Zhihao" userId="4a4b8ddf0d9503d6" providerId="LiveId" clId="{04AC5F9D-3119-4713-95AF-9518FC8B2A68}" dt="2020-10-14T16:23:06.421" v="29832" actId="47"/>
        <pc:sldMkLst>
          <pc:docMk/>
          <pc:sldMk cId="4091853849" sldId="382"/>
        </pc:sldMkLst>
        <pc:spChg chg="mod">
          <ac:chgData name="Bai Zhihao" userId="4a4b8ddf0d9503d6" providerId="LiveId" clId="{04AC5F9D-3119-4713-95AF-9518FC8B2A68}" dt="2020-10-14T15:24:47.138" v="29397" actId="20577"/>
          <ac:spMkLst>
            <pc:docMk/>
            <pc:sldMk cId="4091853849" sldId="382"/>
            <ac:spMk id="2" creationId="{E92E9ED4-1BE2-4B77-BF9E-A11F70A4DD0E}"/>
          </ac:spMkLst>
        </pc:spChg>
      </pc:sldChg>
      <pc:sldChg chg="modSp new del mod">
        <pc:chgData name="Bai Zhihao" userId="4a4b8ddf0d9503d6" providerId="LiveId" clId="{04AC5F9D-3119-4713-95AF-9518FC8B2A68}" dt="2020-10-14T16:23:07.780" v="29833" actId="47"/>
        <pc:sldMkLst>
          <pc:docMk/>
          <pc:sldMk cId="442773382" sldId="383"/>
        </pc:sldMkLst>
        <pc:spChg chg="mod">
          <ac:chgData name="Bai Zhihao" userId="4a4b8ddf0d9503d6" providerId="LiveId" clId="{04AC5F9D-3119-4713-95AF-9518FC8B2A68}" dt="2020-10-14T15:25:02.715" v="29459" actId="20577"/>
          <ac:spMkLst>
            <pc:docMk/>
            <pc:sldMk cId="442773382" sldId="383"/>
            <ac:spMk id="2" creationId="{7A0AFCC3-D640-43FB-8EEE-B2B669E53522}"/>
          </ac:spMkLst>
        </pc:spChg>
      </pc:sldChg>
      <pc:sldChg chg="addSp delSp modSp new mod modTransition delAnim modAnim modNotesTx">
        <pc:chgData name="Bai Zhihao" userId="4a4b8ddf0d9503d6" providerId="LiveId" clId="{04AC5F9D-3119-4713-95AF-9518FC8B2A68}" dt="2020-10-20T04:21:01.995" v="48752"/>
        <pc:sldMkLst>
          <pc:docMk/>
          <pc:sldMk cId="1955002845" sldId="384"/>
        </pc:sldMkLst>
        <pc:spChg chg="mod">
          <ac:chgData name="Bai Zhihao" userId="4a4b8ddf0d9503d6" providerId="LiveId" clId="{04AC5F9D-3119-4713-95AF-9518FC8B2A68}" dt="2020-10-14T16:06:25.455" v="29493"/>
          <ac:spMkLst>
            <pc:docMk/>
            <pc:sldMk cId="1955002845" sldId="384"/>
            <ac:spMk id="2" creationId="{29B85998-5D91-4BCB-9F29-8FB69439485E}"/>
          </ac:spMkLst>
        </pc:spChg>
        <pc:spChg chg="add del mod">
          <ac:chgData name="Bai Zhihao" userId="4a4b8ddf0d9503d6" providerId="LiveId" clId="{04AC5F9D-3119-4713-95AF-9518FC8B2A68}" dt="2020-10-20T01:31:14.198" v="48010" actId="478"/>
          <ac:spMkLst>
            <pc:docMk/>
            <pc:sldMk cId="1955002845" sldId="384"/>
            <ac:spMk id="3" creationId="{73F9A1D1-E821-430C-9000-345871347A23}"/>
          </ac:spMkLst>
        </pc:spChg>
        <pc:spChg chg="del">
          <ac:chgData name="Bai Zhihao" userId="4a4b8ddf0d9503d6" providerId="LiveId" clId="{04AC5F9D-3119-4713-95AF-9518FC8B2A68}" dt="2020-10-14T16:06:20.325" v="29491" actId="931"/>
          <ac:spMkLst>
            <pc:docMk/>
            <pc:sldMk cId="1955002845" sldId="384"/>
            <ac:spMk id="3" creationId="{8C358C2A-1961-4B90-816C-BA657C193BB2}"/>
          </ac:spMkLst>
        </pc:spChg>
        <pc:spChg chg="add del mod">
          <ac:chgData name="Bai Zhihao" userId="4a4b8ddf0d9503d6" providerId="LiveId" clId="{04AC5F9D-3119-4713-95AF-9518FC8B2A68}" dt="2020-10-19T15:37:31.953" v="46591" actId="478"/>
          <ac:spMkLst>
            <pc:docMk/>
            <pc:sldMk cId="1955002845" sldId="384"/>
            <ac:spMk id="4" creationId="{0551C420-7FCC-4AEA-A3B9-C4633264F5F1}"/>
          </ac:spMkLst>
        </pc:spChg>
        <pc:spChg chg="add del mod">
          <ac:chgData name="Bai Zhihao" userId="4a4b8ddf0d9503d6" providerId="LiveId" clId="{04AC5F9D-3119-4713-95AF-9518FC8B2A68}" dt="2020-10-20T01:31:20.987" v="48013" actId="21"/>
          <ac:spMkLst>
            <pc:docMk/>
            <pc:sldMk cId="1955002845" sldId="384"/>
            <ac:spMk id="4" creationId="{64661D53-B51C-4390-B2BD-83131CF6AD3D}"/>
          </ac:spMkLst>
        </pc:spChg>
        <pc:spChg chg="add del">
          <ac:chgData name="Bai Zhihao" userId="4a4b8ddf0d9503d6" providerId="LiveId" clId="{04AC5F9D-3119-4713-95AF-9518FC8B2A68}" dt="2020-10-20T01:31:12.678" v="48009" actId="478"/>
          <ac:spMkLst>
            <pc:docMk/>
            <pc:sldMk cId="1955002845" sldId="384"/>
            <ac:spMk id="6" creationId="{D76B49B9-4F56-40D6-B3CD-ADFDEE89F534}"/>
          </ac:spMkLst>
        </pc:spChg>
        <pc:spChg chg="add del">
          <ac:chgData name="Bai Zhihao" userId="4a4b8ddf0d9503d6" providerId="LiveId" clId="{04AC5F9D-3119-4713-95AF-9518FC8B2A68}" dt="2020-10-20T01:30:49.559" v="47962" actId="22"/>
          <ac:spMkLst>
            <pc:docMk/>
            <pc:sldMk cId="1955002845" sldId="384"/>
            <ac:spMk id="7" creationId="{DEC7F2C5-E154-463F-91AA-BCD64A0179FB}"/>
          </ac:spMkLst>
        </pc:spChg>
        <pc:spChg chg="mod topLvl">
          <ac:chgData name="Bai Zhihao" userId="4a4b8ddf0d9503d6" providerId="LiveId" clId="{04AC5F9D-3119-4713-95AF-9518FC8B2A68}" dt="2020-10-20T01:44:30.999" v="48052" actId="165"/>
          <ac:spMkLst>
            <pc:docMk/>
            <pc:sldMk cId="1955002845" sldId="384"/>
            <ac:spMk id="9" creationId="{6726ECC5-0E78-4761-82AE-B9C73E50F56A}"/>
          </ac:spMkLst>
        </pc:spChg>
        <pc:spChg chg="add del">
          <ac:chgData name="Bai Zhihao" userId="4a4b8ddf0d9503d6" providerId="LiveId" clId="{04AC5F9D-3119-4713-95AF-9518FC8B2A68}" dt="2020-10-14T16:38:20.448" v="31444" actId="22"/>
          <ac:spMkLst>
            <pc:docMk/>
            <pc:sldMk cId="1955002845" sldId="384"/>
            <ac:spMk id="9" creationId="{CD2EC4EE-C250-4CF3-8720-94546FBC1B97}"/>
          </ac:spMkLst>
        </pc:spChg>
        <pc:spChg chg="mod topLvl">
          <ac:chgData name="Bai Zhihao" userId="4a4b8ddf0d9503d6" providerId="LiveId" clId="{04AC5F9D-3119-4713-95AF-9518FC8B2A68}" dt="2020-10-20T01:44:30.999" v="48052" actId="165"/>
          <ac:spMkLst>
            <pc:docMk/>
            <pc:sldMk cId="1955002845" sldId="384"/>
            <ac:spMk id="10" creationId="{CA929D4E-1A1A-41F6-818C-66E9BC1633D6}"/>
          </ac:spMkLst>
        </pc:spChg>
        <pc:spChg chg="del mod topLvl">
          <ac:chgData name="Bai Zhihao" userId="4a4b8ddf0d9503d6" providerId="LiveId" clId="{04AC5F9D-3119-4713-95AF-9518FC8B2A68}" dt="2020-10-20T04:19:36.261" v="48735" actId="478"/>
          <ac:spMkLst>
            <pc:docMk/>
            <pc:sldMk cId="1955002845" sldId="384"/>
            <ac:spMk id="11" creationId="{E26A3551-2171-4E6A-BB56-9C6EE0DA7B97}"/>
          </ac:spMkLst>
        </pc:spChg>
        <pc:spChg chg="del mod topLvl">
          <ac:chgData name="Bai Zhihao" userId="4a4b8ddf0d9503d6" providerId="LiveId" clId="{04AC5F9D-3119-4713-95AF-9518FC8B2A68}" dt="2020-10-20T04:19:36.261" v="48735" actId="478"/>
          <ac:spMkLst>
            <pc:docMk/>
            <pc:sldMk cId="1955002845" sldId="384"/>
            <ac:spMk id="13" creationId="{B7F613CC-4B55-4CD9-A756-D1470C16D20E}"/>
          </ac:spMkLst>
        </pc:spChg>
        <pc:spChg chg="del mod topLvl">
          <ac:chgData name="Bai Zhihao" userId="4a4b8ddf0d9503d6" providerId="LiveId" clId="{04AC5F9D-3119-4713-95AF-9518FC8B2A68}" dt="2020-10-20T04:19:36.261" v="48735" actId="478"/>
          <ac:spMkLst>
            <pc:docMk/>
            <pc:sldMk cId="1955002845" sldId="384"/>
            <ac:spMk id="14" creationId="{4097D13D-7B5F-45E7-8736-4DFDDB85B6B2}"/>
          </ac:spMkLst>
        </pc:spChg>
        <pc:spChg chg="del mod topLvl">
          <ac:chgData name="Bai Zhihao" userId="4a4b8ddf0d9503d6" providerId="LiveId" clId="{04AC5F9D-3119-4713-95AF-9518FC8B2A68}" dt="2020-10-20T04:19:36.261" v="48735" actId="478"/>
          <ac:spMkLst>
            <pc:docMk/>
            <pc:sldMk cId="1955002845" sldId="384"/>
            <ac:spMk id="15" creationId="{F9804723-BE92-4DA0-AE76-3F2437C5E8FB}"/>
          </ac:spMkLst>
        </pc:spChg>
        <pc:spChg chg="del mod topLvl">
          <ac:chgData name="Bai Zhihao" userId="4a4b8ddf0d9503d6" providerId="LiveId" clId="{04AC5F9D-3119-4713-95AF-9518FC8B2A68}" dt="2020-10-20T04:17:35.588" v="48710" actId="478"/>
          <ac:spMkLst>
            <pc:docMk/>
            <pc:sldMk cId="1955002845" sldId="384"/>
            <ac:spMk id="16" creationId="{BA5E8178-C0EE-4F5A-A1E2-5FE1C95C0050}"/>
          </ac:spMkLst>
        </pc:spChg>
        <pc:spChg chg="del mod topLvl">
          <ac:chgData name="Bai Zhihao" userId="4a4b8ddf0d9503d6" providerId="LiveId" clId="{04AC5F9D-3119-4713-95AF-9518FC8B2A68}" dt="2020-10-20T04:17:42.695" v="48714" actId="478"/>
          <ac:spMkLst>
            <pc:docMk/>
            <pc:sldMk cId="1955002845" sldId="384"/>
            <ac:spMk id="18" creationId="{209BCE53-FB6E-460C-86BD-53907061E938}"/>
          </ac:spMkLst>
        </pc:spChg>
        <pc:spChg chg="del mod topLvl">
          <ac:chgData name="Bai Zhihao" userId="4a4b8ddf0d9503d6" providerId="LiveId" clId="{04AC5F9D-3119-4713-95AF-9518FC8B2A68}" dt="2020-10-20T04:17:38.798" v="48711" actId="478"/>
          <ac:spMkLst>
            <pc:docMk/>
            <pc:sldMk cId="1955002845" sldId="384"/>
            <ac:spMk id="19" creationId="{B887454D-E169-4D11-BE85-7DD6CD75C4BE}"/>
          </ac:spMkLst>
        </pc:spChg>
        <pc:spChg chg="del mod topLvl">
          <ac:chgData name="Bai Zhihao" userId="4a4b8ddf0d9503d6" providerId="LiveId" clId="{04AC5F9D-3119-4713-95AF-9518FC8B2A68}" dt="2020-10-20T04:17:35.588" v="48710" actId="478"/>
          <ac:spMkLst>
            <pc:docMk/>
            <pc:sldMk cId="1955002845" sldId="384"/>
            <ac:spMk id="20" creationId="{F5A48457-69A3-461A-BBBF-75FBEF069408}"/>
          </ac:spMkLst>
        </pc:spChg>
        <pc:spChg chg="mod">
          <ac:chgData name="Bai Zhihao" userId="4a4b8ddf0d9503d6" providerId="LiveId" clId="{04AC5F9D-3119-4713-95AF-9518FC8B2A68}" dt="2020-10-20T01:44:30.999" v="48052" actId="165"/>
          <ac:spMkLst>
            <pc:docMk/>
            <pc:sldMk cId="1955002845" sldId="384"/>
            <ac:spMk id="21" creationId="{0731E547-4651-4C15-A30E-875440D16FC0}"/>
          </ac:spMkLst>
        </pc:spChg>
        <pc:spChg chg="mod">
          <ac:chgData name="Bai Zhihao" userId="4a4b8ddf0d9503d6" providerId="LiveId" clId="{04AC5F9D-3119-4713-95AF-9518FC8B2A68}" dt="2020-10-20T01:44:30.999" v="48052" actId="165"/>
          <ac:spMkLst>
            <pc:docMk/>
            <pc:sldMk cId="1955002845" sldId="384"/>
            <ac:spMk id="22" creationId="{5A721E2F-14D0-4EEF-835B-79FDB1A4BA1A}"/>
          </ac:spMkLst>
        </pc:spChg>
        <pc:spChg chg="mod">
          <ac:chgData name="Bai Zhihao" userId="4a4b8ddf0d9503d6" providerId="LiveId" clId="{04AC5F9D-3119-4713-95AF-9518FC8B2A68}" dt="2020-10-20T01:44:30.999" v="48052" actId="165"/>
          <ac:spMkLst>
            <pc:docMk/>
            <pc:sldMk cId="1955002845" sldId="384"/>
            <ac:spMk id="23" creationId="{7AF67532-54CB-4936-9FB4-797FFFFAF37B}"/>
          </ac:spMkLst>
        </pc:spChg>
        <pc:spChg chg="mod">
          <ac:chgData name="Bai Zhihao" userId="4a4b8ddf0d9503d6" providerId="LiveId" clId="{04AC5F9D-3119-4713-95AF-9518FC8B2A68}" dt="2020-10-20T01:44:30.999" v="48052" actId="165"/>
          <ac:spMkLst>
            <pc:docMk/>
            <pc:sldMk cId="1955002845" sldId="384"/>
            <ac:spMk id="24" creationId="{6829E636-A68E-4272-AE28-06542FD15E51}"/>
          </ac:spMkLst>
        </pc:spChg>
        <pc:spChg chg="mod">
          <ac:chgData name="Bai Zhihao" userId="4a4b8ddf0d9503d6" providerId="LiveId" clId="{04AC5F9D-3119-4713-95AF-9518FC8B2A68}" dt="2020-10-20T01:44:30.999" v="48052" actId="165"/>
          <ac:spMkLst>
            <pc:docMk/>
            <pc:sldMk cId="1955002845" sldId="384"/>
            <ac:spMk id="25" creationId="{F4E1A728-8D43-4B7A-86AF-D10E45541F2D}"/>
          </ac:spMkLst>
        </pc:spChg>
        <pc:spChg chg="mod">
          <ac:chgData name="Bai Zhihao" userId="4a4b8ddf0d9503d6" providerId="LiveId" clId="{04AC5F9D-3119-4713-95AF-9518FC8B2A68}" dt="2020-10-20T01:44:30.999" v="48052" actId="165"/>
          <ac:spMkLst>
            <pc:docMk/>
            <pc:sldMk cId="1955002845" sldId="384"/>
            <ac:spMk id="26" creationId="{56DA60F3-30BF-4F1C-8450-0EC722FB6E7B}"/>
          </ac:spMkLst>
        </pc:spChg>
        <pc:spChg chg="add mod">
          <ac:chgData name="Bai Zhihao" userId="4a4b8ddf0d9503d6" providerId="LiveId" clId="{04AC5F9D-3119-4713-95AF-9518FC8B2A68}" dt="2020-10-20T04:20:03.800" v="48741" actId="1076"/>
          <ac:spMkLst>
            <pc:docMk/>
            <pc:sldMk cId="1955002845" sldId="384"/>
            <ac:spMk id="27" creationId="{A985DD22-CDC0-4CFD-B406-EAE0DB3D9FCD}"/>
          </ac:spMkLst>
        </pc:spChg>
        <pc:spChg chg="mod">
          <ac:chgData name="Bai Zhihao" userId="4a4b8ddf0d9503d6" providerId="LiveId" clId="{04AC5F9D-3119-4713-95AF-9518FC8B2A68}" dt="2020-10-20T04:16:11.229" v="48694"/>
          <ac:spMkLst>
            <pc:docMk/>
            <pc:sldMk cId="1955002845" sldId="384"/>
            <ac:spMk id="29" creationId="{E612D1A1-8F94-4FCD-84C2-B4094B1D6632}"/>
          </ac:spMkLst>
        </pc:spChg>
        <pc:spChg chg="mod">
          <ac:chgData name="Bai Zhihao" userId="4a4b8ddf0d9503d6" providerId="LiveId" clId="{04AC5F9D-3119-4713-95AF-9518FC8B2A68}" dt="2020-10-20T04:16:11.229" v="48694"/>
          <ac:spMkLst>
            <pc:docMk/>
            <pc:sldMk cId="1955002845" sldId="384"/>
            <ac:spMk id="30" creationId="{92D6C56A-C25E-41BF-8622-BD1B4DF80BB1}"/>
          </ac:spMkLst>
        </pc:spChg>
        <pc:spChg chg="mod">
          <ac:chgData name="Bai Zhihao" userId="4a4b8ddf0d9503d6" providerId="LiveId" clId="{04AC5F9D-3119-4713-95AF-9518FC8B2A68}" dt="2020-10-20T04:16:11.229" v="48694"/>
          <ac:spMkLst>
            <pc:docMk/>
            <pc:sldMk cId="1955002845" sldId="384"/>
            <ac:spMk id="31" creationId="{D23C6B0C-C725-4FD4-9E6B-6ADEB8F72C74}"/>
          </ac:spMkLst>
        </pc:spChg>
        <pc:spChg chg="add del">
          <ac:chgData name="Bai Zhihao" userId="4a4b8ddf0d9503d6" providerId="LiveId" clId="{04AC5F9D-3119-4713-95AF-9518FC8B2A68}" dt="2020-10-20T01:30:49.559" v="47962" actId="22"/>
          <ac:spMkLst>
            <pc:docMk/>
            <pc:sldMk cId="1955002845" sldId="384"/>
            <ac:spMk id="32" creationId="{A70B86E9-477E-4D71-9FED-4C7ADAC17E48}"/>
          </ac:spMkLst>
        </pc:spChg>
        <pc:spChg chg="add mod">
          <ac:chgData name="Bai Zhihao" userId="4a4b8ddf0d9503d6" providerId="LiveId" clId="{04AC5F9D-3119-4713-95AF-9518FC8B2A68}" dt="2020-10-20T04:20:08.872" v="48742" actId="1076"/>
          <ac:spMkLst>
            <pc:docMk/>
            <pc:sldMk cId="1955002845" sldId="384"/>
            <ac:spMk id="32" creationId="{B1F1F474-B1C0-43F0-B436-7969EBFEB433}"/>
          </ac:spMkLst>
        </pc:spChg>
        <pc:spChg chg="add mod">
          <ac:chgData name="Bai Zhihao" userId="4a4b8ddf0d9503d6" providerId="LiveId" clId="{04AC5F9D-3119-4713-95AF-9518FC8B2A68}" dt="2020-10-20T04:20:15.879" v="48744" actId="1076"/>
          <ac:spMkLst>
            <pc:docMk/>
            <pc:sldMk cId="1955002845" sldId="384"/>
            <ac:spMk id="33" creationId="{CE204549-5B89-483E-A2D7-98EDE09B3169}"/>
          </ac:spMkLst>
        </pc:spChg>
        <pc:spChg chg="add mod">
          <ac:chgData name="Bai Zhihao" userId="4a4b8ddf0d9503d6" providerId="LiveId" clId="{04AC5F9D-3119-4713-95AF-9518FC8B2A68}" dt="2020-10-20T04:20:12.615" v="48743" actId="1076"/>
          <ac:spMkLst>
            <pc:docMk/>
            <pc:sldMk cId="1955002845" sldId="384"/>
            <ac:spMk id="34" creationId="{4F9948A5-7DA9-4A6A-8088-51F345D25915}"/>
          </ac:spMkLst>
        </pc:spChg>
        <pc:spChg chg="add mod">
          <ac:chgData name="Bai Zhihao" userId="4a4b8ddf0d9503d6" providerId="LiveId" clId="{04AC5F9D-3119-4713-95AF-9518FC8B2A68}" dt="2020-10-20T04:20:00.104" v="48740" actId="1076"/>
          <ac:spMkLst>
            <pc:docMk/>
            <pc:sldMk cId="1955002845" sldId="384"/>
            <ac:spMk id="35" creationId="{7BF82199-E92C-4DD9-8E12-390183AE0577}"/>
          </ac:spMkLst>
        </pc:spChg>
        <pc:spChg chg="mod">
          <ac:chgData name="Bai Zhihao" userId="4a4b8ddf0d9503d6" providerId="LiveId" clId="{04AC5F9D-3119-4713-95AF-9518FC8B2A68}" dt="2020-10-20T04:18:46.811" v="48720"/>
          <ac:spMkLst>
            <pc:docMk/>
            <pc:sldMk cId="1955002845" sldId="384"/>
            <ac:spMk id="37" creationId="{38E0B830-4A12-44FE-97C4-01099AF434E9}"/>
          </ac:spMkLst>
        </pc:spChg>
        <pc:spChg chg="mod">
          <ac:chgData name="Bai Zhihao" userId="4a4b8ddf0d9503d6" providerId="LiveId" clId="{04AC5F9D-3119-4713-95AF-9518FC8B2A68}" dt="2020-10-20T04:18:46.811" v="48720"/>
          <ac:spMkLst>
            <pc:docMk/>
            <pc:sldMk cId="1955002845" sldId="384"/>
            <ac:spMk id="38" creationId="{399358E3-786B-43BD-B93C-369FC517AA7C}"/>
          </ac:spMkLst>
        </pc:spChg>
        <pc:spChg chg="mod">
          <ac:chgData name="Bai Zhihao" userId="4a4b8ddf0d9503d6" providerId="LiveId" clId="{04AC5F9D-3119-4713-95AF-9518FC8B2A68}" dt="2020-10-20T04:18:46.811" v="48720"/>
          <ac:spMkLst>
            <pc:docMk/>
            <pc:sldMk cId="1955002845" sldId="384"/>
            <ac:spMk id="39" creationId="{87A03FF4-A93F-4B69-B49E-7128DFBC4661}"/>
          </ac:spMkLst>
        </pc:spChg>
        <pc:spChg chg="add mod">
          <ac:chgData name="Bai Zhihao" userId="4a4b8ddf0d9503d6" providerId="LiveId" clId="{04AC5F9D-3119-4713-95AF-9518FC8B2A68}" dt="2020-10-20T04:20:30.920" v="48748" actId="1036"/>
          <ac:spMkLst>
            <pc:docMk/>
            <pc:sldMk cId="1955002845" sldId="384"/>
            <ac:spMk id="40" creationId="{BA473D03-C70D-448F-9244-A772EC44D9FD}"/>
          </ac:spMkLst>
        </pc:spChg>
        <pc:spChg chg="add mod">
          <ac:chgData name="Bai Zhihao" userId="4a4b8ddf0d9503d6" providerId="LiveId" clId="{04AC5F9D-3119-4713-95AF-9518FC8B2A68}" dt="2020-10-20T04:20:41.264" v="48750" actId="1076"/>
          <ac:spMkLst>
            <pc:docMk/>
            <pc:sldMk cId="1955002845" sldId="384"/>
            <ac:spMk id="41" creationId="{8FEC7149-254D-40BA-9EDF-DDE769ABACAF}"/>
          </ac:spMkLst>
        </pc:spChg>
        <pc:spChg chg="add mod">
          <ac:chgData name="Bai Zhihao" userId="4a4b8ddf0d9503d6" providerId="LiveId" clId="{04AC5F9D-3119-4713-95AF-9518FC8B2A68}" dt="2020-10-20T04:20:33.849" v="48749" actId="1036"/>
          <ac:spMkLst>
            <pc:docMk/>
            <pc:sldMk cId="1955002845" sldId="384"/>
            <ac:spMk id="42" creationId="{7197F081-0877-4B2D-856F-5671D162425B}"/>
          </ac:spMkLst>
        </pc:spChg>
        <pc:grpChg chg="add del mod">
          <ac:chgData name="Bai Zhihao" userId="4a4b8ddf0d9503d6" providerId="LiveId" clId="{04AC5F9D-3119-4713-95AF-9518FC8B2A68}" dt="2020-10-20T01:44:30.999" v="48052" actId="165"/>
          <ac:grpSpMkLst>
            <pc:docMk/>
            <pc:sldMk cId="1955002845" sldId="384"/>
            <ac:grpSpMk id="8" creationId="{D3793A70-A13C-4C72-95EC-F1514E8F7309}"/>
          </ac:grpSpMkLst>
        </pc:grpChg>
        <pc:grpChg chg="del mod topLvl">
          <ac:chgData name="Bai Zhihao" userId="4a4b8ddf0d9503d6" providerId="LiveId" clId="{04AC5F9D-3119-4713-95AF-9518FC8B2A68}" dt="2020-10-20T04:19:36.261" v="48735" actId="478"/>
          <ac:grpSpMkLst>
            <pc:docMk/>
            <pc:sldMk cId="1955002845" sldId="384"/>
            <ac:grpSpMk id="12" creationId="{0E9EAD14-B2CE-4C65-9320-8889698DAB2B}"/>
          </ac:grpSpMkLst>
        </pc:grpChg>
        <pc:grpChg chg="del mod topLvl">
          <ac:chgData name="Bai Zhihao" userId="4a4b8ddf0d9503d6" providerId="LiveId" clId="{04AC5F9D-3119-4713-95AF-9518FC8B2A68}" dt="2020-10-20T04:17:40.590" v="48712" actId="478"/>
          <ac:grpSpMkLst>
            <pc:docMk/>
            <pc:sldMk cId="1955002845" sldId="384"/>
            <ac:grpSpMk id="17" creationId="{51512641-255D-4A70-B620-70411153A636}"/>
          </ac:grpSpMkLst>
        </pc:grpChg>
        <pc:grpChg chg="add mod">
          <ac:chgData name="Bai Zhihao" userId="4a4b8ddf0d9503d6" providerId="LiveId" clId="{04AC5F9D-3119-4713-95AF-9518FC8B2A68}" dt="2020-10-20T04:20:21.792" v="48745" actId="1076"/>
          <ac:grpSpMkLst>
            <pc:docMk/>
            <pc:sldMk cId="1955002845" sldId="384"/>
            <ac:grpSpMk id="28" creationId="{861A0B7A-E2D4-4451-9184-0CB3E9077FFD}"/>
          </ac:grpSpMkLst>
        </pc:grpChg>
        <pc:grpChg chg="add mod">
          <ac:chgData name="Bai Zhihao" userId="4a4b8ddf0d9503d6" providerId="LiveId" clId="{04AC5F9D-3119-4713-95AF-9518FC8B2A68}" dt="2020-10-20T04:20:43.671" v="48751" actId="1076"/>
          <ac:grpSpMkLst>
            <pc:docMk/>
            <pc:sldMk cId="1955002845" sldId="384"/>
            <ac:grpSpMk id="36" creationId="{FA61D35C-A95F-41DA-849F-3FFDED559A38}"/>
          </ac:grpSpMkLst>
        </pc:grpChg>
        <pc:picChg chg="add del mod">
          <ac:chgData name="Bai Zhihao" userId="4a4b8ddf0d9503d6" providerId="LiveId" clId="{04AC5F9D-3119-4713-95AF-9518FC8B2A68}" dt="2020-10-19T15:37:28.195" v="46589" actId="478"/>
          <ac:picMkLst>
            <pc:docMk/>
            <pc:sldMk cId="1955002845" sldId="384"/>
            <ac:picMk id="7" creationId="{538FC5BC-9762-4242-B6D5-C222F47ECC2C}"/>
          </ac:picMkLst>
        </pc:picChg>
        <pc:picChg chg="del">
          <ac:chgData name="Bai Zhihao" userId="4a4b8ddf0d9503d6" providerId="LiveId" clId="{04AC5F9D-3119-4713-95AF-9518FC8B2A68}" dt="2020-10-17T22:50:40.653" v="46424"/>
          <ac:picMkLst>
            <pc:docMk/>
            <pc:sldMk cId="1955002845" sldId="384"/>
            <ac:picMk id="8" creationId="{446ADC64-52A8-4701-8137-102155482B7B}"/>
          </ac:picMkLst>
        </pc:picChg>
      </pc:sldChg>
      <pc:sldChg chg="addSp delSp modSp new mod modClrScheme chgLayout modNotesTx">
        <pc:chgData name="Bai Zhihao" userId="4a4b8ddf0d9503d6" providerId="LiveId" clId="{04AC5F9D-3119-4713-95AF-9518FC8B2A68}" dt="2020-10-14T19:43:16.731" v="43509" actId="20577"/>
        <pc:sldMkLst>
          <pc:docMk/>
          <pc:sldMk cId="3232659329" sldId="385"/>
        </pc:sldMkLst>
        <pc:spChg chg="mod ord">
          <ac:chgData name="Bai Zhihao" userId="4a4b8ddf0d9503d6" providerId="LiveId" clId="{04AC5F9D-3119-4713-95AF-9518FC8B2A68}" dt="2020-10-14T19:43:16.731" v="43509" actId="20577"/>
          <ac:spMkLst>
            <pc:docMk/>
            <pc:sldMk cId="3232659329" sldId="385"/>
            <ac:spMk id="2" creationId="{0EAB01D4-7C25-4B0C-AB7D-D718E0F610C7}"/>
          </ac:spMkLst>
        </pc:spChg>
        <pc:spChg chg="del mod ord">
          <ac:chgData name="Bai Zhihao" userId="4a4b8ddf0d9503d6" providerId="LiveId" clId="{04AC5F9D-3119-4713-95AF-9518FC8B2A68}" dt="2020-10-14T16:15:37.968" v="29705" actId="700"/>
          <ac:spMkLst>
            <pc:docMk/>
            <pc:sldMk cId="3232659329" sldId="385"/>
            <ac:spMk id="3" creationId="{70D7F50C-B0BA-4A5D-9E82-5D70309D08BC}"/>
          </ac:spMkLst>
        </pc:spChg>
        <pc:spChg chg="mod ord">
          <ac:chgData name="Bai Zhihao" userId="4a4b8ddf0d9503d6" providerId="LiveId" clId="{04AC5F9D-3119-4713-95AF-9518FC8B2A68}" dt="2020-10-14T16:15:37.968" v="29705" actId="700"/>
          <ac:spMkLst>
            <pc:docMk/>
            <pc:sldMk cId="3232659329" sldId="385"/>
            <ac:spMk id="4" creationId="{BB873BB1-B692-44D2-B47C-664B5869A5BE}"/>
          </ac:spMkLst>
        </pc:spChg>
        <pc:spChg chg="mod ord">
          <ac:chgData name="Bai Zhihao" userId="4a4b8ddf0d9503d6" providerId="LiveId" clId="{04AC5F9D-3119-4713-95AF-9518FC8B2A68}" dt="2020-10-14T16:15:37.968" v="29705" actId="700"/>
          <ac:spMkLst>
            <pc:docMk/>
            <pc:sldMk cId="3232659329" sldId="385"/>
            <ac:spMk id="5" creationId="{036B2444-F2C5-4EC3-8045-9689E36C2903}"/>
          </ac:spMkLst>
        </pc:spChg>
        <pc:spChg chg="add mod ord">
          <ac:chgData name="Bai Zhihao" userId="4a4b8ddf0d9503d6" providerId="LiveId" clId="{04AC5F9D-3119-4713-95AF-9518FC8B2A68}" dt="2020-10-14T17:43:09.700" v="36284" actId="27636"/>
          <ac:spMkLst>
            <pc:docMk/>
            <pc:sldMk cId="3232659329" sldId="385"/>
            <ac:spMk id="6" creationId="{12F79E64-56D4-4F86-AFFB-403E089709B5}"/>
          </ac:spMkLst>
        </pc:spChg>
        <pc:spChg chg="add del mod ord">
          <ac:chgData name="Bai Zhihao" userId="4a4b8ddf0d9503d6" providerId="LiveId" clId="{04AC5F9D-3119-4713-95AF-9518FC8B2A68}" dt="2020-10-14T16:20:38.946" v="29729" actId="931"/>
          <ac:spMkLst>
            <pc:docMk/>
            <pc:sldMk cId="3232659329" sldId="385"/>
            <ac:spMk id="7" creationId="{F3D75965-6E8C-4E95-9899-BB2D655E86E7}"/>
          </ac:spMkLst>
        </pc:spChg>
        <pc:spChg chg="add mod ord">
          <ac:chgData name="Bai Zhihao" userId="4a4b8ddf0d9503d6" providerId="LiveId" clId="{04AC5F9D-3119-4713-95AF-9518FC8B2A68}" dt="2020-10-14T17:43:14.609" v="36291" actId="20577"/>
          <ac:spMkLst>
            <pc:docMk/>
            <pc:sldMk cId="3232659329" sldId="385"/>
            <ac:spMk id="8" creationId="{4FF2AAAE-5FBA-4E5D-89EF-0CAA00F717D1}"/>
          </ac:spMkLst>
        </pc:spChg>
        <pc:spChg chg="add del mod ord">
          <ac:chgData name="Bai Zhihao" userId="4a4b8ddf0d9503d6" providerId="LiveId" clId="{04AC5F9D-3119-4713-95AF-9518FC8B2A68}" dt="2020-10-14T16:20:42.662" v="29732" actId="931"/>
          <ac:spMkLst>
            <pc:docMk/>
            <pc:sldMk cId="3232659329" sldId="385"/>
            <ac:spMk id="9" creationId="{9DC56D5B-4B5C-448D-9041-DA0009E169F4}"/>
          </ac:spMkLst>
        </pc:spChg>
        <pc:picChg chg="add del mod">
          <ac:chgData name="Bai Zhihao" userId="4a4b8ddf0d9503d6" providerId="LiveId" clId="{04AC5F9D-3119-4713-95AF-9518FC8B2A68}" dt="2020-10-14T16:17:56.447" v="29721" actId="931"/>
          <ac:picMkLst>
            <pc:docMk/>
            <pc:sldMk cId="3232659329" sldId="385"/>
            <ac:picMk id="11" creationId="{2BC75847-208A-4D72-8BD8-9BC6F3C8210B}"/>
          </ac:picMkLst>
        </pc:picChg>
        <pc:picChg chg="add del mod">
          <ac:chgData name="Bai Zhihao" userId="4a4b8ddf0d9503d6" providerId="LiveId" clId="{04AC5F9D-3119-4713-95AF-9518FC8B2A68}" dt="2020-10-14T16:17:55.965" v="29719" actId="931"/>
          <ac:picMkLst>
            <pc:docMk/>
            <pc:sldMk cId="3232659329" sldId="385"/>
            <ac:picMk id="13" creationId="{DB1B7FE4-DE24-4304-AC26-0D46643579A3}"/>
          </ac:picMkLst>
        </pc:picChg>
        <pc:picChg chg="add del mod">
          <ac:chgData name="Bai Zhihao" userId="4a4b8ddf0d9503d6" providerId="LiveId" clId="{04AC5F9D-3119-4713-95AF-9518FC8B2A68}" dt="2020-10-14T16:18:09.596" v="29726" actId="931"/>
          <ac:picMkLst>
            <pc:docMk/>
            <pc:sldMk cId="3232659329" sldId="385"/>
            <ac:picMk id="15" creationId="{5FD21F18-5CB2-46D0-8935-958D7B438777}"/>
          </ac:picMkLst>
        </pc:picChg>
        <pc:picChg chg="add del mod">
          <ac:chgData name="Bai Zhihao" userId="4a4b8ddf0d9503d6" providerId="LiveId" clId="{04AC5F9D-3119-4713-95AF-9518FC8B2A68}" dt="2020-10-14T16:19:35.803" v="29728" actId="931"/>
          <ac:picMkLst>
            <pc:docMk/>
            <pc:sldMk cId="3232659329" sldId="385"/>
            <ac:picMk id="17" creationId="{3072C2CC-E4C0-4438-9BD2-6ED8AFD08D60}"/>
          </ac:picMkLst>
        </pc:picChg>
        <pc:picChg chg="add mod">
          <ac:chgData name="Bai Zhihao" userId="4a4b8ddf0d9503d6" providerId="LiveId" clId="{04AC5F9D-3119-4713-95AF-9518FC8B2A68}" dt="2020-10-14T16:20:39.504" v="29731" actId="962"/>
          <ac:picMkLst>
            <pc:docMk/>
            <pc:sldMk cId="3232659329" sldId="385"/>
            <ac:picMk id="19" creationId="{40B4DA17-DBCD-435D-AF69-960EAFE25C18}"/>
          </ac:picMkLst>
        </pc:picChg>
        <pc:picChg chg="add mod">
          <ac:chgData name="Bai Zhihao" userId="4a4b8ddf0d9503d6" providerId="LiveId" clId="{04AC5F9D-3119-4713-95AF-9518FC8B2A68}" dt="2020-10-14T16:20:43.593" v="29733" actId="27614"/>
          <ac:picMkLst>
            <pc:docMk/>
            <pc:sldMk cId="3232659329" sldId="385"/>
            <ac:picMk id="21" creationId="{E6448B23-E024-4D58-9F96-44F3BAC3B643}"/>
          </ac:picMkLst>
        </pc:picChg>
      </pc:sldChg>
      <pc:sldChg chg="modSp add mod modNotesTx">
        <pc:chgData name="Bai Zhihao" userId="4a4b8ddf0d9503d6" providerId="LiveId" clId="{04AC5F9D-3119-4713-95AF-9518FC8B2A68}" dt="2020-10-14T16:24:32.290" v="29987" actId="20577"/>
        <pc:sldMkLst>
          <pc:docMk/>
          <pc:sldMk cId="2531734491" sldId="386"/>
        </pc:sldMkLst>
        <pc:spChg chg="mod">
          <ac:chgData name="Bai Zhihao" userId="4a4b8ddf0d9503d6" providerId="LiveId" clId="{04AC5F9D-3119-4713-95AF-9518FC8B2A68}" dt="2020-10-14T16:23:54.572" v="29838" actId="207"/>
          <ac:spMkLst>
            <pc:docMk/>
            <pc:sldMk cId="2531734491" sldId="386"/>
            <ac:spMk id="15" creationId="{53822D33-E0AD-4F69-B53C-5EDD2D702603}"/>
          </ac:spMkLst>
        </pc:spChg>
        <pc:spChg chg="mod">
          <ac:chgData name="Bai Zhihao" userId="4a4b8ddf0d9503d6" providerId="LiveId" clId="{04AC5F9D-3119-4713-95AF-9518FC8B2A68}" dt="2020-10-14T16:24:03.467" v="29842" actId="692"/>
          <ac:spMkLst>
            <pc:docMk/>
            <pc:sldMk cId="2531734491" sldId="386"/>
            <ac:spMk id="19" creationId="{1DF61937-4C01-4027-8971-C6CF205F80B3}"/>
          </ac:spMkLst>
        </pc:spChg>
      </pc:sldChg>
      <pc:sldChg chg="addSp delSp modSp add del mod modTransition modAnim modNotesTx">
        <pc:chgData name="Bai Zhihao" userId="4a4b8ddf0d9503d6" providerId="LiveId" clId="{04AC5F9D-3119-4713-95AF-9518FC8B2A68}" dt="2020-10-19T15:36:18.970" v="46576" actId="47"/>
        <pc:sldMkLst>
          <pc:docMk/>
          <pc:sldMk cId="2180006839" sldId="387"/>
        </pc:sldMkLst>
        <pc:spChg chg="mod">
          <ac:chgData name="Bai Zhihao" userId="4a4b8ddf0d9503d6" providerId="LiveId" clId="{04AC5F9D-3119-4713-95AF-9518FC8B2A68}" dt="2020-10-19T15:36:07.635" v="46574" actId="21"/>
          <ac:spMkLst>
            <pc:docMk/>
            <pc:sldMk cId="2180006839" sldId="387"/>
            <ac:spMk id="2" creationId="{B6602E90-356D-4349-89D0-EE6251D324E4}"/>
          </ac:spMkLst>
        </pc:spChg>
        <pc:spChg chg="add mod">
          <ac:chgData name="Bai Zhihao" userId="4a4b8ddf0d9503d6" providerId="LiveId" clId="{04AC5F9D-3119-4713-95AF-9518FC8B2A68}" dt="2020-10-14T16:27:24.075" v="30233" actId="20577"/>
          <ac:spMkLst>
            <pc:docMk/>
            <pc:sldMk cId="2180006839" sldId="387"/>
            <ac:spMk id="3" creationId="{2ADFD9B8-A9C0-4F5D-A5F3-36C62DB5A9D4}"/>
          </ac:spMkLst>
        </pc:spChg>
        <pc:spChg chg="add mod">
          <ac:chgData name="Bai Zhihao" userId="4a4b8ddf0d9503d6" providerId="LiveId" clId="{04AC5F9D-3119-4713-95AF-9518FC8B2A68}" dt="2020-10-14T16:27:39.765" v="30242" actId="20577"/>
          <ac:spMkLst>
            <pc:docMk/>
            <pc:sldMk cId="2180006839" sldId="387"/>
            <ac:spMk id="6" creationId="{56DA026D-7D1A-461D-A8FA-74D7D07D5AD9}"/>
          </ac:spMkLst>
        </pc:spChg>
        <pc:picChg chg="del">
          <ac:chgData name="Bai Zhihao" userId="4a4b8ddf0d9503d6" providerId="LiveId" clId="{04AC5F9D-3119-4713-95AF-9518FC8B2A68}" dt="2020-10-17T22:50:40.653" v="46424"/>
          <ac:picMkLst>
            <pc:docMk/>
            <pc:sldMk cId="2180006839" sldId="387"/>
            <ac:picMk id="9" creationId="{9F74FBC0-E89F-43FD-97A6-8188AE74ED33}"/>
          </ac:picMkLst>
        </pc:picChg>
      </pc:sldChg>
      <pc:sldChg chg="addSp modSp add mod modNotesTx">
        <pc:chgData name="Bai Zhihao" userId="4a4b8ddf0d9503d6" providerId="LiveId" clId="{04AC5F9D-3119-4713-95AF-9518FC8B2A68}" dt="2020-10-14T16:46:47.212" v="32167" actId="1076"/>
        <pc:sldMkLst>
          <pc:docMk/>
          <pc:sldMk cId="4090524357" sldId="388"/>
        </pc:sldMkLst>
        <pc:spChg chg="add mod">
          <ac:chgData name="Bai Zhihao" userId="4a4b8ddf0d9503d6" providerId="LiveId" clId="{04AC5F9D-3119-4713-95AF-9518FC8B2A68}" dt="2020-10-14T16:46:47.212" v="32167" actId="1076"/>
          <ac:spMkLst>
            <pc:docMk/>
            <pc:sldMk cId="4090524357" sldId="388"/>
            <ac:spMk id="3" creationId="{28B9FC24-50F5-4BCA-BF90-DE103B01EB2D}"/>
          </ac:spMkLst>
        </pc:spChg>
        <pc:spChg chg="add mod">
          <ac:chgData name="Bai Zhihao" userId="4a4b8ddf0d9503d6" providerId="LiveId" clId="{04AC5F9D-3119-4713-95AF-9518FC8B2A68}" dt="2020-10-14T16:34:16.755" v="30969" actId="1076"/>
          <ac:spMkLst>
            <pc:docMk/>
            <pc:sldMk cId="4090524357" sldId="388"/>
            <ac:spMk id="6" creationId="{98DF10F0-D435-46BB-9D01-1E84ED7358DB}"/>
          </ac:spMkLst>
        </pc:spChg>
        <pc:spChg chg="add mod">
          <ac:chgData name="Bai Zhihao" userId="4a4b8ddf0d9503d6" providerId="LiveId" clId="{04AC5F9D-3119-4713-95AF-9518FC8B2A68}" dt="2020-10-14T16:34:38.844" v="30972" actId="1076"/>
          <ac:spMkLst>
            <pc:docMk/>
            <pc:sldMk cId="4090524357" sldId="388"/>
            <ac:spMk id="8" creationId="{2332449D-366F-495D-AF83-FE1F4C21C053}"/>
          </ac:spMkLst>
        </pc:spChg>
      </pc:sldChg>
      <pc:sldChg chg="addSp delSp modSp add mod modNotesTx">
        <pc:chgData name="Bai Zhihao" userId="4a4b8ddf0d9503d6" providerId="LiveId" clId="{04AC5F9D-3119-4713-95AF-9518FC8B2A68}" dt="2020-10-14T19:38:35.228" v="43448" actId="478"/>
        <pc:sldMkLst>
          <pc:docMk/>
          <pc:sldMk cId="2280516231" sldId="389"/>
        </pc:sldMkLst>
        <pc:spChg chg="add del mod">
          <ac:chgData name="Bai Zhihao" userId="4a4b8ddf0d9503d6" providerId="LiveId" clId="{04AC5F9D-3119-4713-95AF-9518FC8B2A68}" dt="2020-10-14T19:38:35.228" v="43448" actId="478"/>
          <ac:spMkLst>
            <pc:docMk/>
            <pc:sldMk cId="2280516231" sldId="389"/>
            <ac:spMk id="6" creationId="{1D271830-F5BA-4D8A-A5B6-C9DB64A2E353}"/>
          </ac:spMkLst>
        </pc:spChg>
        <pc:picChg chg="del">
          <ac:chgData name="Bai Zhihao" userId="4a4b8ddf0d9503d6" providerId="LiveId" clId="{04AC5F9D-3119-4713-95AF-9518FC8B2A68}" dt="2020-10-14T16:28:00.823" v="30244" actId="478"/>
          <ac:picMkLst>
            <pc:docMk/>
            <pc:sldMk cId="2280516231" sldId="389"/>
            <ac:picMk id="12" creationId="{E8C9D040-7F10-40A9-908A-EA881CBFAC3A}"/>
          </ac:picMkLst>
        </pc:picChg>
      </pc:sldChg>
      <pc:sldChg chg="addSp delSp modSp add mod modTransition modAnim modNotesTx">
        <pc:chgData name="Bai Zhihao" userId="4a4b8ddf0d9503d6" providerId="LiveId" clId="{04AC5F9D-3119-4713-95AF-9518FC8B2A68}" dt="2020-10-20T04:21:29.486" v="48754"/>
        <pc:sldMkLst>
          <pc:docMk/>
          <pc:sldMk cId="1701656203" sldId="390"/>
        </pc:sldMkLst>
        <pc:spChg chg="add del mod">
          <ac:chgData name="Bai Zhihao" userId="4a4b8ddf0d9503d6" providerId="LiveId" clId="{04AC5F9D-3119-4713-95AF-9518FC8B2A68}" dt="2020-10-20T01:31:23.654" v="48014" actId="478"/>
          <ac:spMkLst>
            <pc:docMk/>
            <pc:sldMk cId="1701656203" sldId="390"/>
            <ac:spMk id="3" creationId="{89041013-7311-44BD-AB35-5D3066BAC5B1}"/>
          </ac:spMkLst>
        </pc:spChg>
        <pc:spChg chg="add">
          <ac:chgData name="Bai Zhihao" userId="4a4b8ddf0d9503d6" providerId="LiveId" clId="{04AC5F9D-3119-4713-95AF-9518FC8B2A68}" dt="2020-10-20T01:31:24.076" v="48015" actId="22"/>
          <ac:spMkLst>
            <pc:docMk/>
            <pc:sldMk cId="1701656203" sldId="390"/>
            <ac:spMk id="4" creationId="{D63B5B3B-F81F-4FE7-8D5B-F4B072C3E92F}"/>
          </ac:spMkLst>
        </pc:spChg>
        <pc:spChg chg="add del mod">
          <ac:chgData name="Bai Zhihao" userId="4a4b8ddf0d9503d6" providerId="LiveId" clId="{04AC5F9D-3119-4713-95AF-9518FC8B2A68}" dt="2020-10-19T15:37:37.792" v="46593" actId="478"/>
          <ac:spMkLst>
            <pc:docMk/>
            <pc:sldMk cId="1701656203" sldId="390"/>
            <ac:spMk id="6" creationId="{C3F5E57B-A712-45CD-BAF6-23B1D93A900F}"/>
          </ac:spMkLst>
        </pc:spChg>
        <pc:spChg chg="mod topLvl">
          <ac:chgData name="Bai Zhihao" userId="4a4b8ddf0d9503d6" providerId="LiveId" clId="{04AC5F9D-3119-4713-95AF-9518FC8B2A68}" dt="2020-10-20T01:44:45.776" v="48054" actId="165"/>
          <ac:spMkLst>
            <pc:docMk/>
            <pc:sldMk cId="1701656203" sldId="390"/>
            <ac:spMk id="9" creationId="{EF87238C-C0D5-4B33-8578-4EB52E635F8D}"/>
          </ac:spMkLst>
        </pc:spChg>
        <pc:spChg chg="mod topLvl">
          <ac:chgData name="Bai Zhihao" userId="4a4b8ddf0d9503d6" providerId="LiveId" clId="{04AC5F9D-3119-4713-95AF-9518FC8B2A68}" dt="2020-10-20T01:44:45.776" v="48054" actId="165"/>
          <ac:spMkLst>
            <pc:docMk/>
            <pc:sldMk cId="1701656203" sldId="390"/>
            <ac:spMk id="10" creationId="{5D9AD430-95AF-4D50-81D0-7EDDF236D326}"/>
          </ac:spMkLst>
        </pc:spChg>
        <pc:spChg chg="del mod topLvl">
          <ac:chgData name="Bai Zhihao" userId="4a4b8ddf0d9503d6" providerId="LiveId" clId="{04AC5F9D-3119-4713-95AF-9518FC8B2A68}" dt="2020-10-20T04:21:28.968" v="48753" actId="478"/>
          <ac:spMkLst>
            <pc:docMk/>
            <pc:sldMk cId="1701656203" sldId="390"/>
            <ac:spMk id="11" creationId="{CBC0E7C9-4F66-4150-ADBB-FDA4C8A48957}"/>
          </ac:spMkLst>
        </pc:spChg>
        <pc:spChg chg="del mod topLvl">
          <ac:chgData name="Bai Zhihao" userId="4a4b8ddf0d9503d6" providerId="LiveId" clId="{04AC5F9D-3119-4713-95AF-9518FC8B2A68}" dt="2020-10-20T04:21:28.968" v="48753" actId="478"/>
          <ac:spMkLst>
            <pc:docMk/>
            <pc:sldMk cId="1701656203" sldId="390"/>
            <ac:spMk id="13" creationId="{C5BB5E5D-4BF6-433E-BD49-F3EEEA3174D4}"/>
          </ac:spMkLst>
        </pc:spChg>
        <pc:spChg chg="del mod topLvl">
          <ac:chgData name="Bai Zhihao" userId="4a4b8ddf0d9503d6" providerId="LiveId" clId="{04AC5F9D-3119-4713-95AF-9518FC8B2A68}" dt="2020-10-20T04:21:28.968" v="48753" actId="478"/>
          <ac:spMkLst>
            <pc:docMk/>
            <pc:sldMk cId="1701656203" sldId="390"/>
            <ac:spMk id="14" creationId="{7F12E1F0-97BF-4E5E-8E1B-7BC9C0BC57E0}"/>
          </ac:spMkLst>
        </pc:spChg>
        <pc:spChg chg="del mod topLvl">
          <ac:chgData name="Bai Zhihao" userId="4a4b8ddf0d9503d6" providerId="LiveId" clId="{04AC5F9D-3119-4713-95AF-9518FC8B2A68}" dt="2020-10-20T04:21:28.968" v="48753" actId="478"/>
          <ac:spMkLst>
            <pc:docMk/>
            <pc:sldMk cId="1701656203" sldId="390"/>
            <ac:spMk id="15" creationId="{90BFC6E3-4E12-429C-9299-FB8CD86C96E7}"/>
          </ac:spMkLst>
        </pc:spChg>
        <pc:spChg chg="del mod topLvl">
          <ac:chgData name="Bai Zhihao" userId="4a4b8ddf0d9503d6" providerId="LiveId" clId="{04AC5F9D-3119-4713-95AF-9518FC8B2A68}" dt="2020-10-20T04:21:28.968" v="48753" actId="478"/>
          <ac:spMkLst>
            <pc:docMk/>
            <pc:sldMk cId="1701656203" sldId="390"/>
            <ac:spMk id="16" creationId="{374EA554-407F-4B16-BE1F-8607F7547FA4}"/>
          </ac:spMkLst>
        </pc:spChg>
        <pc:spChg chg="del mod topLvl">
          <ac:chgData name="Bai Zhihao" userId="4a4b8ddf0d9503d6" providerId="LiveId" clId="{04AC5F9D-3119-4713-95AF-9518FC8B2A68}" dt="2020-10-20T04:21:28.968" v="48753" actId="478"/>
          <ac:spMkLst>
            <pc:docMk/>
            <pc:sldMk cId="1701656203" sldId="390"/>
            <ac:spMk id="18" creationId="{8D386F15-00A1-4554-9847-FFE3ADCEEC97}"/>
          </ac:spMkLst>
        </pc:spChg>
        <pc:spChg chg="del mod topLvl">
          <ac:chgData name="Bai Zhihao" userId="4a4b8ddf0d9503d6" providerId="LiveId" clId="{04AC5F9D-3119-4713-95AF-9518FC8B2A68}" dt="2020-10-20T04:21:28.968" v="48753" actId="478"/>
          <ac:spMkLst>
            <pc:docMk/>
            <pc:sldMk cId="1701656203" sldId="390"/>
            <ac:spMk id="19" creationId="{88629480-2D88-41C4-8568-F687BFC712D9}"/>
          </ac:spMkLst>
        </pc:spChg>
        <pc:spChg chg="del mod topLvl">
          <ac:chgData name="Bai Zhihao" userId="4a4b8ddf0d9503d6" providerId="LiveId" clId="{04AC5F9D-3119-4713-95AF-9518FC8B2A68}" dt="2020-10-20T04:21:28.968" v="48753" actId="478"/>
          <ac:spMkLst>
            <pc:docMk/>
            <pc:sldMk cId="1701656203" sldId="390"/>
            <ac:spMk id="20" creationId="{DF826B07-B3B8-42E5-B074-7269704E64F7}"/>
          </ac:spMkLst>
        </pc:spChg>
        <pc:spChg chg="mod">
          <ac:chgData name="Bai Zhihao" userId="4a4b8ddf0d9503d6" providerId="LiveId" clId="{04AC5F9D-3119-4713-95AF-9518FC8B2A68}" dt="2020-10-20T01:44:45.776" v="48054" actId="165"/>
          <ac:spMkLst>
            <pc:docMk/>
            <pc:sldMk cId="1701656203" sldId="390"/>
            <ac:spMk id="21" creationId="{708D90FB-9DD8-4B29-86A4-869A41ADF32E}"/>
          </ac:spMkLst>
        </pc:spChg>
        <pc:spChg chg="mod">
          <ac:chgData name="Bai Zhihao" userId="4a4b8ddf0d9503d6" providerId="LiveId" clId="{04AC5F9D-3119-4713-95AF-9518FC8B2A68}" dt="2020-10-20T01:44:45.776" v="48054" actId="165"/>
          <ac:spMkLst>
            <pc:docMk/>
            <pc:sldMk cId="1701656203" sldId="390"/>
            <ac:spMk id="22" creationId="{83B8A546-7BC2-439B-A742-250FD1A7CDA8}"/>
          </ac:spMkLst>
        </pc:spChg>
        <pc:spChg chg="mod">
          <ac:chgData name="Bai Zhihao" userId="4a4b8ddf0d9503d6" providerId="LiveId" clId="{04AC5F9D-3119-4713-95AF-9518FC8B2A68}" dt="2020-10-20T01:44:45.776" v="48054" actId="165"/>
          <ac:spMkLst>
            <pc:docMk/>
            <pc:sldMk cId="1701656203" sldId="390"/>
            <ac:spMk id="23" creationId="{CEAC9695-DBB2-4F7A-B61A-D0DFC9A2FFBE}"/>
          </ac:spMkLst>
        </pc:spChg>
        <pc:spChg chg="mod">
          <ac:chgData name="Bai Zhihao" userId="4a4b8ddf0d9503d6" providerId="LiveId" clId="{04AC5F9D-3119-4713-95AF-9518FC8B2A68}" dt="2020-10-20T01:44:45.776" v="48054" actId="165"/>
          <ac:spMkLst>
            <pc:docMk/>
            <pc:sldMk cId="1701656203" sldId="390"/>
            <ac:spMk id="24" creationId="{C85296DB-08B9-4AE8-8773-B3A910F0FCA9}"/>
          </ac:spMkLst>
        </pc:spChg>
        <pc:spChg chg="mod">
          <ac:chgData name="Bai Zhihao" userId="4a4b8ddf0d9503d6" providerId="LiveId" clId="{04AC5F9D-3119-4713-95AF-9518FC8B2A68}" dt="2020-10-20T01:44:45.776" v="48054" actId="165"/>
          <ac:spMkLst>
            <pc:docMk/>
            <pc:sldMk cId="1701656203" sldId="390"/>
            <ac:spMk id="25" creationId="{4607F8E7-38B9-4619-874E-B3FA423E923A}"/>
          </ac:spMkLst>
        </pc:spChg>
        <pc:spChg chg="mod">
          <ac:chgData name="Bai Zhihao" userId="4a4b8ddf0d9503d6" providerId="LiveId" clId="{04AC5F9D-3119-4713-95AF-9518FC8B2A68}" dt="2020-10-20T01:44:45.776" v="48054" actId="165"/>
          <ac:spMkLst>
            <pc:docMk/>
            <pc:sldMk cId="1701656203" sldId="390"/>
            <ac:spMk id="26" creationId="{6B6AAD80-5746-4339-B946-7217BD9BB014}"/>
          </ac:spMkLst>
        </pc:spChg>
        <pc:spChg chg="add mod">
          <ac:chgData name="Bai Zhihao" userId="4a4b8ddf0d9503d6" providerId="LiveId" clId="{04AC5F9D-3119-4713-95AF-9518FC8B2A68}" dt="2020-10-20T04:21:29.486" v="48754"/>
          <ac:spMkLst>
            <pc:docMk/>
            <pc:sldMk cId="1701656203" sldId="390"/>
            <ac:spMk id="27" creationId="{03966F76-A20B-419C-8D91-A9AF5FBB1B30}"/>
          </ac:spMkLst>
        </pc:spChg>
        <pc:spChg chg="mod">
          <ac:chgData name="Bai Zhihao" userId="4a4b8ddf0d9503d6" providerId="LiveId" clId="{04AC5F9D-3119-4713-95AF-9518FC8B2A68}" dt="2020-10-20T04:21:29.486" v="48754"/>
          <ac:spMkLst>
            <pc:docMk/>
            <pc:sldMk cId="1701656203" sldId="390"/>
            <ac:spMk id="29" creationId="{41B66225-EC44-4CC4-B05B-15D266DF26C8}"/>
          </ac:spMkLst>
        </pc:spChg>
        <pc:spChg chg="mod">
          <ac:chgData name="Bai Zhihao" userId="4a4b8ddf0d9503d6" providerId="LiveId" clId="{04AC5F9D-3119-4713-95AF-9518FC8B2A68}" dt="2020-10-20T04:21:29.486" v="48754"/>
          <ac:spMkLst>
            <pc:docMk/>
            <pc:sldMk cId="1701656203" sldId="390"/>
            <ac:spMk id="30" creationId="{672EFA10-D6E1-4D75-B9BF-216F187CFB96}"/>
          </ac:spMkLst>
        </pc:spChg>
        <pc:spChg chg="mod">
          <ac:chgData name="Bai Zhihao" userId="4a4b8ddf0d9503d6" providerId="LiveId" clId="{04AC5F9D-3119-4713-95AF-9518FC8B2A68}" dt="2020-10-20T04:21:29.486" v="48754"/>
          <ac:spMkLst>
            <pc:docMk/>
            <pc:sldMk cId="1701656203" sldId="390"/>
            <ac:spMk id="31" creationId="{85C89931-6D4F-4779-8EE9-4ABF53B0D1BF}"/>
          </ac:spMkLst>
        </pc:spChg>
        <pc:spChg chg="add mod">
          <ac:chgData name="Bai Zhihao" userId="4a4b8ddf0d9503d6" providerId="LiveId" clId="{04AC5F9D-3119-4713-95AF-9518FC8B2A68}" dt="2020-10-20T04:21:29.486" v="48754"/>
          <ac:spMkLst>
            <pc:docMk/>
            <pc:sldMk cId="1701656203" sldId="390"/>
            <ac:spMk id="32" creationId="{5674E4EF-9ABE-4EB9-B45E-0A985A954205}"/>
          </ac:spMkLst>
        </pc:spChg>
        <pc:spChg chg="add mod">
          <ac:chgData name="Bai Zhihao" userId="4a4b8ddf0d9503d6" providerId="LiveId" clId="{04AC5F9D-3119-4713-95AF-9518FC8B2A68}" dt="2020-10-20T04:21:29.486" v="48754"/>
          <ac:spMkLst>
            <pc:docMk/>
            <pc:sldMk cId="1701656203" sldId="390"/>
            <ac:spMk id="33" creationId="{8DE75CDC-179E-42DD-A2F3-88EAA222AEB1}"/>
          </ac:spMkLst>
        </pc:spChg>
        <pc:spChg chg="add mod">
          <ac:chgData name="Bai Zhihao" userId="4a4b8ddf0d9503d6" providerId="LiveId" clId="{04AC5F9D-3119-4713-95AF-9518FC8B2A68}" dt="2020-10-20T04:21:29.486" v="48754"/>
          <ac:spMkLst>
            <pc:docMk/>
            <pc:sldMk cId="1701656203" sldId="390"/>
            <ac:spMk id="34" creationId="{25EB8B72-8B5E-4F7C-A318-C907AC5C6966}"/>
          </ac:spMkLst>
        </pc:spChg>
        <pc:spChg chg="add mod">
          <ac:chgData name="Bai Zhihao" userId="4a4b8ddf0d9503d6" providerId="LiveId" clId="{04AC5F9D-3119-4713-95AF-9518FC8B2A68}" dt="2020-10-20T04:21:29.486" v="48754"/>
          <ac:spMkLst>
            <pc:docMk/>
            <pc:sldMk cId="1701656203" sldId="390"/>
            <ac:spMk id="35" creationId="{8031EE6B-F605-4A01-AC13-4FCAA88C7B1E}"/>
          </ac:spMkLst>
        </pc:spChg>
        <pc:spChg chg="mod">
          <ac:chgData name="Bai Zhihao" userId="4a4b8ddf0d9503d6" providerId="LiveId" clId="{04AC5F9D-3119-4713-95AF-9518FC8B2A68}" dt="2020-10-20T04:21:29.486" v="48754"/>
          <ac:spMkLst>
            <pc:docMk/>
            <pc:sldMk cId="1701656203" sldId="390"/>
            <ac:spMk id="37" creationId="{AE95CF39-D9BF-494C-9DEB-418859F691CE}"/>
          </ac:spMkLst>
        </pc:spChg>
        <pc:spChg chg="mod">
          <ac:chgData name="Bai Zhihao" userId="4a4b8ddf0d9503d6" providerId="LiveId" clId="{04AC5F9D-3119-4713-95AF-9518FC8B2A68}" dt="2020-10-20T04:21:29.486" v="48754"/>
          <ac:spMkLst>
            <pc:docMk/>
            <pc:sldMk cId="1701656203" sldId="390"/>
            <ac:spMk id="38" creationId="{2705FCE2-2F61-4A37-A3F9-9555024B091D}"/>
          </ac:spMkLst>
        </pc:spChg>
        <pc:spChg chg="mod">
          <ac:chgData name="Bai Zhihao" userId="4a4b8ddf0d9503d6" providerId="LiveId" clId="{04AC5F9D-3119-4713-95AF-9518FC8B2A68}" dt="2020-10-20T04:21:29.486" v="48754"/>
          <ac:spMkLst>
            <pc:docMk/>
            <pc:sldMk cId="1701656203" sldId="390"/>
            <ac:spMk id="39" creationId="{CEB40561-F75A-4C68-81CE-9B3312FC8958}"/>
          </ac:spMkLst>
        </pc:spChg>
        <pc:spChg chg="add mod">
          <ac:chgData name="Bai Zhihao" userId="4a4b8ddf0d9503d6" providerId="LiveId" clId="{04AC5F9D-3119-4713-95AF-9518FC8B2A68}" dt="2020-10-20T04:21:29.486" v="48754"/>
          <ac:spMkLst>
            <pc:docMk/>
            <pc:sldMk cId="1701656203" sldId="390"/>
            <ac:spMk id="40" creationId="{1CBD8699-F84C-4F44-BFD3-25843BB9EDE4}"/>
          </ac:spMkLst>
        </pc:spChg>
        <pc:spChg chg="add mod">
          <ac:chgData name="Bai Zhihao" userId="4a4b8ddf0d9503d6" providerId="LiveId" clId="{04AC5F9D-3119-4713-95AF-9518FC8B2A68}" dt="2020-10-20T04:21:29.486" v="48754"/>
          <ac:spMkLst>
            <pc:docMk/>
            <pc:sldMk cId="1701656203" sldId="390"/>
            <ac:spMk id="41" creationId="{BFA1C8A0-ACAB-4A00-9A99-FD69AD30B82F}"/>
          </ac:spMkLst>
        </pc:spChg>
        <pc:spChg chg="add mod">
          <ac:chgData name="Bai Zhihao" userId="4a4b8ddf0d9503d6" providerId="LiveId" clId="{04AC5F9D-3119-4713-95AF-9518FC8B2A68}" dt="2020-10-20T04:21:29.486" v="48754"/>
          <ac:spMkLst>
            <pc:docMk/>
            <pc:sldMk cId="1701656203" sldId="390"/>
            <ac:spMk id="42" creationId="{ACA242D0-AD81-46A0-BB41-7E3F7530BA9E}"/>
          </ac:spMkLst>
        </pc:spChg>
        <pc:grpChg chg="add del mod">
          <ac:chgData name="Bai Zhihao" userId="4a4b8ddf0d9503d6" providerId="LiveId" clId="{04AC5F9D-3119-4713-95AF-9518FC8B2A68}" dt="2020-10-20T01:44:45.776" v="48054" actId="165"/>
          <ac:grpSpMkLst>
            <pc:docMk/>
            <pc:sldMk cId="1701656203" sldId="390"/>
            <ac:grpSpMk id="8" creationId="{8457B9D1-73E5-47E8-B173-CD8BE93B4762}"/>
          </ac:grpSpMkLst>
        </pc:grpChg>
        <pc:grpChg chg="del mod topLvl">
          <ac:chgData name="Bai Zhihao" userId="4a4b8ddf0d9503d6" providerId="LiveId" clId="{04AC5F9D-3119-4713-95AF-9518FC8B2A68}" dt="2020-10-20T04:21:28.968" v="48753" actId="478"/>
          <ac:grpSpMkLst>
            <pc:docMk/>
            <pc:sldMk cId="1701656203" sldId="390"/>
            <ac:grpSpMk id="12" creationId="{2EE94D3A-8462-4277-B98D-FDEC5355CC43}"/>
          </ac:grpSpMkLst>
        </pc:grpChg>
        <pc:grpChg chg="del mod topLvl">
          <ac:chgData name="Bai Zhihao" userId="4a4b8ddf0d9503d6" providerId="LiveId" clId="{04AC5F9D-3119-4713-95AF-9518FC8B2A68}" dt="2020-10-20T04:21:28.968" v="48753" actId="478"/>
          <ac:grpSpMkLst>
            <pc:docMk/>
            <pc:sldMk cId="1701656203" sldId="390"/>
            <ac:grpSpMk id="17" creationId="{6AD4C97C-07B5-4C5D-8144-B73D3599728C}"/>
          </ac:grpSpMkLst>
        </pc:grpChg>
        <pc:grpChg chg="add mod">
          <ac:chgData name="Bai Zhihao" userId="4a4b8ddf0d9503d6" providerId="LiveId" clId="{04AC5F9D-3119-4713-95AF-9518FC8B2A68}" dt="2020-10-20T04:21:29.486" v="48754"/>
          <ac:grpSpMkLst>
            <pc:docMk/>
            <pc:sldMk cId="1701656203" sldId="390"/>
            <ac:grpSpMk id="28" creationId="{80F23D66-7AD8-4524-83E3-0CC8C048B71A}"/>
          </ac:grpSpMkLst>
        </pc:grpChg>
        <pc:grpChg chg="add mod">
          <ac:chgData name="Bai Zhihao" userId="4a4b8ddf0d9503d6" providerId="LiveId" clId="{04AC5F9D-3119-4713-95AF-9518FC8B2A68}" dt="2020-10-20T04:21:29.486" v="48754"/>
          <ac:grpSpMkLst>
            <pc:docMk/>
            <pc:sldMk cId="1701656203" sldId="390"/>
            <ac:grpSpMk id="36" creationId="{0DE1C746-DE06-4A9F-A91F-FDEFFA9DADD5}"/>
          </ac:grpSpMkLst>
        </pc:grpChg>
        <pc:picChg chg="del">
          <ac:chgData name="Bai Zhihao" userId="4a4b8ddf0d9503d6" providerId="LiveId" clId="{04AC5F9D-3119-4713-95AF-9518FC8B2A68}" dt="2020-10-19T15:37:35.682" v="46592" actId="478"/>
          <ac:picMkLst>
            <pc:docMk/>
            <pc:sldMk cId="1701656203" sldId="390"/>
            <ac:picMk id="7" creationId="{538FC5BC-9762-4242-B6D5-C222F47ECC2C}"/>
          </ac:picMkLst>
        </pc:picChg>
        <pc:picChg chg="del">
          <ac:chgData name="Bai Zhihao" userId="4a4b8ddf0d9503d6" providerId="LiveId" clId="{04AC5F9D-3119-4713-95AF-9518FC8B2A68}" dt="2020-10-17T22:50:40.653" v="46424"/>
          <ac:picMkLst>
            <pc:docMk/>
            <pc:sldMk cId="1701656203" sldId="390"/>
            <ac:picMk id="9" creationId="{D014CE63-F0D7-4E99-AE37-0086901961B6}"/>
          </ac:picMkLst>
        </pc:picChg>
      </pc:sldChg>
      <pc:sldChg chg="addSp delSp modSp add mod modTransition modAnim modNotesTx">
        <pc:chgData name="Bai Zhihao" userId="4a4b8ddf0d9503d6" providerId="LiveId" clId="{04AC5F9D-3119-4713-95AF-9518FC8B2A68}" dt="2020-10-20T04:23:17.384" v="48788" actId="1036"/>
        <pc:sldMkLst>
          <pc:docMk/>
          <pc:sldMk cId="3238295223" sldId="391"/>
        </pc:sldMkLst>
        <pc:spChg chg="add mod">
          <ac:chgData name="Bai Zhihao" userId="4a4b8ddf0d9503d6" providerId="LiveId" clId="{04AC5F9D-3119-4713-95AF-9518FC8B2A68}" dt="2020-10-19T18:44:23.300" v="47590" actId="208"/>
          <ac:spMkLst>
            <pc:docMk/>
            <pc:sldMk cId="3238295223" sldId="391"/>
            <ac:spMk id="3" creationId="{4F3A0A4E-ED6A-4C50-AE53-20713B6A47C1}"/>
          </ac:spMkLst>
        </pc:spChg>
        <pc:spChg chg="add del mod">
          <ac:chgData name="Bai Zhihao" userId="4a4b8ddf0d9503d6" providerId="LiveId" clId="{04AC5F9D-3119-4713-95AF-9518FC8B2A68}" dt="2020-10-19T15:37:44.131" v="46596" actId="478"/>
          <ac:spMkLst>
            <pc:docMk/>
            <pc:sldMk cId="3238295223" sldId="391"/>
            <ac:spMk id="6" creationId="{60776D8C-720D-4A79-B1D5-D90EC54115B3}"/>
          </ac:spMkLst>
        </pc:spChg>
        <pc:spChg chg="add mod">
          <ac:chgData name="Bai Zhihao" userId="4a4b8ddf0d9503d6" providerId="LiveId" clId="{04AC5F9D-3119-4713-95AF-9518FC8B2A68}" dt="2020-10-20T04:23:17.384" v="48788" actId="1036"/>
          <ac:spMkLst>
            <pc:docMk/>
            <pc:sldMk cId="3238295223" sldId="391"/>
            <ac:spMk id="9" creationId="{05624EA9-3A8B-496C-ADFF-112C18B328D7}"/>
          </ac:spMkLst>
        </pc:spChg>
        <pc:spChg chg="mod topLvl">
          <ac:chgData name="Bai Zhihao" userId="4a4b8ddf0d9503d6" providerId="LiveId" clId="{04AC5F9D-3119-4713-95AF-9518FC8B2A68}" dt="2020-10-20T01:44:55.769" v="48056" actId="165"/>
          <ac:spMkLst>
            <pc:docMk/>
            <pc:sldMk cId="3238295223" sldId="391"/>
            <ac:spMk id="11" creationId="{13D668B6-EB17-4206-8059-2722DF98ED3B}"/>
          </ac:spMkLst>
        </pc:spChg>
        <pc:spChg chg="mod topLvl">
          <ac:chgData name="Bai Zhihao" userId="4a4b8ddf0d9503d6" providerId="LiveId" clId="{04AC5F9D-3119-4713-95AF-9518FC8B2A68}" dt="2020-10-20T01:44:55.769" v="48056" actId="165"/>
          <ac:spMkLst>
            <pc:docMk/>
            <pc:sldMk cId="3238295223" sldId="391"/>
            <ac:spMk id="12" creationId="{EB03ECA5-92C3-498A-912A-E6AB71B844CA}"/>
          </ac:spMkLst>
        </pc:spChg>
        <pc:spChg chg="del mod topLvl">
          <ac:chgData name="Bai Zhihao" userId="4a4b8ddf0d9503d6" providerId="LiveId" clId="{04AC5F9D-3119-4713-95AF-9518FC8B2A68}" dt="2020-10-20T04:21:34.840" v="48755" actId="478"/>
          <ac:spMkLst>
            <pc:docMk/>
            <pc:sldMk cId="3238295223" sldId="391"/>
            <ac:spMk id="13" creationId="{12AE614F-810C-409B-887F-EB3D767DB58D}"/>
          </ac:spMkLst>
        </pc:spChg>
        <pc:spChg chg="del mod topLvl">
          <ac:chgData name="Bai Zhihao" userId="4a4b8ddf0d9503d6" providerId="LiveId" clId="{04AC5F9D-3119-4713-95AF-9518FC8B2A68}" dt="2020-10-20T04:21:34.840" v="48755" actId="478"/>
          <ac:spMkLst>
            <pc:docMk/>
            <pc:sldMk cId="3238295223" sldId="391"/>
            <ac:spMk id="15" creationId="{3E8FC032-7FC5-4A12-980B-E038ECE2E312}"/>
          </ac:spMkLst>
        </pc:spChg>
        <pc:spChg chg="del mod topLvl">
          <ac:chgData name="Bai Zhihao" userId="4a4b8ddf0d9503d6" providerId="LiveId" clId="{04AC5F9D-3119-4713-95AF-9518FC8B2A68}" dt="2020-10-20T04:21:34.840" v="48755" actId="478"/>
          <ac:spMkLst>
            <pc:docMk/>
            <pc:sldMk cId="3238295223" sldId="391"/>
            <ac:spMk id="16" creationId="{2F96E1DA-23CB-456E-9C11-E9406293196B}"/>
          </ac:spMkLst>
        </pc:spChg>
        <pc:spChg chg="del mod topLvl">
          <ac:chgData name="Bai Zhihao" userId="4a4b8ddf0d9503d6" providerId="LiveId" clId="{04AC5F9D-3119-4713-95AF-9518FC8B2A68}" dt="2020-10-20T04:21:34.840" v="48755" actId="478"/>
          <ac:spMkLst>
            <pc:docMk/>
            <pc:sldMk cId="3238295223" sldId="391"/>
            <ac:spMk id="17" creationId="{A54AEDF0-E847-4060-BEEC-6042196B9B04}"/>
          </ac:spMkLst>
        </pc:spChg>
        <pc:spChg chg="del mod topLvl">
          <ac:chgData name="Bai Zhihao" userId="4a4b8ddf0d9503d6" providerId="LiveId" clId="{04AC5F9D-3119-4713-95AF-9518FC8B2A68}" dt="2020-10-20T04:21:34.840" v="48755" actId="478"/>
          <ac:spMkLst>
            <pc:docMk/>
            <pc:sldMk cId="3238295223" sldId="391"/>
            <ac:spMk id="18" creationId="{CDBADF1A-9A64-4AB4-98C4-85782A63BF16}"/>
          </ac:spMkLst>
        </pc:spChg>
        <pc:spChg chg="del mod topLvl">
          <ac:chgData name="Bai Zhihao" userId="4a4b8ddf0d9503d6" providerId="LiveId" clId="{04AC5F9D-3119-4713-95AF-9518FC8B2A68}" dt="2020-10-20T04:21:34.840" v="48755" actId="478"/>
          <ac:spMkLst>
            <pc:docMk/>
            <pc:sldMk cId="3238295223" sldId="391"/>
            <ac:spMk id="20" creationId="{EEF10F0C-0379-4D7D-AA56-79A504AE1257}"/>
          </ac:spMkLst>
        </pc:spChg>
        <pc:spChg chg="del mod topLvl">
          <ac:chgData name="Bai Zhihao" userId="4a4b8ddf0d9503d6" providerId="LiveId" clId="{04AC5F9D-3119-4713-95AF-9518FC8B2A68}" dt="2020-10-20T04:21:34.840" v="48755" actId="478"/>
          <ac:spMkLst>
            <pc:docMk/>
            <pc:sldMk cId="3238295223" sldId="391"/>
            <ac:spMk id="21" creationId="{E3937135-743A-48CF-B565-3AB8259F0951}"/>
          </ac:spMkLst>
        </pc:spChg>
        <pc:spChg chg="del mod topLvl">
          <ac:chgData name="Bai Zhihao" userId="4a4b8ddf0d9503d6" providerId="LiveId" clId="{04AC5F9D-3119-4713-95AF-9518FC8B2A68}" dt="2020-10-20T04:21:34.840" v="48755" actId="478"/>
          <ac:spMkLst>
            <pc:docMk/>
            <pc:sldMk cId="3238295223" sldId="391"/>
            <ac:spMk id="22" creationId="{B18717C0-24AF-4ECD-A5A6-B6192C56CCB9}"/>
          </ac:spMkLst>
        </pc:spChg>
        <pc:spChg chg="mod">
          <ac:chgData name="Bai Zhihao" userId="4a4b8ddf0d9503d6" providerId="LiveId" clId="{04AC5F9D-3119-4713-95AF-9518FC8B2A68}" dt="2020-10-20T01:44:55.769" v="48056" actId="165"/>
          <ac:spMkLst>
            <pc:docMk/>
            <pc:sldMk cId="3238295223" sldId="391"/>
            <ac:spMk id="23" creationId="{433D3215-6A2A-419F-93AB-8446D5BE891B}"/>
          </ac:spMkLst>
        </pc:spChg>
        <pc:spChg chg="mod">
          <ac:chgData name="Bai Zhihao" userId="4a4b8ddf0d9503d6" providerId="LiveId" clId="{04AC5F9D-3119-4713-95AF-9518FC8B2A68}" dt="2020-10-20T01:44:55.769" v="48056" actId="165"/>
          <ac:spMkLst>
            <pc:docMk/>
            <pc:sldMk cId="3238295223" sldId="391"/>
            <ac:spMk id="24" creationId="{CBFEF9FB-987A-41C0-9A89-D511F9ED58F7}"/>
          </ac:spMkLst>
        </pc:spChg>
        <pc:spChg chg="mod">
          <ac:chgData name="Bai Zhihao" userId="4a4b8ddf0d9503d6" providerId="LiveId" clId="{04AC5F9D-3119-4713-95AF-9518FC8B2A68}" dt="2020-10-20T01:44:55.769" v="48056" actId="165"/>
          <ac:spMkLst>
            <pc:docMk/>
            <pc:sldMk cId="3238295223" sldId="391"/>
            <ac:spMk id="25" creationId="{36D898C8-2B98-4972-B798-1316161D8481}"/>
          </ac:spMkLst>
        </pc:spChg>
        <pc:spChg chg="mod">
          <ac:chgData name="Bai Zhihao" userId="4a4b8ddf0d9503d6" providerId="LiveId" clId="{04AC5F9D-3119-4713-95AF-9518FC8B2A68}" dt="2020-10-20T01:44:55.769" v="48056" actId="165"/>
          <ac:spMkLst>
            <pc:docMk/>
            <pc:sldMk cId="3238295223" sldId="391"/>
            <ac:spMk id="26" creationId="{595B1D6A-6D21-4245-B950-3686E54557E9}"/>
          </ac:spMkLst>
        </pc:spChg>
        <pc:spChg chg="mod">
          <ac:chgData name="Bai Zhihao" userId="4a4b8ddf0d9503d6" providerId="LiveId" clId="{04AC5F9D-3119-4713-95AF-9518FC8B2A68}" dt="2020-10-20T01:44:55.769" v="48056" actId="165"/>
          <ac:spMkLst>
            <pc:docMk/>
            <pc:sldMk cId="3238295223" sldId="391"/>
            <ac:spMk id="27" creationId="{5BF0F70E-F4BD-4AB6-ACCC-A752091DEC1A}"/>
          </ac:spMkLst>
        </pc:spChg>
        <pc:spChg chg="mod">
          <ac:chgData name="Bai Zhihao" userId="4a4b8ddf0d9503d6" providerId="LiveId" clId="{04AC5F9D-3119-4713-95AF-9518FC8B2A68}" dt="2020-10-20T01:44:55.769" v="48056" actId="165"/>
          <ac:spMkLst>
            <pc:docMk/>
            <pc:sldMk cId="3238295223" sldId="391"/>
            <ac:spMk id="28" creationId="{2A4E99F6-360B-4400-8DF6-74CE97FC14A8}"/>
          </ac:spMkLst>
        </pc:spChg>
        <pc:spChg chg="add mod">
          <ac:chgData name="Bai Zhihao" userId="4a4b8ddf0d9503d6" providerId="LiveId" clId="{04AC5F9D-3119-4713-95AF-9518FC8B2A68}" dt="2020-10-20T04:21:35.373" v="48756"/>
          <ac:spMkLst>
            <pc:docMk/>
            <pc:sldMk cId="3238295223" sldId="391"/>
            <ac:spMk id="29" creationId="{748EE51E-DB13-423C-88DF-F260ECDB8493}"/>
          </ac:spMkLst>
        </pc:spChg>
        <pc:spChg chg="mod">
          <ac:chgData name="Bai Zhihao" userId="4a4b8ddf0d9503d6" providerId="LiveId" clId="{04AC5F9D-3119-4713-95AF-9518FC8B2A68}" dt="2020-10-20T04:21:35.373" v="48756"/>
          <ac:spMkLst>
            <pc:docMk/>
            <pc:sldMk cId="3238295223" sldId="391"/>
            <ac:spMk id="31" creationId="{B05398C8-4313-4DA0-8584-76EA6B1A1A3F}"/>
          </ac:spMkLst>
        </pc:spChg>
        <pc:spChg chg="mod">
          <ac:chgData name="Bai Zhihao" userId="4a4b8ddf0d9503d6" providerId="LiveId" clId="{04AC5F9D-3119-4713-95AF-9518FC8B2A68}" dt="2020-10-20T04:21:35.373" v="48756"/>
          <ac:spMkLst>
            <pc:docMk/>
            <pc:sldMk cId="3238295223" sldId="391"/>
            <ac:spMk id="32" creationId="{6D5DF442-D604-48B4-B5FD-57B9D5EE4CA3}"/>
          </ac:spMkLst>
        </pc:spChg>
        <pc:spChg chg="mod">
          <ac:chgData name="Bai Zhihao" userId="4a4b8ddf0d9503d6" providerId="LiveId" clId="{04AC5F9D-3119-4713-95AF-9518FC8B2A68}" dt="2020-10-20T04:21:35.373" v="48756"/>
          <ac:spMkLst>
            <pc:docMk/>
            <pc:sldMk cId="3238295223" sldId="391"/>
            <ac:spMk id="33" creationId="{81639489-4F54-4B87-B5EC-7B7A46FD6E3D}"/>
          </ac:spMkLst>
        </pc:spChg>
        <pc:spChg chg="add mod">
          <ac:chgData name="Bai Zhihao" userId="4a4b8ddf0d9503d6" providerId="LiveId" clId="{04AC5F9D-3119-4713-95AF-9518FC8B2A68}" dt="2020-10-20T04:21:35.373" v="48756"/>
          <ac:spMkLst>
            <pc:docMk/>
            <pc:sldMk cId="3238295223" sldId="391"/>
            <ac:spMk id="34" creationId="{AA8AA092-40E3-4487-9786-D22E23D438A9}"/>
          </ac:spMkLst>
        </pc:spChg>
        <pc:spChg chg="add mod">
          <ac:chgData name="Bai Zhihao" userId="4a4b8ddf0d9503d6" providerId="LiveId" clId="{04AC5F9D-3119-4713-95AF-9518FC8B2A68}" dt="2020-10-20T04:21:35.373" v="48756"/>
          <ac:spMkLst>
            <pc:docMk/>
            <pc:sldMk cId="3238295223" sldId="391"/>
            <ac:spMk id="35" creationId="{1DB520BC-BA2B-4FA0-BBA1-4524F833C3AF}"/>
          </ac:spMkLst>
        </pc:spChg>
        <pc:spChg chg="add mod">
          <ac:chgData name="Bai Zhihao" userId="4a4b8ddf0d9503d6" providerId="LiveId" clId="{04AC5F9D-3119-4713-95AF-9518FC8B2A68}" dt="2020-10-20T04:21:35.373" v="48756"/>
          <ac:spMkLst>
            <pc:docMk/>
            <pc:sldMk cId="3238295223" sldId="391"/>
            <ac:spMk id="36" creationId="{BD6BEB5B-C285-4F7C-B62F-F909E238AF14}"/>
          </ac:spMkLst>
        </pc:spChg>
        <pc:spChg chg="add mod">
          <ac:chgData name="Bai Zhihao" userId="4a4b8ddf0d9503d6" providerId="LiveId" clId="{04AC5F9D-3119-4713-95AF-9518FC8B2A68}" dt="2020-10-20T04:21:35.373" v="48756"/>
          <ac:spMkLst>
            <pc:docMk/>
            <pc:sldMk cId="3238295223" sldId="391"/>
            <ac:spMk id="37" creationId="{E415CBC8-2AD4-48A9-BC72-012CFE5F108A}"/>
          </ac:spMkLst>
        </pc:spChg>
        <pc:spChg chg="mod">
          <ac:chgData name="Bai Zhihao" userId="4a4b8ddf0d9503d6" providerId="LiveId" clId="{04AC5F9D-3119-4713-95AF-9518FC8B2A68}" dt="2020-10-20T04:21:35.373" v="48756"/>
          <ac:spMkLst>
            <pc:docMk/>
            <pc:sldMk cId="3238295223" sldId="391"/>
            <ac:spMk id="39" creationId="{5FD8CF91-4310-4491-B72D-83DFC2D65FD9}"/>
          </ac:spMkLst>
        </pc:spChg>
        <pc:spChg chg="mod">
          <ac:chgData name="Bai Zhihao" userId="4a4b8ddf0d9503d6" providerId="LiveId" clId="{04AC5F9D-3119-4713-95AF-9518FC8B2A68}" dt="2020-10-20T04:21:35.373" v="48756"/>
          <ac:spMkLst>
            <pc:docMk/>
            <pc:sldMk cId="3238295223" sldId="391"/>
            <ac:spMk id="40" creationId="{CC1DC1CE-38AC-4C17-81AC-BB9924A22819}"/>
          </ac:spMkLst>
        </pc:spChg>
        <pc:spChg chg="mod">
          <ac:chgData name="Bai Zhihao" userId="4a4b8ddf0d9503d6" providerId="LiveId" clId="{04AC5F9D-3119-4713-95AF-9518FC8B2A68}" dt="2020-10-20T04:21:35.373" v="48756"/>
          <ac:spMkLst>
            <pc:docMk/>
            <pc:sldMk cId="3238295223" sldId="391"/>
            <ac:spMk id="41" creationId="{C74DB4C1-D65E-4385-BBB2-ED9B939C02D7}"/>
          </ac:spMkLst>
        </pc:spChg>
        <pc:spChg chg="add mod">
          <ac:chgData name="Bai Zhihao" userId="4a4b8ddf0d9503d6" providerId="LiveId" clId="{04AC5F9D-3119-4713-95AF-9518FC8B2A68}" dt="2020-10-20T04:21:35.373" v="48756"/>
          <ac:spMkLst>
            <pc:docMk/>
            <pc:sldMk cId="3238295223" sldId="391"/>
            <ac:spMk id="42" creationId="{2DE4DD2B-C57A-4BD1-8CA5-EF143ACE06E3}"/>
          </ac:spMkLst>
        </pc:spChg>
        <pc:spChg chg="add mod">
          <ac:chgData name="Bai Zhihao" userId="4a4b8ddf0d9503d6" providerId="LiveId" clId="{04AC5F9D-3119-4713-95AF-9518FC8B2A68}" dt="2020-10-20T04:21:35.373" v="48756"/>
          <ac:spMkLst>
            <pc:docMk/>
            <pc:sldMk cId="3238295223" sldId="391"/>
            <ac:spMk id="43" creationId="{C685D283-3D18-4A20-9D36-616BE48EA0FB}"/>
          </ac:spMkLst>
        </pc:spChg>
        <pc:spChg chg="add mod">
          <ac:chgData name="Bai Zhihao" userId="4a4b8ddf0d9503d6" providerId="LiveId" clId="{04AC5F9D-3119-4713-95AF-9518FC8B2A68}" dt="2020-10-20T04:21:35.373" v="48756"/>
          <ac:spMkLst>
            <pc:docMk/>
            <pc:sldMk cId="3238295223" sldId="391"/>
            <ac:spMk id="44" creationId="{91254BAC-8DAF-4406-8AC4-7BBB61BE300B}"/>
          </ac:spMkLst>
        </pc:spChg>
        <pc:grpChg chg="add del mod">
          <ac:chgData name="Bai Zhihao" userId="4a4b8ddf0d9503d6" providerId="LiveId" clId="{04AC5F9D-3119-4713-95AF-9518FC8B2A68}" dt="2020-10-20T01:44:55.769" v="48056" actId="165"/>
          <ac:grpSpMkLst>
            <pc:docMk/>
            <pc:sldMk cId="3238295223" sldId="391"/>
            <ac:grpSpMk id="10" creationId="{07369ABD-A7CA-49B8-A409-9A2512A69DEE}"/>
          </ac:grpSpMkLst>
        </pc:grpChg>
        <pc:grpChg chg="del mod topLvl">
          <ac:chgData name="Bai Zhihao" userId="4a4b8ddf0d9503d6" providerId="LiveId" clId="{04AC5F9D-3119-4713-95AF-9518FC8B2A68}" dt="2020-10-20T04:21:34.840" v="48755" actId="478"/>
          <ac:grpSpMkLst>
            <pc:docMk/>
            <pc:sldMk cId="3238295223" sldId="391"/>
            <ac:grpSpMk id="14" creationId="{3039FD8F-2BF2-4491-9533-E41406924EBB}"/>
          </ac:grpSpMkLst>
        </pc:grpChg>
        <pc:grpChg chg="del mod topLvl">
          <ac:chgData name="Bai Zhihao" userId="4a4b8ddf0d9503d6" providerId="LiveId" clId="{04AC5F9D-3119-4713-95AF-9518FC8B2A68}" dt="2020-10-20T04:21:34.840" v="48755" actId="478"/>
          <ac:grpSpMkLst>
            <pc:docMk/>
            <pc:sldMk cId="3238295223" sldId="391"/>
            <ac:grpSpMk id="19" creationId="{5AE7B362-458A-4066-8469-ACA50F538294}"/>
          </ac:grpSpMkLst>
        </pc:grpChg>
        <pc:grpChg chg="add mod">
          <ac:chgData name="Bai Zhihao" userId="4a4b8ddf0d9503d6" providerId="LiveId" clId="{04AC5F9D-3119-4713-95AF-9518FC8B2A68}" dt="2020-10-20T04:21:35.373" v="48756"/>
          <ac:grpSpMkLst>
            <pc:docMk/>
            <pc:sldMk cId="3238295223" sldId="391"/>
            <ac:grpSpMk id="30" creationId="{B02D5374-CD03-421F-BADD-85BC91E056BB}"/>
          </ac:grpSpMkLst>
        </pc:grpChg>
        <pc:grpChg chg="add mod">
          <ac:chgData name="Bai Zhihao" userId="4a4b8ddf0d9503d6" providerId="LiveId" clId="{04AC5F9D-3119-4713-95AF-9518FC8B2A68}" dt="2020-10-20T04:21:35.373" v="48756"/>
          <ac:grpSpMkLst>
            <pc:docMk/>
            <pc:sldMk cId="3238295223" sldId="391"/>
            <ac:grpSpMk id="38" creationId="{CC7222F5-255E-42FF-8F28-D264F43A3AC5}"/>
          </ac:grpSpMkLst>
        </pc:grpChg>
        <pc:picChg chg="del">
          <ac:chgData name="Bai Zhihao" userId="4a4b8ddf0d9503d6" providerId="LiveId" clId="{04AC5F9D-3119-4713-95AF-9518FC8B2A68}" dt="2020-10-19T15:37:41.890" v="46595" actId="478"/>
          <ac:picMkLst>
            <pc:docMk/>
            <pc:sldMk cId="3238295223" sldId="391"/>
            <ac:picMk id="7" creationId="{538FC5BC-9762-4242-B6D5-C222F47ECC2C}"/>
          </ac:picMkLst>
        </pc:picChg>
        <pc:picChg chg="del">
          <ac:chgData name="Bai Zhihao" userId="4a4b8ddf0d9503d6" providerId="LiveId" clId="{04AC5F9D-3119-4713-95AF-9518FC8B2A68}" dt="2020-10-17T22:50:40.653" v="46424"/>
          <ac:picMkLst>
            <pc:docMk/>
            <pc:sldMk cId="3238295223" sldId="391"/>
            <ac:picMk id="10" creationId="{8709B387-876D-4EBE-8E28-A02EACAEF241}"/>
          </ac:picMkLst>
        </pc:picChg>
      </pc:sldChg>
      <pc:sldChg chg="addSp delSp modSp add mod modTransition modAnim modNotesTx">
        <pc:chgData name="Bai Zhihao" userId="4a4b8ddf0d9503d6" providerId="LiveId" clId="{04AC5F9D-3119-4713-95AF-9518FC8B2A68}" dt="2020-10-20T04:23:38.519" v="48791" actId="478"/>
        <pc:sldMkLst>
          <pc:docMk/>
          <pc:sldMk cId="296223877" sldId="392"/>
        </pc:sldMkLst>
        <pc:spChg chg="add mod">
          <ac:chgData name="Bai Zhihao" userId="4a4b8ddf0d9503d6" providerId="LiveId" clId="{04AC5F9D-3119-4713-95AF-9518FC8B2A68}" dt="2020-10-19T18:44:27.691" v="47591" actId="208"/>
          <ac:spMkLst>
            <pc:docMk/>
            <pc:sldMk cId="296223877" sldId="392"/>
            <ac:spMk id="3" creationId="{24B18E06-2152-4E2E-9D32-14CD2C0BA91A}"/>
          </ac:spMkLst>
        </pc:spChg>
        <pc:spChg chg="add del">
          <ac:chgData name="Bai Zhihao" userId="4a4b8ddf0d9503d6" providerId="LiveId" clId="{04AC5F9D-3119-4713-95AF-9518FC8B2A68}" dt="2020-10-20T04:23:38.519" v="48791" actId="478"/>
          <ac:spMkLst>
            <pc:docMk/>
            <pc:sldMk cId="296223877" sldId="392"/>
            <ac:spMk id="4" creationId="{A31BC927-2983-445E-8A21-31E075F76F8A}"/>
          </ac:spMkLst>
        </pc:spChg>
        <pc:spChg chg="add del mod">
          <ac:chgData name="Bai Zhihao" userId="4a4b8ddf0d9503d6" providerId="LiveId" clId="{04AC5F9D-3119-4713-95AF-9518FC8B2A68}" dt="2020-10-19T15:37:51.843" v="46599" actId="478"/>
          <ac:spMkLst>
            <pc:docMk/>
            <pc:sldMk cId="296223877" sldId="392"/>
            <ac:spMk id="6" creationId="{684826E1-3165-4A83-9616-84FE20281D75}"/>
          </ac:spMkLst>
        </pc:spChg>
        <pc:spChg chg="add mod">
          <ac:chgData name="Bai Zhihao" userId="4a4b8ddf0d9503d6" providerId="LiveId" clId="{04AC5F9D-3119-4713-95AF-9518FC8B2A68}" dt="2020-10-20T04:23:36.471" v="48790" actId="1076"/>
          <ac:spMkLst>
            <pc:docMk/>
            <pc:sldMk cId="296223877" sldId="392"/>
            <ac:spMk id="9" creationId="{2CB2B4E7-CEF1-4C86-96FC-CC33650718F4}"/>
          </ac:spMkLst>
        </pc:spChg>
        <pc:spChg chg="mod topLvl">
          <ac:chgData name="Bai Zhihao" userId="4a4b8ddf0d9503d6" providerId="LiveId" clId="{04AC5F9D-3119-4713-95AF-9518FC8B2A68}" dt="2020-10-20T01:45:04.567" v="48058" actId="165"/>
          <ac:spMkLst>
            <pc:docMk/>
            <pc:sldMk cId="296223877" sldId="392"/>
            <ac:spMk id="11" creationId="{F46B5B95-9BE9-44BD-8C8D-8FA3C2BC886B}"/>
          </ac:spMkLst>
        </pc:spChg>
        <pc:spChg chg="mod topLvl">
          <ac:chgData name="Bai Zhihao" userId="4a4b8ddf0d9503d6" providerId="LiveId" clId="{04AC5F9D-3119-4713-95AF-9518FC8B2A68}" dt="2020-10-20T01:45:04.567" v="48058" actId="165"/>
          <ac:spMkLst>
            <pc:docMk/>
            <pc:sldMk cId="296223877" sldId="392"/>
            <ac:spMk id="12" creationId="{683A130A-997F-4A96-A1AC-75E27DEC408A}"/>
          </ac:spMkLst>
        </pc:spChg>
        <pc:spChg chg="del mod topLvl">
          <ac:chgData name="Bai Zhihao" userId="4a4b8ddf0d9503d6" providerId="LiveId" clId="{04AC5F9D-3119-4713-95AF-9518FC8B2A68}" dt="2020-10-20T04:21:39.850" v="48757" actId="478"/>
          <ac:spMkLst>
            <pc:docMk/>
            <pc:sldMk cId="296223877" sldId="392"/>
            <ac:spMk id="13" creationId="{3FCD7BD8-FC3C-489A-AF30-2536BB2567FE}"/>
          </ac:spMkLst>
        </pc:spChg>
        <pc:spChg chg="del mod topLvl">
          <ac:chgData name="Bai Zhihao" userId="4a4b8ddf0d9503d6" providerId="LiveId" clId="{04AC5F9D-3119-4713-95AF-9518FC8B2A68}" dt="2020-10-20T04:21:39.850" v="48757" actId="478"/>
          <ac:spMkLst>
            <pc:docMk/>
            <pc:sldMk cId="296223877" sldId="392"/>
            <ac:spMk id="15" creationId="{62A50FFF-87C4-4830-816B-18EF346525DB}"/>
          </ac:spMkLst>
        </pc:spChg>
        <pc:spChg chg="del mod topLvl">
          <ac:chgData name="Bai Zhihao" userId="4a4b8ddf0d9503d6" providerId="LiveId" clId="{04AC5F9D-3119-4713-95AF-9518FC8B2A68}" dt="2020-10-20T04:21:39.850" v="48757" actId="478"/>
          <ac:spMkLst>
            <pc:docMk/>
            <pc:sldMk cId="296223877" sldId="392"/>
            <ac:spMk id="16" creationId="{95D2C539-8DDB-4102-B4D0-576FE3B2B675}"/>
          </ac:spMkLst>
        </pc:spChg>
        <pc:spChg chg="del mod topLvl">
          <ac:chgData name="Bai Zhihao" userId="4a4b8ddf0d9503d6" providerId="LiveId" clId="{04AC5F9D-3119-4713-95AF-9518FC8B2A68}" dt="2020-10-20T04:21:39.850" v="48757" actId="478"/>
          <ac:spMkLst>
            <pc:docMk/>
            <pc:sldMk cId="296223877" sldId="392"/>
            <ac:spMk id="17" creationId="{A4E603D8-70AD-4BD8-ABCC-253BA1B92ED9}"/>
          </ac:spMkLst>
        </pc:spChg>
        <pc:spChg chg="del mod topLvl">
          <ac:chgData name="Bai Zhihao" userId="4a4b8ddf0d9503d6" providerId="LiveId" clId="{04AC5F9D-3119-4713-95AF-9518FC8B2A68}" dt="2020-10-20T04:21:39.850" v="48757" actId="478"/>
          <ac:spMkLst>
            <pc:docMk/>
            <pc:sldMk cId="296223877" sldId="392"/>
            <ac:spMk id="18" creationId="{8AA9F0C3-F213-42F2-9FDF-4AB78AF403E5}"/>
          </ac:spMkLst>
        </pc:spChg>
        <pc:spChg chg="del mod topLvl">
          <ac:chgData name="Bai Zhihao" userId="4a4b8ddf0d9503d6" providerId="LiveId" clId="{04AC5F9D-3119-4713-95AF-9518FC8B2A68}" dt="2020-10-20T04:21:39.850" v="48757" actId="478"/>
          <ac:spMkLst>
            <pc:docMk/>
            <pc:sldMk cId="296223877" sldId="392"/>
            <ac:spMk id="20" creationId="{520B42C1-64C3-4FCD-A382-B1F6E5723377}"/>
          </ac:spMkLst>
        </pc:spChg>
        <pc:spChg chg="del mod topLvl">
          <ac:chgData name="Bai Zhihao" userId="4a4b8ddf0d9503d6" providerId="LiveId" clId="{04AC5F9D-3119-4713-95AF-9518FC8B2A68}" dt="2020-10-20T04:21:39.850" v="48757" actId="478"/>
          <ac:spMkLst>
            <pc:docMk/>
            <pc:sldMk cId="296223877" sldId="392"/>
            <ac:spMk id="21" creationId="{FD8ACFBD-9874-49C5-9C42-2FB290D03FA2}"/>
          </ac:spMkLst>
        </pc:spChg>
        <pc:spChg chg="del mod topLvl">
          <ac:chgData name="Bai Zhihao" userId="4a4b8ddf0d9503d6" providerId="LiveId" clId="{04AC5F9D-3119-4713-95AF-9518FC8B2A68}" dt="2020-10-20T04:21:39.850" v="48757" actId="478"/>
          <ac:spMkLst>
            <pc:docMk/>
            <pc:sldMk cId="296223877" sldId="392"/>
            <ac:spMk id="22" creationId="{F07E756B-E5CF-4666-A2EF-5C72ED3FC232}"/>
          </ac:spMkLst>
        </pc:spChg>
        <pc:spChg chg="mod">
          <ac:chgData name="Bai Zhihao" userId="4a4b8ddf0d9503d6" providerId="LiveId" clId="{04AC5F9D-3119-4713-95AF-9518FC8B2A68}" dt="2020-10-20T01:45:04.567" v="48058" actId="165"/>
          <ac:spMkLst>
            <pc:docMk/>
            <pc:sldMk cId="296223877" sldId="392"/>
            <ac:spMk id="23" creationId="{26D66482-DA62-404A-8AC0-508E487A8FF3}"/>
          </ac:spMkLst>
        </pc:spChg>
        <pc:spChg chg="mod">
          <ac:chgData name="Bai Zhihao" userId="4a4b8ddf0d9503d6" providerId="LiveId" clId="{04AC5F9D-3119-4713-95AF-9518FC8B2A68}" dt="2020-10-20T01:45:04.567" v="48058" actId="165"/>
          <ac:spMkLst>
            <pc:docMk/>
            <pc:sldMk cId="296223877" sldId="392"/>
            <ac:spMk id="24" creationId="{56A9D9E6-1C3D-420D-AE3F-DDE59F00D902}"/>
          </ac:spMkLst>
        </pc:spChg>
        <pc:spChg chg="mod">
          <ac:chgData name="Bai Zhihao" userId="4a4b8ddf0d9503d6" providerId="LiveId" clId="{04AC5F9D-3119-4713-95AF-9518FC8B2A68}" dt="2020-10-20T01:45:04.567" v="48058" actId="165"/>
          <ac:spMkLst>
            <pc:docMk/>
            <pc:sldMk cId="296223877" sldId="392"/>
            <ac:spMk id="25" creationId="{330B57E8-CC7D-4262-9095-E81FF1B9429F}"/>
          </ac:spMkLst>
        </pc:spChg>
        <pc:spChg chg="mod">
          <ac:chgData name="Bai Zhihao" userId="4a4b8ddf0d9503d6" providerId="LiveId" clId="{04AC5F9D-3119-4713-95AF-9518FC8B2A68}" dt="2020-10-20T01:45:04.567" v="48058" actId="165"/>
          <ac:spMkLst>
            <pc:docMk/>
            <pc:sldMk cId="296223877" sldId="392"/>
            <ac:spMk id="26" creationId="{EA85F5B4-5D42-40F7-80EB-8B94F5358083}"/>
          </ac:spMkLst>
        </pc:spChg>
        <pc:spChg chg="mod">
          <ac:chgData name="Bai Zhihao" userId="4a4b8ddf0d9503d6" providerId="LiveId" clId="{04AC5F9D-3119-4713-95AF-9518FC8B2A68}" dt="2020-10-20T01:45:04.567" v="48058" actId="165"/>
          <ac:spMkLst>
            <pc:docMk/>
            <pc:sldMk cId="296223877" sldId="392"/>
            <ac:spMk id="27" creationId="{7165EB06-1849-4CD5-BAAD-AF1CFA0C0D52}"/>
          </ac:spMkLst>
        </pc:spChg>
        <pc:spChg chg="mod">
          <ac:chgData name="Bai Zhihao" userId="4a4b8ddf0d9503d6" providerId="LiveId" clId="{04AC5F9D-3119-4713-95AF-9518FC8B2A68}" dt="2020-10-20T01:45:04.567" v="48058" actId="165"/>
          <ac:spMkLst>
            <pc:docMk/>
            <pc:sldMk cId="296223877" sldId="392"/>
            <ac:spMk id="28" creationId="{6B84BED8-C8EA-4B73-AD88-524225014FA1}"/>
          </ac:spMkLst>
        </pc:spChg>
        <pc:spChg chg="add mod">
          <ac:chgData name="Bai Zhihao" userId="4a4b8ddf0d9503d6" providerId="LiveId" clId="{04AC5F9D-3119-4713-95AF-9518FC8B2A68}" dt="2020-10-20T04:21:40.187" v="48758"/>
          <ac:spMkLst>
            <pc:docMk/>
            <pc:sldMk cId="296223877" sldId="392"/>
            <ac:spMk id="29" creationId="{CD2EEE29-25D5-47D1-8517-D63E281A0A02}"/>
          </ac:spMkLst>
        </pc:spChg>
        <pc:spChg chg="mod">
          <ac:chgData name="Bai Zhihao" userId="4a4b8ddf0d9503d6" providerId="LiveId" clId="{04AC5F9D-3119-4713-95AF-9518FC8B2A68}" dt="2020-10-20T04:21:40.187" v="48758"/>
          <ac:spMkLst>
            <pc:docMk/>
            <pc:sldMk cId="296223877" sldId="392"/>
            <ac:spMk id="31" creationId="{D53F7E96-F61A-4D6B-81C4-8865B2837C69}"/>
          </ac:spMkLst>
        </pc:spChg>
        <pc:spChg chg="mod">
          <ac:chgData name="Bai Zhihao" userId="4a4b8ddf0d9503d6" providerId="LiveId" clId="{04AC5F9D-3119-4713-95AF-9518FC8B2A68}" dt="2020-10-20T04:21:40.187" v="48758"/>
          <ac:spMkLst>
            <pc:docMk/>
            <pc:sldMk cId="296223877" sldId="392"/>
            <ac:spMk id="32" creationId="{DA810BEB-1BE7-4BFC-9D5D-1CFAB4E8B046}"/>
          </ac:spMkLst>
        </pc:spChg>
        <pc:spChg chg="mod">
          <ac:chgData name="Bai Zhihao" userId="4a4b8ddf0d9503d6" providerId="LiveId" clId="{04AC5F9D-3119-4713-95AF-9518FC8B2A68}" dt="2020-10-20T04:21:40.187" v="48758"/>
          <ac:spMkLst>
            <pc:docMk/>
            <pc:sldMk cId="296223877" sldId="392"/>
            <ac:spMk id="33" creationId="{D5DE9536-F0F0-4A6D-93B0-D044136D6C65}"/>
          </ac:spMkLst>
        </pc:spChg>
        <pc:spChg chg="add mod">
          <ac:chgData name="Bai Zhihao" userId="4a4b8ddf0d9503d6" providerId="LiveId" clId="{04AC5F9D-3119-4713-95AF-9518FC8B2A68}" dt="2020-10-20T04:21:40.187" v="48758"/>
          <ac:spMkLst>
            <pc:docMk/>
            <pc:sldMk cId="296223877" sldId="392"/>
            <ac:spMk id="34" creationId="{5D91E83A-BB5E-4FE5-B512-E3E113F53C05}"/>
          </ac:spMkLst>
        </pc:spChg>
        <pc:spChg chg="add mod">
          <ac:chgData name="Bai Zhihao" userId="4a4b8ddf0d9503d6" providerId="LiveId" clId="{04AC5F9D-3119-4713-95AF-9518FC8B2A68}" dt="2020-10-20T04:21:40.187" v="48758"/>
          <ac:spMkLst>
            <pc:docMk/>
            <pc:sldMk cId="296223877" sldId="392"/>
            <ac:spMk id="35" creationId="{4153A6E0-6913-4DBC-BB55-71C7D81362BF}"/>
          </ac:spMkLst>
        </pc:spChg>
        <pc:spChg chg="add mod">
          <ac:chgData name="Bai Zhihao" userId="4a4b8ddf0d9503d6" providerId="LiveId" clId="{04AC5F9D-3119-4713-95AF-9518FC8B2A68}" dt="2020-10-20T04:21:40.187" v="48758"/>
          <ac:spMkLst>
            <pc:docMk/>
            <pc:sldMk cId="296223877" sldId="392"/>
            <ac:spMk id="36" creationId="{BB120D8A-EC7F-4187-84D4-362C516B80CC}"/>
          </ac:spMkLst>
        </pc:spChg>
        <pc:spChg chg="add mod">
          <ac:chgData name="Bai Zhihao" userId="4a4b8ddf0d9503d6" providerId="LiveId" clId="{04AC5F9D-3119-4713-95AF-9518FC8B2A68}" dt="2020-10-20T04:21:40.187" v="48758"/>
          <ac:spMkLst>
            <pc:docMk/>
            <pc:sldMk cId="296223877" sldId="392"/>
            <ac:spMk id="37" creationId="{4649DA78-9CF9-4A6F-A64C-096C4B7273B7}"/>
          </ac:spMkLst>
        </pc:spChg>
        <pc:spChg chg="mod">
          <ac:chgData name="Bai Zhihao" userId="4a4b8ddf0d9503d6" providerId="LiveId" clId="{04AC5F9D-3119-4713-95AF-9518FC8B2A68}" dt="2020-10-20T04:21:40.187" v="48758"/>
          <ac:spMkLst>
            <pc:docMk/>
            <pc:sldMk cId="296223877" sldId="392"/>
            <ac:spMk id="39" creationId="{88391380-487A-4F22-B401-97ABD8D9F6AD}"/>
          </ac:spMkLst>
        </pc:spChg>
        <pc:spChg chg="mod">
          <ac:chgData name="Bai Zhihao" userId="4a4b8ddf0d9503d6" providerId="LiveId" clId="{04AC5F9D-3119-4713-95AF-9518FC8B2A68}" dt="2020-10-20T04:21:40.187" v="48758"/>
          <ac:spMkLst>
            <pc:docMk/>
            <pc:sldMk cId="296223877" sldId="392"/>
            <ac:spMk id="40" creationId="{B0220811-7130-4FF3-A87A-35006E5FF3E5}"/>
          </ac:spMkLst>
        </pc:spChg>
        <pc:spChg chg="mod">
          <ac:chgData name="Bai Zhihao" userId="4a4b8ddf0d9503d6" providerId="LiveId" clId="{04AC5F9D-3119-4713-95AF-9518FC8B2A68}" dt="2020-10-20T04:21:40.187" v="48758"/>
          <ac:spMkLst>
            <pc:docMk/>
            <pc:sldMk cId="296223877" sldId="392"/>
            <ac:spMk id="41" creationId="{BB9FFD31-4E67-4090-9DE6-556DCDD981EE}"/>
          </ac:spMkLst>
        </pc:spChg>
        <pc:spChg chg="add mod">
          <ac:chgData name="Bai Zhihao" userId="4a4b8ddf0d9503d6" providerId="LiveId" clId="{04AC5F9D-3119-4713-95AF-9518FC8B2A68}" dt="2020-10-20T04:21:40.187" v="48758"/>
          <ac:spMkLst>
            <pc:docMk/>
            <pc:sldMk cId="296223877" sldId="392"/>
            <ac:spMk id="42" creationId="{D4F1EB7F-08FC-454C-B796-0741966B1853}"/>
          </ac:spMkLst>
        </pc:spChg>
        <pc:spChg chg="add mod">
          <ac:chgData name="Bai Zhihao" userId="4a4b8ddf0d9503d6" providerId="LiveId" clId="{04AC5F9D-3119-4713-95AF-9518FC8B2A68}" dt="2020-10-20T04:21:40.187" v="48758"/>
          <ac:spMkLst>
            <pc:docMk/>
            <pc:sldMk cId="296223877" sldId="392"/>
            <ac:spMk id="43" creationId="{ECB0385B-8582-464D-841F-9BE74DEAD201}"/>
          </ac:spMkLst>
        </pc:spChg>
        <pc:spChg chg="add mod">
          <ac:chgData name="Bai Zhihao" userId="4a4b8ddf0d9503d6" providerId="LiveId" clId="{04AC5F9D-3119-4713-95AF-9518FC8B2A68}" dt="2020-10-20T04:21:40.187" v="48758"/>
          <ac:spMkLst>
            <pc:docMk/>
            <pc:sldMk cId="296223877" sldId="392"/>
            <ac:spMk id="44" creationId="{09768D8A-7984-4F40-AA9F-5567C52CF4F4}"/>
          </ac:spMkLst>
        </pc:spChg>
        <pc:grpChg chg="add del mod">
          <ac:chgData name="Bai Zhihao" userId="4a4b8ddf0d9503d6" providerId="LiveId" clId="{04AC5F9D-3119-4713-95AF-9518FC8B2A68}" dt="2020-10-20T01:45:04.567" v="48058" actId="165"/>
          <ac:grpSpMkLst>
            <pc:docMk/>
            <pc:sldMk cId="296223877" sldId="392"/>
            <ac:grpSpMk id="10" creationId="{A77FD76C-B7BE-4058-97D1-37A58BAF2AD0}"/>
          </ac:grpSpMkLst>
        </pc:grpChg>
        <pc:grpChg chg="del mod topLvl">
          <ac:chgData name="Bai Zhihao" userId="4a4b8ddf0d9503d6" providerId="LiveId" clId="{04AC5F9D-3119-4713-95AF-9518FC8B2A68}" dt="2020-10-20T04:21:39.850" v="48757" actId="478"/>
          <ac:grpSpMkLst>
            <pc:docMk/>
            <pc:sldMk cId="296223877" sldId="392"/>
            <ac:grpSpMk id="14" creationId="{BE3E506F-5EE9-4345-940F-663C18BB2058}"/>
          </ac:grpSpMkLst>
        </pc:grpChg>
        <pc:grpChg chg="del mod topLvl">
          <ac:chgData name="Bai Zhihao" userId="4a4b8ddf0d9503d6" providerId="LiveId" clId="{04AC5F9D-3119-4713-95AF-9518FC8B2A68}" dt="2020-10-20T04:21:39.850" v="48757" actId="478"/>
          <ac:grpSpMkLst>
            <pc:docMk/>
            <pc:sldMk cId="296223877" sldId="392"/>
            <ac:grpSpMk id="19" creationId="{AB6488F8-F140-45FC-8E83-40E2D452F332}"/>
          </ac:grpSpMkLst>
        </pc:grpChg>
        <pc:grpChg chg="add mod">
          <ac:chgData name="Bai Zhihao" userId="4a4b8ddf0d9503d6" providerId="LiveId" clId="{04AC5F9D-3119-4713-95AF-9518FC8B2A68}" dt="2020-10-20T04:21:40.187" v="48758"/>
          <ac:grpSpMkLst>
            <pc:docMk/>
            <pc:sldMk cId="296223877" sldId="392"/>
            <ac:grpSpMk id="30" creationId="{76C8B212-78C4-4EBC-B8A3-2601124F1CC9}"/>
          </ac:grpSpMkLst>
        </pc:grpChg>
        <pc:grpChg chg="add mod">
          <ac:chgData name="Bai Zhihao" userId="4a4b8ddf0d9503d6" providerId="LiveId" clId="{04AC5F9D-3119-4713-95AF-9518FC8B2A68}" dt="2020-10-20T04:21:40.187" v="48758"/>
          <ac:grpSpMkLst>
            <pc:docMk/>
            <pc:sldMk cId="296223877" sldId="392"/>
            <ac:grpSpMk id="38" creationId="{8779B7AF-121C-405E-AEFB-B4D00D18AEC2}"/>
          </ac:grpSpMkLst>
        </pc:grpChg>
        <pc:picChg chg="del">
          <ac:chgData name="Bai Zhihao" userId="4a4b8ddf0d9503d6" providerId="LiveId" clId="{04AC5F9D-3119-4713-95AF-9518FC8B2A68}" dt="2020-10-19T15:37:48.354" v="46598" actId="478"/>
          <ac:picMkLst>
            <pc:docMk/>
            <pc:sldMk cId="296223877" sldId="392"/>
            <ac:picMk id="7" creationId="{538FC5BC-9762-4242-B6D5-C222F47ECC2C}"/>
          </ac:picMkLst>
        </pc:picChg>
        <pc:picChg chg="del">
          <ac:chgData name="Bai Zhihao" userId="4a4b8ddf0d9503d6" providerId="LiveId" clId="{04AC5F9D-3119-4713-95AF-9518FC8B2A68}" dt="2020-10-17T22:50:40.653" v="46424"/>
          <ac:picMkLst>
            <pc:docMk/>
            <pc:sldMk cId="296223877" sldId="392"/>
            <ac:picMk id="10" creationId="{38CE26EF-9CF2-47E4-920D-6E96A2348D27}"/>
          </ac:picMkLst>
        </pc:picChg>
      </pc:sldChg>
      <pc:sldChg chg="addSp delSp modSp add del mod modNotesTx">
        <pc:chgData name="Bai Zhihao" userId="4a4b8ddf0d9503d6" providerId="LiveId" clId="{04AC5F9D-3119-4713-95AF-9518FC8B2A68}" dt="2020-10-14T16:58:58.798" v="32773" actId="47"/>
        <pc:sldMkLst>
          <pc:docMk/>
          <pc:sldMk cId="3636113372" sldId="393"/>
        </pc:sldMkLst>
        <pc:spChg chg="add mod">
          <ac:chgData name="Bai Zhihao" userId="4a4b8ddf0d9503d6" providerId="LiveId" clId="{04AC5F9D-3119-4713-95AF-9518FC8B2A68}" dt="2020-10-14T16:44:50.747" v="32141" actId="14100"/>
          <ac:spMkLst>
            <pc:docMk/>
            <pc:sldMk cId="3636113372" sldId="393"/>
            <ac:spMk id="3" creationId="{597AE83A-0E11-4A12-9ACB-F25A153646E1}"/>
          </ac:spMkLst>
        </pc:spChg>
        <pc:spChg chg="add del mod">
          <ac:chgData name="Bai Zhihao" userId="4a4b8ddf0d9503d6" providerId="LiveId" clId="{04AC5F9D-3119-4713-95AF-9518FC8B2A68}" dt="2020-10-14T16:45:04.335" v="32148" actId="767"/>
          <ac:spMkLst>
            <pc:docMk/>
            <pc:sldMk cId="3636113372" sldId="393"/>
            <ac:spMk id="6" creationId="{E87A0654-903A-4760-96BD-2AE7516CA6DF}"/>
          </ac:spMkLst>
        </pc:spChg>
        <pc:spChg chg="add mod">
          <ac:chgData name="Bai Zhihao" userId="4a4b8ddf0d9503d6" providerId="LiveId" clId="{04AC5F9D-3119-4713-95AF-9518FC8B2A68}" dt="2020-10-14T16:45:24.267" v="32150" actId="1076"/>
          <ac:spMkLst>
            <pc:docMk/>
            <pc:sldMk cId="3636113372" sldId="393"/>
            <ac:spMk id="9" creationId="{75A6B259-D511-4A5A-992A-CA50B877AD9C}"/>
          </ac:spMkLst>
        </pc:spChg>
        <pc:spChg chg="add mod">
          <ac:chgData name="Bai Zhihao" userId="4a4b8ddf0d9503d6" providerId="LiveId" clId="{04AC5F9D-3119-4713-95AF-9518FC8B2A68}" dt="2020-10-14T16:46:00.268" v="32160" actId="1076"/>
          <ac:spMkLst>
            <pc:docMk/>
            <pc:sldMk cId="3636113372" sldId="393"/>
            <ac:spMk id="11" creationId="{352C85B6-D8AE-46D3-85C1-04EDAE3C214D}"/>
          </ac:spMkLst>
        </pc:spChg>
        <pc:spChg chg="add mod">
          <ac:chgData name="Bai Zhihao" userId="4a4b8ddf0d9503d6" providerId="LiveId" clId="{04AC5F9D-3119-4713-95AF-9518FC8B2A68}" dt="2020-10-14T16:45:56.378" v="32159" actId="14100"/>
          <ac:spMkLst>
            <pc:docMk/>
            <pc:sldMk cId="3636113372" sldId="393"/>
            <ac:spMk id="13" creationId="{C6450177-FC05-4374-ACCF-44DAD82F7598}"/>
          </ac:spMkLst>
        </pc:spChg>
        <pc:spChg chg="add del">
          <ac:chgData name="Bai Zhihao" userId="4a4b8ddf0d9503d6" providerId="LiveId" clId="{04AC5F9D-3119-4713-95AF-9518FC8B2A68}" dt="2020-10-14T16:46:07.517" v="32162" actId="22"/>
          <ac:spMkLst>
            <pc:docMk/>
            <pc:sldMk cId="3636113372" sldId="393"/>
            <ac:spMk id="15" creationId="{AB5F1160-6D80-419B-BD64-BE0AADC413E8}"/>
          </ac:spMkLst>
        </pc:spChg>
        <pc:spChg chg="add mod">
          <ac:chgData name="Bai Zhihao" userId="4a4b8ddf0d9503d6" providerId="LiveId" clId="{04AC5F9D-3119-4713-95AF-9518FC8B2A68}" dt="2020-10-14T16:46:26.827" v="32165" actId="1076"/>
          <ac:spMkLst>
            <pc:docMk/>
            <pc:sldMk cId="3636113372" sldId="393"/>
            <ac:spMk id="17" creationId="{7F64A190-FA6B-45FE-BB00-BA96840A09FE}"/>
          </ac:spMkLst>
        </pc:spChg>
        <pc:spChg chg="add mod">
          <ac:chgData name="Bai Zhihao" userId="4a4b8ddf0d9503d6" providerId="LiveId" clId="{04AC5F9D-3119-4713-95AF-9518FC8B2A68}" dt="2020-10-14T16:51:07.674" v="32641" actId="1076"/>
          <ac:spMkLst>
            <pc:docMk/>
            <pc:sldMk cId="3636113372" sldId="393"/>
            <ac:spMk id="18" creationId="{D17A593A-7701-40C5-84E6-9CE4CFDDA4C8}"/>
          </ac:spMkLst>
        </pc:spChg>
        <pc:spChg chg="add del">
          <ac:chgData name="Bai Zhihao" userId="4a4b8ddf0d9503d6" providerId="LiveId" clId="{04AC5F9D-3119-4713-95AF-9518FC8B2A68}" dt="2020-10-14T16:49:42.392" v="32608" actId="22"/>
          <ac:spMkLst>
            <pc:docMk/>
            <pc:sldMk cId="3636113372" sldId="393"/>
            <ac:spMk id="20" creationId="{A121ACAB-0444-4556-AB95-44FCD89D868A}"/>
          </ac:spMkLst>
        </pc:spChg>
        <pc:spChg chg="add mod">
          <ac:chgData name="Bai Zhihao" userId="4a4b8ddf0d9503d6" providerId="LiveId" clId="{04AC5F9D-3119-4713-95AF-9518FC8B2A68}" dt="2020-10-14T16:51:01.370" v="32640" actId="1076"/>
          <ac:spMkLst>
            <pc:docMk/>
            <pc:sldMk cId="3636113372" sldId="393"/>
            <ac:spMk id="22" creationId="{402A5B7C-1025-4D96-9295-1F428BA4A9B0}"/>
          </ac:spMkLst>
        </pc:spChg>
      </pc:sldChg>
      <pc:sldChg chg="add ord">
        <pc:chgData name="Bai Zhihao" userId="4a4b8ddf0d9503d6" providerId="LiveId" clId="{04AC5F9D-3119-4713-95AF-9518FC8B2A68}" dt="2020-10-14T16:50:35.012" v="32638"/>
        <pc:sldMkLst>
          <pc:docMk/>
          <pc:sldMk cId="403351495" sldId="394"/>
        </pc:sldMkLst>
      </pc:sldChg>
      <pc:sldChg chg="addSp modSp add mod modNotesTx">
        <pc:chgData name="Bai Zhihao" userId="4a4b8ddf0d9503d6" providerId="LiveId" clId="{04AC5F9D-3119-4713-95AF-9518FC8B2A68}" dt="2020-10-14T17:13:19.550" v="33097" actId="20577"/>
        <pc:sldMkLst>
          <pc:docMk/>
          <pc:sldMk cId="1477556796" sldId="395"/>
        </pc:sldMkLst>
        <pc:spChg chg="add mod">
          <ac:chgData name="Bai Zhihao" userId="4a4b8ddf0d9503d6" providerId="LiveId" clId="{04AC5F9D-3119-4713-95AF-9518FC8B2A68}" dt="2020-10-14T16:52:54.649" v="32650" actId="20577"/>
          <ac:spMkLst>
            <pc:docMk/>
            <pc:sldMk cId="1477556796" sldId="395"/>
            <ac:spMk id="6" creationId="{31AA6362-21AC-4838-880C-4278ADA68006}"/>
          </ac:spMkLst>
        </pc:spChg>
        <pc:spChg chg="mod">
          <ac:chgData name="Bai Zhihao" userId="4a4b8ddf0d9503d6" providerId="LiveId" clId="{04AC5F9D-3119-4713-95AF-9518FC8B2A68}" dt="2020-10-14T16:52:07.068" v="32643" actId="947"/>
          <ac:spMkLst>
            <pc:docMk/>
            <pc:sldMk cId="1477556796" sldId="395"/>
            <ac:spMk id="9" creationId="{75A6B259-D511-4A5A-992A-CA50B877AD9C}"/>
          </ac:spMkLst>
        </pc:spChg>
        <pc:picChg chg="mod">
          <ac:chgData name="Bai Zhihao" userId="4a4b8ddf0d9503d6" providerId="LiveId" clId="{04AC5F9D-3119-4713-95AF-9518FC8B2A68}" dt="2020-10-14T17:12:57.523" v="33095" actId="29295"/>
          <ac:picMkLst>
            <pc:docMk/>
            <pc:sldMk cId="1477556796" sldId="395"/>
            <ac:picMk id="7" creationId="{538FC5BC-9762-4242-B6D5-C222F47ECC2C}"/>
          </ac:picMkLst>
        </pc:picChg>
      </pc:sldChg>
      <pc:sldChg chg="addSp modSp add mod modNotesTx">
        <pc:chgData name="Bai Zhihao" userId="4a4b8ddf0d9503d6" providerId="LiveId" clId="{04AC5F9D-3119-4713-95AF-9518FC8B2A68}" dt="2020-10-14T19:41:51.048" v="43468" actId="20577"/>
        <pc:sldMkLst>
          <pc:docMk/>
          <pc:sldMk cId="3928763563" sldId="396"/>
        </pc:sldMkLst>
        <pc:spChg chg="mod">
          <ac:chgData name="Bai Zhihao" userId="4a4b8ddf0d9503d6" providerId="LiveId" clId="{04AC5F9D-3119-4713-95AF-9518FC8B2A68}" dt="2020-10-14T17:13:39.805" v="33100" actId="692"/>
          <ac:spMkLst>
            <pc:docMk/>
            <pc:sldMk cId="3928763563" sldId="396"/>
            <ac:spMk id="3" creationId="{597AE83A-0E11-4A12-9ACB-F25A153646E1}"/>
          </ac:spMkLst>
        </pc:spChg>
        <pc:spChg chg="add mod">
          <ac:chgData name="Bai Zhihao" userId="4a4b8ddf0d9503d6" providerId="LiveId" clId="{04AC5F9D-3119-4713-95AF-9518FC8B2A68}" dt="2020-10-14T19:41:51.048" v="43468" actId="20577"/>
          <ac:spMkLst>
            <pc:docMk/>
            <pc:sldMk cId="3928763563" sldId="396"/>
            <ac:spMk id="8" creationId="{CB3E1812-9593-4785-8635-8A48EC9FB525}"/>
          </ac:spMkLst>
        </pc:spChg>
        <pc:spChg chg="mod">
          <ac:chgData name="Bai Zhihao" userId="4a4b8ddf0d9503d6" providerId="LiveId" clId="{04AC5F9D-3119-4713-95AF-9518FC8B2A68}" dt="2020-10-14T17:13:52.220" v="33104" actId="207"/>
          <ac:spMkLst>
            <pc:docMk/>
            <pc:sldMk cId="3928763563" sldId="396"/>
            <ac:spMk id="11" creationId="{352C85B6-D8AE-46D3-85C1-04EDAE3C214D}"/>
          </ac:spMkLst>
        </pc:spChg>
        <pc:spChg chg="mod">
          <ac:chgData name="Bai Zhihao" userId="4a4b8ddf0d9503d6" providerId="LiveId" clId="{04AC5F9D-3119-4713-95AF-9518FC8B2A68}" dt="2020-10-14T17:13:43.821" v="33102" actId="692"/>
          <ac:spMkLst>
            <pc:docMk/>
            <pc:sldMk cId="3928763563" sldId="396"/>
            <ac:spMk id="13" creationId="{C6450177-FC05-4374-ACCF-44DAD82F7598}"/>
          </ac:spMkLst>
        </pc:spChg>
        <pc:picChg chg="mod">
          <ac:chgData name="Bai Zhihao" userId="4a4b8ddf0d9503d6" providerId="LiveId" clId="{04AC5F9D-3119-4713-95AF-9518FC8B2A68}" dt="2020-10-14T17:15:47.611" v="33217" actId="1076"/>
          <ac:picMkLst>
            <pc:docMk/>
            <pc:sldMk cId="3928763563" sldId="396"/>
            <ac:picMk id="7" creationId="{538FC5BC-9762-4242-B6D5-C222F47ECC2C}"/>
          </ac:picMkLst>
        </pc:picChg>
      </pc:sldChg>
      <pc:sldChg chg="modSp add del mod modNotesTx">
        <pc:chgData name="Bai Zhihao" userId="4a4b8ddf0d9503d6" providerId="LiveId" clId="{04AC5F9D-3119-4713-95AF-9518FC8B2A68}" dt="2020-10-14T17:28:38.901" v="34332" actId="47"/>
        <pc:sldMkLst>
          <pc:docMk/>
          <pc:sldMk cId="592063290" sldId="397"/>
        </pc:sldMkLst>
        <pc:spChg chg="mod">
          <ac:chgData name="Bai Zhihao" userId="4a4b8ddf0d9503d6" providerId="LiveId" clId="{04AC5F9D-3119-4713-95AF-9518FC8B2A68}" dt="2020-10-14T17:20:53.371" v="33530" actId="20577"/>
          <ac:spMkLst>
            <pc:docMk/>
            <pc:sldMk cId="592063290" sldId="397"/>
            <ac:spMk id="8" creationId="{CB3E1812-9593-4785-8635-8A48EC9FB525}"/>
          </ac:spMkLst>
        </pc:spChg>
      </pc:sldChg>
      <pc:sldChg chg="modSp add mod modNotesTx">
        <pc:chgData name="Bai Zhihao" userId="4a4b8ddf0d9503d6" providerId="LiveId" clId="{04AC5F9D-3119-4713-95AF-9518FC8B2A68}" dt="2020-10-14T19:41:58.715" v="43470" actId="20577"/>
        <pc:sldMkLst>
          <pc:docMk/>
          <pc:sldMk cId="4086895323" sldId="398"/>
        </pc:sldMkLst>
        <pc:spChg chg="mod">
          <ac:chgData name="Bai Zhihao" userId="4a4b8ddf0d9503d6" providerId="LiveId" clId="{04AC5F9D-3119-4713-95AF-9518FC8B2A68}" dt="2020-10-14T19:41:58.715" v="43470" actId="20577"/>
          <ac:spMkLst>
            <pc:docMk/>
            <pc:sldMk cId="4086895323" sldId="398"/>
            <ac:spMk id="8" creationId="{CB3E1812-9593-4785-8635-8A48EC9FB525}"/>
          </ac:spMkLst>
        </pc:spChg>
      </pc:sldChg>
      <pc:sldChg chg="add del ord modNotesTx">
        <pc:chgData name="Bai Zhihao" userId="4a4b8ddf0d9503d6" providerId="LiveId" clId="{04AC5F9D-3119-4713-95AF-9518FC8B2A68}" dt="2020-10-14T17:28:36.967" v="34331" actId="47"/>
        <pc:sldMkLst>
          <pc:docMk/>
          <pc:sldMk cId="2741367035" sldId="399"/>
        </pc:sldMkLst>
      </pc:sldChg>
      <pc:sldChg chg="modSp add mod modNotesTx">
        <pc:chgData name="Bai Zhihao" userId="4a4b8ddf0d9503d6" providerId="LiveId" clId="{04AC5F9D-3119-4713-95AF-9518FC8B2A68}" dt="2020-10-14T17:31:12.971" v="34629" actId="20577"/>
        <pc:sldMkLst>
          <pc:docMk/>
          <pc:sldMk cId="3340230855" sldId="400"/>
        </pc:sldMkLst>
        <pc:spChg chg="mod">
          <ac:chgData name="Bai Zhihao" userId="4a4b8ddf0d9503d6" providerId="LiveId" clId="{04AC5F9D-3119-4713-95AF-9518FC8B2A68}" dt="2020-10-14T17:29:24.445" v="34378" actId="20577"/>
          <ac:spMkLst>
            <pc:docMk/>
            <pc:sldMk cId="3340230855" sldId="400"/>
            <ac:spMk id="8" creationId="{CB3E1812-9593-4785-8635-8A48EC9FB525}"/>
          </ac:spMkLst>
        </pc:spChg>
      </pc:sldChg>
      <pc:sldChg chg="add modNotesTx">
        <pc:chgData name="Bai Zhihao" userId="4a4b8ddf0d9503d6" providerId="LiveId" clId="{04AC5F9D-3119-4713-95AF-9518FC8B2A68}" dt="2020-10-14T17:41:20.555" v="36157" actId="20577"/>
        <pc:sldMkLst>
          <pc:docMk/>
          <pc:sldMk cId="573911071" sldId="401"/>
        </pc:sldMkLst>
      </pc:sldChg>
      <pc:sldChg chg="addSp delSp modSp add mod modTransition modAnim modNotesTx">
        <pc:chgData name="Bai Zhihao" userId="4a4b8ddf0d9503d6" providerId="LiveId" clId="{04AC5F9D-3119-4713-95AF-9518FC8B2A68}" dt="2020-10-20T00:01:20.883" v="47665"/>
        <pc:sldMkLst>
          <pc:docMk/>
          <pc:sldMk cId="3906576910" sldId="402"/>
        </pc:sldMkLst>
        <pc:spChg chg="mod">
          <ac:chgData name="Bai Zhihao" userId="4a4b8ddf0d9503d6" providerId="LiveId" clId="{04AC5F9D-3119-4713-95AF-9518FC8B2A68}" dt="2020-10-17T22:26:59.809" v="46215" actId="20577"/>
          <ac:spMkLst>
            <pc:docMk/>
            <pc:sldMk cId="3906576910" sldId="402"/>
            <ac:spMk id="2" creationId="{6D0DD1F0-D190-42F0-803D-C403D7C5541E}"/>
          </ac:spMkLst>
        </pc:spChg>
        <pc:spChg chg="add">
          <ac:chgData name="Bai Zhihao" userId="4a4b8ddf0d9503d6" providerId="LiveId" clId="{04AC5F9D-3119-4713-95AF-9518FC8B2A68}" dt="2020-10-14T18:28:17.119" v="38079" actId="22"/>
          <ac:spMkLst>
            <pc:docMk/>
            <pc:sldMk cId="3906576910" sldId="402"/>
            <ac:spMk id="3" creationId="{5C134922-B638-4BE8-A589-A166BF2DC52F}"/>
          </ac:spMkLst>
        </pc:spChg>
        <pc:spChg chg="add mod">
          <ac:chgData name="Bai Zhihao" userId="4a4b8ddf0d9503d6" providerId="LiveId" clId="{04AC5F9D-3119-4713-95AF-9518FC8B2A68}" dt="2020-10-14T19:03:11.315" v="41263" actId="692"/>
          <ac:spMkLst>
            <pc:docMk/>
            <pc:sldMk cId="3906576910" sldId="402"/>
            <ac:spMk id="6" creationId="{D1067384-9C9B-4042-9852-96E966832919}"/>
          </ac:spMkLst>
        </pc:spChg>
        <pc:picChg chg="del">
          <ac:chgData name="Bai Zhihao" userId="4a4b8ddf0d9503d6" providerId="LiveId" clId="{04AC5F9D-3119-4713-95AF-9518FC8B2A68}" dt="2020-10-17T22:50:40.653" v="46424"/>
          <ac:picMkLst>
            <pc:docMk/>
            <pc:sldMk cId="3906576910" sldId="402"/>
            <ac:picMk id="8" creationId="{65EF9ED6-F8F2-4502-8A8C-ED9E4879C5BC}"/>
          </ac:picMkLst>
        </pc:picChg>
      </pc:sldChg>
      <pc:sldChg chg="addSp delSp modSp add mod modTransition modAnim modNotesTx">
        <pc:chgData name="Bai Zhihao" userId="4a4b8ddf0d9503d6" providerId="LiveId" clId="{04AC5F9D-3119-4713-95AF-9518FC8B2A68}" dt="2020-10-20T00:01:20.883" v="47665"/>
        <pc:sldMkLst>
          <pc:docMk/>
          <pc:sldMk cId="3978050309" sldId="403"/>
        </pc:sldMkLst>
        <pc:spChg chg="mod">
          <ac:chgData name="Bai Zhihao" userId="4a4b8ddf0d9503d6" providerId="LiveId" clId="{04AC5F9D-3119-4713-95AF-9518FC8B2A68}" dt="2020-10-17T22:26:52.175" v="46212" actId="20577"/>
          <ac:spMkLst>
            <pc:docMk/>
            <pc:sldMk cId="3978050309" sldId="403"/>
            <ac:spMk id="2" creationId="{6D0DD1F0-D190-42F0-803D-C403D7C5541E}"/>
          </ac:spMkLst>
        </pc:spChg>
        <pc:spChg chg="add mod">
          <ac:chgData name="Bai Zhihao" userId="4a4b8ddf0d9503d6" providerId="LiveId" clId="{04AC5F9D-3119-4713-95AF-9518FC8B2A68}" dt="2020-10-19T17:07:04.941" v="47100" actId="692"/>
          <ac:spMkLst>
            <pc:docMk/>
            <pc:sldMk cId="3978050309" sldId="403"/>
            <ac:spMk id="3" creationId="{7F7799BE-6DC6-431A-B656-A17A07A45B9D}"/>
          </ac:spMkLst>
        </pc:spChg>
        <pc:spChg chg="add del mod">
          <ac:chgData name="Bai Zhihao" userId="4a4b8ddf0d9503d6" providerId="LiveId" clId="{04AC5F9D-3119-4713-95AF-9518FC8B2A68}" dt="2020-10-14T18:28:36.901" v="38084" actId="21"/>
          <ac:spMkLst>
            <pc:docMk/>
            <pc:sldMk cId="3978050309" sldId="403"/>
            <ac:spMk id="6" creationId="{7CD61854-6D61-4E79-ABB4-908352176C52}"/>
          </ac:spMkLst>
        </pc:spChg>
        <pc:spChg chg="add mod">
          <ac:chgData name="Bai Zhihao" userId="4a4b8ddf0d9503d6" providerId="LiveId" clId="{04AC5F9D-3119-4713-95AF-9518FC8B2A68}" dt="2020-10-18T15:46:54.181" v="46535" actId="208"/>
          <ac:spMkLst>
            <pc:docMk/>
            <pc:sldMk cId="3978050309" sldId="403"/>
            <ac:spMk id="7" creationId="{8FF2F8E3-CF59-4C34-9542-A39D09707FB0}"/>
          </ac:spMkLst>
        </pc:spChg>
        <pc:picChg chg="del">
          <ac:chgData name="Bai Zhihao" userId="4a4b8ddf0d9503d6" providerId="LiveId" clId="{04AC5F9D-3119-4713-95AF-9518FC8B2A68}" dt="2020-10-17T22:50:40.653" v="46424"/>
          <ac:picMkLst>
            <pc:docMk/>
            <pc:sldMk cId="3978050309" sldId="403"/>
            <ac:picMk id="8" creationId="{2B9A86C3-3099-45E9-9B5A-695E121A19FF}"/>
          </ac:picMkLst>
        </pc:picChg>
      </pc:sldChg>
      <pc:sldChg chg="addSp delSp modSp add mod modTransition modAnim modNotesTx">
        <pc:chgData name="Bai Zhihao" userId="4a4b8ddf0d9503d6" providerId="LiveId" clId="{04AC5F9D-3119-4713-95AF-9518FC8B2A68}" dt="2020-10-20T00:01:20.883" v="47665"/>
        <pc:sldMkLst>
          <pc:docMk/>
          <pc:sldMk cId="3999044072" sldId="404"/>
        </pc:sldMkLst>
        <pc:spChg chg="mod">
          <ac:chgData name="Bai Zhihao" userId="4a4b8ddf0d9503d6" providerId="LiveId" clId="{04AC5F9D-3119-4713-95AF-9518FC8B2A68}" dt="2020-10-17T22:26:54.664" v="46213" actId="20577"/>
          <ac:spMkLst>
            <pc:docMk/>
            <pc:sldMk cId="3999044072" sldId="404"/>
            <ac:spMk id="2" creationId="{6D0DD1F0-D190-42F0-803D-C403D7C5541E}"/>
          </ac:spMkLst>
        </pc:spChg>
        <pc:spChg chg="add mod">
          <ac:chgData name="Bai Zhihao" userId="4a4b8ddf0d9503d6" providerId="LiveId" clId="{04AC5F9D-3119-4713-95AF-9518FC8B2A68}" dt="2020-10-14T18:23:58.917" v="37613" actId="20577"/>
          <ac:spMkLst>
            <pc:docMk/>
            <pc:sldMk cId="3999044072" sldId="404"/>
            <ac:spMk id="3" creationId="{7A88327C-17EE-4794-8198-1BC27B589DF7}"/>
          </ac:spMkLst>
        </pc:spChg>
        <pc:spChg chg="add del mod">
          <ac:chgData name="Bai Zhihao" userId="4a4b8ddf0d9503d6" providerId="LiveId" clId="{04AC5F9D-3119-4713-95AF-9518FC8B2A68}" dt="2020-10-14T18:28:26.062" v="38080" actId="21"/>
          <ac:spMkLst>
            <pc:docMk/>
            <pc:sldMk cId="3999044072" sldId="404"/>
            <ac:spMk id="6" creationId="{F9585CDF-AB3F-462C-849D-8A667A919EB4}"/>
          </ac:spMkLst>
        </pc:spChg>
        <pc:spChg chg="add">
          <ac:chgData name="Bai Zhihao" userId="4a4b8ddf0d9503d6" providerId="LiveId" clId="{04AC5F9D-3119-4713-95AF-9518FC8B2A68}" dt="2020-10-14T18:28:39.526" v="38085" actId="22"/>
          <ac:spMkLst>
            <pc:docMk/>
            <pc:sldMk cId="3999044072" sldId="404"/>
            <ac:spMk id="7" creationId="{5A2690DC-D1A5-4AFA-8E4A-7BB774F7E8BA}"/>
          </ac:spMkLst>
        </pc:spChg>
        <pc:picChg chg="del">
          <ac:chgData name="Bai Zhihao" userId="4a4b8ddf0d9503d6" providerId="LiveId" clId="{04AC5F9D-3119-4713-95AF-9518FC8B2A68}" dt="2020-10-17T22:50:40.653" v="46424"/>
          <ac:picMkLst>
            <pc:docMk/>
            <pc:sldMk cId="3999044072" sldId="404"/>
            <ac:picMk id="8" creationId="{26609F09-9E42-4FE0-B59F-EA47365F3BDC}"/>
          </ac:picMkLst>
        </pc:picChg>
      </pc:sldChg>
      <pc:sldChg chg="addSp delSp modSp add mod modTransition modAnim modNotesTx">
        <pc:chgData name="Bai Zhihao" userId="4a4b8ddf0d9503d6" providerId="LiveId" clId="{04AC5F9D-3119-4713-95AF-9518FC8B2A68}" dt="2020-10-20T00:01:20.883" v="47665"/>
        <pc:sldMkLst>
          <pc:docMk/>
          <pc:sldMk cId="681141728" sldId="405"/>
        </pc:sldMkLst>
        <pc:spChg chg="mod">
          <ac:chgData name="Bai Zhihao" userId="4a4b8ddf0d9503d6" providerId="LiveId" clId="{04AC5F9D-3119-4713-95AF-9518FC8B2A68}" dt="2020-10-17T22:26:56.856" v="46214" actId="20577"/>
          <ac:spMkLst>
            <pc:docMk/>
            <pc:sldMk cId="681141728" sldId="405"/>
            <ac:spMk id="2" creationId="{6D0DD1F0-D190-42F0-803D-C403D7C5541E}"/>
          </ac:spMkLst>
        </pc:spChg>
        <pc:spChg chg="add mod">
          <ac:chgData name="Bai Zhihao" userId="4a4b8ddf0d9503d6" providerId="LiveId" clId="{04AC5F9D-3119-4713-95AF-9518FC8B2A68}" dt="2020-10-14T19:03:03.195" v="41262" actId="692"/>
          <ac:spMkLst>
            <pc:docMk/>
            <pc:sldMk cId="681141728" sldId="405"/>
            <ac:spMk id="3" creationId="{4D1A677E-8974-45B9-9562-3E1FAFFF5B69}"/>
          </ac:spMkLst>
        </pc:spChg>
        <pc:spChg chg="add del mod">
          <ac:chgData name="Bai Zhihao" userId="4a4b8ddf0d9503d6" providerId="LiveId" clId="{04AC5F9D-3119-4713-95AF-9518FC8B2A68}" dt="2020-10-14T18:28:15.167" v="38078" actId="21"/>
          <ac:spMkLst>
            <pc:docMk/>
            <pc:sldMk cId="681141728" sldId="405"/>
            <ac:spMk id="6" creationId="{5EE3DB0F-C0A6-4D01-8AAC-4D69AC4C2D90}"/>
          </ac:spMkLst>
        </pc:spChg>
        <pc:spChg chg="add">
          <ac:chgData name="Bai Zhihao" userId="4a4b8ddf0d9503d6" providerId="LiveId" clId="{04AC5F9D-3119-4713-95AF-9518FC8B2A68}" dt="2020-10-14T18:28:27.695" v="38081" actId="22"/>
          <ac:spMkLst>
            <pc:docMk/>
            <pc:sldMk cId="681141728" sldId="405"/>
            <ac:spMk id="7" creationId="{21E60961-9CAA-4BEA-B109-A9F0157ADBD7}"/>
          </ac:spMkLst>
        </pc:spChg>
        <pc:picChg chg="del">
          <ac:chgData name="Bai Zhihao" userId="4a4b8ddf0d9503d6" providerId="LiveId" clId="{04AC5F9D-3119-4713-95AF-9518FC8B2A68}" dt="2020-10-17T22:50:40.653" v="46424"/>
          <ac:picMkLst>
            <pc:docMk/>
            <pc:sldMk cId="681141728" sldId="405"/>
            <ac:picMk id="8" creationId="{1FE24E21-B7D1-45F5-9F2F-0E20446E4229}"/>
          </ac:picMkLst>
        </pc:picChg>
      </pc:sldChg>
      <pc:sldChg chg="addSp delSp modSp add mod ord modTransition modAnim modNotesTx">
        <pc:chgData name="Bai Zhihao" userId="4a4b8ddf0d9503d6" providerId="LiveId" clId="{04AC5F9D-3119-4713-95AF-9518FC8B2A68}" dt="2020-10-20T00:01:20.883" v="47665"/>
        <pc:sldMkLst>
          <pc:docMk/>
          <pc:sldMk cId="3888111304" sldId="406"/>
        </pc:sldMkLst>
        <pc:spChg chg="add mod">
          <ac:chgData name="Bai Zhihao" userId="4a4b8ddf0d9503d6" providerId="LiveId" clId="{04AC5F9D-3119-4713-95AF-9518FC8B2A68}" dt="2020-10-19T18:25:21.067" v="47434" actId="1076"/>
          <ac:spMkLst>
            <pc:docMk/>
            <pc:sldMk cId="3888111304" sldId="406"/>
            <ac:spMk id="3" creationId="{BBAF1ACA-8022-416C-AEF9-5564D836CA4A}"/>
          </ac:spMkLst>
        </pc:spChg>
        <pc:spChg chg="add del mod">
          <ac:chgData name="Bai Zhihao" userId="4a4b8ddf0d9503d6" providerId="LiveId" clId="{04AC5F9D-3119-4713-95AF-9518FC8B2A68}" dt="2020-10-14T19:32:38.509" v="43420" actId="478"/>
          <ac:spMkLst>
            <pc:docMk/>
            <pc:sldMk cId="3888111304" sldId="406"/>
            <ac:spMk id="7" creationId="{6EF22857-EEC5-4617-9107-7C7640AB6A76}"/>
          </ac:spMkLst>
        </pc:spChg>
        <pc:spChg chg="add del mod">
          <ac:chgData name="Bai Zhihao" userId="4a4b8ddf0d9503d6" providerId="LiveId" clId="{04AC5F9D-3119-4713-95AF-9518FC8B2A68}" dt="2020-10-14T18:36:14.876" v="38273"/>
          <ac:spMkLst>
            <pc:docMk/>
            <pc:sldMk cId="3888111304" sldId="406"/>
            <ac:spMk id="8" creationId="{A40BF753-CEBF-49B7-B563-D1F827941177}"/>
          </ac:spMkLst>
        </pc:spChg>
        <pc:spChg chg="add del mod">
          <ac:chgData name="Bai Zhihao" userId="4a4b8ddf0d9503d6" providerId="LiveId" clId="{04AC5F9D-3119-4713-95AF-9518FC8B2A68}" dt="2020-10-14T19:32:33.419" v="43419" actId="478"/>
          <ac:spMkLst>
            <pc:docMk/>
            <pc:sldMk cId="3888111304" sldId="406"/>
            <ac:spMk id="9" creationId="{76FA4C71-A77D-4AB5-993E-7E3988DC6959}"/>
          </ac:spMkLst>
        </pc:spChg>
        <pc:spChg chg="add del mod">
          <ac:chgData name="Bai Zhihao" userId="4a4b8ddf0d9503d6" providerId="LiveId" clId="{04AC5F9D-3119-4713-95AF-9518FC8B2A68}" dt="2020-10-19T18:24:46.558" v="47428" actId="478"/>
          <ac:spMkLst>
            <pc:docMk/>
            <pc:sldMk cId="3888111304" sldId="406"/>
            <ac:spMk id="10" creationId="{EE54ADED-DBBB-410E-9414-CC511ECF3B09}"/>
          </ac:spMkLst>
        </pc:spChg>
        <pc:spChg chg="mod">
          <ac:chgData name="Bai Zhihao" userId="4a4b8ddf0d9503d6" providerId="LiveId" clId="{04AC5F9D-3119-4713-95AF-9518FC8B2A68}" dt="2020-10-14T18:31:10.828" v="38102" actId="207"/>
          <ac:spMkLst>
            <pc:docMk/>
            <pc:sldMk cId="3888111304" sldId="406"/>
            <ac:spMk id="11" creationId="{8E152E76-FB82-46CE-B8EE-69D047F092A0}"/>
          </ac:spMkLst>
        </pc:spChg>
        <pc:spChg chg="mod">
          <ac:chgData name="Bai Zhihao" userId="4a4b8ddf0d9503d6" providerId="LiveId" clId="{04AC5F9D-3119-4713-95AF-9518FC8B2A68}" dt="2020-10-14T18:31:05.868" v="38100" actId="207"/>
          <ac:spMkLst>
            <pc:docMk/>
            <pc:sldMk cId="3888111304" sldId="406"/>
            <ac:spMk id="13" creationId="{6C216BC3-347B-4CA0-94DC-A87F525082A1}"/>
          </ac:spMkLst>
        </pc:spChg>
        <pc:picChg chg="add del mod">
          <ac:chgData name="Bai Zhihao" userId="4a4b8ddf0d9503d6" providerId="LiveId" clId="{04AC5F9D-3119-4713-95AF-9518FC8B2A68}" dt="2020-10-14T18:33:07.634" v="38113" actId="478"/>
          <ac:picMkLst>
            <pc:docMk/>
            <pc:sldMk cId="3888111304" sldId="406"/>
            <ac:picMk id="3" creationId="{B46F5BA7-076D-48A2-A26C-BCB5E98329FA}"/>
          </ac:picMkLst>
        </pc:picChg>
        <pc:picChg chg="del">
          <ac:chgData name="Bai Zhihao" userId="4a4b8ddf0d9503d6" providerId="LiveId" clId="{04AC5F9D-3119-4713-95AF-9518FC8B2A68}" dt="2020-10-17T22:50:40.653" v="46424"/>
          <ac:picMkLst>
            <pc:docMk/>
            <pc:sldMk cId="3888111304" sldId="406"/>
            <ac:picMk id="6" creationId="{002B1624-F85C-4628-8846-B94D020CB1F9}"/>
          </ac:picMkLst>
        </pc:picChg>
        <pc:picChg chg="add del mod">
          <ac:chgData name="Bai Zhihao" userId="4a4b8ddf0d9503d6" providerId="LiveId" clId="{04AC5F9D-3119-4713-95AF-9518FC8B2A68}" dt="2020-10-14T19:32:30.237" v="43418" actId="478"/>
          <ac:picMkLst>
            <pc:docMk/>
            <pc:sldMk cId="3888111304" sldId="406"/>
            <ac:picMk id="6" creationId="{20CBC0AC-97AF-4C00-A9E9-268714E0D277}"/>
          </ac:picMkLst>
        </pc:picChg>
        <pc:picChg chg="mod">
          <ac:chgData name="Bai Zhihao" userId="4a4b8ddf0d9503d6" providerId="LiveId" clId="{04AC5F9D-3119-4713-95AF-9518FC8B2A68}" dt="2020-10-14T18:30:55.820" v="38096" actId="29295"/>
          <ac:picMkLst>
            <pc:docMk/>
            <pc:sldMk cId="3888111304" sldId="406"/>
            <ac:picMk id="16" creationId="{82527A01-EA8D-4904-B975-F7E237122068}"/>
          </ac:picMkLst>
        </pc:picChg>
        <pc:picChg chg="mod">
          <ac:chgData name="Bai Zhihao" userId="4a4b8ddf0d9503d6" providerId="LiveId" clId="{04AC5F9D-3119-4713-95AF-9518FC8B2A68}" dt="2020-10-14T18:30:57.836" v="38098" actId="29295"/>
          <ac:picMkLst>
            <pc:docMk/>
            <pc:sldMk cId="3888111304" sldId="406"/>
            <ac:picMk id="18" creationId="{DBC39DA5-F3C3-4FBC-87D4-498DC902610E}"/>
          </ac:picMkLst>
        </pc:picChg>
      </pc:sldChg>
      <pc:sldChg chg="addSp delSp modSp add del mod modTransition modAnim modNotesTx">
        <pc:chgData name="Bai Zhihao" userId="4a4b8ddf0d9503d6" providerId="LiveId" clId="{04AC5F9D-3119-4713-95AF-9518FC8B2A68}" dt="2020-10-20T02:56:44.803" v="48308" actId="47"/>
        <pc:sldMkLst>
          <pc:docMk/>
          <pc:sldMk cId="2635929245" sldId="407"/>
        </pc:sldMkLst>
        <pc:spChg chg="mod">
          <ac:chgData name="Bai Zhihao" userId="4a4b8ddf0d9503d6" providerId="LiveId" clId="{04AC5F9D-3119-4713-95AF-9518FC8B2A68}" dt="2020-10-17T22:27:10.503" v="46218" actId="20577"/>
          <ac:spMkLst>
            <pc:docMk/>
            <pc:sldMk cId="2635929245" sldId="407"/>
            <ac:spMk id="2" creationId="{E9F47250-BBE6-4299-9352-F262A456BCE9}"/>
          </ac:spMkLst>
        </pc:spChg>
        <pc:spChg chg="add mod">
          <ac:chgData name="Bai Zhihao" userId="4a4b8ddf0d9503d6" providerId="LiveId" clId="{04AC5F9D-3119-4713-95AF-9518FC8B2A68}" dt="2020-10-14T18:42:35.212" v="38903" actId="1036"/>
          <ac:spMkLst>
            <pc:docMk/>
            <pc:sldMk cId="2635929245" sldId="407"/>
            <ac:spMk id="3" creationId="{E4256FE3-D7F9-448E-9B21-8D0A70D86DBD}"/>
          </ac:spMkLst>
        </pc:spChg>
        <pc:spChg chg="add del mod">
          <ac:chgData name="Bai Zhihao" userId="4a4b8ddf0d9503d6" providerId="LiveId" clId="{04AC5F9D-3119-4713-95AF-9518FC8B2A68}" dt="2020-10-14T18:44:24.766" v="39068" actId="21"/>
          <ac:spMkLst>
            <pc:docMk/>
            <pc:sldMk cId="2635929245" sldId="407"/>
            <ac:spMk id="9" creationId="{63AB2424-EA36-4709-BD34-557226CAA38C}"/>
          </ac:spMkLst>
        </pc:spChg>
        <pc:picChg chg="del">
          <ac:chgData name="Bai Zhihao" userId="4a4b8ddf0d9503d6" providerId="LiveId" clId="{04AC5F9D-3119-4713-95AF-9518FC8B2A68}" dt="2020-10-17T22:50:40.653" v="46424"/>
          <ac:picMkLst>
            <pc:docMk/>
            <pc:sldMk cId="2635929245" sldId="407"/>
            <ac:picMk id="8" creationId="{2E8C5FE8-7FF3-4209-AE04-BA7D5FF29AAB}"/>
          </ac:picMkLst>
        </pc:picChg>
      </pc:sldChg>
      <pc:sldChg chg="addSp delSp modSp add mod modTransition modAnim modNotesTx">
        <pc:chgData name="Bai Zhihao" userId="4a4b8ddf0d9503d6" providerId="LiveId" clId="{04AC5F9D-3119-4713-95AF-9518FC8B2A68}" dt="2020-10-21T15:11:06.100" v="48860" actId="1076"/>
        <pc:sldMkLst>
          <pc:docMk/>
          <pc:sldMk cId="2664907895" sldId="408"/>
        </pc:sldMkLst>
        <pc:spChg chg="mod">
          <ac:chgData name="Bai Zhihao" userId="4a4b8ddf0d9503d6" providerId="LiveId" clId="{04AC5F9D-3119-4713-95AF-9518FC8B2A68}" dt="2020-10-17T22:27:12.444" v="46219" actId="20577"/>
          <ac:spMkLst>
            <pc:docMk/>
            <pc:sldMk cId="2664907895" sldId="408"/>
            <ac:spMk id="2" creationId="{E9F47250-BBE6-4299-9352-F262A456BCE9}"/>
          </ac:spMkLst>
        </pc:spChg>
        <pc:spChg chg="add mod">
          <ac:chgData name="Bai Zhihao" userId="4a4b8ddf0d9503d6" providerId="LiveId" clId="{04AC5F9D-3119-4713-95AF-9518FC8B2A68}" dt="2020-10-14T18:43:07.594" v="38912" actId="1037"/>
          <ac:spMkLst>
            <pc:docMk/>
            <pc:sldMk cId="2664907895" sldId="408"/>
            <ac:spMk id="3" creationId="{B4D52F0C-645E-4B27-99D0-ABC164E1FC69}"/>
          </ac:spMkLst>
        </pc:spChg>
        <pc:spChg chg="add mod">
          <ac:chgData name="Bai Zhihao" userId="4a4b8ddf0d9503d6" providerId="LiveId" clId="{04AC5F9D-3119-4713-95AF-9518FC8B2A68}" dt="2020-10-21T15:11:06.100" v="48860" actId="1076"/>
          <ac:spMkLst>
            <pc:docMk/>
            <pc:sldMk cId="2664907895" sldId="408"/>
            <ac:spMk id="4" creationId="{378E4388-DB07-4A54-BE51-38876FED95F2}"/>
          </ac:spMkLst>
        </pc:spChg>
        <pc:spChg chg="add del">
          <ac:chgData name="Bai Zhihao" userId="4a4b8ddf0d9503d6" providerId="LiveId" clId="{04AC5F9D-3119-4713-95AF-9518FC8B2A68}" dt="2020-10-14T18:46:28.013" v="39245" actId="11529"/>
          <ac:spMkLst>
            <pc:docMk/>
            <pc:sldMk cId="2664907895" sldId="408"/>
            <ac:spMk id="10" creationId="{3BE62E88-DBB6-4E7B-AE90-0A13AAC34F71}"/>
          </ac:spMkLst>
        </pc:spChg>
        <pc:spChg chg="add mod">
          <ac:chgData name="Bai Zhihao" userId="4a4b8ddf0d9503d6" providerId="LiveId" clId="{04AC5F9D-3119-4713-95AF-9518FC8B2A68}" dt="2020-10-19T18:26:52.780" v="47456" actId="2085"/>
          <ac:spMkLst>
            <pc:docMk/>
            <pc:sldMk cId="2664907895" sldId="408"/>
            <ac:spMk id="11" creationId="{BDCC84C8-9DB3-478E-9F5A-67AFFB6D10C7}"/>
          </ac:spMkLst>
        </pc:spChg>
        <pc:spChg chg="add mod">
          <ac:chgData name="Bai Zhihao" userId="4a4b8ddf0d9503d6" providerId="LiveId" clId="{04AC5F9D-3119-4713-95AF-9518FC8B2A68}" dt="2020-10-19T18:26:52.780" v="47456" actId="2085"/>
          <ac:spMkLst>
            <pc:docMk/>
            <pc:sldMk cId="2664907895" sldId="408"/>
            <ac:spMk id="13" creationId="{6A8934C9-474E-438C-BCD7-012AE666FD17}"/>
          </ac:spMkLst>
        </pc:spChg>
        <pc:spChg chg="add mod">
          <ac:chgData name="Bai Zhihao" userId="4a4b8ddf0d9503d6" providerId="LiveId" clId="{04AC5F9D-3119-4713-95AF-9518FC8B2A68}" dt="2020-10-19T18:26:52.780" v="47456" actId="2085"/>
          <ac:spMkLst>
            <pc:docMk/>
            <pc:sldMk cId="2664907895" sldId="408"/>
            <ac:spMk id="15" creationId="{EAEF37B0-3663-49C3-9312-FB3600F0BA9E}"/>
          </ac:spMkLst>
        </pc:spChg>
        <pc:spChg chg="add mod">
          <ac:chgData name="Bai Zhihao" userId="4a4b8ddf0d9503d6" providerId="LiveId" clId="{04AC5F9D-3119-4713-95AF-9518FC8B2A68}" dt="2020-10-19T18:26:52.780" v="47456" actId="2085"/>
          <ac:spMkLst>
            <pc:docMk/>
            <pc:sldMk cId="2664907895" sldId="408"/>
            <ac:spMk id="17" creationId="{28E9402A-0DAD-463F-8514-07E014526F90}"/>
          </ac:spMkLst>
        </pc:spChg>
        <pc:spChg chg="add mod">
          <ac:chgData name="Bai Zhihao" userId="4a4b8ddf0d9503d6" providerId="LiveId" clId="{04AC5F9D-3119-4713-95AF-9518FC8B2A68}" dt="2020-10-19T18:26:52.780" v="47456" actId="2085"/>
          <ac:spMkLst>
            <pc:docMk/>
            <pc:sldMk cId="2664907895" sldId="408"/>
            <ac:spMk id="19" creationId="{443C0340-BAE6-4A1D-96EE-7384FECD2F02}"/>
          </ac:spMkLst>
        </pc:spChg>
        <pc:picChg chg="mod">
          <ac:chgData name="Bai Zhihao" userId="4a4b8ddf0d9503d6" providerId="LiveId" clId="{04AC5F9D-3119-4713-95AF-9518FC8B2A68}" dt="2020-10-14T18:46:29.821" v="39247" actId="1076"/>
          <ac:picMkLst>
            <pc:docMk/>
            <pc:sldMk cId="2664907895" sldId="408"/>
            <ac:picMk id="7" creationId="{49EDF14A-0C87-422A-9D07-97E895999BFD}"/>
          </ac:picMkLst>
        </pc:picChg>
        <pc:picChg chg="del">
          <ac:chgData name="Bai Zhihao" userId="4a4b8ddf0d9503d6" providerId="LiveId" clId="{04AC5F9D-3119-4713-95AF-9518FC8B2A68}" dt="2020-10-17T22:50:40.653" v="46424"/>
          <ac:picMkLst>
            <pc:docMk/>
            <pc:sldMk cId="2664907895" sldId="408"/>
            <ac:picMk id="8" creationId="{EEC7484A-3721-465F-A09B-002994C37163}"/>
          </ac:picMkLst>
        </pc:picChg>
        <pc:cxnChg chg="add del mod">
          <ac:chgData name="Bai Zhihao" userId="4a4b8ddf0d9503d6" providerId="LiveId" clId="{04AC5F9D-3119-4713-95AF-9518FC8B2A68}" dt="2020-10-14T18:46:13.628" v="39243" actId="11529"/>
          <ac:cxnSpMkLst>
            <pc:docMk/>
            <pc:sldMk cId="2664907895" sldId="408"/>
            <ac:cxnSpMk id="9" creationId="{594491EC-B065-4679-A69B-86FEDB13EFDC}"/>
          </ac:cxnSpMkLst>
        </pc:cxnChg>
      </pc:sldChg>
      <pc:sldChg chg="addSp delSp modSp add mod modTransition modAnim modNotesTx">
        <pc:chgData name="Bai Zhihao" userId="4a4b8ddf0d9503d6" providerId="LiveId" clId="{04AC5F9D-3119-4713-95AF-9518FC8B2A68}" dt="2020-10-21T15:11:15.487" v="48862" actId="22"/>
        <pc:sldMkLst>
          <pc:docMk/>
          <pc:sldMk cId="48804897" sldId="409"/>
        </pc:sldMkLst>
        <pc:spChg chg="mod">
          <ac:chgData name="Bai Zhihao" userId="4a4b8ddf0d9503d6" providerId="LiveId" clId="{04AC5F9D-3119-4713-95AF-9518FC8B2A68}" dt="2020-10-17T22:27:27.720" v="46222" actId="20577"/>
          <ac:spMkLst>
            <pc:docMk/>
            <pc:sldMk cId="48804897" sldId="409"/>
            <ac:spMk id="2" creationId="{E9F47250-BBE6-4299-9352-F262A456BCE9}"/>
          </ac:spMkLst>
        </pc:spChg>
        <pc:spChg chg="add mod">
          <ac:chgData name="Bai Zhihao" userId="4a4b8ddf0d9503d6" providerId="LiveId" clId="{04AC5F9D-3119-4713-95AF-9518FC8B2A68}" dt="2020-10-19T18:27:01.140" v="47457" actId="2085"/>
          <ac:spMkLst>
            <pc:docMk/>
            <pc:sldMk cId="48804897" sldId="409"/>
            <ac:spMk id="3" creationId="{F24DEA5E-BFE9-41F5-A1AA-EA8291A72B61}"/>
          </ac:spMkLst>
        </pc:spChg>
        <pc:spChg chg="add">
          <ac:chgData name="Bai Zhihao" userId="4a4b8ddf0d9503d6" providerId="LiveId" clId="{04AC5F9D-3119-4713-95AF-9518FC8B2A68}" dt="2020-10-21T15:11:15.487" v="48862" actId="22"/>
          <ac:spMkLst>
            <pc:docMk/>
            <pc:sldMk cId="48804897" sldId="409"/>
            <ac:spMk id="4" creationId="{31A2CF32-68E1-4D8F-8F9E-CEDBC43CEC85}"/>
          </ac:spMkLst>
        </pc:spChg>
        <pc:spChg chg="add mod">
          <ac:chgData name="Bai Zhihao" userId="4a4b8ddf0d9503d6" providerId="LiveId" clId="{04AC5F9D-3119-4713-95AF-9518FC8B2A68}" dt="2020-10-19T18:27:01.140" v="47457" actId="2085"/>
          <ac:spMkLst>
            <pc:docMk/>
            <pc:sldMk cId="48804897" sldId="409"/>
            <ac:spMk id="9" creationId="{DAE9821C-F77B-49C2-9D42-F4571974767B}"/>
          </ac:spMkLst>
        </pc:spChg>
        <pc:spChg chg="add mod">
          <ac:chgData name="Bai Zhihao" userId="4a4b8ddf0d9503d6" providerId="LiveId" clId="{04AC5F9D-3119-4713-95AF-9518FC8B2A68}" dt="2020-10-19T18:27:01.140" v="47457" actId="2085"/>
          <ac:spMkLst>
            <pc:docMk/>
            <pc:sldMk cId="48804897" sldId="409"/>
            <ac:spMk id="11" creationId="{4826FF37-EC9B-4D67-A41A-14FF47F8F354}"/>
          </ac:spMkLst>
        </pc:spChg>
        <pc:spChg chg="add mod">
          <ac:chgData name="Bai Zhihao" userId="4a4b8ddf0d9503d6" providerId="LiveId" clId="{04AC5F9D-3119-4713-95AF-9518FC8B2A68}" dt="2020-10-19T18:27:01.140" v="47457" actId="2085"/>
          <ac:spMkLst>
            <pc:docMk/>
            <pc:sldMk cId="48804897" sldId="409"/>
            <ac:spMk id="13" creationId="{71ED7BF0-D4EE-4659-B923-F73A19363A1A}"/>
          </ac:spMkLst>
        </pc:spChg>
        <pc:spChg chg="add mod">
          <ac:chgData name="Bai Zhihao" userId="4a4b8ddf0d9503d6" providerId="LiveId" clId="{04AC5F9D-3119-4713-95AF-9518FC8B2A68}" dt="2020-10-19T18:27:01.140" v="47457" actId="2085"/>
          <ac:spMkLst>
            <pc:docMk/>
            <pc:sldMk cId="48804897" sldId="409"/>
            <ac:spMk id="15" creationId="{2310016F-E83D-4E29-84B9-E4A990AAD09C}"/>
          </ac:spMkLst>
        </pc:spChg>
        <pc:spChg chg="add mod">
          <ac:chgData name="Bai Zhihao" userId="4a4b8ddf0d9503d6" providerId="LiveId" clId="{04AC5F9D-3119-4713-95AF-9518FC8B2A68}" dt="2020-10-14T18:59:33.899" v="40818" actId="1035"/>
          <ac:spMkLst>
            <pc:docMk/>
            <pc:sldMk cId="48804897" sldId="409"/>
            <ac:spMk id="17" creationId="{7C887C46-1FE0-4235-BD2C-63A18E174317}"/>
          </ac:spMkLst>
        </pc:spChg>
        <pc:picChg chg="del">
          <ac:chgData name="Bai Zhihao" userId="4a4b8ddf0d9503d6" providerId="LiveId" clId="{04AC5F9D-3119-4713-95AF-9518FC8B2A68}" dt="2020-10-17T22:50:40.653" v="46424"/>
          <ac:picMkLst>
            <pc:docMk/>
            <pc:sldMk cId="48804897" sldId="409"/>
            <ac:picMk id="8" creationId="{E067931E-4729-45AE-8561-2F6B3B3D48D6}"/>
          </ac:picMkLst>
        </pc:picChg>
      </pc:sldChg>
      <pc:sldChg chg="addSp delSp modSp add mod ord modTransition modAnim modNotesTx">
        <pc:chgData name="Bai Zhihao" userId="4a4b8ddf0d9503d6" providerId="LiveId" clId="{04AC5F9D-3119-4713-95AF-9518FC8B2A68}" dt="2020-10-21T15:11:17.247" v="48863" actId="22"/>
        <pc:sldMkLst>
          <pc:docMk/>
          <pc:sldMk cId="1896866811" sldId="410"/>
        </pc:sldMkLst>
        <pc:spChg chg="mod">
          <ac:chgData name="Bai Zhihao" userId="4a4b8ddf0d9503d6" providerId="LiveId" clId="{04AC5F9D-3119-4713-95AF-9518FC8B2A68}" dt="2020-10-17T22:27:16.009" v="46220" actId="20577"/>
          <ac:spMkLst>
            <pc:docMk/>
            <pc:sldMk cId="1896866811" sldId="410"/>
            <ac:spMk id="2" creationId="{E9F47250-BBE6-4299-9352-F262A456BCE9}"/>
          </ac:spMkLst>
        </pc:spChg>
        <pc:spChg chg="add mod">
          <ac:chgData name="Bai Zhihao" userId="4a4b8ddf0d9503d6" providerId="LiveId" clId="{04AC5F9D-3119-4713-95AF-9518FC8B2A68}" dt="2020-10-19T18:27:14.212" v="47458" actId="2085"/>
          <ac:spMkLst>
            <pc:docMk/>
            <pc:sldMk cId="1896866811" sldId="410"/>
            <ac:spMk id="3" creationId="{E5082C7B-352E-4196-BF0C-3776321ECE9B}"/>
          </ac:spMkLst>
        </pc:spChg>
        <pc:spChg chg="add">
          <ac:chgData name="Bai Zhihao" userId="4a4b8ddf0d9503d6" providerId="LiveId" clId="{04AC5F9D-3119-4713-95AF-9518FC8B2A68}" dt="2020-10-21T15:11:17.247" v="48863" actId="22"/>
          <ac:spMkLst>
            <pc:docMk/>
            <pc:sldMk cId="1896866811" sldId="410"/>
            <ac:spMk id="4" creationId="{F03F51F2-437F-4966-801A-C3D7D68D4859}"/>
          </ac:spMkLst>
        </pc:spChg>
        <pc:spChg chg="add mod">
          <ac:chgData name="Bai Zhihao" userId="4a4b8ddf0d9503d6" providerId="LiveId" clId="{04AC5F9D-3119-4713-95AF-9518FC8B2A68}" dt="2020-10-19T18:27:14.212" v="47458" actId="2085"/>
          <ac:spMkLst>
            <pc:docMk/>
            <pc:sldMk cId="1896866811" sldId="410"/>
            <ac:spMk id="9" creationId="{97F38BF4-7AEF-4F7F-B08F-7C831A882246}"/>
          </ac:spMkLst>
        </pc:spChg>
        <pc:spChg chg="add mod">
          <ac:chgData name="Bai Zhihao" userId="4a4b8ddf0d9503d6" providerId="LiveId" clId="{04AC5F9D-3119-4713-95AF-9518FC8B2A68}" dt="2020-10-19T18:27:14.212" v="47458" actId="2085"/>
          <ac:spMkLst>
            <pc:docMk/>
            <pc:sldMk cId="1896866811" sldId="410"/>
            <ac:spMk id="11" creationId="{31AD6607-ECF6-466A-80EF-C685CD97495C}"/>
          </ac:spMkLst>
        </pc:spChg>
        <pc:spChg chg="add mod">
          <ac:chgData name="Bai Zhihao" userId="4a4b8ddf0d9503d6" providerId="LiveId" clId="{04AC5F9D-3119-4713-95AF-9518FC8B2A68}" dt="2020-10-19T18:27:14.212" v="47458" actId="2085"/>
          <ac:spMkLst>
            <pc:docMk/>
            <pc:sldMk cId="1896866811" sldId="410"/>
            <ac:spMk id="13" creationId="{3748EFE0-F50F-4F1B-AD35-CEDF38D785E6}"/>
          </ac:spMkLst>
        </pc:spChg>
        <pc:spChg chg="add mod">
          <ac:chgData name="Bai Zhihao" userId="4a4b8ddf0d9503d6" providerId="LiveId" clId="{04AC5F9D-3119-4713-95AF-9518FC8B2A68}" dt="2020-10-19T18:27:14.212" v="47458" actId="2085"/>
          <ac:spMkLst>
            <pc:docMk/>
            <pc:sldMk cId="1896866811" sldId="410"/>
            <ac:spMk id="15" creationId="{EAB496B7-1039-4905-9DB0-E846A773A40A}"/>
          </ac:spMkLst>
        </pc:spChg>
        <pc:spChg chg="add del mod">
          <ac:chgData name="Bai Zhihao" userId="4a4b8ddf0d9503d6" providerId="LiveId" clId="{04AC5F9D-3119-4713-95AF-9518FC8B2A68}" dt="2020-10-14T18:54:50.541" v="40314" actId="478"/>
          <ac:spMkLst>
            <pc:docMk/>
            <pc:sldMk cId="1896866811" sldId="410"/>
            <ac:spMk id="16" creationId="{DB4C0829-6FB9-4F80-9D7E-6207582EE7FF}"/>
          </ac:spMkLst>
        </pc:spChg>
        <pc:spChg chg="add mod">
          <ac:chgData name="Bai Zhihao" userId="4a4b8ddf0d9503d6" providerId="LiveId" clId="{04AC5F9D-3119-4713-95AF-9518FC8B2A68}" dt="2020-10-14T18:59:51.700" v="40909" actId="14100"/>
          <ac:spMkLst>
            <pc:docMk/>
            <pc:sldMk cId="1896866811" sldId="410"/>
            <ac:spMk id="18" creationId="{1FEDE1ED-5310-4106-ACD0-242D61DA3329}"/>
          </ac:spMkLst>
        </pc:spChg>
        <pc:picChg chg="mod">
          <ac:chgData name="Bai Zhihao" userId="4a4b8ddf0d9503d6" providerId="LiveId" clId="{04AC5F9D-3119-4713-95AF-9518FC8B2A68}" dt="2020-10-14T18:54:54.971" v="40315" actId="29295"/>
          <ac:picMkLst>
            <pc:docMk/>
            <pc:sldMk cId="1896866811" sldId="410"/>
            <ac:picMk id="7" creationId="{49EDF14A-0C87-422A-9D07-97E895999BFD}"/>
          </ac:picMkLst>
        </pc:picChg>
        <pc:picChg chg="del">
          <ac:chgData name="Bai Zhihao" userId="4a4b8ddf0d9503d6" providerId="LiveId" clId="{04AC5F9D-3119-4713-95AF-9518FC8B2A68}" dt="2020-10-17T22:50:40.653" v="46424"/>
          <ac:picMkLst>
            <pc:docMk/>
            <pc:sldMk cId="1896866811" sldId="410"/>
            <ac:picMk id="8" creationId="{A8F5F52E-C860-4004-8ED2-F69E318398D7}"/>
          </ac:picMkLst>
        </pc:picChg>
      </pc:sldChg>
      <pc:sldChg chg="addSp delSp modSp add del mod ord modTransition modAnim modNotesTx">
        <pc:chgData name="Bai Zhihao" userId="4a4b8ddf0d9503d6" providerId="LiveId" clId="{04AC5F9D-3119-4713-95AF-9518FC8B2A68}" dt="2020-10-20T02:56:42.169" v="48307" actId="47"/>
        <pc:sldMkLst>
          <pc:docMk/>
          <pc:sldMk cId="3113303084" sldId="411"/>
        </pc:sldMkLst>
        <pc:spChg chg="mod">
          <ac:chgData name="Bai Zhihao" userId="4a4b8ddf0d9503d6" providerId="LiveId" clId="{04AC5F9D-3119-4713-95AF-9518FC8B2A68}" dt="2020-10-17T22:27:08.570" v="46217" actId="20577"/>
          <ac:spMkLst>
            <pc:docMk/>
            <pc:sldMk cId="3113303084" sldId="411"/>
            <ac:spMk id="2" creationId="{E9F47250-BBE6-4299-9352-F262A456BCE9}"/>
          </ac:spMkLst>
        </pc:spChg>
        <pc:spChg chg="add">
          <ac:chgData name="Bai Zhihao" userId="4a4b8ddf0d9503d6" providerId="LiveId" clId="{04AC5F9D-3119-4713-95AF-9518FC8B2A68}" dt="2020-10-14T18:44:26.126" v="39069" actId="22"/>
          <ac:spMkLst>
            <pc:docMk/>
            <pc:sldMk cId="3113303084" sldId="411"/>
            <ac:spMk id="3" creationId="{1D599FB9-4C3E-4D43-85D4-81E5BB82B1DA}"/>
          </ac:spMkLst>
        </pc:spChg>
        <pc:picChg chg="del">
          <ac:chgData name="Bai Zhihao" userId="4a4b8ddf0d9503d6" providerId="LiveId" clId="{04AC5F9D-3119-4713-95AF-9518FC8B2A68}" dt="2020-10-17T22:50:40.653" v="46424"/>
          <ac:picMkLst>
            <pc:docMk/>
            <pc:sldMk cId="3113303084" sldId="411"/>
            <ac:picMk id="8" creationId="{CC049CB2-2BCD-4FF2-B232-A298A4983635}"/>
          </ac:picMkLst>
        </pc:picChg>
      </pc:sldChg>
      <pc:sldChg chg="addSp delSp modSp add mod modTransition modAnim modNotesTx">
        <pc:chgData name="Bai Zhihao" userId="4a4b8ddf0d9503d6" providerId="LiveId" clId="{04AC5F9D-3119-4713-95AF-9518FC8B2A68}" dt="2020-10-21T15:11:38.988" v="48868" actId="207"/>
        <pc:sldMkLst>
          <pc:docMk/>
          <pc:sldMk cId="4189219528" sldId="412"/>
        </pc:sldMkLst>
        <pc:spChg chg="mod">
          <ac:chgData name="Bai Zhihao" userId="4a4b8ddf0d9503d6" providerId="LiveId" clId="{04AC5F9D-3119-4713-95AF-9518FC8B2A68}" dt="2020-10-17T22:27:19.372" v="46221" actId="20577"/>
          <ac:spMkLst>
            <pc:docMk/>
            <pc:sldMk cId="4189219528" sldId="412"/>
            <ac:spMk id="2" creationId="{E9F47250-BBE6-4299-9352-F262A456BCE9}"/>
          </ac:spMkLst>
        </pc:spChg>
        <pc:spChg chg="add mod">
          <ac:chgData name="Bai Zhihao" userId="4a4b8ddf0d9503d6" providerId="LiveId" clId="{04AC5F9D-3119-4713-95AF-9518FC8B2A68}" dt="2020-10-21T15:11:38.988" v="48868" actId="207"/>
          <ac:spMkLst>
            <pc:docMk/>
            <pc:sldMk cId="4189219528" sldId="412"/>
            <ac:spMk id="3" creationId="{40668E96-9C25-4EB5-90A1-54E200C81AB2}"/>
          </ac:spMkLst>
        </pc:spChg>
        <pc:spChg chg="del mod">
          <ac:chgData name="Bai Zhihao" userId="4a4b8ddf0d9503d6" providerId="LiveId" clId="{04AC5F9D-3119-4713-95AF-9518FC8B2A68}" dt="2020-10-20T03:06:28.258" v="48320" actId="478"/>
          <ac:spMkLst>
            <pc:docMk/>
            <pc:sldMk cId="4189219528" sldId="412"/>
            <ac:spMk id="3" creationId="{E5082C7B-352E-4196-BF0C-3776321ECE9B}"/>
          </ac:spMkLst>
        </pc:spChg>
        <pc:spChg chg="add mod">
          <ac:chgData name="Bai Zhihao" userId="4a4b8ddf0d9503d6" providerId="LiveId" clId="{04AC5F9D-3119-4713-95AF-9518FC8B2A68}" dt="2020-10-19T18:26:10.499" v="47449" actId="1076"/>
          <ac:spMkLst>
            <pc:docMk/>
            <pc:sldMk cId="4189219528" sldId="412"/>
            <ac:spMk id="4" creationId="{1BBFDC3B-2B6C-4C47-8577-65F8FE9A9CBB}"/>
          </ac:spMkLst>
        </pc:spChg>
        <pc:spChg chg="del mod">
          <ac:chgData name="Bai Zhihao" userId="4a4b8ddf0d9503d6" providerId="LiveId" clId="{04AC5F9D-3119-4713-95AF-9518FC8B2A68}" dt="2020-10-20T03:06:27.374" v="48319" actId="478"/>
          <ac:spMkLst>
            <pc:docMk/>
            <pc:sldMk cId="4189219528" sldId="412"/>
            <ac:spMk id="9" creationId="{97F38BF4-7AEF-4F7F-B08F-7C831A882246}"/>
          </ac:spMkLst>
        </pc:spChg>
        <pc:spChg chg="del mod">
          <ac:chgData name="Bai Zhihao" userId="4a4b8ddf0d9503d6" providerId="LiveId" clId="{04AC5F9D-3119-4713-95AF-9518FC8B2A68}" dt="2020-10-20T03:06:26.142" v="48318" actId="478"/>
          <ac:spMkLst>
            <pc:docMk/>
            <pc:sldMk cId="4189219528" sldId="412"/>
            <ac:spMk id="11" creationId="{31AD6607-ECF6-466A-80EF-C685CD97495C}"/>
          </ac:spMkLst>
        </pc:spChg>
        <pc:spChg chg="del mod">
          <ac:chgData name="Bai Zhihao" userId="4a4b8ddf0d9503d6" providerId="LiveId" clId="{04AC5F9D-3119-4713-95AF-9518FC8B2A68}" dt="2020-10-20T03:06:23.934" v="48317" actId="478"/>
          <ac:spMkLst>
            <pc:docMk/>
            <pc:sldMk cId="4189219528" sldId="412"/>
            <ac:spMk id="13" creationId="{3748EFE0-F50F-4F1B-AD35-CEDF38D785E6}"/>
          </ac:spMkLst>
        </pc:spChg>
        <pc:spChg chg="del mod">
          <ac:chgData name="Bai Zhihao" userId="4a4b8ddf0d9503d6" providerId="LiveId" clId="{04AC5F9D-3119-4713-95AF-9518FC8B2A68}" dt="2020-10-20T03:06:22.574" v="48316" actId="478"/>
          <ac:spMkLst>
            <pc:docMk/>
            <pc:sldMk cId="4189219528" sldId="412"/>
            <ac:spMk id="15" creationId="{EAB496B7-1039-4905-9DB0-E846A773A40A}"/>
          </ac:spMkLst>
        </pc:spChg>
        <pc:spChg chg="del mod">
          <ac:chgData name="Bai Zhihao" userId="4a4b8ddf0d9503d6" providerId="LiveId" clId="{04AC5F9D-3119-4713-95AF-9518FC8B2A68}" dt="2020-10-19T18:26:00.560" v="47448" actId="478"/>
          <ac:spMkLst>
            <pc:docMk/>
            <pc:sldMk cId="4189219528" sldId="412"/>
            <ac:spMk id="16" creationId="{DB4C0829-6FB9-4F80-9D7E-6207582EE7FF}"/>
          </ac:spMkLst>
        </pc:spChg>
        <pc:picChg chg="mod">
          <ac:chgData name="Bai Zhihao" userId="4a4b8ddf0d9503d6" providerId="LiveId" clId="{04AC5F9D-3119-4713-95AF-9518FC8B2A68}" dt="2020-10-19T17:56:13.605" v="47327" actId="1076"/>
          <ac:picMkLst>
            <pc:docMk/>
            <pc:sldMk cId="4189219528" sldId="412"/>
            <ac:picMk id="7" creationId="{49EDF14A-0C87-422A-9D07-97E895999BFD}"/>
          </ac:picMkLst>
        </pc:picChg>
        <pc:picChg chg="del">
          <ac:chgData name="Bai Zhihao" userId="4a4b8ddf0d9503d6" providerId="LiveId" clId="{04AC5F9D-3119-4713-95AF-9518FC8B2A68}" dt="2020-10-17T22:50:40.653" v="46424"/>
          <ac:picMkLst>
            <pc:docMk/>
            <pc:sldMk cId="4189219528" sldId="412"/>
            <ac:picMk id="8" creationId="{44F4FAD5-804F-4FF9-9750-ABA55B6FE9D5}"/>
          </ac:picMkLst>
        </pc:picChg>
      </pc:sldChg>
      <pc:sldChg chg="addSp modSp add mod modNotesTx">
        <pc:chgData name="Bai Zhihao" userId="4a4b8ddf0d9503d6" providerId="LiveId" clId="{04AC5F9D-3119-4713-95AF-9518FC8B2A68}" dt="2020-10-14T19:43:21.075" v="43510"/>
        <pc:sldMkLst>
          <pc:docMk/>
          <pc:sldMk cId="112048652" sldId="413"/>
        </pc:sldMkLst>
        <pc:spChg chg="mod">
          <ac:chgData name="Bai Zhihao" userId="4a4b8ddf0d9503d6" providerId="LiveId" clId="{04AC5F9D-3119-4713-95AF-9518FC8B2A68}" dt="2020-10-14T19:43:21.075" v="43510"/>
          <ac:spMkLst>
            <pc:docMk/>
            <pc:sldMk cId="112048652" sldId="413"/>
            <ac:spMk id="2" creationId="{0EAB01D4-7C25-4B0C-AB7D-D718E0F610C7}"/>
          </ac:spMkLst>
        </pc:spChg>
        <pc:spChg chg="add mod">
          <ac:chgData name="Bai Zhihao" userId="4a4b8ddf0d9503d6" providerId="LiveId" clId="{04AC5F9D-3119-4713-95AF-9518FC8B2A68}" dt="2020-10-14T19:00:17.570" v="40915" actId="14100"/>
          <ac:spMkLst>
            <pc:docMk/>
            <pc:sldMk cId="112048652" sldId="413"/>
            <ac:spMk id="3" creationId="{9997ACE6-78E4-4905-867C-810AACF3BB09}"/>
          </ac:spMkLst>
        </pc:spChg>
        <pc:spChg chg="add mod">
          <ac:chgData name="Bai Zhihao" userId="4a4b8ddf0d9503d6" providerId="LiveId" clId="{04AC5F9D-3119-4713-95AF-9518FC8B2A68}" dt="2020-10-14T19:02:33.252" v="41260" actId="1076"/>
          <ac:spMkLst>
            <pc:docMk/>
            <pc:sldMk cId="112048652" sldId="413"/>
            <ac:spMk id="7" creationId="{AA633AC8-8F7C-442F-8062-8AF45F592517}"/>
          </ac:spMkLst>
        </pc:spChg>
      </pc:sldChg>
      <pc:sldChg chg="addSp modSp add mod modNotesTx">
        <pc:chgData name="Bai Zhihao" userId="4a4b8ddf0d9503d6" providerId="LiveId" clId="{04AC5F9D-3119-4713-95AF-9518FC8B2A68}" dt="2020-10-14T19:43:24.553" v="43511"/>
        <pc:sldMkLst>
          <pc:docMk/>
          <pc:sldMk cId="4138392691" sldId="414"/>
        </pc:sldMkLst>
        <pc:spChg chg="mod">
          <ac:chgData name="Bai Zhihao" userId="4a4b8ddf0d9503d6" providerId="LiveId" clId="{04AC5F9D-3119-4713-95AF-9518FC8B2A68}" dt="2020-10-14T19:43:24.553" v="43511"/>
          <ac:spMkLst>
            <pc:docMk/>
            <pc:sldMk cId="4138392691" sldId="414"/>
            <ac:spMk id="2" creationId="{0EAB01D4-7C25-4B0C-AB7D-D718E0F610C7}"/>
          </ac:spMkLst>
        </pc:spChg>
        <pc:spChg chg="add mod">
          <ac:chgData name="Bai Zhihao" userId="4a4b8ddf0d9503d6" providerId="LiveId" clId="{04AC5F9D-3119-4713-95AF-9518FC8B2A68}" dt="2020-10-14T19:00:26.467" v="40938" actId="14100"/>
          <ac:spMkLst>
            <pc:docMk/>
            <pc:sldMk cId="4138392691" sldId="414"/>
            <ac:spMk id="3" creationId="{8FE1E0D8-6CF0-4D2F-8274-9925D34A904F}"/>
          </ac:spMkLst>
        </pc:spChg>
        <pc:spChg chg="add mod">
          <ac:chgData name="Bai Zhihao" userId="4a4b8ddf0d9503d6" providerId="LiveId" clId="{04AC5F9D-3119-4713-95AF-9518FC8B2A68}" dt="2020-10-14T19:09:55.082" v="42017" actId="692"/>
          <ac:spMkLst>
            <pc:docMk/>
            <pc:sldMk cId="4138392691" sldId="414"/>
            <ac:spMk id="7" creationId="{042D7559-6773-434F-84B0-A78C842F274E}"/>
          </ac:spMkLst>
        </pc:spChg>
        <pc:picChg chg="mod">
          <ac:chgData name="Bai Zhihao" userId="4a4b8ddf0d9503d6" providerId="LiveId" clId="{04AC5F9D-3119-4713-95AF-9518FC8B2A68}" dt="2020-10-14T19:04:40.300" v="41472" actId="1076"/>
          <ac:picMkLst>
            <pc:docMk/>
            <pc:sldMk cId="4138392691" sldId="414"/>
            <ac:picMk id="19" creationId="{40B4DA17-DBCD-435D-AF69-960EAFE25C18}"/>
          </ac:picMkLst>
        </pc:picChg>
      </pc:sldChg>
      <pc:sldChg chg="addSp modSp add mod modNotesTx">
        <pc:chgData name="Bai Zhihao" userId="4a4b8ddf0d9503d6" providerId="LiveId" clId="{04AC5F9D-3119-4713-95AF-9518FC8B2A68}" dt="2020-10-14T19:43:27.740" v="43512"/>
        <pc:sldMkLst>
          <pc:docMk/>
          <pc:sldMk cId="1355776782" sldId="415"/>
        </pc:sldMkLst>
        <pc:spChg chg="mod">
          <ac:chgData name="Bai Zhihao" userId="4a4b8ddf0d9503d6" providerId="LiveId" clId="{04AC5F9D-3119-4713-95AF-9518FC8B2A68}" dt="2020-10-14T19:43:27.740" v="43512"/>
          <ac:spMkLst>
            <pc:docMk/>
            <pc:sldMk cId="1355776782" sldId="415"/>
            <ac:spMk id="2" creationId="{0EAB01D4-7C25-4B0C-AB7D-D718E0F610C7}"/>
          </ac:spMkLst>
        </pc:spChg>
        <pc:spChg chg="add mod">
          <ac:chgData name="Bai Zhihao" userId="4a4b8ddf0d9503d6" providerId="LiveId" clId="{04AC5F9D-3119-4713-95AF-9518FC8B2A68}" dt="2020-10-14T19:00:35.962" v="40974" actId="14100"/>
          <ac:spMkLst>
            <pc:docMk/>
            <pc:sldMk cId="1355776782" sldId="415"/>
            <ac:spMk id="3" creationId="{71689C2A-C208-4A35-B891-ED06B88F2A9A}"/>
          </ac:spMkLst>
        </pc:spChg>
        <pc:spChg chg="add mod">
          <ac:chgData name="Bai Zhihao" userId="4a4b8ddf0d9503d6" providerId="LiveId" clId="{04AC5F9D-3119-4713-95AF-9518FC8B2A68}" dt="2020-10-14T19:09:48.194" v="42016" actId="692"/>
          <ac:spMkLst>
            <pc:docMk/>
            <pc:sldMk cId="1355776782" sldId="415"/>
            <ac:spMk id="7" creationId="{FB4116F9-D38B-4870-953C-509C8F28D1DD}"/>
          </ac:spMkLst>
        </pc:spChg>
      </pc:sldChg>
      <pc:sldChg chg="addSp modSp add mod modNotesTx">
        <pc:chgData name="Bai Zhihao" userId="4a4b8ddf0d9503d6" providerId="LiveId" clId="{04AC5F9D-3119-4713-95AF-9518FC8B2A68}" dt="2020-10-14T19:43:30.882" v="43513"/>
        <pc:sldMkLst>
          <pc:docMk/>
          <pc:sldMk cId="2789671280" sldId="416"/>
        </pc:sldMkLst>
        <pc:spChg chg="mod">
          <ac:chgData name="Bai Zhihao" userId="4a4b8ddf0d9503d6" providerId="LiveId" clId="{04AC5F9D-3119-4713-95AF-9518FC8B2A68}" dt="2020-10-14T19:43:30.882" v="43513"/>
          <ac:spMkLst>
            <pc:docMk/>
            <pc:sldMk cId="2789671280" sldId="416"/>
            <ac:spMk id="2" creationId="{0EAB01D4-7C25-4B0C-AB7D-D718E0F610C7}"/>
          </ac:spMkLst>
        </pc:spChg>
        <pc:spChg chg="add mod">
          <ac:chgData name="Bai Zhihao" userId="4a4b8ddf0d9503d6" providerId="LiveId" clId="{04AC5F9D-3119-4713-95AF-9518FC8B2A68}" dt="2020-10-14T19:00:48.045" v="41029" actId="14100"/>
          <ac:spMkLst>
            <pc:docMk/>
            <pc:sldMk cId="2789671280" sldId="416"/>
            <ac:spMk id="3" creationId="{1A26FB9D-1AE9-47B6-861D-CFE52FCE6803}"/>
          </ac:spMkLst>
        </pc:spChg>
        <pc:spChg chg="add mod">
          <ac:chgData name="Bai Zhihao" userId="4a4b8ddf0d9503d6" providerId="LiveId" clId="{04AC5F9D-3119-4713-95AF-9518FC8B2A68}" dt="2020-10-14T19:09:32.795" v="42015" actId="692"/>
          <ac:spMkLst>
            <pc:docMk/>
            <pc:sldMk cId="2789671280" sldId="416"/>
            <ac:spMk id="7" creationId="{823B7AB2-B16C-4CEB-886A-973FC13C4307}"/>
          </ac:spMkLst>
        </pc:spChg>
      </pc:sldChg>
      <pc:sldChg chg="addSp modSp add mod">
        <pc:chgData name="Bai Zhihao" userId="4a4b8ddf0d9503d6" providerId="LiveId" clId="{04AC5F9D-3119-4713-95AF-9518FC8B2A68}" dt="2020-10-14T19:43:36.641" v="43515" actId="20577"/>
        <pc:sldMkLst>
          <pc:docMk/>
          <pc:sldMk cId="432648829" sldId="417"/>
        </pc:sldMkLst>
        <pc:spChg chg="mod">
          <ac:chgData name="Bai Zhihao" userId="4a4b8ddf0d9503d6" providerId="LiveId" clId="{04AC5F9D-3119-4713-95AF-9518FC8B2A68}" dt="2020-10-14T19:43:33.840" v="43514"/>
          <ac:spMkLst>
            <pc:docMk/>
            <pc:sldMk cId="432648829" sldId="417"/>
            <ac:spMk id="2" creationId="{0EAB01D4-7C25-4B0C-AB7D-D718E0F610C7}"/>
          </ac:spMkLst>
        </pc:spChg>
        <pc:spChg chg="add mod">
          <ac:chgData name="Bai Zhihao" userId="4a4b8ddf0d9503d6" providerId="LiveId" clId="{04AC5F9D-3119-4713-95AF-9518FC8B2A68}" dt="2020-10-14T19:43:36.641" v="43515" actId="20577"/>
          <ac:spMkLst>
            <pc:docMk/>
            <pc:sldMk cId="432648829" sldId="417"/>
            <ac:spMk id="3" creationId="{72A4CF45-45A5-4A74-965F-206519C5F7CA}"/>
          </ac:spMkLst>
        </pc:spChg>
        <pc:spChg chg="mod">
          <ac:chgData name="Bai Zhihao" userId="4a4b8ddf0d9503d6" providerId="LiveId" clId="{04AC5F9D-3119-4713-95AF-9518FC8B2A68}" dt="2020-10-14T19:11:07.069" v="42091" actId="207"/>
          <ac:spMkLst>
            <pc:docMk/>
            <pc:sldMk cId="432648829" sldId="417"/>
            <ac:spMk id="6" creationId="{12F79E64-56D4-4F86-AFFB-403E089709B5}"/>
          </ac:spMkLst>
        </pc:spChg>
        <pc:spChg chg="mod">
          <ac:chgData name="Bai Zhihao" userId="4a4b8ddf0d9503d6" providerId="LiveId" clId="{04AC5F9D-3119-4713-95AF-9518FC8B2A68}" dt="2020-10-14T19:10:38.540" v="42087" actId="207"/>
          <ac:spMkLst>
            <pc:docMk/>
            <pc:sldMk cId="432648829" sldId="417"/>
            <ac:spMk id="8" creationId="{4FF2AAAE-5FBA-4E5D-89EF-0CAA00F717D1}"/>
          </ac:spMkLst>
        </pc:spChg>
        <pc:picChg chg="mod">
          <ac:chgData name="Bai Zhihao" userId="4a4b8ddf0d9503d6" providerId="LiveId" clId="{04AC5F9D-3119-4713-95AF-9518FC8B2A68}" dt="2020-10-14T19:10:27.036" v="42083" actId="29295"/>
          <ac:picMkLst>
            <pc:docMk/>
            <pc:sldMk cId="432648829" sldId="417"/>
            <ac:picMk id="19" creationId="{40B4DA17-DBCD-435D-AF69-960EAFE25C18}"/>
          </ac:picMkLst>
        </pc:picChg>
        <pc:picChg chg="mod">
          <ac:chgData name="Bai Zhihao" userId="4a4b8ddf0d9503d6" providerId="LiveId" clId="{04AC5F9D-3119-4713-95AF-9518FC8B2A68}" dt="2020-10-14T19:10:29.435" v="42085" actId="29295"/>
          <ac:picMkLst>
            <pc:docMk/>
            <pc:sldMk cId="432648829" sldId="417"/>
            <ac:picMk id="21" creationId="{E6448B23-E024-4D58-9F96-44F3BAC3B643}"/>
          </ac:picMkLst>
        </pc:picChg>
      </pc:sldChg>
      <pc:sldChg chg="addSp modSp add del mod">
        <pc:chgData name="Bai Zhihao" userId="4a4b8ddf0d9503d6" providerId="LiveId" clId="{04AC5F9D-3119-4713-95AF-9518FC8B2A68}" dt="2020-10-15T22:24:37.690" v="43571" actId="47"/>
        <pc:sldMkLst>
          <pc:docMk/>
          <pc:sldMk cId="391160698" sldId="418"/>
        </pc:sldMkLst>
        <pc:spChg chg="add mod">
          <ac:chgData name="Bai Zhihao" userId="4a4b8ddf0d9503d6" providerId="LiveId" clId="{04AC5F9D-3119-4713-95AF-9518FC8B2A68}" dt="2020-10-15T22:24:28.442" v="43567" actId="21"/>
          <ac:spMkLst>
            <pc:docMk/>
            <pc:sldMk cId="391160698" sldId="418"/>
            <ac:spMk id="6" creationId="{F80E62BE-3713-4889-82DB-FB61CC807E7C}"/>
          </ac:spMkLst>
        </pc:spChg>
      </pc:sldChg>
      <pc:sldChg chg="delSp modSp add mod modNotesTx">
        <pc:chgData name="Bai Zhihao" userId="4a4b8ddf0d9503d6" providerId="LiveId" clId="{04AC5F9D-3119-4713-95AF-9518FC8B2A68}" dt="2020-10-14T19:43:46.531" v="43517" actId="20577"/>
        <pc:sldMkLst>
          <pc:docMk/>
          <pc:sldMk cId="131899980" sldId="419"/>
        </pc:sldMkLst>
        <pc:spChg chg="mod">
          <ac:chgData name="Bai Zhihao" userId="4a4b8ddf0d9503d6" providerId="LiveId" clId="{04AC5F9D-3119-4713-95AF-9518FC8B2A68}" dt="2020-10-14T19:43:46.531" v="43517" actId="20577"/>
          <ac:spMkLst>
            <pc:docMk/>
            <pc:sldMk cId="131899980" sldId="419"/>
            <ac:spMk id="7" creationId="{4ED59C97-6F79-46F1-BBFA-5D3BD5864A50}"/>
          </ac:spMkLst>
        </pc:spChg>
        <pc:spChg chg="del">
          <ac:chgData name="Bai Zhihao" userId="4a4b8ddf0d9503d6" providerId="LiveId" clId="{04AC5F9D-3119-4713-95AF-9518FC8B2A68}" dt="2020-10-14T19:28:00.973" v="43240" actId="478"/>
          <ac:spMkLst>
            <pc:docMk/>
            <pc:sldMk cId="131899980" sldId="419"/>
            <ac:spMk id="8" creationId="{DF03B806-2D4C-4BC4-972D-4AF0FBE8973B}"/>
          </ac:spMkLst>
        </pc:spChg>
      </pc:sldChg>
      <pc:sldChg chg="delSp modSp add mod modNotesTx">
        <pc:chgData name="Bai Zhihao" userId="4a4b8ddf0d9503d6" providerId="LiveId" clId="{04AC5F9D-3119-4713-95AF-9518FC8B2A68}" dt="2020-10-14T19:43:51.948" v="43521" actId="20577"/>
        <pc:sldMkLst>
          <pc:docMk/>
          <pc:sldMk cId="910276032" sldId="420"/>
        </pc:sldMkLst>
        <pc:spChg chg="mod">
          <ac:chgData name="Bai Zhihao" userId="4a4b8ddf0d9503d6" providerId="LiveId" clId="{04AC5F9D-3119-4713-95AF-9518FC8B2A68}" dt="2020-10-14T19:43:51.948" v="43521" actId="20577"/>
          <ac:spMkLst>
            <pc:docMk/>
            <pc:sldMk cId="910276032" sldId="420"/>
            <ac:spMk id="7" creationId="{4ED59C97-6F79-46F1-BBFA-5D3BD5864A50}"/>
          </ac:spMkLst>
        </pc:spChg>
        <pc:spChg chg="del">
          <ac:chgData name="Bai Zhihao" userId="4a4b8ddf0d9503d6" providerId="LiveId" clId="{04AC5F9D-3119-4713-95AF-9518FC8B2A68}" dt="2020-10-14T19:27:57.852" v="43239" actId="478"/>
          <ac:spMkLst>
            <pc:docMk/>
            <pc:sldMk cId="910276032" sldId="420"/>
            <ac:spMk id="8" creationId="{DF03B806-2D4C-4BC4-972D-4AF0FBE8973B}"/>
          </ac:spMkLst>
        </pc:spChg>
      </pc:sldChg>
      <pc:sldChg chg="delSp modSp add del mod modTransition modAnim modNotesTx">
        <pc:chgData name="Bai Zhihao" userId="4a4b8ddf0d9503d6" providerId="LiveId" clId="{04AC5F9D-3119-4713-95AF-9518FC8B2A68}" dt="2020-10-18T15:40:07.982" v="46468" actId="47"/>
        <pc:sldMkLst>
          <pc:docMk/>
          <pc:sldMk cId="387115240" sldId="421"/>
        </pc:sldMkLst>
        <pc:spChg chg="mod">
          <ac:chgData name="Bai Zhihao" userId="4a4b8ddf0d9503d6" providerId="LiveId" clId="{04AC5F9D-3119-4713-95AF-9518FC8B2A68}" dt="2020-10-14T19:43:57.836" v="43527" actId="20577"/>
          <ac:spMkLst>
            <pc:docMk/>
            <pc:sldMk cId="387115240" sldId="421"/>
            <ac:spMk id="7" creationId="{4ED59C97-6F79-46F1-BBFA-5D3BD5864A50}"/>
          </ac:spMkLst>
        </pc:spChg>
        <pc:spChg chg="del">
          <ac:chgData name="Bai Zhihao" userId="4a4b8ddf0d9503d6" providerId="LiveId" clId="{04AC5F9D-3119-4713-95AF-9518FC8B2A68}" dt="2020-10-14T19:27:54.715" v="43238" actId="478"/>
          <ac:spMkLst>
            <pc:docMk/>
            <pc:sldMk cId="387115240" sldId="421"/>
            <ac:spMk id="8" creationId="{DF03B806-2D4C-4BC4-972D-4AF0FBE8973B}"/>
          </ac:spMkLst>
        </pc:spChg>
        <pc:picChg chg="del">
          <ac:chgData name="Bai Zhihao" userId="4a4b8ddf0d9503d6" providerId="LiveId" clId="{04AC5F9D-3119-4713-95AF-9518FC8B2A68}" dt="2020-10-17T22:50:40.653" v="46424"/>
          <ac:picMkLst>
            <pc:docMk/>
            <pc:sldMk cId="387115240" sldId="421"/>
            <ac:picMk id="2" creationId="{01667185-2E5F-431D-A428-F7B573737380}"/>
          </ac:picMkLst>
        </pc:picChg>
      </pc:sldChg>
      <pc:sldChg chg="addSp delSp modSp new mod modTransition modClrScheme modAnim chgLayout modNotesTx">
        <pc:chgData name="Bai Zhihao" userId="4a4b8ddf0d9503d6" providerId="LiveId" clId="{04AC5F9D-3119-4713-95AF-9518FC8B2A68}" dt="2020-10-20T00:01:20.883" v="47665"/>
        <pc:sldMkLst>
          <pc:docMk/>
          <pc:sldMk cId="780198593" sldId="422"/>
        </pc:sldMkLst>
        <pc:spChg chg="del">
          <ac:chgData name="Bai Zhihao" userId="4a4b8ddf0d9503d6" providerId="LiveId" clId="{04AC5F9D-3119-4713-95AF-9518FC8B2A68}" dt="2020-10-14T19:29:36.755" v="43381" actId="700"/>
          <ac:spMkLst>
            <pc:docMk/>
            <pc:sldMk cId="780198593" sldId="422"/>
            <ac:spMk id="2" creationId="{120A78C7-5180-4465-B33A-214010EF1B1A}"/>
          </ac:spMkLst>
        </pc:spChg>
        <pc:spChg chg="del">
          <ac:chgData name="Bai Zhihao" userId="4a4b8ddf0d9503d6" providerId="LiveId" clId="{04AC5F9D-3119-4713-95AF-9518FC8B2A68}" dt="2020-10-14T19:29:36.755" v="43381" actId="700"/>
          <ac:spMkLst>
            <pc:docMk/>
            <pc:sldMk cId="780198593" sldId="422"/>
            <ac:spMk id="3" creationId="{DB34113A-0837-4253-B419-0FB5BFE8C4BD}"/>
          </ac:spMkLst>
        </pc:spChg>
        <pc:spChg chg="mod ord">
          <ac:chgData name="Bai Zhihao" userId="4a4b8ddf0d9503d6" providerId="LiveId" clId="{04AC5F9D-3119-4713-95AF-9518FC8B2A68}" dt="2020-10-14T19:29:36.755" v="43381" actId="700"/>
          <ac:spMkLst>
            <pc:docMk/>
            <pc:sldMk cId="780198593" sldId="422"/>
            <ac:spMk id="4" creationId="{42487496-B0E6-4FC9-962B-29627AEAF888}"/>
          </ac:spMkLst>
        </pc:spChg>
        <pc:spChg chg="mod ord">
          <ac:chgData name="Bai Zhihao" userId="4a4b8ddf0d9503d6" providerId="LiveId" clId="{04AC5F9D-3119-4713-95AF-9518FC8B2A68}" dt="2020-10-14T19:29:36.755" v="43381" actId="700"/>
          <ac:spMkLst>
            <pc:docMk/>
            <pc:sldMk cId="780198593" sldId="422"/>
            <ac:spMk id="5" creationId="{25A5A9D2-28A4-423F-A811-7F4165043638}"/>
          </ac:spMkLst>
        </pc:spChg>
        <pc:spChg chg="add mod">
          <ac:chgData name="Bai Zhihao" userId="4a4b8ddf0d9503d6" providerId="LiveId" clId="{04AC5F9D-3119-4713-95AF-9518FC8B2A68}" dt="2020-10-14T19:29:57.186" v="43404" actId="1076"/>
          <ac:spMkLst>
            <pc:docMk/>
            <pc:sldMk cId="780198593" sldId="422"/>
            <ac:spMk id="6" creationId="{995127E4-B52A-4FD7-B564-BB3FC33939BF}"/>
          </ac:spMkLst>
        </pc:spChg>
        <pc:spChg chg="add del mod">
          <ac:chgData name="Bai Zhihao" userId="4a4b8ddf0d9503d6" providerId="LiveId" clId="{04AC5F9D-3119-4713-95AF-9518FC8B2A68}" dt="2020-10-14T19:31:13.660" v="43412" actId="478"/>
          <ac:spMkLst>
            <pc:docMk/>
            <pc:sldMk cId="780198593" sldId="422"/>
            <ac:spMk id="8" creationId="{C6210E4B-D9EF-41DF-B078-BBD063A256D0}"/>
          </ac:spMkLst>
        </pc:spChg>
        <pc:picChg chg="del">
          <ac:chgData name="Bai Zhihao" userId="4a4b8ddf0d9503d6" providerId="LiveId" clId="{04AC5F9D-3119-4713-95AF-9518FC8B2A68}" dt="2020-10-17T22:50:40.653" v="46424"/>
          <ac:picMkLst>
            <pc:docMk/>
            <pc:sldMk cId="780198593" sldId="422"/>
            <ac:picMk id="7" creationId="{497274D4-24F3-40CF-92C0-5B097AE11BE4}"/>
          </ac:picMkLst>
        </pc:picChg>
      </pc:sldChg>
      <pc:sldChg chg="add del modTransition">
        <pc:chgData name="Bai Zhihao" userId="4a4b8ddf0d9503d6" providerId="LiveId" clId="{04AC5F9D-3119-4713-95AF-9518FC8B2A68}" dt="2020-10-20T03:14:46.905" v="48411" actId="47"/>
        <pc:sldMkLst>
          <pc:docMk/>
          <pc:sldMk cId="1063263235" sldId="423"/>
        </pc:sldMkLst>
      </pc:sldChg>
      <pc:sldChg chg="delSp modSp del mod modTransition modAnim">
        <pc:chgData name="Bai Zhihao" userId="4a4b8ddf0d9503d6" providerId="LiveId" clId="{04AC5F9D-3119-4713-95AF-9518FC8B2A68}" dt="2020-10-19T18:37:21.554" v="47542" actId="2696"/>
        <pc:sldMkLst>
          <pc:docMk/>
          <pc:sldMk cId="1907181059" sldId="423"/>
        </pc:sldMkLst>
        <pc:spChg chg="mod">
          <ac:chgData name="Bai Zhihao" userId="4a4b8ddf0d9503d6" providerId="LiveId" clId="{04AC5F9D-3119-4713-95AF-9518FC8B2A68}" dt="2020-10-19T18:29:15.085" v="47473" actId="208"/>
          <ac:spMkLst>
            <pc:docMk/>
            <pc:sldMk cId="1907181059" sldId="423"/>
            <ac:spMk id="10" creationId="{B6DD6079-1325-48B9-8523-52BED6090922}"/>
          </ac:spMkLst>
        </pc:spChg>
        <pc:spChg chg="mod">
          <ac:chgData name="Bai Zhihao" userId="4a4b8ddf0d9503d6" providerId="LiveId" clId="{04AC5F9D-3119-4713-95AF-9518FC8B2A68}" dt="2020-10-19T18:29:24.185" v="47476" actId="207"/>
          <ac:spMkLst>
            <pc:docMk/>
            <pc:sldMk cId="1907181059" sldId="423"/>
            <ac:spMk id="27" creationId="{EC258A6E-F35A-4404-84BB-49648281266F}"/>
          </ac:spMkLst>
        </pc:spChg>
        <pc:spChg chg="mod">
          <ac:chgData name="Bai Zhihao" userId="4a4b8ddf0d9503d6" providerId="LiveId" clId="{04AC5F9D-3119-4713-95AF-9518FC8B2A68}" dt="2020-10-19T18:29:20.213" v="47475" actId="208"/>
          <ac:spMkLst>
            <pc:docMk/>
            <pc:sldMk cId="1907181059" sldId="423"/>
            <ac:spMk id="42" creationId="{58044447-E376-4D4A-9591-3B0A121FB288}"/>
          </ac:spMkLst>
        </pc:spChg>
        <pc:spChg chg="mod">
          <ac:chgData name="Bai Zhihao" userId="4a4b8ddf0d9503d6" providerId="LiveId" clId="{04AC5F9D-3119-4713-95AF-9518FC8B2A68}" dt="2020-10-19T18:29:17.484" v="47474" actId="208"/>
          <ac:spMkLst>
            <pc:docMk/>
            <pc:sldMk cId="1907181059" sldId="423"/>
            <ac:spMk id="44" creationId="{EE5B022A-77E0-41BE-9A29-E551E25E461C}"/>
          </ac:spMkLst>
        </pc:spChg>
        <pc:picChg chg="del">
          <ac:chgData name="Bai Zhihao" userId="4a4b8ddf0d9503d6" providerId="LiveId" clId="{04AC5F9D-3119-4713-95AF-9518FC8B2A68}" dt="2020-10-17T22:50:40.653" v="46424"/>
          <ac:picMkLst>
            <pc:docMk/>
            <pc:sldMk cId="1907181059" sldId="423"/>
            <ac:picMk id="50" creationId="{98C63C76-8A82-4B9E-8D93-6A891498D21A}"/>
          </ac:picMkLst>
        </pc:picChg>
      </pc:sldChg>
      <pc:sldChg chg="addSp delSp modSp del mod modTransition modAnim">
        <pc:chgData name="Bai Zhihao" userId="4a4b8ddf0d9503d6" providerId="LiveId" clId="{04AC5F9D-3119-4713-95AF-9518FC8B2A68}" dt="2020-10-19T18:37:21.554" v="47542" actId="2696"/>
        <pc:sldMkLst>
          <pc:docMk/>
          <pc:sldMk cId="1410689950" sldId="424"/>
        </pc:sldMkLst>
        <pc:spChg chg="add mod">
          <ac:chgData name="Bai Zhihao" userId="4a4b8ddf0d9503d6" providerId="LiveId" clId="{04AC5F9D-3119-4713-95AF-9518FC8B2A68}" dt="2020-10-19T18:31:30.436" v="47499" actId="208"/>
          <ac:spMkLst>
            <pc:docMk/>
            <pc:sldMk cId="1410689950" sldId="424"/>
            <ac:spMk id="3" creationId="{AA748A42-0E8C-40B8-BE72-380655825C65}"/>
          </ac:spMkLst>
        </pc:spChg>
        <pc:spChg chg="mod">
          <ac:chgData name="Bai Zhihao" userId="4a4b8ddf0d9503d6" providerId="LiveId" clId="{04AC5F9D-3119-4713-95AF-9518FC8B2A68}" dt="2020-10-19T17:04:49.239" v="47080" actId="1076"/>
          <ac:spMkLst>
            <pc:docMk/>
            <pc:sldMk cId="1410689950" sldId="424"/>
            <ac:spMk id="7" creationId="{199EA28A-363C-40C0-8CAC-89AD0B3A8F2B}"/>
          </ac:spMkLst>
        </pc:spChg>
        <pc:spChg chg="mod">
          <ac:chgData name="Bai Zhihao" userId="4a4b8ddf0d9503d6" providerId="LiveId" clId="{04AC5F9D-3119-4713-95AF-9518FC8B2A68}" dt="2020-10-19T18:31:25.726" v="47497" actId="208"/>
          <ac:spMkLst>
            <pc:docMk/>
            <pc:sldMk cId="1410689950" sldId="424"/>
            <ac:spMk id="8" creationId="{CB72394F-0375-46A6-A7DC-42E88B33EFA2}"/>
          </ac:spMkLst>
        </pc:spChg>
        <pc:spChg chg="mod">
          <ac:chgData name="Bai Zhihao" userId="4a4b8ddf0d9503d6" providerId="LiveId" clId="{04AC5F9D-3119-4713-95AF-9518FC8B2A68}" dt="2020-10-19T17:04:49.239" v="47080" actId="1076"/>
          <ac:spMkLst>
            <pc:docMk/>
            <pc:sldMk cId="1410689950" sldId="424"/>
            <ac:spMk id="10" creationId="{62BA6D60-CFEF-4F2E-BDAA-CE150265FA47}"/>
          </ac:spMkLst>
        </pc:spChg>
        <pc:spChg chg="mod">
          <ac:chgData name="Bai Zhihao" userId="4a4b8ddf0d9503d6" providerId="LiveId" clId="{04AC5F9D-3119-4713-95AF-9518FC8B2A68}" dt="2020-10-19T18:31:28.068" v="47498" actId="207"/>
          <ac:spMkLst>
            <pc:docMk/>
            <pc:sldMk cId="1410689950" sldId="424"/>
            <ac:spMk id="11" creationId="{0439635B-CAA9-45EE-BEA0-2693EB70C690}"/>
          </ac:spMkLst>
        </pc:spChg>
        <pc:spChg chg="mod">
          <ac:chgData name="Bai Zhihao" userId="4a4b8ddf0d9503d6" providerId="LiveId" clId="{04AC5F9D-3119-4713-95AF-9518FC8B2A68}" dt="2020-10-19T18:33:33.180" v="47520" actId="208"/>
          <ac:spMkLst>
            <pc:docMk/>
            <pc:sldMk cId="1410689950" sldId="424"/>
            <ac:spMk id="12" creationId="{B6CDE4E5-B7EF-44DA-9A84-C8D4C257CEB0}"/>
          </ac:spMkLst>
        </pc:spChg>
        <pc:spChg chg="mod">
          <ac:chgData name="Bai Zhihao" userId="4a4b8ddf0d9503d6" providerId="LiveId" clId="{04AC5F9D-3119-4713-95AF-9518FC8B2A68}" dt="2020-10-19T18:33:36.292" v="47521" actId="208"/>
          <ac:spMkLst>
            <pc:docMk/>
            <pc:sldMk cId="1410689950" sldId="424"/>
            <ac:spMk id="14" creationId="{03E07786-DA43-4CA2-99BE-CA9F74FD2BD7}"/>
          </ac:spMkLst>
        </pc:spChg>
        <pc:picChg chg="add del mod">
          <ac:chgData name="Bai Zhihao" userId="4a4b8ddf0d9503d6" providerId="LiveId" clId="{04AC5F9D-3119-4713-95AF-9518FC8B2A68}" dt="2020-10-17T19:55:44.002" v="44679" actId="478"/>
          <ac:picMkLst>
            <pc:docMk/>
            <pc:sldMk cId="1410689950" sldId="424"/>
            <ac:picMk id="6" creationId="{21FC2D78-6574-4C09-B83F-972544851A6A}"/>
          </ac:picMkLst>
        </pc:picChg>
        <pc:picChg chg="add mod modCrop">
          <ac:chgData name="Bai Zhihao" userId="4a4b8ddf0d9503d6" providerId="LiveId" clId="{04AC5F9D-3119-4713-95AF-9518FC8B2A68}" dt="2020-10-19T17:04:49.239" v="47080" actId="1076"/>
          <ac:picMkLst>
            <pc:docMk/>
            <pc:sldMk cId="1410689950" sldId="424"/>
            <ac:picMk id="13" creationId="{E51CB78C-A525-4CE3-93CE-9295C123414C}"/>
          </ac:picMkLst>
        </pc:picChg>
        <pc:picChg chg="del">
          <ac:chgData name="Bai Zhihao" userId="4a4b8ddf0d9503d6" providerId="LiveId" clId="{04AC5F9D-3119-4713-95AF-9518FC8B2A68}" dt="2020-10-17T22:50:40.653" v="46424"/>
          <ac:picMkLst>
            <pc:docMk/>
            <pc:sldMk cId="1410689950" sldId="424"/>
            <ac:picMk id="16" creationId="{18648C0A-F3F0-4F9B-818A-CFEB7067A6E7}"/>
          </ac:picMkLst>
        </pc:picChg>
      </pc:sldChg>
      <pc:sldChg chg="modSp add mod ord modTransition modAnim">
        <pc:chgData name="Bai Zhihao" userId="4a4b8ddf0d9503d6" providerId="LiveId" clId="{04AC5F9D-3119-4713-95AF-9518FC8B2A68}" dt="2020-10-20T01:35:57.051" v="48034"/>
        <pc:sldMkLst>
          <pc:docMk/>
          <pc:sldMk cId="4110319180" sldId="424"/>
        </pc:sldMkLst>
        <pc:spChg chg="mod">
          <ac:chgData name="Bai Zhihao" userId="4a4b8ddf0d9503d6" providerId="LiveId" clId="{04AC5F9D-3119-4713-95AF-9518FC8B2A68}" dt="2020-10-19T18:52:07.721" v="47638" actId="14100"/>
          <ac:spMkLst>
            <pc:docMk/>
            <pc:sldMk cId="4110319180" sldId="424"/>
            <ac:spMk id="3" creationId="{AA748A42-0E8C-40B8-BE72-380655825C65}"/>
          </ac:spMkLst>
        </pc:spChg>
        <pc:spChg chg="mod">
          <ac:chgData name="Bai Zhihao" userId="4a4b8ddf0d9503d6" providerId="LiveId" clId="{04AC5F9D-3119-4713-95AF-9518FC8B2A68}" dt="2020-10-19T18:43:42.952" v="47586" actId="207"/>
          <ac:spMkLst>
            <pc:docMk/>
            <pc:sldMk cId="4110319180" sldId="424"/>
            <ac:spMk id="11" creationId="{0439635B-CAA9-45EE-BEA0-2693EB70C690}"/>
          </ac:spMkLst>
        </pc:spChg>
        <pc:spChg chg="mod">
          <ac:chgData name="Bai Zhihao" userId="4a4b8ddf0d9503d6" providerId="LiveId" clId="{04AC5F9D-3119-4713-95AF-9518FC8B2A68}" dt="2020-10-19T18:53:01.409" v="47640" actId="14100"/>
          <ac:spMkLst>
            <pc:docMk/>
            <pc:sldMk cId="4110319180" sldId="424"/>
            <ac:spMk id="12" creationId="{B6CDE4E5-B7EF-44DA-9A84-C8D4C257CEB0}"/>
          </ac:spMkLst>
        </pc:spChg>
        <pc:spChg chg="mod">
          <ac:chgData name="Bai Zhihao" userId="4a4b8ddf0d9503d6" providerId="LiveId" clId="{04AC5F9D-3119-4713-95AF-9518FC8B2A68}" dt="2020-10-19T18:53:06.698" v="47641" actId="14100"/>
          <ac:spMkLst>
            <pc:docMk/>
            <pc:sldMk cId="4110319180" sldId="424"/>
            <ac:spMk id="14" creationId="{03E07786-DA43-4CA2-99BE-CA9F74FD2BD7}"/>
          </ac:spMkLst>
        </pc:spChg>
      </pc:sldChg>
      <pc:sldChg chg="addSp delSp modSp add mod modTransition modAnim">
        <pc:chgData name="Bai Zhihao" userId="4a4b8ddf0d9503d6" providerId="LiveId" clId="{04AC5F9D-3119-4713-95AF-9518FC8B2A68}" dt="2020-10-20T03:12:03.493" v="48393" actId="1076"/>
        <pc:sldMkLst>
          <pc:docMk/>
          <pc:sldMk cId="125039509" sldId="427"/>
        </pc:sldMkLst>
        <pc:spChg chg="add del mod">
          <ac:chgData name="Bai Zhihao" userId="4a4b8ddf0d9503d6" providerId="LiveId" clId="{04AC5F9D-3119-4713-95AF-9518FC8B2A68}" dt="2020-10-20T03:10:01.549" v="48373" actId="478"/>
          <ac:spMkLst>
            <pc:docMk/>
            <pc:sldMk cId="125039509" sldId="427"/>
            <ac:spMk id="3" creationId="{8E195FF1-8C79-4785-AE19-7FB64E73B300}"/>
          </ac:spMkLst>
        </pc:spChg>
        <pc:spChg chg="add del mod">
          <ac:chgData name="Bai Zhihao" userId="4a4b8ddf0d9503d6" providerId="LiveId" clId="{04AC5F9D-3119-4713-95AF-9518FC8B2A68}" dt="2020-10-20T03:10:03.279" v="48374" actId="478"/>
          <ac:spMkLst>
            <pc:docMk/>
            <pc:sldMk cId="125039509" sldId="427"/>
            <ac:spMk id="4" creationId="{CA50650A-6056-4D08-B169-DF725AFCFB4C}"/>
          </ac:spMkLst>
        </pc:spChg>
        <pc:spChg chg="add del">
          <ac:chgData name="Bai Zhihao" userId="4a4b8ddf0d9503d6" providerId="LiveId" clId="{04AC5F9D-3119-4713-95AF-9518FC8B2A68}" dt="2020-10-20T03:11:20.385" v="48386" actId="22"/>
          <ac:spMkLst>
            <pc:docMk/>
            <pc:sldMk cId="125039509" sldId="427"/>
            <ac:spMk id="6" creationId="{E05B6CB4-9D11-4DD7-BD35-01B6A11EC8DE}"/>
          </ac:spMkLst>
        </pc:spChg>
        <pc:spChg chg="mod">
          <ac:chgData name="Bai Zhihao" userId="4a4b8ddf0d9503d6" providerId="LiveId" clId="{04AC5F9D-3119-4713-95AF-9518FC8B2A68}" dt="2020-10-20T03:10:58.861" v="48383" actId="1076"/>
          <ac:spMkLst>
            <pc:docMk/>
            <pc:sldMk cId="125039509" sldId="427"/>
            <ac:spMk id="8" creationId="{73C2769A-728E-4FA8-A09F-75C1CFAA3895}"/>
          </ac:spMkLst>
        </pc:spChg>
        <pc:spChg chg="mod">
          <ac:chgData name="Bai Zhihao" userId="4a4b8ddf0d9503d6" providerId="LiveId" clId="{04AC5F9D-3119-4713-95AF-9518FC8B2A68}" dt="2020-10-20T03:10:15.278" v="48376" actId="14100"/>
          <ac:spMkLst>
            <pc:docMk/>
            <pc:sldMk cId="125039509" sldId="427"/>
            <ac:spMk id="10" creationId="{B6DD6079-1325-48B9-8523-52BED6090922}"/>
          </ac:spMkLst>
        </pc:spChg>
        <pc:spChg chg="mod">
          <ac:chgData name="Bai Zhihao" userId="4a4b8ddf0d9503d6" providerId="LiveId" clId="{04AC5F9D-3119-4713-95AF-9518FC8B2A68}" dt="2020-10-20T03:11:02.020" v="48384" actId="1076"/>
          <ac:spMkLst>
            <pc:docMk/>
            <pc:sldMk cId="125039509" sldId="427"/>
            <ac:spMk id="11" creationId="{790AB160-402F-4DEA-BAAD-5E3CB81811F3}"/>
          </ac:spMkLst>
        </pc:spChg>
        <pc:spChg chg="mod">
          <ac:chgData name="Bai Zhihao" userId="4a4b8ddf0d9503d6" providerId="LiveId" clId="{04AC5F9D-3119-4713-95AF-9518FC8B2A68}" dt="2020-10-20T03:10:50.516" v="48380" actId="1076"/>
          <ac:spMkLst>
            <pc:docMk/>
            <pc:sldMk cId="125039509" sldId="427"/>
            <ac:spMk id="12" creationId="{F5829776-DADD-45F2-800B-B425FBC5CAEA}"/>
          </ac:spMkLst>
        </pc:spChg>
        <pc:spChg chg="add del">
          <ac:chgData name="Bai Zhihao" userId="4a4b8ddf0d9503d6" providerId="LiveId" clId="{04AC5F9D-3119-4713-95AF-9518FC8B2A68}" dt="2020-10-20T03:11:20.385" v="48386" actId="22"/>
          <ac:spMkLst>
            <pc:docMk/>
            <pc:sldMk cId="125039509" sldId="427"/>
            <ac:spMk id="13" creationId="{70756877-FCAB-471B-A181-EDDD15774E4C}"/>
          </ac:spMkLst>
        </pc:spChg>
        <pc:spChg chg="mod">
          <ac:chgData name="Bai Zhihao" userId="4a4b8ddf0d9503d6" providerId="LiveId" clId="{04AC5F9D-3119-4713-95AF-9518FC8B2A68}" dt="2020-10-20T03:10:47.029" v="48379" actId="1076"/>
          <ac:spMkLst>
            <pc:docMk/>
            <pc:sldMk cId="125039509" sldId="427"/>
            <ac:spMk id="14" creationId="{B075ADAC-CA2E-4D83-9D38-BC2263A8CF8F}"/>
          </ac:spMkLst>
        </pc:spChg>
        <pc:spChg chg="mod">
          <ac:chgData name="Bai Zhihao" userId="4a4b8ddf0d9503d6" providerId="LiveId" clId="{04AC5F9D-3119-4713-95AF-9518FC8B2A68}" dt="2020-10-20T03:12:03.493" v="48393" actId="1076"/>
          <ac:spMkLst>
            <pc:docMk/>
            <pc:sldMk cId="125039509" sldId="427"/>
            <ac:spMk id="16" creationId="{54724E80-55C1-4D49-9578-6EBB77694BFA}"/>
          </ac:spMkLst>
        </pc:spChg>
        <pc:spChg chg="mod">
          <ac:chgData name="Bai Zhihao" userId="4a4b8ddf0d9503d6" providerId="LiveId" clId="{04AC5F9D-3119-4713-95AF-9518FC8B2A68}" dt="2020-10-20T03:12:03.493" v="48393" actId="1076"/>
          <ac:spMkLst>
            <pc:docMk/>
            <pc:sldMk cId="125039509" sldId="427"/>
            <ac:spMk id="18" creationId="{9FB7875A-A75F-45AF-8885-292892743718}"/>
          </ac:spMkLst>
        </pc:spChg>
        <pc:spChg chg="mod">
          <ac:chgData name="Bai Zhihao" userId="4a4b8ddf0d9503d6" providerId="LiveId" clId="{04AC5F9D-3119-4713-95AF-9518FC8B2A68}" dt="2020-10-20T03:12:03.493" v="48393" actId="1076"/>
          <ac:spMkLst>
            <pc:docMk/>
            <pc:sldMk cId="125039509" sldId="427"/>
            <ac:spMk id="20" creationId="{B56A755A-1468-4B2C-9E83-CF8E5D44B18C}"/>
          </ac:spMkLst>
        </pc:spChg>
        <pc:cxnChg chg="mod">
          <ac:chgData name="Bai Zhihao" userId="4a4b8ddf0d9503d6" providerId="LiveId" clId="{04AC5F9D-3119-4713-95AF-9518FC8B2A68}" dt="2020-10-20T03:10:53.805" v="48381" actId="1076"/>
          <ac:cxnSpMkLst>
            <pc:docMk/>
            <pc:sldMk cId="125039509" sldId="427"/>
            <ac:cxnSpMk id="15" creationId="{AFEF5A0B-6B1E-4FCF-94A0-C42E398BC012}"/>
          </ac:cxnSpMkLst>
        </pc:cxnChg>
      </pc:sldChg>
      <pc:sldChg chg="delSp modSp del mod modTransition modAnim">
        <pc:chgData name="Bai Zhihao" userId="4a4b8ddf0d9503d6" providerId="LiveId" clId="{04AC5F9D-3119-4713-95AF-9518FC8B2A68}" dt="2020-10-19T18:37:21.554" v="47542" actId="2696"/>
        <pc:sldMkLst>
          <pc:docMk/>
          <pc:sldMk cId="3669634321" sldId="427"/>
        </pc:sldMkLst>
        <pc:spChg chg="mod">
          <ac:chgData name="Bai Zhihao" userId="4a4b8ddf0d9503d6" providerId="LiveId" clId="{04AC5F9D-3119-4713-95AF-9518FC8B2A68}" dt="2020-10-19T18:29:37.204" v="47480" actId="207"/>
          <ac:spMkLst>
            <pc:docMk/>
            <pc:sldMk cId="3669634321" sldId="427"/>
            <ac:spMk id="8" creationId="{73C2769A-728E-4FA8-A09F-75C1CFAA3895}"/>
          </ac:spMkLst>
        </pc:spChg>
        <pc:spChg chg="mod">
          <ac:chgData name="Bai Zhihao" userId="4a4b8ddf0d9503d6" providerId="LiveId" clId="{04AC5F9D-3119-4713-95AF-9518FC8B2A68}" dt="2020-10-19T18:29:33.107" v="47478" actId="208"/>
          <ac:spMkLst>
            <pc:docMk/>
            <pc:sldMk cId="3669634321" sldId="427"/>
            <ac:spMk id="10" creationId="{B6DD6079-1325-48B9-8523-52BED6090922}"/>
          </ac:spMkLst>
        </pc:spChg>
        <pc:spChg chg="mod">
          <ac:chgData name="Bai Zhihao" userId="4a4b8ddf0d9503d6" providerId="LiveId" clId="{04AC5F9D-3119-4713-95AF-9518FC8B2A68}" dt="2020-10-19T18:29:35.237" v="47479" actId="208"/>
          <ac:spMkLst>
            <pc:docMk/>
            <pc:sldMk cId="3669634321" sldId="427"/>
            <ac:spMk id="16" creationId="{54724E80-55C1-4D49-9578-6EBB77694BFA}"/>
          </ac:spMkLst>
        </pc:spChg>
        <pc:picChg chg="del">
          <ac:chgData name="Bai Zhihao" userId="4a4b8ddf0d9503d6" providerId="LiveId" clId="{04AC5F9D-3119-4713-95AF-9518FC8B2A68}" dt="2020-10-17T22:50:40.653" v="46424"/>
          <ac:picMkLst>
            <pc:docMk/>
            <pc:sldMk cId="3669634321" sldId="427"/>
            <ac:picMk id="21" creationId="{0135EB5E-4DC2-4866-9812-087A3B87D3DB}"/>
          </ac:picMkLst>
        </pc:picChg>
      </pc:sldChg>
      <pc:sldChg chg="addSp delSp modSp del mod">
        <pc:chgData name="Bai Zhihao" userId="4a4b8ddf0d9503d6" providerId="LiveId" clId="{04AC5F9D-3119-4713-95AF-9518FC8B2A68}" dt="2020-10-17T22:46:00.515" v="46384" actId="47"/>
        <pc:sldMkLst>
          <pc:docMk/>
          <pc:sldMk cId="3868181595" sldId="428"/>
        </pc:sldMkLst>
        <pc:spChg chg="add del mod">
          <ac:chgData name="Bai Zhihao" userId="4a4b8ddf0d9503d6" providerId="LiveId" clId="{04AC5F9D-3119-4713-95AF-9518FC8B2A68}" dt="2020-10-17T22:42:33.294" v="46311" actId="478"/>
          <ac:spMkLst>
            <pc:docMk/>
            <pc:sldMk cId="3868181595" sldId="428"/>
            <ac:spMk id="6" creationId="{1C680531-AE22-4979-8C14-712D46EA5366}"/>
          </ac:spMkLst>
        </pc:spChg>
      </pc:sldChg>
      <pc:sldChg chg="addSp delSp modSp del mod modTransition modAnim">
        <pc:chgData name="Bai Zhihao" userId="4a4b8ddf0d9503d6" providerId="LiveId" clId="{04AC5F9D-3119-4713-95AF-9518FC8B2A68}" dt="2020-10-20T01:55:22.528" v="48121" actId="47"/>
        <pc:sldMkLst>
          <pc:docMk/>
          <pc:sldMk cId="1945428493" sldId="429"/>
        </pc:sldMkLst>
        <pc:spChg chg="add del mod">
          <ac:chgData name="Bai Zhihao" userId="4a4b8ddf0d9503d6" providerId="LiveId" clId="{04AC5F9D-3119-4713-95AF-9518FC8B2A68}" dt="2020-10-19T15:38:00.176" v="46602" actId="478"/>
          <ac:spMkLst>
            <pc:docMk/>
            <pc:sldMk cId="1945428493" sldId="429"/>
            <ac:spMk id="4" creationId="{DAB13359-A101-49AC-9E9C-38545C782EB9}"/>
          </ac:spMkLst>
        </pc:spChg>
        <pc:spChg chg="mod">
          <ac:chgData name="Bai Zhihao" userId="4a4b8ddf0d9503d6" providerId="LiveId" clId="{04AC5F9D-3119-4713-95AF-9518FC8B2A68}" dt="2020-10-19T18:23:09.733" v="47393" actId="208"/>
          <ac:spMkLst>
            <pc:docMk/>
            <pc:sldMk cId="1945428493" sldId="429"/>
            <ac:spMk id="8" creationId="{2F4097AB-E14D-4CCC-B336-352FB3D814E7}"/>
          </ac:spMkLst>
        </pc:spChg>
        <pc:spChg chg="mod ord">
          <ac:chgData name="Bai Zhihao" userId="4a4b8ddf0d9503d6" providerId="LiveId" clId="{04AC5F9D-3119-4713-95AF-9518FC8B2A68}" dt="2020-10-19T15:38:32.502" v="46606" actId="167"/>
          <ac:spMkLst>
            <pc:docMk/>
            <pc:sldMk cId="1945428493" sldId="429"/>
            <ac:spMk id="10" creationId="{8AD4FE4E-DF7E-495D-8310-63661A196217}"/>
          </ac:spMkLst>
        </pc:spChg>
        <pc:spChg chg="mod">
          <ac:chgData name="Bai Zhihao" userId="4a4b8ddf0d9503d6" providerId="LiveId" clId="{04AC5F9D-3119-4713-95AF-9518FC8B2A68}" dt="2020-10-19T15:38:22.468" v="46605" actId="207"/>
          <ac:spMkLst>
            <pc:docMk/>
            <pc:sldMk cId="1945428493" sldId="429"/>
            <ac:spMk id="11" creationId="{05877EC3-AA10-46B9-BAC9-233A277CA128}"/>
          </ac:spMkLst>
        </pc:spChg>
        <pc:spChg chg="mod">
          <ac:chgData name="Bai Zhihao" userId="4a4b8ddf0d9503d6" providerId="LiveId" clId="{04AC5F9D-3119-4713-95AF-9518FC8B2A68}" dt="2020-10-19T15:38:22.468" v="46605" actId="207"/>
          <ac:spMkLst>
            <pc:docMk/>
            <pc:sldMk cId="1945428493" sldId="429"/>
            <ac:spMk id="12" creationId="{FD90CE79-C8EA-46DD-9D04-917CAA768B00}"/>
          </ac:spMkLst>
        </pc:spChg>
        <pc:spChg chg="mod">
          <ac:chgData name="Bai Zhihao" userId="4a4b8ddf0d9503d6" providerId="LiveId" clId="{04AC5F9D-3119-4713-95AF-9518FC8B2A68}" dt="2020-10-19T15:38:22.468" v="46605" actId="207"/>
          <ac:spMkLst>
            <pc:docMk/>
            <pc:sldMk cId="1945428493" sldId="429"/>
            <ac:spMk id="14" creationId="{861369AA-DA5E-492F-B683-0091379EFE79}"/>
          </ac:spMkLst>
        </pc:spChg>
        <pc:spChg chg="mod">
          <ac:chgData name="Bai Zhihao" userId="4a4b8ddf0d9503d6" providerId="LiveId" clId="{04AC5F9D-3119-4713-95AF-9518FC8B2A68}" dt="2020-10-19T15:38:47.470" v="46611" actId="207"/>
          <ac:spMkLst>
            <pc:docMk/>
            <pc:sldMk cId="1945428493" sldId="429"/>
            <ac:spMk id="15" creationId="{C66A46E8-C9A0-4E70-A8D8-75FBE5C3768A}"/>
          </ac:spMkLst>
        </pc:spChg>
        <pc:spChg chg="mod">
          <ac:chgData name="Bai Zhihao" userId="4a4b8ddf0d9503d6" providerId="LiveId" clId="{04AC5F9D-3119-4713-95AF-9518FC8B2A68}" dt="2020-10-19T15:38:22.468" v="46605" actId="207"/>
          <ac:spMkLst>
            <pc:docMk/>
            <pc:sldMk cId="1945428493" sldId="429"/>
            <ac:spMk id="16" creationId="{42EB5E19-148B-417B-87AD-5867054B9A1D}"/>
          </ac:spMkLst>
        </pc:spChg>
        <pc:spChg chg="mod">
          <ac:chgData name="Bai Zhihao" userId="4a4b8ddf0d9503d6" providerId="LiveId" clId="{04AC5F9D-3119-4713-95AF-9518FC8B2A68}" dt="2020-10-19T15:38:22.468" v="46605" actId="207"/>
          <ac:spMkLst>
            <pc:docMk/>
            <pc:sldMk cId="1945428493" sldId="429"/>
            <ac:spMk id="17" creationId="{3740A2CC-1C19-47F4-A2EE-168649FE9ED2}"/>
          </ac:spMkLst>
        </pc:spChg>
        <pc:spChg chg="mod">
          <ac:chgData name="Bai Zhihao" userId="4a4b8ddf0d9503d6" providerId="LiveId" clId="{04AC5F9D-3119-4713-95AF-9518FC8B2A68}" dt="2020-10-19T15:38:22.468" v="46605" actId="207"/>
          <ac:spMkLst>
            <pc:docMk/>
            <pc:sldMk cId="1945428493" sldId="429"/>
            <ac:spMk id="19" creationId="{10457B75-8C2B-4D8D-A5C3-AE4C1A20DFB3}"/>
          </ac:spMkLst>
        </pc:spChg>
        <pc:spChg chg="mod">
          <ac:chgData name="Bai Zhihao" userId="4a4b8ddf0d9503d6" providerId="LiveId" clId="{04AC5F9D-3119-4713-95AF-9518FC8B2A68}" dt="2020-10-19T15:38:22.468" v="46605" actId="207"/>
          <ac:spMkLst>
            <pc:docMk/>
            <pc:sldMk cId="1945428493" sldId="429"/>
            <ac:spMk id="20" creationId="{D743C3FC-9873-432E-9F35-85CD1241E974}"/>
          </ac:spMkLst>
        </pc:spChg>
        <pc:spChg chg="mod">
          <ac:chgData name="Bai Zhihao" userId="4a4b8ddf0d9503d6" providerId="LiveId" clId="{04AC5F9D-3119-4713-95AF-9518FC8B2A68}" dt="2020-10-19T15:38:22.468" v="46605" actId="207"/>
          <ac:spMkLst>
            <pc:docMk/>
            <pc:sldMk cId="1945428493" sldId="429"/>
            <ac:spMk id="21" creationId="{A47799A1-62B3-4C47-B7FA-B57B7E17A1AC}"/>
          </ac:spMkLst>
        </pc:spChg>
        <pc:spChg chg="mod">
          <ac:chgData name="Bai Zhihao" userId="4a4b8ddf0d9503d6" providerId="LiveId" clId="{04AC5F9D-3119-4713-95AF-9518FC8B2A68}" dt="2020-10-19T15:38:22.468" v="46605" actId="207"/>
          <ac:spMkLst>
            <pc:docMk/>
            <pc:sldMk cId="1945428493" sldId="429"/>
            <ac:spMk id="22" creationId="{7EEEBF09-1937-4296-84DB-49EF05B4330C}"/>
          </ac:spMkLst>
        </pc:spChg>
        <pc:spChg chg="mod">
          <ac:chgData name="Bai Zhihao" userId="4a4b8ddf0d9503d6" providerId="LiveId" clId="{04AC5F9D-3119-4713-95AF-9518FC8B2A68}" dt="2020-10-19T15:38:22.468" v="46605" actId="207"/>
          <ac:spMkLst>
            <pc:docMk/>
            <pc:sldMk cId="1945428493" sldId="429"/>
            <ac:spMk id="23" creationId="{74CE3B58-A874-45FA-AE53-9FD2E6BB0D59}"/>
          </ac:spMkLst>
        </pc:spChg>
        <pc:spChg chg="mod">
          <ac:chgData name="Bai Zhihao" userId="4a4b8ddf0d9503d6" providerId="LiveId" clId="{04AC5F9D-3119-4713-95AF-9518FC8B2A68}" dt="2020-10-19T15:38:22.468" v="46605" actId="207"/>
          <ac:spMkLst>
            <pc:docMk/>
            <pc:sldMk cId="1945428493" sldId="429"/>
            <ac:spMk id="24" creationId="{8184753E-E304-4AD0-A387-AFD90F6E4FF1}"/>
          </ac:spMkLst>
        </pc:spChg>
        <pc:spChg chg="mod">
          <ac:chgData name="Bai Zhihao" userId="4a4b8ddf0d9503d6" providerId="LiveId" clId="{04AC5F9D-3119-4713-95AF-9518FC8B2A68}" dt="2020-10-19T15:38:22.468" v="46605" actId="207"/>
          <ac:spMkLst>
            <pc:docMk/>
            <pc:sldMk cId="1945428493" sldId="429"/>
            <ac:spMk id="25" creationId="{61C770F2-A426-4775-B35D-CDEA80B149A7}"/>
          </ac:spMkLst>
        </pc:spChg>
        <pc:spChg chg="mod">
          <ac:chgData name="Bai Zhihao" userId="4a4b8ddf0d9503d6" providerId="LiveId" clId="{04AC5F9D-3119-4713-95AF-9518FC8B2A68}" dt="2020-10-19T15:38:22.468" v="46605" actId="207"/>
          <ac:spMkLst>
            <pc:docMk/>
            <pc:sldMk cId="1945428493" sldId="429"/>
            <ac:spMk id="26" creationId="{99950B91-9A78-433D-A003-89069CCD2A31}"/>
          </ac:spMkLst>
        </pc:spChg>
        <pc:spChg chg="mod">
          <ac:chgData name="Bai Zhihao" userId="4a4b8ddf0d9503d6" providerId="LiveId" clId="{04AC5F9D-3119-4713-95AF-9518FC8B2A68}" dt="2020-10-19T15:38:22.468" v="46605" actId="207"/>
          <ac:spMkLst>
            <pc:docMk/>
            <pc:sldMk cId="1945428493" sldId="429"/>
            <ac:spMk id="27" creationId="{BBD8921E-006E-48FB-8BD0-D54D906C45A6}"/>
          </ac:spMkLst>
        </pc:spChg>
        <pc:grpChg chg="add mod ord">
          <ac:chgData name="Bai Zhihao" userId="4a4b8ddf0d9503d6" providerId="LiveId" clId="{04AC5F9D-3119-4713-95AF-9518FC8B2A68}" dt="2020-10-19T15:38:36.943" v="46607" actId="167"/>
          <ac:grpSpMkLst>
            <pc:docMk/>
            <pc:sldMk cId="1945428493" sldId="429"/>
            <ac:grpSpMk id="9" creationId="{5412F666-7705-4FB5-89E5-EA9AC4E09E65}"/>
          </ac:grpSpMkLst>
        </pc:grpChg>
        <pc:grpChg chg="mod">
          <ac:chgData name="Bai Zhihao" userId="4a4b8ddf0d9503d6" providerId="LiveId" clId="{04AC5F9D-3119-4713-95AF-9518FC8B2A68}" dt="2020-10-19T15:38:00.615" v="46603"/>
          <ac:grpSpMkLst>
            <pc:docMk/>
            <pc:sldMk cId="1945428493" sldId="429"/>
            <ac:grpSpMk id="13" creationId="{CEDFD788-4A13-4BFD-917B-4E895A13B688}"/>
          </ac:grpSpMkLst>
        </pc:grpChg>
        <pc:grpChg chg="mod">
          <ac:chgData name="Bai Zhihao" userId="4a4b8ddf0d9503d6" providerId="LiveId" clId="{04AC5F9D-3119-4713-95AF-9518FC8B2A68}" dt="2020-10-19T15:38:00.615" v="46603"/>
          <ac:grpSpMkLst>
            <pc:docMk/>
            <pc:sldMk cId="1945428493" sldId="429"/>
            <ac:grpSpMk id="18" creationId="{E92E34F5-8839-408B-B63B-B7736889733D}"/>
          </ac:grpSpMkLst>
        </pc:grpChg>
        <pc:picChg chg="del">
          <ac:chgData name="Bai Zhihao" userId="4a4b8ddf0d9503d6" providerId="LiveId" clId="{04AC5F9D-3119-4713-95AF-9518FC8B2A68}" dt="2020-10-19T15:37:57.106" v="46601" actId="478"/>
          <ac:picMkLst>
            <pc:docMk/>
            <pc:sldMk cId="1945428493" sldId="429"/>
            <ac:picMk id="7" creationId="{538FC5BC-9762-4242-B6D5-C222F47ECC2C}"/>
          </ac:picMkLst>
        </pc:picChg>
        <pc:picChg chg="del">
          <ac:chgData name="Bai Zhihao" userId="4a4b8ddf0d9503d6" providerId="LiveId" clId="{04AC5F9D-3119-4713-95AF-9518FC8B2A68}" dt="2020-10-17T22:50:40.653" v="46424"/>
          <ac:picMkLst>
            <pc:docMk/>
            <pc:sldMk cId="1945428493" sldId="429"/>
            <ac:picMk id="12" creationId="{2AD2475E-1E41-4B69-A294-7F15C675C2CD}"/>
          </ac:picMkLst>
        </pc:picChg>
      </pc:sldChg>
      <pc:sldChg chg="delSp modSp mod modTransition modAnim">
        <pc:chgData name="Bai Zhihao" userId="4a4b8ddf0d9503d6" providerId="LiveId" clId="{04AC5F9D-3119-4713-95AF-9518FC8B2A68}" dt="2020-10-20T00:01:20.883" v="47665"/>
        <pc:sldMkLst>
          <pc:docMk/>
          <pc:sldMk cId="2668471710" sldId="430"/>
        </pc:sldMkLst>
        <pc:spChg chg="mod">
          <ac:chgData name="Bai Zhihao" userId="4a4b8ddf0d9503d6" providerId="LiveId" clId="{04AC5F9D-3119-4713-95AF-9518FC8B2A68}" dt="2020-10-19T18:23:50.061" v="47414" actId="20577"/>
          <ac:spMkLst>
            <pc:docMk/>
            <pc:sldMk cId="2668471710" sldId="430"/>
            <ac:spMk id="3" creationId="{CFD1EE74-BE16-4E55-B8A4-D0D9D54DFD1C}"/>
          </ac:spMkLst>
        </pc:spChg>
        <pc:picChg chg="del">
          <ac:chgData name="Bai Zhihao" userId="4a4b8ddf0d9503d6" providerId="LiveId" clId="{04AC5F9D-3119-4713-95AF-9518FC8B2A68}" dt="2020-10-17T22:50:40.653" v="46424"/>
          <ac:picMkLst>
            <pc:docMk/>
            <pc:sldMk cId="2668471710" sldId="430"/>
            <ac:picMk id="6" creationId="{782F6534-4982-494F-933F-088EB61600B6}"/>
          </ac:picMkLst>
        </pc:picChg>
      </pc:sldChg>
      <pc:sldChg chg="addSp delSp modSp new add del mod modTransition modClrScheme chgLayout modNotesTx">
        <pc:chgData name="Bai Zhihao" userId="4a4b8ddf0d9503d6" providerId="LiveId" clId="{04AC5F9D-3119-4713-95AF-9518FC8B2A68}" dt="2020-10-18T15:37:21.990" v="46431" actId="47"/>
        <pc:sldMkLst>
          <pc:docMk/>
          <pc:sldMk cId="2711327501" sldId="431"/>
        </pc:sldMkLst>
        <pc:spChg chg="del mod ord">
          <ac:chgData name="Bai Zhihao" userId="4a4b8ddf0d9503d6" providerId="LiveId" clId="{04AC5F9D-3119-4713-95AF-9518FC8B2A68}" dt="2020-10-17T19:57:23.697" v="44690" actId="700"/>
          <ac:spMkLst>
            <pc:docMk/>
            <pc:sldMk cId="2711327501" sldId="431"/>
            <ac:spMk id="2" creationId="{C1709B01-BD7C-4D3E-97C9-A24E777C8F84}"/>
          </ac:spMkLst>
        </pc:spChg>
        <pc:spChg chg="del mod ord">
          <ac:chgData name="Bai Zhihao" userId="4a4b8ddf0d9503d6" providerId="LiveId" clId="{04AC5F9D-3119-4713-95AF-9518FC8B2A68}" dt="2020-10-17T19:57:23.697" v="44690" actId="700"/>
          <ac:spMkLst>
            <pc:docMk/>
            <pc:sldMk cId="2711327501" sldId="431"/>
            <ac:spMk id="3" creationId="{75FB7D2E-AD09-407B-9E48-44D49B95DB19}"/>
          </ac:spMkLst>
        </pc:spChg>
        <pc:spChg chg="mod ord">
          <ac:chgData name="Bai Zhihao" userId="4a4b8ddf0d9503d6" providerId="LiveId" clId="{04AC5F9D-3119-4713-95AF-9518FC8B2A68}" dt="2020-10-17T19:57:23.697" v="44690" actId="700"/>
          <ac:spMkLst>
            <pc:docMk/>
            <pc:sldMk cId="2711327501" sldId="431"/>
            <ac:spMk id="4" creationId="{D5FF4D88-2BBE-48C4-9699-9F8A64836862}"/>
          </ac:spMkLst>
        </pc:spChg>
        <pc:spChg chg="add mod ord">
          <ac:chgData name="Bai Zhihao" userId="4a4b8ddf0d9503d6" providerId="LiveId" clId="{04AC5F9D-3119-4713-95AF-9518FC8B2A68}" dt="2020-10-17T19:57:27.034" v="44700" actId="20577"/>
          <ac:spMkLst>
            <pc:docMk/>
            <pc:sldMk cId="2711327501" sldId="431"/>
            <ac:spMk id="5" creationId="{1F99A72F-C430-44C6-8E0C-9A8129104AC8}"/>
          </ac:spMkLst>
        </pc:spChg>
        <pc:spChg chg="add mod ord">
          <ac:chgData name="Bai Zhihao" userId="4a4b8ddf0d9503d6" providerId="LiveId" clId="{04AC5F9D-3119-4713-95AF-9518FC8B2A68}" dt="2020-10-17T19:57:23.697" v="44690" actId="700"/>
          <ac:spMkLst>
            <pc:docMk/>
            <pc:sldMk cId="2711327501" sldId="431"/>
            <ac:spMk id="6" creationId="{0AB01F0D-2442-4774-8462-6C0D2F9E962F}"/>
          </ac:spMkLst>
        </pc:spChg>
      </pc:sldChg>
      <pc:sldChg chg="modSp new del mod modNotesTx">
        <pc:chgData name="Bai Zhihao" userId="4a4b8ddf0d9503d6" providerId="LiveId" clId="{04AC5F9D-3119-4713-95AF-9518FC8B2A68}" dt="2020-10-17T20:00:06.483" v="44790" actId="2696"/>
        <pc:sldMkLst>
          <pc:docMk/>
          <pc:sldMk cId="1554945555" sldId="432"/>
        </pc:sldMkLst>
        <pc:spChg chg="mod">
          <ac:chgData name="Bai Zhihao" userId="4a4b8ddf0d9503d6" providerId="LiveId" clId="{04AC5F9D-3119-4713-95AF-9518FC8B2A68}" dt="2020-10-17T19:57:47.963" v="44736" actId="20577"/>
          <ac:spMkLst>
            <pc:docMk/>
            <pc:sldMk cId="1554945555" sldId="432"/>
            <ac:spMk id="2" creationId="{5326766F-E773-4A45-8792-CEBF6DBFE977}"/>
          </ac:spMkLst>
        </pc:spChg>
      </pc:sldChg>
      <pc:sldChg chg="modSp add del mod modTransition modNotesTx">
        <pc:chgData name="Bai Zhihao" userId="4a4b8ddf0d9503d6" providerId="LiveId" clId="{04AC5F9D-3119-4713-95AF-9518FC8B2A68}" dt="2020-10-18T15:37:30.042" v="46433" actId="47"/>
        <pc:sldMkLst>
          <pc:docMk/>
          <pc:sldMk cId="1813220995" sldId="432"/>
        </pc:sldMkLst>
        <pc:spChg chg="mod">
          <ac:chgData name="Bai Zhihao" userId="4a4b8ddf0d9503d6" providerId="LiveId" clId="{04AC5F9D-3119-4713-95AF-9518FC8B2A68}" dt="2020-10-17T22:48:47.083" v="46391" actId="20577"/>
          <ac:spMkLst>
            <pc:docMk/>
            <pc:sldMk cId="1813220995" sldId="432"/>
            <ac:spMk id="2" creationId="{5326766F-E773-4A45-8792-CEBF6DBFE977}"/>
          </ac:spMkLst>
        </pc:spChg>
      </pc:sldChg>
      <pc:sldChg chg="add del modTransition modNotesTx">
        <pc:chgData name="Bai Zhihao" userId="4a4b8ddf0d9503d6" providerId="LiveId" clId="{04AC5F9D-3119-4713-95AF-9518FC8B2A68}" dt="2020-10-19T18:04:00.278" v="47341" actId="47"/>
        <pc:sldMkLst>
          <pc:docMk/>
          <pc:sldMk cId="695905620" sldId="433"/>
        </pc:sldMkLst>
      </pc:sldChg>
      <pc:sldChg chg="modSp new del mod modNotesTx">
        <pc:chgData name="Bai Zhihao" userId="4a4b8ddf0d9503d6" providerId="LiveId" clId="{04AC5F9D-3119-4713-95AF-9518FC8B2A68}" dt="2020-10-17T20:00:06.483" v="44790" actId="2696"/>
        <pc:sldMkLst>
          <pc:docMk/>
          <pc:sldMk cId="3426122775" sldId="433"/>
        </pc:sldMkLst>
        <pc:spChg chg="mod">
          <ac:chgData name="Bai Zhihao" userId="4a4b8ddf0d9503d6" providerId="LiveId" clId="{04AC5F9D-3119-4713-95AF-9518FC8B2A68}" dt="2020-10-17T19:57:57.162" v="44744" actId="20577"/>
          <ac:spMkLst>
            <pc:docMk/>
            <pc:sldMk cId="3426122775" sldId="433"/>
            <ac:spMk id="2" creationId="{1CC77BE4-1C25-415A-AC73-9A6E2A92ABB1}"/>
          </ac:spMkLst>
        </pc:spChg>
      </pc:sldChg>
      <pc:sldChg chg="add del">
        <pc:chgData name="Bai Zhihao" userId="4a4b8ddf0d9503d6" providerId="LiveId" clId="{04AC5F9D-3119-4713-95AF-9518FC8B2A68}" dt="2020-10-17T20:00:28.999" v="44796" actId="2696"/>
        <pc:sldMkLst>
          <pc:docMk/>
          <pc:sldMk cId="3495157337" sldId="433"/>
        </pc:sldMkLst>
      </pc:sldChg>
      <pc:sldChg chg="add del modTransition modNotesTx">
        <pc:chgData name="Bai Zhihao" userId="4a4b8ddf0d9503d6" providerId="LiveId" clId="{04AC5F9D-3119-4713-95AF-9518FC8B2A68}" dt="2020-10-19T18:03:52.250" v="47339" actId="47"/>
        <pc:sldMkLst>
          <pc:docMk/>
          <pc:sldMk cId="619166611" sldId="434"/>
        </pc:sldMkLst>
      </pc:sldChg>
      <pc:sldChg chg="add del modNotesTx">
        <pc:chgData name="Bai Zhihao" userId="4a4b8ddf0d9503d6" providerId="LiveId" clId="{04AC5F9D-3119-4713-95AF-9518FC8B2A68}" dt="2020-10-17T20:01:05.078" v="44803" actId="2696"/>
        <pc:sldMkLst>
          <pc:docMk/>
          <pc:sldMk cId="634324052" sldId="434"/>
        </pc:sldMkLst>
      </pc:sldChg>
      <pc:sldChg chg="modSp new del mod">
        <pc:chgData name="Bai Zhihao" userId="4a4b8ddf0d9503d6" providerId="LiveId" clId="{04AC5F9D-3119-4713-95AF-9518FC8B2A68}" dt="2020-10-17T20:00:06.483" v="44790" actId="2696"/>
        <pc:sldMkLst>
          <pc:docMk/>
          <pc:sldMk cId="2857340255" sldId="434"/>
        </pc:sldMkLst>
        <pc:spChg chg="mod">
          <ac:chgData name="Bai Zhihao" userId="4a4b8ddf0d9503d6" providerId="LiveId" clId="{04AC5F9D-3119-4713-95AF-9518FC8B2A68}" dt="2020-10-17T19:58:01.055" v="44750" actId="20577"/>
          <ac:spMkLst>
            <pc:docMk/>
            <pc:sldMk cId="2857340255" sldId="434"/>
            <ac:spMk id="2" creationId="{AE1133DC-7F54-41C1-AEEB-8AAC8864D7DC}"/>
          </ac:spMkLst>
        </pc:spChg>
      </pc:sldChg>
      <pc:sldChg chg="add del">
        <pc:chgData name="Bai Zhihao" userId="4a4b8ddf0d9503d6" providerId="LiveId" clId="{04AC5F9D-3119-4713-95AF-9518FC8B2A68}" dt="2020-10-17T20:00:28.999" v="44796" actId="2696"/>
        <pc:sldMkLst>
          <pc:docMk/>
          <pc:sldMk cId="3912845484" sldId="434"/>
        </pc:sldMkLst>
      </pc:sldChg>
      <pc:sldChg chg="add del modTransition modNotesTx">
        <pc:chgData name="Bai Zhihao" userId="4a4b8ddf0d9503d6" providerId="LiveId" clId="{04AC5F9D-3119-4713-95AF-9518FC8B2A68}" dt="2020-10-18T15:46:11.172" v="46528" actId="47"/>
        <pc:sldMkLst>
          <pc:docMk/>
          <pc:sldMk cId="540214996" sldId="435"/>
        </pc:sldMkLst>
      </pc:sldChg>
      <pc:sldChg chg="add del">
        <pc:chgData name="Bai Zhihao" userId="4a4b8ddf0d9503d6" providerId="LiveId" clId="{04AC5F9D-3119-4713-95AF-9518FC8B2A68}" dt="2020-10-17T20:00:28.999" v="44796" actId="2696"/>
        <pc:sldMkLst>
          <pc:docMk/>
          <pc:sldMk cId="708087971" sldId="435"/>
        </pc:sldMkLst>
      </pc:sldChg>
      <pc:sldChg chg="modSp new del mod modNotesTx">
        <pc:chgData name="Bai Zhihao" userId="4a4b8ddf0d9503d6" providerId="LiveId" clId="{04AC5F9D-3119-4713-95AF-9518FC8B2A68}" dt="2020-10-17T20:00:06.483" v="44790" actId="2696"/>
        <pc:sldMkLst>
          <pc:docMk/>
          <pc:sldMk cId="1716337597" sldId="435"/>
        </pc:sldMkLst>
        <pc:spChg chg="mod">
          <ac:chgData name="Bai Zhihao" userId="4a4b8ddf0d9503d6" providerId="LiveId" clId="{04AC5F9D-3119-4713-95AF-9518FC8B2A68}" dt="2020-10-17T19:58:11.785" v="44766" actId="20577"/>
          <ac:spMkLst>
            <pc:docMk/>
            <pc:sldMk cId="1716337597" sldId="435"/>
            <ac:spMk id="2" creationId="{65BC4D1D-8DBA-49A6-9E29-3409DEF860F5}"/>
          </ac:spMkLst>
        </pc:spChg>
      </pc:sldChg>
      <pc:sldChg chg="add del">
        <pc:chgData name="Bai Zhihao" userId="4a4b8ddf0d9503d6" providerId="LiveId" clId="{04AC5F9D-3119-4713-95AF-9518FC8B2A68}" dt="2020-10-17T20:07:07.370" v="44809" actId="2696"/>
        <pc:sldMkLst>
          <pc:docMk/>
          <pc:sldMk cId="2561489432" sldId="435"/>
        </pc:sldMkLst>
      </pc:sldChg>
      <pc:sldChg chg="add del">
        <pc:chgData name="Bai Zhihao" userId="4a4b8ddf0d9503d6" providerId="LiveId" clId="{04AC5F9D-3119-4713-95AF-9518FC8B2A68}" dt="2020-10-17T20:01:05.078" v="44803" actId="2696"/>
        <pc:sldMkLst>
          <pc:docMk/>
          <pc:sldMk cId="2612148415" sldId="435"/>
        </pc:sldMkLst>
      </pc:sldChg>
      <pc:sldChg chg="add del">
        <pc:chgData name="Bai Zhihao" userId="4a4b8ddf0d9503d6" providerId="LiveId" clId="{04AC5F9D-3119-4713-95AF-9518FC8B2A68}" dt="2020-10-17T20:00:28.999" v="44796" actId="2696"/>
        <pc:sldMkLst>
          <pc:docMk/>
          <pc:sldMk cId="16984465" sldId="436"/>
        </pc:sldMkLst>
      </pc:sldChg>
      <pc:sldChg chg="add del modTransition">
        <pc:chgData name="Bai Zhihao" userId="4a4b8ddf0d9503d6" providerId="LiveId" clId="{04AC5F9D-3119-4713-95AF-9518FC8B2A68}" dt="2020-10-19T17:54:03.256" v="47277" actId="47"/>
        <pc:sldMkLst>
          <pc:docMk/>
          <pc:sldMk cId="90083095" sldId="436"/>
        </pc:sldMkLst>
      </pc:sldChg>
      <pc:sldChg chg="modSp new del mod modNotesTx">
        <pc:chgData name="Bai Zhihao" userId="4a4b8ddf0d9503d6" providerId="LiveId" clId="{04AC5F9D-3119-4713-95AF-9518FC8B2A68}" dt="2020-10-17T20:00:06.483" v="44790" actId="2696"/>
        <pc:sldMkLst>
          <pc:docMk/>
          <pc:sldMk cId="1012759844" sldId="436"/>
        </pc:sldMkLst>
        <pc:spChg chg="mod">
          <ac:chgData name="Bai Zhihao" userId="4a4b8ddf0d9503d6" providerId="LiveId" clId="{04AC5F9D-3119-4713-95AF-9518FC8B2A68}" dt="2020-10-17T19:58:17.929" v="44777" actId="20577"/>
          <ac:spMkLst>
            <pc:docMk/>
            <pc:sldMk cId="1012759844" sldId="436"/>
            <ac:spMk id="2" creationId="{762D2C7C-48C7-4D6F-ABD7-0C6F7748E320}"/>
          </ac:spMkLst>
        </pc:spChg>
      </pc:sldChg>
      <pc:sldChg chg="add del">
        <pc:chgData name="Bai Zhihao" userId="4a4b8ddf0d9503d6" providerId="LiveId" clId="{04AC5F9D-3119-4713-95AF-9518FC8B2A68}" dt="2020-10-17T20:07:07.370" v="44809" actId="2696"/>
        <pc:sldMkLst>
          <pc:docMk/>
          <pc:sldMk cId="1114484745" sldId="436"/>
        </pc:sldMkLst>
      </pc:sldChg>
      <pc:sldChg chg="add del">
        <pc:chgData name="Bai Zhihao" userId="4a4b8ddf0d9503d6" providerId="LiveId" clId="{04AC5F9D-3119-4713-95AF-9518FC8B2A68}" dt="2020-10-17T20:07:37.665" v="44816" actId="2696"/>
        <pc:sldMkLst>
          <pc:docMk/>
          <pc:sldMk cId="1234092516" sldId="436"/>
        </pc:sldMkLst>
      </pc:sldChg>
      <pc:sldChg chg="add del">
        <pc:chgData name="Bai Zhihao" userId="4a4b8ddf0d9503d6" providerId="LiveId" clId="{04AC5F9D-3119-4713-95AF-9518FC8B2A68}" dt="2020-10-17T20:01:05.078" v="44803" actId="2696"/>
        <pc:sldMkLst>
          <pc:docMk/>
          <pc:sldMk cId="3744833151" sldId="436"/>
        </pc:sldMkLst>
      </pc:sldChg>
      <pc:sldChg chg="new del">
        <pc:chgData name="Bai Zhihao" userId="4a4b8ddf0d9503d6" providerId="LiveId" clId="{04AC5F9D-3119-4713-95AF-9518FC8B2A68}" dt="2020-10-17T19:58:22.739" v="44779" actId="680"/>
        <pc:sldMkLst>
          <pc:docMk/>
          <pc:sldMk cId="1240216879" sldId="437"/>
        </pc:sldMkLst>
      </pc:sldChg>
      <pc:sldChg chg="addSp delSp modSp new mod modTransition modAnim modNotesTx">
        <pc:chgData name="Bai Zhihao" userId="4a4b8ddf0d9503d6" providerId="LiveId" clId="{04AC5F9D-3119-4713-95AF-9518FC8B2A68}" dt="2020-10-20T03:53:30.236" v="48572"/>
        <pc:sldMkLst>
          <pc:docMk/>
          <pc:sldMk cId="2503449230" sldId="437"/>
        </pc:sldMkLst>
        <pc:spChg chg="mod">
          <ac:chgData name="Bai Zhihao" userId="4a4b8ddf0d9503d6" providerId="LiveId" clId="{04AC5F9D-3119-4713-95AF-9518FC8B2A68}" dt="2020-10-17T22:25:36.511" v="46201" actId="20577"/>
          <ac:spMkLst>
            <pc:docMk/>
            <pc:sldMk cId="2503449230" sldId="437"/>
            <ac:spMk id="2" creationId="{278D72C7-92E9-4261-9703-7739F010ED84}"/>
          </ac:spMkLst>
        </pc:spChg>
        <pc:spChg chg="add mod topLvl">
          <ac:chgData name="Bai Zhihao" userId="4a4b8ddf0d9503d6" providerId="LiveId" clId="{04AC5F9D-3119-4713-95AF-9518FC8B2A68}" dt="2020-10-20T00:27:04.111" v="47746" actId="165"/>
          <ac:spMkLst>
            <pc:docMk/>
            <pc:sldMk cId="2503449230" sldId="437"/>
            <ac:spMk id="3" creationId="{430844B6-9E26-4D6B-9D65-B89EB543D3B5}"/>
          </ac:spMkLst>
        </pc:spChg>
        <pc:spChg chg="del">
          <ac:chgData name="Bai Zhihao" userId="4a4b8ddf0d9503d6" providerId="LiveId" clId="{04AC5F9D-3119-4713-95AF-9518FC8B2A68}" dt="2020-10-17T20:35:09.642" v="45034" actId="478"/>
          <ac:spMkLst>
            <pc:docMk/>
            <pc:sldMk cId="2503449230" sldId="437"/>
            <ac:spMk id="3" creationId="{66432B78-4CAC-497D-BBD8-C51DB37E14E4}"/>
          </ac:spMkLst>
        </pc:spChg>
        <pc:spChg chg="mod">
          <ac:chgData name="Bai Zhihao" userId="4a4b8ddf0d9503d6" providerId="LiveId" clId="{04AC5F9D-3119-4713-95AF-9518FC8B2A68}" dt="2020-10-17T20:56:15.187" v="45275" actId="1076"/>
          <ac:spMkLst>
            <pc:docMk/>
            <pc:sldMk cId="2503449230" sldId="437"/>
            <ac:spMk id="4" creationId="{E5B957A9-2E96-4614-8A90-20DC40F0F978}"/>
          </ac:spMkLst>
        </pc:spChg>
        <pc:spChg chg="add del mod">
          <ac:chgData name="Bai Zhihao" userId="4a4b8ddf0d9503d6" providerId="LiveId" clId="{04AC5F9D-3119-4713-95AF-9518FC8B2A68}" dt="2020-10-20T00:23:27.037" v="47723" actId="478"/>
          <ac:spMkLst>
            <pc:docMk/>
            <pc:sldMk cId="2503449230" sldId="437"/>
            <ac:spMk id="5" creationId="{EC48ADBD-3E84-431D-ABEC-2A3C5C98E5D3}"/>
          </ac:spMkLst>
        </pc:spChg>
        <pc:spChg chg="add mod">
          <ac:chgData name="Bai Zhihao" userId="4a4b8ddf0d9503d6" providerId="LiveId" clId="{04AC5F9D-3119-4713-95AF-9518FC8B2A68}" dt="2020-10-20T00:23:44.590" v="47727" actId="1036"/>
          <ac:spMkLst>
            <pc:docMk/>
            <pc:sldMk cId="2503449230" sldId="437"/>
            <ac:spMk id="6" creationId="{D0356EDC-7A60-4B54-B45A-C29F6903D03A}"/>
          </ac:spMkLst>
        </pc:spChg>
        <pc:spChg chg="add mod">
          <ac:chgData name="Bai Zhihao" userId="4a4b8ddf0d9503d6" providerId="LiveId" clId="{04AC5F9D-3119-4713-95AF-9518FC8B2A68}" dt="2020-10-17T20:51:39.113" v="45217" actId="165"/>
          <ac:spMkLst>
            <pc:docMk/>
            <pc:sldMk cId="2503449230" sldId="437"/>
            <ac:spMk id="36" creationId="{CE8FCB8E-83CA-4FA5-8C37-8CA7F1391899}"/>
          </ac:spMkLst>
        </pc:spChg>
        <pc:spChg chg="add mod">
          <ac:chgData name="Bai Zhihao" userId="4a4b8ddf0d9503d6" providerId="LiveId" clId="{04AC5F9D-3119-4713-95AF-9518FC8B2A68}" dt="2020-10-17T20:51:39.113" v="45217" actId="165"/>
          <ac:spMkLst>
            <pc:docMk/>
            <pc:sldMk cId="2503449230" sldId="437"/>
            <ac:spMk id="38" creationId="{2BE21FB9-B33C-48D7-A34D-2C4A10000878}"/>
          </ac:spMkLst>
        </pc:spChg>
        <pc:spChg chg="add mod">
          <ac:chgData name="Bai Zhihao" userId="4a4b8ddf0d9503d6" providerId="LiveId" clId="{04AC5F9D-3119-4713-95AF-9518FC8B2A68}" dt="2020-10-17T20:51:39.113" v="45217" actId="165"/>
          <ac:spMkLst>
            <pc:docMk/>
            <pc:sldMk cId="2503449230" sldId="437"/>
            <ac:spMk id="39" creationId="{BAD28C35-AE6A-4E0A-A6CF-1A73EB50C83E}"/>
          </ac:spMkLst>
        </pc:spChg>
        <pc:spChg chg="add mod">
          <ac:chgData name="Bai Zhihao" userId="4a4b8ddf0d9503d6" providerId="LiveId" clId="{04AC5F9D-3119-4713-95AF-9518FC8B2A68}" dt="2020-10-17T20:51:39.113" v="45217" actId="165"/>
          <ac:spMkLst>
            <pc:docMk/>
            <pc:sldMk cId="2503449230" sldId="437"/>
            <ac:spMk id="41" creationId="{DD61D3D7-916C-4F71-A477-F603339B3716}"/>
          </ac:spMkLst>
        </pc:spChg>
        <pc:spChg chg="add del">
          <ac:chgData name="Bai Zhihao" userId="4a4b8ddf0d9503d6" providerId="LiveId" clId="{04AC5F9D-3119-4713-95AF-9518FC8B2A68}" dt="2020-10-17T20:43:02.396" v="45114" actId="11529"/>
          <ac:spMkLst>
            <pc:docMk/>
            <pc:sldMk cId="2503449230" sldId="437"/>
            <ac:spMk id="42" creationId="{321B1B3B-5535-4B44-ACE2-ED021E008122}"/>
          </ac:spMkLst>
        </pc:spChg>
        <pc:spChg chg="add mod ord">
          <ac:chgData name="Bai Zhihao" userId="4a4b8ddf0d9503d6" providerId="LiveId" clId="{04AC5F9D-3119-4713-95AF-9518FC8B2A68}" dt="2020-10-17T20:51:39.113" v="45217" actId="165"/>
          <ac:spMkLst>
            <pc:docMk/>
            <pc:sldMk cId="2503449230" sldId="437"/>
            <ac:spMk id="45" creationId="{738F9396-E492-4B05-8D5D-739EC5BFD964}"/>
          </ac:spMkLst>
        </pc:spChg>
        <pc:spChg chg="add mod ord">
          <ac:chgData name="Bai Zhihao" userId="4a4b8ddf0d9503d6" providerId="LiveId" clId="{04AC5F9D-3119-4713-95AF-9518FC8B2A68}" dt="2020-10-17T20:51:39.113" v="45217" actId="165"/>
          <ac:spMkLst>
            <pc:docMk/>
            <pc:sldMk cId="2503449230" sldId="437"/>
            <ac:spMk id="47" creationId="{68288FD9-0380-4120-B5B9-7783C148FB62}"/>
          </ac:spMkLst>
        </pc:spChg>
        <pc:spChg chg="add del mod">
          <ac:chgData name="Bai Zhihao" userId="4a4b8ddf0d9503d6" providerId="LiveId" clId="{04AC5F9D-3119-4713-95AF-9518FC8B2A68}" dt="2020-10-17T20:44:21.529" v="45126" actId="478"/>
          <ac:spMkLst>
            <pc:docMk/>
            <pc:sldMk cId="2503449230" sldId="437"/>
            <ac:spMk id="48" creationId="{7AC68677-77D9-482A-815F-39B1C436E7D7}"/>
          </ac:spMkLst>
        </pc:spChg>
        <pc:spChg chg="add del mod">
          <ac:chgData name="Bai Zhihao" userId="4a4b8ddf0d9503d6" providerId="LiveId" clId="{04AC5F9D-3119-4713-95AF-9518FC8B2A68}" dt="2020-10-17T20:44:45.643" v="45131" actId="11529"/>
          <ac:spMkLst>
            <pc:docMk/>
            <pc:sldMk cId="2503449230" sldId="437"/>
            <ac:spMk id="49" creationId="{AFC5F25B-18D5-45F4-9AA1-532F118EF1BE}"/>
          </ac:spMkLst>
        </pc:spChg>
        <pc:spChg chg="add mod">
          <ac:chgData name="Bai Zhihao" userId="4a4b8ddf0d9503d6" providerId="LiveId" clId="{04AC5F9D-3119-4713-95AF-9518FC8B2A68}" dt="2020-10-17T20:51:39.113" v="45217" actId="165"/>
          <ac:spMkLst>
            <pc:docMk/>
            <pc:sldMk cId="2503449230" sldId="437"/>
            <ac:spMk id="50" creationId="{C701132F-E670-4A4D-8CEC-B3211F71B7FE}"/>
          </ac:spMkLst>
        </pc:spChg>
        <pc:spChg chg="del mod topLvl">
          <ac:chgData name="Bai Zhihao" userId="4a4b8ddf0d9503d6" providerId="LiveId" clId="{04AC5F9D-3119-4713-95AF-9518FC8B2A68}" dt="2020-10-17T20:47:06.490" v="45154" actId="478"/>
          <ac:spMkLst>
            <pc:docMk/>
            <pc:sldMk cId="2503449230" sldId="437"/>
            <ac:spMk id="53" creationId="{67128F00-1C51-4E4E-B1EC-9663CDEDF8AC}"/>
          </ac:spMkLst>
        </pc:spChg>
        <pc:spChg chg="mod topLvl">
          <ac:chgData name="Bai Zhihao" userId="4a4b8ddf0d9503d6" providerId="LiveId" clId="{04AC5F9D-3119-4713-95AF-9518FC8B2A68}" dt="2020-10-17T20:51:19.945" v="45213" actId="165"/>
          <ac:spMkLst>
            <pc:docMk/>
            <pc:sldMk cId="2503449230" sldId="437"/>
            <ac:spMk id="54" creationId="{69DC5271-87E4-4696-8043-78042F30E71E}"/>
          </ac:spMkLst>
        </pc:spChg>
        <pc:spChg chg="mod topLvl">
          <ac:chgData name="Bai Zhihao" userId="4a4b8ddf0d9503d6" providerId="LiveId" clId="{04AC5F9D-3119-4713-95AF-9518FC8B2A68}" dt="2020-10-17T20:51:19.945" v="45213" actId="165"/>
          <ac:spMkLst>
            <pc:docMk/>
            <pc:sldMk cId="2503449230" sldId="437"/>
            <ac:spMk id="67" creationId="{33B4419A-E5E0-4048-9D6A-14A90B3B83B2}"/>
          </ac:spMkLst>
        </pc:spChg>
        <pc:spChg chg="mod topLvl">
          <ac:chgData name="Bai Zhihao" userId="4a4b8ddf0d9503d6" providerId="LiveId" clId="{04AC5F9D-3119-4713-95AF-9518FC8B2A68}" dt="2020-10-17T20:51:19.945" v="45213" actId="165"/>
          <ac:spMkLst>
            <pc:docMk/>
            <pc:sldMk cId="2503449230" sldId="437"/>
            <ac:spMk id="68" creationId="{9EBE3F62-A9DB-4BA9-8EB3-AC9C40F9A99B}"/>
          </ac:spMkLst>
        </pc:spChg>
        <pc:spChg chg="mod topLvl">
          <ac:chgData name="Bai Zhihao" userId="4a4b8ddf0d9503d6" providerId="LiveId" clId="{04AC5F9D-3119-4713-95AF-9518FC8B2A68}" dt="2020-10-17T20:51:19.945" v="45213" actId="165"/>
          <ac:spMkLst>
            <pc:docMk/>
            <pc:sldMk cId="2503449230" sldId="437"/>
            <ac:spMk id="69" creationId="{C153CD56-63BD-462A-9632-D2A66476F196}"/>
          </ac:spMkLst>
        </pc:spChg>
        <pc:spChg chg="mod topLvl">
          <ac:chgData name="Bai Zhihao" userId="4a4b8ddf0d9503d6" providerId="LiveId" clId="{04AC5F9D-3119-4713-95AF-9518FC8B2A68}" dt="2020-10-17T20:51:19.945" v="45213" actId="165"/>
          <ac:spMkLst>
            <pc:docMk/>
            <pc:sldMk cId="2503449230" sldId="437"/>
            <ac:spMk id="70" creationId="{1DB9ACA9-5E43-4E40-879D-A4CC4012DF78}"/>
          </ac:spMkLst>
        </pc:spChg>
        <pc:spChg chg="del mod topLvl">
          <ac:chgData name="Bai Zhihao" userId="4a4b8ddf0d9503d6" providerId="LiveId" clId="{04AC5F9D-3119-4713-95AF-9518FC8B2A68}" dt="2020-10-17T20:47:08.140" v="45155" actId="478"/>
          <ac:spMkLst>
            <pc:docMk/>
            <pc:sldMk cId="2503449230" sldId="437"/>
            <ac:spMk id="71" creationId="{B24661BF-7605-4EC3-8D7E-706D8639DBDC}"/>
          </ac:spMkLst>
        </pc:spChg>
        <pc:spChg chg="add mod topLvl">
          <ac:chgData name="Bai Zhihao" userId="4a4b8ddf0d9503d6" providerId="LiveId" clId="{04AC5F9D-3119-4713-95AF-9518FC8B2A68}" dt="2020-10-17T21:03:21.625" v="45324" actId="1076"/>
          <ac:spMkLst>
            <pc:docMk/>
            <pc:sldMk cId="2503449230" sldId="437"/>
            <ac:spMk id="75" creationId="{8D3A2555-23EA-4AEE-AAA2-EE962770C66C}"/>
          </ac:spMkLst>
        </pc:spChg>
        <pc:spChg chg="add mod topLvl">
          <ac:chgData name="Bai Zhihao" userId="4a4b8ddf0d9503d6" providerId="LiveId" clId="{04AC5F9D-3119-4713-95AF-9518FC8B2A68}" dt="2020-10-19T16:53:57.232" v="46851" actId="207"/>
          <ac:spMkLst>
            <pc:docMk/>
            <pc:sldMk cId="2503449230" sldId="437"/>
            <ac:spMk id="77" creationId="{06BCDE03-F063-4051-B2D7-EAACC7EF6F12}"/>
          </ac:spMkLst>
        </pc:spChg>
        <pc:spChg chg="add del mod topLvl">
          <ac:chgData name="Bai Zhihao" userId="4a4b8ddf0d9503d6" providerId="LiveId" clId="{04AC5F9D-3119-4713-95AF-9518FC8B2A68}" dt="2020-10-20T00:27:15.558" v="47747" actId="165"/>
          <ac:spMkLst>
            <pc:docMk/>
            <pc:sldMk cId="2503449230" sldId="437"/>
            <ac:spMk id="81" creationId="{97C32163-5E3E-4E1C-BA5A-C5FC2C2ECF54}"/>
          </ac:spMkLst>
        </pc:spChg>
        <pc:spChg chg="del mod topLvl">
          <ac:chgData name="Bai Zhihao" userId="4a4b8ddf0d9503d6" providerId="LiveId" clId="{04AC5F9D-3119-4713-95AF-9518FC8B2A68}" dt="2020-10-17T20:52:00.369" v="45224" actId="478"/>
          <ac:spMkLst>
            <pc:docMk/>
            <pc:sldMk cId="2503449230" sldId="437"/>
            <ac:spMk id="94" creationId="{84426C5D-0566-4C94-8498-150175265CF7}"/>
          </ac:spMkLst>
        </pc:spChg>
        <pc:spChg chg="del mod topLvl">
          <ac:chgData name="Bai Zhihao" userId="4a4b8ddf0d9503d6" providerId="LiveId" clId="{04AC5F9D-3119-4713-95AF-9518FC8B2A68}" dt="2020-10-17T20:51:58.507" v="45223" actId="478"/>
          <ac:spMkLst>
            <pc:docMk/>
            <pc:sldMk cId="2503449230" sldId="437"/>
            <ac:spMk id="95" creationId="{BA9EA595-91D0-40E7-B8B5-BE6D1C93117B}"/>
          </ac:spMkLst>
        </pc:spChg>
        <pc:spChg chg="mod topLvl">
          <ac:chgData name="Bai Zhihao" userId="4a4b8ddf0d9503d6" providerId="LiveId" clId="{04AC5F9D-3119-4713-95AF-9518FC8B2A68}" dt="2020-10-20T00:27:15.558" v="47747" actId="165"/>
          <ac:spMkLst>
            <pc:docMk/>
            <pc:sldMk cId="2503449230" sldId="437"/>
            <ac:spMk id="96" creationId="{390CCC28-0B62-42E3-9809-B82059B8861D}"/>
          </ac:spMkLst>
        </pc:spChg>
        <pc:spChg chg="mod topLvl">
          <ac:chgData name="Bai Zhihao" userId="4a4b8ddf0d9503d6" providerId="LiveId" clId="{04AC5F9D-3119-4713-95AF-9518FC8B2A68}" dt="2020-10-20T00:27:15.558" v="47747" actId="165"/>
          <ac:spMkLst>
            <pc:docMk/>
            <pc:sldMk cId="2503449230" sldId="437"/>
            <ac:spMk id="97" creationId="{F347B319-50AF-4503-991D-E2746A20EED3}"/>
          </ac:spMkLst>
        </pc:spChg>
        <pc:spChg chg="mod topLvl">
          <ac:chgData name="Bai Zhihao" userId="4a4b8ddf0d9503d6" providerId="LiveId" clId="{04AC5F9D-3119-4713-95AF-9518FC8B2A68}" dt="2020-10-20T00:27:15.558" v="47747" actId="165"/>
          <ac:spMkLst>
            <pc:docMk/>
            <pc:sldMk cId="2503449230" sldId="437"/>
            <ac:spMk id="100" creationId="{A54A332B-B050-40E1-A17E-8E8816B9C344}"/>
          </ac:spMkLst>
        </pc:spChg>
        <pc:spChg chg="mod topLvl">
          <ac:chgData name="Bai Zhihao" userId="4a4b8ddf0d9503d6" providerId="LiveId" clId="{04AC5F9D-3119-4713-95AF-9518FC8B2A68}" dt="2020-10-20T00:27:15.558" v="47747" actId="165"/>
          <ac:spMkLst>
            <pc:docMk/>
            <pc:sldMk cId="2503449230" sldId="437"/>
            <ac:spMk id="101" creationId="{3378CD6F-BCEB-4D50-80B0-1147D79171B8}"/>
          </ac:spMkLst>
        </pc:spChg>
        <pc:spChg chg="mod topLvl">
          <ac:chgData name="Bai Zhihao" userId="4a4b8ddf0d9503d6" providerId="LiveId" clId="{04AC5F9D-3119-4713-95AF-9518FC8B2A68}" dt="2020-10-20T00:27:15.558" v="47747" actId="165"/>
          <ac:spMkLst>
            <pc:docMk/>
            <pc:sldMk cId="2503449230" sldId="437"/>
            <ac:spMk id="114" creationId="{8CBAFE46-824D-4750-A504-A4EE6C0E707A}"/>
          </ac:spMkLst>
        </pc:spChg>
        <pc:spChg chg="mod topLvl">
          <ac:chgData name="Bai Zhihao" userId="4a4b8ddf0d9503d6" providerId="LiveId" clId="{04AC5F9D-3119-4713-95AF-9518FC8B2A68}" dt="2020-10-20T00:27:15.558" v="47747" actId="165"/>
          <ac:spMkLst>
            <pc:docMk/>
            <pc:sldMk cId="2503449230" sldId="437"/>
            <ac:spMk id="115" creationId="{A3E3E559-386B-4193-990B-6D617215F4A4}"/>
          </ac:spMkLst>
        </pc:spChg>
        <pc:spChg chg="mod topLvl">
          <ac:chgData name="Bai Zhihao" userId="4a4b8ddf0d9503d6" providerId="LiveId" clId="{04AC5F9D-3119-4713-95AF-9518FC8B2A68}" dt="2020-10-20T00:27:15.558" v="47747" actId="165"/>
          <ac:spMkLst>
            <pc:docMk/>
            <pc:sldMk cId="2503449230" sldId="437"/>
            <ac:spMk id="116" creationId="{CEC03A80-7B76-4FA7-8F2D-50F15C75FB23}"/>
          </ac:spMkLst>
        </pc:spChg>
        <pc:spChg chg="mod topLvl">
          <ac:chgData name="Bai Zhihao" userId="4a4b8ddf0d9503d6" providerId="LiveId" clId="{04AC5F9D-3119-4713-95AF-9518FC8B2A68}" dt="2020-10-20T00:27:15.558" v="47747" actId="165"/>
          <ac:spMkLst>
            <pc:docMk/>
            <pc:sldMk cId="2503449230" sldId="437"/>
            <ac:spMk id="117" creationId="{CB5D8475-0C1F-4F07-8CA3-3309AA08D59E}"/>
          </ac:spMkLst>
        </pc:spChg>
        <pc:spChg chg="mod topLvl">
          <ac:chgData name="Bai Zhihao" userId="4a4b8ddf0d9503d6" providerId="LiveId" clId="{04AC5F9D-3119-4713-95AF-9518FC8B2A68}" dt="2020-10-20T00:27:15.558" v="47747" actId="165"/>
          <ac:spMkLst>
            <pc:docMk/>
            <pc:sldMk cId="2503449230" sldId="437"/>
            <ac:spMk id="118" creationId="{9E7D057E-975E-4D5C-ABCF-96ED8DD6CB56}"/>
          </ac:spMkLst>
        </pc:spChg>
        <pc:spChg chg="add mod topLvl">
          <ac:chgData name="Bai Zhihao" userId="4a4b8ddf0d9503d6" providerId="LiveId" clId="{04AC5F9D-3119-4713-95AF-9518FC8B2A68}" dt="2020-10-20T00:27:15.558" v="47747" actId="165"/>
          <ac:spMkLst>
            <pc:docMk/>
            <pc:sldMk cId="2503449230" sldId="437"/>
            <ac:spMk id="120" creationId="{4CD9D23E-5489-437E-B698-6335F79C775B}"/>
          </ac:spMkLst>
        </pc:spChg>
        <pc:spChg chg="add mod topLvl">
          <ac:chgData name="Bai Zhihao" userId="4a4b8ddf0d9503d6" providerId="LiveId" clId="{04AC5F9D-3119-4713-95AF-9518FC8B2A68}" dt="2020-10-20T00:27:15.558" v="47747" actId="165"/>
          <ac:spMkLst>
            <pc:docMk/>
            <pc:sldMk cId="2503449230" sldId="437"/>
            <ac:spMk id="122" creationId="{5BC372A8-5E04-47C2-873A-9F9A6121B147}"/>
          </ac:spMkLst>
        </pc:spChg>
        <pc:spChg chg="add mod">
          <ac:chgData name="Bai Zhihao" userId="4a4b8ddf0d9503d6" providerId="LiveId" clId="{04AC5F9D-3119-4713-95AF-9518FC8B2A68}" dt="2020-10-17T21:03:55.017" v="45327" actId="1076"/>
          <ac:spMkLst>
            <pc:docMk/>
            <pc:sldMk cId="2503449230" sldId="437"/>
            <ac:spMk id="129" creationId="{380937B8-1D0D-43D1-995F-AEA7F5AAA79C}"/>
          </ac:spMkLst>
        </pc:spChg>
        <pc:spChg chg="mod">
          <ac:chgData name="Bai Zhihao" userId="4a4b8ddf0d9503d6" providerId="LiveId" clId="{04AC5F9D-3119-4713-95AF-9518FC8B2A68}" dt="2020-10-17T21:02:24.816" v="45314"/>
          <ac:spMkLst>
            <pc:docMk/>
            <pc:sldMk cId="2503449230" sldId="437"/>
            <ac:spMk id="131" creationId="{68897DDD-BB60-45E0-BD4C-EBB1461F834E}"/>
          </ac:spMkLst>
        </pc:spChg>
        <pc:spChg chg="mod">
          <ac:chgData name="Bai Zhihao" userId="4a4b8ddf0d9503d6" providerId="LiveId" clId="{04AC5F9D-3119-4713-95AF-9518FC8B2A68}" dt="2020-10-19T16:58:38.200" v="46915" actId="20577"/>
          <ac:spMkLst>
            <pc:docMk/>
            <pc:sldMk cId="2503449230" sldId="437"/>
            <ac:spMk id="144" creationId="{10D214FA-D125-47B2-84C7-B06C0F428084}"/>
          </ac:spMkLst>
        </pc:spChg>
        <pc:spChg chg="mod">
          <ac:chgData name="Bai Zhihao" userId="4a4b8ddf0d9503d6" providerId="LiveId" clId="{04AC5F9D-3119-4713-95AF-9518FC8B2A68}" dt="2020-10-17T21:02:24.816" v="45314"/>
          <ac:spMkLst>
            <pc:docMk/>
            <pc:sldMk cId="2503449230" sldId="437"/>
            <ac:spMk id="145" creationId="{F551BA56-4E7B-4ED1-BAA5-88BE60C07813}"/>
          </ac:spMkLst>
        </pc:spChg>
        <pc:spChg chg="mod">
          <ac:chgData name="Bai Zhihao" userId="4a4b8ddf0d9503d6" providerId="LiveId" clId="{04AC5F9D-3119-4713-95AF-9518FC8B2A68}" dt="2020-10-17T21:02:24.816" v="45314"/>
          <ac:spMkLst>
            <pc:docMk/>
            <pc:sldMk cId="2503449230" sldId="437"/>
            <ac:spMk id="146" creationId="{C077CC1C-02D7-45E0-BA28-D23E1CBBE68D}"/>
          </ac:spMkLst>
        </pc:spChg>
        <pc:spChg chg="mod">
          <ac:chgData name="Bai Zhihao" userId="4a4b8ddf0d9503d6" providerId="LiveId" clId="{04AC5F9D-3119-4713-95AF-9518FC8B2A68}" dt="2020-10-17T21:02:24.816" v="45314"/>
          <ac:spMkLst>
            <pc:docMk/>
            <pc:sldMk cId="2503449230" sldId="437"/>
            <ac:spMk id="147" creationId="{9EC68752-320B-4738-B4DC-7E06A7C84D07}"/>
          </ac:spMkLst>
        </pc:spChg>
        <pc:spChg chg="mod topLvl">
          <ac:chgData name="Bai Zhihao" userId="4a4b8ddf0d9503d6" providerId="LiveId" clId="{04AC5F9D-3119-4713-95AF-9518FC8B2A68}" dt="2020-10-20T00:27:04.111" v="47746" actId="165"/>
          <ac:spMkLst>
            <pc:docMk/>
            <pc:sldMk cId="2503449230" sldId="437"/>
            <ac:spMk id="150" creationId="{27B51466-4CE6-4A70-9743-1662825532D5}"/>
          </ac:spMkLst>
        </pc:spChg>
        <pc:spChg chg="mod topLvl">
          <ac:chgData name="Bai Zhihao" userId="4a4b8ddf0d9503d6" providerId="LiveId" clId="{04AC5F9D-3119-4713-95AF-9518FC8B2A68}" dt="2020-10-20T00:27:04.111" v="47746" actId="165"/>
          <ac:spMkLst>
            <pc:docMk/>
            <pc:sldMk cId="2503449230" sldId="437"/>
            <ac:spMk id="151" creationId="{CCBF2263-0A8A-4015-A9E6-3B0551C28A53}"/>
          </ac:spMkLst>
        </pc:spChg>
        <pc:spChg chg="mod topLvl">
          <ac:chgData name="Bai Zhihao" userId="4a4b8ddf0d9503d6" providerId="LiveId" clId="{04AC5F9D-3119-4713-95AF-9518FC8B2A68}" dt="2020-10-20T00:27:04.111" v="47746" actId="165"/>
          <ac:spMkLst>
            <pc:docMk/>
            <pc:sldMk cId="2503449230" sldId="437"/>
            <ac:spMk id="164" creationId="{3B36C1D7-D8CF-4E57-9907-FAF6DA3B2B77}"/>
          </ac:spMkLst>
        </pc:spChg>
        <pc:spChg chg="mod topLvl">
          <ac:chgData name="Bai Zhihao" userId="4a4b8ddf0d9503d6" providerId="LiveId" clId="{04AC5F9D-3119-4713-95AF-9518FC8B2A68}" dt="2020-10-20T00:27:04.111" v="47746" actId="165"/>
          <ac:spMkLst>
            <pc:docMk/>
            <pc:sldMk cId="2503449230" sldId="437"/>
            <ac:spMk id="165" creationId="{B68062A3-02AE-4696-AB84-442BE06D6E0E}"/>
          </ac:spMkLst>
        </pc:spChg>
        <pc:spChg chg="mod topLvl">
          <ac:chgData name="Bai Zhihao" userId="4a4b8ddf0d9503d6" providerId="LiveId" clId="{04AC5F9D-3119-4713-95AF-9518FC8B2A68}" dt="2020-10-20T00:27:04.111" v="47746" actId="165"/>
          <ac:spMkLst>
            <pc:docMk/>
            <pc:sldMk cId="2503449230" sldId="437"/>
            <ac:spMk id="166" creationId="{7ED7E8C5-0AA2-4F2C-B9F9-9087AA018FB8}"/>
          </ac:spMkLst>
        </pc:spChg>
        <pc:spChg chg="mod topLvl">
          <ac:chgData name="Bai Zhihao" userId="4a4b8ddf0d9503d6" providerId="LiveId" clId="{04AC5F9D-3119-4713-95AF-9518FC8B2A68}" dt="2020-10-20T00:27:04.111" v="47746" actId="165"/>
          <ac:spMkLst>
            <pc:docMk/>
            <pc:sldMk cId="2503449230" sldId="437"/>
            <ac:spMk id="167" creationId="{D0241726-0F4D-4DF8-BE6B-12C37C26DDAB}"/>
          </ac:spMkLst>
        </pc:spChg>
        <pc:spChg chg="mod topLvl">
          <ac:chgData name="Bai Zhihao" userId="4a4b8ddf0d9503d6" providerId="LiveId" clId="{04AC5F9D-3119-4713-95AF-9518FC8B2A68}" dt="2020-10-20T00:27:04.111" v="47746" actId="165"/>
          <ac:spMkLst>
            <pc:docMk/>
            <pc:sldMk cId="2503449230" sldId="437"/>
            <ac:spMk id="168" creationId="{C6A2DF32-9960-4675-B4B9-F2DC66FA382B}"/>
          </ac:spMkLst>
        </pc:spChg>
        <pc:spChg chg="add del">
          <ac:chgData name="Bai Zhihao" userId="4a4b8ddf0d9503d6" providerId="LiveId" clId="{04AC5F9D-3119-4713-95AF-9518FC8B2A68}" dt="2020-10-17T21:05:02.663" v="45331" actId="22"/>
          <ac:spMkLst>
            <pc:docMk/>
            <pc:sldMk cId="2503449230" sldId="437"/>
            <ac:spMk id="170" creationId="{BAF03537-35DC-4031-9B98-30EF67C1F44E}"/>
          </ac:spMkLst>
        </pc:spChg>
        <pc:spChg chg="add mod">
          <ac:chgData name="Bai Zhihao" userId="4a4b8ddf0d9503d6" providerId="LiveId" clId="{04AC5F9D-3119-4713-95AF-9518FC8B2A68}" dt="2020-10-20T00:24:55.307" v="47735" actId="1076"/>
          <ac:spMkLst>
            <pc:docMk/>
            <pc:sldMk cId="2503449230" sldId="437"/>
            <ac:spMk id="171" creationId="{06500AE9-2C3F-44BB-BFB0-17ACCC7AE045}"/>
          </ac:spMkLst>
        </pc:spChg>
        <pc:spChg chg="add mod">
          <ac:chgData name="Bai Zhihao" userId="4a4b8ddf0d9503d6" providerId="LiveId" clId="{04AC5F9D-3119-4713-95AF-9518FC8B2A68}" dt="2020-10-17T21:06:34.801" v="45423" actId="1076"/>
          <ac:spMkLst>
            <pc:docMk/>
            <pc:sldMk cId="2503449230" sldId="437"/>
            <ac:spMk id="173" creationId="{1EE031BE-1271-4925-9F26-8D2E6A1680DB}"/>
          </ac:spMkLst>
        </pc:spChg>
        <pc:grpChg chg="add del mod">
          <ac:chgData name="Bai Zhihao" userId="4a4b8ddf0d9503d6" providerId="LiveId" clId="{04AC5F9D-3119-4713-95AF-9518FC8B2A68}" dt="2020-10-20T00:27:04.111" v="47746" actId="165"/>
          <ac:grpSpMkLst>
            <pc:docMk/>
            <pc:sldMk cId="2503449230" sldId="437"/>
            <ac:grpSpMk id="7" creationId="{1D868750-0D93-42FF-B845-F7F1152524D0}"/>
          </ac:grpSpMkLst>
        </pc:grpChg>
        <pc:grpChg chg="add del mod">
          <ac:chgData name="Bai Zhihao" userId="4a4b8ddf0d9503d6" providerId="LiveId" clId="{04AC5F9D-3119-4713-95AF-9518FC8B2A68}" dt="2020-10-20T00:27:15.558" v="47747" actId="165"/>
          <ac:grpSpMkLst>
            <pc:docMk/>
            <pc:sldMk cId="2503449230" sldId="437"/>
            <ac:grpSpMk id="8" creationId="{0436E382-C5FC-4C0E-ABBF-1207AB22B7D5}"/>
          </ac:grpSpMkLst>
        </pc:grpChg>
        <pc:grpChg chg="add del mod">
          <ac:chgData name="Bai Zhihao" userId="4a4b8ddf0d9503d6" providerId="LiveId" clId="{04AC5F9D-3119-4713-95AF-9518FC8B2A68}" dt="2020-10-17T20:38:06.791" v="45056" actId="165"/>
          <ac:grpSpMkLst>
            <pc:docMk/>
            <pc:sldMk cId="2503449230" sldId="437"/>
            <ac:grpSpMk id="18" creationId="{A3C9D641-DB22-4CD5-A2A1-38EC7B78146F}"/>
          </ac:grpSpMkLst>
        </pc:grpChg>
        <pc:grpChg chg="add del mod topLvl">
          <ac:chgData name="Bai Zhihao" userId="4a4b8ddf0d9503d6" providerId="LiveId" clId="{04AC5F9D-3119-4713-95AF-9518FC8B2A68}" dt="2020-10-17T21:01:27.404" v="45304" actId="21"/>
          <ac:grpSpMkLst>
            <pc:docMk/>
            <pc:sldMk cId="2503449230" sldId="437"/>
            <ac:grpSpMk id="51" creationId="{1727B144-9756-4ABA-8CFE-0313B18309E1}"/>
          </ac:grpSpMkLst>
        </pc:grpChg>
        <pc:grpChg chg="add del mod">
          <ac:chgData name="Bai Zhihao" userId="4a4b8ddf0d9503d6" providerId="LiveId" clId="{04AC5F9D-3119-4713-95AF-9518FC8B2A68}" dt="2020-10-17T20:47:02.689" v="45153" actId="165"/>
          <ac:grpSpMkLst>
            <pc:docMk/>
            <pc:sldMk cId="2503449230" sldId="437"/>
            <ac:grpSpMk id="52" creationId="{4BD2A9D3-D6A9-4CCF-BCB2-E00704D6F3E7}"/>
          </ac:grpSpMkLst>
        </pc:grpChg>
        <pc:grpChg chg="add del mod topLvl">
          <ac:chgData name="Bai Zhihao" userId="4a4b8ddf0d9503d6" providerId="LiveId" clId="{04AC5F9D-3119-4713-95AF-9518FC8B2A68}" dt="2020-10-17T21:01:15.710" v="45301" actId="21"/>
          <ac:grpSpMkLst>
            <pc:docMk/>
            <pc:sldMk cId="2503449230" sldId="437"/>
            <ac:grpSpMk id="74" creationId="{089B64D7-14E7-46EC-86D6-1E34E50A5985}"/>
          </ac:grpSpMkLst>
        </pc:grpChg>
        <pc:grpChg chg="add del mod">
          <ac:chgData name="Bai Zhihao" userId="4a4b8ddf0d9503d6" providerId="LiveId" clId="{04AC5F9D-3119-4713-95AF-9518FC8B2A68}" dt="2020-10-17T20:51:39.113" v="45217" actId="165"/>
          <ac:grpSpMkLst>
            <pc:docMk/>
            <pc:sldMk cId="2503449230" sldId="437"/>
            <ac:grpSpMk id="78" creationId="{E4BC5C9D-2630-4275-AC3B-CF03B50CA0AB}"/>
          </ac:grpSpMkLst>
        </pc:grpChg>
        <pc:grpChg chg="add del mod">
          <ac:chgData name="Bai Zhihao" userId="4a4b8ddf0d9503d6" providerId="LiveId" clId="{04AC5F9D-3119-4713-95AF-9518FC8B2A68}" dt="2020-10-17T20:51:19.945" v="45213" actId="165"/>
          <ac:grpSpMkLst>
            <pc:docMk/>
            <pc:sldMk cId="2503449230" sldId="437"/>
            <ac:grpSpMk id="79" creationId="{47D4CCBF-EF17-4B7E-9E95-D0490F488D5E}"/>
          </ac:grpSpMkLst>
        </pc:grpChg>
        <pc:grpChg chg="add del mod">
          <ac:chgData name="Bai Zhihao" userId="4a4b8ddf0d9503d6" providerId="LiveId" clId="{04AC5F9D-3119-4713-95AF-9518FC8B2A68}" dt="2020-10-17T20:51:54.521" v="45221" actId="165"/>
          <ac:grpSpMkLst>
            <pc:docMk/>
            <pc:sldMk cId="2503449230" sldId="437"/>
            <ac:grpSpMk id="80" creationId="{ABB77F12-76F3-4979-B16E-DFB0265C5EA9}"/>
          </ac:grpSpMkLst>
        </pc:grpChg>
        <pc:grpChg chg="add del mod">
          <ac:chgData name="Bai Zhihao" userId="4a4b8ddf0d9503d6" providerId="LiveId" clId="{04AC5F9D-3119-4713-95AF-9518FC8B2A68}" dt="2020-10-17T20:51:48.481" v="45220" actId="165"/>
          <ac:grpSpMkLst>
            <pc:docMk/>
            <pc:sldMk cId="2503449230" sldId="437"/>
            <ac:grpSpMk id="99" creationId="{D0A3D872-40C3-4D83-B0ED-C2AA3C78D9F8}"/>
          </ac:grpSpMkLst>
        </pc:grpChg>
        <pc:grpChg chg="add mod">
          <ac:chgData name="Bai Zhihao" userId="4a4b8ddf0d9503d6" providerId="LiveId" clId="{04AC5F9D-3119-4713-95AF-9518FC8B2A68}" dt="2020-10-17T20:55:32.867" v="45272" actId="338"/>
          <ac:grpSpMkLst>
            <pc:docMk/>
            <pc:sldMk cId="2503449230" sldId="437"/>
            <ac:grpSpMk id="124" creationId="{478488B3-A1BB-4416-8AB4-115E9E0E7722}"/>
          </ac:grpSpMkLst>
        </pc:grpChg>
        <pc:grpChg chg="add mod">
          <ac:chgData name="Bai Zhihao" userId="4a4b8ddf0d9503d6" providerId="LiveId" clId="{04AC5F9D-3119-4713-95AF-9518FC8B2A68}" dt="2020-10-17T20:55:32.867" v="45272" actId="338"/>
          <ac:grpSpMkLst>
            <pc:docMk/>
            <pc:sldMk cId="2503449230" sldId="437"/>
            <ac:grpSpMk id="125" creationId="{84C295C8-C49A-4514-B1D6-DFD37C375384}"/>
          </ac:grpSpMkLst>
        </pc:grpChg>
        <pc:grpChg chg="add mod">
          <ac:chgData name="Bai Zhihao" userId="4a4b8ddf0d9503d6" providerId="LiveId" clId="{04AC5F9D-3119-4713-95AF-9518FC8B2A68}" dt="2020-10-17T20:55:43.392" v="45274" actId="338"/>
          <ac:grpSpMkLst>
            <pc:docMk/>
            <pc:sldMk cId="2503449230" sldId="437"/>
            <ac:grpSpMk id="126" creationId="{A1A6E690-35C7-48B9-929C-98D48BA41F3A}"/>
          </ac:grpSpMkLst>
        </pc:grpChg>
        <pc:grpChg chg="add mod">
          <ac:chgData name="Bai Zhihao" userId="4a4b8ddf0d9503d6" providerId="LiveId" clId="{04AC5F9D-3119-4713-95AF-9518FC8B2A68}" dt="2020-10-17T20:55:43.392" v="45274" actId="338"/>
          <ac:grpSpMkLst>
            <pc:docMk/>
            <pc:sldMk cId="2503449230" sldId="437"/>
            <ac:grpSpMk id="127" creationId="{841F4DC4-A743-4007-B0C0-23EFB3DDB88C}"/>
          </ac:grpSpMkLst>
        </pc:grpChg>
        <pc:grpChg chg="add del mod">
          <ac:chgData name="Bai Zhihao" userId="4a4b8ddf0d9503d6" providerId="LiveId" clId="{04AC5F9D-3119-4713-95AF-9518FC8B2A68}" dt="2020-10-20T00:22:28.711" v="47711" actId="165"/>
          <ac:grpSpMkLst>
            <pc:docMk/>
            <pc:sldMk cId="2503449230" sldId="437"/>
            <ac:grpSpMk id="128" creationId="{971CCD35-F6DF-4BC3-B386-C521253AA363}"/>
          </ac:grpSpMkLst>
        </pc:grpChg>
        <pc:grpChg chg="add mod">
          <ac:chgData name="Bai Zhihao" userId="4a4b8ddf0d9503d6" providerId="LiveId" clId="{04AC5F9D-3119-4713-95AF-9518FC8B2A68}" dt="2020-10-17T21:03:11.618" v="45323" actId="1076"/>
          <ac:grpSpMkLst>
            <pc:docMk/>
            <pc:sldMk cId="2503449230" sldId="437"/>
            <ac:grpSpMk id="130" creationId="{C1780D4E-FA58-4CEF-B113-E11C7863636A}"/>
          </ac:grpSpMkLst>
        </pc:grpChg>
        <pc:grpChg chg="add del mod">
          <ac:chgData name="Bai Zhihao" userId="4a4b8ddf0d9503d6" providerId="LiveId" clId="{04AC5F9D-3119-4713-95AF-9518FC8B2A68}" dt="2020-10-20T00:22:23.528" v="47710" actId="165"/>
          <ac:grpSpMkLst>
            <pc:docMk/>
            <pc:sldMk cId="2503449230" sldId="437"/>
            <ac:grpSpMk id="149" creationId="{99DE2B46-8B11-4355-A40C-BB8885D25893}"/>
          </ac:grpSpMkLst>
        </pc:grpChg>
        <pc:cxnChg chg="add mod topLvl">
          <ac:chgData name="Bai Zhihao" userId="4a4b8ddf0d9503d6" providerId="LiveId" clId="{04AC5F9D-3119-4713-95AF-9518FC8B2A68}" dt="2020-10-17T20:51:39.113" v="45217" actId="165"/>
          <ac:cxnSpMkLst>
            <pc:docMk/>
            <pc:sldMk cId="2503449230" sldId="437"/>
            <ac:cxnSpMk id="6" creationId="{B5B432A8-34D8-4158-A25B-E76DFF75E64C}"/>
          </ac:cxnSpMkLst>
        </pc:cxnChg>
        <pc:cxnChg chg="add mod topLvl">
          <ac:chgData name="Bai Zhihao" userId="4a4b8ddf0d9503d6" providerId="LiveId" clId="{04AC5F9D-3119-4713-95AF-9518FC8B2A68}" dt="2020-10-17T20:51:39.113" v="45217" actId="165"/>
          <ac:cxnSpMkLst>
            <pc:docMk/>
            <pc:sldMk cId="2503449230" sldId="437"/>
            <ac:cxnSpMk id="9" creationId="{4F8FC361-C1C1-40C0-BFB1-26F17DFE9A36}"/>
          </ac:cxnSpMkLst>
        </pc:cxnChg>
        <pc:cxnChg chg="add mod topLvl">
          <ac:chgData name="Bai Zhihao" userId="4a4b8ddf0d9503d6" providerId="LiveId" clId="{04AC5F9D-3119-4713-95AF-9518FC8B2A68}" dt="2020-10-17T20:51:39.113" v="45217" actId="165"/>
          <ac:cxnSpMkLst>
            <pc:docMk/>
            <pc:sldMk cId="2503449230" sldId="437"/>
            <ac:cxnSpMk id="12" creationId="{4701692C-0640-48EF-843A-3AB8924BB3EB}"/>
          </ac:cxnSpMkLst>
        </pc:cxnChg>
        <pc:cxnChg chg="add mod topLvl">
          <ac:chgData name="Bai Zhihao" userId="4a4b8ddf0d9503d6" providerId="LiveId" clId="{04AC5F9D-3119-4713-95AF-9518FC8B2A68}" dt="2020-10-17T20:51:39.113" v="45217" actId="165"/>
          <ac:cxnSpMkLst>
            <pc:docMk/>
            <pc:sldMk cId="2503449230" sldId="437"/>
            <ac:cxnSpMk id="13" creationId="{D7AE32DE-4DC7-48F8-A5C7-56025EE10659}"/>
          </ac:cxnSpMkLst>
        </pc:cxnChg>
        <pc:cxnChg chg="add mod topLvl">
          <ac:chgData name="Bai Zhihao" userId="4a4b8ddf0d9503d6" providerId="LiveId" clId="{04AC5F9D-3119-4713-95AF-9518FC8B2A68}" dt="2020-10-17T20:51:39.113" v="45217" actId="165"/>
          <ac:cxnSpMkLst>
            <pc:docMk/>
            <pc:sldMk cId="2503449230" sldId="437"/>
            <ac:cxnSpMk id="14" creationId="{39DC476F-B8B9-46DF-9A3A-F89A3550C3BD}"/>
          </ac:cxnSpMkLst>
        </pc:cxnChg>
        <pc:cxnChg chg="add mod topLvl">
          <ac:chgData name="Bai Zhihao" userId="4a4b8ddf0d9503d6" providerId="LiveId" clId="{04AC5F9D-3119-4713-95AF-9518FC8B2A68}" dt="2020-10-17T20:51:39.113" v="45217" actId="165"/>
          <ac:cxnSpMkLst>
            <pc:docMk/>
            <pc:sldMk cId="2503449230" sldId="437"/>
            <ac:cxnSpMk id="15" creationId="{374BD75B-8F0E-4B45-BC8C-5C93DF5C1F4B}"/>
          </ac:cxnSpMkLst>
        </pc:cxnChg>
        <pc:cxnChg chg="add mod topLvl">
          <ac:chgData name="Bai Zhihao" userId="4a4b8ddf0d9503d6" providerId="LiveId" clId="{04AC5F9D-3119-4713-95AF-9518FC8B2A68}" dt="2020-10-17T20:51:39.113" v="45217" actId="165"/>
          <ac:cxnSpMkLst>
            <pc:docMk/>
            <pc:sldMk cId="2503449230" sldId="437"/>
            <ac:cxnSpMk id="16" creationId="{1669E302-7A18-417E-84F9-0634CBB6C8E6}"/>
          </ac:cxnSpMkLst>
        </pc:cxnChg>
        <pc:cxnChg chg="add mod topLvl">
          <ac:chgData name="Bai Zhihao" userId="4a4b8ddf0d9503d6" providerId="LiveId" clId="{04AC5F9D-3119-4713-95AF-9518FC8B2A68}" dt="2020-10-17T20:51:39.113" v="45217" actId="165"/>
          <ac:cxnSpMkLst>
            <pc:docMk/>
            <pc:sldMk cId="2503449230" sldId="437"/>
            <ac:cxnSpMk id="17" creationId="{B7FD8704-2C9F-438C-803C-508AF21E59C6}"/>
          </ac:cxnSpMkLst>
        </pc:cxnChg>
        <pc:cxnChg chg="add mod">
          <ac:chgData name="Bai Zhihao" userId="4a4b8ddf0d9503d6" providerId="LiveId" clId="{04AC5F9D-3119-4713-95AF-9518FC8B2A68}" dt="2020-10-17T20:51:39.113" v="45217" actId="165"/>
          <ac:cxnSpMkLst>
            <pc:docMk/>
            <pc:sldMk cId="2503449230" sldId="437"/>
            <ac:cxnSpMk id="20" creationId="{37535144-E92C-40A5-B3E8-BB97510B864E}"/>
          </ac:cxnSpMkLst>
        </pc:cxnChg>
        <pc:cxnChg chg="add mod">
          <ac:chgData name="Bai Zhihao" userId="4a4b8ddf0d9503d6" providerId="LiveId" clId="{04AC5F9D-3119-4713-95AF-9518FC8B2A68}" dt="2020-10-17T20:51:39.113" v="45217" actId="165"/>
          <ac:cxnSpMkLst>
            <pc:docMk/>
            <pc:sldMk cId="2503449230" sldId="437"/>
            <ac:cxnSpMk id="21" creationId="{D41F3093-365B-47E7-95C3-A5829DC1DA51}"/>
          </ac:cxnSpMkLst>
        </pc:cxnChg>
        <pc:cxnChg chg="add mod">
          <ac:chgData name="Bai Zhihao" userId="4a4b8ddf0d9503d6" providerId="LiveId" clId="{04AC5F9D-3119-4713-95AF-9518FC8B2A68}" dt="2020-10-17T20:51:39.113" v="45217" actId="165"/>
          <ac:cxnSpMkLst>
            <pc:docMk/>
            <pc:sldMk cId="2503449230" sldId="437"/>
            <ac:cxnSpMk id="22" creationId="{D7817968-6532-4742-B3C3-AB4DADA5C1D5}"/>
          </ac:cxnSpMkLst>
        </pc:cxnChg>
        <pc:cxnChg chg="add mod">
          <ac:chgData name="Bai Zhihao" userId="4a4b8ddf0d9503d6" providerId="LiveId" clId="{04AC5F9D-3119-4713-95AF-9518FC8B2A68}" dt="2020-10-17T20:51:39.113" v="45217" actId="165"/>
          <ac:cxnSpMkLst>
            <pc:docMk/>
            <pc:sldMk cId="2503449230" sldId="437"/>
            <ac:cxnSpMk id="23" creationId="{B15EF3FC-7A04-4249-94E8-DA31A1DA4605}"/>
          </ac:cxnSpMkLst>
        </pc:cxnChg>
        <pc:cxnChg chg="add del mod">
          <ac:chgData name="Bai Zhihao" userId="4a4b8ddf0d9503d6" providerId="LiveId" clId="{04AC5F9D-3119-4713-95AF-9518FC8B2A68}" dt="2020-10-17T20:40:35.051" v="45086" actId="478"/>
          <ac:cxnSpMkLst>
            <pc:docMk/>
            <pc:sldMk cId="2503449230" sldId="437"/>
            <ac:cxnSpMk id="24" creationId="{BDD8A501-C87F-4265-9369-87CA854D3813}"/>
          </ac:cxnSpMkLst>
        </pc:cxnChg>
        <pc:cxnChg chg="add del mod">
          <ac:chgData name="Bai Zhihao" userId="4a4b8ddf0d9503d6" providerId="LiveId" clId="{04AC5F9D-3119-4713-95AF-9518FC8B2A68}" dt="2020-10-17T20:40:35.051" v="45086" actId="478"/>
          <ac:cxnSpMkLst>
            <pc:docMk/>
            <pc:sldMk cId="2503449230" sldId="437"/>
            <ac:cxnSpMk id="25" creationId="{D87AFD9B-8589-437A-822E-10055AD0C730}"/>
          </ac:cxnSpMkLst>
        </pc:cxnChg>
        <pc:cxnChg chg="add del mod">
          <ac:chgData name="Bai Zhihao" userId="4a4b8ddf0d9503d6" providerId="LiveId" clId="{04AC5F9D-3119-4713-95AF-9518FC8B2A68}" dt="2020-10-17T20:40:35.051" v="45086" actId="478"/>
          <ac:cxnSpMkLst>
            <pc:docMk/>
            <pc:sldMk cId="2503449230" sldId="437"/>
            <ac:cxnSpMk id="26" creationId="{CE592574-28E6-45BB-A940-BFB1D527A724}"/>
          </ac:cxnSpMkLst>
        </pc:cxnChg>
        <pc:cxnChg chg="add del mod">
          <ac:chgData name="Bai Zhihao" userId="4a4b8ddf0d9503d6" providerId="LiveId" clId="{04AC5F9D-3119-4713-95AF-9518FC8B2A68}" dt="2020-10-17T20:40:35.051" v="45086" actId="478"/>
          <ac:cxnSpMkLst>
            <pc:docMk/>
            <pc:sldMk cId="2503449230" sldId="437"/>
            <ac:cxnSpMk id="27" creationId="{280ED582-FDBE-481C-B814-C1CAA1FC762B}"/>
          </ac:cxnSpMkLst>
        </pc:cxnChg>
        <pc:cxnChg chg="add del mod">
          <ac:chgData name="Bai Zhihao" userId="4a4b8ddf0d9503d6" providerId="LiveId" clId="{04AC5F9D-3119-4713-95AF-9518FC8B2A68}" dt="2020-10-17T20:40:35.051" v="45086" actId="478"/>
          <ac:cxnSpMkLst>
            <pc:docMk/>
            <pc:sldMk cId="2503449230" sldId="437"/>
            <ac:cxnSpMk id="28" creationId="{05BC98ED-18E3-4149-AFF0-4DBFF4656C95}"/>
          </ac:cxnSpMkLst>
        </pc:cxnChg>
        <pc:cxnChg chg="add del mod">
          <ac:chgData name="Bai Zhihao" userId="4a4b8ddf0d9503d6" providerId="LiveId" clId="{04AC5F9D-3119-4713-95AF-9518FC8B2A68}" dt="2020-10-17T20:40:35.051" v="45086" actId="478"/>
          <ac:cxnSpMkLst>
            <pc:docMk/>
            <pc:sldMk cId="2503449230" sldId="437"/>
            <ac:cxnSpMk id="29" creationId="{54C4040E-382C-41E1-ADC9-89C42C462273}"/>
          </ac:cxnSpMkLst>
        </pc:cxnChg>
        <pc:cxnChg chg="add del mod">
          <ac:chgData name="Bai Zhihao" userId="4a4b8ddf0d9503d6" providerId="LiveId" clId="{04AC5F9D-3119-4713-95AF-9518FC8B2A68}" dt="2020-10-17T20:40:35.051" v="45086" actId="478"/>
          <ac:cxnSpMkLst>
            <pc:docMk/>
            <pc:sldMk cId="2503449230" sldId="437"/>
            <ac:cxnSpMk id="30" creationId="{C1648EA2-5D74-47F1-B740-DBFB40F48334}"/>
          </ac:cxnSpMkLst>
        </pc:cxnChg>
        <pc:cxnChg chg="add del mod">
          <ac:chgData name="Bai Zhihao" userId="4a4b8ddf0d9503d6" providerId="LiveId" clId="{04AC5F9D-3119-4713-95AF-9518FC8B2A68}" dt="2020-10-17T20:40:35.051" v="45086" actId="478"/>
          <ac:cxnSpMkLst>
            <pc:docMk/>
            <pc:sldMk cId="2503449230" sldId="437"/>
            <ac:cxnSpMk id="31" creationId="{FB917C75-2F97-402B-A8DB-4C22A001E20A}"/>
          </ac:cxnSpMkLst>
        </pc:cxnChg>
        <pc:cxnChg chg="add del mod">
          <ac:chgData name="Bai Zhihao" userId="4a4b8ddf0d9503d6" providerId="LiveId" clId="{04AC5F9D-3119-4713-95AF-9518FC8B2A68}" dt="2020-10-17T20:40:35.051" v="45086" actId="478"/>
          <ac:cxnSpMkLst>
            <pc:docMk/>
            <pc:sldMk cId="2503449230" sldId="437"/>
            <ac:cxnSpMk id="32" creationId="{94507D1B-033A-480C-BCE3-D207F0CB9939}"/>
          </ac:cxnSpMkLst>
        </pc:cxnChg>
        <pc:cxnChg chg="add del mod">
          <ac:chgData name="Bai Zhihao" userId="4a4b8ddf0d9503d6" providerId="LiveId" clId="{04AC5F9D-3119-4713-95AF-9518FC8B2A68}" dt="2020-10-17T20:40:35.051" v="45086" actId="478"/>
          <ac:cxnSpMkLst>
            <pc:docMk/>
            <pc:sldMk cId="2503449230" sldId="437"/>
            <ac:cxnSpMk id="33" creationId="{FF375AB6-7953-48AF-81C6-BBBFEFC97F1E}"/>
          </ac:cxnSpMkLst>
        </pc:cxnChg>
        <pc:cxnChg chg="add del mod">
          <ac:chgData name="Bai Zhihao" userId="4a4b8ddf0d9503d6" providerId="LiveId" clId="{04AC5F9D-3119-4713-95AF-9518FC8B2A68}" dt="2020-10-17T20:40:37.045" v="45087" actId="478"/>
          <ac:cxnSpMkLst>
            <pc:docMk/>
            <pc:sldMk cId="2503449230" sldId="437"/>
            <ac:cxnSpMk id="34" creationId="{96F0A96F-24F4-467E-98D7-7FEBF3216FD1}"/>
          </ac:cxnSpMkLst>
        </pc:cxnChg>
        <pc:cxnChg chg="add del mod">
          <ac:chgData name="Bai Zhihao" userId="4a4b8ddf0d9503d6" providerId="LiveId" clId="{04AC5F9D-3119-4713-95AF-9518FC8B2A68}" dt="2020-10-17T20:40:37.045" v="45087" actId="478"/>
          <ac:cxnSpMkLst>
            <pc:docMk/>
            <pc:sldMk cId="2503449230" sldId="437"/>
            <ac:cxnSpMk id="35" creationId="{E78C7861-92FE-497D-B7C7-6928F8E17CB1}"/>
          </ac:cxnSpMkLst>
        </pc:cxnChg>
        <pc:cxnChg chg="mod topLvl">
          <ac:chgData name="Bai Zhihao" userId="4a4b8ddf0d9503d6" providerId="LiveId" clId="{04AC5F9D-3119-4713-95AF-9518FC8B2A68}" dt="2020-10-17T20:51:19.945" v="45213" actId="165"/>
          <ac:cxnSpMkLst>
            <pc:docMk/>
            <pc:sldMk cId="2503449230" sldId="437"/>
            <ac:cxnSpMk id="55" creationId="{F2400CFB-71ED-45F5-9B74-C99935DCE9E9}"/>
          </ac:cxnSpMkLst>
        </pc:cxnChg>
        <pc:cxnChg chg="mod topLvl">
          <ac:chgData name="Bai Zhihao" userId="4a4b8ddf0d9503d6" providerId="LiveId" clId="{04AC5F9D-3119-4713-95AF-9518FC8B2A68}" dt="2020-10-17T20:51:19.945" v="45213" actId="165"/>
          <ac:cxnSpMkLst>
            <pc:docMk/>
            <pc:sldMk cId="2503449230" sldId="437"/>
            <ac:cxnSpMk id="56" creationId="{BABAD402-33D6-4062-B077-2038A2921127}"/>
          </ac:cxnSpMkLst>
        </pc:cxnChg>
        <pc:cxnChg chg="mod topLvl">
          <ac:chgData name="Bai Zhihao" userId="4a4b8ddf0d9503d6" providerId="LiveId" clId="{04AC5F9D-3119-4713-95AF-9518FC8B2A68}" dt="2020-10-17T20:51:19.945" v="45213" actId="165"/>
          <ac:cxnSpMkLst>
            <pc:docMk/>
            <pc:sldMk cId="2503449230" sldId="437"/>
            <ac:cxnSpMk id="57" creationId="{C75143F3-3AF9-4EA5-824D-AE43C1F8C31E}"/>
          </ac:cxnSpMkLst>
        </pc:cxnChg>
        <pc:cxnChg chg="mod topLvl">
          <ac:chgData name="Bai Zhihao" userId="4a4b8ddf0d9503d6" providerId="LiveId" clId="{04AC5F9D-3119-4713-95AF-9518FC8B2A68}" dt="2020-10-17T20:51:19.945" v="45213" actId="165"/>
          <ac:cxnSpMkLst>
            <pc:docMk/>
            <pc:sldMk cId="2503449230" sldId="437"/>
            <ac:cxnSpMk id="58" creationId="{C18BB08D-0D24-40F1-9294-8888AB0B0D2E}"/>
          </ac:cxnSpMkLst>
        </pc:cxnChg>
        <pc:cxnChg chg="mod topLvl">
          <ac:chgData name="Bai Zhihao" userId="4a4b8ddf0d9503d6" providerId="LiveId" clId="{04AC5F9D-3119-4713-95AF-9518FC8B2A68}" dt="2020-10-17T20:51:19.945" v="45213" actId="165"/>
          <ac:cxnSpMkLst>
            <pc:docMk/>
            <pc:sldMk cId="2503449230" sldId="437"/>
            <ac:cxnSpMk id="59" creationId="{5A7EA7AC-DE93-439C-B946-AC06BE2164C4}"/>
          </ac:cxnSpMkLst>
        </pc:cxnChg>
        <pc:cxnChg chg="mod topLvl">
          <ac:chgData name="Bai Zhihao" userId="4a4b8ddf0d9503d6" providerId="LiveId" clId="{04AC5F9D-3119-4713-95AF-9518FC8B2A68}" dt="2020-10-17T20:51:19.945" v="45213" actId="165"/>
          <ac:cxnSpMkLst>
            <pc:docMk/>
            <pc:sldMk cId="2503449230" sldId="437"/>
            <ac:cxnSpMk id="60" creationId="{C4365D0A-AAFA-4685-A02C-025C6C30026D}"/>
          </ac:cxnSpMkLst>
        </pc:cxnChg>
        <pc:cxnChg chg="mod topLvl">
          <ac:chgData name="Bai Zhihao" userId="4a4b8ddf0d9503d6" providerId="LiveId" clId="{04AC5F9D-3119-4713-95AF-9518FC8B2A68}" dt="2020-10-17T20:51:19.945" v="45213" actId="165"/>
          <ac:cxnSpMkLst>
            <pc:docMk/>
            <pc:sldMk cId="2503449230" sldId="437"/>
            <ac:cxnSpMk id="61" creationId="{1A54D66D-E767-493F-8A61-65878B077C45}"/>
          </ac:cxnSpMkLst>
        </pc:cxnChg>
        <pc:cxnChg chg="mod topLvl">
          <ac:chgData name="Bai Zhihao" userId="4a4b8ddf0d9503d6" providerId="LiveId" clId="{04AC5F9D-3119-4713-95AF-9518FC8B2A68}" dt="2020-10-17T20:51:19.945" v="45213" actId="165"/>
          <ac:cxnSpMkLst>
            <pc:docMk/>
            <pc:sldMk cId="2503449230" sldId="437"/>
            <ac:cxnSpMk id="62" creationId="{D55ACF8D-7527-490A-96E7-9E773027A2C1}"/>
          </ac:cxnSpMkLst>
        </pc:cxnChg>
        <pc:cxnChg chg="mod topLvl">
          <ac:chgData name="Bai Zhihao" userId="4a4b8ddf0d9503d6" providerId="LiveId" clId="{04AC5F9D-3119-4713-95AF-9518FC8B2A68}" dt="2020-10-17T20:51:19.945" v="45213" actId="165"/>
          <ac:cxnSpMkLst>
            <pc:docMk/>
            <pc:sldMk cId="2503449230" sldId="437"/>
            <ac:cxnSpMk id="63" creationId="{D3005ECA-602A-434D-BDD7-0142E448936B}"/>
          </ac:cxnSpMkLst>
        </pc:cxnChg>
        <pc:cxnChg chg="mod topLvl">
          <ac:chgData name="Bai Zhihao" userId="4a4b8ddf0d9503d6" providerId="LiveId" clId="{04AC5F9D-3119-4713-95AF-9518FC8B2A68}" dt="2020-10-17T20:51:19.945" v="45213" actId="165"/>
          <ac:cxnSpMkLst>
            <pc:docMk/>
            <pc:sldMk cId="2503449230" sldId="437"/>
            <ac:cxnSpMk id="64" creationId="{FA5023CE-7FDE-4189-AEF4-09653B600477}"/>
          </ac:cxnSpMkLst>
        </pc:cxnChg>
        <pc:cxnChg chg="mod topLvl">
          <ac:chgData name="Bai Zhihao" userId="4a4b8ddf0d9503d6" providerId="LiveId" clId="{04AC5F9D-3119-4713-95AF-9518FC8B2A68}" dt="2020-10-17T20:51:19.945" v="45213" actId="165"/>
          <ac:cxnSpMkLst>
            <pc:docMk/>
            <pc:sldMk cId="2503449230" sldId="437"/>
            <ac:cxnSpMk id="65" creationId="{B1834DC7-F8CE-4196-80FE-82CF1415BDBB}"/>
          </ac:cxnSpMkLst>
        </pc:cxnChg>
        <pc:cxnChg chg="mod topLvl">
          <ac:chgData name="Bai Zhihao" userId="4a4b8ddf0d9503d6" providerId="LiveId" clId="{04AC5F9D-3119-4713-95AF-9518FC8B2A68}" dt="2020-10-17T20:51:19.945" v="45213" actId="165"/>
          <ac:cxnSpMkLst>
            <pc:docMk/>
            <pc:sldMk cId="2503449230" sldId="437"/>
            <ac:cxnSpMk id="66" creationId="{B2379099-026B-4F20-A933-A1618CDDA7C2}"/>
          </ac:cxnSpMkLst>
        </pc:cxnChg>
        <pc:cxnChg chg="add mod">
          <ac:chgData name="Bai Zhihao" userId="4a4b8ddf0d9503d6" providerId="LiveId" clId="{04AC5F9D-3119-4713-95AF-9518FC8B2A68}" dt="2020-10-17T21:01:15.710" v="45301" actId="21"/>
          <ac:cxnSpMkLst>
            <pc:docMk/>
            <pc:sldMk cId="2503449230" sldId="437"/>
            <ac:cxnSpMk id="73" creationId="{BF7355E1-23A8-495B-B3D9-A6E0298008DC}"/>
          </ac:cxnSpMkLst>
        </pc:cxnChg>
        <pc:cxnChg chg="del mod topLvl">
          <ac:chgData name="Bai Zhihao" userId="4a4b8ddf0d9503d6" providerId="LiveId" clId="{04AC5F9D-3119-4713-95AF-9518FC8B2A68}" dt="2020-10-17T20:52:13.515" v="45229" actId="478"/>
          <ac:cxnSpMkLst>
            <pc:docMk/>
            <pc:sldMk cId="2503449230" sldId="437"/>
            <ac:cxnSpMk id="82" creationId="{305D1FAD-451C-4806-99C9-3C2F61E894C5}"/>
          </ac:cxnSpMkLst>
        </pc:cxnChg>
        <pc:cxnChg chg="del mod topLvl">
          <ac:chgData name="Bai Zhihao" userId="4a4b8ddf0d9503d6" providerId="LiveId" clId="{04AC5F9D-3119-4713-95AF-9518FC8B2A68}" dt="2020-10-17T20:52:15.153" v="45230" actId="478"/>
          <ac:cxnSpMkLst>
            <pc:docMk/>
            <pc:sldMk cId="2503449230" sldId="437"/>
            <ac:cxnSpMk id="83" creationId="{AFBDCB5E-79D4-473B-9B53-EDC32B1E1764}"/>
          </ac:cxnSpMkLst>
        </pc:cxnChg>
        <pc:cxnChg chg="del mod topLvl">
          <ac:chgData name="Bai Zhihao" userId="4a4b8ddf0d9503d6" providerId="LiveId" clId="{04AC5F9D-3119-4713-95AF-9518FC8B2A68}" dt="2020-10-17T20:52:12.378" v="45228" actId="478"/>
          <ac:cxnSpMkLst>
            <pc:docMk/>
            <pc:sldMk cId="2503449230" sldId="437"/>
            <ac:cxnSpMk id="84" creationId="{488E618F-4B71-4E56-A531-BC1D22F6D03C}"/>
          </ac:cxnSpMkLst>
        </pc:cxnChg>
        <pc:cxnChg chg="del mod topLvl">
          <ac:chgData name="Bai Zhihao" userId="4a4b8ddf0d9503d6" providerId="LiveId" clId="{04AC5F9D-3119-4713-95AF-9518FC8B2A68}" dt="2020-10-17T20:52:23.018" v="45235" actId="478"/>
          <ac:cxnSpMkLst>
            <pc:docMk/>
            <pc:sldMk cId="2503449230" sldId="437"/>
            <ac:cxnSpMk id="85" creationId="{135B54D4-A3EB-4D63-952C-B3EDAA01A2D0}"/>
          </ac:cxnSpMkLst>
        </pc:cxnChg>
        <pc:cxnChg chg="del mod topLvl">
          <ac:chgData name="Bai Zhihao" userId="4a4b8ddf0d9503d6" providerId="LiveId" clId="{04AC5F9D-3119-4713-95AF-9518FC8B2A68}" dt="2020-10-17T20:52:11.445" v="45227" actId="478"/>
          <ac:cxnSpMkLst>
            <pc:docMk/>
            <pc:sldMk cId="2503449230" sldId="437"/>
            <ac:cxnSpMk id="86" creationId="{01C2085D-4065-4949-A62D-56DFF5C1DD96}"/>
          </ac:cxnSpMkLst>
        </pc:cxnChg>
        <pc:cxnChg chg="del mod topLvl">
          <ac:chgData name="Bai Zhihao" userId="4a4b8ddf0d9503d6" providerId="LiveId" clId="{04AC5F9D-3119-4713-95AF-9518FC8B2A68}" dt="2020-10-17T20:52:19.513" v="45233" actId="478"/>
          <ac:cxnSpMkLst>
            <pc:docMk/>
            <pc:sldMk cId="2503449230" sldId="437"/>
            <ac:cxnSpMk id="87" creationId="{03B4F2AC-43CD-4FDA-97EC-6077EC62E03D}"/>
          </ac:cxnSpMkLst>
        </pc:cxnChg>
        <pc:cxnChg chg="del mod topLvl">
          <ac:chgData name="Bai Zhihao" userId="4a4b8ddf0d9503d6" providerId="LiveId" clId="{04AC5F9D-3119-4713-95AF-9518FC8B2A68}" dt="2020-10-17T20:52:09.834" v="45226" actId="478"/>
          <ac:cxnSpMkLst>
            <pc:docMk/>
            <pc:sldMk cId="2503449230" sldId="437"/>
            <ac:cxnSpMk id="88" creationId="{8E2FAEA5-797F-45FC-A1C3-0423470CB103}"/>
          </ac:cxnSpMkLst>
        </pc:cxnChg>
        <pc:cxnChg chg="del mod topLvl">
          <ac:chgData name="Bai Zhihao" userId="4a4b8ddf0d9503d6" providerId="LiveId" clId="{04AC5F9D-3119-4713-95AF-9518FC8B2A68}" dt="2020-10-17T20:52:21.222" v="45234" actId="478"/>
          <ac:cxnSpMkLst>
            <pc:docMk/>
            <pc:sldMk cId="2503449230" sldId="437"/>
            <ac:cxnSpMk id="89" creationId="{9F97BA7A-0A74-4B54-8018-05FF1C672CF5}"/>
          </ac:cxnSpMkLst>
        </pc:cxnChg>
        <pc:cxnChg chg="mod topLvl">
          <ac:chgData name="Bai Zhihao" userId="4a4b8ddf0d9503d6" providerId="LiveId" clId="{04AC5F9D-3119-4713-95AF-9518FC8B2A68}" dt="2020-10-20T00:27:15.558" v="47747" actId="165"/>
          <ac:cxnSpMkLst>
            <pc:docMk/>
            <pc:sldMk cId="2503449230" sldId="437"/>
            <ac:cxnSpMk id="90" creationId="{ECE43BBA-7177-4E2C-8BC1-B7278FEA2492}"/>
          </ac:cxnSpMkLst>
        </pc:cxnChg>
        <pc:cxnChg chg="mod topLvl">
          <ac:chgData name="Bai Zhihao" userId="4a4b8ddf0d9503d6" providerId="LiveId" clId="{04AC5F9D-3119-4713-95AF-9518FC8B2A68}" dt="2020-10-20T00:27:15.558" v="47747" actId="165"/>
          <ac:cxnSpMkLst>
            <pc:docMk/>
            <pc:sldMk cId="2503449230" sldId="437"/>
            <ac:cxnSpMk id="91" creationId="{5FA07725-22EB-4FAC-8E9B-8B61D5637D91}"/>
          </ac:cxnSpMkLst>
        </pc:cxnChg>
        <pc:cxnChg chg="mod topLvl">
          <ac:chgData name="Bai Zhihao" userId="4a4b8ddf0d9503d6" providerId="LiveId" clId="{04AC5F9D-3119-4713-95AF-9518FC8B2A68}" dt="2020-10-20T00:27:15.558" v="47747" actId="165"/>
          <ac:cxnSpMkLst>
            <pc:docMk/>
            <pc:sldMk cId="2503449230" sldId="437"/>
            <ac:cxnSpMk id="92" creationId="{7943BF55-AD9C-4FFE-AA77-23F646B229B5}"/>
          </ac:cxnSpMkLst>
        </pc:cxnChg>
        <pc:cxnChg chg="mod topLvl">
          <ac:chgData name="Bai Zhihao" userId="4a4b8ddf0d9503d6" providerId="LiveId" clId="{04AC5F9D-3119-4713-95AF-9518FC8B2A68}" dt="2020-10-20T00:27:15.558" v="47747" actId="165"/>
          <ac:cxnSpMkLst>
            <pc:docMk/>
            <pc:sldMk cId="2503449230" sldId="437"/>
            <ac:cxnSpMk id="93" creationId="{445BBD0D-BF04-4506-A6D0-139DB013C014}"/>
          </ac:cxnSpMkLst>
        </pc:cxnChg>
        <pc:cxnChg chg="mod topLvl">
          <ac:chgData name="Bai Zhihao" userId="4a4b8ddf0d9503d6" providerId="LiveId" clId="{04AC5F9D-3119-4713-95AF-9518FC8B2A68}" dt="2020-10-20T00:27:15.558" v="47747" actId="165"/>
          <ac:cxnSpMkLst>
            <pc:docMk/>
            <pc:sldMk cId="2503449230" sldId="437"/>
            <ac:cxnSpMk id="98" creationId="{BA777029-8716-443A-B0E6-E058A7768601}"/>
          </ac:cxnSpMkLst>
        </pc:cxnChg>
        <pc:cxnChg chg="mod topLvl">
          <ac:chgData name="Bai Zhihao" userId="4a4b8ddf0d9503d6" providerId="LiveId" clId="{04AC5F9D-3119-4713-95AF-9518FC8B2A68}" dt="2020-10-20T00:27:15.558" v="47747" actId="165"/>
          <ac:cxnSpMkLst>
            <pc:docMk/>
            <pc:sldMk cId="2503449230" sldId="437"/>
            <ac:cxnSpMk id="102" creationId="{31725B37-40F1-46F2-B67F-29E90078C4B2}"/>
          </ac:cxnSpMkLst>
        </pc:cxnChg>
        <pc:cxnChg chg="mod topLvl">
          <ac:chgData name="Bai Zhihao" userId="4a4b8ddf0d9503d6" providerId="LiveId" clId="{04AC5F9D-3119-4713-95AF-9518FC8B2A68}" dt="2020-10-20T00:27:15.558" v="47747" actId="165"/>
          <ac:cxnSpMkLst>
            <pc:docMk/>
            <pc:sldMk cId="2503449230" sldId="437"/>
            <ac:cxnSpMk id="103" creationId="{2320BBF8-1A20-4955-9B69-AE5ACB990A9E}"/>
          </ac:cxnSpMkLst>
        </pc:cxnChg>
        <pc:cxnChg chg="mod topLvl">
          <ac:chgData name="Bai Zhihao" userId="4a4b8ddf0d9503d6" providerId="LiveId" clId="{04AC5F9D-3119-4713-95AF-9518FC8B2A68}" dt="2020-10-20T00:27:15.558" v="47747" actId="165"/>
          <ac:cxnSpMkLst>
            <pc:docMk/>
            <pc:sldMk cId="2503449230" sldId="437"/>
            <ac:cxnSpMk id="104" creationId="{AE5725DA-BC39-4AAC-9471-B789C61B28FA}"/>
          </ac:cxnSpMkLst>
        </pc:cxnChg>
        <pc:cxnChg chg="mod topLvl">
          <ac:chgData name="Bai Zhihao" userId="4a4b8ddf0d9503d6" providerId="LiveId" clId="{04AC5F9D-3119-4713-95AF-9518FC8B2A68}" dt="2020-10-20T00:27:15.558" v="47747" actId="165"/>
          <ac:cxnSpMkLst>
            <pc:docMk/>
            <pc:sldMk cId="2503449230" sldId="437"/>
            <ac:cxnSpMk id="105" creationId="{C58C9C2B-6697-466A-8F03-6FB325BA1787}"/>
          </ac:cxnSpMkLst>
        </pc:cxnChg>
        <pc:cxnChg chg="mod topLvl">
          <ac:chgData name="Bai Zhihao" userId="4a4b8ddf0d9503d6" providerId="LiveId" clId="{04AC5F9D-3119-4713-95AF-9518FC8B2A68}" dt="2020-10-20T00:27:15.558" v="47747" actId="165"/>
          <ac:cxnSpMkLst>
            <pc:docMk/>
            <pc:sldMk cId="2503449230" sldId="437"/>
            <ac:cxnSpMk id="106" creationId="{1B90EAB9-7BBC-4488-92CB-B08A8B442522}"/>
          </ac:cxnSpMkLst>
        </pc:cxnChg>
        <pc:cxnChg chg="mod topLvl">
          <ac:chgData name="Bai Zhihao" userId="4a4b8ddf0d9503d6" providerId="LiveId" clId="{04AC5F9D-3119-4713-95AF-9518FC8B2A68}" dt="2020-10-20T00:27:15.558" v="47747" actId="165"/>
          <ac:cxnSpMkLst>
            <pc:docMk/>
            <pc:sldMk cId="2503449230" sldId="437"/>
            <ac:cxnSpMk id="107" creationId="{D40756E8-0320-4E9D-8598-39999CEBAC87}"/>
          </ac:cxnSpMkLst>
        </pc:cxnChg>
        <pc:cxnChg chg="mod topLvl">
          <ac:chgData name="Bai Zhihao" userId="4a4b8ddf0d9503d6" providerId="LiveId" clId="{04AC5F9D-3119-4713-95AF-9518FC8B2A68}" dt="2020-10-20T00:27:15.558" v="47747" actId="165"/>
          <ac:cxnSpMkLst>
            <pc:docMk/>
            <pc:sldMk cId="2503449230" sldId="437"/>
            <ac:cxnSpMk id="108" creationId="{E11C74E9-AB3A-4F74-8A9E-D6AC381EA5D2}"/>
          </ac:cxnSpMkLst>
        </pc:cxnChg>
        <pc:cxnChg chg="mod topLvl">
          <ac:chgData name="Bai Zhihao" userId="4a4b8ddf0d9503d6" providerId="LiveId" clId="{04AC5F9D-3119-4713-95AF-9518FC8B2A68}" dt="2020-10-20T00:27:15.558" v="47747" actId="165"/>
          <ac:cxnSpMkLst>
            <pc:docMk/>
            <pc:sldMk cId="2503449230" sldId="437"/>
            <ac:cxnSpMk id="109" creationId="{77F0EAC4-D455-46C7-BD66-F6DC6E750FDC}"/>
          </ac:cxnSpMkLst>
        </pc:cxnChg>
        <pc:cxnChg chg="mod topLvl">
          <ac:chgData name="Bai Zhihao" userId="4a4b8ddf0d9503d6" providerId="LiveId" clId="{04AC5F9D-3119-4713-95AF-9518FC8B2A68}" dt="2020-10-20T00:27:15.558" v="47747" actId="165"/>
          <ac:cxnSpMkLst>
            <pc:docMk/>
            <pc:sldMk cId="2503449230" sldId="437"/>
            <ac:cxnSpMk id="110" creationId="{1814EB12-7AF7-4D7E-B1DE-2B6064F9077B}"/>
          </ac:cxnSpMkLst>
        </pc:cxnChg>
        <pc:cxnChg chg="mod topLvl">
          <ac:chgData name="Bai Zhihao" userId="4a4b8ddf0d9503d6" providerId="LiveId" clId="{04AC5F9D-3119-4713-95AF-9518FC8B2A68}" dt="2020-10-20T00:27:15.558" v="47747" actId="165"/>
          <ac:cxnSpMkLst>
            <pc:docMk/>
            <pc:sldMk cId="2503449230" sldId="437"/>
            <ac:cxnSpMk id="111" creationId="{C053D478-4C94-48A8-B338-50CEF3812230}"/>
          </ac:cxnSpMkLst>
        </pc:cxnChg>
        <pc:cxnChg chg="mod topLvl">
          <ac:chgData name="Bai Zhihao" userId="4a4b8ddf0d9503d6" providerId="LiveId" clId="{04AC5F9D-3119-4713-95AF-9518FC8B2A68}" dt="2020-10-20T00:27:15.558" v="47747" actId="165"/>
          <ac:cxnSpMkLst>
            <pc:docMk/>
            <pc:sldMk cId="2503449230" sldId="437"/>
            <ac:cxnSpMk id="112" creationId="{C5341A34-A2BD-4EA8-965D-A77BBC26DFC1}"/>
          </ac:cxnSpMkLst>
        </pc:cxnChg>
        <pc:cxnChg chg="mod topLvl">
          <ac:chgData name="Bai Zhihao" userId="4a4b8ddf0d9503d6" providerId="LiveId" clId="{04AC5F9D-3119-4713-95AF-9518FC8B2A68}" dt="2020-10-20T00:27:15.558" v="47747" actId="165"/>
          <ac:cxnSpMkLst>
            <pc:docMk/>
            <pc:sldMk cId="2503449230" sldId="437"/>
            <ac:cxnSpMk id="113" creationId="{1DAE4414-9275-4F93-A063-3CA9809083F2}"/>
          </ac:cxnSpMkLst>
        </pc:cxnChg>
        <pc:cxnChg chg="mod">
          <ac:chgData name="Bai Zhihao" userId="4a4b8ddf0d9503d6" providerId="LiveId" clId="{04AC5F9D-3119-4713-95AF-9518FC8B2A68}" dt="2020-10-17T21:02:24.816" v="45314"/>
          <ac:cxnSpMkLst>
            <pc:docMk/>
            <pc:sldMk cId="2503449230" sldId="437"/>
            <ac:cxnSpMk id="132" creationId="{3C913FF3-9076-4EB8-BFC2-D9B42923E780}"/>
          </ac:cxnSpMkLst>
        </pc:cxnChg>
        <pc:cxnChg chg="mod">
          <ac:chgData name="Bai Zhihao" userId="4a4b8ddf0d9503d6" providerId="LiveId" clId="{04AC5F9D-3119-4713-95AF-9518FC8B2A68}" dt="2020-10-17T21:02:24.816" v="45314"/>
          <ac:cxnSpMkLst>
            <pc:docMk/>
            <pc:sldMk cId="2503449230" sldId="437"/>
            <ac:cxnSpMk id="133" creationId="{E8FAA945-A336-4505-B076-9D6F722D3E28}"/>
          </ac:cxnSpMkLst>
        </pc:cxnChg>
        <pc:cxnChg chg="mod">
          <ac:chgData name="Bai Zhihao" userId="4a4b8ddf0d9503d6" providerId="LiveId" clId="{04AC5F9D-3119-4713-95AF-9518FC8B2A68}" dt="2020-10-17T21:02:24.816" v="45314"/>
          <ac:cxnSpMkLst>
            <pc:docMk/>
            <pc:sldMk cId="2503449230" sldId="437"/>
            <ac:cxnSpMk id="134" creationId="{EE954CBC-8B72-4BD6-9FF7-8CD96919F3F9}"/>
          </ac:cxnSpMkLst>
        </pc:cxnChg>
        <pc:cxnChg chg="mod">
          <ac:chgData name="Bai Zhihao" userId="4a4b8ddf0d9503d6" providerId="LiveId" clId="{04AC5F9D-3119-4713-95AF-9518FC8B2A68}" dt="2020-10-17T21:02:24.816" v="45314"/>
          <ac:cxnSpMkLst>
            <pc:docMk/>
            <pc:sldMk cId="2503449230" sldId="437"/>
            <ac:cxnSpMk id="135" creationId="{3FB7CF89-5971-4FD2-BB7D-96B4895DE30E}"/>
          </ac:cxnSpMkLst>
        </pc:cxnChg>
        <pc:cxnChg chg="mod">
          <ac:chgData name="Bai Zhihao" userId="4a4b8ddf0d9503d6" providerId="LiveId" clId="{04AC5F9D-3119-4713-95AF-9518FC8B2A68}" dt="2020-10-17T21:02:24.816" v="45314"/>
          <ac:cxnSpMkLst>
            <pc:docMk/>
            <pc:sldMk cId="2503449230" sldId="437"/>
            <ac:cxnSpMk id="136" creationId="{96E129F1-8112-4DD7-ABF6-D0860E3BF20A}"/>
          </ac:cxnSpMkLst>
        </pc:cxnChg>
        <pc:cxnChg chg="mod">
          <ac:chgData name="Bai Zhihao" userId="4a4b8ddf0d9503d6" providerId="LiveId" clId="{04AC5F9D-3119-4713-95AF-9518FC8B2A68}" dt="2020-10-17T21:02:24.816" v="45314"/>
          <ac:cxnSpMkLst>
            <pc:docMk/>
            <pc:sldMk cId="2503449230" sldId="437"/>
            <ac:cxnSpMk id="137" creationId="{4B222480-642E-433E-9BB8-CC973A6F65A4}"/>
          </ac:cxnSpMkLst>
        </pc:cxnChg>
        <pc:cxnChg chg="mod">
          <ac:chgData name="Bai Zhihao" userId="4a4b8ddf0d9503d6" providerId="LiveId" clId="{04AC5F9D-3119-4713-95AF-9518FC8B2A68}" dt="2020-10-17T21:02:24.816" v="45314"/>
          <ac:cxnSpMkLst>
            <pc:docMk/>
            <pc:sldMk cId="2503449230" sldId="437"/>
            <ac:cxnSpMk id="138" creationId="{C1678F1A-DCE2-4A48-AF72-B75CF6B40D2A}"/>
          </ac:cxnSpMkLst>
        </pc:cxnChg>
        <pc:cxnChg chg="mod">
          <ac:chgData name="Bai Zhihao" userId="4a4b8ddf0d9503d6" providerId="LiveId" clId="{04AC5F9D-3119-4713-95AF-9518FC8B2A68}" dt="2020-10-17T21:02:24.816" v="45314"/>
          <ac:cxnSpMkLst>
            <pc:docMk/>
            <pc:sldMk cId="2503449230" sldId="437"/>
            <ac:cxnSpMk id="139" creationId="{32F42DCC-B726-4AF6-A472-63003C58EC11}"/>
          </ac:cxnSpMkLst>
        </pc:cxnChg>
        <pc:cxnChg chg="mod">
          <ac:chgData name="Bai Zhihao" userId="4a4b8ddf0d9503d6" providerId="LiveId" clId="{04AC5F9D-3119-4713-95AF-9518FC8B2A68}" dt="2020-10-17T21:02:24.816" v="45314"/>
          <ac:cxnSpMkLst>
            <pc:docMk/>
            <pc:sldMk cId="2503449230" sldId="437"/>
            <ac:cxnSpMk id="140" creationId="{20C66B16-78CB-4CA1-B597-4AE2034DBE41}"/>
          </ac:cxnSpMkLst>
        </pc:cxnChg>
        <pc:cxnChg chg="mod">
          <ac:chgData name="Bai Zhihao" userId="4a4b8ddf0d9503d6" providerId="LiveId" clId="{04AC5F9D-3119-4713-95AF-9518FC8B2A68}" dt="2020-10-17T21:02:24.816" v="45314"/>
          <ac:cxnSpMkLst>
            <pc:docMk/>
            <pc:sldMk cId="2503449230" sldId="437"/>
            <ac:cxnSpMk id="141" creationId="{CB324004-D597-4DB5-8E9B-AB3AA41303D6}"/>
          </ac:cxnSpMkLst>
        </pc:cxnChg>
        <pc:cxnChg chg="mod">
          <ac:chgData name="Bai Zhihao" userId="4a4b8ddf0d9503d6" providerId="LiveId" clId="{04AC5F9D-3119-4713-95AF-9518FC8B2A68}" dt="2020-10-17T21:02:24.816" v="45314"/>
          <ac:cxnSpMkLst>
            <pc:docMk/>
            <pc:sldMk cId="2503449230" sldId="437"/>
            <ac:cxnSpMk id="142" creationId="{79C73642-3002-4A56-A808-64CF5EC2D0B8}"/>
          </ac:cxnSpMkLst>
        </pc:cxnChg>
        <pc:cxnChg chg="mod">
          <ac:chgData name="Bai Zhihao" userId="4a4b8ddf0d9503d6" providerId="LiveId" clId="{04AC5F9D-3119-4713-95AF-9518FC8B2A68}" dt="2020-10-17T21:02:24.816" v="45314"/>
          <ac:cxnSpMkLst>
            <pc:docMk/>
            <pc:sldMk cId="2503449230" sldId="437"/>
            <ac:cxnSpMk id="143" creationId="{01051A54-3C14-49BD-B377-F42C55E460F8}"/>
          </ac:cxnSpMkLst>
        </pc:cxnChg>
        <pc:cxnChg chg="mod">
          <ac:chgData name="Bai Zhihao" userId="4a4b8ddf0d9503d6" providerId="LiveId" clId="{04AC5F9D-3119-4713-95AF-9518FC8B2A68}" dt="2020-10-17T21:02:24.816" v="45314"/>
          <ac:cxnSpMkLst>
            <pc:docMk/>
            <pc:sldMk cId="2503449230" sldId="437"/>
            <ac:cxnSpMk id="148" creationId="{5AAC65D4-2057-4975-B22B-2E0EB5B35DDA}"/>
          </ac:cxnSpMkLst>
        </pc:cxnChg>
        <pc:cxnChg chg="mod topLvl">
          <ac:chgData name="Bai Zhihao" userId="4a4b8ddf0d9503d6" providerId="LiveId" clId="{04AC5F9D-3119-4713-95AF-9518FC8B2A68}" dt="2020-10-20T00:27:04.111" v="47746" actId="165"/>
          <ac:cxnSpMkLst>
            <pc:docMk/>
            <pc:sldMk cId="2503449230" sldId="437"/>
            <ac:cxnSpMk id="152" creationId="{B3603655-331C-4B40-A261-EAC6B5E051CA}"/>
          </ac:cxnSpMkLst>
        </pc:cxnChg>
        <pc:cxnChg chg="mod topLvl">
          <ac:chgData name="Bai Zhihao" userId="4a4b8ddf0d9503d6" providerId="LiveId" clId="{04AC5F9D-3119-4713-95AF-9518FC8B2A68}" dt="2020-10-20T00:27:04.111" v="47746" actId="165"/>
          <ac:cxnSpMkLst>
            <pc:docMk/>
            <pc:sldMk cId="2503449230" sldId="437"/>
            <ac:cxnSpMk id="153" creationId="{0AF546CD-E799-4A9F-BE23-B646AC42DA50}"/>
          </ac:cxnSpMkLst>
        </pc:cxnChg>
        <pc:cxnChg chg="mod topLvl">
          <ac:chgData name="Bai Zhihao" userId="4a4b8ddf0d9503d6" providerId="LiveId" clId="{04AC5F9D-3119-4713-95AF-9518FC8B2A68}" dt="2020-10-20T00:27:04.111" v="47746" actId="165"/>
          <ac:cxnSpMkLst>
            <pc:docMk/>
            <pc:sldMk cId="2503449230" sldId="437"/>
            <ac:cxnSpMk id="154" creationId="{7AEC7E2F-BF22-4289-9548-EA573A8A119C}"/>
          </ac:cxnSpMkLst>
        </pc:cxnChg>
        <pc:cxnChg chg="mod topLvl">
          <ac:chgData name="Bai Zhihao" userId="4a4b8ddf0d9503d6" providerId="LiveId" clId="{04AC5F9D-3119-4713-95AF-9518FC8B2A68}" dt="2020-10-20T00:27:04.111" v="47746" actId="165"/>
          <ac:cxnSpMkLst>
            <pc:docMk/>
            <pc:sldMk cId="2503449230" sldId="437"/>
            <ac:cxnSpMk id="155" creationId="{F68DFF49-BA33-443F-B892-D405BE6A9218}"/>
          </ac:cxnSpMkLst>
        </pc:cxnChg>
        <pc:cxnChg chg="mod topLvl">
          <ac:chgData name="Bai Zhihao" userId="4a4b8ddf0d9503d6" providerId="LiveId" clId="{04AC5F9D-3119-4713-95AF-9518FC8B2A68}" dt="2020-10-20T00:27:04.111" v="47746" actId="165"/>
          <ac:cxnSpMkLst>
            <pc:docMk/>
            <pc:sldMk cId="2503449230" sldId="437"/>
            <ac:cxnSpMk id="156" creationId="{337FF46F-3C5B-4B85-80D3-6262EB369B38}"/>
          </ac:cxnSpMkLst>
        </pc:cxnChg>
        <pc:cxnChg chg="mod topLvl">
          <ac:chgData name="Bai Zhihao" userId="4a4b8ddf0d9503d6" providerId="LiveId" clId="{04AC5F9D-3119-4713-95AF-9518FC8B2A68}" dt="2020-10-20T00:27:04.111" v="47746" actId="165"/>
          <ac:cxnSpMkLst>
            <pc:docMk/>
            <pc:sldMk cId="2503449230" sldId="437"/>
            <ac:cxnSpMk id="157" creationId="{BA8EEA56-6909-466B-B59E-84F8131372A9}"/>
          </ac:cxnSpMkLst>
        </pc:cxnChg>
        <pc:cxnChg chg="mod topLvl">
          <ac:chgData name="Bai Zhihao" userId="4a4b8ddf0d9503d6" providerId="LiveId" clId="{04AC5F9D-3119-4713-95AF-9518FC8B2A68}" dt="2020-10-20T00:27:04.111" v="47746" actId="165"/>
          <ac:cxnSpMkLst>
            <pc:docMk/>
            <pc:sldMk cId="2503449230" sldId="437"/>
            <ac:cxnSpMk id="158" creationId="{E6FFF44B-54B3-4998-B7A0-6EA50961F0F0}"/>
          </ac:cxnSpMkLst>
        </pc:cxnChg>
        <pc:cxnChg chg="mod topLvl">
          <ac:chgData name="Bai Zhihao" userId="4a4b8ddf0d9503d6" providerId="LiveId" clId="{04AC5F9D-3119-4713-95AF-9518FC8B2A68}" dt="2020-10-20T00:27:04.111" v="47746" actId="165"/>
          <ac:cxnSpMkLst>
            <pc:docMk/>
            <pc:sldMk cId="2503449230" sldId="437"/>
            <ac:cxnSpMk id="159" creationId="{2DA92F17-E1D4-420B-8938-5728933F0EB8}"/>
          </ac:cxnSpMkLst>
        </pc:cxnChg>
        <pc:cxnChg chg="mod topLvl">
          <ac:chgData name="Bai Zhihao" userId="4a4b8ddf0d9503d6" providerId="LiveId" clId="{04AC5F9D-3119-4713-95AF-9518FC8B2A68}" dt="2020-10-20T00:27:04.111" v="47746" actId="165"/>
          <ac:cxnSpMkLst>
            <pc:docMk/>
            <pc:sldMk cId="2503449230" sldId="437"/>
            <ac:cxnSpMk id="160" creationId="{F9B95B68-8893-4535-A0BB-552229E58DFC}"/>
          </ac:cxnSpMkLst>
        </pc:cxnChg>
        <pc:cxnChg chg="mod topLvl">
          <ac:chgData name="Bai Zhihao" userId="4a4b8ddf0d9503d6" providerId="LiveId" clId="{04AC5F9D-3119-4713-95AF-9518FC8B2A68}" dt="2020-10-20T00:27:04.111" v="47746" actId="165"/>
          <ac:cxnSpMkLst>
            <pc:docMk/>
            <pc:sldMk cId="2503449230" sldId="437"/>
            <ac:cxnSpMk id="161" creationId="{BB2CA837-2E61-4847-985F-1AFC28EBFAC3}"/>
          </ac:cxnSpMkLst>
        </pc:cxnChg>
        <pc:cxnChg chg="mod topLvl">
          <ac:chgData name="Bai Zhihao" userId="4a4b8ddf0d9503d6" providerId="LiveId" clId="{04AC5F9D-3119-4713-95AF-9518FC8B2A68}" dt="2020-10-20T00:27:04.111" v="47746" actId="165"/>
          <ac:cxnSpMkLst>
            <pc:docMk/>
            <pc:sldMk cId="2503449230" sldId="437"/>
            <ac:cxnSpMk id="162" creationId="{0EDD306C-2C78-4FF1-93C9-1031BA1B3E97}"/>
          </ac:cxnSpMkLst>
        </pc:cxnChg>
        <pc:cxnChg chg="mod topLvl">
          <ac:chgData name="Bai Zhihao" userId="4a4b8ddf0d9503d6" providerId="LiveId" clId="{04AC5F9D-3119-4713-95AF-9518FC8B2A68}" dt="2020-10-20T00:27:04.111" v="47746" actId="165"/>
          <ac:cxnSpMkLst>
            <pc:docMk/>
            <pc:sldMk cId="2503449230" sldId="437"/>
            <ac:cxnSpMk id="163" creationId="{6554BD17-61A2-44CB-AAFC-565428BFB021}"/>
          </ac:cxnSpMkLst>
        </pc:cxnChg>
      </pc:sldChg>
      <pc:sldChg chg="delSp modSp add del mod">
        <pc:chgData name="Bai Zhihao" userId="4a4b8ddf0d9503d6" providerId="LiveId" clId="{04AC5F9D-3119-4713-95AF-9518FC8B2A68}" dt="2020-10-17T21:13:53.588" v="45500" actId="47"/>
        <pc:sldMkLst>
          <pc:docMk/>
          <pc:sldMk cId="620672073" sldId="438"/>
        </pc:sldMkLst>
        <pc:spChg chg="del">
          <ac:chgData name="Bai Zhihao" userId="4a4b8ddf0d9503d6" providerId="LiveId" clId="{04AC5F9D-3119-4713-95AF-9518FC8B2A68}" dt="2020-10-17T21:12:15.183" v="45442" actId="21"/>
          <ac:spMkLst>
            <pc:docMk/>
            <pc:sldMk cId="620672073" sldId="438"/>
            <ac:spMk id="3" creationId="{F3F7F581-6D7C-4AEC-B543-1275FC449F0E}"/>
          </ac:spMkLst>
        </pc:spChg>
        <pc:spChg chg="del">
          <ac:chgData name="Bai Zhihao" userId="4a4b8ddf0d9503d6" providerId="LiveId" clId="{04AC5F9D-3119-4713-95AF-9518FC8B2A68}" dt="2020-10-17T21:12:15.183" v="45442" actId="21"/>
          <ac:spMkLst>
            <pc:docMk/>
            <pc:sldMk cId="620672073" sldId="438"/>
            <ac:spMk id="6" creationId="{27FF6529-70A6-4EDB-A5BE-90BC2828C153}"/>
          </ac:spMkLst>
        </pc:spChg>
        <pc:spChg chg="del">
          <ac:chgData name="Bai Zhihao" userId="4a4b8ddf0d9503d6" providerId="LiveId" clId="{04AC5F9D-3119-4713-95AF-9518FC8B2A68}" dt="2020-10-17T21:12:15.183" v="45442" actId="21"/>
          <ac:spMkLst>
            <pc:docMk/>
            <pc:sldMk cId="620672073" sldId="438"/>
            <ac:spMk id="7" creationId="{0EE1EEE4-54F1-47CD-8F1C-7B4419B862B0}"/>
          </ac:spMkLst>
        </pc:spChg>
        <pc:spChg chg="del mod">
          <ac:chgData name="Bai Zhihao" userId="4a4b8ddf0d9503d6" providerId="LiveId" clId="{04AC5F9D-3119-4713-95AF-9518FC8B2A68}" dt="2020-10-17T21:12:15.183" v="45442" actId="21"/>
          <ac:spMkLst>
            <pc:docMk/>
            <pc:sldMk cId="620672073" sldId="438"/>
            <ac:spMk id="8" creationId="{F211C892-3C47-48E6-9A99-2AF4A64EB3A6}"/>
          </ac:spMkLst>
        </pc:spChg>
        <pc:spChg chg="del">
          <ac:chgData name="Bai Zhihao" userId="4a4b8ddf0d9503d6" providerId="LiveId" clId="{04AC5F9D-3119-4713-95AF-9518FC8B2A68}" dt="2020-10-17T21:12:15.183" v="45442" actId="21"/>
          <ac:spMkLst>
            <pc:docMk/>
            <pc:sldMk cId="620672073" sldId="438"/>
            <ac:spMk id="9" creationId="{DAC58AD2-67D7-41D1-AA3F-B6B968B7B2B5}"/>
          </ac:spMkLst>
        </pc:spChg>
        <pc:spChg chg="del">
          <ac:chgData name="Bai Zhihao" userId="4a4b8ddf0d9503d6" providerId="LiveId" clId="{04AC5F9D-3119-4713-95AF-9518FC8B2A68}" dt="2020-10-17T21:12:15.183" v="45442" actId="21"/>
          <ac:spMkLst>
            <pc:docMk/>
            <pc:sldMk cId="620672073" sldId="438"/>
            <ac:spMk id="10" creationId="{85B6B44C-3E56-47A1-99A9-4F3FE21BC74E}"/>
          </ac:spMkLst>
        </pc:spChg>
        <pc:spChg chg="mod">
          <ac:chgData name="Bai Zhihao" userId="4a4b8ddf0d9503d6" providerId="LiveId" clId="{04AC5F9D-3119-4713-95AF-9518FC8B2A68}" dt="2020-10-17T21:12:00.177" v="45437" actId="1076"/>
          <ac:spMkLst>
            <pc:docMk/>
            <pc:sldMk cId="620672073" sldId="438"/>
            <ac:spMk id="19" creationId="{6DC27ABC-0076-43B7-B0BF-D80710069C88}"/>
          </ac:spMkLst>
        </pc:spChg>
        <pc:spChg chg="mod">
          <ac:chgData name="Bai Zhihao" userId="4a4b8ddf0d9503d6" providerId="LiveId" clId="{04AC5F9D-3119-4713-95AF-9518FC8B2A68}" dt="2020-10-17T21:12:00.177" v="45437" actId="1076"/>
          <ac:spMkLst>
            <pc:docMk/>
            <pc:sldMk cId="620672073" sldId="438"/>
            <ac:spMk id="20" creationId="{B54E04EA-8C92-47DC-AECF-511A6E1A133D}"/>
          </ac:spMkLst>
        </pc:spChg>
        <pc:spChg chg="mod">
          <ac:chgData name="Bai Zhihao" userId="4a4b8ddf0d9503d6" providerId="LiveId" clId="{04AC5F9D-3119-4713-95AF-9518FC8B2A68}" dt="2020-10-17T21:12:00.177" v="45437" actId="1076"/>
          <ac:spMkLst>
            <pc:docMk/>
            <pc:sldMk cId="620672073" sldId="438"/>
            <ac:spMk id="21" creationId="{B1A56B12-2798-4FAF-A7C7-2042C0748507}"/>
          </ac:spMkLst>
        </pc:spChg>
        <pc:spChg chg="mod">
          <ac:chgData name="Bai Zhihao" userId="4a4b8ddf0d9503d6" providerId="LiveId" clId="{04AC5F9D-3119-4713-95AF-9518FC8B2A68}" dt="2020-10-17T21:12:00.177" v="45437" actId="1076"/>
          <ac:spMkLst>
            <pc:docMk/>
            <pc:sldMk cId="620672073" sldId="438"/>
            <ac:spMk id="22" creationId="{760A0C6B-4138-4E4E-B6C8-058427EF12F6}"/>
          </ac:spMkLst>
        </pc:spChg>
        <pc:spChg chg="mod">
          <ac:chgData name="Bai Zhihao" userId="4a4b8ddf0d9503d6" providerId="LiveId" clId="{04AC5F9D-3119-4713-95AF-9518FC8B2A68}" dt="2020-10-17T21:12:00.177" v="45437" actId="1076"/>
          <ac:spMkLst>
            <pc:docMk/>
            <pc:sldMk cId="620672073" sldId="438"/>
            <ac:spMk id="23" creationId="{DCDBF81A-D178-414B-B70F-4271529E7A94}"/>
          </ac:spMkLst>
        </pc:spChg>
        <pc:spChg chg="mod">
          <ac:chgData name="Bai Zhihao" userId="4a4b8ddf0d9503d6" providerId="LiveId" clId="{04AC5F9D-3119-4713-95AF-9518FC8B2A68}" dt="2020-10-17T21:12:00.177" v="45437" actId="1076"/>
          <ac:spMkLst>
            <pc:docMk/>
            <pc:sldMk cId="620672073" sldId="438"/>
            <ac:spMk id="24" creationId="{E7E45445-C22B-4B05-8056-F0CACC9E6B1D}"/>
          </ac:spMkLst>
        </pc:spChg>
      </pc:sldChg>
      <pc:sldChg chg="addSp delSp modSp new del mod modClrScheme chgLayout">
        <pc:chgData name="Bai Zhihao" userId="4a4b8ddf0d9503d6" providerId="LiveId" clId="{04AC5F9D-3119-4713-95AF-9518FC8B2A68}" dt="2020-10-17T21:04:14.995" v="45328" actId="47"/>
        <pc:sldMkLst>
          <pc:docMk/>
          <pc:sldMk cId="2303321375" sldId="438"/>
        </pc:sldMkLst>
        <pc:spChg chg="del">
          <ac:chgData name="Bai Zhihao" userId="4a4b8ddf0d9503d6" providerId="LiveId" clId="{04AC5F9D-3119-4713-95AF-9518FC8B2A68}" dt="2020-10-17T21:01:23.561" v="45303" actId="700"/>
          <ac:spMkLst>
            <pc:docMk/>
            <pc:sldMk cId="2303321375" sldId="438"/>
            <ac:spMk id="2" creationId="{028E0374-99B3-4D3D-B242-FBCD90B6EB76}"/>
          </ac:spMkLst>
        </pc:spChg>
        <pc:spChg chg="del">
          <ac:chgData name="Bai Zhihao" userId="4a4b8ddf0d9503d6" providerId="LiveId" clId="{04AC5F9D-3119-4713-95AF-9518FC8B2A68}" dt="2020-10-17T21:01:23.561" v="45303" actId="700"/>
          <ac:spMkLst>
            <pc:docMk/>
            <pc:sldMk cId="2303321375" sldId="438"/>
            <ac:spMk id="3" creationId="{10EF68DF-BEF4-4A46-8658-83A7EE72F32F}"/>
          </ac:spMkLst>
        </pc:spChg>
        <pc:spChg chg="mod ord">
          <ac:chgData name="Bai Zhihao" userId="4a4b8ddf0d9503d6" providerId="LiveId" clId="{04AC5F9D-3119-4713-95AF-9518FC8B2A68}" dt="2020-10-17T21:01:23.561" v="45303" actId="700"/>
          <ac:spMkLst>
            <pc:docMk/>
            <pc:sldMk cId="2303321375" sldId="438"/>
            <ac:spMk id="4" creationId="{275DBD35-72EB-4CA6-AF14-4555D7E341C0}"/>
          </ac:spMkLst>
        </pc:spChg>
        <pc:spChg chg="mod">
          <ac:chgData name="Bai Zhihao" userId="4a4b8ddf0d9503d6" providerId="LiveId" clId="{04AC5F9D-3119-4713-95AF-9518FC8B2A68}" dt="2020-10-17T21:01:17.103" v="45302"/>
          <ac:spMkLst>
            <pc:docMk/>
            <pc:sldMk cId="2303321375" sldId="438"/>
            <ac:spMk id="6" creationId="{290BDBA8-0F0B-42D7-8A54-B6479D5CCF60}"/>
          </ac:spMkLst>
        </pc:spChg>
        <pc:spChg chg="mod">
          <ac:chgData name="Bai Zhihao" userId="4a4b8ddf0d9503d6" providerId="LiveId" clId="{04AC5F9D-3119-4713-95AF-9518FC8B2A68}" dt="2020-10-17T21:01:17.103" v="45302"/>
          <ac:spMkLst>
            <pc:docMk/>
            <pc:sldMk cId="2303321375" sldId="438"/>
            <ac:spMk id="19" creationId="{BADE3169-E41F-4BE9-A7A6-824C7D124F47}"/>
          </ac:spMkLst>
        </pc:spChg>
        <pc:spChg chg="mod">
          <ac:chgData name="Bai Zhihao" userId="4a4b8ddf0d9503d6" providerId="LiveId" clId="{04AC5F9D-3119-4713-95AF-9518FC8B2A68}" dt="2020-10-17T21:01:17.103" v="45302"/>
          <ac:spMkLst>
            <pc:docMk/>
            <pc:sldMk cId="2303321375" sldId="438"/>
            <ac:spMk id="20" creationId="{ED000657-C334-4073-8398-CCDE9C88D070}"/>
          </ac:spMkLst>
        </pc:spChg>
        <pc:spChg chg="mod">
          <ac:chgData name="Bai Zhihao" userId="4a4b8ddf0d9503d6" providerId="LiveId" clId="{04AC5F9D-3119-4713-95AF-9518FC8B2A68}" dt="2020-10-17T21:02:18.449" v="45312" actId="1076"/>
          <ac:spMkLst>
            <pc:docMk/>
            <pc:sldMk cId="2303321375" sldId="438"/>
            <ac:spMk id="21" creationId="{C0485292-4AAA-448C-A693-6F776E637557}"/>
          </ac:spMkLst>
        </pc:spChg>
        <pc:spChg chg="mod">
          <ac:chgData name="Bai Zhihao" userId="4a4b8ddf0d9503d6" providerId="LiveId" clId="{04AC5F9D-3119-4713-95AF-9518FC8B2A68}" dt="2020-10-17T21:02:13.529" v="45311" actId="1076"/>
          <ac:spMkLst>
            <pc:docMk/>
            <pc:sldMk cId="2303321375" sldId="438"/>
            <ac:spMk id="22" creationId="{E51D5F1C-8156-488D-A32C-52C3916AA28D}"/>
          </ac:spMkLst>
        </pc:spChg>
        <pc:spChg chg="mod">
          <ac:chgData name="Bai Zhihao" userId="4a4b8ddf0d9503d6" providerId="LiveId" clId="{04AC5F9D-3119-4713-95AF-9518FC8B2A68}" dt="2020-10-17T21:01:29.469" v="45305"/>
          <ac:spMkLst>
            <pc:docMk/>
            <pc:sldMk cId="2303321375" sldId="438"/>
            <ac:spMk id="25" creationId="{FF2C4976-7383-4ADC-9573-6DA71A991DAD}"/>
          </ac:spMkLst>
        </pc:spChg>
        <pc:spChg chg="mod">
          <ac:chgData name="Bai Zhihao" userId="4a4b8ddf0d9503d6" providerId="LiveId" clId="{04AC5F9D-3119-4713-95AF-9518FC8B2A68}" dt="2020-10-17T21:01:29.469" v="45305"/>
          <ac:spMkLst>
            <pc:docMk/>
            <pc:sldMk cId="2303321375" sldId="438"/>
            <ac:spMk id="26" creationId="{E102A199-95D1-4DF8-91A6-5C84FABF84F4}"/>
          </ac:spMkLst>
        </pc:spChg>
        <pc:spChg chg="mod">
          <ac:chgData name="Bai Zhihao" userId="4a4b8ddf0d9503d6" providerId="LiveId" clId="{04AC5F9D-3119-4713-95AF-9518FC8B2A68}" dt="2020-10-17T21:01:29.469" v="45305"/>
          <ac:spMkLst>
            <pc:docMk/>
            <pc:sldMk cId="2303321375" sldId="438"/>
            <ac:spMk id="39" creationId="{D5D8947E-CC39-40F9-99DA-B98C81104505}"/>
          </ac:spMkLst>
        </pc:spChg>
        <pc:spChg chg="mod">
          <ac:chgData name="Bai Zhihao" userId="4a4b8ddf0d9503d6" providerId="LiveId" clId="{04AC5F9D-3119-4713-95AF-9518FC8B2A68}" dt="2020-10-17T21:01:29.469" v="45305"/>
          <ac:spMkLst>
            <pc:docMk/>
            <pc:sldMk cId="2303321375" sldId="438"/>
            <ac:spMk id="40" creationId="{358940AF-6905-470D-91A3-7BDF30B4D59E}"/>
          </ac:spMkLst>
        </pc:spChg>
        <pc:spChg chg="mod">
          <ac:chgData name="Bai Zhihao" userId="4a4b8ddf0d9503d6" providerId="LiveId" clId="{04AC5F9D-3119-4713-95AF-9518FC8B2A68}" dt="2020-10-17T21:01:54.257" v="45309" actId="1076"/>
          <ac:spMkLst>
            <pc:docMk/>
            <pc:sldMk cId="2303321375" sldId="438"/>
            <ac:spMk id="41" creationId="{993F68DC-8A01-47F4-9E6E-171BF99D8226}"/>
          </ac:spMkLst>
        </pc:spChg>
        <pc:spChg chg="mod">
          <ac:chgData name="Bai Zhihao" userId="4a4b8ddf0d9503d6" providerId="LiveId" clId="{04AC5F9D-3119-4713-95AF-9518FC8B2A68}" dt="2020-10-17T21:02:02.129" v="45310" actId="1076"/>
          <ac:spMkLst>
            <pc:docMk/>
            <pc:sldMk cId="2303321375" sldId="438"/>
            <ac:spMk id="42" creationId="{717D18C4-8D11-454B-B679-C1EE99D891C2}"/>
          </ac:spMkLst>
        </pc:spChg>
        <pc:spChg chg="mod">
          <ac:chgData name="Bai Zhihao" userId="4a4b8ddf0d9503d6" providerId="LiveId" clId="{04AC5F9D-3119-4713-95AF-9518FC8B2A68}" dt="2020-10-17T21:01:29.469" v="45305"/>
          <ac:spMkLst>
            <pc:docMk/>
            <pc:sldMk cId="2303321375" sldId="438"/>
            <ac:spMk id="43" creationId="{F450627F-4EA0-44D9-9194-53E9728D4A07}"/>
          </ac:spMkLst>
        </pc:spChg>
        <pc:grpChg chg="add del mod">
          <ac:chgData name="Bai Zhihao" userId="4a4b8ddf0d9503d6" providerId="LiveId" clId="{04AC5F9D-3119-4713-95AF-9518FC8B2A68}" dt="2020-10-17T21:02:22.109" v="45313" actId="21"/>
          <ac:grpSpMkLst>
            <pc:docMk/>
            <pc:sldMk cId="2303321375" sldId="438"/>
            <ac:grpSpMk id="5" creationId="{BD54654A-1853-4E68-92C3-34A6EA9D71F2}"/>
          </ac:grpSpMkLst>
        </pc:grpChg>
        <pc:grpChg chg="add del mod">
          <ac:chgData name="Bai Zhihao" userId="4a4b8ddf0d9503d6" providerId="LiveId" clId="{04AC5F9D-3119-4713-95AF-9518FC8B2A68}" dt="2020-10-17T21:02:29.457" v="45315" actId="21"/>
          <ac:grpSpMkLst>
            <pc:docMk/>
            <pc:sldMk cId="2303321375" sldId="438"/>
            <ac:grpSpMk id="24" creationId="{84757890-DBBB-4826-8B49-63E359A52B26}"/>
          </ac:grpSpMkLst>
        </pc:grpChg>
        <pc:cxnChg chg="mod">
          <ac:chgData name="Bai Zhihao" userId="4a4b8ddf0d9503d6" providerId="LiveId" clId="{04AC5F9D-3119-4713-95AF-9518FC8B2A68}" dt="2020-10-17T21:01:17.103" v="45302"/>
          <ac:cxnSpMkLst>
            <pc:docMk/>
            <pc:sldMk cId="2303321375" sldId="438"/>
            <ac:cxnSpMk id="7" creationId="{B2D021C2-A4B2-4FFE-BE95-5BB4FA1DEF9F}"/>
          </ac:cxnSpMkLst>
        </pc:cxnChg>
        <pc:cxnChg chg="mod">
          <ac:chgData name="Bai Zhihao" userId="4a4b8ddf0d9503d6" providerId="LiveId" clId="{04AC5F9D-3119-4713-95AF-9518FC8B2A68}" dt="2020-10-17T21:01:17.103" v="45302"/>
          <ac:cxnSpMkLst>
            <pc:docMk/>
            <pc:sldMk cId="2303321375" sldId="438"/>
            <ac:cxnSpMk id="8" creationId="{611C6B8A-CE1A-475D-B37B-380B3E708E15}"/>
          </ac:cxnSpMkLst>
        </pc:cxnChg>
        <pc:cxnChg chg="mod">
          <ac:chgData name="Bai Zhihao" userId="4a4b8ddf0d9503d6" providerId="LiveId" clId="{04AC5F9D-3119-4713-95AF-9518FC8B2A68}" dt="2020-10-17T21:01:17.103" v="45302"/>
          <ac:cxnSpMkLst>
            <pc:docMk/>
            <pc:sldMk cId="2303321375" sldId="438"/>
            <ac:cxnSpMk id="9" creationId="{5D9AB566-CDC7-4445-85C4-CF8CBA1282CE}"/>
          </ac:cxnSpMkLst>
        </pc:cxnChg>
        <pc:cxnChg chg="mod">
          <ac:chgData name="Bai Zhihao" userId="4a4b8ddf0d9503d6" providerId="LiveId" clId="{04AC5F9D-3119-4713-95AF-9518FC8B2A68}" dt="2020-10-17T21:01:17.103" v="45302"/>
          <ac:cxnSpMkLst>
            <pc:docMk/>
            <pc:sldMk cId="2303321375" sldId="438"/>
            <ac:cxnSpMk id="10" creationId="{EA887BB9-C984-4677-9C69-5BC3CB212905}"/>
          </ac:cxnSpMkLst>
        </pc:cxnChg>
        <pc:cxnChg chg="mod">
          <ac:chgData name="Bai Zhihao" userId="4a4b8ddf0d9503d6" providerId="LiveId" clId="{04AC5F9D-3119-4713-95AF-9518FC8B2A68}" dt="2020-10-17T21:01:17.103" v="45302"/>
          <ac:cxnSpMkLst>
            <pc:docMk/>
            <pc:sldMk cId="2303321375" sldId="438"/>
            <ac:cxnSpMk id="11" creationId="{CC306432-C32D-42CE-AD29-CD1A619585E0}"/>
          </ac:cxnSpMkLst>
        </pc:cxnChg>
        <pc:cxnChg chg="mod">
          <ac:chgData name="Bai Zhihao" userId="4a4b8ddf0d9503d6" providerId="LiveId" clId="{04AC5F9D-3119-4713-95AF-9518FC8B2A68}" dt="2020-10-17T21:01:17.103" v="45302"/>
          <ac:cxnSpMkLst>
            <pc:docMk/>
            <pc:sldMk cId="2303321375" sldId="438"/>
            <ac:cxnSpMk id="12" creationId="{4A2D9F62-C21C-42FF-B642-240BE697050B}"/>
          </ac:cxnSpMkLst>
        </pc:cxnChg>
        <pc:cxnChg chg="mod">
          <ac:chgData name="Bai Zhihao" userId="4a4b8ddf0d9503d6" providerId="LiveId" clId="{04AC5F9D-3119-4713-95AF-9518FC8B2A68}" dt="2020-10-17T21:01:17.103" v="45302"/>
          <ac:cxnSpMkLst>
            <pc:docMk/>
            <pc:sldMk cId="2303321375" sldId="438"/>
            <ac:cxnSpMk id="13" creationId="{7571B29A-4C87-40EB-81EC-71C076E484E2}"/>
          </ac:cxnSpMkLst>
        </pc:cxnChg>
        <pc:cxnChg chg="mod">
          <ac:chgData name="Bai Zhihao" userId="4a4b8ddf0d9503d6" providerId="LiveId" clId="{04AC5F9D-3119-4713-95AF-9518FC8B2A68}" dt="2020-10-17T21:01:17.103" v="45302"/>
          <ac:cxnSpMkLst>
            <pc:docMk/>
            <pc:sldMk cId="2303321375" sldId="438"/>
            <ac:cxnSpMk id="14" creationId="{AAE1796F-4E32-492C-9AB6-6CB927CBC63F}"/>
          </ac:cxnSpMkLst>
        </pc:cxnChg>
        <pc:cxnChg chg="mod">
          <ac:chgData name="Bai Zhihao" userId="4a4b8ddf0d9503d6" providerId="LiveId" clId="{04AC5F9D-3119-4713-95AF-9518FC8B2A68}" dt="2020-10-17T21:01:17.103" v="45302"/>
          <ac:cxnSpMkLst>
            <pc:docMk/>
            <pc:sldMk cId="2303321375" sldId="438"/>
            <ac:cxnSpMk id="15" creationId="{81BA6A60-3BBD-48BF-8F4A-473F2DB8332A}"/>
          </ac:cxnSpMkLst>
        </pc:cxnChg>
        <pc:cxnChg chg="mod">
          <ac:chgData name="Bai Zhihao" userId="4a4b8ddf0d9503d6" providerId="LiveId" clId="{04AC5F9D-3119-4713-95AF-9518FC8B2A68}" dt="2020-10-17T21:01:17.103" v="45302"/>
          <ac:cxnSpMkLst>
            <pc:docMk/>
            <pc:sldMk cId="2303321375" sldId="438"/>
            <ac:cxnSpMk id="16" creationId="{4C3F9169-FFEF-4641-80D8-4F3BE9E14194}"/>
          </ac:cxnSpMkLst>
        </pc:cxnChg>
        <pc:cxnChg chg="mod">
          <ac:chgData name="Bai Zhihao" userId="4a4b8ddf0d9503d6" providerId="LiveId" clId="{04AC5F9D-3119-4713-95AF-9518FC8B2A68}" dt="2020-10-17T21:01:17.103" v="45302"/>
          <ac:cxnSpMkLst>
            <pc:docMk/>
            <pc:sldMk cId="2303321375" sldId="438"/>
            <ac:cxnSpMk id="17" creationId="{5A1BE0B8-C9F5-4530-BE48-1266D2750EB3}"/>
          </ac:cxnSpMkLst>
        </pc:cxnChg>
        <pc:cxnChg chg="mod">
          <ac:chgData name="Bai Zhihao" userId="4a4b8ddf0d9503d6" providerId="LiveId" clId="{04AC5F9D-3119-4713-95AF-9518FC8B2A68}" dt="2020-10-17T21:01:17.103" v="45302"/>
          <ac:cxnSpMkLst>
            <pc:docMk/>
            <pc:sldMk cId="2303321375" sldId="438"/>
            <ac:cxnSpMk id="18" creationId="{D4C4EE0E-461B-4F9D-9A9D-0F0C8DDFC797}"/>
          </ac:cxnSpMkLst>
        </pc:cxnChg>
        <pc:cxnChg chg="mod">
          <ac:chgData name="Bai Zhihao" userId="4a4b8ddf0d9503d6" providerId="LiveId" clId="{04AC5F9D-3119-4713-95AF-9518FC8B2A68}" dt="2020-10-17T21:02:22.109" v="45313" actId="21"/>
          <ac:cxnSpMkLst>
            <pc:docMk/>
            <pc:sldMk cId="2303321375" sldId="438"/>
            <ac:cxnSpMk id="23" creationId="{1EF3935D-F036-4D2D-8967-697C734E5715}"/>
          </ac:cxnSpMkLst>
        </pc:cxnChg>
        <pc:cxnChg chg="mod">
          <ac:chgData name="Bai Zhihao" userId="4a4b8ddf0d9503d6" providerId="LiveId" clId="{04AC5F9D-3119-4713-95AF-9518FC8B2A68}" dt="2020-10-17T21:01:29.469" v="45305"/>
          <ac:cxnSpMkLst>
            <pc:docMk/>
            <pc:sldMk cId="2303321375" sldId="438"/>
            <ac:cxnSpMk id="27" creationId="{6C99095D-8BB6-45DB-9F33-35357FB18606}"/>
          </ac:cxnSpMkLst>
        </pc:cxnChg>
        <pc:cxnChg chg="mod">
          <ac:chgData name="Bai Zhihao" userId="4a4b8ddf0d9503d6" providerId="LiveId" clId="{04AC5F9D-3119-4713-95AF-9518FC8B2A68}" dt="2020-10-17T21:01:29.469" v="45305"/>
          <ac:cxnSpMkLst>
            <pc:docMk/>
            <pc:sldMk cId="2303321375" sldId="438"/>
            <ac:cxnSpMk id="28" creationId="{A6C7FFBE-D5BB-4D2A-9550-81C8977E656A}"/>
          </ac:cxnSpMkLst>
        </pc:cxnChg>
        <pc:cxnChg chg="mod">
          <ac:chgData name="Bai Zhihao" userId="4a4b8ddf0d9503d6" providerId="LiveId" clId="{04AC5F9D-3119-4713-95AF-9518FC8B2A68}" dt="2020-10-17T21:01:29.469" v="45305"/>
          <ac:cxnSpMkLst>
            <pc:docMk/>
            <pc:sldMk cId="2303321375" sldId="438"/>
            <ac:cxnSpMk id="29" creationId="{26F6B883-A485-47A4-B9D6-64BE873B4BFE}"/>
          </ac:cxnSpMkLst>
        </pc:cxnChg>
        <pc:cxnChg chg="mod">
          <ac:chgData name="Bai Zhihao" userId="4a4b8ddf0d9503d6" providerId="LiveId" clId="{04AC5F9D-3119-4713-95AF-9518FC8B2A68}" dt="2020-10-17T21:01:29.469" v="45305"/>
          <ac:cxnSpMkLst>
            <pc:docMk/>
            <pc:sldMk cId="2303321375" sldId="438"/>
            <ac:cxnSpMk id="30" creationId="{1B1DAC3A-21D8-4B52-9208-BD6854AC32FC}"/>
          </ac:cxnSpMkLst>
        </pc:cxnChg>
        <pc:cxnChg chg="mod">
          <ac:chgData name="Bai Zhihao" userId="4a4b8ddf0d9503d6" providerId="LiveId" clId="{04AC5F9D-3119-4713-95AF-9518FC8B2A68}" dt="2020-10-17T21:01:29.469" v="45305"/>
          <ac:cxnSpMkLst>
            <pc:docMk/>
            <pc:sldMk cId="2303321375" sldId="438"/>
            <ac:cxnSpMk id="31" creationId="{6697ABA9-C0CF-4AB2-ADEB-0AA7CF62D69A}"/>
          </ac:cxnSpMkLst>
        </pc:cxnChg>
        <pc:cxnChg chg="mod">
          <ac:chgData name="Bai Zhihao" userId="4a4b8ddf0d9503d6" providerId="LiveId" clId="{04AC5F9D-3119-4713-95AF-9518FC8B2A68}" dt="2020-10-17T21:01:29.469" v="45305"/>
          <ac:cxnSpMkLst>
            <pc:docMk/>
            <pc:sldMk cId="2303321375" sldId="438"/>
            <ac:cxnSpMk id="32" creationId="{BB909741-E453-4593-AFCC-74B07A51E7BA}"/>
          </ac:cxnSpMkLst>
        </pc:cxnChg>
        <pc:cxnChg chg="mod">
          <ac:chgData name="Bai Zhihao" userId="4a4b8ddf0d9503d6" providerId="LiveId" clId="{04AC5F9D-3119-4713-95AF-9518FC8B2A68}" dt="2020-10-17T21:01:29.469" v="45305"/>
          <ac:cxnSpMkLst>
            <pc:docMk/>
            <pc:sldMk cId="2303321375" sldId="438"/>
            <ac:cxnSpMk id="33" creationId="{BD4093DA-C3DC-4975-94CE-1572F4E0617F}"/>
          </ac:cxnSpMkLst>
        </pc:cxnChg>
        <pc:cxnChg chg="mod">
          <ac:chgData name="Bai Zhihao" userId="4a4b8ddf0d9503d6" providerId="LiveId" clId="{04AC5F9D-3119-4713-95AF-9518FC8B2A68}" dt="2020-10-17T21:01:29.469" v="45305"/>
          <ac:cxnSpMkLst>
            <pc:docMk/>
            <pc:sldMk cId="2303321375" sldId="438"/>
            <ac:cxnSpMk id="34" creationId="{301C37DB-5CA3-4584-8E79-DFEF20213ADF}"/>
          </ac:cxnSpMkLst>
        </pc:cxnChg>
        <pc:cxnChg chg="mod">
          <ac:chgData name="Bai Zhihao" userId="4a4b8ddf0d9503d6" providerId="LiveId" clId="{04AC5F9D-3119-4713-95AF-9518FC8B2A68}" dt="2020-10-17T21:01:29.469" v="45305"/>
          <ac:cxnSpMkLst>
            <pc:docMk/>
            <pc:sldMk cId="2303321375" sldId="438"/>
            <ac:cxnSpMk id="35" creationId="{B9F1659F-745E-4FC4-9DCA-5A2D00571742}"/>
          </ac:cxnSpMkLst>
        </pc:cxnChg>
        <pc:cxnChg chg="mod">
          <ac:chgData name="Bai Zhihao" userId="4a4b8ddf0d9503d6" providerId="LiveId" clId="{04AC5F9D-3119-4713-95AF-9518FC8B2A68}" dt="2020-10-17T21:01:29.469" v="45305"/>
          <ac:cxnSpMkLst>
            <pc:docMk/>
            <pc:sldMk cId="2303321375" sldId="438"/>
            <ac:cxnSpMk id="36" creationId="{DB71BFAA-FEB8-489D-B88B-11538C2AA669}"/>
          </ac:cxnSpMkLst>
        </pc:cxnChg>
        <pc:cxnChg chg="mod">
          <ac:chgData name="Bai Zhihao" userId="4a4b8ddf0d9503d6" providerId="LiveId" clId="{04AC5F9D-3119-4713-95AF-9518FC8B2A68}" dt="2020-10-17T21:01:29.469" v="45305"/>
          <ac:cxnSpMkLst>
            <pc:docMk/>
            <pc:sldMk cId="2303321375" sldId="438"/>
            <ac:cxnSpMk id="37" creationId="{BA0F7B45-CDAA-4049-9CAF-180D0E14046D}"/>
          </ac:cxnSpMkLst>
        </pc:cxnChg>
        <pc:cxnChg chg="mod">
          <ac:chgData name="Bai Zhihao" userId="4a4b8ddf0d9503d6" providerId="LiveId" clId="{04AC5F9D-3119-4713-95AF-9518FC8B2A68}" dt="2020-10-17T21:01:29.469" v="45305"/>
          <ac:cxnSpMkLst>
            <pc:docMk/>
            <pc:sldMk cId="2303321375" sldId="438"/>
            <ac:cxnSpMk id="38" creationId="{FFE94609-4EE4-4CA4-82D4-62C1AC5B6C24}"/>
          </ac:cxnSpMkLst>
        </pc:cxnChg>
      </pc:sldChg>
      <pc:sldChg chg="delSp modSp add mod modTransition modAnim modNotesTx">
        <pc:chgData name="Bai Zhihao" userId="4a4b8ddf0d9503d6" providerId="LiveId" clId="{04AC5F9D-3119-4713-95AF-9518FC8B2A68}" dt="2020-10-20T04:40:31.015" v="48794" actId="166"/>
        <pc:sldMkLst>
          <pc:docMk/>
          <pc:sldMk cId="3244535196" sldId="438"/>
        </pc:sldMkLst>
        <pc:spChg chg="mod">
          <ac:chgData name="Bai Zhihao" userId="4a4b8ddf0d9503d6" providerId="LiveId" clId="{04AC5F9D-3119-4713-95AF-9518FC8B2A68}" dt="2020-10-19T18:10:56.690" v="47356" actId="20577"/>
          <ac:spMkLst>
            <pc:docMk/>
            <pc:sldMk cId="3244535196" sldId="438"/>
            <ac:spMk id="2" creationId="{2791F73D-CCC2-458C-9B31-590C1A3CD306}"/>
          </ac:spMkLst>
        </pc:spChg>
        <pc:spChg chg="del">
          <ac:chgData name="Bai Zhihao" userId="4a4b8ddf0d9503d6" providerId="LiveId" clId="{04AC5F9D-3119-4713-95AF-9518FC8B2A68}" dt="2020-10-17T22:07:35.755" v="45628" actId="478"/>
          <ac:spMkLst>
            <pc:docMk/>
            <pc:sldMk cId="3244535196" sldId="438"/>
            <ac:spMk id="6" creationId="{53A0204B-D3C5-409A-9964-2ECDFF4C6AD9}"/>
          </ac:spMkLst>
        </pc:spChg>
        <pc:spChg chg="del mod">
          <ac:chgData name="Bai Zhihao" userId="4a4b8ddf0d9503d6" providerId="LiveId" clId="{04AC5F9D-3119-4713-95AF-9518FC8B2A68}" dt="2020-10-20T04:40:24.214" v="48793" actId="478"/>
          <ac:spMkLst>
            <pc:docMk/>
            <pc:sldMk cId="3244535196" sldId="438"/>
            <ac:spMk id="7" creationId="{2AE504A9-83AC-4A34-88B4-D99159AE0733}"/>
          </ac:spMkLst>
        </pc:spChg>
        <pc:spChg chg="mod ord">
          <ac:chgData name="Bai Zhihao" userId="4a4b8ddf0d9503d6" providerId="LiveId" clId="{04AC5F9D-3119-4713-95AF-9518FC8B2A68}" dt="2020-10-20T04:40:31.015" v="48794" actId="166"/>
          <ac:spMkLst>
            <pc:docMk/>
            <pc:sldMk cId="3244535196" sldId="438"/>
            <ac:spMk id="13" creationId="{7C963E0F-E535-4C43-9C34-FF9A14065C96}"/>
          </ac:spMkLst>
        </pc:spChg>
        <pc:spChg chg="mod">
          <ac:chgData name="Bai Zhihao" userId="4a4b8ddf0d9503d6" providerId="LiveId" clId="{04AC5F9D-3119-4713-95AF-9518FC8B2A68}" dt="2020-10-19T18:02:12.046" v="47333" actId="6549"/>
          <ac:spMkLst>
            <pc:docMk/>
            <pc:sldMk cId="3244535196" sldId="438"/>
            <ac:spMk id="19" creationId="{343D2792-849F-4336-8357-7A939F88DE7B}"/>
          </ac:spMkLst>
        </pc:spChg>
        <pc:spChg chg="mod">
          <ac:chgData name="Bai Zhihao" userId="4a4b8ddf0d9503d6" providerId="LiveId" clId="{04AC5F9D-3119-4713-95AF-9518FC8B2A68}" dt="2020-10-20T04:08:40.494" v="48654" actId="20577"/>
          <ac:spMkLst>
            <pc:docMk/>
            <pc:sldMk cId="3244535196" sldId="438"/>
            <ac:spMk id="23" creationId="{3CC5AB77-AB93-45BD-AB4B-56CAA928EBE4}"/>
          </ac:spMkLst>
        </pc:spChg>
        <pc:spChg chg="mod">
          <ac:chgData name="Bai Zhihao" userId="4a4b8ddf0d9503d6" providerId="LiveId" clId="{04AC5F9D-3119-4713-95AF-9518FC8B2A68}" dt="2020-10-18T15:44:22.872" v="46508" actId="207"/>
          <ac:spMkLst>
            <pc:docMk/>
            <pc:sldMk cId="3244535196" sldId="438"/>
            <ac:spMk id="24" creationId="{F07F7F36-F7ED-4547-A9D2-61EC7B3E2346}"/>
          </ac:spMkLst>
        </pc:spChg>
        <pc:spChg chg="mod">
          <ac:chgData name="Bai Zhihao" userId="4a4b8ddf0d9503d6" providerId="LiveId" clId="{04AC5F9D-3119-4713-95AF-9518FC8B2A68}" dt="2020-10-18T15:44:22.872" v="46508" actId="207"/>
          <ac:spMkLst>
            <pc:docMk/>
            <pc:sldMk cId="3244535196" sldId="438"/>
            <ac:spMk id="25" creationId="{4512F39F-DCE3-43F9-8A91-C5DF70DE0611}"/>
          </ac:spMkLst>
        </pc:spChg>
        <pc:spChg chg="mod">
          <ac:chgData name="Bai Zhihao" userId="4a4b8ddf0d9503d6" providerId="LiveId" clId="{04AC5F9D-3119-4713-95AF-9518FC8B2A68}" dt="2020-10-18T15:44:22.872" v="46508" actId="207"/>
          <ac:spMkLst>
            <pc:docMk/>
            <pc:sldMk cId="3244535196" sldId="438"/>
            <ac:spMk id="27" creationId="{8EEF70F5-5136-4C92-8072-D087E3C3BBCC}"/>
          </ac:spMkLst>
        </pc:spChg>
        <pc:spChg chg="mod">
          <ac:chgData name="Bai Zhihao" userId="4a4b8ddf0d9503d6" providerId="LiveId" clId="{04AC5F9D-3119-4713-95AF-9518FC8B2A68}" dt="2020-10-18T15:44:22.872" v="46508" actId="207"/>
          <ac:spMkLst>
            <pc:docMk/>
            <pc:sldMk cId="3244535196" sldId="438"/>
            <ac:spMk id="29" creationId="{14D19E2B-9231-45D8-93DD-49102067B775}"/>
          </ac:spMkLst>
        </pc:spChg>
        <pc:spChg chg="mod">
          <ac:chgData name="Bai Zhihao" userId="4a4b8ddf0d9503d6" providerId="LiveId" clId="{04AC5F9D-3119-4713-95AF-9518FC8B2A68}" dt="2020-10-18T15:44:22.872" v="46508" actId="207"/>
          <ac:spMkLst>
            <pc:docMk/>
            <pc:sldMk cId="3244535196" sldId="438"/>
            <ac:spMk id="30" creationId="{1DA12994-5944-4230-B62B-332A44AEB5AE}"/>
          </ac:spMkLst>
        </pc:spChg>
        <pc:spChg chg="mod">
          <ac:chgData name="Bai Zhihao" userId="4a4b8ddf0d9503d6" providerId="LiveId" clId="{04AC5F9D-3119-4713-95AF-9518FC8B2A68}" dt="2020-10-19T16:54:29.065" v="46856" actId="207"/>
          <ac:spMkLst>
            <pc:docMk/>
            <pc:sldMk cId="3244535196" sldId="438"/>
            <ac:spMk id="36" creationId="{28E32AC1-7EFD-45BA-A9C6-ED464AB7B1A3}"/>
          </ac:spMkLst>
        </pc:spChg>
        <pc:picChg chg="del">
          <ac:chgData name="Bai Zhihao" userId="4a4b8ddf0d9503d6" providerId="LiveId" clId="{04AC5F9D-3119-4713-95AF-9518FC8B2A68}" dt="2020-10-17T22:50:40.653" v="46424"/>
          <ac:picMkLst>
            <pc:docMk/>
            <pc:sldMk cId="3244535196" sldId="438"/>
            <ac:picMk id="9" creationId="{8419BBA0-3FD0-403E-9716-70EA00347099}"/>
          </ac:picMkLst>
        </pc:picChg>
      </pc:sldChg>
      <pc:sldChg chg="addSp delSp modSp new del mod modClrScheme chgLayout">
        <pc:chgData name="Bai Zhihao" userId="4a4b8ddf0d9503d6" providerId="LiveId" clId="{04AC5F9D-3119-4713-95AF-9518FC8B2A68}" dt="2020-10-17T21:14:58.313" v="45509" actId="47"/>
        <pc:sldMkLst>
          <pc:docMk/>
          <pc:sldMk cId="2771507539" sldId="439"/>
        </pc:sldMkLst>
        <pc:spChg chg="del">
          <ac:chgData name="Bai Zhihao" userId="4a4b8ddf0d9503d6" providerId="LiveId" clId="{04AC5F9D-3119-4713-95AF-9518FC8B2A68}" dt="2020-10-17T21:12:12.022" v="45441" actId="700"/>
          <ac:spMkLst>
            <pc:docMk/>
            <pc:sldMk cId="2771507539" sldId="439"/>
            <ac:spMk id="2" creationId="{7E18580D-AE10-422C-80C0-57BF6A6C6095}"/>
          </ac:spMkLst>
        </pc:spChg>
        <pc:spChg chg="del">
          <ac:chgData name="Bai Zhihao" userId="4a4b8ddf0d9503d6" providerId="LiveId" clId="{04AC5F9D-3119-4713-95AF-9518FC8B2A68}" dt="2020-10-17T21:12:12.022" v="45441" actId="700"/>
          <ac:spMkLst>
            <pc:docMk/>
            <pc:sldMk cId="2771507539" sldId="439"/>
            <ac:spMk id="3" creationId="{B8865E25-8D42-4470-A5AC-49F7ABE8F36A}"/>
          </ac:spMkLst>
        </pc:spChg>
        <pc:spChg chg="mod ord">
          <ac:chgData name="Bai Zhihao" userId="4a4b8ddf0d9503d6" providerId="LiveId" clId="{04AC5F9D-3119-4713-95AF-9518FC8B2A68}" dt="2020-10-17T21:12:12.022" v="45441" actId="700"/>
          <ac:spMkLst>
            <pc:docMk/>
            <pc:sldMk cId="2771507539" sldId="439"/>
            <ac:spMk id="4" creationId="{74FF661F-741B-46BF-9D98-048888F847A5}"/>
          </ac:spMkLst>
        </pc:spChg>
        <pc:spChg chg="add mod">
          <ac:chgData name="Bai Zhihao" userId="4a4b8ddf0d9503d6" providerId="LiveId" clId="{04AC5F9D-3119-4713-95AF-9518FC8B2A68}" dt="2020-10-17T21:13:25.137" v="45460" actId="164"/>
          <ac:spMkLst>
            <pc:docMk/>
            <pc:sldMk cId="2771507539" sldId="439"/>
            <ac:spMk id="6" creationId="{15DC48D9-1DAA-4123-B5A5-5F3A28E08236}"/>
          </ac:spMkLst>
        </pc:spChg>
        <pc:spChg chg="add mod">
          <ac:chgData name="Bai Zhihao" userId="4a4b8ddf0d9503d6" providerId="LiveId" clId="{04AC5F9D-3119-4713-95AF-9518FC8B2A68}" dt="2020-10-17T21:13:25.137" v="45460" actId="164"/>
          <ac:spMkLst>
            <pc:docMk/>
            <pc:sldMk cId="2771507539" sldId="439"/>
            <ac:spMk id="8" creationId="{81A922CA-5CB4-41D2-BAA3-65C861D10ECF}"/>
          </ac:spMkLst>
        </pc:spChg>
        <pc:spChg chg="add mod">
          <ac:chgData name="Bai Zhihao" userId="4a4b8ddf0d9503d6" providerId="LiveId" clId="{04AC5F9D-3119-4713-95AF-9518FC8B2A68}" dt="2020-10-17T21:13:25.137" v="45460" actId="164"/>
          <ac:spMkLst>
            <pc:docMk/>
            <pc:sldMk cId="2771507539" sldId="439"/>
            <ac:spMk id="10" creationId="{4D74714F-6C7E-4A51-BA51-905E6F980199}"/>
          </ac:spMkLst>
        </pc:spChg>
        <pc:spChg chg="add mod">
          <ac:chgData name="Bai Zhihao" userId="4a4b8ddf0d9503d6" providerId="LiveId" clId="{04AC5F9D-3119-4713-95AF-9518FC8B2A68}" dt="2020-10-17T21:13:25.137" v="45460" actId="164"/>
          <ac:spMkLst>
            <pc:docMk/>
            <pc:sldMk cId="2771507539" sldId="439"/>
            <ac:spMk id="12" creationId="{A4B60773-2DFB-43C3-905F-F82F875473B2}"/>
          </ac:spMkLst>
        </pc:spChg>
        <pc:spChg chg="add mod">
          <ac:chgData name="Bai Zhihao" userId="4a4b8ddf0d9503d6" providerId="LiveId" clId="{04AC5F9D-3119-4713-95AF-9518FC8B2A68}" dt="2020-10-17T21:13:25.137" v="45460" actId="164"/>
          <ac:spMkLst>
            <pc:docMk/>
            <pc:sldMk cId="2771507539" sldId="439"/>
            <ac:spMk id="14" creationId="{0D2C584E-5DCD-4372-9BBA-3C8196442F59}"/>
          </ac:spMkLst>
        </pc:spChg>
        <pc:spChg chg="add mod">
          <ac:chgData name="Bai Zhihao" userId="4a4b8ddf0d9503d6" providerId="LiveId" clId="{04AC5F9D-3119-4713-95AF-9518FC8B2A68}" dt="2020-10-17T21:13:38.120" v="45497" actId="20577"/>
          <ac:spMkLst>
            <pc:docMk/>
            <pc:sldMk cId="2771507539" sldId="439"/>
            <ac:spMk id="16" creationId="{9EAEA37F-AE2C-404B-9409-3BDB07BF27B1}"/>
          </ac:spMkLst>
        </pc:spChg>
        <pc:spChg chg="mod">
          <ac:chgData name="Bai Zhihao" userId="4a4b8ddf0d9503d6" providerId="LiveId" clId="{04AC5F9D-3119-4713-95AF-9518FC8B2A68}" dt="2020-10-17T21:13:49.569" v="45499" actId="208"/>
          <ac:spMkLst>
            <pc:docMk/>
            <pc:sldMk cId="2771507539" sldId="439"/>
            <ac:spMk id="19" creationId="{63D88438-D474-4E3F-A3FD-90717BA0DD2B}"/>
          </ac:spMkLst>
        </pc:spChg>
        <pc:spChg chg="mod">
          <ac:chgData name="Bai Zhihao" userId="4a4b8ddf0d9503d6" providerId="LiveId" clId="{04AC5F9D-3119-4713-95AF-9518FC8B2A68}" dt="2020-10-17T21:13:49.569" v="45499" actId="208"/>
          <ac:spMkLst>
            <pc:docMk/>
            <pc:sldMk cId="2771507539" sldId="439"/>
            <ac:spMk id="20" creationId="{42437646-7CCB-43E5-B082-8295A7C57C41}"/>
          </ac:spMkLst>
        </pc:spChg>
        <pc:spChg chg="mod">
          <ac:chgData name="Bai Zhihao" userId="4a4b8ddf0d9503d6" providerId="LiveId" clId="{04AC5F9D-3119-4713-95AF-9518FC8B2A68}" dt="2020-10-17T21:13:49.569" v="45499" actId="208"/>
          <ac:spMkLst>
            <pc:docMk/>
            <pc:sldMk cId="2771507539" sldId="439"/>
            <ac:spMk id="21" creationId="{C5C2A6A4-9D5A-4CF0-9146-DC82EFD942A9}"/>
          </ac:spMkLst>
        </pc:spChg>
        <pc:spChg chg="mod">
          <ac:chgData name="Bai Zhihao" userId="4a4b8ddf0d9503d6" providerId="LiveId" clId="{04AC5F9D-3119-4713-95AF-9518FC8B2A68}" dt="2020-10-17T21:13:49.569" v="45499" actId="208"/>
          <ac:spMkLst>
            <pc:docMk/>
            <pc:sldMk cId="2771507539" sldId="439"/>
            <ac:spMk id="22" creationId="{10CD15AA-4D80-4BFC-8C82-49E1AF7A1845}"/>
          </ac:spMkLst>
        </pc:spChg>
        <pc:spChg chg="mod">
          <ac:chgData name="Bai Zhihao" userId="4a4b8ddf0d9503d6" providerId="LiveId" clId="{04AC5F9D-3119-4713-95AF-9518FC8B2A68}" dt="2020-10-17T21:13:49.569" v="45499" actId="208"/>
          <ac:spMkLst>
            <pc:docMk/>
            <pc:sldMk cId="2771507539" sldId="439"/>
            <ac:spMk id="23" creationId="{BB025C6F-0C71-4E39-AB89-046D3B1EB2ED}"/>
          </ac:spMkLst>
        </pc:spChg>
        <pc:spChg chg="mod">
          <ac:chgData name="Bai Zhihao" userId="4a4b8ddf0d9503d6" providerId="LiveId" clId="{04AC5F9D-3119-4713-95AF-9518FC8B2A68}" dt="2020-10-17T21:14:04.401" v="45502" actId="2085"/>
          <ac:spMkLst>
            <pc:docMk/>
            <pc:sldMk cId="2771507539" sldId="439"/>
            <ac:spMk id="24" creationId="{A7EB5C72-CAFA-46B9-876F-05B181DB7002}"/>
          </ac:spMkLst>
        </pc:spChg>
        <pc:grpChg chg="add del mod">
          <ac:chgData name="Bai Zhihao" userId="4a4b8ddf0d9503d6" providerId="LiveId" clId="{04AC5F9D-3119-4713-95AF-9518FC8B2A68}" dt="2020-10-17T21:14:09.541" v="45503" actId="21"/>
          <ac:grpSpMkLst>
            <pc:docMk/>
            <pc:sldMk cId="2771507539" sldId="439"/>
            <ac:grpSpMk id="17" creationId="{E834F2BE-F828-43C1-BA9A-E881FC7EAC83}"/>
          </ac:grpSpMkLst>
        </pc:grpChg>
        <pc:grpChg chg="add del mod">
          <ac:chgData name="Bai Zhihao" userId="4a4b8ddf0d9503d6" providerId="LiveId" clId="{04AC5F9D-3119-4713-95AF-9518FC8B2A68}" dt="2020-10-17T21:14:09.541" v="45503" actId="21"/>
          <ac:grpSpMkLst>
            <pc:docMk/>
            <pc:sldMk cId="2771507539" sldId="439"/>
            <ac:grpSpMk id="18" creationId="{948D283B-BD55-4243-8CE8-7B1A85ED6E89}"/>
          </ac:grpSpMkLst>
        </pc:grpChg>
      </pc:sldChg>
      <pc:sldChg chg="modSp add del mod modTransition">
        <pc:chgData name="Bai Zhihao" userId="4a4b8ddf0d9503d6" providerId="LiveId" clId="{04AC5F9D-3119-4713-95AF-9518FC8B2A68}" dt="2020-10-20T03:14:14.154" v="48405" actId="47"/>
        <pc:sldMkLst>
          <pc:docMk/>
          <pc:sldMk cId="2928436786" sldId="439"/>
        </pc:sldMkLst>
        <pc:spChg chg="mod">
          <ac:chgData name="Bai Zhihao" userId="4a4b8ddf0d9503d6" providerId="LiveId" clId="{04AC5F9D-3119-4713-95AF-9518FC8B2A68}" dt="2020-10-19T18:44:54.697" v="47595" actId="208"/>
          <ac:spMkLst>
            <pc:docMk/>
            <pc:sldMk cId="2928436786" sldId="439"/>
            <ac:spMk id="6" creationId="{1C680531-AE22-4979-8C14-712D46EA5366}"/>
          </ac:spMkLst>
        </pc:spChg>
        <pc:spChg chg="mod">
          <ac:chgData name="Bai Zhihao" userId="4a4b8ddf0d9503d6" providerId="LiveId" clId="{04AC5F9D-3119-4713-95AF-9518FC8B2A68}" dt="2020-10-19T18:44:57.692" v="47596" actId="208"/>
          <ac:spMkLst>
            <pc:docMk/>
            <pc:sldMk cId="2928436786" sldId="439"/>
            <ac:spMk id="8" creationId="{05129C1C-301D-4472-B128-86ED2356BFD0}"/>
          </ac:spMkLst>
        </pc:spChg>
      </pc:sldChg>
      <pc:sldChg chg="addSp delSp modSp add del mod modTransition modAnim">
        <pc:chgData name="Bai Zhihao" userId="4a4b8ddf0d9503d6" providerId="LiveId" clId="{04AC5F9D-3119-4713-95AF-9518FC8B2A68}" dt="2020-10-19T18:37:21.554" v="47542" actId="2696"/>
        <pc:sldMkLst>
          <pc:docMk/>
          <pc:sldMk cId="3236484875" sldId="439"/>
        </pc:sldMkLst>
        <pc:spChg chg="mod">
          <ac:chgData name="Bai Zhihao" userId="4a4b8ddf0d9503d6" providerId="LiveId" clId="{04AC5F9D-3119-4713-95AF-9518FC8B2A68}" dt="2020-10-19T18:29:02.236" v="47472" actId="208"/>
          <ac:spMkLst>
            <pc:docMk/>
            <pc:sldMk cId="3236484875" sldId="439"/>
            <ac:spMk id="3" creationId="{E6B6B280-6D34-42B0-933F-DA77CE62E8E0}"/>
          </ac:spMkLst>
        </pc:spChg>
        <pc:spChg chg="add del mod">
          <ac:chgData name="Bai Zhihao" userId="4a4b8ddf0d9503d6" providerId="LiveId" clId="{04AC5F9D-3119-4713-95AF-9518FC8B2A68}" dt="2020-10-17T22:44:39.177" v="46353" actId="478"/>
          <ac:spMkLst>
            <pc:docMk/>
            <pc:sldMk cId="3236484875" sldId="439"/>
            <ac:spMk id="4" creationId="{E72BA437-B13A-4DEB-A685-2288BEC99BE1}"/>
          </ac:spMkLst>
        </pc:spChg>
        <pc:spChg chg="mod">
          <ac:chgData name="Bai Zhihao" userId="4a4b8ddf0d9503d6" providerId="LiveId" clId="{04AC5F9D-3119-4713-95AF-9518FC8B2A68}" dt="2020-10-19T18:31:39.085" v="47500" actId="208"/>
          <ac:spMkLst>
            <pc:docMk/>
            <pc:sldMk cId="3236484875" sldId="439"/>
            <ac:spMk id="6" creationId="{1C680531-AE22-4979-8C14-712D46EA5366}"/>
          </ac:spMkLst>
        </pc:spChg>
        <pc:spChg chg="add mod">
          <ac:chgData name="Bai Zhihao" userId="4a4b8ddf0d9503d6" providerId="LiveId" clId="{04AC5F9D-3119-4713-95AF-9518FC8B2A68}" dt="2020-10-19T18:31:39.085" v="47500" actId="208"/>
          <ac:spMkLst>
            <pc:docMk/>
            <pc:sldMk cId="3236484875" sldId="439"/>
            <ac:spMk id="8" creationId="{05129C1C-301D-4472-B128-86ED2356BFD0}"/>
          </ac:spMkLst>
        </pc:spChg>
        <pc:spChg chg="mod">
          <ac:chgData name="Bai Zhihao" userId="4a4b8ddf0d9503d6" providerId="LiveId" clId="{04AC5F9D-3119-4713-95AF-9518FC8B2A68}" dt="2020-10-19T18:28:56.037" v="47470" actId="208"/>
          <ac:spMkLst>
            <pc:docMk/>
            <pc:sldMk cId="3236484875" sldId="439"/>
            <ac:spMk id="10" creationId="{B6DD6079-1325-48B9-8523-52BED6090922}"/>
          </ac:spMkLst>
        </pc:spChg>
        <pc:spChg chg="mod">
          <ac:chgData name="Bai Zhihao" userId="4a4b8ddf0d9503d6" providerId="LiveId" clId="{04AC5F9D-3119-4713-95AF-9518FC8B2A68}" dt="2020-10-19T18:29:28.613" v="47477" actId="207"/>
          <ac:spMkLst>
            <pc:docMk/>
            <pc:sldMk cId="3236484875" sldId="439"/>
            <ac:spMk id="15" creationId="{AD584BAF-E872-404F-B477-166B2203268C}"/>
          </ac:spMkLst>
        </pc:spChg>
        <pc:spChg chg="mod">
          <ac:chgData name="Bai Zhihao" userId="4a4b8ddf0d9503d6" providerId="LiveId" clId="{04AC5F9D-3119-4713-95AF-9518FC8B2A68}" dt="2020-10-19T18:28:58.485" v="47471" actId="208"/>
          <ac:spMkLst>
            <pc:docMk/>
            <pc:sldMk cId="3236484875" sldId="439"/>
            <ac:spMk id="16" creationId="{54724E80-55C1-4D49-9578-6EBB77694BFA}"/>
          </ac:spMkLst>
        </pc:spChg>
        <pc:picChg chg="del">
          <ac:chgData name="Bai Zhihao" userId="4a4b8ddf0d9503d6" providerId="LiveId" clId="{04AC5F9D-3119-4713-95AF-9518FC8B2A68}" dt="2020-10-17T22:50:40.653" v="46424"/>
          <ac:picMkLst>
            <pc:docMk/>
            <pc:sldMk cId="3236484875" sldId="439"/>
            <ac:picMk id="11" creationId="{7F4329E1-FB6C-483A-AE43-71B976A5DE1A}"/>
          </ac:picMkLst>
        </pc:picChg>
      </pc:sldChg>
      <pc:sldChg chg="modSp new mod modTransition modAnim modNotesTx">
        <pc:chgData name="Bai Zhihao" userId="4a4b8ddf0d9503d6" providerId="LiveId" clId="{04AC5F9D-3119-4713-95AF-9518FC8B2A68}" dt="2020-10-20T02:17:37.387" v="48275"/>
        <pc:sldMkLst>
          <pc:docMk/>
          <pc:sldMk cId="3045110174" sldId="440"/>
        </pc:sldMkLst>
        <pc:spChg chg="mod">
          <ac:chgData name="Bai Zhihao" userId="4a4b8ddf0d9503d6" providerId="LiveId" clId="{04AC5F9D-3119-4713-95AF-9518FC8B2A68}" dt="2020-10-18T15:39:18.442" v="46458" actId="20577"/>
          <ac:spMkLst>
            <pc:docMk/>
            <pc:sldMk cId="3045110174" sldId="440"/>
            <ac:spMk id="2" creationId="{0BF98B2A-E172-4FC1-BB46-D86B0153D95B}"/>
          </ac:spMkLst>
        </pc:spChg>
        <pc:spChg chg="mod">
          <ac:chgData name="Bai Zhihao" userId="4a4b8ddf0d9503d6" providerId="LiveId" clId="{04AC5F9D-3119-4713-95AF-9518FC8B2A68}" dt="2020-10-19T18:48:16.219" v="47622" actId="20577"/>
          <ac:spMkLst>
            <pc:docMk/>
            <pc:sldMk cId="3045110174" sldId="440"/>
            <ac:spMk id="3" creationId="{68DECAAB-F315-4797-A03F-985344105F1A}"/>
          </ac:spMkLst>
        </pc:spChg>
      </pc:sldChg>
      <pc:sldChg chg="addSp delSp modSp new mod modTransition modClrScheme modAnim chgLayout modNotesTx">
        <pc:chgData name="Bai Zhihao" userId="4a4b8ddf0d9503d6" providerId="LiveId" clId="{04AC5F9D-3119-4713-95AF-9518FC8B2A68}" dt="2020-10-20T04:15:05.831" v="48693" actId="20577"/>
        <pc:sldMkLst>
          <pc:docMk/>
          <pc:sldMk cId="1522838908" sldId="441"/>
        </pc:sldMkLst>
        <pc:spChg chg="del mod ord">
          <ac:chgData name="Bai Zhihao" userId="4a4b8ddf0d9503d6" providerId="LiveId" clId="{04AC5F9D-3119-4713-95AF-9518FC8B2A68}" dt="2020-10-19T15:34:34.600" v="46541" actId="700"/>
          <ac:spMkLst>
            <pc:docMk/>
            <pc:sldMk cId="1522838908" sldId="441"/>
            <ac:spMk id="2" creationId="{EB7D22D1-A5BF-41CF-8B31-F3B24D51F366}"/>
          </ac:spMkLst>
        </pc:spChg>
        <pc:spChg chg="del">
          <ac:chgData name="Bai Zhihao" userId="4a4b8ddf0d9503d6" providerId="LiveId" clId="{04AC5F9D-3119-4713-95AF-9518FC8B2A68}" dt="2020-10-19T15:34:34.600" v="46541" actId="700"/>
          <ac:spMkLst>
            <pc:docMk/>
            <pc:sldMk cId="1522838908" sldId="441"/>
            <ac:spMk id="3" creationId="{3BBDAF7B-06A3-44B9-8E5D-EE8631FEC7B4}"/>
          </ac:spMkLst>
        </pc:spChg>
        <pc:spChg chg="mod ord">
          <ac:chgData name="Bai Zhihao" userId="4a4b8ddf0d9503d6" providerId="LiveId" clId="{04AC5F9D-3119-4713-95AF-9518FC8B2A68}" dt="2020-10-19T15:34:34.600" v="46541" actId="700"/>
          <ac:spMkLst>
            <pc:docMk/>
            <pc:sldMk cId="1522838908" sldId="441"/>
            <ac:spMk id="4" creationId="{31D87410-626E-4AA2-AE94-1E8716528DDB}"/>
          </ac:spMkLst>
        </pc:spChg>
        <pc:spChg chg="add mod ord">
          <ac:chgData name="Bai Zhihao" userId="4a4b8ddf0d9503d6" providerId="LiveId" clId="{04AC5F9D-3119-4713-95AF-9518FC8B2A68}" dt="2020-10-20T04:15:05.831" v="48693" actId="20577"/>
          <ac:spMkLst>
            <pc:docMk/>
            <pc:sldMk cId="1522838908" sldId="441"/>
            <ac:spMk id="5" creationId="{836936CF-E235-4242-9282-28FCDDA4976E}"/>
          </ac:spMkLst>
        </pc:spChg>
        <pc:spChg chg="add mod topLvl">
          <ac:chgData name="Bai Zhihao" userId="4a4b8ddf0d9503d6" providerId="LiveId" clId="{04AC5F9D-3119-4713-95AF-9518FC8B2A68}" dt="2020-10-20T01:24:52.856" v="47909" actId="165"/>
          <ac:spMkLst>
            <pc:docMk/>
            <pc:sldMk cId="1522838908" sldId="441"/>
            <ac:spMk id="6" creationId="{2A03A15D-551C-4F46-9639-8EA6C1C603DD}"/>
          </ac:spMkLst>
        </pc:spChg>
        <pc:spChg chg="add mod topLvl">
          <ac:chgData name="Bai Zhihao" userId="4a4b8ddf0d9503d6" providerId="LiveId" clId="{04AC5F9D-3119-4713-95AF-9518FC8B2A68}" dt="2020-10-20T01:24:52.856" v="47909" actId="165"/>
          <ac:spMkLst>
            <pc:docMk/>
            <pc:sldMk cId="1522838908" sldId="441"/>
            <ac:spMk id="7" creationId="{E9DEE720-91C4-4863-9A23-115EEFF1EA12}"/>
          </ac:spMkLst>
        </pc:spChg>
        <pc:spChg chg="add mod topLvl">
          <ac:chgData name="Bai Zhihao" userId="4a4b8ddf0d9503d6" providerId="LiveId" clId="{04AC5F9D-3119-4713-95AF-9518FC8B2A68}" dt="2020-10-20T01:24:52.856" v="47909" actId="165"/>
          <ac:spMkLst>
            <pc:docMk/>
            <pc:sldMk cId="1522838908" sldId="441"/>
            <ac:spMk id="8" creationId="{81C95ABB-155B-4484-A646-3FA87BE4FEAA}"/>
          </ac:spMkLst>
        </pc:spChg>
        <pc:spChg chg="add mod topLvl">
          <ac:chgData name="Bai Zhihao" userId="4a4b8ddf0d9503d6" providerId="LiveId" clId="{04AC5F9D-3119-4713-95AF-9518FC8B2A68}" dt="2020-10-20T01:24:52.856" v="47909" actId="165"/>
          <ac:spMkLst>
            <pc:docMk/>
            <pc:sldMk cId="1522838908" sldId="441"/>
            <ac:spMk id="9" creationId="{4F2F6146-88F0-4BC8-9A1E-14228A9DAC6C}"/>
          </ac:spMkLst>
        </pc:spChg>
        <pc:spChg chg="mod">
          <ac:chgData name="Bai Zhihao" userId="4a4b8ddf0d9503d6" providerId="LiveId" clId="{04AC5F9D-3119-4713-95AF-9518FC8B2A68}" dt="2020-10-20T01:24:52.856" v="47909" actId="165"/>
          <ac:spMkLst>
            <pc:docMk/>
            <pc:sldMk cId="1522838908" sldId="441"/>
            <ac:spMk id="11" creationId="{1605CC84-0B62-49DA-B002-1440D12EAD01}"/>
          </ac:spMkLst>
        </pc:spChg>
        <pc:spChg chg="mod">
          <ac:chgData name="Bai Zhihao" userId="4a4b8ddf0d9503d6" providerId="LiveId" clId="{04AC5F9D-3119-4713-95AF-9518FC8B2A68}" dt="2020-10-20T01:24:52.856" v="47909" actId="165"/>
          <ac:spMkLst>
            <pc:docMk/>
            <pc:sldMk cId="1522838908" sldId="441"/>
            <ac:spMk id="12" creationId="{648BC517-962A-4572-B3F8-6209A86E81E3}"/>
          </ac:spMkLst>
        </pc:spChg>
        <pc:spChg chg="mod">
          <ac:chgData name="Bai Zhihao" userId="4a4b8ddf0d9503d6" providerId="LiveId" clId="{04AC5F9D-3119-4713-95AF-9518FC8B2A68}" dt="2020-10-20T01:24:52.856" v="47909" actId="165"/>
          <ac:spMkLst>
            <pc:docMk/>
            <pc:sldMk cId="1522838908" sldId="441"/>
            <ac:spMk id="13" creationId="{878130F8-E893-4214-9EAE-8EAE26C40865}"/>
          </ac:spMkLst>
        </pc:spChg>
        <pc:spChg chg="add mod topLvl">
          <ac:chgData name="Bai Zhihao" userId="4a4b8ddf0d9503d6" providerId="LiveId" clId="{04AC5F9D-3119-4713-95AF-9518FC8B2A68}" dt="2020-10-20T01:24:52.856" v="47909" actId="165"/>
          <ac:spMkLst>
            <pc:docMk/>
            <pc:sldMk cId="1522838908" sldId="441"/>
            <ac:spMk id="14" creationId="{35A7E6F5-C01C-43B2-AB55-D485CC855302}"/>
          </ac:spMkLst>
        </pc:spChg>
        <pc:spChg chg="add mod topLvl">
          <ac:chgData name="Bai Zhihao" userId="4a4b8ddf0d9503d6" providerId="LiveId" clId="{04AC5F9D-3119-4713-95AF-9518FC8B2A68}" dt="2020-10-20T01:24:52.856" v="47909" actId="165"/>
          <ac:spMkLst>
            <pc:docMk/>
            <pc:sldMk cId="1522838908" sldId="441"/>
            <ac:spMk id="15" creationId="{10C1B776-1ABC-4740-8EE8-3026855292D3}"/>
          </ac:spMkLst>
        </pc:spChg>
        <pc:spChg chg="mod">
          <ac:chgData name="Bai Zhihao" userId="4a4b8ddf0d9503d6" providerId="LiveId" clId="{04AC5F9D-3119-4713-95AF-9518FC8B2A68}" dt="2020-10-20T01:24:52.856" v="47909" actId="165"/>
          <ac:spMkLst>
            <pc:docMk/>
            <pc:sldMk cId="1522838908" sldId="441"/>
            <ac:spMk id="17" creationId="{73E74490-A4F9-4D9A-84BB-80269B324B57}"/>
          </ac:spMkLst>
        </pc:spChg>
        <pc:spChg chg="mod">
          <ac:chgData name="Bai Zhihao" userId="4a4b8ddf0d9503d6" providerId="LiveId" clId="{04AC5F9D-3119-4713-95AF-9518FC8B2A68}" dt="2020-10-20T01:24:52.856" v="47909" actId="165"/>
          <ac:spMkLst>
            <pc:docMk/>
            <pc:sldMk cId="1522838908" sldId="441"/>
            <ac:spMk id="18" creationId="{9ED02F6A-26C4-4CAF-A7F6-1F08EF78933F}"/>
          </ac:spMkLst>
        </pc:spChg>
        <pc:spChg chg="mod">
          <ac:chgData name="Bai Zhihao" userId="4a4b8ddf0d9503d6" providerId="LiveId" clId="{04AC5F9D-3119-4713-95AF-9518FC8B2A68}" dt="2020-10-20T01:24:52.856" v="47909" actId="165"/>
          <ac:spMkLst>
            <pc:docMk/>
            <pc:sldMk cId="1522838908" sldId="441"/>
            <ac:spMk id="19" creationId="{2416AE2C-6981-4AB3-9829-E0FF45A7685A}"/>
          </ac:spMkLst>
        </pc:spChg>
        <pc:spChg chg="add mod topLvl">
          <ac:chgData name="Bai Zhihao" userId="4a4b8ddf0d9503d6" providerId="LiveId" clId="{04AC5F9D-3119-4713-95AF-9518FC8B2A68}" dt="2020-10-20T01:24:52.856" v="47909" actId="165"/>
          <ac:spMkLst>
            <pc:docMk/>
            <pc:sldMk cId="1522838908" sldId="441"/>
            <ac:spMk id="20" creationId="{7D933763-26BE-4BD5-B483-17154437552E}"/>
          </ac:spMkLst>
        </pc:spChg>
        <pc:spChg chg="add mod topLvl">
          <ac:chgData name="Bai Zhihao" userId="4a4b8ddf0d9503d6" providerId="LiveId" clId="{04AC5F9D-3119-4713-95AF-9518FC8B2A68}" dt="2020-10-20T01:24:52.856" v="47909" actId="165"/>
          <ac:spMkLst>
            <pc:docMk/>
            <pc:sldMk cId="1522838908" sldId="441"/>
            <ac:spMk id="21" creationId="{8077AA91-D180-4704-86AB-CA482EF07273}"/>
          </ac:spMkLst>
        </pc:spChg>
        <pc:spChg chg="add mod topLvl">
          <ac:chgData name="Bai Zhihao" userId="4a4b8ddf0d9503d6" providerId="LiveId" clId="{04AC5F9D-3119-4713-95AF-9518FC8B2A68}" dt="2020-10-20T01:24:52.856" v="47909" actId="165"/>
          <ac:spMkLst>
            <pc:docMk/>
            <pc:sldMk cId="1522838908" sldId="441"/>
            <ac:spMk id="22" creationId="{DA1460D2-90C6-482D-BDDC-F05B255EF9F7}"/>
          </ac:spMkLst>
        </pc:spChg>
        <pc:spChg chg="add mod topLvl">
          <ac:chgData name="Bai Zhihao" userId="4a4b8ddf0d9503d6" providerId="LiveId" clId="{04AC5F9D-3119-4713-95AF-9518FC8B2A68}" dt="2020-10-20T01:24:52.856" v="47909" actId="165"/>
          <ac:spMkLst>
            <pc:docMk/>
            <pc:sldMk cId="1522838908" sldId="441"/>
            <ac:spMk id="23" creationId="{94435309-DF23-4582-8BDA-232C5140DA2F}"/>
          </ac:spMkLst>
        </pc:spChg>
        <pc:spChg chg="add mod topLvl">
          <ac:chgData name="Bai Zhihao" userId="4a4b8ddf0d9503d6" providerId="LiveId" clId="{04AC5F9D-3119-4713-95AF-9518FC8B2A68}" dt="2020-10-20T01:24:52.856" v="47909" actId="165"/>
          <ac:spMkLst>
            <pc:docMk/>
            <pc:sldMk cId="1522838908" sldId="441"/>
            <ac:spMk id="24" creationId="{0CA1D5D6-2A71-40CB-96A5-5DEA6F0A2A19}"/>
          </ac:spMkLst>
        </pc:spChg>
        <pc:spChg chg="add mod topLvl">
          <ac:chgData name="Bai Zhihao" userId="4a4b8ddf0d9503d6" providerId="LiveId" clId="{04AC5F9D-3119-4713-95AF-9518FC8B2A68}" dt="2020-10-20T01:24:52.856" v="47909" actId="165"/>
          <ac:spMkLst>
            <pc:docMk/>
            <pc:sldMk cId="1522838908" sldId="441"/>
            <ac:spMk id="25" creationId="{DD5A710D-35E6-4A60-AA50-D2997623D6DE}"/>
          </ac:spMkLst>
        </pc:spChg>
        <pc:spChg chg="add mod">
          <ac:chgData name="Bai Zhihao" userId="4a4b8ddf0d9503d6" providerId="LiveId" clId="{04AC5F9D-3119-4713-95AF-9518FC8B2A68}" dt="2020-10-19T18:44:05.209" v="47587" actId="208"/>
          <ac:spMkLst>
            <pc:docMk/>
            <pc:sldMk cId="1522838908" sldId="441"/>
            <ac:spMk id="28" creationId="{EE0423BB-A78A-4B3A-9C49-810F60C9C305}"/>
          </ac:spMkLst>
        </pc:spChg>
        <pc:spChg chg="add mod">
          <ac:chgData name="Bai Zhihao" userId="4a4b8ddf0d9503d6" providerId="LiveId" clId="{04AC5F9D-3119-4713-95AF-9518FC8B2A68}" dt="2020-10-19T18:44:09.713" v="47588" actId="208"/>
          <ac:spMkLst>
            <pc:docMk/>
            <pc:sldMk cId="1522838908" sldId="441"/>
            <ac:spMk id="30" creationId="{DF4D49F0-55F7-49CA-B595-2B290D3DA861}"/>
          </ac:spMkLst>
        </pc:spChg>
        <pc:grpChg chg="add mod topLvl">
          <ac:chgData name="Bai Zhihao" userId="4a4b8ddf0d9503d6" providerId="LiveId" clId="{04AC5F9D-3119-4713-95AF-9518FC8B2A68}" dt="2020-10-20T01:24:52.856" v="47909" actId="165"/>
          <ac:grpSpMkLst>
            <pc:docMk/>
            <pc:sldMk cId="1522838908" sldId="441"/>
            <ac:grpSpMk id="10" creationId="{213B8F1D-7067-4726-B31F-83D4BE404A2D}"/>
          </ac:grpSpMkLst>
        </pc:grpChg>
        <pc:grpChg chg="add mod topLvl">
          <ac:chgData name="Bai Zhihao" userId="4a4b8ddf0d9503d6" providerId="LiveId" clId="{04AC5F9D-3119-4713-95AF-9518FC8B2A68}" dt="2020-10-20T01:43:54.860" v="48049" actId="1076"/>
          <ac:grpSpMkLst>
            <pc:docMk/>
            <pc:sldMk cId="1522838908" sldId="441"/>
            <ac:grpSpMk id="16" creationId="{387804A1-3CC9-4923-9D36-17F3151D451F}"/>
          </ac:grpSpMkLst>
        </pc:grpChg>
        <pc:grpChg chg="add del mod">
          <ac:chgData name="Bai Zhihao" userId="4a4b8ddf0d9503d6" providerId="LiveId" clId="{04AC5F9D-3119-4713-95AF-9518FC8B2A68}" dt="2020-10-20T01:24:52.856" v="47909" actId="165"/>
          <ac:grpSpMkLst>
            <pc:docMk/>
            <pc:sldMk cId="1522838908" sldId="441"/>
            <ac:grpSpMk id="26" creationId="{A3D65671-CA81-47A9-A224-91406150CF27}"/>
          </ac:grpSpMkLst>
        </pc:grpChg>
      </pc:sldChg>
      <pc:sldChg chg="addSp modSp new del mod">
        <pc:chgData name="Bai Zhihao" userId="4a4b8ddf0d9503d6" providerId="LiveId" clId="{04AC5F9D-3119-4713-95AF-9518FC8B2A68}" dt="2020-10-19T15:38:57.878" v="46612" actId="47"/>
        <pc:sldMkLst>
          <pc:docMk/>
          <pc:sldMk cId="136766870" sldId="442"/>
        </pc:sldMkLst>
        <pc:spChg chg="add mod">
          <ac:chgData name="Bai Zhihao" userId="4a4b8ddf0d9503d6" providerId="LiveId" clId="{04AC5F9D-3119-4713-95AF-9518FC8B2A68}" dt="2020-10-19T15:37:07.683" v="46588" actId="403"/>
          <ac:spMkLst>
            <pc:docMk/>
            <pc:sldMk cId="136766870" sldId="442"/>
            <ac:spMk id="4" creationId="{EC9D541B-84AA-4853-991A-1F68C23B021E}"/>
          </ac:spMkLst>
        </pc:spChg>
        <pc:spChg chg="add mod">
          <ac:chgData name="Bai Zhihao" userId="4a4b8ddf0d9503d6" providerId="LiveId" clId="{04AC5F9D-3119-4713-95AF-9518FC8B2A68}" dt="2020-10-19T15:37:07.683" v="46588" actId="403"/>
          <ac:spMkLst>
            <pc:docMk/>
            <pc:sldMk cId="136766870" sldId="442"/>
            <ac:spMk id="5" creationId="{D0724C35-1D15-4711-9133-942F62307279}"/>
          </ac:spMkLst>
        </pc:spChg>
        <pc:spChg chg="add mod">
          <ac:chgData name="Bai Zhihao" userId="4a4b8ddf0d9503d6" providerId="LiveId" clId="{04AC5F9D-3119-4713-95AF-9518FC8B2A68}" dt="2020-10-19T15:37:07.683" v="46588" actId="403"/>
          <ac:spMkLst>
            <pc:docMk/>
            <pc:sldMk cId="136766870" sldId="442"/>
            <ac:spMk id="6" creationId="{384B1FD5-0479-44EB-A96A-6946CCAFFAC6}"/>
          </ac:spMkLst>
        </pc:spChg>
        <pc:spChg chg="mod">
          <ac:chgData name="Bai Zhihao" userId="4a4b8ddf0d9503d6" providerId="LiveId" clId="{04AC5F9D-3119-4713-95AF-9518FC8B2A68}" dt="2020-10-19T15:37:07.683" v="46588" actId="403"/>
          <ac:spMkLst>
            <pc:docMk/>
            <pc:sldMk cId="136766870" sldId="442"/>
            <ac:spMk id="8" creationId="{C63F85BA-78C4-4387-BB15-D6ACC77DE339}"/>
          </ac:spMkLst>
        </pc:spChg>
        <pc:spChg chg="mod">
          <ac:chgData name="Bai Zhihao" userId="4a4b8ddf0d9503d6" providerId="LiveId" clId="{04AC5F9D-3119-4713-95AF-9518FC8B2A68}" dt="2020-10-19T15:37:07.683" v="46588" actId="403"/>
          <ac:spMkLst>
            <pc:docMk/>
            <pc:sldMk cId="136766870" sldId="442"/>
            <ac:spMk id="9" creationId="{FDE4F56A-4442-488B-B3C8-317D3A41DEB4}"/>
          </ac:spMkLst>
        </pc:spChg>
        <pc:spChg chg="mod">
          <ac:chgData name="Bai Zhihao" userId="4a4b8ddf0d9503d6" providerId="LiveId" clId="{04AC5F9D-3119-4713-95AF-9518FC8B2A68}" dt="2020-10-19T15:37:07.683" v="46588" actId="403"/>
          <ac:spMkLst>
            <pc:docMk/>
            <pc:sldMk cId="136766870" sldId="442"/>
            <ac:spMk id="10" creationId="{068B8FCE-CAE4-45B2-9884-E3A7FA595BEA}"/>
          </ac:spMkLst>
        </pc:spChg>
        <pc:spChg chg="add mod">
          <ac:chgData name="Bai Zhihao" userId="4a4b8ddf0d9503d6" providerId="LiveId" clId="{04AC5F9D-3119-4713-95AF-9518FC8B2A68}" dt="2020-10-19T15:37:07.683" v="46588" actId="403"/>
          <ac:spMkLst>
            <pc:docMk/>
            <pc:sldMk cId="136766870" sldId="442"/>
            <ac:spMk id="11" creationId="{56FC0CA0-917F-4895-9E3C-D0AB6A25244D}"/>
          </ac:spMkLst>
        </pc:spChg>
        <pc:spChg chg="add mod">
          <ac:chgData name="Bai Zhihao" userId="4a4b8ddf0d9503d6" providerId="LiveId" clId="{04AC5F9D-3119-4713-95AF-9518FC8B2A68}" dt="2020-10-19T15:37:07.683" v="46588" actId="403"/>
          <ac:spMkLst>
            <pc:docMk/>
            <pc:sldMk cId="136766870" sldId="442"/>
            <ac:spMk id="12" creationId="{1B9D3FEB-5FEC-4941-AA01-1942127C1309}"/>
          </ac:spMkLst>
        </pc:spChg>
        <pc:spChg chg="add mod">
          <ac:chgData name="Bai Zhihao" userId="4a4b8ddf0d9503d6" providerId="LiveId" clId="{04AC5F9D-3119-4713-95AF-9518FC8B2A68}" dt="2020-10-19T15:37:07.683" v="46588" actId="403"/>
          <ac:spMkLst>
            <pc:docMk/>
            <pc:sldMk cId="136766870" sldId="442"/>
            <ac:spMk id="13" creationId="{AF48B229-44D5-4A17-9AED-A14C36625A4B}"/>
          </ac:spMkLst>
        </pc:spChg>
        <pc:spChg chg="add mod">
          <ac:chgData name="Bai Zhihao" userId="4a4b8ddf0d9503d6" providerId="LiveId" clId="{04AC5F9D-3119-4713-95AF-9518FC8B2A68}" dt="2020-10-19T15:37:07.683" v="46588" actId="403"/>
          <ac:spMkLst>
            <pc:docMk/>
            <pc:sldMk cId="136766870" sldId="442"/>
            <ac:spMk id="14" creationId="{E64E89D1-B09D-4A3C-8116-8B650517DC85}"/>
          </ac:spMkLst>
        </pc:spChg>
        <pc:spChg chg="mod">
          <ac:chgData name="Bai Zhihao" userId="4a4b8ddf0d9503d6" providerId="LiveId" clId="{04AC5F9D-3119-4713-95AF-9518FC8B2A68}" dt="2020-10-19T15:37:07.683" v="46588" actId="403"/>
          <ac:spMkLst>
            <pc:docMk/>
            <pc:sldMk cId="136766870" sldId="442"/>
            <ac:spMk id="16" creationId="{780AE95A-AD35-411E-9DBC-10730B785641}"/>
          </ac:spMkLst>
        </pc:spChg>
        <pc:spChg chg="mod">
          <ac:chgData name="Bai Zhihao" userId="4a4b8ddf0d9503d6" providerId="LiveId" clId="{04AC5F9D-3119-4713-95AF-9518FC8B2A68}" dt="2020-10-19T15:37:07.683" v="46588" actId="403"/>
          <ac:spMkLst>
            <pc:docMk/>
            <pc:sldMk cId="136766870" sldId="442"/>
            <ac:spMk id="17" creationId="{2994194F-BDF2-4C01-ADF6-8C031BDB5CB9}"/>
          </ac:spMkLst>
        </pc:spChg>
        <pc:spChg chg="mod">
          <ac:chgData name="Bai Zhihao" userId="4a4b8ddf0d9503d6" providerId="LiveId" clId="{04AC5F9D-3119-4713-95AF-9518FC8B2A68}" dt="2020-10-19T15:37:07.683" v="46588" actId="403"/>
          <ac:spMkLst>
            <pc:docMk/>
            <pc:sldMk cId="136766870" sldId="442"/>
            <ac:spMk id="18" creationId="{47DF57F5-9A25-4977-9123-64BC83A462B6}"/>
          </ac:spMkLst>
        </pc:spChg>
        <pc:spChg chg="add mod">
          <ac:chgData name="Bai Zhihao" userId="4a4b8ddf0d9503d6" providerId="LiveId" clId="{04AC5F9D-3119-4713-95AF-9518FC8B2A68}" dt="2020-10-19T15:37:07.683" v="46588" actId="403"/>
          <ac:spMkLst>
            <pc:docMk/>
            <pc:sldMk cId="136766870" sldId="442"/>
            <ac:spMk id="19" creationId="{CF5A21E2-5369-4D24-A16E-459457DBF697}"/>
          </ac:spMkLst>
        </pc:spChg>
        <pc:spChg chg="add mod">
          <ac:chgData name="Bai Zhihao" userId="4a4b8ddf0d9503d6" providerId="LiveId" clId="{04AC5F9D-3119-4713-95AF-9518FC8B2A68}" dt="2020-10-19T15:37:07.683" v="46588" actId="403"/>
          <ac:spMkLst>
            <pc:docMk/>
            <pc:sldMk cId="136766870" sldId="442"/>
            <ac:spMk id="20" creationId="{34CAC418-85A2-4125-BD32-C5FD2FDB863F}"/>
          </ac:spMkLst>
        </pc:spChg>
        <pc:spChg chg="add mod">
          <ac:chgData name="Bai Zhihao" userId="4a4b8ddf0d9503d6" providerId="LiveId" clId="{04AC5F9D-3119-4713-95AF-9518FC8B2A68}" dt="2020-10-19T15:37:07.683" v="46588" actId="403"/>
          <ac:spMkLst>
            <pc:docMk/>
            <pc:sldMk cId="136766870" sldId="442"/>
            <ac:spMk id="21" creationId="{F9EB9BDD-F4AC-4497-AF3B-C35FBF388E99}"/>
          </ac:spMkLst>
        </pc:spChg>
        <pc:grpChg chg="add mod">
          <ac:chgData name="Bai Zhihao" userId="4a4b8ddf0d9503d6" providerId="LiveId" clId="{04AC5F9D-3119-4713-95AF-9518FC8B2A68}" dt="2020-10-19T15:36:44.385" v="46579" actId="164"/>
          <ac:grpSpMkLst>
            <pc:docMk/>
            <pc:sldMk cId="136766870" sldId="442"/>
            <ac:grpSpMk id="7" creationId="{CE4A3E75-25F2-4CF7-90EA-F71038F74C26}"/>
          </ac:grpSpMkLst>
        </pc:grpChg>
        <pc:grpChg chg="add mod">
          <ac:chgData name="Bai Zhihao" userId="4a4b8ddf0d9503d6" providerId="LiveId" clId="{04AC5F9D-3119-4713-95AF-9518FC8B2A68}" dt="2020-10-19T15:36:44.385" v="46579" actId="164"/>
          <ac:grpSpMkLst>
            <pc:docMk/>
            <pc:sldMk cId="136766870" sldId="442"/>
            <ac:grpSpMk id="15" creationId="{A0EC638B-CB0A-4BA6-BD7A-4ECD3BDC184E}"/>
          </ac:grpSpMkLst>
        </pc:grpChg>
        <pc:grpChg chg="add mod">
          <ac:chgData name="Bai Zhihao" userId="4a4b8ddf0d9503d6" providerId="LiveId" clId="{04AC5F9D-3119-4713-95AF-9518FC8B2A68}" dt="2020-10-19T15:37:00.623" v="46584" actId="14100"/>
          <ac:grpSpMkLst>
            <pc:docMk/>
            <pc:sldMk cId="136766870" sldId="442"/>
            <ac:grpSpMk id="22" creationId="{82F1D128-1E09-4FC7-AF9D-263475F7BCFF}"/>
          </ac:grpSpMkLst>
        </pc:grpChg>
      </pc:sldChg>
      <pc:sldChg chg="addSp delSp modSp add del mod modTransition modNotesTx">
        <pc:chgData name="Bai Zhihao" userId="4a4b8ddf0d9503d6" providerId="LiveId" clId="{04AC5F9D-3119-4713-95AF-9518FC8B2A68}" dt="2020-10-20T01:59:53.565" v="48151" actId="47"/>
        <pc:sldMkLst>
          <pc:docMk/>
          <pc:sldMk cId="708013413" sldId="442"/>
        </pc:sldMkLst>
        <pc:spChg chg="add del mod">
          <ac:chgData name="Bai Zhihao" userId="4a4b8ddf0d9503d6" providerId="LiveId" clId="{04AC5F9D-3119-4713-95AF-9518FC8B2A68}" dt="2020-10-19T17:51:46.735" v="47241" actId="478"/>
          <ac:spMkLst>
            <pc:docMk/>
            <pc:sldMk cId="708013413" sldId="442"/>
            <ac:spMk id="3" creationId="{A91D125E-C75C-41AF-813B-9C46490361DB}"/>
          </ac:spMkLst>
        </pc:spChg>
        <pc:spChg chg="add mod">
          <ac:chgData name="Bai Zhihao" userId="4a4b8ddf0d9503d6" providerId="LiveId" clId="{04AC5F9D-3119-4713-95AF-9518FC8B2A68}" dt="2020-10-19T17:52:38.367" v="47257" actId="1076"/>
          <ac:spMkLst>
            <pc:docMk/>
            <pc:sldMk cId="708013413" sldId="442"/>
            <ac:spMk id="4" creationId="{C62D13FD-AE00-4458-9FFA-9BCD08BF9079}"/>
          </ac:spMkLst>
        </pc:spChg>
        <pc:spChg chg="mod">
          <ac:chgData name="Bai Zhihao" userId="4a4b8ddf0d9503d6" providerId="LiveId" clId="{04AC5F9D-3119-4713-95AF-9518FC8B2A68}" dt="2020-10-19T17:49:36.251" v="47148" actId="207"/>
          <ac:spMkLst>
            <pc:docMk/>
            <pc:sldMk cId="708013413" sldId="442"/>
            <ac:spMk id="9" creationId="{BC6407F4-259B-4ED2-96E4-E6CF26F76FCF}"/>
          </ac:spMkLst>
        </pc:spChg>
        <pc:spChg chg="mod">
          <ac:chgData name="Bai Zhihao" userId="4a4b8ddf0d9503d6" providerId="LiveId" clId="{04AC5F9D-3119-4713-95AF-9518FC8B2A68}" dt="2020-10-19T17:49:36.251" v="47148" actId="207"/>
          <ac:spMkLst>
            <pc:docMk/>
            <pc:sldMk cId="708013413" sldId="442"/>
            <ac:spMk id="10" creationId="{8D4A5E73-3FB5-4D31-B2E4-12F649B949D7}"/>
          </ac:spMkLst>
        </pc:spChg>
        <pc:spChg chg="mod">
          <ac:chgData name="Bai Zhihao" userId="4a4b8ddf0d9503d6" providerId="LiveId" clId="{04AC5F9D-3119-4713-95AF-9518FC8B2A68}" dt="2020-10-19T17:49:53.439" v="47152" actId="207"/>
          <ac:spMkLst>
            <pc:docMk/>
            <pc:sldMk cId="708013413" sldId="442"/>
            <ac:spMk id="11" creationId="{E320FD2D-B757-4545-A7A2-F5797579CC81}"/>
          </ac:spMkLst>
        </pc:spChg>
        <pc:spChg chg="mod">
          <ac:chgData name="Bai Zhihao" userId="4a4b8ddf0d9503d6" providerId="LiveId" clId="{04AC5F9D-3119-4713-95AF-9518FC8B2A68}" dt="2020-10-20T01:55:56.164" v="48123" actId="1036"/>
          <ac:spMkLst>
            <pc:docMk/>
            <pc:sldMk cId="708013413" sldId="442"/>
            <ac:spMk id="12" creationId="{28C0E3E3-E337-49C0-93A7-E26C118C2E99}"/>
          </ac:spMkLst>
        </pc:spChg>
        <pc:spChg chg="mod">
          <ac:chgData name="Bai Zhihao" userId="4a4b8ddf0d9503d6" providerId="LiveId" clId="{04AC5F9D-3119-4713-95AF-9518FC8B2A68}" dt="2020-10-19T17:49:53.439" v="47152" actId="207"/>
          <ac:spMkLst>
            <pc:docMk/>
            <pc:sldMk cId="708013413" sldId="442"/>
            <ac:spMk id="13" creationId="{BE9933D1-8587-4815-8F7F-2E973FE4145C}"/>
          </ac:spMkLst>
        </pc:spChg>
        <pc:spChg chg="mod">
          <ac:chgData name="Bai Zhihao" userId="4a4b8ddf0d9503d6" providerId="LiveId" clId="{04AC5F9D-3119-4713-95AF-9518FC8B2A68}" dt="2020-10-19T17:49:53.439" v="47152" actId="207"/>
          <ac:spMkLst>
            <pc:docMk/>
            <pc:sldMk cId="708013413" sldId="442"/>
            <ac:spMk id="14" creationId="{280E3700-0AA1-44B0-BC07-2E67C5C4825B}"/>
          </ac:spMkLst>
        </pc:spChg>
        <pc:spChg chg="mod">
          <ac:chgData name="Bai Zhihao" userId="4a4b8ddf0d9503d6" providerId="LiveId" clId="{04AC5F9D-3119-4713-95AF-9518FC8B2A68}" dt="2020-10-19T17:49:53.439" v="47152" actId="207"/>
          <ac:spMkLst>
            <pc:docMk/>
            <pc:sldMk cId="708013413" sldId="442"/>
            <ac:spMk id="15" creationId="{4B63F8F2-21FC-4933-AE8B-415975E10AC8}"/>
          </ac:spMkLst>
        </pc:spChg>
        <pc:spChg chg="mod">
          <ac:chgData name="Bai Zhihao" userId="4a4b8ddf0d9503d6" providerId="LiveId" clId="{04AC5F9D-3119-4713-95AF-9518FC8B2A68}" dt="2020-10-19T17:50:10.788" v="47154" actId="207"/>
          <ac:spMkLst>
            <pc:docMk/>
            <pc:sldMk cId="708013413" sldId="442"/>
            <ac:spMk id="16" creationId="{37E310DB-BDF7-4707-A7F2-4EBFFDC2D9F1}"/>
          </ac:spMkLst>
        </pc:spChg>
        <pc:spChg chg="mod">
          <ac:chgData name="Bai Zhihao" userId="4a4b8ddf0d9503d6" providerId="LiveId" clId="{04AC5F9D-3119-4713-95AF-9518FC8B2A68}" dt="2020-10-19T17:50:10.788" v="47154" actId="207"/>
          <ac:spMkLst>
            <pc:docMk/>
            <pc:sldMk cId="708013413" sldId="442"/>
            <ac:spMk id="17" creationId="{5513BADF-893B-466F-8C06-D5018F0B2C5F}"/>
          </ac:spMkLst>
        </pc:spChg>
        <pc:spChg chg="mod">
          <ac:chgData name="Bai Zhihao" userId="4a4b8ddf0d9503d6" providerId="LiveId" clId="{04AC5F9D-3119-4713-95AF-9518FC8B2A68}" dt="2020-10-19T17:50:10.788" v="47154" actId="207"/>
          <ac:spMkLst>
            <pc:docMk/>
            <pc:sldMk cId="708013413" sldId="442"/>
            <ac:spMk id="18" creationId="{A576ADF0-6DE6-4642-ADD0-43599D67D56E}"/>
          </ac:spMkLst>
        </pc:spChg>
        <pc:spChg chg="mod">
          <ac:chgData name="Bai Zhihao" userId="4a4b8ddf0d9503d6" providerId="LiveId" clId="{04AC5F9D-3119-4713-95AF-9518FC8B2A68}" dt="2020-10-19T17:49:53.439" v="47152" actId="207"/>
          <ac:spMkLst>
            <pc:docMk/>
            <pc:sldMk cId="708013413" sldId="442"/>
            <ac:spMk id="19" creationId="{1939C7BE-C469-4E14-98BC-19608ECB1FAF}"/>
          </ac:spMkLst>
        </pc:spChg>
        <pc:spChg chg="mod">
          <ac:chgData name="Bai Zhihao" userId="4a4b8ddf0d9503d6" providerId="LiveId" clId="{04AC5F9D-3119-4713-95AF-9518FC8B2A68}" dt="2020-10-19T17:50:10.788" v="47154" actId="207"/>
          <ac:spMkLst>
            <pc:docMk/>
            <pc:sldMk cId="708013413" sldId="442"/>
            <ac:spMk id="20" creationId="{3BE982EE-DB54-432E-BF4E-8C33EA835E46}"/>
          </ac:spMkLst>
        </pc:spChg>
        <pc:spChg chg="mod">
          <ac:chgData name="Bai Zhihao" userId="4a4b8ddf0d9503d6" providerId="LiveId" clId="{04AC5F9D-3119-4713-95AF-9518FC8B2A68}" dt="2020-10-19T17:50:10.788" v="47154" actId="207"/>
          <ac:spMkLst>
            <pc:docMk/>
            <pc:sldMk cId="708013413" sldId="442"/>
            <ac:spMk id="21" creationId="{7EF27AF5-A739-4710-86C2-DCC615EEC389}"/>
          </ac:spMkLst>
        </pc:spChg>
        <pc:spChg chg="mod">
          <ac:chgData name="Bai Zhihao" userId="4a4b8ddf0d9503d6" providerId="LiveId" clId="{04AC5F9D-3119-4713-95AF-9518FC8B2A68}" dt="2020-10-19T17:50:10.788" v="47154" actId="207"/>
          <ac:spMkLst>
            <pc:docMk/>
            <pc:sldMk cId="708013413" sldId="442"/>
            <ac:spMk id="22" creationId="{440338BD-2A9C-4AD8-B587-E1640444A599}"/>
          </ac:spMkLst>
        </pc:spChg>
      </pc:sldChg>
      <pc:sldChg chg="add del">
        <pc:chgData name="Bai Zhihao" userId="4a4b8ddf0d9503d6" providerId="LiveId" clId="{04AC5F9D-3119-4713-95AF-9518FC8B2A68}" dt="2020-10-19T17:49:09.427" v="47133"/>
        <pc:sldMkLst>
          <pc:docMk/>
          <pc:sldMk cId="1200268743" sldId="442"/>
        </pc:sldMkLst>
      </pc:sldChg>
      <pc:sldChg chg="addSp delSp modSp new del mod">
        <pc:chgData name="Bai Zhihao" userId="4a4b8ddf0d9503d6" providerId="LiveId" clId="{04AC5F9D-3119-4713-95AF-9518FC8B2A68}" dt="2020-10-19T15:52:36.876" v="46836" actId="47"/>
        <pc:sldMkLst>
          <pc:docMk/>
          <pc:sldMk cId="3349990787" sldId="442"/>
        </pc:sldMkLst>
        <pc:spChg chg="del">
          <ac:chgData name="Bai Zhihao" userId="4a4b8ddf0d9503d6" providerId="LiveId" clId="{04AC5F9D-3119-4713-95AF-9518FC8B2A68}" dt="2020-10-19T15:40:11.235" v="46654" actId="478"/>
          <ac:spMkLst>
            <pc:docMk/>
            <pc:sldMk cId="3349990787" sldId="442"/>
            <ac:spMk id="3" creationId="{AC6A8097-D8F2-4A79-8866-EFDF1E6F0F35}"/>
          </ac:spMkLst>
        </pc:spChg>
        <pc:spChg chg="add mod">
          <ac:chgData name="Bai Zhihao" userId="4a4b8ddf0d9503d6" providerId="LiveId" clId="{04AC5F9D-3119-4713-95AF-9518FC8B2A68}" dt="2020-10-19T15:52:14.994" v="46832" actId="164"/>
          <ac:spMkLst>
            <pc:docMk/>
            <pc:sldMk cId="3349990787" sldId="442"/>
            <ac:spMk id="6" creationId="{2C71B58B-424C-41BB-92DC-7E52F672FE7C}"/>
          </ac:spMkLst>
        </pc:spChg>
        <pc:spChg chg="add mod">
          <ac:chgData name="Bai Zhihao" userId="4a4b8ddf0d9503d6" providerId="LiveId" clId="{04AC5F9D-3119-4713-95AF-9518FC8B2A68}" dt="2020-10-19T15:52:14.994" v="46832" actId="164"/>
          <ac:spMkLst>
            <pc:docMk/>
            <pc:sldMk cId="3349990787" sldId="442"/>
            <ac:spMk id="8" creationId="{DD52C4F5-3909-433A-91CF-31FC1432E54F}"/>
          </ac:spMkLst>
        </pc:spChg>
        <pc:spChg chg="add mod">
          <ac:chgData name="Bai Zhihao" userId="4a4b8ddf0d9503d6" providerId="LiveId" clId="{04AC5F9D-3119-4713-95AF-9518FC8B2A68}" dt="2020-10-19T15:52:14.994" v="46832" actId="164"/>
          <ac:spMkLst>
            <pc:docMk/>
            <pc:sldMk cId="3349990787" sldId="442"/>
            <ac:spMk id="10" creationId="{38649898-654B-4CC3-826A-1BFD0BE1D4C0}"/>
          </ac:spMkLst>
        </pc:spChg>
        <pc:spChg chg="add mod">
          <ac:chgData name="Bai Zhihao" userId="4a4b8ddf0d9503d6" providerId="LiveId" clId="{04AC5F9D-3119-4713-95AF-9518FC8B2A68}" dt="2020-10-19T15:52:14.994" v="46832" actId="164"/>
          <ac:spMkLst>
            <pc:docMk/>
            <pc:sldMk cId="3349990787" sldId="442"/>
            <ac:spMk id="12" creationId="{F5BCBB2E-D65D-4606-A37F-A03F3AFB1F20}"/>
          </ac:spMkLst>
        </pc:spChg>
        <pc:spChg chg="add mod">
          <ac:chgData name="Bai Zhihao" userId="4a4b8ddf0d9503d6" providerId="LiveId" clId="{04AC5F9D-3119-4713-95AF-9518FC8B2A68}" dt="2020-10-19T15:52:14.994" v="46832" actId="164"/>
          <ac:spMkLst>
            <pc:docMk/>
            <pc:sldMk cId="3349990787" sldId="442"/>
            <ac:spMk id="14" creationId="{29EA98B3-DC33-447D-BB2D-A61C2802A1EF}"/>
          </ac:spMkLst>
        </pc:spChg>
        <pc:spChg chg="add mod">
          <ac:chgData name="Bai Zhihao" userId="4a4b8ddf0d9503d6" providerId="LiveId" clId="{04AC5F9D-3119-4713-95AF-9518FC8B2A68}" dt="2020-10-19T15:52:14.994" v="46832" actId="164"/>
          <ac:spMkLst>
            <pc:docMk/>
            <pc:sldMk cId="3349990787" sldId="442"/>
            <ac:spMk id="16" creationId="{11ED472C-BD06-4F30-94A2-ED4CD0035544}"/>
          </ac:spMkLst>
        </pc:spChg>
        <pc:spChg chg="add mod">
          <ac:chgData name="Bai Zhihao" userId="4a4b8ddf0d9503d6" providerId="LiveId" clId="{04AC5F9D-3119-4713-95AF-9518FC8B2A68}" dt="2020-10-19T15:52:14.994" v="46832" actId="164"/>
          <ac:spMkLst>
            <pc:docMk/>
            <pc:sldMk cId="3349990787" sldId="442"/>
            <ac:spMk id="18" creationId="{EEA5DA24-254B-4FCF-9923-4FFDA3FD1F8E}"/>
          </ac:spMkLst>
        </pc:spChg>
        <pc:spChg chg="add mod">
          <ac:chgData name="Bai Zhihao" userId="4a4b8ddf0d9503d6" providerId="LiveId" clId="{04AC5F9D-3119-4713-95AF-9518FC8B2A68}" dt="2020-10-19T15:52:14.994" v="46832" actId="164"/>
          <ac:spMkLst>
            <pc:docMk/>
            <pc:sldMk cId="3349990787" sldId="442"/>
            <ac:spMk id="20" creationId="{ABE64B1E-CC74-4CF4-947D-A158951B24D5}"/>
          </ac:spMkLst>
        </pc:spChg>
        <pc:spChg chg="add mod">
          <ac:chgData name="Bai Zhihao" userId="4a4b8ddf0d9503d6" providerId="LiveId" clId="{04AC5F9D-3119-4713-95AF-9518FC8B2A68}" dt="2020-10-19T15:52:14.994" v="46832" actId="164"/>
          <ac:spMkLst>
            <pc:docMk/>
            <pc:sldMk cId="3349990787" sldId="442"/>
            <ac:spMk id="22" creationId="{A1BB110E-CE82-4131-9653-1CE3E3819B73}"/>
          </ac:spMkLst>
        </pc:spChg>
        <pc:spChg chg="add mod">
          <ac:chgData name="Bai Zhihao" userId="4a4b8ddf0d9503d6" providerId="LiveId" clId="{04AC5F9D-3119-4713-95AF-9518FC8B2A68}" dt="2020-10-19T15:52:14.994" v="46832" actId="164"/>
          <ac:spMkLst>
            <pc:docMk/>
            <pc:sldMk cId="3349990787" sldId="442"/>
            <ac:spMk id="24" creationId="{0A595544-6EF5-424F-9CD8-5B7790A59AB2}"/>
          </ac:spMkLst>
        </pc:spChg>
        <pc:spChg chg="add mod">
          <ac:chgData name="Bai Zhihao" userId="4a4b8ddf0d9503d6" providerId="LiveId" clId="{04AC5F9D-3119-4713-95AF-9518FC8B2A68}" dt="2020-10-19T15:52:14.994" v="46832" actId="164"/>
          <ac:spMkLst>
            <pc:docMk/>
            <pc:sldMk cId="3349990787" sldId="442"/>
            <ac:spMk id="26" creationId="{392A35A1-90D0-4988-96F4-3563EE2DC570}"/>
          </ac:spMkLst>
        </pc:spChg>
        <pc:spChg chg="add mod">
          <ac:chgData name="Bai Zhihao" userId="4a4b8ddf0d9503d6" providerId="LiveId" clId="{04AC5F9D-3119-4713-95AF-9518FC8B2A68}" dt="2020-10-19T15:52:14.994" v="46832" actId="164"/>
          <ac:spMkLst>
            <pc:docMk/>
            <pc:sldMk cId="3349990787" sldId="442"/>
            <ac:spMk id="28" creationId="{A4E7682A-7BA4-4A5E-9D4D-6D319CB0A4E9}"/>
          </ac:spMkLst>
        </pc:spChg>
        <pc:spChg chg="add mod">
          <ac:chgData name="Bai Zhihao" userId="4a4b8ddf0d9503d6" providerId="LiveId" clId="{04AC5F9D-3119-4713-95AF-9518FC8B2A68}" dt="2020-10-19T15:52:14.994" v="46832" actId="164"/>
          <ac:spMkLst>
            <pc:docMk/>
            <pc:sldMk cId="3349990787" sldId="442"/>
            <ac:spMk id="30" creationId="{A91DD9EC-7AFB-47E5-88C8-01C5D03F4EBE}"/>
          </ac:spMkLst>
        </pc:spChg>
        <pc:spChg chg="add mod">
          <ac:chgData name="Bai Zhihao" userId="4a4b8ddf0d9503d6" providerId="LiveId" clId="{04AC5F9D-3119-4713-95AF-9518FC8B2A68}" dt="2020-10-19T15:52:14.994" v="46832" actId="164"/>
          <ac:spMkLst>
            <pc:docMk/>
            <pc:sldMk cId="3349990787" sldId="442"/>
            <ac:spMk id="32" creationId="{F16CF938-9787-4282-8C60-CF50C5936BB8}"/>
          </ac:spMkLst>
        </pc:spChg>
        <pc:grpChg chg="add mod">
          <ac:chgData name="Bai Zhihao" userId="4a4b8ddf0d9503d6" providerId="LiveId" clId="{04AC5F9D-3119-4713-95AF-9518FC8B2A68}" dt="2020-10-19T15:52:14.994" v="46832" actId="164"/>
          <ac:grpSpMkLst>
            <pc:docMk/>
            <pc:sldMk cId="3349990787" sldId="442"/>
            <ac:grpSpMk id="33" creationId="{A9C3EF3C-5CBC-4C08-A586-50DD52345FB8}"/>
          </ac:grpSpMkLst>
        </pc:grpChg>
      </pc:sldChg>
      <pc:sldChg chg="addSp delSp modSp add mod modAnim modNotesTx">
        <pc:chgData name="Bai Zhihao" userId="4a4b8ddf0d9503d6" providerId="LiveId" clId="{04AC5F9D-3119-4713-95AF-9518FC8B2A68}" dt="2020-10-20T00:20:33.356" v="47708"/>
        <pc:sldMkLst>
          <pc:docMk/>
          <pc:sldMk cId="2473847397" sldId="443"/>
        </pc:sldMkLst>
        <pc:spChg chg="mod">
          <ac:chgData name="Bai Zhihao" userId="4a4b8ddf0d9503d6" providerId="LiveId" clId="{04AC5F9D-3119-4713-95AF-9518FC8B2A68}" dt="2020-10-20T00:20:33.356" v="47708"/>
          <ac:spMkLst>
            <pc:docMk/>
            <pc:sldMk cId="2473847397" sldId="443"/>
            <ac:spMk id="2" creationId="{FC9E06E1-71AD-42FE-A88C-DEB10313988C}"/>
          </ac:spMkLst>
        </pc:spChg>
        <pc:spChg chg="mod">
          <ac:chgData name="Bai Zhihao" userId="4a4b8ddf0d9503d6" providerId="LiveId" clId="{04AC5F9D-3119-4713-95AF-9518FC8B2A68}" dt="2020-10-20T00:18:42.546" v="47697" actId="207"/>
          <ac:spMkLst>
            <pc:docMk/>
            <pc:sldMk cId="2473847397" sldId="443"/>
            <ac:spMk id="3" creationId="{F3F7F581-6D7C-4AEC-B543-1275FC449F0E}"/>
          </ac:spMkLst>
        </pc:spChg>
        <pc:spChg chg="add del">
          <ac:chgData name="Bai Zhihao" userId="4a4b8ddf0d9503d6" providerId="LiveId" clId="{04AC5F9D-3119-4713-95AF-9518FC8B2A68}" dt="2020-10-20T00:16:53.326" v="47671" actId="22"/>
          <ac:spMkLst>
            <pc:docMk/>
            <pc:sldMk cId="2473847397" sldId="443"/>
            <ac:spMk id="4" creationId="{7A542BE9-32D3-44C6-8908-C549685214CB}"/>
          </ac:spMkLst>
        </pc:spChg>
        <pc:spChg chg="mod">
          <ac:chgData name="Bai Zhihao" userId="4a4b8ddf0d9503d6" providerId="LiveId" clId="{04AC5F9D-3119-4713-95AF-9518FC8B2A68}" dt="2020-10-20T00:18:51.025" v="47699" actId="207"/>
          <ac:spMkLst>
            <pc:docMk/>
            <pc:sldMk cId="2473847397" sldId="443"/>
            <ac:spMk id="6" creationId="{27FF6529-70A6-4EDB-A5BE-90BC2828C153}"/>
          </ac:spMkLst>
        </pc:spChg>
        <pc:spChg chg="mod">
          <ac:chgData name="Bai Zhihao" userId="4a4b8ddf0d9503d6" providerId="LiveId" clId="{04AC5F9D-3119-4713-95AF-9518FC8B2A68}" dt="2020-10-20T00:18:42.546" v="47697" actId="207"/>
          <ac:spMkLst>
            <pc:docMk/>
            <pc:sldMk cId="2473847397" sldId="443"/>
            <ac:spMk id="7" creationId="{0EE1EEE4-54F1-47CD-8F1C-7B4419B862B0}"/>
          </ac:spMkLst>
        </pc:spChg>
        <pc:spChg chg="add del">
          <ac:chgData name="Bai Zhihao" userId="4a4b8ddf0d9503d6" providerId="LiveId" clId="{04AC5F9D-3119-4713-95AF-9518FC8B2A68}" dt="2020-10-20T00:16:53.326" v="47671" actId="22"/>
          <ac:spMkLst>
            <pc:docMk/>
            <pc:sldMk cId="2473847397" sldId="443"/>
            <ac:spMk id="8" creationId="{A5C5C77D-2C63-44AC-BD82-ED5620503276}"/>
          </ac:spMkLst>
        </pc:spChg>
        <pc:spChg chg="mod">
          <ac:chgData name="Bai Zhihao" userId="4a4b8ddf0d9503d6" providerId="LiveId" clId="{04AC5F9D-3119-4713-95AF-9518FC8B2A68}" dt="2020-10-20T00:18:51.025" v="47699" actId="207"/>
          <ac:spMkLst>
            <pc:docMk/>
            <pc:sldMk cId="2473847397" sldId="443"/>
            <ac:spMk id="9" creationId="{DAC58AD2-67D7-41D1-AA3F-B6B968B7B2B5}"/>
          </ac:spMkLst>
        </pc:spChg>
        <pc:spChg chg="mod">
          <ac:chgData name="Bai Zhihao" userId="4a4b8ddf0d9503d6" providerId="LiveId" clId="{04AC5F9D-3119-4713-95AF-9518FC8B2A68}" dt="2020-10-20T00:18:42.546" v="47697" actId="207"/>
          <ac:spMkLst>
            <pc:docMk/>
            <pc:sldMk cId="2473847397" sldId="443"/>
            <ac:spMk id="11" creationId="{4CFE3C3A-655F-47C9-B393-AF672AF29BD7}"/>
          </ac:spMkLst>
        </pc:spChg>
        <pc:spChg chg="mod">
          <ac:chgData name="Bai Zhihao" userId="4a4b8ddf0d9503d6" providerId="LiveId" clId="{04AC5F9D-3119-4713-95AF-9518FC8B2A68}" dt="2020-10-20T00:18:51.025" v="47699" actId="207"/>
          <ac:spMkLst>
            <pc:docMk/>
            <pc:sldMk cId="2473847397" sldId="443"/>
            <ac:spMk id="13" creationId="{997380F2-646E-4732-87C3-0ABCE4576983}"/>
          </ac:spMkLst>
        </pc:spChg>
        <pc:spChg chg="del mod topLvl">
          <ac:chgData name="Bai Zhihao" userId="4a4b8ddf0d9503d6" providerId="LiveId" clId="{04AC5F9D-3119-4713-95AF-9518FC8B2A68}" dt="2020-10-20T00:17:44.138" v="47684" actId="478"/>
          <ac:spMkLst>
            <pc:docMk/>
            <pc:sldMk cId="2473847397" sldId="443"/>
            <ac:spMk id="17" creationId="{22712389-D9FD-4276-88ED-00846F846F0A}"/>
          </ac:spMkLst>
        </pc:spChg>
        <pc:spChg chg="del mod topLvl">
          <ac:chgData name="Bai Zhihao" userId="4a4b8ddf0d9503d6" providerId="LiveId" clId="{04AC5F9D-3119-4713-95AF-9518FC8B2A68}" dt="2020-10-20T00:17:36.395" v="47682" actId="478"/>
          <ac:spMkLst>
            <pc:docMk/>
            <pc:sldMk cId="2473847397" sldId="443"/>
            <ac:spMk id="18" creationId="{68DE46AB-C6F9-464F-9978-E55FE45C4795}"/>
          </ac:spMkLst>
        </pc:spChg>
        <pc:spChg chg="del mod topLvl">
          <ac:chgData name="Bai Zhihao" userId="4a4b8ddf0d9503d6" providerId="LiveId" clId="{04AC5F9D-3119-4713-95AF-9518FC8B2A68}" dt="2020-10-20T00:17:19.738" v="47678" actId="478"/>
          <ac:spMkLst>
            <pc:docMk/>
            <pc:sldMk cId="2473847397" sldId="443"/>
            <ac:spMk id="19" creationId="{B6B5A042-2373-4642-B304-B20DB82B47BB}"/>
          </ac:spMkLst>
        </pc:spChg>
        <pc:spChg chg="del mod topLvl">
          <ac:chgData name="Bai Zhihao" userId="4a4b8ddf0d9503d6" providerId="LiveId" clId="{04AC5F9D-3119-4713-95AF-9518FC8B2A68}" dt="2020-10-20T00:17:29.067" v="47680" actId="478"/>
          <ac:spMkLst>
            <pc:docMk/>
            <pc:sldMk cId="2473847397" sldId="443"/>
            <ac:spMk id="20" creationId="{C47756EC-8C9F-4B01-BCF7-472278BE0E4D}"/>
          </ac:spMkLst>
        </pc:spChg>
        <pc:spChg chg="mod topLvl">
          <ac:chgData name="Bai Zhihao" userId="4a4b8ddf0d9503d6" providerId="LiveId" clId="{04AC5F9D-3119-4713-95AF-9518FC8B2A68}" dt="2020-10-20T00:17:14.030" v="47676" actId="165"/>
          <ac:spMkLst>
            <pc:docMk/>
            <pc:sldMk cId="2473847397" sldId="443"/>
            <ac:spMk id="21" creationId="{D7D10514-659B-43F9-B3D4-5257DE89209D}"/>
          </ac:spMkLst>
        </pc:spChg>
        <pc:spChg chg="mod topLvl">
          <ac:chgData name="Bai Zhihao" userId="4a4b8ddf0d9503d6" providerId="LiveId" clId="{04AC5F9D-3119-4713-95AF-9518FC8B2A68}" dt="2020-10-20T00:17:14.030" v="47676" actId="165"/>
          <ac:spMkLst>
            <pc:docMk/>
            <pc:sldMk cId="2473847397" sldId="443"/>
            <ac:spMk id="22" creationId="{8C3EEF7F-5125-4F33-A67A-C23394AC74D1}"/>
          </ac:spMkLst>
        </pc:spChg>
        <pc:spChg chg="del mod topLvl">
          <ac:chgData name="Bai Zhihao" userId="4a4b8ddf0d9503d6" providerId="LiveId" clId="{04AC5F9D-3119-4713-95AF-9518FC8B2A68}" dt="2020-10-20T00:18:26.794" v="47694" actId="478"/>
          <ac:spMkLst>
            <pc:docMk/>
            <pc:sldMk cId="2473847397" sldId="443"/>
            <ac:spMk id="24" creationId="{89C253B5-7294-4168-8FA9-7DAA716D0754}"/>
          </ac:spMkLst>
        </pc:spChg>
        <pc:spChg chg="mod">
          <ac:chgData name="Bai Zhihao" userId="4a4b8ddf0d9503d6" providerId="LiveId" clId="{04AC5F9D-3119-4713-95AF-9518FC8B2A68}" dt="2020-10-20T00:18:42.546" v="47697" actId="207"/>
          <ac:spMkLst>
            <pc:docMk/>
            <pc:sldMk cId="2473847397" sldId="443"/>
            <ac:spMk id="25" creationId="{957C6407-2DC6-4445-9271-A9BABD98E402}"/>
          </ac:spMkLst>
        </pc:spChg>
        <pc:spChg chg="del mod topLvl">
          <ac:chgData name="Bai Zhihao" userId="4a4b8ddf0d9503d6" providerId="LiveId" clId="{04AC5F9D-3119-4713-95AF-9518FC8B2A68}" dt="2020-10-20T00:18:17.227" v="47692" actId="478"/>
          <ac:spMkLst>
            <pc:docMk/>
            <pc:sldMk cId="2473847397" sldId="443"/>
            <ac:spMk id="26" creationId="{024402B3-E9FF-4281-8D32-05939DB4230A}"/>
          </ac:spMkLst>
        </pc:spChg>
        <pc:spChg chg="mod">
          <ac:chgData name="Bai Zhihao" userId="4a4b8ddf0d9503d6" providerId="LiveId" clId="{04AC5F9D-3119-4713-95AF-9518FC8B2A68}" dt="2020-10-20T00:18:51.025" v="47699" actId="207"/>
          <ac:spMkLst>
            <pc:docMk/>
            <pc:sldMk cId="2473847397" sldId="443"/>
            <ac:spMk id="27" creationId="{6B8582FB-F572-421D-902B-CF959B24F6B0}"/>
          </ac:spMkLst>
        </pc:spChg>
        <pc:spChg chg="del mod topLvl">
          <ac:chgData name="Bai Zhihao" userId="4a4b8ddf0d9503d6" providerId="LiveId" clId="{04AC5F9D-3119-4713-95AF-9518FC8B2A68}" dt="2020-10-20T00:17:52.478" v="47686" actId="478"/>
          <ac:spMkLst>
            <pc:docMk/>
            <pc:sldMk cId="2473847397" sldId="443"/>
            <ac:spMk id="28" creationId="{09C9AA35-C3FA-4403-9899-384BFBAF00D1}"/>
          </ac:spMkLst>
        </pc:spChg>
        <pc:spChg chg="del mod topLvl">
          <ac:chgData name="Bai Zhihao" userId="4a4b8ddf0d9503d6" providerId="LiveId" clId="{04AC5F9D-3119-4713-95AF-9518FC8B2A68}" dt="2020-10-20T00:17:57.507" v="47688" actId="478"/>
          <ac:spMkLst>
            <pc:docMk/>
            <pc:sldMk cId="2473847397" sldId="443"/>
            <ac:spMk id="29" creationId="{E9A8FFBB-4B65-4AE4-8900-DF2B4A9F73AA}"/>
          </ac:spMkLst>
        </pc:spChg>
        <pc:spChg chg="mod topLvl">
          <ac:chgData name="Bai Zhihao" userId="4a4b8ddf0d9503d6" providerId="LiveId" clId="{04AC5F9D-3119-4713-95AF-9518FC8B2A68}" dt="2020-10-20T00:17:17.085" v="47677" actId="165"/>
          <ac:spMkLst>
            <pc:docMk/>
            <pc:sldMk cId="2473847397" sldId="443"/>
            <ac:spMk id="30" creationId="{A1768CBA-70AD-4B56-9097-49E1A43F9CE9}"/>
          </ac:spMkLst>
        </pc:spChg>
        <pc:spChg chg="mod topLvl">
          <ac:chgData name="Bai Zhihao" userId="4a4b8ddf0d9503d6" providerId="LiveId" clId="{04AC5F9D-3119-4713-95AF-9518FC8B2A68}" dt="2020-10-20T00:17:17.085" v="47677" actId="165"/>
          <ac:spMkLst>
            <pc:docMk/>
            <pc:sldMk cId="2473847397" sldId="443"/>
            <ac:spMk id="31" creationId="{4D5DAE49-718B-46BA-9B0C-A2C013B015FB}"/>
          </ac:spMkLst>
        </pc:spChg>
        <pc:grpChg chg="add del mod">
          <ac:chgData name="Bai Zhihao" userId="4a4b8ddf0d9503d6" providerId="LiveId" clId="{04AC5F9D-3119-4713-95AF-9518FC8B2A68}" dt="2020-10-20T00:17:14.030" v="47676" actId="165"/>
          <ac:grpSpMkLst>
            <pc:docMk/>
            <pc:sldMk cId="2473847397" sldId="443"/>
            <ac:grpSpMk id="16" creationId="{86E9D070-6CA7-434D-A7B4-6D67F38DBC19}"/>
          </ac:grpSpMkLst>
        </pc:grpChg>
        <pc:grpChg chg="add del mod">
          <ac:chgData name="Bai Zhihao" userId="4a4b8ddf0d9503d6" providerId="LiveId" clId="{04AC5F9D-3119-4713-95AF-9518FC8B2A68}" dt="2020-10-20T00:17:17.085" v="47677" actId="165"/>
          <ac:grpSpMkLst>
            <pc:docMk/>
            <pc:sldMk cId="2473847397" sldId="443"/>
            <ac:grpSpMk id="23" creationId="{6337724A-2BBA-43DD-9EB2-6B54EA2840CB}"/>
          </ac:grpSpMkLst>
        </pc:grpChg>
      </pc:sldChg>
      <pc:sldChg chg="addSp delSp modSp add mod modAnim modNotesTx">
        <pc:chgData name="Bai Zhihao" userId="4a4b8ddf0d9503d6" providerId="LiveId" clId="{04AC5F9D-3119-4713-95AF-9518FC8B2A68}" dt="2020-10-20T04:22:29.529" v="48769" actId="166"/>
        <pc:sldMkLst>
          <pc:docMk/>
          <pc:sldMk cId="1012433502" sldId="444"/>
        </pc:sldMkLst>
        <pc:spChg chg="del">
          <ac:chgData name="Bai Zhihao" userId="4a4b8ddf0d9503d6" providerId="LiveId" clId="{04AC5F9D-3119-4713-95AF-9518FC8B2A68}" dt="2020-10-20T01:52:14.564" v="48097" actId="478"/>
          <ac:spMkLst>
            <pc:docMk/>
            <pc:sldMk cId="1012433502" sldId="444"/>
            <ac:spMk id="3" creationId="{24B18E06-2152-4E2E-9D32-14CD2C0BA91A}"/>
          </ac:spMkLst>
        </pc:spChg>
        <pc:spChg chg="add del">
          <ac:chgData name="Bai Zhihao" userId="4a4b8ddf0d9503d6" providerId="LiveId" clId="{04AC5F9D-3119-4713-95AF-9518FC8B2A68}" dt="2020-10-20T01:54:29.973" v="48111" actId="478"/>
          <ac:spMkLst>
            <pc:docMk/>
            <pc:sldMk cId="1012433502" sldId="444"/>
            <ac:spMk id="4" creationId="{F379B444-7F20-4D4B-AF2A-9A8C4B8BD762}"/>
          </ac:spMkLst>
        </pc:spChg>
        <pc:spChg chg="add ord">
          <ac:chgData name="Bai Zhihao" userId="4a4b8ddf0d9503d6" providerId="LiveId" clId="{04AC5F9D-3119-4713-95AF-9518FC8B2A68}" dt="2020-10-20T04:22:29.529" v="48769" actId="166"/>
          <ac:spMkLst>
            <pc:docMk/>
            <pc:sldMk cId="1012433502" sldId="444"/>
            <ac:spMk id="6" creationId="{EEE215C9-9E95-4315-B9CB-7836D0D8BD8E}"/>
          </ac:spMkLst>
        </pc:spChg>
        <pc:spChg chg="del">
          <ac:chgData name="Bai Zhihao" userId="4a4b8ddf0d9503d6" providerId="LiveId" clId="{04AC5F9D-3119-4713-95AF-9518FC8B2A68}" dt="2020-10-20T01:52:15.797" v="48098" actId="478"/>
          <ac:spMkLst>
            <pc:docMk/>
            <pc:sldMk cId="1012433502" sldId="444"/>
            <ac:spMk id="9" creationId="{2CB2B4E7-CEF1-4C86-96FC-CC33650718F4}"/>
          </ac:spMkLst>
        </pc:spChg>
        <pc:spChg chg="mod">
          <ac:chgData name="Bai Zhihao" userId="4a4b8ddf0d9503d6" providerId="LiveId" clId="{04AC5F9D-3119-4713-95AF-9518FC8B2A68}" dt="2020-10-20T01:53:33.652" v="48108" actId="207"/>
          <ac:spMkLst>
            <pc:docMk/>
            <pc:sldMk cId="1012433502" sldId="444"/>
            <ac:spMk id="11" creationId="{F46B5B95-9BE9-44BD-8C8D-8FA3C2BC886B}"/>
          </ac:spMkLst>
        </pc:spChg>
        <pc:spChg chg="mod">
          <ac:chgData name="Bai Zhihao" userId="4a4b8ddf0d9503d6" providerId="LiveId" clId="{04AC5F9D-3119-4713-95AF-9518FC8B2A68}" dt="2020-10-20T01:53:33.652" v="48108" actId="207"/>
          <ac:spMkLst>
            <pc:docMk/>
            <pc:sldMk cId="1012433502" sldId="444"/>
            <ac:spMk id="12" creationId="{683A130A-997F-4A96-A1AC-75E27DEC408A}"/>
          </ac:spMkLst>
        </pc:spChg>
        <pc:spChg chg="del mod">
          <ac:chgData name="Bai Zhihao" userId="4a4b8ddf0d9503d6" providerId="LiveId" clId="{04AC5F9D-3119-4713-95AF-9518FC8B2A68}" dt="2020-10-20T04:21:52.683" v="48760" actId="478"/>
          <ac:spMkLst>
            <pc:docMk/>
            <pc:sldMk cId="1012433502" sldId="444"/>
            <ac:spMk id="13" creationId="{3FCD7BD8-FC3C-489A-AF30-2536BB2567FE}"/>
          </ac:spMkLst>
        </pc:spChg>
        <pc:spChg chg="del mod">
          <ac:chgData name="Bai Zhihao" userId="4a4b8ddf0d9503d6" providerId="LiveId" clId="{04AC5F9D-3119-4713-95AF-9518FC8B2A68}" dt="2020-10-20T04:21:52.683" v="48760" actId="478"/>
          <ac:spMkLst>
            <pc:docMk/>
            <pc:sldMk cId="1012433502" sldId="444"/>
            <ac:spMk id="15" creationId="{62A50FFF-87C4-4830-816B-18EF346525DB}"/>
          </ac:spMkLst>
        </pc:spChg>
        <pc:spChg chg="del mod">
          <ac:chgData name="Bai Zhihao" userId="4a4b8ddf0d9503d6" providerId="LiveId" clId="{04AC5F9D-3119-4713-95AF-9518FC8B2A68}" dt="2020-10-20T04:21:52.683" v="48760" actId="478"/>
          <ac:spMkLst>
            <pc:docMk/>
            <pc:sldMk cId="1012433502" sldId="444"/>
            <ac:spMk id="16" creationId="{95D2C539-8DDB-4102-B4D0-576FE3B2B675}"/>
          </ac:spMkLst>
        </pc:spChg>
        <pc:spChg chg="del mod">
          <ac:chgData name="Bai Zhihao" userId="4a4b8ddf0d9503d6" providerId="LiveId" clId="{04AC5F9D-3119-4713-95AF-9518FC8B2A68}" dt="2020-10-20T04:21:52.683" v="48760" actId="478"/>
          <ac:spMkLst>
            <pc:docMk/>
            <pc:sldMk cId="1012433502" sldId="444"/>
            <ac:spMk id="17" creationId="{A4E603D8-70AD-4BD8-ABCC-253BA1B92ED9}"/>
          </ac:spMkLst>
        </pc:spChg>
        <pc:spChg chg="del mod">
          <ac:chgData name="Bai Zhihao" userId="4a4b8ddf0d9503d6" providerId="LiveId" clId="{04AC5F9D-3119-4713-95AF-9518FC8B2A68}" dt="2020-10-20T04:21:52.683" v="48760" actId="478"/>
          <ac:spMkLst>
            <pc:docMk/>
            <pc:sldMk cId="1012433502" sldId="444"/>
            <ac:spMk id="18" creationId="{8AA9F0C3-F213-42F2-9FDF-4AB78AF403E5}"/>
          </ac:spMkLst>
        </pc:spChg>
        <pc:spChg chg="del mod">
          <ac:chgData name="Bai Zhihao" userId="4a4b8ddf0d9503d6" providerId="LiveId" clId="{04AC5F9D-3119-4713-95AF-9518FC8B2A68}" dt="2020-10-20T04:21:52.683" v="48760" actId="478"/>
          <ac:spMkLst>
            <pc:docMk/>
            <pc:sldMk cId="1012433502" sldId="444"/>
            <ac:spMk id="20" creationId="{520B42C1-64C3-4FCD-A382-B1F6E5723377}"/>
          </ac:spMkLst>
        </pc:spChg>
        <pc:spChg chg="del mod">
          <ac:chgData name="Bai Zhihao" userId="4a4b8ddf0d9503d6" providerId="LiveId" clId="{04AC5F9D-3119-4713-95AF-9518FC8B2A68}" dt="2020-10-20T04:21:52.683" v="48760" actId="478"/>
          <ac:spMkLst>
            <pc:docMk/>
            <pc:sldMk cId="1012433502" sldId="444"/>
            <ac:spMk id="21" creationId="{FD8ACFBD-9874-49C5-9C42-2FB290D03FA2}"/>
          </ac:spMkLst>
        </pc:spChg>
        <pc:spChg chg="del mod">
          <ac:chgData name="Bai Zhihao" userId="4a4b8ddf0d9503d6" providerId="LiveId" clId="{04AC5F9D-3119-4713-95AF-9518FC8B2A68}" dt="2020-10-20T04:21:52.683" v="48760" actId="478"/>
          <ac:spMkLst>
            <pc:docMk/>
            <pc:sldMk cId="1012433502" sldId="444"/>
            <ac:spMk id="22" creationId="{F07E756B-E5CF-4666-A2EF-5C72ED3FC232}"/>
          </ac:spMkLst>
        </pc:spChg>
        <pc:spChg chg="mod">
          <ac:chgData name="Bai Zhihao" userId="4a4b8ddf0d9503d6" providerId="LiveId" clId="{04AC5F9D-3119-4713-95AF-9518FC8B2A68}" dt="2020-10-20T01:54:53.769" v="48117" actId="207"/>
          <ac:spMkLst>
            <pc:docMk/>
            <pc:sldMk cId="1012433502" sldId="444"/>
            <ac:spMk id="23" creationId="{26D66482-DA62-404A-8AC0-508E487A8FF3}"/>
          </ac:spMkLst>
        </pc:spChg>
        <pc:spChg chg="mod">
          <ac:chgData name="Bai Zhihao" userId="4a4b8ddf0d9503d6" providerId="LiveId" clId="{04AC5F9D-3119-4713-95AF-9518FC8B2A68}" dt="2020-10-20T01:54:49.734" v="48115" actId="207"/>
          <ac:spMkLst>
            <pc:docMk/>
            <pc:sldMk cId="1012433502" sldId="444"/>
            <ac:spMk id="24" creationId="{56A9D9E6-1C3D-420D-AE3F-DDE59F00D902}"/>
          </ac:spMkLst>
        </pc:spChg>
        <pc:spChg chg="mod">
          <ac:chgData name="Bai Zhihao" userId="4a4b8ddf0d9503d6" providerId="LiveId" clId="{04AC5F9D-3119-4713-95AF-9518FC8B2A68}" dt="2020-10-20T01:54:45.556" v="48113" actId="207"/>
          <ac:spMkLst>
            <pc:docMk/>
            <pc:sldMk cId="1012433502" sldId="444"/>
            <ac:spMk id="25" creationId="{330B57E8-CC7D-4262-9095-E81FF1B9429F}"/>
          </ac:spMkLst>
        </pc:spChg>
        <pc:spChg chg="mod">
          <ac:chgData name="Bai Zhihao" userId="4a4b8ddf0d9503d6" providerId="LiveId" clId="{04AC5F9D-3119-4713-95AF-9518FC8B2A68}" dt="2020-10-20T01:55:08.171" v="48119" actId="207"/>
          <ac:spMkLst>
            <pc:docMk/>
            <pc:sldMk cId="1012433502" sldId="444"/>
            <ac:spMk id="26" creationId="{EA85F5B4-5D42-40F7-80EB-8B94F5358083}"/>
          </ac:spMkLst>
        </pc:spChg>
        <pc:spChg chg="mod">
          <ac:chgData name="Bai Zhihao" userId="4a4b8ddf0d9503d6" providerId="LiveId" clId="{04AC5F9D-3119-4713-95AF-9518FC8B2A68}" dt="2020-10-20T01:55:08.171" v="48119" actId="207"/>
          <ac:spMkLst>
            <pc:docMk/>
            <pc:sldMk cId="1012433502" sldId="444"/>
            <ac:spMk id="27" creationId="{7165EB06-1849-4CD5-BAAD-AF1CFA0C0D52}"/>
          </ac:spMkLst>
        </pc:spChg>
        <pc:spChg chg="mod">
          <ac:chgData name="Bai Zhihao" userId="4a4b8ddf0d9503d6" providerId="LiveId" clId="{04AC5F9D-3119-4713-95AF-9518FC8B2A68}" dt="2020-10-20T01:55:08.171" v="48119" actId="207"/>
          <ac:spMkLst>
            <pc:docMk/>
            <pc:sldMk cId="1012433502" sldId="444"/>
            <ac:spMk id="28" creationId="{6B84BED8-C8EA-4B73-AD88-524225014FA1}"/>
          </ac:spMkLst>
        </pc:spChg>
        <pc:spChg chg="add mod">
          <ac:chgData name="Bai Zhihao" userId="4a4b8ddf0d9503d6" providerId="LiveId" clId="{04AC5F9D-3119-4713-95AF-9518FC8B2A68}" dt="2020-10-20T04:22:22.713" v="48767" actId="692"/>
          <ac:spMkLst>
            <pc:docMk/>
            <pc:sldMk cId="1012433502" sldId="444"/>
            <ac:spMk id="29" creationId="{1A6D35F2-E56B-4F8E-9078-4F885468B648}"/>
          </ac:spMkLst>
        </pc:spChg>
        <pc:spChg chg="mod">
          <ac:chgData name="Bai Zhihao" userId="4a4b8ddf0d9503d6" providerId="LiveId" clId="{04AC5F9D-3119-4713-95AF-9518FC8B2A68}" dt="2020-10-20T01:51:49.980" v="48093"/>
          <ac:spMkLst>
            <pc:docMk/>
            <pc:sldMk cId="1012433502" sldId="444"/>
            <ac:spMk id="30" creationId="{7576006B-8B94-4B99-9317-D21EA913AD7D}"/>
          </ac:spMkLst>
        </pc:spChg>
        <pc:spChg chg="mod">
          <ac:chgData name="Bai Zhihao" userId="4a4b8ddf0d9503d6" providerId="LiveId" clId="{04AC5F9D-3119-4713-95AF-9518FC8B2A68}" dt="2020-10-20T04:22:08.159" v="48765" actId="207"/>
          <ac:spMkLst>
            <pc:docMk/>
            <pc:sldMk cId="1012433502" sldId="444"/>
            <ac:spMk id="31" creationId="{6BB403E7-BB03-418D-AAA9-18DF101D2427}"/>
          </ac:spMkLst>
        </pc:spChg>
        <pc:spChg chg="mod">
          <ac:chgData name="Bai Zhihao" userId="4a4b8ddf0d9503d6" providerId="LiveId" clId="{04AC5F9D-3119-4713-95AF-9518FC8B2A68}" dt="2020-10-20T01:51:49.980" v="48093"/>
          <ac:spMkLst>
            <pc:docMk/>
            <pc:sldMk cId="1012433502" sldId="444"/>
            <ac:spMk id="31" creationId="{8932BB98-7173-46EE-A54C-6B96A3C5C04E}"/>
          </ac:spMkLst>
        </pc:spChg>
        <pc:spChg chg="mod">
          <ac:chgData name="Bai Zhihao" userId="4a4b8ddf0d9503d6" providerId="LiveId" clId="{04AC5F9D-3119-4713-95AF-9518FC8B2A68}" dt="2020-10-20T04:22:08.159" v="48765" actId="207"/>
          <ac:spMkLst>
            <pc:docMk/>
            <pc:sldMk cId="1012433502" sldId="444"/>
            <ac:spMk id="32" creationId="{A5710CE3-B081-4C07-AB6A-DB90BD12E244}"/>
          </ac:spMkLst>
        </pc:spChg>
        <pc:spChg chg="mod">
          <ac:chgData name="Bai Zhihao" userId="4a4b8ddf0d9503d6" providerId="LiveId" clId="{04AC5F9D-3119-4713-95AF-9518FC8B2A68}" dt="2020-10-20T01:51:49.980" v="48093"/>
          <ac:spMkLst>
            <pc:docMk/>
            <pc:sldMk cId="1012433502" sldId="444"/>
            <ac:spMk id="32" creationId="{F4FC2277-5B83-4681-9340-ED33053255AD}"/>
          </ac:spMkLst>
        </pc:spChg>
        <pc:spChg chg="mod">
          <ac:chgData name="Bai Zhihao" userId="4a4b8ddf0d9503d6" providerId="LiveId" clId="{04AC5F9D-3119-4713-95AF-9518FC8B2A68}" dt="2020-10-20T04:22:08.159" v="48765" actId="207"/>
          <ac:spMkLst>
            <pc:docMk/>
            <pc:sldMk cId="1012433502" sldId="444"/>
            <ac:spMk id="33" creationId="{D3327C8C-DA1A-4A43-BA24-D690310CB652}"/>
          </ac:spMkLst>
        </pc:spChg>
        <pc:spChg chg="add mod">
          <ac:chgData name="Bai Zhihao" userId="4a4b8ddf0d9503d6" providerId="LiveId" clId="{04AC5F9D-3119-4713-95AF-9518FC8B2A68}" dt="2020-10-20T04:22:22.713" v="48767" actId="692"/>
          <ac:spMkLst>
            <pc:docMk/>
            <pc:sldMk cId="1012433502" sldId="444"/>
            <ac:spMk id="34" creationId="{6CA13C6C-3464-495A-A173-9110817635F5}"/>
          </ac:spMkLst>
        </pc:spChg>
        <pc:spChg chg="add mod">
          <ac:chgData name="Bai Zhihao" userId="4a4b8ddf0d9503d6" providerId="LiveId" clId="{04AC5F9D-3119-4713-95AF-9518FC8B2A68}" dt="2020-10-20T04:22:22.713" v="48767" actId="692"/>
          <ac:spMkLst>
            <pc:docMk/>
            <pc:sldMk cId="1012433502" sldId="444"/>
            <ac:spMk id="35" creationId="{DC4B801D-1617-46D9-9106-011239EBBA23}"/>
          </ac:spMkLst>
        </pc:spChg>
        <pc:spChg chg="add mod">
          <ac:chgData name="Bai Zhihao" userId="4a4b8ddf0d9503d6" providerId="LiveId" clId="{04AC5F9D-3119-4713-95AF-9518FC8B2A68}" dt="2020-10-20T04:22:22.713" v="48767" actId="692"/>
          <ac:spMkLst>
            <pc:docMk/>
            <pc:sldMk cId="1012433502" sldId="444"/>
            <ac:spMk id="36" creationId="{4AD863A0-543E-4FEA-90CE-D0C578E04B05}"/>
          </ac:spMkLst>
        </pc:spChg>
        <pc:spChg chg="add mod">
          <ac:chgData name="Bai Zhihao" userId="4a4b8ddf0d9503d6" providerId="LiveId" clId="{04AC5F9D-3119-4713-95AF-9518FC8B2A68}" dt="2020-10-20T04:22:22.713" v="48767" actId="692"/>
          <ac:spMkLst>
            <pc:docMk/>
            <pc:sldMk cId="1012433502" sldId="444"/>
            <ac:spMk id="37" creationId="{42CA4EB0-0475-4FD0-8A44-18C75D9EE37F}"/>
          </ac:spMkLst>
        </pc:spChg>
        <pc:spChg chg="mod">
          <ac:chgData name="Bai Zhihao" userId="4a4b8ddf0d9503d6" providerId="LiveId" clId="{04AC5F9D-3119-4713-95AF-9518FC8B2A68}" dt="2020-10-20T04:22:08.159" v="48765" actId="207"/>
          <ac:spMkLst>
            <pc:docMk/>
            <pc:sldMk cId="1012433502" sldId="444"/>
            <ac:spMk id="39" creationId="{9E600F93-DD9A-4CBC-9E4E-A77B98886F96}"/>
          </ac:spMkLst>
        </pc:spChg>
        <pc:spChg chg="mod">
          <ac:chgData name="Bai Zhihao" userId="4a4b8ddf0d9503d6" providerId="LiveId" clId="{04AC5F9D-3119-4713-95AF-9518FC8B2A68}" dt="2020-10-20T04:22:08.159" v="48765" actId="207"/>
          <ac:spMkLst>
            <pc:docMk/>
            <pc:sldMk cId="1012433502" sldId="444"/>
            <ac:spMk id="40" creationId="{32CE5C37-305D-440D-BEF1-C2194F4E32F2}"/>
          </ac:spMkLst>
        </pc:spChg>
        <pc:spChg chg="mod">
          <ac:chgData name="Bai Zhihao" userId="4a4b8ddf0d9503d6" providerId="LiveId" clId="{04AC5F9D-3119-4713-95AF-9518FC8B2A68}" dt="2020-10-20T04:22:08.159" v="48765" actId="207"/>
          <ac:spMkLst>
            <pc:docMk/>
            <pc:sldMk cId="1012433502" sldId="444"/>
            <ac:spMk id="41" creationId="{8D7105C4-3528-4A91-B157-DCFDFDB39534}"/>
          </ac:spMkLst>
        </pc:spChg>
        <pc:spChg chg="add mod">
          <ac:chgData name="Bai Zhihao" userId="4a4b8ddf0d9503d6" providerId="LiveId" clId="{04AC5F9D-3119-4713-95AF-9518FC8B2A68}" dt="2020-10-20T04:22:22.713" v="48767" actId="692"/>
          <ac:spMkLst>
            <pc:docMk/>
            <pc:sldMk cId="1012433502" sldId="444"/>
            <ac:spMk id="42" creationId="{2A2A90FD-58A4-4567-B3F3-720CAA18E2AC}"/>
          </ac:spMkLst>
        </pc:spChg>
        <pc:spChg chg="add mod">
          <ac:chgData name="Bai Zhihao" userId="4a4b8ddf0d9503d6" providerId="LiveId" clId="{04AC5F9D-3119-4713-95AF-9518FC8B2A68}" dt="2020-10-20T04:22:22.713" v="48767" actId="692"/>
          <ac:spMkLst>
            <pc:docMk/>
            <pc:sldMk cId="1012433502" sldId="444"/>
            <ac:spMk id="43" creationId="{ABAB9413-4876-420D-AE08-C7C8BAF0DFBF}"/>
          </ac:spMkLst>
        </pc:spChg>
        <pc:spChg chg="add mod">
          <ac:chgData name="Bai Zhihao" userId="4a4b8ddf0d9503d6" providerId="LiveId" clId="{04AC5F9D-3119-4713-95AF-9518FC8B2A68}" dt="2020-10-20T04:22:22.713" v="48767" actId="692"/>
          <ac:spMkLst>
            <pc:docMk/>
            <pc:sldMk cId="1012433502" sldId="444"/>
            <ac:spMk id="44" creationId="{9E06E174-85B5-484E-8038-CFD5F9493308}"/>
          </ac:spMkLst>
        </pc:spChg>
        <pc:grpChg chg="del mod">
          <ac:chgData name="Bai Zhihao" userId="4a4b8ddf0d9503d6" providerId="LiveId" clId="{04AC5F9D-3119-4713-95AF-9518FC8B2A68}" dt="2020-10-20T04:21:52.683" v="48760" actId="478"/>
          <ac:grpSpMkLst>
            <pc:docMk/>
            <pc:sldMk cId="1012433502" sldId="444"/>
            <ac:grpSpMk id="14" creationId="{BE3E506F-5EE9-4345-940F-663C18BB2058}"/>
          </ac:grpSpMkLst>
        </pc:grpChg>
        <pc:grpChg chg="del">
          <ac:chgData name="Bai Zhihao" userId="4a4b8ddf0d9503d6" providerId="LiveId" clId="{04AC5F9D-3119-4713-95AF-9518FC8B2A68}" dt="2020-10-20T04:21:52.683" v="48760" actId="478"/>
          <ac:grpSpMkLst>
            <pc:docMk/>
            <pc:sldMk cId="1012433502" sldId="444"/>
            <ac:grpSpMk id="19" creationId="{AB6488F8-F140-45FC-8E83-40E2D452F332}"/>
          </ac:grpSpMkLst>
        </pc:grpChg>
        <pc:grpChg chg="add del mod">
          <ac:chgData name="Bai Zhihao" userId="4a4b8ddf0d9503d6" providerId="LiveId" clId="{04AC5F9D-3119-4713-95AF-9518FC8B2A68}" dt="2020-10-20T01:51:52.300" v="48094"/>
          <ac:grpSpMkLst>
            <pc:docMk/>
            <pc:sldMk cId="1012433502" sldId="444"/>
            <ac:grpSpMk id="29" creationId="{6AF5B409-8E2B-4D36-A1F4-A9F4A3660BC3}"/>
          </ac:grpSpMkLst>
        </pc:grpChg>
        <pc:grpChg chg="add mod">
          <ac:chgData name="Bai Zhihao" userId="4a4b8ddf0d9503d6" providerId="LiveId" clId="{04AC5F9D-3119-4713-95AF-9518FC8B2A68}" dt="2020-10-20T04:22:03.464" v="48763" actId="207"/>
          <ac:grpSpMkLst>
            <pc:docMk/>
            <pc:sldMk cId="1012433502" sldId="444"/>
            <ac:grpSpMk id="30" creationId="{2C7F9BC5-2FB3-4979-B3D9-4903D3D1C96C}"/>
          </ac:grpSpMkLst>
        </pc:grpChg>
        <pc:grpChg chg="add mod">
          <ac:chgData name="Bai Zhihao" userId="4a4b8ddf0d9503d6" providerId="LiveId" clId="{04AC5F9D-3119-4713-95AF-9518FC8B2A68}" dt="2020-10-20T04:22:03.464" v="48763" actId="207"/>
          <ac:grpSpMkLst>
            <pc:docMk/>
            <pc:sldMk cId="1012433502" sldId="444"/>
            <ac:grpSpMk id="38" creationId="{B7065798-D422-47B9-BC46-35DFE4ECB883}"/>
          </ac:grpSpMkLst>
        </pc:grpChg>
      </pc:sldChg>
      <pc:sldChg chg="addSp modSp add mod modAnim modNotesTx">
        <pc:chgData name="Bai Zhihao" userId="4a4b8ddf0d9503d6" providerId="LiveId" clId="{04AC5F9D-3119-4713-95AF-9518FC8B2A68}" dt="2020-10-20T01:59:37.620" v="48150"/>
        <pc:sldMkLst>
          <pc:docMk/>
          <pc:sldMk cId="1083826805" sldId="445"/>
        </pc:sldMkLst>
        <pc:spChg chg="add">
          <ac:chgData name="Bai Zhihao" userId="4a4b8ddf0d9503d6" providerId="LiveId" clId="{04AC5F9D-3119-4713-95AF-9518FC8B2A68}" dt="2020-10-20T01:59:14.038" v="48149" actId="22"/>
          <ac:spMkLst>
            <pc:docMk/>
            <pc:sldMk cId="1083826805" sldId="445"/>
            <ac:spMk id="3" creationId="{F76DEE99-E88C-471A-99B6-82BA872943B0}"/>
          </ac:spMkLst>
        </pc:spChg>
        <pc:spChg chg="mod">
          <ac:chgData name="Bai Zhihao" userId="4a4b8ddf0d9503d6" providerId="LiveId" clId="{04AC5F9D-3119-4713-95AF-9518FC8B2A68}" dt="2020-10-20T01:58:51.356" v="48140" actId="207"/>
          <ac:spMkLst>
            <pc:docMk/>
            <pc:sldMk cId="1083826805" sldId="445"/>
            <ac:spMk id="9" creationId="{BC6407F4-259B-4ED2-96E4-E6CF26F76FCF}"/>
          </ac:spMkLst>
        </pc:spChg>
        <pc:spChg chg="mod">
          <ac:chgData name="Bai Zhihao" userId="4a4b8ddf0d9503d6" providerId="LiveId" clId="{04AC5F9D-3119-4713-95AF-9518FC8B2A68}" dt="2020-10-20T01:58:51.356" v="48140" actId="207"/>
          <ac:spMkLst>
            <pc:docMk/>
            <pc:sldMk cId="1083826805" sldId="445"/>
            <ac:spMk id="10" creationId="{8D4A5E73-3FB5-4D31-B2E4-12F649B949D7}"/>
          </ac:spMkLst>
        </pc:spChg>
        <pc:spChg chg="mod">
          <ac:chgData name="Bai Zhihao" userId="4a4b8ddf0d9503d6" providerId="LiveId" clId="{04AC5F9D-3119-4713-95AF-9518FC8B2A68}" dt="2020-10-20T01:59:01.171" v="48144" actId="692"/>
          <ac:spMkLst>
            <pc:docMk/>
            <pc:sldMk cId="1083826805" sldId="445"/>
            <ac:spMk id="11" creationId="{E320FD2D-B757-4545-A7A2-F5797579CC81}"/>
          </ac:spMkLst>
        </pc:spChg>
        <pc:spChg chg="mod">
          <ac:chgData name="Bai Zhihao" userId="4a4b8ddf0d9503d6" providerId="LiveId" clId="{04AC5F9D-3119-4713-95AF-9518FC8B2A68}" dt="2020-10-20T01:59:01.171" v="48144" actId="692"/>
          <ac:spMkLst>
            <pc:docMk/>
            <pc:sldMk cId="1083826805" sldId="445"/>
            <ac:spMk id="12" creationId="{28C0E3E3-E337-49C0-93A7-E26C118C2E99}"/>
          </ac:spMkLst>
        </pc:spChg>
        <pc:spChg chg="mod">
          <ac:chgData name="Bai Zhihao" userId="4a4b8ddf0d9503d6" providerId="LiveId" clId="{04AC5F9D-3119-4713-95AF-9518FC8B2A68}" dt="2020-10-20T01:59:01.171" v="48144" actId="692"/>
          <ac:spMkLst>
            <pc:docMk/>
            <pc:sldMk cId="1083826805" sldId="445"/>
            <ac:spMk id="13" creationId="{BE9933D1-8587-4815-8F7F-2E973FE4145C}"/>
          </ac:spMkLst>
        </pc:spChg>
        <pc:spChg chg="mod">
          <ac:chgData name="Bai Zhihao" userId="4a4b8ddf0d9503d6" providerId="LiveId" clId="{04AC5F9D-3119-4713-95AF-9518FC8B2A68}" dt="2020-10-20T01:59:01.171" v="48144" actId="692"/>
          <ac:spMkLst>
            <pc:docMk/>
            <pc:sldMk cId="1083826805" sldId="445"/>
            <ac:spMk id="14" creationId="{280E3700-0AA1-44B0-BC07-2E67C5C4825B}"/>
          </ac:spMkLst>
        </pc:spChg>
        <pc:spChg chg="mod">
          <ac:chgData name="Bai Zhihao" userId="4a4b8ddf0d9503d6" providerId="LiveId" clId="{04AC5F9D-3119-4713-95AF-9518FC8B2A68}" dt="2020-10-20T01:59:01.171" v="48144" actId="692"/>
          <ac:spMkLst>
            <pc:docMk/>
            <pc:sldMk cId="1083826805" sldId="445"/>
            <ac:spMk id="15" creationId="{4B63F8F2-21FC-4933-AE8B-415975E10AC8}"/>
          </ac:spMkLst>
        </pc:spChg>
        <pc:spChg chg="mod">
          <ac:chgData name="Bai Zhihao" userId="4a4b8ddf0d9503d6" providerId="LiveId" clId="{04AC5F9D-3119-4713-95AF-9518FC8B2A68}" dt="2020-10-20T01:59:01.171" v="48144" actId="692"/>
          <ac:spMkLst>
            <pc:docMk/>
            <pc:sldMk cId="1083826805" sldId="445"/>
            <ac:spMk id="19" creationId="{1939C7BE-C469-4E14-98BC-19608ECB1FAF}"/>
          </ac:spMkLst>
        </pc:spChg>
        <pc:spChg chg="mod">
          <ac:chgData name="Bai Zhihao" userId="4a4b8ddf0d9503d6" providerId="LiveId" clId="{04AC5F9D-3119-4713-95AF-9518FC8B2A68}" dt="2020-10-20T01:59:04.550" v="48146" actId="207"/>
          <ac:spMkLst>
            <pc:docMk/>
            <pc:sldMk cId="1083826805" sldId="445"/>
            <ac:spMk id="24" creationId="{F7978E26-E813-4AB7-9B23-D0BDDFA3D632}"/>
          </ac:spMkLst>
        </pc:spChg>
        <pc:spChg chg="mod">
          <ac:chgData name="Bai Zhihao" userId="4a4b8ddf0d9503d6" providerId="LiveId" clId="{04AC5F9D-3119-4713-95AF-9518FC8B2A68}" dt="2020-10-20T01:59:04.550" v="48146" actId="207"/>
          <ac:spMkLst>
            <pc:docMk/>
            <pc:sldMk cId="1083826805" sldId="445"/>
            <ac:spMk id="25" creationId="{79973C08-5942-41F7-A162-1E085FB37F57}"/>
          </ac:spMkLst>
        </pc:spChg>
        <pc:spChg chg="mod">
          <ac:chgData name="Bai Zhihao" userId="4a4b8ddf0d9503d6" providerId="LiveId" clId="{04AC5F9D-3119-4713-95AF-9518FC8B2A68}" dt="2020-10-20T01:59:04.550" v="48146" actId="207"/>
          <ac:spMkLst>
            <pc:docMk/>
            <pc:sldMk cId="1083826805" sldId="445"/>
            <ac:spMk id="26" creationId="{B3E02AA4-C96C-486D-8C29-CB9F75DE9985}"/>
          </ac:spMkLst>
        </pc:spChg>
        <pc:spChg chg="mod">
          <ac:chgData name="Bai Zhihao" userId="4a4b8ddf0d9503d6" providerId="LiveId" clId="{04AC5F9D-3119-4713-95AF-9518FC8B2A68}" dt="2020-10-20T01:59:07.362" v="48148" actId="207"/>
          <ac:spMkLst>
            <pc:docMk/>
            <pc:sldMk cId="1083826805" sldId="445"/>
            <ac:spMk id="28" creationId="{606CFB63-7F6E-4AD9-8705-E867C67D94A5}"/>
          </ac:spMkLst>
        </pc:spChg>
        <pc:spChg chg="mod">
          <ac:chgData name="Bai Zhihao" userId="4a4b8ddf0d9503d6" providerId="LiveId" clId="{04AC5F9D-3119-4713-95AF-9518FC8B2A68}" dt="2020-10-20T01:59:07.362" v="48148" actId="207"/>
          <ac:spMkLst>
            <pc:docMk/>
            <pc:sldMk cId="1083826805" sldId="445"/>
            <ac:spMk id="29" creationId="{9D91ACB4-A200-4476-808E-9F02CD602E7B}"/>
          </ac:spMkLst>
        </pc:spChg>
        <pc:spChg chg="mod">
          <ac:chgData name="Bai Zhihao" userId="4a4b8ddf0d9503d6" providerId="LiveId" clId="{04AC5F9D-3119-4713-95AF-9518FC8B2A68}" dt="2020-10-20T01:59:07.362" v="48148" actId="207"/>
          <ac:spMkLst>
            <pc:docMk/>
            <pc:sldMk cId="1083826805" sldId="445"/>
            <ac:spMk id="30" creationId="{45ABE185-F8A1-47D1-8C00-DF36F5247D51}"/>
          </ac:spMkLst>
        </pc:spChg>
        <pc:grpChg chg="mod">
          <ac:chgData name="Bai Zhihao" userId="4a4b8ddf0d9503d6" providerId="LiveId" clId="{04AC5F9D-3119-4713-95AF-9518FC8B2A68}" dt="2020-10-20T01:59:04.550" v="48146" actId="207"/>
          <ac:grpSpMkLst>
            <pc:docMk/>
            <pc:sldMk cId="1083826805" sldId="445"/>
            <ac:grpSpMk id="23" creationId="{494C9B79-611E-4D02-8712-F8563CE64219}"/>
          </ac:grpSpMkLst>
        </pc:grpChg>
        <pc:grpChg chg="mod">
          <ac:chgData name="Bai Zhihao" userId="4a4b8ddf0d9503d6" providerId="LiveId" clId="{04AC5F9D-3119-4713-95AF-9518FC8B2A68}" dt="2020-10-20T01:59:07.362" v="48148" actId="207"/>
          <ac:grpSpMkLst>
            <pc:docMk/>
            <pc:sldMk cId="1083826805" sldId="445"/>
            <ac:grpSpMk id="27" creationId="{9F0730CE-9A3F-4A81-8BFA-4465EA1F27C3}"/>
          </ac:grpSpMkLst>
        </pc:grpChg>
      </pc:sldChg>
      <pc:sldChg chg="add del">
        <pc:chgData name="Bai Zhihao" userId="4a4b8ddf0d9503d6" providerId="LiveId" clId="{04AC5F9D-3119-4713-95AF-9518FC8B2A68}" dt="2020-10-20T03:08:16.873" v="48322" actId="47"/>
        <pc:sldMkLst>
          <pc:docMk/>
          <pc:sldMk cId="2396041793" sldId="446"/>
        </pc:sldMkLst>
      </pc:sldChg>
      <pc:sldChg chg="add del">
        <pc:chgData name="Bai Zhihao" userId="4a4b8ddf0d9503d6" providerId="LiveId" clId="{04AC5F9D-3119-4713-95AF-9518FC8B2A68}" dt="2020-10-20T02:54:52" v="48293"/>
        <pc:sldMkLst>
          <pc:docMk/>
          <pc:sldMk cId="3007777752" sldId="446"/>
        </pc:sldMkLst>
      </pc:sldChg>
      <pc:sldChg chg="addSp delSp modSp add del mod modAnim">
        <pc:chgData name="Bai Zhihao" userId="4a4b8ddf0d9503d6" providerId="LiveId" clId="{04AC5F9D-3119-4713-95AF-9518FC8B2A68}" dt="2020-10-20T03:12:54.587" v="48398" actId="47"/>
        <pc:sldMkLst>
          <pc:docMk/>
          <pc:sldMk cId="3431394588" sldId="446"/>
        </pc:sldMkLst>
        <pc:spChg chg="add mod">
          <ac:chgData name="Bai Zhihao" userId="4a4b8ddf0d9503d6" providerId="LiveId" clId="{04AC5F9D-3119-4713-95AF-9518FC8B2A68}" dt="2020-10-20T03:09:19.278" v="48331" actId="1076"/>
          <ac:spMkLst>
            <pc:docMk/>
            <pc:sldMk cId="3431394588" sldId="446"/>
            <ac:spMk id="3" creationId="{469E3486-57C3-40A6-A62C-5F776F15B2BE}"/>
          </ac:spMkLst>
        </pc:spChg>
        <pc:spChg chg="add mod">
          <ac:chgData name="Bai Zhihao" userId="4a4b8ddf0d9503d6" providerId="LiveId" clId="{04AC5F9D-3119-4713-95AF-9518FC8B2A68}" dt="2020-10-20T03:09:19.278" v="48331" actId="1076"/>
          <ac:spMkLst>
            <pc:docMk/>
            <pc:sldMk cId="3431394588" sldId="446"/>
            <ac:spMk id="4" creationId="{E6154884-5303-42A5-B953-EEDE8BADC35B}"/>
          </ac:spMkLst>
        </pc:spChg>
        <pc:spChg chg="del">
          <ac:chgData name="Bai Zhihao" userId="4a4b8ddf0d9503d6" providerId="LiveId" clId="{04AC5F9D-3119-4713-95AF-9518FC8B2A68}" dt="2020-10-20T03:08:44.943" v="48326" actId="478"/>
          <ac:spMkLst>
            <pc:docMk/>
            <pc:sldMk cId="3431394588" sldId="446"/>
            <ac:spMk id="16" creationId="{54724E80-55C1-4D49-9578-6EBB77694BFA}"/>
          </ac:spMkLst>
        </pc:spChg>
        <pc:spChg chg="mod ord">
          <ac:chgData name="Bai Zhihao" userId="4a4b8ddf0d9503d6" providerId="LiveId" clId="{04AC5F9D-3119-4713-95AF-9518FC8B2A68}" dt="2020-10-20T03:09:30.886" v="48332" actId="166"/>
          <ac:spMkLst>
            <pc:docMk/>
            <pc:sldMk cId="3431394588" sldId="446"/>
            <ac:spMk id="18" creationId="{9FB7875A-A75F-45AF-8885-292892743718}"/>
          </ac:spMkLst>
        </pc:spChg>
        <pc:spChg chg="mod ord">
          <ac:chgData name="Bai Zhihao" userId="4a4b8ddf0d9503d6" providerId="LiveId" clId="{04AC5F9D-3119-4713-95AF-9518FC8B2A68}" dt="2020-10-20T03:09:33.189" v="48333" actId="166"/>
          <ac:spMkLst>
            <pc:docMk/>
            <pc:sldMk cId="3431394588" sldId="446"/>
            <ac:spMk id="20" creationId="{B56A755A-1468-4B2C-9E83-CF8E5D44B18C}"/>
          </ac:spMkLst>
        </pc:spChg>
      </pc:sldChg>
      <pc:sldChg chg="addSp delSp modSp add mod modTransition delAnim modAnim">
        <pc:chgData name="Bai Zhihao" userId="4a4b8ddf0d9503d6" providerId="LiveId" clId="{04AC5F9D-3119-4713-95AF-9518FC8B2A68}" dt="2020-10-20T04:14:29.332" v="48676"/>
        <pc:sldMkLst>
          <pc:docMk/>
          <pc:sldMk cId="2829248114" sldId="447"/>
        </pc:sldMkLst>
        <pc:spChg chg="add mod">
          <ac:chgData name="Bai Zhihao" userId="4a4b8ddf0d9503d6" providerId="LiveId" clId="{04AC5F9D-3119-4713-95AF-9518FC8B2A68}" dt="2020-10-20T03:12:26.237" v="48395" actId="1036"/>
          <ac:spMkLst>
            <pc:docMk/>
            <pc:sldMk cId="2829248114" sldId="447"/>
            <ac:spMk id="3" creationId="{D2853B83-7D5E-44E9-A5A6-E4ED4810F176}"/>
          </ac:spMkLst>
        </pc:spChg>
        <pc:spChg chg="add mod">
          <ac:chgData name="Bai Zhihao" userId="4a4b8ddf0d9503d6" providerId="LiveId" clId="{04AC5F9D-3119-4713-95AF-9518FC8B2A68}" dt="2020-10-20T03:12:26.237" v="48395" actId="1036"/>
          <ac:spMkLst>
            <pc:docMk/>
            <pc:sldMk cId="2829248114" sldId="447"/>
            <ac:spMk id="4" creationId="{67456784-E48D-4651-8182-D328F634F31A}"/>
          </ac:spMkLst>
        </pc:spChg>
        <pc:spChg chg="del">
          <ac:chgData name="Bai Zhihao" userId="4a4b8ddf0d9503d6" providerId="LiveId" clId="{04AC5F9D-3119-4713-95AF-9518FC8B2A68}" dt="2020-10-20T03:11:31.044" v="48388" actId="478"/>
          <ac:spMkLst>
            <pc:docMk/>
            <pc:sldMk cId="2829248114" sldId="447"/>
            <ac:spMk id="16" creationId="{54724E80-55C1-4D49-9578-6EBB77694BFA}"/>
          </ac:spMkLst>
        </pc:spChg>
        <pc:spChg chg="mod ord">
          <ac:chgData name="Bai Zhihao" userId="4a4b8ddf0d9503d6" providerId="LiveId" clId="{04AC5F9D-3119-4713-95AF-9518FC8B2A68}" dt="2020-10-20T03:12:33.390" v="48396" actId="166"/>
          <ac:spMkLst>
            <pc:docMk/>
            <pc:sldMk cId="2829248114" sldId="447"/>
            <ac:spMk id="18" creationId="{9FB7875A-A75F-45AF-8885-292892743718}"/>
          </ac:spMkLst>
        </pc:spChg>
        <pc:spChg chg="mod ord">
          <ac:chgData name="Bai Zhihao" userId="4a4b8ddf0d9503d6" providerId="LiveId" clId="{04AC5F9D-3119-4713-95AF-9518FC8B2A68}" dt="2020-10-20T03:12:35.925" v="48397" actId="166"/>
          <ac:spMkLst>
            <pc:docMk/>
            <pc:sldMk cId="2829248114" sldId="447"/>
            <ac:spMk id="20" creationId="{B56A755A-1468-4B2C-9E83-CF8E5D44B18C}"/>
          </ac:spMkLst>
        </pc:spChg>
      </pc:sldChg>
      <pc:sldChg chg="addSp modSp add mod modTransition modNotesTx">
        <pc:chgData name="Bai Zhihao" userId="4a4b8ddf0d9503d6" providerId="LiveId" clId="{04AC5F9D-3119-4713-95AF-9518FC8B2A68}" dt="2020-10-20T04:14:20.329" v="48669"/>
        <pc:sldMkLst>
          <pc:docMk/>
          <pc:sldMk cId="3975034389" sldId="448"/>
        </pc:sldMkLst>
        <pc:spChg chg="mod">
          <ac:chgData name="Bai Zhihao" userId="4a4b8ddf0d9503d6" providerId="LiveId" clId="{04AC5F9D-3119-4713-95AF-9518FC8B2A68}" dt="2020-10-20T03:13:39.037" v="48402" actId="1076"/>
          <ac:spMkLst>
            <pc:docMk/>
            <pc:sldMk cId="3975034389" sldId="448"/>
            <ac:spMk id="3" creationId="{D2853B83-7D5E-44E9-A5A6-E4ED4810F176}"/>
          </ac:spMkLst>
        </pc:spChg>
        <pc:spChg chg="mod">
          <ac:chgData name="Bai Zhihao" userId="4a4b8ddf0d9503d6" providerId="LiveId" clId="{04AC5F9D-3119-4713-95AF-9518FC8B2A68}" dt="2020-10-20T03:13:31.989" v="48401" actId="1076"/>
          <ac:spMkLst>
            <pc:docMk/>
            <pc:sldMk cId="3975034389" sldId="448"/>
            <ac:spMk id="4" creationId="{67456784-E48D-4651-8182-D328F634F31A}"/>
          </ac:spMkLst>
        </pc:spChg>
        <pc:spChg chg="add">
          <ac:chgData name="Bai Zhihao" userId="4a4b8ddf0d9503d6" providerId="LiveId" clId="{04AC5F9D-3119-4713-95AF-9518FC8B2A68}" dt="2020-10-20T03:13:49.075" v="48403" actId="22"/>
          <ac:spMkLst>
            <pc:docMk/>
            <pc:sldMk cId="3975034389" sldId="448"/>
            <ac:spMk id="6" creationId="{8329FE8B-4645-427F-A240-77AFA33DF526}"/>
          </ac:spMkLst>
        </pc:spChg>
        <pc:spChg chg="add">
          <ac:chgData name="Bai Zhihao" userId="4a4b8ddf0d9503d6" providerId="LiveId" clId="{04AC5F9D-3119-4713-95AF-9518FC8B2A68}" dt="2020-10-20T03:13:49.075" v="48403" actId="22"/>
          <ac:spMkLst>
            <pc:docMk/>
            <pc:sldMk cId="3975034389" sldId="448"/>
            <ac:spMk id="13" creationId="{C6685B37-B68F-4F15-B1ED-24B5838EAFB1}"/>
          </ac:spMkLst>
        </pc:spChg>
        <pc:spChg chg="mod">
          <ac:chgData name="Bai Zhihao" userId="4a4b8ddf0d9503d6" providerId="LiveId" clId="{04AC5F9D-3119-4713-95AF-9518FC8B2A68}" dt="2020-10-20T03:13:39.037" v="48402" actId="1076"/>
          <ac:spMkLst>
            <pc:docMk/>
            <pc:sldMk cId="3975034389" sldId="448"/>
            <ac:spMk id="18" creationId="{9FB7875A-A75F-45AF-8885-292892743718}"/>
          </ac:spMkLst>
        </pc:spChg>
        <pc:spChg chg="mod">
          <ac:chgData name="Bai Zhihao" userId="4a4b8ddf0d9503d6" providerId="LiveId" clId="{04AC5F9D-3119-4713-95AF-9518FC8B2A68}" dt="2020-10-20T03:13:39.037" v="48402" actId="1076"/>
          <ac:spMkLst>
            <pc:docMk/>
            <pc:sldMk cId="3975034389" sldId="448"/>
            <ac:spMk id="20" creationId="{B56A755A-1468-4B2C-9E83-CF8E5D44B18C}"/>
          </ac:spMkLst>
        </pc:spChg>
      </pc:sldChg>
      <pc:sldChg chg="delSp modSp add mod modNotesTx">
        <pc:chgData name="Bai Zhihao" userId="4a4b8ddf0d9503d6" providerId="LiveId" clId="{04AC5F9D-3119-4713-95AF-9518FC8B2A68}" dt="2020-10-20T03:14:44.848" v="48410"/>
        <pc:sldMkLst>
          <pc:docMk/>
          <pc:sldMk cId="825305942" sldId="449"/>
        </pc:sldMkLst>
        <pc:spChg chg="mod">
          <ac:chgData name="Bai Zhihao" userId="4a4b8ddf0d9503d6" providerId="LiveId" clId="{04AC5F9D-3119-4713-95AF-9518FC8B2A68}" dt="2020-10-20T03:14:37.133" v="48409" actId="1076"/>
          <ac:spMkLst>
            <pc:docMk/>
            <pc:sldMk cId="825305942" sldId="449"/>
            <ac:spMk id="3" creationId="{D2853B83-7D5E-44E9-A5A6-E4ED4810F176}"/>
          </ac:spMkLst>
        </pc:spChg>
        <pc:spChg chg="del">
          <ac:chgData name="Bai Zhihao" userId="4a4b8ddf0d9503d6" providerId="LiveId" clId="{04AC5F9D-3119-4713-95AF-9518FC8B2A68}" dt="2020-10-20T03:14:28.798" v="48408" actId="478"/>
          <ac:spMkLst>
            <pc:docMk/>
            <pc:sldMk cId="825305942" sldId="449"/>
            <ac:spMk id="6" creationId="{8329FE8B-4645-427F-A240-77AFA33DF526}"/>
          </ac:spMkLst>
        </pc:spChg>
        <pc:spChg chg="del">
          <ac:chgData name="Bai Zhihao" userId="4a4b8ddf0d9503d6" providerId="LiveId" clId="{04AC5F9D-3119-4713-95AF-9518FC8B2A68}" dt="2020-10-20T03:14:27.214" v="48407" actId="478"/>
          <ac:spMkLst>
            <pc:docMk/>
            <pc:sldMk cId="825305942" sldId="449"/>
            <ac:spMk id="13" creationId="{C6685B37-B68F-4F15-B1ED-24B5838EAFB1}"/>
          </ac:spMkLst>
        </pc:spChg>
        <pc:spChg chg="mod">
          <ac:chgData name="Bai Zhihao" userId="4a4b8ddf0d9503d6" providerId="LiveId" clId="{04AC5F9D-3119-4713-95AF-9518FC8B2A68}" dt="2020-10-20T03:14:37.133" v="48409" actId="1076"/>
          <ac:spMkLst>
            <pc:docMk/>
            <pc:sldMk cId="825305942" sldId="449"/>
            <ac:spMk id="18" creationId="{9FB7875A-A75F-45AF-8885-292892743718}"/>
          </ac:spMkLst>
        </pc:spChg>
        <pc:spChg chg="mod">
          <ac:chgData name="Bai Zhihao" userId="4a4b8ddf0d9503d6" providerId="LiveId" clId="{04AC5F9D-3119-4713-95AF-9518FC8B2A68}" dt="2020-10-20T03:14:37.133" v="48409" actId="1076"/>
          <ac:spMkLst>
            <pc:docMk/>
            <pc:sldMk cId="825305942" sldId="449"/>
            <ac:spMk id="20" creationId="{B56A755A-1468-4B2C-9E83-CF8E5D44B18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2633CB2-0BCE-43C8-ABFA-10BFC06C95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DD764AC-3DC9-4875-8AFF-DFEDEB73568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7E056A-7D1D-4A1E-8028-937BEB9DBA80}" type="datetimeFigureOut">
              <a:rPr lang="en-US" smtClean="0"/>
              <a:t>10/21/2020</a:t>
            </a:fld>
            <a:endParaRPr lang="en-US"/>
          </a:p>
        </p:txBody>
      </p:sp>
      <p:sp>
        <p:nvSpPr>
          <p:cNvPr id="4" name="Footer Placeholder 3">
            <a:extLst>
              <a:ext uri="{FF2B5EF4-FFF2-40B4-BE49-F238E27FC236}">
                <a16:creationId xmlns:a16="http://schemas.microsoft.com/office/drawing/2014/main" id="{A8AFCA25-EECF-4BE2-90A1-6E914581534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659C93C-5B8B-486E-8C78-0DF3770560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F71810A-7209-4AEA-83D6-C3D4AAF4F677}" type="slidenum">
              <a:rPr lang="en-US" smtClean="0"/>
              <a:t>‹#›</a:t>
            </a:fld>
            <a:endParaRPr lang="en-US"/>
          </a:p>
        </p:txBody>
      </p:sp>
    </p:spTree>
    <p:extLst>
      <p:ext uri="{BB962C8B-B14F-4D97-AF65-F5344CB8AC3E}">
        <p14:creationId xmlns:p14="http://schemas.microsoft.com/office/powerpoint/2010/main" val="314822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D07CCC-F272-47C9-9F35-B5B2B0340307}" type="datetimeFigureOut">
              <a:rPr lang="en-US" smtClean="0"/>
              <a:t>10/21/2020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E4519C-19D9-46E4-B95E-3085A510BF2B}" type="slidenum">
              <a:rPr lang="en-US" smtClean="0"/>
              <a:t>‹#›</a:t>
            </a:fld>
            <a:endParaRPr lang="en-US"/>
          </a:p>
        </p:txBody>
      </p:sp>
    </p:spTree>
    <p:extLst>
      <p:ext uri="{BB962C8B-B14F-4D97-AF65-F5344CB8AC3E}">
        <p14:creationId xmlns:p14="http://schemas.microsoft.com/office/powerpoint/2010/main" val="13414789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a:t>
            </a:r>
          </a:p>
          <a:p>
            <a:r>
              <a:rPr lang="en-US" dirty="0"/>
              <a:t>Today I am glad to present our work, </a:t>
            </a:r>
            <a:r>
              <a:rPr lang="en-US" dirty="0" err="1"/>
              <a:t>PipeSwitch</a:t>
            </a:r>
            <a:r>
              <a:rPr lang="en-US" dirty="0"/>
              <a:t>: Fast Pipelined Context Switching for Deep Learning Applications.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1</a:t>
            </a:fld>
            <a:endParaRPr lang="en-US"/>
          </a:p>
        </p:txBody>
      </p:sp>
    </p:spTree>
    <p:extLst>
      <p:ext uri="{BB962C8B-B14F-4D97-AF65-F5344CB8AC3E}">
        <p14:creationId xmlns:p14="http://schemas.microsoft.com/office/powerpoint/2010/main" val="324525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we argue that a context switching design that minimizes the switching overhead, especially quickly switching the contents on GPU memory, is a better approach for efficiently time-sharing GPUs. </a:t>
            </a:r>
          </a:p>
          <a:p>
            <a:r>
              <a:rPr lang="en-US" dirty="0"/>
              <a:t>The DNN models can be held in host memory, and the GPU can quickly context-switch between the models either for training or inference. </a:t>
            </a:r>
          </a:p>
          <a:p>
            <a:r>
              <a:rPr lang="en-US" dirty="0"/>
              <a:t>This way, the number of applications that can be multiplexed is not limited by the GPU memory size, and each application is able to use the entire GPU computation and memory resources during its time slice. </a:t>
            </a:r>
          </a:p>
          <a:p>
            <a:r>
              <a:rPr lang="en-US" dirty="0"/>
              <a:t>So, how could we reduce the overhead of context switching?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10</a:t>
            </a:fld>
            <a:endParaRPr lang="en-US"/>
          </a:p>
        </p:txBody>
      </p:sp>
    </p:spTree>
    <p:extLst>
      <p:ext uri="{BB962C8B-B14F-4D97-AF65-F5344CB8AC3E}">
        <p14:creationId xmlns:p14="http://schemas.microsoft.com/office/powerpoint/2010/main" val="2613397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proposed our work, </a:t>
            </a:r>
            <a:r>
              <a:rPr lang="en-US" dirty="0" err="1"/>
              <a:t>PipeSwitch</a:t>
            </a:r>
            <a:r>
              <a:rPr lang="en-US" dirty="0"/>
              <a:t>, which achieves fast context switching leveraging the layered structures of deep learning models.</a:t>
            </a:r>
          </a:p>
          <a:p>
            <a:r>
              <a:rPr lang="en-US" dirty="0" err="1"/>
              <a:t>PipeSwitch</a:t>
            </a:r>
            <a:r>
              <a:rPr lang="en-US" dirty="0"/>
              <a:t> enables GPU-efficient multiplexing of multiple deep learning applications on GPU servers. It exploits the characteristics of DL applications to achieve millisecond-scale task switching overhead in order to satisfy SLO requirements. Such fast task switching enables more flexible fine-grained scheduling to improve GPU utilization for dynamic workloads. Here we provide an overview of the architecture and task execution. This slide shows a </a:t>
            </a:r>
            <a:r>
              <a:rPr lang="en-US" dirty="0" err="1"/>
              <a:t>PipeSwitch</a:t>
            </a:r>
            <a:r>
              <a:rPr lang="en-US" dirty="0"/>
              <a:t> server. It contains four types of components: a controller, a memory daemon, an active worker, and multiple standby workers.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controller is the central component. It receives tasks from the clients, and controls other components to execute tasks.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memory daemon manages the GPU memory and the DNN models. It allocates the GPU memory to the active worker and transfers the model from the host memory to the GPU memory.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active worker is the worker that currently executes a task in the GPU.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Standby workers are inactive works. They are idle, are initializing a new task, or are cleaning its environment for the previous task.</a:t>
            </a:r>
          </a:p>
        </p:txBody>
      </p:sp>
      <p:sp>
        <p:nvSpPr>
          <p:cNvPr id="4" name="Slide Number Placeholder 3"/>
          <p:cNvSpPr>
            <a:spLocks noGrp="1"/>
          </p:cNvSpPr>
          <p:nvPr>
            <p:ph type="sldNum" sz="quarter" idx="5"/>
          </p:nvPr>
        </p:nvSpPr>
        <p:spPr/>
        <p:txBody>
          <a:bodyPr/>
          <a:lstStyle/>
          <a:p>
            <a:fld id="{78E4519C-19D9-46E4-B95E-3085A510BF2B}" type="slidenum">
              <a:rPr lang="en-US" smtClean="0"/>
              <a:t>11</a:t>
            </a:fld>
            <a:endParaRPr lang="en-US"/>
          </a:p>
        </p:txBody>
      </p:sp>
    </p:spTree>
    <p:extLst>
      <p:ext uri="{BB962C8B-B14F-4D97-AF65-F5344CB8AC3E}">
        <p14:creationId xmlns:p14="http://schemas.microsoft.com/office/powerpoint/2010/main" val="2698916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how is a task executed?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start a new task, the controller preempts the current task by notifying the active worker. At the same time, the controller notifies an idle standby worker to initialize its environment for the new task.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After the active worker stops the current task, the controller notifies the memory daemon and the standby worker to execute the task with pipelined model transmission. The memory daemon allocates the memory to the standby worker and transmits the required model to the GPU. The standby worker becomes the new active worker to execute the new task.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previous active worker becomes a standby worker and cleans the environment for the previous task.</a:t>
            </a:r>
          </a:p>
          <a:p>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12</a:t>
            </a:fld>
            <a:endParaRPr lang="en-US"/>
          </a:p>
        </p:txBody>
      </p:sp>
    </p:spTree>
    <p:extLst>
      <p:ext uri="{BB962C8B-B14F-4D97-AF65-F5344CB8AC3E}">
        <p14:creationId xmlns:p14="http://schemas.microsoft.com/office/powerpoint/2010/main" val="143307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reduce the overhead in this process, a first question to ask is, where does the overhead come from?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Based on measurement, we break the overhead down into four components.</a:t>
            </a:r>
          </a:p>
          <a:p>
            <a:r>
              <a:rPr lang="en-US" dirty="0"/>
              <a:t>Model transmission is for transmitting the model from the host memory to the GPU memory.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Memory allocation is for allocating GPU memory for the new model.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Task initialization is for starting the new model and creating the environment. For example, launching the process, loading </a:t>
            </a:r>
            <a:r>
              <a:rPr lang="en-US" dirty="0" err="1"/>
              <a:t>PyTorch</a:t>
            </a:r>
            <a:r>
              <a:rPr lang="en-US" dirty="0"/>
              <a:t> library, and initializing CUDA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Task cleaning is for stopping the old model and cleaning its GPU environment. For example, freeing the GPU memory.</a:t>
            </a:r>
          </a:p>
          <a:p>
            <a:r>
              <a:rPr lang="en-US" dirty="0"/>
              <a:t>So, how can we reduce these overhead? </a:t>
            </a:r>
          </a:p>
        </p:txBody>
      </p:sp>
      <p:sp>
        <p:nvSpPr>
          <p:cNvPr id="4" name="Slide Number Placeholder 3"/>
          <p:cNvSpPr>
            <a:spLocks noGrp="1"/>
          </p:cNvSpPr>
          <p:nvPr>
            <p:ph type="sldNum" sz="quarter" idx="5"/>
          </p:nvPr>
        </p:nvSpPr>
        <p:spPr/>
        <p:txBody>
          <a:bodyPr/>
          <a:lstStyle/>
          <a:p>
            <a:fld id="{78E4519C-19D9-46E4-B95E-3085A510BF2B}" type="slidenum">
              <a:rPr lang="en-US" smtClean="0"/>
              <a:t>13</a:t>
            </a:fld>
            <a:endParaRPr lang="en-US"/>
          </a:p>
        </p:txBody>
      </p:sp>
    </p:spTree>
    <p:extLst>
      <p:ext uri="{BB962C8B-B14F-4D97-AF65-F5344CB8AC3E}">
        <p14:creationId xmlns:p14="http://schemas.microsoft.com/office/powerpoint/2010/main" val="2134648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 transmission overhead is bounded by the PCIe bandwidth, which cannot be easily reduced. However, we designed pipelined model transmission technique, which leverages the layered structure of deep learning models to pipeline model transmission and task execution, so that the transmission overhead is hidden behind the task execution.</a:t>
            </a:r>
          </a:p>
        </p:txBody>
      </p:sp>
      <p:sp>
        <p:nvSpPr>
          <p:cNvPr id="4" name="Slide Number Placeholder 3"/>
          <p:cNvSpPr>
            <a:spLocks noGrp="1"/>
          </p:cNvSpPr>
          <p:nvPr>
            <p:ph type="sldNum" sz="quarter" idx="5"/>
          </p:nvPr>
        </p:nvSpPr>
        <p:spPr/>
        <p:txBody>
          <a:bodyPr/>
          <a:lstStyle/>
          <a:p>
            <a:fld id="{78E4519C-19D9-46E4-B95E-3085A510BF2B}" type="slidenum">
              <a:rPr lang="en-US" smtClean="0"/>
              <a:t>14</a:t>
            </a:fld>
            <a:endParaRPr lang="en-US"/>
          </a:p>
        </p:txBody>
      </p:sp>
    </p:spTree>
    <p:extLst>
      <p:ext uri="{BB962C8B-B14F-4D97-AF65-F5344CB8AC3E}">
        <p14:creationId xmlns:p14="http://schemas.microsoft.com/office/powerpoint/2010/main" val="4163271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noticed that deep learning models typically have well-defined structures, which makes it possible to switch context with low overhead. DNN models are usually deep, consisting of multiple layers stacking one on another.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Furthermore, the computation of DNN models takes place layer by layer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Thus, it is possible to build a pipeline that overlaps the computation and GPU memory swapping for fast context switching.</a:t>
            </a:r>
          </a:p>
          <a:p>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15</a:t>
            </a:fld>
            <a:endParaRPr lang="en-US"/>
          </a:p>
        </p:txBody>
      </p:sp>
    </p:spTree>
    <p:extLst>
      <p:ext uri="{BB962C8B-B14F-4D97-AF65-F5344CB8AC3E}">
        <p14:creationId xmlns:p14="http://schemas.microsoft.com/office/powerpoint/2010/main" val="1139152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Typically, when we want to run a new model in the GPU, we first need to load the model into GPU and then execute the task.</a:t>
            </a:r>
          </a:p>
          <a:p>
            <a:r>
              <a:rPr lang="en-US" dirty="0"/>
              <a:t>As we discussed before, deep learning models have layered structures. Here, T0 means transmitting parameters for the first layer, and E0 means executing the first layer.</a:t>
            </a:r>
          </a:p>
        </p:txBody>
      </p:sp>
      <p:sp>
        <p:nvSpPr>
          <p:cNvPr id="4" name="Slide Number Placeholder 3"/>
          <p:cNvSpPr>
            <a:spLocks noGrp="1"/>
          </p:cNvSpPr>
          <p:nvPr>
            <p:ph type="sldNum" sz="quarter" idx="5"/>
          </p:nvPr>
        </p:nvSpPr>
        <p:spPr/>
        <p:txBody>
          <a:bodyPr/>
          <a:lstStyle/>
          <a:p>
            <a:fld id="{78E4519C-19D9-46E4-B95E-3085A510BF2B}" type="slidenum">
              <a:rPr lang="en-US" smtClean="0"/>
              <a:t>16</a:t>
            </a:fld>
            <a:endParaRPr lang="en-US"/>
          </a:p>
        </p:txBody>
      </p:sp>
    </p:spTree>
    <p:extLst>
      <p:ext uri="{BB962C8B-B14F-4D97-AF65-F5344CB8AC3E}">
        <p14:creationId xmlns:p14="http://schemas.microsoft.com/office/powerpoint/2010/main" val="179639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a naïve pipeline is to overlap transmission and execution layer-by-layer.</a:t>
            </a:r>
          </a:p>
        </p:txBody>
      </p:sp>
      <p:sp>
        <p:nvSpPr>
          <p:cNvPr id="4" name="Slide Number Placeholder 3"/>
          <p:cNvSpPr>
            <a:spLocks noGrp="1"/>
          </p:cNvSpPr>
          <p:nvPr>
            <p:ph type="sldNum" sz="quarter" idx="5"/>
          </p:nvPr>
        </p:nvSpPr>
        <p:spPr/>
        <p:txBody>
          <a:bodyPr/>
          <a:lstStyle/>
          <a:p>
            <a:fld id="{78E4519C-19D9-46E4-B95E-3085A510BF2B}" type="slidenum">
              <a:rPr lang="en-US" smtClean="0"/>
              <a:t>17</a:t>
            </a:fld>
            <a:endParaRPr lang="en-US"/>
          </a:p>
        </p:txBody>
      </p:sp>
    </p:spTree>
    <p:extLst>
      <p:ext uri="{BB962C8B-B14F-4D97-AF65-F5344CB8AC3E}">
        <p14:creationId xmlns:p14="http://schemas.microsoft.com/office/powerpoint/2010/main" val="5549549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Firstly, we transmit parameters of the first layer to GPU.</a:t>
            </a:r>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18</a:t>
            </a:fld>
            <a:endParaRPr lang="en-US"/>
          </a:p>
        </p:txBody>
      </p:sp>
    </p:spTree>
    <p:extLst>
      <p:ext uri="{BB962C8B-B14F-4D97-AF65-F5344CB8AC3E}">
        <p14:creationId xmlns:p14="http://schemas.microsoft.com/office/powerpoint/2010/main" val="3178443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finishing transmitting the first layer, we start to compute the first layer. At the same time, we transmit parameters for the second layer.</a:t>
            </a:r>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19</a:t>
            </a:fld>
            <a:endParaRPr lang="en-US"/>
          </a:p>
        </p:txBody>
      </p:sp>
    </p:spTree>
    <p:extLst>
      <p:ext uri="{BB962C8B-B14F-4D97-AF65-F5344CB8AC3E}">
        <p14:creationId xmlns:p14="http://schemas.microsoft.com/office/powerpoint/2010/main" val="1344644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Deep learning powers an emerging family of intelligent applications in many domains, from search engine and social networks, to retail and transportation, and many other fields.</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2</a:t>
            </a:fld>
            <a:endParaRPr lang="en-US"/>
          </a:p>
        </p:txBody>
      </p:sp>
    </p:spTree>
    <p:extLst>
      <p:ext uri="{BB962C8B-B14F-4D97-AF65-F5344CB8AC3E}">
        <p14:creationId xmlns:p14="http://schemas.microsoft.com/office/powerpoint/2010/main" val="1857916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Similarly, after transmitting the second layer, we execute the second layer and transmit the next layer in parallel. We repeat this process until finishing executing the task. Thus, we hide the overhead for transmission behind execution.</a:t>
            </a:r>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20</a:t>
            </a:fld>
            <a:endParaRPr lang="en-US"/>
          </a:p>
        </p:txBody>
      </p:sp>
    </p:spTree>
    <p:extLst>
      <p:ext uri="{BB962C8B-B14F-4D97-AF65-F5344CB8AC3E}">
        <p14:creationId xmlns:p14="http://schemas.microsoft.com/office/powerpoint/2010/main" val="2142197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two sources of overhead. One is the overhead to invoke multiple calls to PCIe to transmit parameters. For a large amount of data, e.g., combining the whole model to a large tensor, the time is dominated by the data size. However, when we divide the model into many layers, invoking PCIe call for each layer would cause significant extra overhead.</a:t>
            </a:r>
          </a:p>
          <a:p>
            <a:r>
              <a:rPr lang="en-US" dirty="0"/>
              <a:t>The other is the synchronization overhead between the transmission and the execution, which is necessary for the computation to know when a layer is ready to compute.</a:t>
            </a:r>
          </a:p>
        </p:txBody>
      </p:sp>
      <p:sp>
        <p:nvSpPr>
          <p:cNvPr id="4" name="Slide Number Placeholder 3"/>
          <p:cNvSpPr>
            <a:spLocks noGrp="1"/>
          </p:cNvSpPr>
          <p:nvPr>
            <p:ph type="sldNum" sz="quarter" idx="5"/>
          </p:nvPr>
        </p:nvSpPr>
        <p:spPr/>
        <p:txBody>
          <a:bodyPr/>
          <a:lstStyle/>
          <a:p>
            <a:fld id="{78E4519C-19D9-46E4-B95E-3085A510BF2B}" type="slidenum">
              <a:rPr lang="en-US" smtClean="0"/>
              <a:t>21</a:t>
            </a:fld>
            <a:endParaRPr lang="en-US"/>
          </a:p>
        </p:txBody>
      </p:sp>
    </p:spTree>
    <p:extLst>
      <p:ext uri="{BB962C8B-B14F-4D97-AF65-F5344CB8AC3E}">
        <p14:creationId xmlns:p14="http://schemas.microsoft.com/office/powerpoint/2010/main" val="59366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this challenge, we make a further optimization by grouping. We combine multiple layers into a group, and the pipeline is performed on per-group granularity. In this way, the pipelining overhead is paid once for each group, instead of each layer. Grouping introduces a tradeoff between pipelining efficiency and pipelining overhead. On the one hand, using small groups enables more overlap between transmission and execution, but it also pays more pipelining overhead. On the other hand, using big groups has minimal pipelining overhead, but reduces the chance for overlapping. </a:t>
            </a:r>
          </a:p>
        </p:txBody>
      </p:sp>
      <p:sp>
        <p:nvSpPr>
          <p:cNvPr id="4" name="Slide Number Placeholder 3"/>
          <p:cNvSpPr>
            <a:spLocks noGrp="1"/>
          </p:cNvSpPr>
          <p:nvPr>
            <p:ph type="sldNum" sz="quarter" idx="5"/>
          </p:nvPr>
        </p:nvSpPr>
        <p:spPr/>
        <p:txBody>
          <a:bodyPr/>
          <a:lstStyle/>
          <a:p>
            <a:fld id="{78E4519C-19D9-46E4-B95E-3085A510BF2B}" type="slidenum">
              <a:rPr lang="en-US" smtClean="0"/>
              <a:t>22</a:t>
            </a:fld>
            <a:endParaRPr lang="en-US"/>
          </a:p>
        </p:txBody>
      </p:sp>
    </p:spTree>
    <p:extLst>
      <p:ext uri="{BB962C8B-B14F-4D97-AF65-F5344CB8AC3E}">
        <p14:creationId xmlns:p14="http://schemas.microsoft.com/office/powerpoint/2010/main" val="2112020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Naively, we can enumerate all possible combinations to find the optimal grouping strategy. However, the complexity of such a method is exponential, and it is hard for models with hundred of layers like ResNet-152. We introduced two pruning techniques to improve the efficiency. Although they do not lower the complexity, they works efficiently in practice, and you can find more details in our paper.</a:t>
            </a:r>
          </a:p>
        </p:txBody>
      </p:sp>
      <p:sp>
        <p:nvSpPr>
          <p:cNvPr id="4" name="Slide Number Placeholder 3"/>
          <p:cNvSpPr>
            <a:spLocks noGrp="1"/>
          </p:cNvSpPr>
          <p:nvPr>
            <p:ph type="sldNum" sz="quarter" idx="5"/>
          </p:nvPr>
        </p:nvSpPr>
        <p:spPr/>
        <p:txBody>
          <a:bodyPr/>
          <a:lstStyle/>
          <a:p>
            <a:fld id="{78E4519C-19D9-46E4-B95E-3085A510BF2B}" type="slidenum">
              <a:rPr lang="en-US" smtClean="0"/>
              <a:t>23</a:t>
            </a:fld>
            <a:endParaRPr lang="en-US"/>
          </a:p>
        </p:txBody>
      </p:sp>
    </p:spTree>
    <p:extLst>
      <p:ext uri="{BB962C8B-B14F-4D97-AF65-F5344CB8AC3E}">
        <p14:creationId xmlns:p14="http://schemas.microsoft.com/office/powerpoint/2010/main" val="141631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memory allocation overhead is mainly caused by function calls to GPU to request GPU memory. To load the new mode to GPU, we need to request GPU memory for each parameter of the new model one by one, which caused many function calls. Thus, we designed unified memory management. </a:t>
            </a:r>
          </a:p>
        </p:txBody>
      </p:sp>
      <p:sp>
        <p:nvSpPr>
          <p:cNvPr id="4" name="Slide Number Placeholder 3"/>
          <p:cNvSpPr>
            <a:spLocks noGrp="1"/>
          </p:cNvSpPr>
          <p:nvPr>
            <p:ph type="sldNum" sz="quarter" idx="5"/>
          </p:nvPr>
        </p:nvSpPr>
        <p:spPr/>
        <p:txBody>
          <a:bodyPr/>
          <a:lstStyle/>
          <a:p>
            <a:fld id="{78E4519C-19D9-46E4-B95E-3085A510BF2B}" type="slidenum">
              <a:rPr lang="en-US" smtClean="0"/>
              <a:t>24</a:t>
            </a:fld>
            <a:endParaRPr lang="en-US"/>
          </a:p>
        </p:txBody>
      </p:sp>
    </p:spTree>
    <p:extLst>
      <p:ext uri="{BB962C8B-B14F-4D97-AF65-F5344CB8AC3E}">
        <p14:creationId xmlns:p14="http://schemas.microsoft.com/office/powerpoint/2010/main" val="38854324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basic idea is to request a large amount of GPU memory at the beginning and then manage the GPU memory by ourselves instead of by GPU drivers. It is possible because the memory pattern of a given model is deterministic and simple.</a:t>
            </a:r>
          </a:p>
          <a:p>
            <a:r>
              <a:rPr lang="en-US" dirty="0"/>
              <a:t>At the beginning, the memory daemon will request a large amount of GPU memory.</a:t>
            </a:r>
          </a:p>
          <a:p>
            <a:r>
              <a:rPr lang="en-US" dirty="0"/>
              <a:t>Then there are two stages to shared this memory with workers. </a:t>
            </a:r>
          </a:p>
          <a:p>
            <a:r>
              <a:rPr lang="en-US" dirty="0"/>
              <a:t>Firstly, when we start workers, the memory daemon shares the pointer to the GPU memory to them via inter-process communication (IPC) provided by GPU drivers. This stage is time-consuming.</a:t>
            </a:r>
          </a:p>
          <a:p>
            <a:r>
              <a:rPr lang="en-US" dirty="0"/>
              <a:t>Secondly, when a worker becomes active, the </a:t>
            </a:r>
            <a:r>
              <a:rPr lang="en-US"/>
              <a:t>memory daemon allocates </a:t>
            </a:r>
            <a:r>
              <a:rPr lang="en-US" dirty="0"/>
              <a:t>required GPU memory to the worker by sending the offset with respect to the pointer to the worker via sockets. As the offset is simply a 64-bit integer, it is fast. Then the worker will add this GPU memory to the </a:t>
            </a:r>
            <a:r>
              <a:rPr lang="en-US" dirty="0" err="1"/>
              <a:t>PyTorch</a:t>
            </a:r>
            <a:r>
              <a:rPr lang="en-US" dirty="0"/>
              <a:t> memory management module for execution.</a:t>
            </a:r>
          </a:p>
          <a:p>
            <a:r>
              <a:rPr lang="en-US" dirty="0"/>
              <a:t>By this design, we avoid expensive function calls to GPU drivers, and reduced the memory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25</a:t>
            </a:fld>
            <a:endParaRPr lang="en-US"/>
          </a:p>
        </p:txBody>
      </p:sp>
    </p:spTree>
    <p:extLst>
      <p:ext uri="{BB962C8B-B14F-4D97-AF65-F5344CB8AC3E}">
        <p14:creationId xmlns:p14="http://schemas.microsoft.com/office/powerpoint/2010/main" val="826797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reduce the overhead for finalization and initialization, we designed active-standby worker switching.</a:t>
            </a:r>
          </a:p>
        </p:txBody>
      </p:sp>
      <p:sp>
        <p:nvSpPr>
          <p:cNvPr id="4" name="Slide Number Placeholder 3"/>
          <p:cNvSpPr>
            <a:spLocks noGrp="1"/>
          </p:cNvSpPr>
          <p:nvPr>
            <p:ph type="sldNum" sz="quarter" idx="5"/>
          </p:nvPr>
        </p:nvSpPr>
        <p:spPr/>
        <p:txBody>
          <a:bodyPr/>
          <a:lstStyle/>
          <a:p>
            <a:fld id="{78E4519C-19D9-46E4-B95E-3085A510BF2B}" type="slidenum">
              <a:rPr lang="en-US" smtClean="0"/>
              <a:t>26</a:t>
            </a:fld>
            <a:endParaRPr lang="en-US"/>
          </a:p>
        </p:txBody>
      </p:sp>
    </p:spTree>
    <p:extLst>
      <p:ext uri="{BB962C8B-B14F-4D97-AF65-F5344CB8AC3E}">
        <p14:creationId xmlns:p14="http://schemas.microsoft.com/office/powerpoint/2010/main" val="38160998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naïve method which launches a new task. The old process cleans its environment. The new process initializes. After that, the new task can be executed.</a:t>
            </a:r>
          </a:p>
        </p:txBody>
      </p:sp>
      <p:sp>
        <p:nvSpPr>
          <p:cNvPr id="4" name="Slide Number Placeholder 3"/>
          <p:cNvSpPr>
            <a:spLocks noGrp="1"/>
          </p:cNvSpPr>
          <p:nvPr>
            <p:ph type="sldNum" sz="quarter" idx="5"/>
          </p:nvPr>
        </p:nvSpPr>
        <p:spPr/>
        <p:txBody>
          <a:bodyPr/>
          <a:lstStyle/>
          <a:p>
            <a:fld id="{78E4519C-19D9-46E4-B95E-3085A510BF2B}" type="slidenum">
              <a:rPr lang="en-US" smtClean="0"/>
              <a:t>27</a:t>
            </a:fld>
            <a:endParaRPr lang="en-US"/>
          </a:p>
        </p:txBody>
      </p:sp>
    </p:spTree>
    <p:extLst>
      <p:ext uri="{BB962C8B-B14F-4D97-AF65-F5344CB8AC3E}">
        <p14:creationId xmlns:p14="http://schemas.microsoft.com/office/powerpoint/2010/main" val="2939121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naïve method which launches a new task. The old process cleans its environment. The new process initializes. After that, the new task can be executed.</a:t>
            </a:r>
          </a:p>
        </p:txBody>
      </p:sp>
      <p:sp>
        <p:nvSpPr>
          <p:cNvPr id="4" name="Slide Number Placeholder 3"/>
          <p:cNvSpPr>
            <a:spLocks noGrp="1"/>
          </p:cNvSpPr>
          <p:nvPr>
            <p:ph type="sldNum" sz="quarter" idx="5"/>
          </p:nvPr>
        </p:nvSpPr>
        <p:spPr/>
        <p:txBody>
          <a:bodyPr/>
          <a:lstStyle/>
          <a:p>
            <a:fld id="{78E4519C-19D9-46E4-B95E-3085A510BF2B}" type="slidenum">
              <a:rPr lang="en-US" smtClean="0"/>
              <a:t>28</a:t>
            </a:fld>
            <a:endParaRPr lang="en-US"/>
          </a:p>
        </p:txBody>
      </p:sp>
    </p:spTree>
    <p:extLst>
      <p:ext uri="{BB962C8B-B14F-4D97-AF65-F5344CB8AC3E}">
        <p14:creationId xmlns:p14="http://schemas.microsoft.com/office/powerpoint/2010/main" val="1496565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optimization is to initialize the new process in advance, which leads to standby workers. The current task is executed by the active worker, and the standby workers initialize part of the environment in advance, including launching new processes and initialize CUDA context. Some resources like GPU memory cannot be prepared in advance, because the GPU is occupied completely by the active worker. When we need to load a new model, the standby worker could skip most of the initialization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29</a:t>
            </a:fld>
            <a:endParaRPr lang="en-US"/>
          </a:p>
        </p:txBody>
      </p:sp>
    </p:spTree>
    <p:extLst>
      <p:ext uri="{BB962C8B-B14F-4D97-AF65-F5344CB8AC3E}">
        <p14:creationId xmlns:p14="http://schemas.microsoft.com/office/powerpoint/2010/main" val="4098387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typically two components to build a deep learning application.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is training, which trains deep learning  models on datasets.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improve development efficiency, training usually requires high throughput to reduce completion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other is inference, which deploys trained model in the applications to serve requests.</a:t>
            </a:r>
          </a:p>
          <a:p>
            <a:r>
              <a:rPr lang="en-US" dirty="0"/>
              <a:t>Inference is online and directly faces users, and thus has strict Service Level Objectives (SLOs) on latency.</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3</a:t>
            </a:fld>
            <a:endParaRPr lang="en-US"/>
          </a:p>
        </p:txBody>
      </p:sp>
    </p:spTree>
    <p:extLst>
      <p:ext uri="{BB962C8B-B14F-4D97-AF65-F5344CB8AC3E}">
        <p14:creationId xmlns:p14="http://schemas.microsoft.com/office/powerpoint/2010/main" val="17455296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further optimization is to clean the old task and initialize the new task concurrently. The main overhead of cleaning the old task is to deleting tensor objects and freeing the GPU memory. This process does not modify content in the GPU memory. Thus, during the cleaning, we could start loading the new model to the GPU.</a:t>
            </a:r>
          </a:p>
        </p:txBody>
      </p:sp>
      <p:sp>
        <p:nvSpPr>
          <p:cNvPr id="4" name="Slide Number Placeholder 3"/>
          <p:cNvSpPr>
            <a:spLocks noGrp="1"/>
          </p:cNvSpPr>
          <p:nvPr>
            <p:ph type="sldNum" sz="quarter" idx="5"/>
          </p:nvPr>
        </p:nvSpPr>
        <p:spPr/>
        <p:txBody>
          <a:bodyPr/>
          <a:lstStyle/>
          <a:p>
            <a:fld id="{78E4519C-19D9-46E4-B95E-3085A510BF2B}" type="slidenum">
              <a:rPr lang="en-US" smtClean="0"/>
              <a:t>30</a:t>
            </a:fld>
            <a:endParaRPr lang="en-US"/>
          </a:p>
        </p:txBody>
      </p:sp>
    </p:spTree>
    <p:extLst>
      <p:ext uri="{BB962C8B-B14F-4D97-AF65-F5344CB8AC3E}">
        <p14:creationId xmlns:p14="http://schemas.microsoft.com/office/powerpoint/2010/main" val="30803798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this design, we implemented a prototype of </a:t>
            </a:r>
            <a:r>
              <a:rPr lang="en-US" dirty="0" err="1"/>
              <a:t>PipeSwitch</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evaluations are performed on AWS EC2 instances. Concretely, we use two types of instances.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is training-oriented p3.2xlarge, which provides better PCIe bandwidth and NVIDIA V100 GPUs.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other is inference-oriented g4dn.2xlarge, which provides lower PCIe bandwidth and NVIDIA T4 GPU.</a:t>
            </a:r>
          </a:p>
          <a:p>
            <a:r>
              <a:rPr lang="en-US" dirty="0"/>
              <a:t>We implemented the prototype of </a:t>
            </a:r>
            <a:r>
              <a:rPr lang="en-US" dirty="0" err="1"/>
              <a:t>PipeSwitch</a:t>
            </a:r>
            <a:r>
              <a:rPr lang="en-US" dirty="0"/>
              <a:t> in Python and C++ and integrate it with </a:t>
            </a:r>
            <a:r>
              <a:rPr lang="en-US" dirty="0" err="1"/>
              <a:t>PyTorch</a:t>
            </a:r>
            <a:r>
              <a:rPr lang="en-US" dirty="0"/>
              <a:t>. For example, we add some functions into the GPU memory management module of </a:t>
            </a:r>
            <a:r>
              <a:rPr lang="en-US" dirty="0" err="1"/>
              <a:t>PyTorch</a:t>
            </a:r>
            <a:r>
              <a:rPr lang="en-US" dirty="0"/>
              <a:t>, so that we could insert GPU memory allocated by the memory daemon to the memory pool of </a:t>
            </a:r>
            <a:r>
              <a:rPr lang="en-US" dirty="0" err="1"/>
              <a:t>PyTorch</a:t>
            </a:r>
            <a:r>
              <a:rPr lang="en-US" dirty="0"/>
              <a:t>.</a:t>
            </a:r>
          </a:p>
          <a:p>
            <a:r>
              <a:rPr lang="en-US" dirty="0"/>
              <a:t>We use three models for evaluation, </a:t>
            </a:r>
            <a:r>
              <a:rPr lang="en-US"/>
              <a:t>including ResNet-152, Ineption-v3 and BERT-base.</a:t>
            </a:r>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31</a:t>
            </a:fld>
            <a:endParaRPr lang="en-US"/>
          </a:p>
        </p:txBody>
      </p:sp>
    </p:spTree>
    <p:extLst>
      <p:ext uri="{BB962C8B-B14F-4D97-AF65-F5344CB8AC3E}">
        <p14:creationId xmlns:p14="http://schemas.microsoft.com/office/powerpoint/2010/main" val="11413272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Evaluations show that </a:t>
            </a:r>
            <a:r>
              <a:rPr lang="en-US" dirty="0" err="1"/>
              <a:t>PipeSwitch</a:t>
            </a:r>
            <a:r>
              <a:rPr lang="en-US" dirty="0"/>
              <a:t> achieves low overhead and high utilization for different models and different GPU types.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want to answer three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a:t>
            </a:r>
            <a:r>
              <a:rPr lang="en-US" dirty="0" err="1"/>
              <a:t>PipeSwitch</a:t>
            </a:r>
            <a:r>
              <a:rPr lang="en-US" dirty="0"/>
              <a:t> satisfy SLOs?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a:t>
            </a:r>
            <a:r>
              <a:rPr lang="en-US" dirty="0" err="1"/>
              <a:t>PipeSwitch</a:t>
            </a:r>
            <a:r>
              <a:rPr lang="en-US" dirty="0"/>
              <a:t> provide high utilization?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well do the design choices of </a:t>
            </a:r>
            <a:r>
              <a:rPr lang="en-US" dirty="0" err="1"/>
              <a:t>PipeSwitch</a:t>
            </a:r>
            <a:r>
              <a:rPr lang="en-US" dirty="0"/>
              <a:t> work?</a:t>
            </a:r>
          </a:p>
        </p:txBody>
      </p:sp>
      <p:sp>
        <p:nvSpPr>
          <p:cNvPr id="4" name="Slide Number Placeholder 3"/>
          <p:cNvSpPr>
            <a:spLocks noGrp="1"/>
          </p:cNvSpPr>
          <p:nvPr>
            <p:ph type="sldNum" sz="quarter" idx="5"/>
          </p:nvPr>
        </p:nvSpPr>
        <p:spPr/>
        <p:txBody>
          <a:bodyPr/>
          <a:lstStyle/>
          <a:p>
            <a:fld id="{78E4519C-19D9-46E4-B95E-3085A510BF2B}" type="slidenum">
              <a:rPr lang="en-US" smtClean="0"/>
              <a:t>32</a:t>
            </a:fld>
            <a:endParaRPr lang="en-US"/>
          </a:p>
        </p:txBody>
      </p:sp>
    </p:spTree>
    <p:extLst>
      <p:ext uri="{BB962C8B-B14F-4D97-AF65-F5344CB8AC3E}">
        <p14:creationId xmlns:p14="http://schemas.microsoft.com/office/powerpoint/2010/main" val="27236388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presentation, we will focus on the first two questions.</a:t>
            </a:r>
          </a:p>
        </p:txBody>
      </p:sp>
      <p:sp>
        <p:nvSpPr>
          <p:cNvPr id="4" name="Slide Number Placeholder 3"/>
          <p:cNvSpPr>
            <a:spLocks noGrp="1"/>
          </p:cNvSpPr>
          <p:nvPr>
            <p:ph type="sldNum" sz="quarter" idx="5"/>
          </p:nvPr>
        </p:nvSpPr>
        <p:spPr/>
        <p:txBody>
          <a:bodyPr/>
          <a:lstStyle/>
          <a:p>
            <a:fld id="{78E4519C-19D9-46E4-B95E-3085A510BF2B}" type="slidenum">
              <a:rPr lang="en-US" smtClean="0"/>
              <a:t>33</a:t>
            </a:fld>
            <a:endParaRPr lang="en-US"/>
          </a:p>
        </p:txBody>
      </p:sp>
    </p:spTree>
    <p:extLst>
      <p:ext uri="{BB962C8B-B14F-4D97-AF65-F5344CB8AC3E}">
        <p14:creationId xmlns:p14="http://schemas.microsoft.com/office/powerpoint/2010/main" val="8500120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Firstly, </a:t>
            </a:r>
            <a:r>
              <a:rPr lang="en-US" dirty="0" err="1"/>
              <a:t>PipeSwitch</a:t>
            </a:r>
            <a:r>
              <a:rPr lang="en-US" dirty="0"/>
              <a:t> satisfies SLOs. Consider such a scenario. The GPU is executing a training task, and we need to execute an inference task now. These two figures shows their latency on NVIDIA V100 GPUs and T4 GPUs, respectively.  We compare 4 different methods.</a:t>
            </a:r>
          </a:p>
        </p:txBody>
      </p:sp>
      <p:sp>
        <p:nvSpPr>
          <p:cNvPr id="4" name="Slide Number Placeholder 3"/>
          <p:cNvSpPr>
            <a:spLocks noGrp="1"/>
          </p:cNvSpPr>
          <p:nvPr>
            <p:ph type="sldNum" sz="quarter" idx="5"/>
          </p:nvPr>
        </p:nvSpPr>
        <p:spPr/>
        <p:txBody>
          <a:bodyPr/>
          <a:lstStyle/>
          <a:p>
            <a:fld id="{78E4519C-19D9-46E4-B95E-3085A510BF2B}" type="slidenum">
              <a:rPr lang="en-US" smtClean="0"/>
              <a:t>34</a:t>
            </a:fld>
            <a:endParaRPr lang="en-US"/>
          </a:p>
        </p:txBody>
      </p:sp>
    </p:spTree>
    <p:extLst>
      <p:ext uri="{BB962C8B-B14F-4D97-AF65-F5344CB8AC3E}">
        <p14:creationId xmlns:p14="http://schemas.microsoft.com/office/powerpoint/2010/main" val="36072196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Ready model means, there is no training, and the model for inference is already in the GPU and is ready to execute. It provides a lower bound for the latency. For example, the latency for ResNet-152 is 33ms.</a:t>
            </a:r>
          </a:p>
        </p:txBody>
      </p:sp>
      <p:sp>
        <p:nvSpPr>
          <p:cNvPr id="4" name="Slide Number Placeholder 3"/>
          <p:cNvSpPr>
            <a:spLocks noGrp="1"/>
          </p:cNvSpPr>
          <p:nvPr>
            <p:ph type="sldNum" sz="quarter" idx="5"/>
          </p:nvPr>
        </p:nvSpPr>
        <p:spPr/>
        <p:txBody>
          <a:bodyPr/>
          <a:lstStyle/>
          <a:p>
            <a:fld id="{78E4519C-19D9-46E4-B95E-3085A510BF2B}" type="slidenum">
              <a:rPr lang="en-US" smtClean="0"/>
              <a:t>35</a:t>
            </a:fld>
            <a:endParaRPr lang="en-US"/>
          </a:p>
        </p:txBody>
      </p:sp>
    </p:spTree>
    <p:extLst>
      <p:ext uri="{BB962C8B-B14F-4D97-AF65-F5344CB8AC3E}">
        <p14:creationId xmlns:p14="http://schemas.microsoft.com/office/powerpoint/2010/main" val="20705518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PipeSwitch</a:t>
            </a:r>
            <a:r>
              <a:rPr lang="en-US" dirty="0"/>
              <a:t> is our work. With all the optimizations, the latency of our system or </a:t>
            </a:r>
            <a:r>
              <a:rPr lang="en-US" dirty="0" err="1"/>
              <a:t>ResNet</a:t>
            </a:r>
            <a:r>
              <a:rPr lang="en-US" dirty="0"/>
              <a:t> is 39ms, introducing only 6ms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36</a:t>
            </a:fld>
            <a:endParaRPr lang="en-US"/>
          </a:p>
        </p:txBody>
      </p:sp>
    </p:spTree>
    <p:extLst>
      <p:ext uri="{BB962C8B-B14F-4D97-AF65-F5344CB8AC3E}">
        <p14:creationId xmlns:p14="http://schemas.microsoft.com/office/powerpoint/2010/main" val="40088844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MPS is NVIDIA’s official support to share GPU between multiple processes. Due to the on-demand memory swap and contention between multiple tasks, its overhead is larger than </a:t>
            </a:r>
            <a:r>
              <a:rPr lang="en-US" dirty="0" err="1"/>
              <a:t>PipeSwitch</a:t>
            </a:r>
            <a:r>
              <a:rPr lang="en-US" dirty="0"/>
              <a:t>. </a:t>
            </a:r>
          </a:p>
        </p:txBody>
      </p:sp>
      <p:sp>
        <p:nvSpPr>
          <p:cNvPr id="4" name="Slide Number Placeholder 3"/>
          <p:cNvSpPr>
            <a:spLocks noGrp="1"/>
          </p:cNvSpPr>
          <p:nvPr>
            <p:ph type="sldNum" sz="quarter" idx="5"/>
          </p:nvPr>
        </p:nvSpPr>
        <p:spPr/>
        <p:txBody>
          <a:bodyPr/>
          <a:lstStyle/>
          <a:p>
            <a:fld id="{78E4519C-19D9-46E4-B95E-3085A510BF2B}" type="slidenum">
              <a:rPr lang="en-US" smtClean="0"/>
              <a:t>37</a:t>
            </a:fld>
            <a:endParaRPr lang="en-US"/>
          </a:p>
        </p:txBody>
      </p:sp>
    </p:spTree>
    <p:extLst>
      <p:ext uri="{BB962C8B-B14F-4D97-AF65-F5344CB8AC3E}">
        <p14:creationId xmlns:p14="http://schemas.microsoft.com/office/powerpoint/2010/main" val="41141459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Stop-and-start is to kill the current process and load a new process for the new task. This is the method in existing systems. </a:t>
            </a:r>
          </a:p>
        </p:txBody>
      </p:sp>
      <p:sp>
        <p:nvSpPr>
          <p:cNvPr id="4" name="Slide Number Placeholder 3"/>
          <p:cNvSpPr>
            <a:spLocks noGrp="1"/>
          </p:cNvSpPr>
          <p:nvPr>
            <p:ph type="sldNum" sz="quarter" idx="5"/>
          </p:nvPr>
        </p:nvSpPr>
        <p:spPr/>
        <p:txBody>
          <a:bodyPr/>
          <a:lstStyle/>
          <a:p>
            <a:fld id="{78E4519C-19D9-46E4-B95E-3085A510BF2B}" type="slidenum">
              <a:rPr lang="en-US" smtClean="0"/>
              <a:t>38</a:t>
            </a:fld>
            <a:endParaRPr lang="en-US"/>
          </a:p>
        </p:txBody>
      </p:sp>
    </p:spTree>
    <p:extLst>
      <p:ext uri="{BB962C8B-B14F-4D97-AF65-F5344CB8AC3E}">
        <p14:creationId xmlns:p14="http://schemas.microsoft.com/office/powerpoint/2010/main" val="2346136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results show that </a:t>
            </a:r>
            <a:r>
              <a:rPr lang="en-US" dirty="0" err="1"/>
              <a:t>PipeSwitch</a:t>
            </a:r>
            <a:r>
              <a:rPr lang="en-US" dirty="0"/>
              <a:t> satisfies SLOs with low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39</a:t>
            </a:fld>
            <a:endParaRPr lang="en-US"/>
          </a:p>
        </p:txBody>
      </p:sp>
    </p:spTree>
    <p:extLst>
      <p:ext uri="{BB962C8B-B14F-4D97-AF65-F5344CB8AC3E}">
        <p14:creationId xmlns:p14="http://schemas.microsoft.com/office/powerpoint/2010/main" val="2457671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support these deep learning applications, GPUs are one of the most widely-used accelerators.</a:t>
            </a:r>
          </a:p>
          <a:p>
            <a:r>
              <a:rPr lang="en-US" dirty="0"/>
              <a:t>To run deep learning workloads in a large scale, enterprises build GPU clusters that are either privately or publicly shared by multiple users. </a:t>
            </a:r>
          </a:p>
          <a:p>
            <a:r>
              <a:rPr lang="en-US" dirty="0"/>
              <a:t>Such GPU clusters are usually specifically designed with high speed networks and specialized task schedulers.</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4</a:t>
            </a:fld>
            <a:endParaRPr lang="en-US"/>
          </a:p>
        </p:txBody>
      </p:sp>
    </p:spTree>
    <p:extLst>
      <p:ext uri="{BB962C8B-B14F-4D97-AF65-F5344CB8AC3E}">
        <p14:creationId xmlns:p14="http://schemas.microsoft.com/office/powerpoint/2010/main" val="7337440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latency, let look at the utilization. Consider such a scenario where we change the model on the GPU periodically. This figure shows the average throughput for different methods.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Labels under the x-axis indicates </a:t>
            </a:r>
            <a:r>
              <a:rPr lang="en-US"/>
              <a:t>the scheduling </a:t>
            </a:r>
            <a:r>
              <a:rPr lang="en-US" dirty="0"/>
              <a:t>cycles. For example, 1s means the models in the GPU changes every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Upper bound is the throughput achieved by the ready model. There is no switching, and the model resides in the GPU all the time.</a:t>
            </a:r>
          </a:p>
          <a:p>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40</a:t>
            </a:fld>
            <a:endParaRPr lang="en-US"/>
          </a:p>
        </p:txBody>
      </p:sp>
    </p:spTree>
    <p:extLst>
      <p:ext uri="{BB962C8B-B14F-4D97-AF65-F5344CB8AC3E}">
        <p14:creationId xmlns:p14="http://schemas.microsoft.com/office/powerpoint/2010/main" val="27701512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PipeSwitch</a:t>
            </a:r>
            <a:r>
              <a:rPr lang="en-US" dirty="0"/>
              <a:t> achieves nearly the same throughput as the upper bound for all the different scheduling cycles, even for the scheduling cycle 1s.</a:t>
            </a:r>
          </a:p>
        </p:txBody>
      </p:sp>
      <p:sp>
        <p:nvSpPr>
          <p:cNvPr id="4" name="Slide Number Placeholder 3"/>
          <p:cNvSpPr>
            <a:spLocks noGrp="1"/>
          </p:cNvSpPr>
          <p:nvPr>
            <p:ph type="sldNum" sz="quarter" idx="5"/>
          </p:nvPr>
        </p:nvSpPr>
        <p:spPr/>
        <p:txBody>
          <a:bodyPr/>
          <a:lstStyle/>
          <a:p>
            <a:fld id="{78E4519C-19D9-46E4-B95E-3085A510BF2B}" type="slidenum">
              <a:rPr lang="en-US" smtClean="0"/>
              <a:t>41</a:t>
            </a:fld>
            <a:endParaRPr lang="en-US"/>
          </a:p>
        </p:txBody>
      </p:sp>
    </p:spTree>
    <p:extLst>
      <p:ext uri="{BB962C8B-B14F-4D97-AF65-F5344CB8AC3E}">
        <p14:creationId xmlns:p14="http://schemas.microsoft.com/office/powerpoint/2010/main" val="22432832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MPS achieves worse throughput, less half of the upper bound.</a:t>
            </a:r>
          </a:p>
        </p:txBody>
      </p:sp>
      <p:sp>
        <p:nvSpPr>
          <p:cNvPr id="4" name="Slide Number Placeholder 3"/>
          <p:cNvSpPr>
            <a:spLocks noGrp="1"/>
          </p:cNvSpPr>
          <p:nvPr>
            <p:ph type="sldNum" sz="quarter" idx="5"/>
          </p:nvPr>
        </p:nvSpPr>
        <p:spPr/>
        <p:txBody>
          <a:bodyPr/>
          <a:lstStyle/>
          <a:p>
            <a:fld id="{78E4519C-19D9-46E4-B95E-3085A510BF2B}" type="slidenum">
              <a:rPr lang="en-US" smtClean="0"/>
              <a:t>42</a:t>
            </a:fld>
            <a:endParaRPr lang="en-US"/>
          </a:p>
        </p:txBody>
      </p:sp>
    </p:spTree>
    <p:extLst>
      <p:ext uri="{BB962C8B-B14F-4D97-AF65-F5344CB8AC3E}">
        <p14:creationId xmlns:p14="http://schemas.microsoft.com/office/powerpoint/2010/main" val="97961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Stop-and-start has nearly 0 throughput for small scheduling cycle because its overhead is larger than the scheduling cycle. When the scheduling cycle increases enough, it has a much better throughput. This is why this method exists in real systems.</a:t>
            </a:r>
          </a:p>
        </p:txBody>
      </p:sp>
      <p:sp>
        <p:nvSpPr>
          <p:cNvPr id="4" name="Slide Number Placeholder 3"/>
          <p:cNvSpPr>
            <a:spLocks noGrp="1"/>
          </p:cNvSpPr>
          <p:nvPr>
            <p:ph type="sldNum" sz="quarter" idx="5"/>
          </p:nvPr>
        </p:nvSpPr>
        <p:spPr/>
        <p:txBody>
          <a:bodyPr/>
          <a:lstStyle/>
          <a:p>
            <a:fld id="{78E4519C-19D9-46E4-B95E-3085A510BF2B}" type="slidenum">
              <a:rPr lang="en-US" smtClean="0"/>
              <a:t>43</a:t>
            </a:fld>
            <a:endParaRPr lang="en-US"/>
          </a:p>
        </p:txBody>
      </p:sp>
    </p:spTree>
    <p:extLst>
      <p:ext uri="{BB962C8B-B14F-4D97-AF65-F5344CB8AC3E}">
        <p14:creationId xmlns:p14="http://schemas.microsoft.com/office/powerpoint/2010/main" val="25890382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results show that </a:t>
            </a:r>
            <a:r>
              <a:rPr lang="en-US" dirty="0" err="1"/>
              <a:t>PipeSwitch</a:t>
            </a:r>
            <a:r>
              <a:rPr lang="en-US" dirty="0"/>
              <a:t> achieves near 100% utilization.</a:t>
            </a:r>
          </a:p>
        </p:txBody>
      </p:sp>
      <p:sp>
        <p:nvSpPr>
          <p:cNvPr id="4" name="Slide Number Placeholder 3"/>
          <p:cNvSpPr>
            <a:spLocks noGrp="1"/>
          </p:cNvSpPr>
          <p:nvPr>
            <p:ph type="sldNum" sz="quarter" idx="5"/>
          </p:nvPr>
        </p:nvSpPr>
        <p:spPr/>
        <p:txBody>
          <a:bodyPr/>
          <a:lstStyle/>
          <a:p>
            <a:fld id="{78E4519C-19D9-46E4-B95E-3085A510BF2B}" type="slidenum">
              <a:rPr lang="en-US" smtClean="0"/>
              <a:t>44</a:t>
            </a:fld>
            <a:endParaRPr lang="en-US"/>
          </a:p>
        </p:txBody>
      </p:sp>
    </p:spTree>
    <p:extLst>
      <p:ext uri="{BB962C8B-B14F-4D97-AF65-F5344CB8AC3E}">
        <p14:creationId xmlns:p14="http://schemas.microsoft.com/office/powerpoint/2010/main" val="38533007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In conclusion, </a:t>
            </a:r>
            <a:r>
              <a:rPr lang="en-GB" b="0" i="0" dirty="0">
                <a:solidFill>
                  <a:srgbClr val="D9615F"/>
                </a:solidFill>
                <a:effectLst/>
                <a:latin typeface="Slack-Lato"/>
              </a:rPr>
              <a:t>GPU clusters for DL applications suffer from low utilization, due to l</a:t>
            </a:r>
            <a:r>
              <a:rPr lang="en-GB" b="0" i="0" dirty="0">
                <a:solidFill>
                  <a:srgbClr val="1D1C1D"/>
                </a:solidFill>
                <a:effectLst/>
                <a:latin typeface="Slack-Lato"/>
              </a:rPr>
              <a:t>imited sharing between training and inference workloads.</a:t>
            </a:r>
            <a:endParaRPr lang="en-GB" b="0" i="0" dirty="0">
              <a:solidFill>
                <a:srgbClr val="D9615F"/>
              </a:solidFill>
              <a:effectLst/>
              <a:latin typeface="Slack-Lato"/>
            </a:endParaRPr>
          </a:p>
          <a:p>
            <a:pPr algn="l"/>
            <a:r>
              <a:rPr lang="en-GB" b="0" i="0" dirty="0" err="1">
                <a:solidFill>
                  <a:srgbClr val="D9615F"/>
                </a:solidFill>
                <a:effectLst/>
                <a:latin typeface="Slack-Lato"/>
              </a:rPr>
              <a:t>PipeSwitch</a:t>
            </a:r>
            <a:r>
              <a:rPr lang="en-GB" b="0" i="0" dirty="0">
                <a:solidFill>
                  <a:srgbClr val="D9615F"/>
                </a:solidFill>
                <a:effectLst/>
                <a:latin typeface="Slack-Lato"/>
              </a:rPr>
              <a:t> introduces pipelined context switching. It </a:t>
            </a:r>
            <a:r>
              <a:rPr lang="en-GB" b="0" i="0" dirty="0">
                <a:solidFill>
                  <a:srgbClr val="1D1C1D"/>
                </a:solidFill>
                <a:effectLst/>
                <a:latin typeface="Slack-Lato"/>
              </a:rPr>
              <a:t>enables GPU-efficient multiplexing of DL apps with fine-grained time-sharing. </a:t>
            </a:r>
            <a:r>
              <a:rPr lang="en-GB" b="0" i="0">
                <a:solidFill>
                  <a:srgbClr val="1D1C1D"/>
                </a:solidFill>
                <a:effectLst/>
                <a:latin typeface="Slack-Lato"/>
              </a:rPr>
              <a:t>It achieves </a:t>
            </a:r>
            <a:r>
              <a:rPr lang="en-GB" b="0" i="0" dirty="0">
                <a:solidFill>
                  <a:srgbClr val="1D1C1D"/>
                </a:solidFill>
                <a:effectLst/>
                <a:latin typeface="Slack-Lato"/>
              </a:rPr>
              <a:t>millisecond-scale context switching latencies and </a:t>
            </a:r>
            <a:r>
              <a:rPr lang="en-GB" b="0" i="0">
                <a:solidFill>
                  <a:srgbClr val="1D1C1D"/>
                </a:solidFill>
                <a:effectLst/>
                <a:latin typeface="Slack-Lato"/>
              </a:rPr>
              <a:t>high throughput.</a:t>
            </a:r>
            <a:endParaRPr lang="en-GB" b="0" i="0" dirty="0">
              <a:solidFill>
                <a:srgbClr val="1D1C1D"/>
              </a:solidFill>
              <a:effectLst/>
              <a:latin typeface="Slack-Lato"/>
            </a:endParaRPr>
          </a:p>
          <a:p>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45</a:t>
            </a:fld>
            <a:endParaRPr lang="en-US"/>
          </a:p>
        </p:txBody>
      </p:sp>
    </p:spTree>
    <p:extLst>
      <p:ext uri="{BB962C8B-B14F-4D97-AF65-F5344CB8AC3E}">
        <p14:creationId xmlns:p14="http://schemas.microsoft.com/office/powerpoint/2010/main" val="42773306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That’s all for this presentation. Thank you very much.</a:t>
            </a:r>
          </a:p>
        </p:txBody>
      </p:sp>
      <p:sp>
        <p:nvSpPr>
          <p:cNvPr id="4" name="Slide Number Placeholder 3"/>
          <p:cNvSpPr>
            <a:spLocks noGrp="1"/>
          </p:cNvSpPr>
          <p:nvPr>
            <p:ph type="sldNum" sz="quarter" idx="5"/>
          </p:nvPr>
        </p:nvSpPr>
        <p:spPr/>
        <p:txBody>
          <a:bodyPr/>
          <a:lstStyle/>
          <a:p>
            <a:fld id="{78E4519C-19D9-46E4-B95E-3085A510BF2B}" type="slidenum">
              <a:rPr lang="en-US" smtClean="0"/>
              <a:t>46</a:t>
            </a:fld>
            <a:endParaRPr lang="en-US"/>
          </a:p>
        </p:txBody>
      </p:sp>
    </p:spTree>
    <p:extLst>
      <p:ext uri="{BB962C8B-B14F-4D97-AF65-F5344CB8AC3E}">
        <p14:creationId xmlns:p14="http://schemas.microsoft.com/office/powerpoint/2010/main" val="416166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However, such shared GPU clusters are not completely shared.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GPU clusters, the dominant practice today is to provision dedicated GPUs for training and inference separately.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order to meet strict SLOs, inference clusters are often over-provisioned for the peak load.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Consequently, when the workload of inference is below the peak workload, many GPUs for inference become idle, which leads to low utilization.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5</a:t>
            </a:fld>
            <a:endParaRPr lang="en-US"/>
          </a:p>
        </p:txBody>
      </p:sp>
    </p:spTree>
    <p:extLst>
      <p:ext uri="{BB962C8B-B14F-4D97-AF65-F5344CB8AC3E}">
        <p14:creationId xmlns:p14="http://schemas.microsoft.com/office/powerpoint/2010/main" val="3940268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us consider a pattern of inference workload.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inference workload fluctuates in correlation with the number of active users and shows clear peaks and valleys within each day.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peak demand during daytime could be more than 2 times of the valley at midnight.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During daytime, all the GPUs are busy, so the utilization is maximized.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However, during midnight, there are a lot of GPUs which are idle.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would be a great match to utilize inference GPUs during less busy times for training.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Ideally, multiple DL applications should be able to be packed to the same GPU to maximize GPU utilization via time-sharing or space-sharing.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exactly how operating systems achieve high CPU utilization via task scheduling and context switching.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6</a:t>
            </a:fld>
            <a:endParaRPr lang="en-US"/>
          </a:p>
        </p:txBody>
      </p:sp>
    </p:spTree>
    <p:extLst>
      <p:ext uri="{BB962C8B-B14F-4D97-AF65-F5344CB8AC3E}">
        <p14:creationId xmlns:p14="http://schemas.microsoft.com/office/powerpoint/2010/main" val="164832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cannot we use GPUs in the same 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caused by the high overhead of context switching.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other words, loading a deep learning model to GPU takes too much time. </a:t>
            </a:r>
          </a:p>
          <a:p>
            <a:r>
              <a:rPr lang="en-US" dirty="0"/>
              <a:t>It can take several seconds to switch tasks on GPU and serve the first inference. </a:t>
            </a:r>
          </a:p>
          <a:p>
            <a:r>
              <a:rPr lang="en-US" dirty="0"/>
              <a:t>This violates the SLOs of inference tasks.</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7</a:t>
            </a:fld>
            <a:endParaRPr lang="en-US"/>
          </a:p>
        </p:txBody>
      </p:sp>
    </p:spTree>
    <p:extLst>
      <p:ext uri="{BB962C8B-B14F-4D97-AF65-F5344CB8AC3E}">
        <p14:creationId xmlns:p14="http://schemas.microsoft.com/office/powerpoint/2010/main" val="6126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example, we measured the switching overhead. We switch from training BERT to inferring </a:t>
            </a:r>
            <a:r>
              <a:rPr lang="en-US" dirty="0" err="1"/>
              <a:t>ResNet</a:t>
            </a:r>
            <a:r>
              <a:rPr lang="en-US" dirty="0"/>
              <a:t>, on NVIDIA T4 GPU.</a:t>
            </a:r>
          </a:p>
          <a:p>
            <a:r>
              <a:rPr lang="en-US" dirty="0"/>
              <a:t>The latency to finish the first inference request is 6 seconds.</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8</a:t>
            </a:fld>
            <a:endParaRPr lang="en-US"/>
          </a:p>
        </p:txBody>
      </p:sp>
    </p:spTree>
    <p:extLst>
      <p:ext uri="{BB962C8B-B14F-4D97-AF65-F5344CB8AC3E}">
        <p14:creationId xmlns:p14="http://schemas.microsoft.com/office/powerpoint/2010/main" val="3400166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methods tries to solve this problem. </a:t>
            </a:r>
          </a:p>
          <a:p>
            <a:r>
              <a:rPr lang="en-US" dirty="0"/>
              <a:t>MPS is NVIDIA’s official support to share one GPU between multiple tasks, but the overhead is high due to the contention between different tasks.</a:t>
            </a:r>
          </a:p>
          <a:p>
            <a:pPr algn="l"/>
            <a:r>
              <a:rPr lang="en-US" dirty="0"/>
              <a:t>Salus is a recent work, which supports </a:t>
            </a:r>
            <a:r>
              <a:rPr lang="en-GB" sz="1800" b="0" i="0" u="none" strike="noStrike" baseline="0" dirty="0">
                <a:latin typeface="NimbusRomNo9L-ReguItal"/>
              </a:rPr>
              <a:t>fast job switching </a:t>
            </a:r>
            <a:r>
              <a:rPr lang="en-GB" sz="1800" b="0" i="0" u="none" strike="noStrike" baseline="0" dirty="0">
                <a:latin typeface="NimbusRomNo9L-Regu"/>
              </a:rPr>
              <a:t>and </a:t>
            </a:r>
            <a:r>
              <a:rPr lang="en-GB" sz="1800" b="0" i="0" u="none" strike="noStrike" baseline="0" dirty="0">
                <a:latin typeface="NimbusRomNo9L-ReguItal"/>
              </a:rPr>
              <a:t>memory sharing. However, Salus requires all</a:t>
            </a:r>
            <a:r>
              <a:rPr lang="en-US" dirty="0"/>
              <a:t> the models to be preloaded into the GPU memory. </a:t>
            </a:r>
          </a:p>
          <a:p>
            <a:pPr algn="l"/>
            <a:r>
              <a:rPr lang="en-US" dirty="0"/>
              <a:t>Unfortunately, the GPU memory is much more limited than host memory and cannot preload many models. </a:t>
            </a:r>
          </a:p>
          <a:p>
            <a:pPr algn="l"/>
            <a:r>
              <a:rPr lang="en-US" dirty="0"/>
              <a:t>For example, T4 have only 16 GB GPU memory.</a:t>
            </a:r>
          </a:p>
          <a:p>
            <a:pPr algn="l"/>
            <a:r>
              <a:rPr lang="en-US" dirty="0"/>
              <a:t>Moreover, the memory footprints of inference tasks are also increasing, as the models are getting larger. </a:t>
            </a:r>
          </a:p>
          <a:p>
            <a:pPr algn="l"/>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9</a:t>
            </a:fld>
            <a:endParaRPr lang="en-US"/>
          </a:p>
        </p:txBody>
      </p:sp>
    </p:spTree>
    <p:extLst>
      <p:ext uri="{BB962C8B-B14F-4D97-AF65-F5344CB8AC3E}">
        <p14:creationId xmlns:p14="http://schemas.microsoft.com/office/powerpoint/2010/main" val="96751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D1F64-2DAF-4D33-9355-1C4C3272C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A30F3D-6FC5-4400-87C8-EF2FF6E19D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58A43A-B6B9-48C0-B6DB-629007AAEC50}"/>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E0D26D04-515F-4685-A3E0-5A867B4113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D6D954-F0AD-426A-9685-18B694287A60}"/>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613497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97B61-C1A5-4801-B657-1512158374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60AAEC-3C36-4BAC-99B4-F9BA266722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EC6B34-B2B4-43AE-8DA7-91238ED01273}"/>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9506B873-2698-4245-B43E-7602E6F28E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8A50FB-5EFC-46FF-B337-D1C877BEC3FD}"/>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8530757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B1EA0C-E197-454E-8748-CE812C9A99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BC0124D-7E86-47A4-9CA1-392121A410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0D1546-9AEE-4434-B195-E9BF63345D76}"/>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D74B4B39-A4DF-4459-A05F-49BF9F7096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C1428-2235-482C-996B-EF52DCB6AA67}"/>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28794079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F5C7F-E514-464E-B5A4-E314388B0F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ADF537-C389-440D-961E-8418F8BB20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F337C8-5A85-4741-AD69-6AEBF0E36810}"/>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590ED19D-498B-48C7-AA87-A76E88DB9F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7403A5-F138-4B91-83AD-E73393126F3C}"/>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4185159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B6AA5-1753-4E56-A430-89AA4A0BE9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1BB543-D221-4BF8-9138-9405F4741A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804A36-5D28-4D0B-B0C8-96321F97077F}"/>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C0A6AACB-5604-4A2A-A09F-01E9788984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647904-5C61-47A4-AE47-3AA3319FFA8B}"/>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6273262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4FE8B-8AE1-449F-96F5-B979306C1B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B7CF64-FEDE-4AA9-89DC-4A34E647C4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811F97-0AFC-4317-9E83-0E074A8955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FA43CE-76B4-4623-8B84-7D8C75D04596}"/>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3129D2FB-C5CC-4747-9821-CDAC3A12EF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C7F17-B883-4CB9-9A60-F1A4F3188212}"/>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1889045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64233-D33E-4AD4-AD98-3BABA95258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ABAF1C-08DC-4FC1-8D95-172F95689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ED1658-93F1-4B11-B20B-5703415BF4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F44EB1-5567-4322-94D0-6F9988B6D1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6A70CE-6947-480F-960D-0E157C7B9E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25C28-29F6-49D2-9561-9965437B26E7}"/>
              </a:ext>
            </a:extLst>
          </p:cNvPr>
          <p:cNvSpPr>
            <a:spLocks noGrp="1"/>
          </p:cNvSpPr>
          <p:nvPr>
            <p:ph type="dt" sz="half" idx="10"/>
          </p:nvPr>
        </p:nvSpPr>
        <p:spPr/>
        <p:txBody>
          <a:bodyPr/>
          <a:lstStyle/>
          <a:p>
            <a:r>
              <a:rPr lang="en-US"/>
              <a:t>OSDI, November 5, 2020</a:t>
            </a:r>
          </a:p>
        </p:txBody>
      </p:sp>
      <p:sp>
        <p:nvSpPr>
          <p:cNvPr id="8" name="Footer Placeholder 7">
            <a:extLst>
              <a:ext uri="{FF2B5EF4-FFF2-40B4-BE49-F238E27FC236}">
                <a16:creationId xmlns:a16="http://schemas.microsoft.com/office/drawing/2014/main" id="{2DD5CDBE-8902-46B0-8C2F-7E8A71AEA1C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FC3BB3-9651-4813-AC30-93449E5BE32E}"/>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313620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2A499-3568-448D-86CC-95DE9A7F33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D45D05-0173-4221-906F-AD19863CB982}"/>
              </a:ext>
            </a:extLst>
          </p:cNvPr>
          <p:cNvSpPr>
            <a:spLocks noGrp="1"/>
          </p:cNvSpPr>
          <p:nvPr>
            <p:ph type="dt" sz="half" idx="10"/>
          </p:nvPr>
        </p:nvSpPr>
        <p:spPr/>
        <p:txBody>
          <a:bodyPr/>
          <a:lstStyle/>
          <a:p>
            <a:r>
              <a:rPr lang="en-US"/>
              <a:t>OSDI, November 5, 2020</a:t>
            </a:r>
          </a:p>
        </p:txBody>
      </p:sp>
      <p:sp>
        <p:nvSpPr>
          <p:cNvPr id="4" name="Footer Placeholder 3">
            <a:extLst>
              <a:ext uri="{FF2B5EF4-FFF2-40B4-BE49-F238E27FC236}">
                <a16:creationId xmlns:a16="http://schemas.microsoft.com/office/drawing/2014/main" id="{9916572D-599A-4CB4-A912-15FF71774F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3DF6DB-6C6B-4D51-BB06-A3EF4FD11AB9}"/>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7562906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23B1D-72F8-49B5-9F9D-2DCE23021DFE}"/>
              </a:ext>
            </a:extLst>
          </p:cNvPr>
          <p:cNvSpPr>
            <a:spLocks noGrp="1"/>
          </p:cNvSpPr>
          <p:nvPr>
            <p:ph type="dt" sz="half" idx="10"/>
          </p:nvPr>
        </p:nvSpPr>
        <p:spPr/>
        <p:txBody>
          <a:bodyPr/>
          <a:lstStyle/>
          <a:p>
            <a:r>
              <a:rPr lang="en-US"/>
              <a:t>OSDI, November 5, 2020</a:t>
            </a:r>
          </a:p>
        </p:txBody>
      </p:sp>
      <p:sp>
        <p:nvSpPr>
          <p:cNvPr id="3" name="Footer Placeholder 2">
            <a:extLst>
              <a:ext uri="{FF2B5EF4-FFF2-40B4-BE49-F238E27FC236}">
                <a16:creationId xmlns:a16="http://schemas.microsoft.com/office/drawing/2014/main" id="{C4ED96B1-3385-46A7-9B17-648FD23E1F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362EAB-417E-4995-BCA4-C205AF637934}"/>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14782917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78CAB-BAF8-4C89-890F-434DB33E5A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63BB1A-ADFE-4933-A4EC-C8CCA90BA2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6133A8-A69D-4403-989E-89B9A875B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2AA54C-951F-4315-8FAF-B9D419732620}"/>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56270775-E899-4530-8041-0CFECECDC1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30642B-26AD-430B-8F4D-45B4F36443B2}"/>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316701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BC663-DB04-47D2-B626-774C65DD11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5BF252-B942-4CD0-A845-D7835CBBE6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E4DC18A-9F47-47D8-9AA8-96385F2C17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D6FB80-DF84-43C8-91EC-9A2626DB9492}"/>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47AD0AE6-4063-44A3-AC35-D7C27DF3D6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4B600-7E02-4237-9501-27F2E4755720}"/>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05965431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BC8F61-C4E3-4E74-B821-9F48B184B3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DA2B5A-7AC5-41E9-9FEB-F45E8CBBEB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AE06DE-1356-4F8E-9F8D-EDD39034E9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OSDI, November 5, 2020</a:t>
            </a:r>
          </a:p>
        </p:txBody>
      </p:sp>
      <p:sp>
        <p:nvSpPr>
          <p:cNvPr id="5" name="Footer Placeholder 4">
            <a:extLst>
              <a:ext uri="{FF2B5EF4-FFF2-40B4-BE49-F238E27FC236}">
                <a16:creationId xmlns:a16="http://schemas.microsoft.com/office/drawing/2014/main" id="{D8E2319B-0851-4FCA-BF52-5763E62B3C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FADAEB-7742-4CB9-B34A-0202493E3B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E1430-1ACA-4C2B-AD28-A088DEA68E65}" type="slidenum">
              <a:rPr lang="en-US" smtClean="0"/>
              <a:t>‹#›</a:t>
            </a:fld>
            <a:endParaRPr lang="en-US"/>
          </a:p>
        </p:txBody>
      </p:sp>
    </p:spTree>
    <p:extLst>
      <p:ext uri="{BB962C8B-B14F-4D97-AF65-F5344CB8AC3E}">
        <p14:creationId xmlns:p14="http://schemas.microsoft.com/office/powerpoint/2010/main" val="1875542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svg"/><Relationship Id="rId9" Type="http://schemas.openxmlformats.org/officeDocument/2006/relationships/image" Target="../media/image9.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3.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9B880-A89D-4555-B9A3-E3655E196B18}"/>
              </a:ext>
            </a:extLst>
          </p:cNvPr>
          <p:cNvSpPr>
            <a:spLocks noGrp="1"/>
          </p:cNvSpPr>
          <p:nvPr>
            <p:ph type="ctrTitle"/>
          </p:nvPr>
        </p:nvSpPr>
        <p:spPr>
          <a:xfrm>
            <a:off x="1003527" y="1100863"/>
            <a:ext cx="10184946" cy="2387600"/>
          </a:xfrm>
        </p:spPr>
        <p:txBody>
          <a:bodyPr anchor="ctr">
            <a:normAutofit/>
          </a:bodyPr>
          <a:lstStyle/>
          <a:p>
            <a:r>
              <a:rPr lang="en-US" sz="4800" i="1" dirty="0" err="1">
                <a:solidFill>
                  <a:schemeClr val="accent1"/>
                </a:solidFill>
              </a:rPr>
              <a:t>PipeSwitch</a:t>
            </a:r>
            <a:r>
              <a:rPr lang="en-US" sz="4800" dirty="0"/>
              <a:t>: Fast Pipelined Context Switching for Deep Learning Applications</a:t>
            </a:r>
          </a:p>
        </p:txBody>
      </p:sp>
      <p:sp>
        <p:nvSpPr>
          <p:cNvPr id="3" name="Subtitle 2">
            <a:extLst>
              <a:ext uri="{FF2B5EF4-FFF2-40B4-BE49-F238E27FC236}">
                <a16:creationId xmlns:a16="http://schemas.microsoft.com/office/drawing/2014/main" id="{0D0E0103-7217-4A53-99C8-B0BDECFF2BA7}"/>
              </a:ext>
            </a:extLst>
          </p:cNvPr>
          <p:cNvSpPr>
            <a:spLocks noGrp="1"/>
          </p:cNvSpPr>
          <p:nvPr>
            <p:ph type="subTitle" idx="1"/>
          </p:nvPr>
        </p:nvSpPr>
        <p:spPr/>
        <p:txBody>
          <a:bodyPr>
            <a:normAutofit/>
          </a:bodyPr>
          <a:lstStyle/>
          <a:p>
            <a:r>
              <a:rPr lang="en-US" sz="3200" b="1" i="1" dirty="0"/>
              <a:t>Zhihao Bai, </a:t>
            </a:r>
            <a:r>
              <a:rPr lang="en-US" sz="3200" i="1" dirty="0"/>
              <a:t>Zhen Zhang, Yibo Zhu, Xin Jin</a:t>
            </a:r>
            <a:endParaRPr lang="en-US" sz="3200" i="1" baseline="30000" dirty="0"/>
          </a:p>
        </p:txBody>
      </p:sp>
      <p:pic>
        <p:nvPicPr>
          <p:cNvPr id="5" name="Picture 4" descr="Logo, company name&#10;&#10;Description automatically generated">
            <a:extLst>
              <a:ext uri="{FF2B5EF4-FFF2-40B4-BE49-F238E27FC236}">
                <a16:creationId xmlns:a16="http://schemas.microsoft.com/office/drawing/2014/main" id="{F577ADEA-C1CB-4EC3-B6D1-2FFC3C80F2C6}"/>
              </a:ext>
            </a:extLst>
          </p:cNvPr>
          <p:cNvPicPr>
            <a:picLocks noChangeAspect="1"/>
          </p:cNvPicPr>
          <p:nvPr/>
        </p:nvPicPr>
        <p:blipFill rotWithShape="1">
          <a:blip r:embed="rId3">
            <a:extLst>
              <a:ext uri="{28A0092B-C50C-407E-A947-70E740481C1C}">
                <a14:useLocalDpi xmlns:a14="http://schemas.microsoft.com/office/drawing/2010/main" val="0"/>
              </a:ext>
            </a:extLst>
          </a:blip>
          <a:srcRect l="13290" t="32470" r="13269" b="32712"/>
          <a:stretch/>
        </p:blipFill>
        <p:spPr>
          <a:xfrm>
            <a:off x="1003527" y="4786533"/>
            <a:ext cx="4739368" cy="933215"/>
          </a:xfrm>
          <a:prstGeom prst="rect">
            <a:avLst/>
          </a:prstGeom>
        </p:spPr>
      </p:pic>
      <p:sp>
        <p:nvSpPr>
          <p:cNvPr id="10" name="Slide Number Placeholder 9">
            <a:extLst>
              <a:ext uri="{FF2B5EF4-FFF2-40B4-BE49-F238E27FC236}">
                <a16:creationId xmlns:a16="http://schemas.microsoft.com/office/drawing/2014/main" id="{C4844759-2056-4574-B9BD-9A39BED2945F}"/>
              </a:ext>
            </a:extLst>
          </p:cNvPr>
          <p:cNvSpPr>
            <a:spLocks noGrp="1"/>
          </p:cNvSpPr>
          <p:nvPr>
            <p:ph type="sldNum" sz="quarter" idx="12"/>
          </p:nvPr>
        </p:nvSpPr>
        <p:spPr/>
        <p:txBody>
          <a:bodyPr/>
          <a:lstStyle/>
          <a:p>
            <a:fld id="{C86E1430-1ACA-4C2B-AD28-A088DEA68E65}" type="slidenum">
              <a:rPr lang="en-US" smtClean="0"/>
              <a:t>1</a:t>
            </a:fld>
            <a:endParaRPr lang="en-US"/>
          </a:p>
        </p:txBody>
      </p:sp>
      <p:pic>
        <p:nvPicPr>
          <p:cNvPr id="9" name="Picture 8" descr="Logo, company name&#10;&#10;Description automatically generated">
            <a:extLst>
              <a:ext uri="{FF2B5EF4-FFF2-40B4-BE49-F238E27FC236}">
                <a16:creationId xmlns:a16="http://schemas.microsoft.com/office/drawing/2014/main" id="{CC3D2543-A8C7-47F1-B9A0-3124281E85E8}"/>
              </a:ext>
            </a:extLst>
          </p:cNvPr>
          <p:cNvPicPr>
            <a:picLocks noChangeAspect="1"/>
          </p:cNvPicPr>
          <p:nvPr/>
        </p:nvPicPr>
        <p:blipFill rotWithShape="1">
          <a:blip r:embed="rId4">
            <a:extLst>
              <a:ext uri="{28A0092B-C50C-407E-A947-70E740481C1C}">
                <a14:useLocalDpi xmlns:a14="http://schemas.microsoft.com/office/drawing/2010/main" val="0"/>
              </a:ext>
            </a:extLst>
          </a:blip>
          <a:srcRect l="17967" t="42418" r="24862" b="43202"/>
          <a:stretch/>
        </p:blipFill>
        <p:spPr>
          <a:xfrm>
            <a:off x="6449107" y="4855768"/>
            <a:ext cx="4739368" cy="794744"/>
          </a:xfrm>
          <a:prstGeom prst="rect">
            <a:avLst/>
          </a:prstGeom>
        </p:spPr>
      </p:pic>
    </p:spTree>
    <p:extLst>
      <p:ext uri="{BB962C8B-B14F-4D97-AF65-F5344CB8AC3E}">
        <p14:creationId xmlns:p14="http://schemas.microsoft.com/office/powerpoint/2010/main" val="52978052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Goal: fast context switching</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10</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alphaModFix amt="25000"/>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Infer</a:t>
            </a:r>
          </a:p>
          <a:p>
            <a:pPr algn="ctr"/>
            <a:r>
              <a:rPr lang="en-US" sz="2800" dirty="0" err="1">
                <a:solidFill>
                  <a:srgbClr val="D9615F">
                    <a:alpha val="25000"/>
                  </a:srgbClr>
                </a:solidFill>
              </a:rPr>
              <a:t>ResNet</a:t>
            </a:r>
            <a:endParaRPr lang="en-US" sz="2800" dirty="0">
              <a:solidFill>
                <a:srgbClr val="D9615F">
                  <a:alpha val="25000"/>
                </a:srgbClr>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Train</a:t>
            </a:r>
          </a:p>
          <a:p>
            <a:pPr algn="ctr"/>
            <a:r>
              <a:rPr lang="en-US" sz="2800" dirty="0">
                <a:solidFill>
                  <a:srgbClr val="D9615F">
                    <a:alpha val="25000"/>
                  </a:srgbClr>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solidFill>
            <a:schemeClr val="lt1">
              <a:alpha val="25000"/>
            </a:schemeClr>
          </a:solidFill>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chemeClr val="dk1">
                  <a:alpha val="50000"/>
                </a:schemeClr>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alpha val="25000"/>
                  </a:srgbClr>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
        <p:nvSpPr>
          <p:cNvPr id="13" name="Rectangle: Rounded Corners 12">
            <a:extLst>
              <a:ext uri="{FF2B5EF4-FFF2-40B4-BE49-F238E27FC236}">
                <a16:creationId xmlns:a16="http://schemas.microsoft.com/office/drawing/2014/main" id="{7C963E0F-E535-4C43-9C34-FF9A14065C96}"/>
              </a:ext>
            </a:extLst>
          </p:cNvPr>
          <p:cNvSpPr/>
          <p:nvPr/>
        </p:nvSpPr>
        <p:spPr>
          <a:xfrm>
            <a:off x="873760" y="2345491"/>
            <a:ext cx="10444480" cy="2561623"/>
          </a:xfrm>
          <a:prstGeom prst="roundRect">
            <a:avLst/>
          </a:prstGeom>
          <a:ln w="50800">
            <a:solidFill>
              <a:srgbClr val="D9615F"/>
            </a:solidFill>
          </a:ln>
        </p:spPr>
        <p:style>
          <a:lnRef idx="2">
            <a:schemeClr val="dk1"/>
          </a:lnRef>
          <a:fillRef idx="1">
            <a:schemeClr val="lt1"/>
          </a:fillRef>
          <a:effectRef idx="0">
            <a:schemeClr val="dk1"/>
          </a:effectRef>
          <a:fontRef idx="minor">
            <a:schemeClr val="dk1"/>
          </a:fontRef>
        </p:style>
        <p:txBody>
          <a:bodyPr rtlCol="0" anchor="ctr"/>
          <a:lstStyle/>
          <a:p>
            <a:pPr marL="571500" indent="-571500">
              <a:buFont typeface="Arial" panose="020B0604020202020204" pitchFamily="34" charset="0"/>
              <a:buChar char="•"/>
            </a:pPr>
            <a:r>
              <a:rPr lang="en-GB" sz="3200" dirty="0">
                <a:solidFill>
                  <a:schemeClr val="tx1"/>
                </a:solidFill>
              </a:rPr>
              <a:t>Enable GPU-efficient </a:t>
            </a:r>
            <a:r>
              <a:rPr lang="en-GB" sz="3200" b="1" dirty="0">
                <a:solidFill>
                  <a:srgbClr val="D9615F"/>
                </a:solidFill>
              </a:rPr>
              <a:t>multiplexing</a:t>
            </a:r>
            <a:r>
              <a:rPr lang="en-GB" sz="3200" dirty="0">
                <a:solidFill>
                  <a:schemeClr val="tx1"/>
                </a:solidFill>
              </a:rPr>
              <a:t> of multiple DL apps with </a:t>
            </a:r>
            <a:r>
              <a:rPr lang="en-GB" sz="3200" b="1" dirty="0">
                <a:solidFill>
                  <a:srgbClr val="D9615F"/>
                </a:solidFill>
              </a:rPr>
              <a:t>fine-grained time-sharing</a:t>
            </a:r>
          </a:p>
          <a:p>
            <a:pPr marL="571500" indent="-571500">
              <a:buFont typeface="Arial" panose="020B0604020202020204" pitchFamily="34" charset="0"/>
              <a:buChar char="•"/>
            </a:pPr>
            <a:r>
              <a:rPr lang="en-GB" sz="3200" dirty="0">
                <a:solidFill>
                  <a:schemeClr val="tx1"/>
                </a:solidFill>
              </a:rPr>
              <a:t>Achieve </a:t>
            </a:r>
            <a:r>
              <a:rPr lang="en-GB" sz="3200" b="1" dirty="0">
                <a:solidFill>
                  <a:srgbClr val="D9615F"/>
                </a:solidFill>
              </a:rPr>
              <a:t>millisecond-scale</a:t>
            </a:r>
            <a:r>
              <a:rPr lang="en-GB" sz="3200" dirty="0">
                <a:solidFill>
                  <a:schemeClr val="tx1"/>
                </a:solidFill>
              </a:rPr>
              <a:t> context switching latencies and high throughput</a:t>
            </a:r>
            <a:endParaRPr lang="en-US" sz="3200" dirty="0">
              <a:solidFill>
                <a:schemeClr val="tx1"/>
              </a:solidFill>
            </a:endParaRPr>
          </a:p>
        </p:txBody>
      </p:sp>
    </p:spTree>
    <p:extLst>
      <p:ext uri="{BB962C8B-B14F-4D97-AF65-F5344CB8AC3E}">
        <p14:creationId xmlns:p14="http://schemas.microsoft.com/office/powerpoint/2010/main" val="29402220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C5829-40FC-453E-827B-D62F9A13DB8B}"/>
              </a:ext>
            </a:extLst>
          </p:cNvPr>
          <p:cNvSpPr>
            <a:spLocks noGrp="1"/>
          </p:cNvSpPr>
          <p:nvPr>
            <p:ph type="title"/>
          </p:nvPr>
        </p:nvSpPr>
        <p:spPr/>
        <p:txBody>
          <a:bodyPr/>
          <a:lstStyle/>
          <a:p>
            <a:r>
              <a:rPr lang="en-US" dirty="0" err="1"/>
              <a:t>PipeSwitch</a:t>
            </a:r>
            <a:r>
              <a:rPr lang="en-US" dirty="0"/>
              <a:t> overview: architecture</a:t>
            </a:r>
          </a:p>
        </p:txBody>
      </p:sp>
      <p:sp>
        <p:nvSpPr>
          <p:cNvPr id="5" name="Slide Number Placeholder 4">
            <a:extLst>
              <a:ext uri="{FF2B5EF4-FFF2-40B4-BE49-F238E27FC236}">
                <a16:creationId xmlns:a16="http://schemas.microsoft.com/office/drawing/2014/main" id="{AC594B3C-6D2C-4745-A5CE-85920B4177CB}"/>
              </a:ext>
            </a:extLst>
          </p:cNvPr>
          <p:cNvSpPr>
            <a:spLocks noGrp="1"/>
          </p:cNvSpPr>
          <p:nvPr>
            <p:ph type="sldNum" sz="quarter" idx="12"/>
          </p:nvPr>
        </p:nvSpPr>
        <p:spPr/>
        <p:txBody>
          <a:bodyPr/>
          <a:lstStyle/>
          <a:p>
            <a:fld id="{C86E1430-1ACA-4C2B-AD28-A088DEA68E65}" type="slidenum">
              <a:rPr lang="en-US" smtClean="0"/>
              <a:t>11</a:t>
            </a:fld>
            <a:endParaRPr lang="en-US"/>
          </a:p>
        </p:txBody>
      </p:sp>
      <p:sp>
        <p:nvSpPr>
          <p:cNvPr id="6" name="Rectangle 5">
            <a:extLst>
              <a:ext uri="{FF2B5EF4-FFF2-40B4-BE49-F238E27FC236}">
                <a16:creationId xmlns:a16="http://schemas.microsoft.com/office/drawing/2014/main" id="{66D6B582-11C1-40E9-AB7E-998E8B5D341F}"/>
              </a:ext>
            </a:extLst>
          </p:cNvPr>
          <p:cNvSpPr/>
          <p:nvPr/>
        </p:nvSpPr>
        <p:spPr>
          <a:xfrm>
            <a:off x="2012820" y="2205209"/>
            <a:ext cx="8161182" cy="37600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a typeface="Helvetica Neue" charset="0"/>
              <a:cs typeface="Helvetica Neue" charset="0"/>
            </a:endParaRPr>
          </a:p>
        </p:txBody>
      </p:sp>
      <p:sp>
        <p:nvSpPr>
          <p:cNvPr id="7" name="Rectangle 6">
            <a:extLst>
              <a:ext uri="{FF2B5EF4-FFF2-40B4-BE49-F238E27FC236}">
                <a16:creationId xmlns:a16="http://schemas.microsoft.com/office/drawing/2014/main" id="{F4BAEFE6-1DE5-4E7E-AC68-A76BF0DB34F1}"/>
              </a:ext>
            </a:extLst>
          </p:cNvPr>
          <p:cNvSpPr>
            <a:spLocks/>
          </p:cNvSpPr>
          <p:nvPr/>
        </p:nvSpPr>
        <p:spPr>
          <a:xfrm>
            <a:off x="2437689" y="2485749"/>
            <a:ext cx="7311444" cy="805134"/>
          </a:xfrm>
          <a:prstGeom prst="rect">
            <a:avLst/>
          </a:prstGeom>
          <a:solidFill>
            <a:srgbClr val="E8A09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Controller</a:t>
            </a:r>
          </a:p>
        </p:txBody>
      </p:sp>
      <p:sp>
        <p:nvSpPr>
          <p:cNvPr id="9" name="Rectangle 8">
            <a:extLst>
              <a:ext uri="{FF2B5EF4-FFF2-40B4-BE49-F238E27FC236}">
                <a16:creationId xmlns:a16="http://schemas.microsoft.com/office/drawing/2014/main" id="{75BB552E-8EED-4CD9-A612-AE3541B4B17D}"/>
              </a:ext>
            </a:extLst>
          </p:cNvPr>
          <p:cNvSpPr>
            <a:spLocks/>
          </p:cNvSpPr>
          <p:nvPr/>
        </p:nvSpPr>
        <p:spPr>
          <a:xfrm>
            <a:off x="2450946" y="4906472"/>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Active</a:t>
            </a:r>
          </a:p>
          <a:p>
            <a:pPr algn="ctr"/>
            <a:r>
              <a:rPr lang="en-US" sz="2400" dirty="0">
                <a:solidFill>
                  <a:schemeClr val="tx1"/>
                </a:solidFill>
                <a:ea typeface="Helvetica Neue" charset="0"/>
                <a:cs typeface="Helvetica Neue" charset="0"/>
              </a:rPr>
              <a:t>Worker</a:t>
            </a:r>
          </a:p>
        </p:txBody>
      </p:sp>
      <p:cxnSp>
        <p:nvCxnSpPr>
          <p:cNvPr id="10" name="Straight Arrow Connector 9">
            <a:extLst>
              <a:ext uri="{FF2B5EF4-FFF2-40B4-BE49-F238E27FC236}">
                <a16:creationId xmlns:a16="http://schemas.microsoft.com/office/drawing/2014/main" id="{D35F768B-F333-4BD1-966C-C1092A5E3285}"/>
              </a:ext>
            </a:extLst>
          </p:cNvPr>
          <p:cNvCxnSpPr/>
          <p:nvPr/>
        </p:nvCxnSpPr>
        <p:spPr>
          <a:xfrm flipH="1" flipV="1">
            <a:off x="2012821" y="4651915"/>
            <a:ext cx="8166358"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0F4B1DC-33D4-4CB1-9714-BC4A66D04752}"/>
              </a:ext>
            </a:extLst>
          </p:cNvPr>
          <p:cNvSpPr txBox="1"/>
          <p:nvPr/>
        </p:nvSpPr>
        <p:spPr>
          <a:xfrm>
            <a:off x="5662715" y="5029731"/>
            <a:ext cx="734496" cy="461665"/>
          </a:xfrm>
          <a:prstGeom prst="rect">
            <a:avLst/>
          </a:prstGeom>
          <a:noFill/>
        </p:spPr>
        <p:txBody>
          <a:bodyPr wrap="none" rtlCol="0">
            <a:spAutoFit/>
          </a:bodyPr>
          <a:lstStyle/>
          <a:p>
            <a:r>
              <a:rPr lang="en-US" sz="2400" dirty="0">
                <a:ea typeface="Helvetica Neue" charset="0"/>
                <a:cs typeface="Helvetica Neue" charset="0"/>
              </a:rPr>
              <a:t>GPU</a:t>
            </a:r>
          </a:p>
        </p:txBody>
      </p:sp>
      <p:sp>
        <p:nvSpPr>
          <p:cNvPr id="12" name="Down Arrow 32">
            <a:extLst>
              <a:ext uri="{FF2B5EF4-FFF2-40B4-BE49-F238E27FC236}">
                <a16:creationId xmlns:a16="http://schemas.microsoft.com/office/drawing/2014/main" id="{C7B56304-3B24-4C42-AB6E-F6B55DF8F15C}"/>
              </a:ext>
            </a:extLst>
          </p:cNvPr>
          <p:cNvSpPr/>
          <p:nvPr/>
        </p:nvSpPr>
        <p:spPr>
          <a:xfrm>
            <a:off x="4978336" y="4482582"/>
            <a:ext cx="345057" cy="425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2" descr="mage result for aws lambda">
            <a:extLst>
              <a:ext uri="{FF2B5EF4-FFF2-40B4-BE49-F238E27FC236}">
                <a16:creationId xmlns:a16="http://schemas.microsoft.com/office/drawing/2014/main" id="{5906EE35-2A74-45CB-994B-CE8BC76569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7219" y="1511579"/>
            <a:ext cx="392383" cy="405914"/>
          </a:xfrm>
          <a:prstGeom prst="rect">
            <a:avLst/>
          </a:prstGeom>
          <a:noFill/>
          <a:extLst>
            <a:ext uri="{909E8E84-426E-40DD-AFC4-6F175D3DCCD1}">
              <a14:hiddenFill xmlns:a14="http://schemas.microsoft.com/office/drawing/2010/main">
                <a:solidFill>
                  <a:srgbClr val="FFFFFF"/>
                </a:solidFill>
              </a14:hiddenFill>
            </a:ext>
          </a:extLst>
        </p:spPr>
      </p:pic>
      <p:sp>
        <p:nvSpPr>
          <p:cNvPr id="14" name="Down Arrow 38">
            <a:extLst>
              <a:ext uri="{FF2B5EF4-FFF2-40B4-BE49-F238E27FC236}">
                <a16:creationId xmlns:a16="http://schemas.microsoft.com/office/drawing/2014/main" id="{2707FD3B-A4D2-4555-A145-350F1198D963}"/>
              </a:ext>
            </a:extLst>
          </p:cNvPr>
          <p:cNvSpPr/>
          <p:nvPr/>
        </p:nvSpPr>
        <p:spPr>
          <a:xfrm flipV="1">
            <a:off x="3083551" y="4402707"/>
            <a:ext cx="345057" cy="425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Down Arrow 40">
            <a:extLst>
              <a:ext uri="{FF2B5EF4-FFF2-40B4-BE49-F238E27FC236}">
                <a16:creationId xmlns:a16="http://schemas.microsoft.com/office/drawing/2014/main" id="{8C931C13-3F81-4694-8E9C-5C27D43FC411}"/>
              </a:ext>
            </a:extLst>
          </p:cNvPr>
          <p:cNvSpPr/>
          <p:nvPr/>
        </p:nvSpPr>
        <p:spPr>
          <a:xfrm>
            <a:off x="5920882" y="2022472"/>
            <a:ext cx="345057" cy="447756"/>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Up-Down Arrow 33">
            <a:extLst>
              <a:ext uri="{FF2B5EF4-FFF2-40B4-BE49-F238E27FC236}">
                <a16:creationId xmlns:a16="http://schemas.microsoft.com/office/drawing/2014/main" id="{A830E111-97DD-4635-99E4-DB3F48281554}"/>
              </a:ext>
            </a:extLst>
          </p:cNvPr>
          <p:cNvSpPr/>
          <p:nvPr/>
        </p:nvSpPr>
        <p:spPr>
          <a:xfrm>
            <a:off x="8771470" y="4404812"/>
            <a:ext cx="345057" cy="517586"/>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7" name="Picture 10" descr="elated image">
            <a:extLst>
              <a:ext uri="{FF2B5EF4-FFF2-40B4-BE49-F238E27FC236}">
                <a16:creationId xmlns:a16="http://schemas.microsoft.com/office/drawing/2014/main" id="{AA36D3BB-8609-412D-BF65-E3A6E08B7A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362" b="34219"/>
          <a:stretch/>
        </p:blipFill>
        <p:spPr bwMode="auto">
          <a:xfrm>
            <a:off x="6445595" y="4819219"/>
            <a:ext cx="2128795" cy="86043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680EB54-061D-4B01-9AE3-2A7E6142AE7E}"/>
              </a:ext>
            </a:extLst>
          </p:cNvPr>
          <p:cNvSpPr/>
          <p:nvPr/>
        </p:nvSpPr>
        <p:spPr>
          <a:xfrm>
            <a:off x="2437689" y="3549115"/>
            <a:ext cx="1610268" cy="805134"/>
          </a:xfrm>
          <a:prstGeom prst="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a typeface="Helvetica Neue" charset="0"/>
              <a:cs typeface="Helvetica Neue" charset="0"/>
            </a:endParaRPr>
          </a:p>
        </p:txBody>
      </p:sp>
      <p:sp>
        <p:nvSpPr>
          <p:cNvPr id="20" name="Rectangle 19">
            <a:extLst>
              <a:ext uri="{FF2B5EF4-FFF2-40B4-BE49-F238E27FC236}">
                <a16:creationId xmlns:a16="http://schemas.microsoft.com/office/drawing/2014/main" id="{2EAAFAA3-3070-4C11-AFC5-473D9B6BAF66}"/>
              </a:ext>
            </a:extLst>
          </p:cNvPr>
          <p:cNvSpPr>
            <a:spLocks/>
          </p:cNvSpPr>
          <p:nvPr/>
        </p:nvSpPr>
        <p:spPr>
          <a:xfrm>
            <a:off x="8138865" y="3549115"/>
            <a:ext cx="1610268" cy="805134"/>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Memory</a:t>
            </a:r>
          </a:p>
          <a:p>
            <a:pPr algn="ctr"/>
            <a:r>
              <a:rPr lang="en-US" sz="2400" dirty="0">
                <a:solidFill>
                  <a:schemeClr val="tx1"/>
                </a:solidFill>
                <a:ea typeface="Helvetica Neue" charset="0"/>
                <a:cs typeface="Helvetica Neue" charset="0"/>
              </a:rPr>
              <a:t>Daemon</a:t>
            </a:r>
          </a:p>
        </p:txBody>
      </p:sp>
      <p:sp>
        <p:nvSpPr>
          <p:cNvPr id="21" name="Rectangle 20">
            <a:extLst>
              <a:ext uri="{FF2B5EF4-FFF2-40B4-BE49-F238E27FC236}">
                <a16:creationId xmlns:a16="http://schemas.microsoft.com/office/drawing/2014/main" id="{B8893976-D869-4E7E-B505-B43BEDB76522}"/>
              </a:ext>
            </a:extLst>
          </p:cNvPr>
          <p:cNvSpPr/>
          <p:nvPr/>
        </p:nvSpPr>
        <p:spPr>
          <a:xfrm>
            <a:off x="4338081" y="3549115"/>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Standby</a:t>
            </a:r>
          </a:p>
          <a:p>
            <a:pPr algn="ctr"/>
            <a:r>
              <a:rPr lang="en-US" sz="2400" dirty="0">
                <a:solidFill>
                  <a:schemeClr val="tx1"/>
                </a:solidFill>
                <a:ea typeface="Helvetica Neue" charset="0"/>
                <a:cs typeface="Helvetica Neue" charset="0"/>
              </a:rPr>
              <a:t>Worker</a:t>
            </a:r>
          </a:p>
        </p:txBody>
      </p:sp>
      <p:sp>
        <p:nvSpPr>
          <p:cNvPr id="22" name="Rectangle 21">
            <a:extLst>
              <a:ext uri="{FF2B5EF4-FFF2-40B4-BE49-F238E27FC236}">
                <a16:creationId xmlns:a16="http://schemas.microsoft.com/office/drawing/2014/main" id="{60D7D498-733E-4797-8BE8-5132E0A5A6DD}"/>
              </a:ext>
            </a:extLst>
          </p:cNvPr>
          <p:cNvSpPr/>
          <p:nvPr/>
        </p:nvSpPr>
        <p:spPr>
          <a:xfrm>
            <a:off x="6238472" y="3549115"/>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Standby</a:t>
            </a:r>
          </a:p>
          <a:p>
            <a:pPr algn="ctr"/>
            <a:r>
              <a:rPr lang="en-US" sz="2400" dirty="0">
                <a:solidFill>
                  <a:schemeClr val="tx1"/>
                </a:solidFill>
                <a:ea typeface="Helvetica Neue" charset="0"/>
                <a:cs typeface="Helvetica Neue" charset="0"/>
              </a:rPr>
              <a:t>Worker</a:t>
            </a:r>
          </a:p>
        </p:txBody>
      </p:sp>
      <p:sp>
        <p:nvSpPr>
          <p:cNvPr id="23" name="TextBox 22">
            <a:extLst>
              <a:ext uri="{FF2B5EF4-FFF2-40B4-BE49-F238E27FC236}">
                <a16:creationId xmlns:a16="http://schemas.microsoft.com/office/drawing/2014/main" id="{C64A4A66-3229-4A0F-99D6-6F32E1F11BBE}"/>
              </a:ext>
            </a:extLst>
          </p:cNvPr>
          <p:cNvSpPr txBox="1"/>
          <p:nvPr/>
        </p:nvSpPr>
        <p:spPr>
          <a:xfrm>
            <a:off x="6302933" y="1300397"/>
            <a:ext cx="755463" cy="830997"/>
          </a:xfrm>
          <a:prstGeom prst="rect">
            <a:avLst/>
          </a:prstGeom>
          <a:noFill/>
        </p:spPr>
        <p:txBody>
          <a:bodyPr wrap="none" rtlCol="0">
            <a:spAutoFit/>
          </a:bodyPr>
          <a:lstStyle/>
          <a:p>
            <a:pPr algn="ctr"/>
            <a:r>
              <a:rPr lang="en-US" sz="2400" dirty="0"/>
              <a:t>New</a:t>
            </a:r>
          </a:p>
          <a:p>
            <a:pPr algn="ctr"/>
            <a:r>
              <a:rPr lang="en-US" sz="2400" dirty="0"/>
              <a:t>Task</a:t>
            </a:r>
          </a:p>
        </p:txBody>
      </p:sp>
      <p:pic>
        <p:nvPicPr>
          <p:cNvPr id="24" name="Picture 2" descr="mage result for aws lambda">
            <a:extLst>
              <a:ext uri="{FF2B5EF4-FFF2-40B4-BE49-F238E27FC236}">
                <a16:creationId xmlns:a16="http://schemas.microsoft.com/office/drawing/2014/main" id="{85A8829F-0D0A-4BBB-B42D-D30085F23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7223" y="4994472"/>
            <a:ext cx="392383" cy="405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2313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par>
                                <p:cTn id="53" presetID="10"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27" presetClass="emph" presetSubtype="0" repeatCount="2000" fill="remove" grpId="1" nodeType="clickEffect">
                                  <p:stCondLst>
                                    <p:cond delay="0"/>
                                  </p:stCondLst>
                                  <p:childTnLst>
                                    <p:animClr clrSpc="rgb" dir="cw">
                                      <p:cBhvr override="childStyle">
                                        <p:cTn id="59" dur="500" autoRev="1" fill="remove"/>
                                        <p:tgtEl>
                                          <p:spTgt spid="7"/>
                                        </p:tgtEl>
                                        <p:attrNameLst>
                                          <p:attrName>style.color</p:attrName>
                                        </p:attrNameLst>
                                      </p:cBhvr>
                                      <p:to>
                                        <a:schemeClr val="bg1"/>
                                      </p:to>
                                    </p:animClr>
                                    <p:animClr clrSpc="rgb" dir="cw">
                                      <p:cBhvr>
                                        <p:cTn id="60" dur="500" autoRev="1" fill="remove"/>
                                        <p:tgtEl>
                                          <p:spTgt spid="7"/>
                                        </p:tgtEl>
                                        <p:attrNameLst>
                                          <p:attrName>fillcolor</p:attrName>
                                        </p:attrNameLst>
                                      </p:cBhvr>
                                      <p:to>
                                        <a:schemeClr val="bg1"/>
                                      </p:to>
                                    </p:animClr>
                                    <p:set>
                                      <p:cBhvr>
                                        <p:cTn id="61" dur="500" autoRev="1" fill="remove"/>
                                        <p:tgtEl>
                                          <p:spTgt spid="7"/>
                                        </p:tgtEl>
                                        <p:attrNameLst>
                                          <p:attrName>fill.type</p:attrName>
                                        </p:attrNameLst>
                                      </p:cBhvr>
                                      <p:to>
                                        <p:strVal val="solid"/>
                                      </p:to>
                                    </p:set>
                                    <p:set>
                                      <p:cBhvr>
                                        <p:cTn id="62" dur="500" autoRev="1" fill="remove"/>
                                        <p:tgtEl>
                                          <p:spTgt spid="7"/>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27" presetClass="emph" presetSubtype="0" repeatCount="2000" fill="remove" grpId="1" nodeType="clickEffect">
                                  <p:stCondLst>
                                    <p:cond delay="0"/>
                                  </p:stCondLst>
                                  <p:childTnLst>
                                    <p:animClr clrSpc="rgb" dir="cw">
                                      <p:cBhvr override="childStyle">
                                        <p:cTn id="66" dur="500" autoRev="1" fill="remove"/>
                                        <p:tgtEl>
                                          <p:spTgt spid="20"/>
                                        </p:tgtEl>
                                        <p:attrNameLst>
                                          <p:attrName>style.color</p:attrName>
                                        </p:attrNameLst>
                                      </p:cBhvr>
                                      <p:to>
                                        <a:schemeClr val="bg1"/>
                                      </p:to>
                                    </p:animClr>
                                    <p:animClr clrSpc="rgb" dir="cw">
                                      <p:cBhvr>
                                        <p:cTn id="67" dur="500" autoRev="1" fill="remove"/>
                                        <p:tgtEl>
                                          <p:spTgt spid="20"/>
                                        </p:tgtEl>
                                        <p:attrNameLst>
                                          <p:attrName>fillcolor</p:attrName>
                                        </p:attrNameLst>
                                      </p:cBhvr>
                                      <p:to>
                                        <a:schemeClr val="bg1"/>
                                      </p:to>
                                    </p:animClr>
                                    <p:set>
                                      <p:cBhvr>
                                        <p:cTn id="68" dur="500" autoRev="1" fill="remove"/>
                                        <p:tgtEl>
                                          <p:spTgt spid="20"/>
                                        </p:tgtEl>
                                        <p:attrNameLst>
                                          <p:attrName>fill.type</p:attrName>
                                        </p:attrNameLst>
                                      </p:cBhvr>
                                      <p:to>
                                        <p:strVal val="solid"/>
                                      </p:to>
                                    </p:set>
                                    <p:set>
                                      <p:cBhvr>
                                        <p:cTn id="69" dur="500" autoRev="1" fill="remove"/>
                                        <p:tgtEl>
                                          <p:spTgt spid="20"/>
                                        </p:tgtEl>
                                        <p:attrNameLst>
                                          <p:attrName>fill.on</p:attrName>
                                        </p:attrNameLst>
                                      </p:cBhvr>
                                      <p:to>
                                        <p:strVal val="true"/>
                                      </p:to>
                                    </p:set>
                                  </p:childTnLst>
                                </p:cTn>
                              </p:par>
                            </p:childTnLst>
                          </p:cTn>
                        </p:par>
                      </p:childTnLst>
                    </p:cTn>
                  </p:par>
                  <p:par>
                    <p:cTn id="70" fill="hold">
                      <p:stCondLst>
                        <p:cond delay="indefinite"/>
                      </p:stCondLst>
                      <p:childTnLst>
                        <p:par>
                          <p:cTn id="71" fill="hold">
                            <p:stCondLst>
                              <p:cond delay="0"/>
                            </p:stCondLst>
                            <p:childTnLst>
                              <p:par>
                                <p:cTn id="72" presetID="27" presetClass="emph" presetSubtype="0" repeatCount="2000" fill="remove" grpId="1" nodeType="clickEffect">
                                  <p:stCondLst>
                                    <p:cond delay="0"/>
                                  </p:stCondLst>
                                  <p:childTnLst>
                                    <p:animClr clrSpc="rgb" dir="cw">
                                      <p:cBhvr override="childStyle">
                                        <p:cTn id="73" dur="500" autoRev="1" fill="remove"/>
                                        <p:tgtEl>
                                          <p:spTgt spid="9"/>
                                        </p:tgtEl>
                                        <p:attrNameLst>
                                          <p:attrName>style.color</p:attrName>
                                        </p:attrNameLst>
                                      </p:cBhvr>
                                      <p:to>
                                        <a:schemeClr val="bg1"/>
                                      </p:to>
                                    </p:animClr>
                                    <p:animClr clrSpc="rgb" dir="cw">
                                      <p:cBhvr>
                                        <p:cTn id="74" dur="500" autoRev="1" fill="remove"/>
                                        <p:tgtEl>
                                          <p:spTgt spid="9"/>
                                        </p:tgtEl>
                                        <p:attrNameLst>
                                          <p:attrName>fillcolor</p:attrName>
                                        </p:attrNameLst>
                                      </p:cBhvr>
                                      <p:to>
                                        <a:schemeClr val="bg1"/>
                                      </p:to>
                                    </p:animClr>
                                    <p:set>
                                      <p:cBhvr>
                                        <p:cTn id="75" dur="500" autoRev="1" fill="remove"/>
                                        <p:tgtEl>
                                          <p:spTgt spid="9"/>
                                        </p:tgtEl>
                                        <p:attrNameLst>
                                          <p:attrName>fill.type</p:attrName>
                                        </p:attrNameLst>
                                      </p:cBhvr>
                                      <p:to>
                                        <p:strVal val="solid"/>
                                      </p:to>
                                    </p:set>
                                    <p:set>
                                      <p:cBhvr>
                                        <p:cTn id="76" dur="500" autoRev="1" fill="remove"/>
                                        <p:tgtEl>
                                          <p:spTgt spid="9"/>
                                        </p:tgtEl>
                                        <p:attrNameLst>
                                          <p:attrName>fill.on</p:attrName>
                                        </p:attrNameLst>
                                      </p:cBhvr>
                                      <p:to>
                                        <p:strVal val="true"/>
                                      </p:to>
                                    </p:set>
                                  </p:childTnLst>
                                </p:cTn>
                              </p:par>
                            </p:childTnLst>
                          </p:cTn>
                        </p:par>
                      </p:childTnLst>
                    </p:cTn>
                  </p:par>
                  <p:par>
                    <p:cTn id="77" fill="hold">
                      <p:stCondLst>
                        <p:cond delay="indefinite"/>
                      </p:stCondLst>
                      <p:childTnLst>
                        <p:par>
                          <p:cTn id="78" fill="hold">
                            <p:stCondLst>
                              <p:cond delay="0"/>
                            </p:stCondLst>
                            <p:childTnLst>
                              <p:par>
                                <p:cTn id="79" presetID="27" presetClass="emph" presetSubtype="0" repeatCount="2000" fill="remove" grpId="1" nodeType="clickEffect">
                                  <p:stCondLst>
                                    <p:cond delay="0"/>
                                  </p:stCondLst>
                                  <p:childTnLst>
                                    <p:animClr clrSpc="rgb" dir="cw">
                                      <p:cBhvr override="childStyle">
                                        <p:cTn id="80" dur="500" autoRev="1" fill="remove"/>
                                        <p:tgtEl>
                                          <p:spTgt spid="21"/>
                                        </p:tgtEl>
                                        <p:attrNameLst>
                                          <p:attrName>style.color</p:attrName>
                                        </p:attrNameLst>
                                      </p:cBhvr>
                                      <p:to>
                                        <a:schemeClr val="bg1"/>
                                      </p:to>
                                    </p:animClr>
                                    <p:animClr clrSpc="rgb" dir="cw">
                                      <p:cBhvr>
                                        <p:cTn id="81" dur="500" autoRev="1" fill="remove"/>
                                        <p:tgtEl>
                                          <p:spTgt spid="21"/>
                                        </p:tgtEl>
                                        <p:attrNameLst>
                                          <p:attrName>fillcolor</p:attrName>
                                        </p:attrNameLst>
                                      </p:cBhvr>
                                      <p:to>
                                        <a:schemeClr val="bg1"/>
                                      </p:to>
                                    </p:animClr>
                                    <p:set>
                                      <p:cBhvr>
                                        <p:cTn id="82" dur="500" autoRev="1" fill="remove"/>
                                        <p:tgtEl>
                                          <p:spTgt spid="21"/>
                                        </p:tgtEl>
                                        <p:attrNameLst>
                                          <p:attrName>fill.type</p:attrName>
                                        </p:attrNameLst>
                                      </p:cBhvr>
                                      <p:to>
                                        <p:strVal val="solid"/>
                                      </p:to>
                                    </p:set>
                                    <p:set>
                                      <p:cBhvr>
                                        <p:cTn id="83" dur="500" autoRev="1" fill="remove"/>
                                        <p:tgtEl>
                                          <p:spTgt spid="21"/>
                                        </p:tgtEl>
                                        <p:attrNameLst>
                                          <p:attrName>fill.on</p:attrName>
                                        </p:attrNameLst>
                                      </p:cBhvr>
                                      <p:to>
                                        <p:strVal val="true"/>
                                      </p:to>
                                    </p:set>
                                  </p:childTnLst>
                                </p:cTn>
                              </p:par>
                              <p:par>
                                <p:cTn id="84" presetID="27" presetClass="emph" presetSubtype="0" repeatCount="2000" fill="remove" grpId="1" nodeType="withEffect">
                                  <p:stCondLst>
                                    <p:cond delay="0"/>
                                  </p:stCondLst>
                                  <p:childTnLst>
                                    <p:animClr clrSpc="rgb" dir="cw">
                                      <p:cBhvr override="childStyle">
                                        <p:cTn id="85" dur="500" autoRev="1" fill="remove"/>
                                        <p:tgtEl>
                                          <p:spTgt spid="22"/>
                                        </p:tgtEl>
                                        <p:attrNameLst>
                                          <p:attrName>style.color</p:attrName>
                                        </p:attrNameLst>
                                      </p:cBhvr>
                                      <p:to>
                                        <a:schemeClr val="bg1"/>
                                      </p:to>
                                    </p:animClr>
                                    <p:animClr clrSpc="rgb" dir="cw">
                                      <p:cBhvr>
                                        <p:cTn id="86" dur="500" autoRev="1" fill="remove"/>
                                        <p:tgtEl>
                                          <p:spTgt spid="22"/>
                                        </p:tgtEl>
                                        <p:attrNameLst>
                                          <p:attrName>fillcolor</p:attrName>
                                        </p:attrNameLst>
                                      </p:cBhvr>
                                      <p:to>
                                        <a:schemeClr val="bg1"/>
                                      </p:to>
                                    </p:animClr>
                                    <p:set>
                                      <p:cBhvr>
                                        <p:cTn id="87" dur="500" autoRev="1" fill="remove"/>
                                        <p:tgtEl>
                                          <p:spTgt spid="22"/>
                                        </p:tgtEl>
                                        <p:attrNameLst>
                                          <p:attrName>fill.type</p:attrName>
                                        </p:attrNameLst>
                                      </p:cBhvr>
                                      <p:to>
                                        <p:strVal val="solid"/>
                                      </p:to>
                                    </p:set>
                                    <p:set>
                                      <p:cBhvr>
                                        <p:cTn id="88" dur="500" autoRev="1" fill="remove"/>
                                        <p:tgtEl>
                                          <p:spTgt spid="2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9" grpId="0" animBg="1"/>
      <p:bldP spid="9" grpId="1" animBg="1"/>
      <p:bldP spid="11" grpId="0"/>
      <p:bldP spid="12" grpId="0" animBg="1"/>
      <p:bldP spid="14" grpId="0" animBg="1"/>
      <p:bldP spid="15" grpId="0" animBg="1"/>
      <p:bldP spid="16" grpId="0" animBg="1"/>
      <p:bldP spid="19" grpId="0" animBg="1"/>
      <p:bldP spid="20" grpId="0" animBg="1"/>
      <p:bldP spid="20" grpId="1" animBg="1"/>
      <p:bldP spid="21" grpId="0" animBg="1"/>
      <p:bldP spid="21" grpId="1" animBg="1"/>
      <p:bldP spid="22" grpId="0" animBg="1"/>
      <p:bldP spid="22" grpId="1"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E4ED6-E937-4898-8562-E89DE4939A75}"/>
              </a:ext>
            </a:extLst>
          </p:cNvPr>
          <p:cNvSpPr>
            <a:spLocks noGrp="1"/>
          </p:cNvSpPr>
          <p:nvPr>
            <p:ph type="title"/>
          </p:nvPr>
        </p:nvSpPr>
        <p:spPr/>
        <p:txBody>
          <a:bodyPr/>
          <a:lstStyle/>
          <a:p>
            <a:r>
              <a:rPr lang="en-US" dirty="0" err="1"/>
              <a:t>PipeSwitch</a:t>
            </a:r>
            <a:r>
              <a:rPr lang="en-US" dirty="0"/>
              <a:t> overview: execution</a:t>
            </a:r>
          </a:p>
        </p:txBody>
      </p:sp>
      <p:sp>
        <p:nvSpPr>
          <p:cNvPr id="3" name="Content Placeholder 2">
            <a:extLst>
              <a:ext uri="{FF2B5EF4-FFF2-40B4-BE49-F238E27FC236}">
                <a16:creationId xmlns:a16="http://schemas.microsoft.com/office/drawing/2014/main" id="{FDD234C9-A2CD-4145-8CE5-48723EACA4C9}"/>
              </a:ext>
            </a:extLst>
          </p:cNvPr>
          <p:cNvSpPr>
            <a:spLocks noGrp="1"/>
          </p:cNvSpPr>
          <p:nvPr>
            <p:ph sz="half" idx="1"/>
          </p:nvPr>
        </p:nvSpPr>
        <p:spPr/>
        <p:txBody>
          <a:bodyPr/>
          <a:lstStyle/>
          <a:p>
            <a:endParaRPr lang="en-US" dirty="0"/>
          </a:p>
          <a:p>
            <a:r>
              <a:rPr lang="en-US" dirty="0"/>
              <a:t>Stop the current task and prepare for the next task.</a:t>
            </a:r>
          </a:p>
          <a:p>
            <a:r>
              <a:rPr lang="en-US" dirty="0"/>
              <a:t>Execute the task with pipelined model transmission.</a:t>
            </a:r>
          </a:p>
          <a:p>
            <a:r>
              <a:rPr lang="en-US" dirty="0"/>
              <a:t>Clean the environment for the previous task.</a:t>
            </a:r>
          </a:p>
        </p:txBody>
      </p:sp>
      <p:sp>
        <p:nvSpPr>
          <p:cNvPr id="5" name="Slide Number Placeholder 4">
            <a:extLst>
              <a:ext uri="{FF2B5EF4-FFF2-40B4-BE49-F238E27FC236}">
                <a16:creationId xmlns:a16="http://schemas.microsoft.com/office/drawing/2014/main" id="{92B0CA46-7119-49CA-A549-C9346A5F3755}"/>
              </a:ext>
            </a:extLst>
          </p:cNvPr>
          <p:cNvSpPr>
            <a:spLocks noGrp="1"/>
          </p:cNvSpPr>
          <p:nvPr>
            <p:ph type="sldNum" sz="quarter" idx="12"/>
          </p:nvPr>
        </p:nvSpPr>
        <p:spPr/>
        <p:txBody>
          <a:bodyPr/>
          <a:lstStyle/>
          <a:p>
            <a:fld id="{C86E1430-1ACA-4C2B-AD28-A088DEA68E65}" type="slidenum">
              <a:rPr lang="en-US" smtClean="0"/>
              <a:t>12</a:t>
            </a:fld>
            <a:endParaRPr lang="en-US"/>
          </a:p>
        </p:txBody>
      </p:sp>
      <p:sp>
        <p:nvSpPr>
          <p:cNvPr id="9" name="Rectangle 8">
            <a:extLst>
              <a:ext uri="{FF2B5EF4-FFF2-40B4-BE49-F238E27FC236}">
                <a16:creationId xmlns:a16="http://schemas.microsoft.com/office/drawing/2014/main" id="{AB3C76B1-EEC0-4D14-ABA3-A18563A7F711}"/>
              </a:ext>
            </a:extLst>
          </p:cNvPr>
          <p:cNvSpPr/>
          <p:nvPr/>
        </p:nvSpPr>
        <p:spPr>
          <a:xfrm>
            <a:off x="6036428" y="2499437"/>
            <a:ext cx="5314001" cy="244827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a typeface="Helvetica Neue" charset="0"/>
              <a:cs typeface="Helvetica Neue" charset="0"/>
            </a:endParaRPr>
          </a:p>
        </p:txBody>
      </p:sp>
      <p:sp>
        <p:nvSpPr>
          <p:cNvPr id="11" name="Rectangle 10">
            <a:extLst>
              <a:ext uri="{FF2B5EF4-FFF2-40B4-BE49-F238E27FC236}">
                <a16:creationId xmlns:a16="http://schemas.microsoft.com/office/drawing/2014/main" id="{35C99E9D-8F5D-4193-AFE5-A329FC63D766}"/>
              </a:ext>
            </a:extLst>
          </p:cNvPr>
          <p:cNvSpPr>
            <a:spLocks/>
          </p:cNvSpPr>
          <p:nvPr/>
        </p:nvSpPr>
        <p:spPr>
          <a:xfrm>
            <a:off x="6313073" y="2682106"/>
            <a:ext cx="4760710" cy="524248"/>
          </a:xfrm>
          <a:prstGeom prst="rect">
            <a:avLst/>
          </a:prstGeom>
          <a:solidFill>
            <a:srgbClr val="E8A09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a typeface="Helvetica Neue" charset="0"/>
                <a:cs typeface="Helvetica Neue" charset="0"/>
              </a:rPr>
              <a:t>Controller</a:t>
            </a:r>
          </a:p>
        </p:txBody>
      </p:sp>
      <p:sp>
        <p:nvSpPr>
          <p:cNvPr id="12" name="Rectangle 11">
            <a:extLst>
              <a:ext uri="{FF2B5EF4-FFF2-40B4-BE49-F238E27FC236}">
                <a16:creationId xmlns:a16="http://schemas.microsoft.com/office/drawing/2014/main" id="{B9B71650-7F27-4560-900D-05F06EAA3F0E}"/>
              </a:ext>
            </a:extLst>
          </p:cNvPr>
          <p:cNvSpPr>
            <a:spLocks/>
          </p:cNvSpPr>
          <p:nvPr/>
        </p:nvSpPr>
        <p:spPr>
          <a:xfrm>
            <a:off x="6321705" y="4258314"/>
            <a:ext cx="1048496" cy="524248"/>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a typeface="Helvetica Neue" charset="0"/>
                <a:cs typeface="Helvetica Neue" charset="0"/>
              </a:rPr>
              <a:t>Active</a:t>
            </a:r>
          </a:p>
          <a:p>
            <a:pPr algn="ctr"/>
            <a:r>
              <a:rPr lang="en-US" dirty="0">
                <a:solidFill>
                  <a:schemeClr val="tx1"/>
                </a:solidFill>
                <a:ea typeface="Helvetica Neue" charset="0"/>
                <a:cs typeface="Helvetica Neue" charset="0"/>
              </a:rPr>
              <a:t>Worker</a:t>
            </a:r>
          </a:p>
        </p:txBody>
      </p:sp>
      <p:cxnSp>
        <p:nvCxnSpPr>
          <p:cNvPr id="13" name="Straight Arrow Connector 12">
            <a:extLst>
              <a:ext uri="{FF2B5EF4-FFF2-40B4-BE49-F238E27FC236}">
                <a16:creationId xmlns:a16="http://schemas.microsoft.com/office/drawing/2014/main" id="{7BBC2A88-718C-4D49-A2C0-C655A5FDE388}"/>
              </a:ext>
            </a:extLst>
          </p:cNvPr>
          <p:cNvCxnSpPr/>
          <p:nvPr/>
        </p:nvCxnSpPr>
        <p:spPr>
          <a:xfrm flipH="1" flipV="1">
            <a:off x="6036429" y="4092564"/>
            <a:ext cx="5317371"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33F7339-E39E-407E-83B2-C5C479917C98}"/>
              </a:ext>
            </a:extLst>
          </p:cNvPr>
          <p:cNvSpPr txBox="1"/>
          <p:nvPr/>
        </p:nvSpPr>
        <p:spPr>
          <a:xfrm>
            <a:off x="8412989" y="4338572"/>
            <a:ext cx="596638" cy="369332"/>
          </a:xfrm>
          <a:prstGeom prst="rect">
            <a:avLst/>
          </a:prstGeom>
          <a:noFill/>
        </p:spPr>
        <p:txBody>
          <a:bodyPr wrap="none" rtlCol="0">
            <a:spAutoFit/>
          </a:bodyPr>
          <a:lstStyle/>
          <a:p>
            <a:r>
              <a:rPr lang="en-US" dirty="0">
                <a:ea typeface="Helvetica Neue" charset="0"/>
                <a:cs typeface="Helvetica Neue" charset="0"/>
              </a:rPr>
              <a:t>GPU</a:t>
            </a:r>
          </a:p>
        </p:txBody>
      </p:sp>
      <p:sp>
        <p:nvSpPr>
          <p:cNvPr id="15" name="Down Arrow 32">
            <a:extLst>
              <a:ext uri="{FF2B5EF4-FFF2-40B4-BE49-F238E27FC236}">
                <a16:creationId xmlns:a16="http://schemas.microsoft.com/office/drawing/2014/main" id="{2D955AC0-C763-4799-9560-400442C57FDF}"/>
              </a:ext>
            </a:extLst>
          </p:cNvPr>
          <p:cNvSpPr/>
          <p:nvPr/>
        </p:nvSpPr>
        <p:spPr>
          <a:xfrm>
            <a:off x="7967368" y="3982306"/>
            <a:ext cx="224678" cy="27710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descr="mage result for aws lambda">
            <a:extLst>
              <a:ext uri="{FF2B5EF4-FFF2-40B4-BE49-F238E27FC236}">
                <a16:creationId xmlns:a16="http://schemas.microsoft.com/office/drawing/2014/main" id="{0DC6697D-B893-4DD6-A393-2A11974BD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5682" y="2047793"/>
            <a:ext cx="255493" cy="264303"/>
          </a:xfrm>
          <a:prstGeom prst="rect">
            <a:avLst/>
          </a:prstGeom>
          <a:noFill/>
          <a:extLst>
            <a:ext uri="{909E8E84-426E-40DD-AFC4-6F175D3DCCD1}">
              <a14:hiddenFill xmlns:a14="http://schemas.microsoft.com/office/drawing/2010/main">
                <a:solidFill>
                  <a:srgbClr val="FFFFFF"/>
                </a:solidFill>
              </a14:hiddenFill>
            </a:ext>
          </a:extLst>
        </p:spPr>
      </p:pic>
      <p:sp>
        <p:nvSpPr>
          <p:cNvPr id="17" name="Down Arrow 38">
            <a:extLst>
              <a:ext uri="{FF2B5EF4-FFF2-40B4-BE49-F238E27FC236}">
                <a16:creationId xmlns:a16="http://schemas.microsoft.com/office/drawing/2014/main" id="{C2A9C9B5-0300-4E91-81C4-E3D524380D65}"/>
              </a:ext>
            </a:extLst>
          </p:cNvPr>
          <p:cNvSpPr/>
          <p:nvPr/>
        </p:nvSpPr>
        <p:spPr>
          <a:xfrm flipV="1">
            <a:off x="6733614" y="3930297"/>
            <a:ext cx="224678" cy="27710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40">
            <a:extLst>
              <a:ext uri="{FF2B5EF4-FFF2-40B4-BE49-F238E27FC236}">
                <a16:creationId xmlns:a16="http://schemas.microsoft.com/office/drawing/2014/main" id="{7B357C52-06A4-4982-8F98-A88CFA4E52A0}"/>
              </a:ext>
            </a:extLst>
          </p:cNvPr>
          <p:cNvSpPr/>
          <p:nvPr/>
        </p:nvSpPr>
        <p:spPr>
          <a:xfrm>
            <a:off x="8581089" y="2380451"/>
            <a:ext cx="224678" cy="29154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Up-Down Arrow 33">
            <a:extLst>
              <a:ext uri="{FF2B5EF4-FFF2-40B4-BE49-F238E27FC236}">
                <a16:creationId xmlns:a16="http://schemas.microsoft.com/office/drawing/2014/main" id="{9C9FBF4C-BDB8-409A-9027-E36FD166789A}"/>
              </a:ext>
            </a:extLst>
          </p:cNvPr>
          <p:cNvSpPr/>
          <p:nvPr/>
        </p:nvSpPr>
        <p:spPr>
          <a:xfrm>
            <a:off x="10437197" y="3931667"/>
            <a:ext cx="224678" cy="337016"/>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0" descr="elated image">
            <a:extLst>
              <a:ext uri="{FF2B5EF4-FFF2-40B4-BE49-F238E27FC236}">
                <a16:creationId xmlns:a16="http://schemas.microsoft.com/office/drawing/2014/main" id="{8C31CBD7-D9A8-44D5-A750-B2FE5B77839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362" b="34219"/>
          <a:stretch/>
        </p:blipFill>
        <p:spPr bwMode="auto">
          <a:xfrm>
            <a:off x="8922746" y="4201501"/>
            <a:ext cx="1386125" cy="560258"/>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8C8228CB-65A2-4C20-934D-926B58294D13}"/>
              </a:ext>
            </a:extLst>
          </p:cNvPr>
          <p:cNvSpPr/>
          <p:nvPr/>
        </p:nvSpPr>
        <p:spPr>
          <a:xfrm>
            <a:off x="6313073" y="3374497"/>
            <a:ext cx="1048496" cy="524248"/>
          </a:xfrm>
          <a:prstGeom prst="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a typeface="Helvetica Neue" charset="0"/>
              <a:cs typeface="Helvetica Neue" charset="0"/>
            </a:endParaRPr>
          </a:p>
        </p:txBody>
      </p:sp>
      <p:sp>
        <p:nvSpPr>
          <p:cNvPr id="25" name="Rectangle 24">
            <a:extLst>
              <a:ext uri="{FF2B5EF4-FFF2-40B4-BE49-F238E27FC236}">
                <a16:creationId xmlns:a16="http://schemas.microsoft.com/office/drawing/2014/main" id="{39D39FFE-FEB2-4431-94F7-2735018F34A1}"/>
              </a:ext>
            </a:extLst>
          </p:cNvPr>
          <p:cNvSpPr>
            <a:spLocks/>
          </p:cNvSpPr>
          <p:nvPr/>
        </p:nvSpPr>
        <p:spPr>
          <a:xfrm>
            <a:off x="10025287" y="3374497"/>
            <a:ext cx="1048496" cy="524248"/>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a typeface="Helvetica Neue" charset="0"/>
                <a:cs typeface="Helvetica Neue" charset="0"/>
              </a:rPr>
              <a:t>Memory</a:t>
            </a:r>
          </a:p>
          <a:p>
            <a:pPr algn="ctr"/>
            <a:r>
              <a:rPr lang="en-US" dirty="0">
                <a:solidFill>
                  <a:schemeClr val="tx1"/>
                </a:solidFill>
                <a:ea typeface="Helvetica Neue" charset="0"/>
                <a:cs typeface="Helvetica Neue" charset="0"/>
              </a:rPr>
              <a:t>Daemon</a:t>
            </a:r>
          </a:p>
        </p:txBody>
      </p:sp>
      <p:sp>
        <p:nvSpPr>
          <p:cNvPr id="26" name="Rectangle 25">
            <a:extLst>
              <a:ext uri="{FF2B5EF4-FFF2-40B4-BE49-F238E27FC236}">
                <a16:creationId xmlns:a16="http://schemas.microsoft.com/office/drawing/2014/main" id="{37D2216A-8384-45A0-87D3-2635747C94AA}"/>
              </a:ext>
            </a:extLst>
          </p:cNvPr>
          <p:cNvSpPr/>
          <p:nvPr/>
        </p:nvSpPr>
        <p:spPr>
          <a:xfrm>
            <a:off x="7550477" y="3374497"/>
            <a:ext cx="1048496" cy="524248"/>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a typeface="Helvetica Neue" charset="0"/>
                <a:cs typeface="Helvetica Neue" charset="0"/>
              </a:rPr>
              <a:t>Standby</a:t>
            </a:r>
          </a:p>
          <a:p>
            <a:pPr algn="ctr"/>
            <a:r>
              <a:rPr lang="en-US" dirty="0">
                <a:solidFill>
                  <a:schemeClr val="tx1"/>
                </a:solidFill>
                <a:ea typeface="Helvetica Neue" charset="0"/>
                <a:cs typeface="Helvetica Neue" charset="0"/>
              </a:rPr>
              <a:t>Worker</a:t>
            </a:r>
          </a:p>
        </p:txBody>
      </p:sp>
      <p:sp>
        <p:nvSpPr>
          <p:cNvPr id="27" name="Rectangle 26">
            <a:extLst>
              <a:ext uri="{FF2B5EF4-FFF2-40B4-BE49-F238E27FC236}">
                <a16:creationId xmlns:a16="http://schemas.microsoft.com/office/drawing/2014/main" id="{55ADDDDE-5566-46C2-A9D6-33AF65DC27DB}"/>
              </a:ext>
            </a:extLst>
          </p:cNvPr>
          <p:cNvSpPr/>
          <p:nvPr/>
        </p:nvSpPr>
        <p:spPr>
          <a:xfrm>
            <a:off x="8787882" y="3374497"/>
            <a:ext cx="1048496" cy="524248"/>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ea typeface="Helvetica Neue" charset="0"/>
                <a:cs typeface="Helvetica Neue" charset="0"/>
              </a:rPr>
              <a:t>Standby</a:t>
            </a:r>
          </a:p>
          <a:p>
            <a:pPr algn="ctr"/>
            <a:r>
              <a:rPr lang="en-US" dirty="0">
                <a:solidFill>
                  <a:schemeClr val="tx1"/>
                </a:solidFill>
                <a:ea typeface="Helvetica Neue" charset="0"/>
                <a:cs typeface="Helvetica Neue" charset="0"/>
              </a:rPr>
              <a:t>Worker</a:t>
            </a:r>
          </a:p>
        </p:txBody>
      </p:sp>
      <p:sp>
        <p:nvSpPr>
          <p:cNvPr id="22" name="TextBox 21">
            <a:extLst>
              <a:ext uri="{FF2B5EF4-FFF2-40B4-BE49-F238E27FC236}">
                <a16:creationId xmlns:a16="http://schemas.microsoft.com/office/drawing/2014/main" id="{540FB3D8-EF74-4508-BEBF-1EDB127A66FC}"/>
              </a:ext>
            </a:extLst>
          </p:cNvPr>
          <p:cNvSpPr txBox="1"/>
          <p:nvPr/>
        </p:nvSpPr>
        <p:spPr>
          <a:xfrm>
            <a:off x="8769249" y="1910286"/>
            <a:ext cx="613117" cy="646331"/>
          </a:xfrm>
          <a:prstGeom prst="rect">
            <a:avLst/>
          </a:prstGeom>
          <a:noFill/>
        </p:spPr>
        <p:txBody>
          <a:bodyPr wrap="none" rtlCol="0">
            <a:spAutoFit/>
          </a:bodyPr>
          <a:lstStyle/>
          <a:p>
            <a:pPr algn="ctr"/>
            <a:r>
              <a:rPr lang="en-US" dirty="0"/>
              <a:t>New</a:t>
            </a:r>
          </a:p>
          <a:p>
            <a:pPr algn="ctr"/>
            <a:r>
              <a:rPr lang="en-US" dirty="0"/>
              <a:t>Task</a:t>
            </a:r>
          </a:p>
        </p:txBody>
      </p:sp>
      <p:pic>
        <p:nvPicPr>
          <p:cNvPr id="23" name="Picture 2" descr="mage result for aws lambda">
            <a:extLst>
              <a:ext uri="{FF2B5EF4-FFF2-40B4-BE49-F238E27FC236}">
                <a16:creationId xmlns:a16="http://schemas.microsoft.com/office/drawing/2014/main" id="{882A96C0-030A-4328-8835-E2948E032F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3155" y="4315614"/>
            <a:ext cx="255493" cy="264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28294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Sources of context switching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13</a:t>
            </a:fld>
            <a:endParaRPr lang="en-US"/>
          </a:p>
        </p:txBody>
      </p:sp>
      <p:sp>
        <p:nvSpPr>
          <p:cNvPr id="7" name="Rectangle: Rounded Corners 6">
            <a:extLst>
              <a:ext uri="{FF2B5EF4-FFF2-40B4-BE49-F238E27FC236}">
                <a16:creationId xmlns:a16="http://schemas.microsoft.com/office/drawing/2014/main" id="{48603C38-1161-4F4A-B83B-AD8F72D9D886}"/>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9" name="Rectangle: Rounded Corners 8">
            <a:extLst>
              <a:ext uri="{FF2B5EF4-FFF2-40B4-BE49-F238E27FC236}">
                <a16:creationId xmlns:a16="http://schemas.microsoft.com/office/drawing/2014/main" id="{0AE1D164-950D-495E-B521-4D019718256A}"/>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15" name="Rectangle: Rounded Corners 14">
            <a:extLst>
              <a:ext uri="{FF2B5EF4-FFF2-40B4-BE49-F238E27FC236}">
                <a16:creationId xmlns:a16="http://schemas.microsoft.com/office/drawing/2014/main" id="{AF7A4456-016B-43AB-99FF-A6363FFC90A8}"/>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17" name="Rectangle: Rounded Corners 16">
            <a:extLst>
              <a:ext uri="{FF2B5EF4-FFF2-40B4-BE49-F238E27FC236}">
                <a16:creationId xmlns:a16="http://schemas.microsoft.com/office/drawing/2014/main" id="{532DE250-E56D-4CCE-979C-2C6BCB87F380}"/>
              </a:ext>
            </a:extLst>
          </p:cNvPr>
          <p:cNvSpPr/>
          <p:nvPr/>
        </p:nvSpPr>
        <p:spPr>
          <a:xfrm>
            <a:off x="838198"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Tree>
    <p:custDataLst>
      <p:tags r:id="rId1"/>
    </p:custDataLst>
    <p:extLst>
      <p:ext uri="{BB962C8B-B14F-4D97-AF65-F5344CB8AC3E}">
        <p14:creationId xmlns:p14="http://schemas.microsoft.com/office/powerpoint/2010/main" val="26042283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5"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14</a:t>
            </a:fld>
            <a:endParaRPr lang="en-US"/>
          </a:p>
        </p:txBody>
      </p:sp>
      <p:sp>
        <p:nvSpPr>
          <p:cNvPr id="22" name="Rectangle: Rounded Corners 21">
            <a:extLst>
              <a:ext uri="{FF2B5EF4-FFF2-40B4-BE49-F238E27FC236}">
                <a16:creationId xmlns:a16="http://schemas.microsoft.com/office/drawing/2014/main" id="{0ABD5997-1E4C-47DB-9888-C34B31132F22}"/>
              </a:ext>
            </a:extLst>
          </p:cNvPr>
          <p:cNvSpPr/>
          <p:nvPr/>
        </p:nvSpPr>
        <p:spPr>
          <a:xfrm>
            <a:off x="6990414" y="1690688"/>
            <a:ext cx="4363389" cy="70104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Pipelined</a:t>
            </a:r>
          </a:p>
          <a:p>
            <a:pPr algn="ctr"/>
            <a:r>
              <a:rPr lang="en-US" sz="2400" dirty="0"/>
              <a:t>model transmission</a:t>
            </a:r>
          </a:p>
        </p:txBody>
      </p:sp>
      <p:cxnSp>
        <p:nvCxnSpPr>
          <p:cNvPr id="26" name="Straight Arrow Connector 25">
            <a:extLst>
              <a:ext uri="{FF2B5EF4-FFF2-40B4-BE49-F238E27FC236}">
                <a16:creationId xmlns:a16="http://schemas.microsoft.com/office/drawing/2014/main" id="{D7D1C509-4264-40AB-9651-87FD1132795F}"/>
              </a:ext>
            </a:extLst>
          </p:cNvPr>
          <p:cNvCxnSpPr/>
          <p:nvPr/>
        </p:nvCxnSpPr>
        <p:spPr>
          <a:xfrm>
            <a:off x="5671281" y="2019425"/>
            <a:ext cx="1059305" cy="0"/>
          </a:xfrm>
          <a:prstGeom prst="straightConnector1">
            <a:avLst/>
          </a:prstGeom>
          <a:ln w="50800">
            <a:headEnd w="lg" len="lg"/>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4C83B2F8-B7A4-4A68-B2A1-8F40BFE74199}"/>
              </a:ext>
            </a:extLst>
          </p:cNvPr>
          <p:cNvSpPr/>
          <p:nvPr/>
        </p:nvSpPr>
        <p:spPr>
          <a:xfrm>
            <a:off x="838199" y="5672454"/>
            <a:ext cx="4363388" cy="683896"/>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Task cleaning</a:t>
            </a:r>
          </a:p>
        </p:txBody>
      </p:sp>
      <p:sp>
        <p:nvSpPr>
          <p:cNvPr id="7" name="Rectangle: Rounded Corners 6">
            <a:extLst>
              <a:ext uri="{FF2B5EF4-FFF2-40B4-BE49-F238E27FC236}">
                <a16:creationId xmlns:a16="http://schemas.microsoft.com/office/drawing/2014/main" id="{C7BD5C1B-EF26-4977-B428-E6D6B89CF4A1}"/>
              </a:ext>
            </a:extLst>
          </p:cNvPr>
          <p:cNvSpPr/>
          <p:nvPr/>
        </p:nvSpPr>
        <p:spPr>
          <a:xfrm>
            <a:off x="838198" y="4349876"/>
            <a:ext cx="4363389" cy="701040"/>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Task initialization</a:t>
            </a:r>
          </a:p>
        </p:txBody>
      </p:sp>
      <p:sp>
        <p:nvSpPr>
          <p:cNvPr id="8" name="Rectangle: Rounded Corners 7">
            <a:extLst>
              <a:ext uri="{FF2B5EF4-FFF2-40B4-BE49-F238E27FC236}">
                <a16:creationId xmlns:a16="http://schemas.microsoft.com/office/drawing/2014/main" id="{FD5CBDE9-CB4F-40A5-8240-703475DF0440}"/>
              </a:ext>
            </a:extLst>
          </p:cNvPr>
          <p:cNvSpPr/>
          <p:nvPr/>
        </p:nvSpPr>
        <p:spPr>
          <a:xfrm>
            <a:off x="838198" y="3018920"/>
            <a:ext cx="4363389" cy="698371"/>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Memory allocation</a:t>
            </a:r>
          </a:p>
        </p:txBody>
      </p:sp>
      <p:sp>
        <p:nvSpPr>
          <p:cNvPr id="9" name="Rectangle: Rounded Corners 8">
            <a:extLst>
              <a:ext uri="{FF2B5EF4-FFF2-40B4-BE49-F238E27FC236}">
                <a16:creationId xmlns:a16="http://schemas.microsoft.com/office/drawing/2014/main" id="{04962556-139C-4251-A99B-3867255321A1}"/>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Tree>
    <p:extLst>
      <p:ext uri="{BB962C8B-B14F-4D97-AF65-F5344CB8AC3E}">
        <p14:creationId xmlns:p14="http://schemas.microsoft.com/office/powerpoint/2010/main" val="16192485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9"/>
                                        </p:tgtEl>
                                      </p:cBhvr>
                                    </p:animEffect>
                                    <p:animScale>
                                      <p:cBhvr>
                                        <p:cTn id="7" dur="500" autoRev="1" fill="hold"/>
                                        <p:tgtEl>
                                          <p:spTgt spid="9"/>
                                        </p:tgtEl>
                                      </p:cBhvr>
                                      <p:by x="105000" y="105000"/>
                                    </p:animScale>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0D25-257B-462D-BDC1-8B01476D9B94}"/>
              </a:ext>
            </a:extLst>
          </p:cNvPr>
          <p:cNvSpPr>
            <a:spLocks noGrp="1"/>
          </p:cNvSpPr>
          <p:nvPr>
            <p:ph type="title"/>
          </p:nvPr>
        </p:nvSpPr>
        <p:spPr/>
        <p:txBody>
          <a:bodyPr/>
          <a:lstStyle/>
          <a:p>
            <a:r>
              <a:rPr lang="en-US" dirty="0"/>
              <a:t>DL models have layered structures</a:t>
            </a:r>
          </a:p>
        </p:txBody>
      </p:sp>
      <p:sp>
        <p:nvSpPr>
          <p:cNvPr id="5" name="Slide Number Placeholder 4">
            <a:extLst>
              <a:ext uri="{FF2B5EF4-FFF2-40B4-BE49-F238E27FC236}">
                <a16:creationId xmlns:a16="http://schemas.microsoft.com/office/drawing/2014/main" id="{EA60F074-F3AE-458A-BA9E-50DD87A9313D}"/>
              </a:ext>
            </a:extLst>
          </p:cNvPr>
          <p:cNvSpPr>
            <a:spLocks noGrp="1"/>
          </p:cNvSpPr>
          <p:nvPr>
            <p:ph type="sldNum" sz="quarter" idx="12"/>
          </p:nvPr>
        </p:nvSpPr>
        <p:spPr/>
        <p:txBody>
          <a:bodyPr/>
          <a:lstStyle/>
          <a:p>
            <a:fld id="{C86E1430-1ACA-4C2B-AD28-A088DEA68E65}" type="slidenum">
              <a:rPr lang="en-US" smtClean="0"/>
              <a:t>15</a:t>
            </a:fld>
            <a:endParaRPr lang="en-US"/>
          </a:p>
        </p:txBody>
      </p:sp>
      <p:sp>
        <p:nvSpPr>
          <p:cNvPr id="9" name="Rectangle: Rounded Corners 8">
            <a:extLst>
              <a:ext uri="{FF2B5EF4-FFF2-40B4-BE49-F238E27FC236}">
                <a16:creationId xmlns:a16="http://schemas.microsoft.com/office/drawing/2014/main" id="{D1FBB06E-C52A-4D87-8CF6-11E22700CE7E}"/>
              </a:ext>
            </a:extLst>
          </p:cNvPr>
          <p:cNvSpPr/>
          <p:nvPr/>
        </p:nvSpPr>
        <p:spPr>
          <a:xfrm>
            <a:off x="5331460" y="1690688"/>
            <a:ext cx="152908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Input</a:t>
            </a:r>
          </a:p>
        </p:txBody>
      </p:sp>
      <p:sp>
        <p:nvSpPr>
          <p:cNvPr id="11" name="Rectangle: Rounded Corners 10">
            <a:extLst>
              <a:ext uri="{FF2B5EF4-FFF2-40B4-BE49-F238E27FC236}">
                <a16:creationId xmlns:a16="http://schemas.microsoft.com/office/drawing/2014/main" id="{1CC6C48F-008F-46D7-9BD5-DABE7BAF32EC}"/>
              </a:ext>
            </a:extLst>
          </p:cNvPr>
          <p:cNvSpPr/>
          <p:nvPr/>
        </p:nvSpPr>
        <p:spPr>
          <a:xfrm>
            <a:off x="4554220" y="2452371"/>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Layer-1</a:t>
            </a:r>
          </a:p>
        </p:txBody>
      </p:sp>
      <p:sp>
        <p:nvSpPr>
          <p:cNvPr id="13" name="Rectangle: Rounded Corners 12">
            <a:extLst>
              <a:ext uri="{FF2B5EF4-FFF2-40B4-BE49-F238E27FC236}">
                <a16:creationId xmlns:a16="http://schemas.microsoft.com/office/drawing/2014/main" id="{DC3E3555-0478-42AC-8D67-D439E21FC4B0}"/>
              </a:ext>
            </a:extLst>
          </p:cNvPr>
          <p:cNvSpPr/>
          <p:nvPr/>
        </p:nvSpPr>
        <p:spPr>
          <a:xfrm>
            <a:off x="4554220" y="3214054"/>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Layer-2</a:t>
            </a:r>
          </a:p>
        </p:txBody>
      </p:sp>
      <p:sp>
        <p:nvSpPr>
          <p:cNvPr id="15" name="Rectangle: Rounded Corners 14">
            <a:extLst>
              <a:ext uri="{FF2B5EF4-FFF2-40B4-BE49-F238E27FC236}">
                <a16:creationId xmlns:a16="http://schemas.microsoft.com/office/drawing/2014/main" id="{8FFCC403-45C8-4BEE-B6D9-9ACE2189DAA7}"/>
              </a:ext>
            </a:extLst>
          </p:cNvPr>
          <p:cNvSpPr/>
          <p:nvPr/>
        </p:nvSpPr>
        <p:spPr>
          <a:xfrm>
            <a:off x="4554220" y="3975737"/>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a:t>
            </a:r>
          </a:p>
        </p:txBody>
      </p:sp>
      <p:sp>
        <p:nvSpPr>
          <p:cNvPr id="17" name="Rectangle: Rounded Corners 16">
            <a:extLst>
              <a:ext uri="{FF2B5EF4-FFF2-40B4-BE49-F238E27FC236}">
                <a16:creationId xmlns:a16="http://schemas.microsoft.com/office/drawing/2014/main" id="{5A75DC96-2713-4ED9-8AAE-5958981602A8}"/>
              </a:ext>
            </a:extLst>
          </p:cNvPr>
          <p:cNvSpPr/>
          <p:nvPr/>
        </p:nvSpPr>
        <p:spPr>
          <a:xfrm>
            <a:off x="4554220" y="4737420"/>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Layer-N</a:t>
            </a:r>
          </a:p>
        </p:txBody>
      </p:sp>
      <p:sp>
        <p:nvSpPr>
          <p:cNvPr id="19" name="Rectangle: Rounded Corners 18">
            <a:extLst>
              <a:ext uri="{FF2B5EF4-FFF2-40B4-BE49-F238E27FC236}">
                <a16:creationId xmlns:a16="http://schemas.microsoft.com/office/drawing/2014/main" id="{74A2BC39-3DC5-4300-AA80-9CDC7F6ACF3B}"/>
              </a:ext>
            </a:extLst>
          </p:cNvPr>
          <p:cNvSpPr/>
          <p:nvPr/>
        </p:nvSpPr>
        <p:spPr>
          <a:xfrm>
            <a:off x="5331460" y="5499103"/>
            <a:ext cx="152908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Output</a:t>
            </a:r>
          </a:p>
        </p:txBody>
      </p:sp>
      <p:cxnSp>
        <p:nvCxnSpPr>
          <p:cNvPr id="22" name="Straight Arrow Connector 21">
            <a:extLst>
              <a:ext uri="{FF2B5EF4-FFF2-40B4-BE49-F238E27FC236}">
                <a16:creationId xmlns:a16="http://schemas.microsoft.com/office/drawing/2014/main" id="{716EC094-BE1E-4230-9DA4-C5588D3D2C17}"/>
              </a:ext>
            </a:extLst>
          </p:cNvPr>
          <p:cNvCxnSpPr>
            <a:stCxn id="9" idx="2"/>
            <a:endCxn id="11" idx="0"/>
          </p:cNvCxnSpPr>
          <p:nvPr/>
        </p:nvCxnSpPr>
        <p:spPr>
          <a:xfrm>
            <a:off x="6096000" y="2290128"/>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5851C4D-F39C-46D5-82F4-F2967E2E14EA}"/>
              </a:ext>
            </a:extLst>
          </p:cNvPr>
          <p:cNvCxnSpPr>
            <a:cxnSpLocks/>
            <a:stCxn id="11" idx="2"/>
            <a:endCxn id="13" idx="0"/>
          </p:cNvCxnSpPr>
          <p:nvPr/>
        </p:nvCxnSpPr>
        <p:spPr>
          <a:xfrm>
            <a:off x="6096000" y="3051811"/>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AB2F2B3-BB0D-4D90-8BE5-F0B3A84244CA}"/>
              </a:ext>
            </a:extLst>
          </p:cNvPr>
          <p:cNvCxnSpPr>
            <a:cxnSpLocks/>
            <a:stCxn id="13" idx="2"/>
            <a:endCxn id="15" idx="0"/>
          </p:cNvCxnSpPr>
          <p:nvPr/>
        </p:nvCxnSpPr>
        <p:spPr>
          <a:xfrm>
            <a:off x="6096000" y="3813494"/>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250B6D7-0A63-41DD-9FE5-452C164062F3}"/>
              </a:ext>
            </a:extLst>
          </p:cNvPr>
          <p:cNvCxnSpPr>
            <a:cxnSpLocks/>
            <a:stCxn id="15" idx="2"/>
            <a:endCxn id="17" idx="0"/>
          </p:cNvCxnSpPr>
          <p:nvPr/>
        </p:nvCxnSpPr>
        <p:spPr>
          <a:xfrm>
            <a:off x="6096000" y="4575177"/>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E745240-E51E-45BD-AE4C-2ABA7517CD61}"/>
              </a:ext>
            </a:extLst>
          </p:cNvPr>
          <p:cNvCxnSpPr>
            <a:cxnSpLocks/>
            <a:stCxn id="17" idx="2"/>
            <a:endCxn id="19" idx="0"/>
          </p:cNvCxnSpPr>
          <p:nvPr/>
        </p:nvCxnSpPr>
        <p:spPr>
          <a:xfrm>
            <a:off x="6096000" y="5336860"/>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Arrow: Down 34">
            <a:extLst>
              <a:ext uri="{FF2B5EF4-FFF2-40B4-BE49-F238E27FC236}">
                <a16:creationId xmlns:a16="http://schemas.microsoft.com/office/drawing/2014/main" id="{7ED5C2F7-BFD3-47DE-A9F6-1592D61E7CE8}"/>
              </a:ext>
            </a:extLst>
          </p:cNvPr>
          <p:cNvSpPr/>
          <p:nvPr/>
        </p:nvSpPr>
        <p:spPr>
          <a:xfrm>
            <a:off x="3322434" y="1690688"/>
            <a:ext cx="467246" cy="4407855"/>
          </a:xfrm>
          <a:prstGeom prst="downArrow">
            <a:avLst>
              <a:gd name="adj1" fmla="val 36953"/>
              <a:gd name="adj2" fmla="val 1084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48D4040B-4CE2-44CB-B537-5DA1C54E4493}"/>
              </a:ext>
            </a:extLst>
          </p:cNvPr>
          <p:cNvSpPr/>
          <p:nvPr/>
        </p:nvSpPr>
        <p:spPr>
          <a:xfrm flipV="1">
            <a:off x="8402320" y="1690688"/>
            <a:ext cx="467246" cy="4407855"/>
          </a:xfrm>
          <a:prstGeom prst="downArrow">
            <a:avLst>
              <a:gd name="adj1" fmla="val 36953"/>
              <a:gd name="adj2" fmla="val 1084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9171A553-3C99-4AF9-89E7-BA9642A1E311}"/>
              </a:ext>
            </a:extLst>
          </p:cNvPr>
          <p:cNvSpPr txBox="1"/>
          <p:nvPr/>
        </p:nvSpPr>
        <p:spPr>
          <a:xfrm>
            <a:off x="1036551" y="3274885"/>
            <a:ext cx="2285883" cy="1077218"/>
          </a:xfrm>
          <a:prstGeom prst="rect">
            <a:avLst/>
          </a:prstGeom>
          <a:noFill/>
        </p:spPr>
        <p:txBody>
          <a:bodyPr wrap="square" rtlCol="0">
            <a:spAutoFit/>
          </a:bodyPr>
          <a:lstStyle/>
          <a:p>
            <a:pPr algn="ctr"/>
            <a:r>
              <a:rPr lang="en-US" sz="3200" dirty="0">
                <a:solidFill>
                  <a:srgbClr val="D9615F"/>
                </a:solidFill>
              </a:rPr>
              <a:t>Forward</a:t>
            </a:r>
          </a:p>
          <a:p>
            <a:pPr algn="ctr"/>
            <a:r>
              <a:rPr lang="en-US" sz="3200" dirty="0">
                <a:solidFill>
                  <a:srgbClr val="D9615F"/>
                </a:solidFill>
              </a:rPr>
              <a:t>Propagation</a:t>
            </a:r>
          </a:p>
        </p:txBody>
      </p:sp>
      <p:sp>
        <p:nvSpPr>
          <p:cNvPr id="40" name="TextBox 39">
            <a:extLst>
              <a:ext uri="{FF2B5EF4-FFF2-40B4-BE49-F238E27FC236}">
                <a16:creationId xmlns:a16="http://schemas.microsoft.com/office/drawing/2014/main" id="{C6285961-C9FD-4443-87EF-20F6500AE285}"/>
              </a:ext>
            </a:extLst>
          </p:cNvPr>
          <p:cNvSpPr txBox="1"/>
          <p:nvPr/>
        </p:nvSpPr>
        <p:spPr>
          <a:xfrm>
            <a:off x="8869566" y="3356006"/>
            <a:ext cx="2285883" cy="1077218"/>
          </a:xfrm>
          <a:prstGeom prst="rect">
            <a:avLst/>
          </a:prstGeom>
          <a:noFill/>
        </p:spPr>
        <p:txBody>
          <a:bodyPr wrap="square" rtlCol="0">
            <a:spAutoFit/>
          </a:bodyPr>
          <a:lstStyle/>
          <a:p>
            <a:pPr algn="ctr"/>
            <a:r>
              <a:rPr lang="en-US" sz="3200" dirty="0">
                <a:solidFill>
                  <a:srgbClr val="D9615F"/>
                </a:solidFill>
              </a:rPr>
              <a:t>Backward</a:t>
            </a:r>
          </a:p>
          <a:p>
            <a:pPr algn="ctr"/>
            <a:r>
              <a:rPr lang="en-US" sz="3200" dirty="0">
                <a:solidFill>
                  <a:srgbClr val="D9615F"/>
                </a:solidFill>
              </a:rPr>
              <a:t>Propagation</a:t>
            </a:r>
          </a:p>
        </p:txBody>
      </p:sp>
    </p:spTree>
    <p:custDataLst>
      <p:tags r:id="rId1"/>
    </p:custDataLst>
    <p:extLst>
      <p:ext uri="{BB962C8B-B14F-4D97-AF65-F5344CB8AC3E}">
        <p14:creationId xmlns:p14="http://schemas.microsoft.com/office/powerpoint/2010/main" val="4963033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up)">
                                      <p:cBhvr>
                                        <p:cTn id="35" dur="500"/>
                                        <p:tgtEl>
                                          <p:spTgt spid="25"/>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up)">
                                      <p:cBhvr>
                                        <p:cTn id="52" dur="500"/>
                                        <p:tgtEl>
                                          <p:spTgt spid="35"/>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par>
                          <p:cTn id="57" fill="hold">
                            <p:stCondLst>
                              <p:cond delay="1000"/>
                            </p:stCondLst>
                            <p:childTnLst>
                              <p:par>
                                <p:cTn id="58" presetID="22" presetClass="entr" presetSubtype="4"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down)">
                                      <p:cBhvr>
                                        <p:cTn id="60" dur="500"/>
                                        <p:tgtEl>
                                          <p:spTgt spid="37"/>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9" grpId="0" animBg="1"/>
      <p:bldP spid="35" grpId="0" animBg="1"/>
      <p:bldP spid="37" grpId="0" animBg="1"/>
      <p:bldP spid="38"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6936CF-E235-4242-9282-28FCDDA4976E}"/>
              </a:ext>
            </a:extLst>
          </p:cNvPr>
          <p:cNvSpPr>
            <a:spLocks noGrp="1"/>
          </p:cNvSpPr>
          <p:nvPr>
            <p:ph type="title"/>
          </p:nvPr>
        </p:nvSpPr>
        <p:spPr>
          <a:xfrm>
            <a:off x="838200" y="365125"/>
            <a:ext cx="10169605" cy="1325563"/>
          </a:xfrm>
        </p:spPr>
        <p:txBody>
          <a:bodyPr/>
          <a:lstStyle/>
          <a:p>
            <a:r>
              <a:rPr lang="en-US" dirty="0"/>
              <a:t>Sequential model transmission and execution</a:t>
            </a:r>
          </a:p>
        </p:txBody>
      </p:sp>
      <p:sp>
        <p:nvSpPr>
          <p:cNvPr id="4" name="Slide Number Placeholder 3">
            <a:extLst>
              <a:ext uri="{FF2B5EF4-FFF2-40B4-BE49-F238E27FC236}">
                <a16:creationId xmlns:a16="http://schemas.microsoft.com/office/drawing/2014/main" id="{31D87410-626E-4AA2-AE94-1E8716528DDB}"/>
              </a:ext>
            </a:extLst>
          </p:cNvPr>
          <p:cNvSpPr>
            <a:spLocks noGrp="1"/>
          </p:cNvSpPr>
          <p:nvPr>
            <p:ph type="sldNum" sz="quarter" idx="12"/>
          </p:nvPr>
        </p:nvSpPr>
        <p:spPr/>
        <p:txBody>
          <a:bodyPr/>
          <a:lstStyle/>
          <a:p>
            <a:fld id="{C86E1430-1ACA-4C2B-AD28-A088DEA68E65}" type="slidenum">
              <a:rPr lang="en-US" smtClean="0"/>
              <a:t>16</a:t>
            </a:fld>
            <a:endParaRPr lang="en-US"/>
          </a:p>
        </p:txBody>
      </p:sp>
      <p:sp>
        <p:nvSpPr>
          <p:cNvPr id="6" name="Rectangle 5">
            <a:extLst>
              <a:ext uri="{FF2B5EF4-FFF2-40B4-BE49-F238E27FC236}">
                <a16:creationId xmlns:a16="http://schemas.microsoft.com/office/drawing/2014/main" id="{2A03A15D-551C-4F46-9639-8EA6C1C603DD}"/>
              </a:ext>
            </a:extLst>
          </p:cNvPr>
          <p:cNvSpPr/>
          <p:nvPr/>
        </p:nvSpPr>
        <p:spPr>
          <a:xfrm>
            <a:off x="838200" y="3081910"/>
            <a:ext cx="1049713"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sp>
        <p:nvSpPr>
          <p:cNvPr id="7" name="Rectangle 6">
            <a:extLst>
              <a:ext uri="{FF2B5EF4-FFF2-40B4-BE49-F238E27FC236}">
                <a16:creationId xmlns:a16="http://schemas.microsoft.com/office/drawing/2014/main" id="{E9DEE720-91C4-4863-9A23-115EEFF1EA12}"/>
              </a:ext>
            </a:extLst>
          </p:cNvPr>
          <p:cNvSpPr>
            <a:spLocks/>
          </p:cNvSpPr>
          <p:nvPr/>
        </p:nvSpPr>
        <p:spPr>
          <a:xfrm>
            <a:off x="5337963" y="3081910"/>
            <a:ext cx="899754"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sp>
        <p:nvSpPr>
          <p:cNvPr id="8" name="TextBox 7">
            <a:extLst>
              <a:ext uri="{FF2B5EF4-FFF2-40B4-BE49-F238E27FC236}">
                <a16:creationId xmlns:a16="http://schemas.microsoft.com/office/drawing/2014/main" id="{81C95ABB-155B-4484-A646-3FA87BE4FEAA}"/>
              </a:ext>
            </a:extLst>
          </p:cNvPr>
          <p:cNvSpPr txBox="1"/>
          <p:nvPr/>
        </p:nvSpPr>
        <p:spPr>
          <a:xfrm>
            <a:off x="1912875" y="4143309"/>
            <a:ext cx="3454407" cy="1077218"/>
          </a:xfrm>
          <a:prstGeom prst="rect">
            <a:avLst/>
          </a:prstGeom>
          <a:noFill/>
        </p:spPr>
        <p:txBody>
          <a:bodyPr wrap="none" rtlCol="0">
            <a:spAutoFit/>
          </a:bodyPr>
          <a:lstStyle/>
          <a:p>
            <a:pPr algn="ctr"/>
            <a:r>
              <a:rPr lang="en-US" sz="3200" dirty="0"/>
              <a:t>model transmission</a:t>
            </a:r>
          </a:p>
          <a:p>
            <a:pPr algn="ctr"/>
            <a:r>
              <a:rPr lang="en-US" sz="3200" dirty="0"/>
              <a:t>over </a:t>
            </a:r>
            <a:r>
              <a:rPr lang="en-US" sz="3200" dirty="0" err="1"/>
              <a:t>PCIe</a:t>
            </a:r>
            <a:endParaRPr lang="en-US" sz="3200" dirty="0"/>
          </a:p>
        </p:txBody>
      </p:sp>
      <p:sp>
        <p:nvSpPr>
          <p:cNvPr id="9" name="TextBox 8">
            <a:extLst>
              <a:ext uri="{FF2B5EF4-FFF2-40B4-BE49-F238E27FC236}">
                <a16:creationId xmlns:a16="http://schemas.microsoft.com/office/drawing/2014/main" id="{4F2F6146-88F0-4BC8-9A1E-14228A9DAC6C}"/>
              </a:ext>
            </a:extLst>
          </p:cNvPr>
          <p:cNvSpPr txBox="1"/>
          <p:nvPr/>
        </p:nvSpPr>
        <p:spPr>
          <a:xfrm>
            <a:off x="7021745" y="4143309"/>
            <a:ext cx="2576730" cy="1077218"/>
          </a:xfrm>
          <a:prstGeom prst="rect">
            <a:avLst/>
          </a:prstGeom>
          <a:noFill/>
        </p:spPr>
        <p:txBody>
          <a:bodyPr wrap="none" rtlCol="0">
            <a:spAutoFit/>
          </a:bodyPr>
          <a:lstStyle/>
          <a:p>
            <a:pPr algn="ctr"/>
            <a:r>
              <a:rPr lang="en-US" sz="3200" dirty="0"/>
              <a:t>task execution</a:t>
            </a:r>
          </a:p>
          <a:p>
            <a:pPr algn="ctr"/>
            <a:r>
              <a:rPr lang="en-US" sz="3200" dirty="0"/>
              <a:t>on GPU</a:t>
            </a:r>
          </a:p>
        </p:txBody>
      </p:sp>
      <p:grpSp>
        <p:nvGrpSpPr>
          <p:cNvPr id="10" name="Group 9">
            <a:extLst>
              <a:ext uri="{FF2B5EF4-FFF2-40B4-BE49-F238E27FC236}">
                <a16:creationId xmlns:a16="http://schemas.microsoft.com/office/drawing/2014/main" id="{213B8F1D-7067-4726-B31F-83D4BE404A2D}"/>
              </a:ext>
            </a:extLst>
          </p:cNvPr>
          <p:cNvGrpSpPr>
            <a:grpSpLocks noChangeAspect="1"/>
          </p:cNvGrpSpPr>
          <p:nvPr/>
        </p:nvGrpSpPr>
        <p:grpSpPr>
          <a:xfrm>
            <a:off x="3774537" y="3326517"/>
            <a:ext cx="449877" cy="102064"/>
            <a:chOff x="9779907" y="1771252"/>
            <a:chExt cx="595952" cy="137160"/>
          </a:xfrm>
          <a:solidFill>
            <a:schemeClr val="tx1"/>
          </a:solidFill>
        </p:grpSpPr>
        <p:sp>
          <p:nvSpPr>
            <p:cNvPr id="11" name="Oval 10">
              <a:extLst>
                <a:ext uri="{FF2B5EF4-FFF2-40B4-BE49-F238E27FC236}">
                  <a16:creationId xmlns:a16="http://schemas.microsoft.com/office/drawing/2014/main" id="{1605CC84-0B62-49DA-B002-1440D12EAD01}"/>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Oval 11">
              <a:extLst>
                <a:ext uri="{FF2B5EF4-FFF2-40B4-BE49-F238E27FC236}">
                  <a16:creationId xmlns:a16="http://schemas.microsoft.com/office/drawing/2014/main" id="{648BC517-962A-4572-B3F8-6209A86E81E3}"/>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Oval 12">
              <a:extLst>
                <a:ext uri="{FF2B5EF4-FFF2-40B4-BE49-F238E27FC236}">
                  <a16:creationId xmlns:a16="http://schemas.microsoft.com/office/drawing/2014/main" id="{878130F8-E893-4214-9EAE-8EAE26C4086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14" name="Rectangle 13">
            <a:extLst>
              <a:ext uri="{FF2B5EF4-FFF2-40B4-BE49-F238E27FC236}">
                <a16:creationId xmlns:a16="http://schemas.microsoft.com/office/drawing/2014/main" id="{35A7E6F5-C01C-43B2-AB55-D485CC855302}"/>
              </a:ext>
            </a:extLst>
          </p:cNvPr>
          <p:cNvSpPr/>
          <p:nvPr/>
        </p:nvSpPr>
        <p:spPr>
          <a:xfrm>
            <a:off x="1889337" y="3081910"/>
            <a:ext cx="749795"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15" name="Rectangle 14">
            <a:extLst>
              <a:ext uri="{FF2B5EF4-FFF2-40B4-BE49-F238E27FC236}">
                <a16:creationId xmlns:a16="http://schemas.microsoft.com/office/drawing/2014/main" id="{10C1B776-1ABC-4740-8EE8-3026855292D3}"/>
              </a:ext>
            </a:extLst>
          </p:cNvPr>
          <p:cNvSpPr/>
          <p:nvPr/>
        </p:nvSpPr>
        <p:spPr>
          <a:xfrm>
            <a:off x="4441143" y="3081910"/>
            <a:ext cx="899754"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grpSp>
        <p:nvGrpSpPr>
          <p:cNvPr id="16" name="Group 15">
            <a:extLst>
              <a:ext uri="{FF2B5EF4-FFF2-40B4-BE49-F238E27FC236}">
                <a16:creationId xmlns:a16="http://schemas.microsoft.com/office/drawing/2014/main" id="{387804A1-3CC9-4923-9D36-17F3151D451F}"/>
              </a:ext>
            </a:extLst>
          </p:cNvPr>
          <p:cNvGrpSpPr>
            <a:grpSpLocks noChangeAspect="1"/>
          </p:cNvGrpSpPr>
          <p:nvPr/>
        </p:nvGrpSpPr>
        <p:grpSpPr>
          <a:xfrm>
            <a:off x="9301734" y="3326517"/>
            <a:ext cx="449877" cy="102064"/>
            <a:chOff x="9779907" y="1771252"/>
            <a:chExt cx="595952" cy="137160"/>
          </a:xfrm>
          <a:solidFill>
            <a:schemeClr val="tx1"/>
          </a:solidFill>
        </p:grpSpPr>
        <p:sp>
          <p:nvSpPr>
            <p:cNvPr id="17" name="Oval 16">
              <a:extLst>
                <a:ext uri="{FF2B5EF4-FFF2-40B4-BE49-F238E27FC236}">
                  <a16:creationId xmlns:a16="http://schemas.microsoft.com/office/drawing/2014/main" id="{73E74490-A4F9-4D9A-84BB-80269B324B57}"/>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Oval 17">
              <a:extLst>
                <a:ext uri="{FF2B5EF4-FFF2-40B4-BE49-F238E27FC236}">
                  <a16:creationId xmlns:a16="http://schemas.microsoft.com/office/drawing/2014/main" id="{9ED02F6A-26C4-4CAF-A7F6-1F08EF78933F}"/>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Oval 18">
              <a:extLst>
                <a:ext uri="{FF2B5EF4-FFF2-40B4-BE49-F238E27FC236}">
                  <a16:creationId xmlns:a16="http://schemas.microsoft.com/office/drawing/2014/main" id="{2416AE2C-6981-4AB3-9829-E0FF45A7685A}"/>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20" name="Rectangle 19">
            <a:extLst>
              <a:ext uri="{FF2B5EF4-FFF2-40B4-BE49-F238E27FC236}">
                <a16:creationId xmlns:a16="http://schemas.microsoft.com/office/drawing/2014/main" id="{7D933763-26BE-4BD5-B483-17154437552E}"/>
              </a:ext>
            </a:extLst>
          </p:cNvPr>
          <p:cNvSpPr>
            <a:spLocks/>
          </p:cNvSpPr>
          <p:nvPr/>
        </p:nvSpPr>
        <p:spPr>
          <a:xfrm>
            <a:off x="6236858" y="3081910"/>
            <a:ext cx="1499590"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21" name="Rectangle 20">
            <a:extLst>
              <a:ext uri="{FF2B5EF4-FFF2-40B4-BE49-F238E27FC236}">
                <a16:creationId xmlns:a16="http://schemas.microsoft.com/office/drawing/2014/main" id="{8077AA91-D180-4704-86AB-CA482EF07273}"/>
              </a:ext>
            </a:extLst>
          </p:cNvPr>
          <p:cNvSpPr>
            <a:spLocks/>
          </p:cNvSpPr>
          <p:nvPr/>
        </p:nvSpPr>
        <p:spPr>
          <a:xfrm>
            <a:off x="9988486" y="3081910"/>
            <a:ext cx="1349631"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22" name="Right Brace 21">
            <a:extLst>
              <a:ext uri="{FF2B5EF4-FFF2-40B4-BE49-F238E27FC236}">
                <a16:creationId xmlns:a16="http://schemas.microsoft.com/office/drawing/2014/main" id="{DA1460D2-90C6-482D-BDDC-F05B255EF9F7}"/>
              </a:ext>
            </a:extLst>
          </p:cNvPr>
          <p:cNvSpPr/>
          <p:nvPr/>
        </p:nvSpPr>
        <p:spPr>
          <a:xfrm rot="16200000" flipH="1" flipV="1">
            <a:off x="2929836" y="1748746"/>
            <a:ext cx="330067" cy="4498771"/>
          </a:xfrm>
          <a:prstGeom prst="rightBrace">
            <a:avLst>
              <a:gd name="adj1" fmla="val 45745"/>
              <a:gd name="adj2" fmla="val 4992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23" name="Right Brace 22">
            <a:extLst>
              <a:ext uri="{FF2B5EF4-FFF2-40B4-BE49-F238E27FC236}">
                <a16:creationId xmlns:a16="http://schemas.microsoft.com/office/drawing/2014/main" id="{94435309-DF23-4582-8BDA-232C5140DA2F}"/>
              </a:ext>
            </a:extLst>
          </p:cNvPr>
          <p:cNvSpPr/>
          <p:nvPr/>
        </p:nvSpPr>
        <p:spPr>
          <a:xfrm rot="16200000" flipH="1" flipV="1">
            <a:off x="8192018" y="1001384"/>
            <a:ext cx="325203" cy="5998361"/>
          </a:xfrm>
          <a:prstGeom prst="rightBrace">
            <a:avLst>
              <a:gd name="adj1" fmla="val 45745"/>
              <a:gd name="adj2" fmla="val 4992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24" name="Rectangle 23">
            <a:extLst>
              <a:ext uri="{FF2B5EF4-FFF2-40B4-BE49-F238E27FC236}">
                <a16:creationId xmlns:a16="http://schemas.microsoft.com/office/drawing/2014/main" id="{0CA1D5D6-2A71-40CB-96A5-5DEA6F0A2A19}"/>
              </a:ext>
            </a:extLst>
          </p:cNvPr>
          <p:cNvSpPr/>
          <p:nvPr/>
        </p:nvSpPr>
        <p:spPr>
          <a:xfrm>
            <a:off x="2625776" y="3081910"/>
            <a:ext cx="899754"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25" name="Rectangle 24">
            <a:extLst>
              <a:ext uri="{FF2B5EF4-FFF2-40B4-BE49-F238E27FC236}">
                <a16:creationId xmlns:a16="http://schemas.microsoft.com/office/drawing/2014/main" id="{DD5A710D-35E6-4A60-AA50-D2997623D6DE}"/>
              </a:ext>
            </a:extLst>
          </p:cNvPr>
          <p:cNvSpPr>
            <a:spLocks/>
          </p:cNvSpPr>
          <p:nvPr/>
        </p:nvSpPr>
        <p:spPr>
          <a:xfrm>
            <a:off x="7715229" y="3081910"/>
            <a:ext cx="1349631"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
        <p:nvSpPr>
          <p:cNvPr id="28" name="Speech Bubble: Oval 27">
            <a:extLst>
              <a:ext uri="{FF2B5EF4-FFF2-40B4-BE49-F238E27FC236}">
                <a16:creationId xmlns:a16="http://schemas.microsoft.com/office/drawing/2014/main" id="{EE0423BB-A78A-4B3A-9C49-810F60C9C305}"/>
              </a:ext>
            </a:extLst>
          </p:cNvPr>
          <p:cNvSpPr/>
          <p:nvPr/>
        </p:nvSpPr>
        <p:spPr>
          <a:xfrm>
            <a:off x="806294" y="1893681"/>
            <a:ext cx="3243192" cy="860346"/>
          </a:xfrm>
          <a:prstGeom prst="wedgeEllipseCallout">
            <a:avLst>
              <a:gd name="adj1" fmla="val -27818"/>
              <a:gd name="adj2" fmla="val 7873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0</a:t>
            </a:r>
          </a:p>
        </p:txBody>
      </p:sp>
      <p:sp>
        <p:nvSpPr>
          <p:cNvPr id="30" name="Speech Bubble: Oval 29">
            <a:extLst>
              <a:ext uri="{FF2B5EF4-FFF2-40B4-BE49-F238E27FC236}">
                <a16:creationId xmlns:a16="http://schemas.microsoft.com/office/drawing/2014/main" id="{DF4D49F0-55F7-49CA-B595-2B290D3DA861}"/>
              </a:ext>
            </a:extLst>
          </p:cNvPr>
          <p:cNvSpPr/>
          <p:nvPr/>
        </p:nvSpPr>
        <p:spPr>
          <a:xfrm>
            <a:off x="5174843" y="1871456"/>
            <a:ext cx="3243192" cy="860346"/>
          </a:xfrm>
          <a:prstGeom prst="wedgeEllipseCallout">
            <a:avLst>
              <a:gd name="adj1" fmla="val -27818"/>
              <a:gd name="adj2" fmla="val 78730"/>
            </a:avLst>
          </a:prstGeom>
          <a:ln w="50800">
            <a:solidFill>
              <a:schemeClr val="accent1"/>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0</a:t>
            </a:r>
          </a:p>
        </p:txBody>
      </p:sp>
    </p:spTree>
    <p:extLst>
      <p:ext uri="{BB962C8B-B14F-4D97-AF65-F5344CB8AC3E}">
        <p14:creationId xmlns:p14="http://schemas.microsoft.com/office/powerpoint/2010/main" val="15228389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4" grpId="0" animBg="1"/>
      <p:bldP spid="15" grpId="0" animBg="1"/>
      <p:bldP spid="20" grpId="0" animBg="1"/>
      <p:bldP spid="21" grpId="0" animBg="1"/>
      <p:bldP spid="22" grpId="0" animBg="1"/>
      <p:bldP spid="23" grpId="0" animBg="1"/>
      <p:bldP spid="24" grpId="0" animBg="1"/>
      <p:bldP spid="25" grpId="0" animBg="1"/>
      <p:bldP spid="28"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96834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17</a:t>
            </a:fld>
            <a:endParaRPr lang="en-US"/>
          </a:p>
        </p:txBody>
      </p:sp>
      <p:sp>
        <p:nvSpPr>
          <p:cNvPr id="9" name="TextBox 8">
            <a:extLst>
              <a:ext uri="{FF2B5EF4-FFF2-40B4-BE49-F238E27FC236}">
                <a16:creationId xmlns:a16="http://schemas.microsoft.com/office/drawing/2014/main" id="{6726ECC5-0E78-4761-82AE-B9C73E50F56A}"/>
              </a:ext>
            </a:extLst>
          </p:cNvPr>
          <p:cNvSpPr txBox="1"/>
          <p:nvPr/>
        </p:nvSpPr>
        <p:spPr>
          <a:xfrm>
            <a:off x="838201" y="3239429"/>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CA929D4E-1A1A-41F6-818C-66E9BC1633D6}"/>
              </a:ext>
            </a:extLst>
          </p:cNvPr>
          <p:cNvSpPr txBox="1"/>
          <p:nvPr/>
        </p:nvSpPr>
        <p:spPr>
          <a:xfrm>
            <a:off x="851353" y="4175627"/>
            <a:ext cx="918840" cy="584775"/>
          </a:xfrm>
          <a:prstGeom prst="rect">
            <a:avLst/>
          </a:prstGeom>
          <a:noFill/>
        </p:spPr>
        <p:txBody>
          <a:bodyPr wrap="none" rtlCol="0">
            <a:spAutoFit/>
          </a:bodyPr>
          <a:lstStyle/>
          <a:p>
            <a:r>
              <a:rPr lang="en-US" sz="3200" dirty="0"/>
              <a:t>GPU</a:t>
            </a:r>
          </a:p>
        </p:txBody>
      </p:sp>
      <p:sp>
        <p:nvSpPr>
          <p:cNvPr id="27" name="Rectangle 26">
            <a:extLst>
              <a:ext uri="{FF2B5EF4-FFF2-40B4-BE49-F238E27FC236}">
                <a16:creationId xmlns:a16="http://schemas.microsoft.com/office/drawing/2014/main" id="{A985DD22-CDC0-4CFD-B406-EAE0DB3D9FCD}"/>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28" name="Group 27">
            <a:extLst>
              <a:ext uri="{FF2B5EF4-FFF2-40B4-BE49-F238E27FC236}">
                <a16:creationId xmlns:a16="http://schemas.microsoft.com/office/drawing/2014/main" id="{861A0B7A-E2D4-4451-9184-0CB3E9077FFD}"/>
              </a:ext>
            </a:extLst>
          </p:cNvPr>
          <p:cNvGrpSpPr>
            <a:grpSpLocks noChangeAspect="1"/>
          </p:cNvGrpSpPr>
          <p:nvPr/>
        </p:nvGrpSpPr>
        <p:grpSpPr>
          <a:xfrm>
            <a:off x="6121560" y="3453262"/>
            <a:ext cx="616231" cy="157101"/>
            <a:chOff x="9779907" y="1771252"/>
            <a:chExt cx="595952" cy="137160"/>
          </a:xfrm>
          <a:solidFill>
            <a:schemeClr val="tx1"/>
          </a:solidFill>
        </p:grpSpPr>
        <p:sp>
          <p:nvSpPr>
            <p:cNvPr id="29" name="Oval 28">
              <a:extLst>
                <a:ext uri="{FF2B5EF4-FFF2-40B4-BE49-F238E27FC236}">
                  <a16:creationId xmlns:a16="http://schemas.microsoft.com/office/drawing/2014/main" id="{E612D1A1-8F94-4FCD-84C2-B4094B1D6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92D6C56A-C25E-41BF-8622-BD1B4DF80BB1}"/>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 name="Oval 30">
              <a:extLst>
                <a:ext uri="{FF2B5EF4-FFF2-40B4-BE49-F238E27FC236}">
                  <a16:creationId xmlns:a16="http://schemas.microsoft.com/office/drawing/2014/main" id="{D23C6B0C-C725-4FD4-9E6B-6ADEB8F72C74}"/>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2" name="Rectangle 31">
            <a:extLst>
              <a:ext uri="{FF2B5EF4-FFF2-40B4-BE49-F238E27FC236}">
                <a16:creationId xmlns:a16="http://schemas.microsoft.com/office/drawing/2014/main" id="{B1F1F474-B1C0-43F0-B436-7969EBFEB433}"/>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3" name="Rectangle 32">
            <a:extLst>
              <a:ext uri="{FF2B5EF4-FFF2-40B4-BE49-F238E27FC236}">
                <a16:creationId xmlns:a16="http://schemas.microsoft.com/office/drawing/2014/main" id="{CE204549-5B89-483E-A2D7-98EDE09B3169}"/>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4" name="Rectangle 33">
            <a:extLst>
              <a:ext uri="{FF2B5EF4-FFF2-40B4-BE49-F238E27FC236}">
                <a16:creationId xmlns:a16="http://schemas.microsoft.com/office/drawing/2014/main" id="{4F9948A5-7DA9-4A6A-8088-51F345D25915}"/>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5" name="Rectangle 34">
            <a:extLst>
              <a:ext uri="{FF2B5EF4-FFF2-40B4-BE49-F238E27FC236}">
                <a16:creationId xmlns:a16="http://schemas.microsoft.com/office/drawing/2014/main" id="{7BF82199-E92C-4DD9-8E12-390183AE0577}"/>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6" name="Group 35">
            <a:extLst>
              <a:ext uri="{FF2B5EF4-FFF2-40B4-BE49-F238E27FC236}">
                <a16:creationId xmlns:a16="http://schemas.microsoft.com/office/drawing/2014/main" id="{FA61D35C-A95F-41DA-849F-3FFDED559A38}"/>
              </a:ext>
            </a:extLst>
          </p:cNvPr>
          <p:cNvGrpSpPr>
            <a:grpSpLocks noChangeAspect="1"/>
          </p:cNvGrpSpPr>
          <p:nvPr/>
        </p:nvGrpSpPr>
        <p:grpSpPr>
          <a:xfrm>
            <a:off x="8740274" y="4395472"/>
            <a:ext cx="562771" cy="145083"/>
            <a:chOff x="9779907" y="1771252"/>
            <a:chExt cx="595952" cy="137160"/>
          </a:xfrm>
          <a:solidFill>
            <a:schemeClr val="tx1"/>
          </a:solidFill>
        </p:grpSpPr>
        <p:sp>
          <p:nvSpPr>
            <p:cNvPr id="37" name="Oval 36">
              <a:extLst>
                <a:ext uri="{FF2B5EF4-FFF2-40B4-BE49-F238E27FC236}">
                  <a16:creationId xmlns:a16="http://schemas.microsoft.com/office/drawing/2014/main" id="{38E0B830-4A12-44FE-97C4-01099AF434E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 name="Oval 37">
              <a:extLst>
                <a:ext uri="{FF2B5EF4-FFF2-40B4-BE49-F238E27FC236}">
                  <a16:creationId xmlns:a16="http://schemas.microsoft.com/office/drawing/2014/main" id="{399358E3-786B-43BD-B93C-369FC517AA7C}"/>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Oval 38">
              <a:extLst>
                <a:ext uri="{FF2B5EF4-FFF2-40B4-BE49-F238E27FC236}">
                  <a16:creationId xmlns:a16="http://schemas.microsoft.com/office/drawing/2014/main" id="{87A03FF4-A93F-4B69-B49E-7128DFBC466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0" name="Rectangle 39">
            <a:extLst>
              <a:ext uri="{FF2B5EF4-FFF2-40B4-BE49-F238E27FC236}">
                <a16:creationId xmlns:a16="http://schemas.microsoft.com/office/drawing/2014/main" id="{BA473D03-C70D-448F-9244-A772EC44D9FD}"/>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1" name="Rectangle 40">
            <a:extLst>
              <a:ext uri="{FF2B5EF4-FFF2-40B4-BE49-F238E27FC236}">
                <a16:creationId xmlns:a16="http://schemas.microsoft.com/office/drawing/2014/main" id="{8FEC7149-254D-40BA-9EDF-DDE769ABACAF}"/>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2" name="Rectangle 41">
            <a:extLst>
              <a:ext uri="{FF2B5EF4-FFF2-40B4-BE49-F238E27FC236}">
                <a16:creationId xmlns:a16="http://schemas.microsoft.com/office/drawing/2014/main" id="{7197F081-0877-4B2D-856F-5671D162425B}"/>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19550028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718964"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18</a:t>
            </a:fld>
            <a:endParaRPr lang="en-US"/>
          </a:p>
        </p:txBody>
      </p:sp>
      <p:sp>
        <p:nvSpPr>
          <p:cNvPr id="9" name="TextBox 8">
            <a:extLst>
              <a:ext uri="{FF2B5EF4-FFF2-40B4-BE49-F238E27FC236}">
                <a16:creationId xmlns:a16="http://schemas.microsoft.com/office/drawing/2014/main" id="{EF87238C-C0D5-4B33-8578-4EB52E635F8D}"/>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5D9AD430-95AF-4D50-81D0-7EDDF236D326}"/>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4" name="Speech Bubble: Oval 3">
            <a:extLst>
              <a:ext uri="{FF2B5EF4-FFF2-40B4-BE49-F238E27FC236}">
                <a16:creationId xmlns:a16="http://schemas.microsoft.com/office/drawing/2014/main" id="{D63B5B3B-F81F-4FE7-8D5B-F4B072C3E92F}"/>
              </a:ext>
            </a:extLst>
          </p:cNvPr>
          <p:cNvSpPr/>
          <p:nvPr/>
        </p:nvSpPr>
        <p:spPr>
          <a:xfrm>
            <a:off x="2488863" y="2239580"/>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0</a:t>
            </a:r>
          </a:p>
        </p:txBody>
      </p:sp>
      <p:sp>
        <p:nvSpPr>
          <p:cNvPr id="27" name="Rectangle 26">
            <a:extLst>
              <a:ext uri="{FF2B5EF4-FFF2-40B4-BE49-F238E27FC236}">
                <a16:creationId xmlns:a16="http://schemas.microsoft.com/office/drawing/2014/main" id="{03966F76-A20B-419C-8D91-A9AF5FBB1B30}"/>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28" name="Group 27">
            <a:extLst>
              <a:ext uri="{FF2B5EF4-FFF2-40B4-BE49-F238E27FC236}">
                <a16:creationId xmlns:a16="http://schemas.microsoft.com/office/drawing/2014/main" id="{80F23D66-7AD8-4524-83E3-0CC8C048B71A}"/>
              </a:ext>
            </a:extLst>
          </p:cNvPr>
          <p:cNvGrpSpPr>
            <a:grpSpLocks noChangeAspect="1"/>
          </p:cNvGrpSpPr>
          <p:nvPr/>
        </p:nvGrpSpPr>
        <p:grpSpPr>
          <a:xfrm>
            <a:off x="6121560" y="3453262"/>
            <a:ext cx="616231" cy="157101"/>
            <a:chOff x="9779907" y="1771252"/>
            <a:chExt cx="595952" cy="137160"/>
          </a:xfrm>
          <a:solidFill>
            <a:schemeClr val="tx1"/>
          </a:solidFill>
        </p:grpSpPr>
        <p:sp>
          <p:nvSpPr>
            <p:cNvPr id="29" name="Oval 28">
              <a:extLst>
                <a:ext uri="{FF2B5EF4-FFF2-40B4-BE49-F238E27FC236}">
                  <a16:creationId xmlns:a16="http://schemas.microsoft.com/office/drawing/2014/main" id="{41B66225-EC44-4CC4-B05B-15D266DF26C8}"/>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672EFA10-D6E1-4D75-B9BF-216F187CFB96}"/>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 name="Oval 30">
              <a:extLst>
                <a:ext uri="{FF2B5EF4-FFF2-40B4-BE49-F238E27FC236}">
                  <a16:creationId xmlns:a16="http://schemas.microsoft.com/office/drawing/2014/main" id="{85C89931-6D4F-4779-8EE9-4ABF53B0D1BF}"/>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2" name="Rectangle 31">
            <a:extLst>
              <a:ext uri="{FF2B5EF4-FFF2-40B4-BE49-F238E27FC236}">
                <a16:creationId xmlns:a16="http://schemas.microsoft.com/office/drawing/2014/main" id="{5674E4EF-9ABE-4EB9-B45E-0A985A954205}"/>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3" name="Rectangle 32">
            <a:extLst>
              <a:ext uri="{FF2B5EF4-FFF2-40B4-BE49-F238E27FC236}">
                <a16:creationId xmlns:a16="http://schemas.microsoft.com/office/drawing/2014/main" id="{8DE75CDC-179E-42DD-A2F3-88EAA222AEB1}"/>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4" name="Rectangle 33">
            <a:extLst>
              <a:ext uri="{FF2B5EF4-FFF2-40B4-BE49-F238E27FC236}">
                <a16:creationId xmlns:a16="http://schemas.microsoft.com/office/drawing/2014/main" id="{25EB8B72-8B5E-4F7C-A318-C907AC5C6966}"/>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5" name="Rectangle 34">
            <a:extLst>
              <a:ext uri="{FF2B5EF4-FFF2-40B4-BE49-F238E27FC236}">
                <a16:creationId xmlns:a16="http://schemas.microsoft.com/office/drawing/2014/main" id="{8031EE6B-F605-4A01-AC13-4FCAA88C7B1E}"/>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6" name="Group 35">
            <a:extLst>
              <a:ext uri="{FF2B5EF4-FFF2-40B4-BE49-F238E27FC236}">
                <a16:creationId xmlns:a16="http://schemas.microsoft.com/office/drawing/2014/main" id="{0DE1C746-DE06-4A9F-A91F-FDEFFA9DADD5}"/>
              </a:ext>
            </a:extLst>
          </p:cNvPr>
          <p:cNvGrpSpPr>
            <a:grpSpLocks noChangeAspect="1"/>
          </p:cNvGrpSpPr>
          <p:nvPr/>
        </p:nvGrpSpPr>
        <p:grpSpPr>
          <a:xfrm>
            <a:off x="8740274" y="4395472"/>
            <a:ext cx="562771" cy="145083"/>
            <a:chOff x="9779907" y="1771252"/>
            <a:chExt cx="595952" cy="137160"/>
          </a:xfrm>
          <a:solidFill>
            <a:schemeClr val="tx1"/>
          </a:solidFill>
        </p:grpSpPr>
        <p:sp>
          <p:nvSpPr>
            <p:cNvPr id="37" name="Oval 36">
              <a:extLst>
                <a:ext uri="{FF2B5EF4-FFF2-40B4-BE49-F238E27FC236}">
                  <a16:creationId xmlns:a16="http://schemas.microsoft.com/office/drawing/2014/main" id="{AE95CF39-D9BF-494C-9DEB-418859F691CE}"/>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 name="Oval 37">
              <a:extLst>
                <a:ext uri="{FF2B5EF4-FFF2-40B4-BE49-F238E27FC236}">
                  <a16:creationId xmlns:a16="http://schemas.microsoft.com/office/drawing/2014/main" id="{2705FCE2-2F61-4A37-A3F9-9555024B091D}"/>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Oval 38">
              <a:extLst>
                <a:ext uri="{FF2B5EF4-FFF2-40B4-BE49-F238E27FC236}">
                  <a16:creationId xmlns:a16="http://schemas.microsoft.com/office/drawing/2014/main" id="{CEB40561-F75A-4C68-81CE-9B3312FC8958}"/>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0" name="Rectangle 39">
            <a:extLst>
              <a:ext uri="{FF2B5EF4-FFF2-40B4-BE49-F238E27FC236}">
                <a16:creationId xmlns:a16="http://schemas.microsoft.com/office/drawing/2014/main" id="{1CBD8699-F84C-4F44-BFD3-25843BB9EDE4}"/>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1" name="Rectangle 40">
            <a:extLst>
              <a:ext uri="{FF2B5EF4-FFF2-40B4-BE49-F238E27FC236}">
                <a16:creationId xmlns:a16="http://schemas.microsoft.com/office/drawing/2014/main" id="{BFA1C8A0-ACAB-4A00-9A99-FD69AD30B82F}"/>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2" name="Rectangle 41">
            <a:extLst>
              <a:ext uri="{FF2B5EF4-FFF2-40B4-BE49-F238E27FC236}">
                <a16:creationId xmlns:a16="http://schemas.microsoft.com/office/drawing/2014/main" id="{ACA242D0-AD81-46A0-BB41-7E3F7530BA9E}"/>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170165620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35874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19</a:t>
            </a:fld>
            <a:endParaRPr lang="en-US"/>
          </a:p>
        </p:txBody>
      </p:sp>
      <p:sp>
        <p:nvSpPr>
          <p:cNvPr id="3" name="Speech Bubble: Oval 2">
            <a:extLst>
              <a:ext uri="{FF2B5EF4-FFF2-40B4-BE49-F238E27FC236}">
                <a16:creationId xmlns:a16="http://schemas.microsoft.com/office/drawing/2014/main" id="{4F3A0A4E-ED6A-4C50-AE53-20713B6A47C1}"/>
              </a:ext>
            </a:extLst>
          </p:cNvPr>
          <p:cNvSpPr/>
          <p:nvPr/>
        </p:nvSpPr>
        <p:spPr>
          <a:xfrm>
            <a:off x="3648593" y="2239580"/>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1</a:t>
            </a:r>
          </a:p>
        </p:txBody>
      </p:sp>
      <p:sp>
        <p:nvSpPr>
          <p:cNvPr id="9" name="Speech Bubble: Oval 8">
            <a:extLst>
              <a:ext uri="{FF2B5EF4-FFF2-40B4-BE49-F238E27FC236}">
                <a16:creationId xmlns:a16="http://schemas.microsoft.com/office/drawing/2014/main" id="{05624EA9-3A8B-496C-ADFF-112C18B328D7}"/>
              </a:ext>
            </a:extLst>
          </p:cNvPr>
          <p:cNvSpPr/>
          <p:nvPr/>
        </p:nvSpPr>
        <p:spPr>
          <a:xfrm>
            <a:off x="3648593" y="5301968"/>
            <a:ext cx="3081032" cy="623350"/>
          </a:xfrm>
          <a:prstGeom prst="wedgeEllipseCallout">
            <a:avLst>
              <a:gd name="adj1" fmla="val -29637"/>
              <a:gd name="adj2" fmla="val -115614"/>
            </a:avLst>
          </a:prstGeom>
          <a:ln w="50800">
            <a:solidFill>
              <a:schemeClr val="accent5"/>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0</a:t>
            </a:r>
          </a:p>
        </p:txBody>
      </p:sp>
      <p:sp>
        <p:nvSpPr>
          <p:cNvPr id="11" name="TextBox 10">
            <a:extLst>
              <a:ext uri="{FF2B5EF4-FFF2-40B4-BE49-F238E27FC236}">
                <a16:creationId xmlns:a16="http://schemas.microsoft.com/office/drawing/2014/main" id="{13D668B6-EB17-4206-8059-2722DF98ED3B}"/>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2" name="TextBox 11">
            <a:extLst>
              <a:ext uri="{FF2B5EF4-FFF2-40B4-BE49-F238E27FC236}">
                <a16:creationId xmlns:a16="http://schemas.microsoft.com/office/drawing/2014/main" id="{EB03ECA5-92C3-498A-912A-E6AB71B844CA}"/>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29" name="Rectangle 28">
            <a:extLst>
              <a:ext uri="{FF2B5EF4-FFF2-40B4-BE49-F238E27FC236}">
                <a16:creationId xmlns:a16="http://schemas.microsoft.com/office/drawing/2014/main" id="{748EE51E-DB13-423C-88DF-F260ECDB8493}"/>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30" name="Group 29">
            <a:extLst>
              <a:ext uri="{FF2B5EF4-FFF2-40B4-BE49-F238E27FC236}">
                <a16:creationId xmlns:a16="http://schemas.microsoft.com/office/drawing/2014/main" id="{B02D5374-CD03-421F-BADD-85BC91E056BB}"/>
              </a:ext>
            </a:extLst>
          </p:cNvPr>
          <p:cNvGrpSpPr>
            <a:grpSpLocks noChangeAspect="1"/>
          </p:cNvGrpSpPr>
          <p:nvPr/>
        </p:nvGrpSpPr>
        <p:grpSpPr>
          <a:xfrm>
            <a:off x="6121560" y="3453262"/>
            <a:ext cx="616231" cy="157101"/>
            <a:chOff x="9779907" y="1771252"/>
            <a:chExt cx="595952" cy="137160"/>
          </a:xfrm>
          <a:solidFill>
            <a:schemeClr val="tx1"/>
          </a:solidFill>
        </p:grpSpPr>
        <p:sp>
          <p:nvSpPr>
            <p:cNvPr id="31" name="Oval 30">
              <a:extLst>
                <a:ext uri="{FF2B5EF4-FFF2-40B4-BE49-F238E27FC236}">
                  <a16:creationId xmlns:a16="http://schemas.microsoft.com/office/drawing/2014/main" id="{B05398C8-4313-4DA0-8584-76EA6B1A1A3F}"/>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Oval 31">
              <a:extLst>
                <a:ext uri="{FF2B5EF4-FFF2-40B4-BE49-F238E27FC236}">
                  <a16:creationId xmlns:a16="http://schemas.microsoft.com/office/drawing/2014/main" id="{6D5DF442-D604-48B4-B5FD-57B9D5EE4CA3}"/>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 name="Oval 32">
              <a:extLst>
                <a:ext uri="{FF2B5EF4-FFF2-40B4-BE49-F238E27FC236}">
                  <a16:creationId xmlns:a16="http://schemas.microsoft.com/office/drawing/2014/main" id="{81639489-4F54-4B87-B5EC-7B7A46FD6E3D}"/>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4" name="Rectangle 33">
            <a:extLst>
              <a:ext uri="{FF2B5EF4-FFF2-40B4-BE49-F238E27FC236}">
                <a16:creationId xmlns:a16="http://schemas.microsoft.com/office/drawing/2014/main" id="{AA8AA092-40E3-4487-9786-D22E23D438A9}"/>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5" name="Rectangle 34">
            <a:extLst>
              <a:ext uri="{FF2B5EF4-FFF2-40B4-BE49-F238E27FC236}">
                <a16:creationId xmlns:a16="http://schemas.microsoft.com/office/drawing/2014/main" id="{1DB520BC-BA2B-4FA0-BBA1-4524F833C3AF}"/>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6" name="Rectangle 35">
            <a:extLst>
              <a:ext uri="{FF2B5EF4-FFF2-40B4-BE49-F238E27FC236}">
                <a16:creationId xmlns:a16="http://schemas.microsoft.com/office/drawing/2014/main" id="{BD6BEB5B-C285-4F7C-B62F-F909E238AF14}"/>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7" name="Rectangle 36">
            <a:extLst>
              <a:ext uri="{FF2B5EF4-FFF2-40B4-BE49-F238E27FC236}">
                <a16:creationId xmlns:a16="http://schemas.microsoft.com/office/drawing/2014/main" id="{E415CBC8-2AD4-48A9-BC72-012CFE5F108A}"/>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8" name="Group 37">
            <a:extLst>
              <a:ext uri="{FF2B5EF4-FFF2-40B4-BE49-F238E27FC236}">
                <a16:creationId xmlns:a16="http://schemas.microsoft.com/office/drawing/2014/main" id="{CC7222F5-255E-42FF-8F28-D264F43A3AC5}"/>
              </a:ext>
            </a:extLst>
          </p:cNvPr>
          <p:cNvGrpSpPr>
            <a:grpSpLocks noChangeAspect="1"/>
          </p:cNvGrpSpPr>
          <p:nvPr/>
        </p:nvGrpSpPr>
        <p:grpSpPr>
          <a:xfrm>
            <a:off x="8740274" y="4395472"/>
            <a:ext cx="562771" cy="145083"/>
            <a:chOff x="9779907" y="1771252"/>
            <a:chExt cx="595952" cy="137160"/>
          </a:xfrm>
          <a:solidFill>
            <a:schemeClr val="tx1"/>
          </a:solidFill>
        </p:grpSpPr>
        <p:sp>
          <p:nvSpPr>
            <p:cNvPr id="39" name="Oval 38">
              <a:extLst>
                <a:ext uri="{FF2B5EF4-FFF2-40B4-BE49-F238E27FC236}">
                  <a16:creationId xmlns:a16="http://schemas.microsoft.com/office/drawing/2014/main" id="{5FD8CF91-4310-4491-B72D-83DFC2D65FD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0" name="Oval 39">
              <a:extLst>
                <a:ext uri="{FF2B5EF4-FFF2-40B4-BE49-F238E27FC236}">
                  <a16:creationId xmlns:a16="http://schemas.microsoft.com/office/drawing/2014/main" id="{CC1DC1CE-38AC-4C17-81AC-BB9924A22819}"/>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Oval 40">
              <a:extLst>
                <a:ext uri="{FF2B5EF4-FFF2-40B4-BE49-F238E27FC236}">
                  <a16:creationId xmlns:a16="http://schemas.microsoft.com/office/drawing/2014/main" id="{C74DB4C1-D65E-4385-BBB2-ED9B939C02D7}"/>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2" name="Rectangle 41">
            <a:extLst>
              <a:ext uri="{FF2B5EF4-FFF2-40B4-BE49-F238E27FC236}">
                <a16:creationId xmlns:a16="http://schemas.microsoft.com/office/drawing/2014/main" id="{2DE4DD2B-C57A-4BD1-8CA5-EF143ACE06E3}"/>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3" name="Rectangle 42">
            <a:extLst>
              <a:ext uri="{FF2B5EF4-FFF2-40B4-BE49-F238E27FC236}">
                <a16:creationId xmlns:a16="http://schemas.microsoft.com/office/drawing/2014/main" id="{C685D283-3D18-4A20-9D36-616BE48EA0FB}"/>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4" name="Rectangle 43">
            <a:extLst>
              <a:ext uri="{FF2B5EF4-FFF2-40B4-BE49-F238E27FC236}">
                <a16:creationId xmlns:a16="http://schemas.microsoft.com/office/drawing/2014/main" id="{91254BAC-8DAF-4406-8AC4-7BBB61BE300B}"/>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323829522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8F8D-43DA-463E-BAA3-3F3CB4AFA01B}"/>
              </a:ext>
            </a:extLst>
          </p:cNvPr>
          <p:cNvSpPr>
            <a:spLocks noGrp="1"/>
          </p:cNvSpPr>
          <p:nvPr>
            <p:ph type="title"/>
          </p:nvPr>
        </p:nvSpPr>
        <p:spPr>
          <a:xfrm>
            <a:off x="838200" y="365125"/>
            <a:ext cx="7772400" cy="1325563"/>
          </a:xfrm>
        </p:spPr>
        <p:txBody>
          <a:bodyPr/>
          <a:lstStyle/>
          <a:p>
            <a:r>
              <a:rPr lang="en-US" dirty="0"/>
              <a:t>Deep learning powers intelligent applications in many domains</a:t>
            </a:r>
          </a:p>
        </p:txBody>
      </p:sp>
      <p:sp>
        <p:nvSpPr>
          <p:cNvPr id="5" name="Slide Number Placeholder 4">
            <a:extLst>
              <a:ext uri="{FF2B5EF4-FFF2-40B4-BE49-F238E27FC236}">
                <a16:creationId xmlns:a16="http://schemas.microsoft.com/office/drawing/2014/main" id="{9E583574-84FA-49EB-B87B-608B86ACB230}"/>
              </a:ext>
            </a:extLst>
          </p:cNvPr>
          <p:cNvSpPr>
            <a:spLocks noGrp="1"/>
          </p:cNvSpPr>
          <p:nvPr>
            <p:ph type="sldNum" sz="quarter" idx="12"/>
          </p:nvPr>
        </p:nvSpPr>
        <p:spPr/>
        <p:txBody>
          <a:bodyPr/>
          <a:lstStyle/>
          <a:p>
            <a:fld id="{C86E1430-1ACA-4C2B-AD28-A088DEA68E65}" type="slidenum">
              <a:rPr lang="en-US" smtClean="0"/>
              <a:t>2</a:t>
            </a:fld>
            <a:endParaRPr lang="en-US"/>
          </a:p>
        </p:txBody>
      </p:sp>
      <p:pic>
        <p:nvPicPr>
          <p:cNvPr id="7" name="Graphic 6">
            <a:extLst>
              <a:ext uri="{FF2B5EF4-FFF2-40B4-BE49-F238E27FC236}">
                <a16:creationId xmlns:a16="http://schemas.microsoft.com/office/drawing/2014/main" id="{54B9E37E-79EF-4ACC-A26A-D25088B34A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524214"/>
            <a:ext cx="2301682" cy="778510"/>
          </a:xfrm>
          <a:prstGeom prst="rect">
            <a:avLst/>
          </a:prstGeom>
        </p:spPr>
      </p:pic>
      <p:pic>
        <p:nvPicPr>
          <p:cNvPr id="6" name="Picture 5" descr="Logo, icon&#10;&#10;Description automatically generated">
            <a:extLst>
              <a:ext uri="{FF2B5EF4-FFF2-40B4-BE49-F238E27FC236}">
                <a16:creationId xmlns:a16="http://schemas.microsoft.com/office/drawing/2014/main" id="{265B1BDF-34F1-4444-95DD-802C0EED7D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2575" y="2443419"/>
            <a:ext cx="778510" cy="77851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29D2984D-FF0F-4981-981E-66489414C6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4837" y="2438578"/>
            <a:ext cx="2818134" cy="778510"/>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E34F0F9D-CA6D-4292-B01F-E65BB830C5BE}"/>
              </a:ext>
            </a:extLst>
          </p:cNvPr>
          <p:cNvPicPr>
            <a:picLocks noChangeAspect="1"/>
          </p:cNvPicPr>
          <p:nvPr/>
        </p:nvPicPr>
        <p:blipFill rotWithShape="1">
          <a:blip r:embed="rId7">
            <a:extLst>
              <a:ext uri="{28A0092B-C50C-407E-A947-70E740481C1C}">
                <a14:useLocalDpi xmlns:a14="http://schemas.microsoft.com/office/drawing/2010/main" val="0"/>
              </a:ext>
            </a:extLst>
          </a:blip>
          <a:srcRect l="18632" t="30799" r="19745" b="29925"/>
          <a:stretch/>
        </p:blipFill>
        <p:spPr>
          <a:xfrm>
            <a:off x="9347201" y="2446584"/>
            <a:ext cx="2006599" cy="778518"/>
          </a:xfrm>
          <a:prstGeom prst="rect">
            <a:avLst/>
          </a:prstGeom>
        </p:spPr>
      </p:pic>
      <p:pic>
        <p:nvPicPr>
          <p:cNvPr id="14" name="Graphic 13">
            <a:extLst>
              <a:ext uri="{FF2B5EF4-FFF2-40B4-BE49-F238E27FC236}">
                <a16:creationId xmlns:a16="http://schemas.microsoft.com/office/drawing/2014/main" id="{0C73EB61-E58F-46DF-AAE6-0004DF414BB9}"/>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18431" t="35484" r="19082" b="34948"/>
          <a:stretch/>
        </p:blipFill>
        <p:spPr>
          <a:xfrm>
            <a:off x="6544110" y="4076761"/>
            <a:ext cx="1639588" cy="778510"/>
          </a:xfrm>
          <a:prstGeom prst="rect">
            <a:avLst/>
          </a:prstGeom>
        </p:spPr>
      </p:pic>
      <p:pic>
        <p:nvPicPr>
          <p:cNvPr id="16" name="Picture 15">
            <a:extLst>
              <a:ext uri="{FF2B5EF4-FFF2-40B4-BE49-F238E27FC236}">
                <a16:creationId xmlns:a16="http://schemas.microsoft.com/office/drawing/2014/main" id="{21D0B7E8-1E90-4FD4-AE7E-B919A20C4BBF}"/>
              </a:ext>
            </a:extLst>
          </p:cNvPr>
          <p:cNvPicPr>
            <a:picLocks noChangeAspect="1"/>
          </p:cNvPicPr>
          <p:nvPr/>
        </p:nvPicPr>
        <p:blipFill rotWithShape="1">
          <a:blip r:embed="rId10">
            <a:extLst>
              <a:ext uri="{28A0092B-C50C-407E-A947-70E740481C1C}">
                <a14:useLocalDpi xmlns:a14="http://schemas.microsoft.com/office/drawing/2010/main" val="0"/>
              </a:ext>
            </a:extLst>
          </a:blip>
          <a:srcRect l="11337" t="26590" r="12622" b="26113"/>
          <a:stretch/>
        </p:blipFill>
        <p:spPr>
          <a:xfrm>
            <a:off x="592753" y="4126126"/>
            <a:ext cx="2792575" cy="778510"/>
          </a:xfrm>
          <a:prstGeom prst="rect">
            <a:avLst/>
          </a:prstGeom>
        </p:spPr>
      </p:pic>
      <p:pic>
        <p:nvPicPr>
          <p:cNvPr id="22" name="Picture 21">
            <a:extLst>
              <a:ext uri="{FF2B5EF4-FFF2-40B4-BE49-F238E27FC236}">
                <a16:creationId xmlns:a16="http://schemas.microsoft.com/office/drawing/2014/main" id="{85C0B3E3-74CE-4B1D-841A-FCAFA73F5BA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203210" y="4076761"/>
            <a:ext cx="877239" cy="877239"/>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396250E2-8E7F-4BFA-A006-4FAD5EBA1D9D}"/>
              </a:ext>
            </a:extLst>
          </p:cNvPr>
          <p:cNvPicPr>
            <a:picLocks noChangeAspect="1"/>
          </p:cNvPicPr>
          <p:nvPr/>
        </p:nvPicPr>
        <p:blipFill rotWithShape="1">
          <a:blip r:embed="rId12">
            <a:extLst>
              <a:ext uri="{28A0092B-C50C-407E-A947-70E740481C1C}">
                <a14:useLocalDpi xmlns:a14="http://schemas.microsoft.com/office/drawing/2010/main" val="0"/>
              </a:ext>
            </a:extLst>
          </a:blip>
          <a:srcRect t="20146" b="19811"/>
          <a:stretch/>
        </p:blipFill>
        <p:spPr>
          <a:xfrm>
            <a:off x="8953615" y="4061026"/>
            <a:ext cx="2645632" cy="794245"/>
          </a:xfrm>
          <a:prstGeom prst="rect">
            <a:avLst/>
          </a:prstGeom>
        </p:spPr>
      </p:pic>
    </p:spTree>
    <p:extLst>
      <p:ext uri="{BB962C8B-B14F-4D97-AF65-F5344CB8AC3E}">
        <p14:creationId xmlns:p14="http://schemas.microsoft.com/office/powerpoint/2010/main" val="19535551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892925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20</a:t>
            </a:fld>
            <a:endParaRPr lang="en-US"/>
          </a:p>
        </p:txBody>
      </p:sp>
      <p:sp>
        <p:nvSpPr>
          <p:cNvPr id="3" name="Speech Bubble: Oval 2">
            <a:extLst>
              <a:ext uri="{FF2B5EF4-FFF2-40B4-BE49-F238E27FC236}">
                <a16:creationId xmlns:a16="http://schemas.microsoft.com/office/drawing/2014/main" id="{24B18E06-2152-4E2E-9D32-14CD2C0BA91A}"/>
              </a:ext>
            </a:extLst>
          </p:cNvPr>
          <p:cNvSpPr/>
          <p:nvPr/>
        </p:nvSpPr>
        <p:spPr>
          <a:xfrm>
            <a:off x="4774689" y="2228436"/>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2</a:t>
            </a:r>
          </a:p>
        </p:txBody>
      </p:sp>
      <p:sp>
        <p:nvSpPr>
          <p:cNvPr id="9" name="Speech Bubble: Oval 8">
            <a:extLst>
              <a:ext uri="{FF2B5EF4-FFF2-40B4-BE49-F238E27FC236}">
                <a16:creationId xmlns:a16="http://schemas.microsoft.com/office/drawing/2014/main" id="{2CB2B4E7-CEF1-4C86-96FC-CC33650718F4}"/>
              </a:ext>
            </a:extLst>
          </p:cNvPr>
          <p:cNvSpPr/>
          <p:nvPr/>
        </p:nvSpPr>
        <p:spPr>
          <a:xfrm>
            <a:off x="4774689" y="5301968"/>
            <a:ext cx="3081032" cy="623350"/>
          </a:xfrm>
          <a:prstGeom prst="wedgeEllipseCallout">
            <a:avLst>
              <a:gd name="adj1" fmla="val -29637"/>
              <a:gd name="adj2" fmla="val -115614"/>
            </a:avLst>
          </a:prstGeom>
          <a:ln w="50800">
            <a:solidFill>
              <a:schemeClr val="accent5"/>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1</a:t>
            </a:r>
          </a:p>
        </p:txBody>
      </p:sp>
      <p:sp>
        <p:nvSpPr>
          <p:cNvPr id="11" name="TextBox 10">
            <a:extLst>
              <a:ext uri="{FF2B5EF4-FFF2-40B4-BE49-F238E27FC236}">
                <a16:creationId xmlns:a16="http://schemas.microsoft.com/office/drawing/2014/main" id="{F46B5B95-9BE9-44BD-8C8D-8FA3C2BC886B}"/>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2" name="TextBox 11">
            <a:extLst>
              <a:ext uri="{FF2B5EF4-FFF2-40B4-BE49-F238E27FC236}">
                <a16:creationId xmlns:a16="http://schemas.microsoft.com/office/drawing/2014/main" id="{683A130A-997F-4A96-A1AC-75E27DEC408A}"/>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29" name="Rectangle 28">
            <a:extLst>
              <a:ext uri="{FF2B5EF4-FFF2-40B4-BE49-F238E27FC236}">
                <a16:creationId xmlns:a16="http://schemas.microsoft.com/office/drawing/2014/main" id="{CD2EEE29-25D5-47D1-8517-D63E281A0A02}"/>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30" name="Group 29">
            <a:extLst>
              <a:ext uri="{FF2B5EF4-FFF2-40B4-BE49-F238E27FC236}">
                <a16:creationId xmlns:a16="http://schemas.microsoft.com/office/drawing/2014/main" id="{76C8B212-78C4-4EBC-B8A3-2601124F1CC9}"/>
              </a:ext>
            </a:extLst>
          </p:cNvPr>
          <p:cNvGrpSpPr>
            <a:grpSpLocks noChangeAspect="1"/>
          </p:cNvGrpSpPr>
          <p:nvPr/>
        </p:nvGrpSpPr>
        <p:grpSpPr>
          <a:xfrm>
            <a:off x="6121560" y="3453262"/>
            <a:ext cx="616231" cy="157101"/>
            <a:chOff x="9779907" y="1771252"/>
            <a:chExt cx="595952" cy="137160"/>
          </a:xfrm>
          <a:solidFill>
            <a:schemeClr val="tx1"/>
          </a:solidFill>
        </p:grpSpPr>
        <p:sp>
          <p:nvSpPr>
            <p:cNvPr id="31" name="Oval 30">
              <a:extLst>
                <a:ext uri="{FF2B5EF4-FFF2-40B4-BE49-F238E27FC236}">
                  <a16:creationId xmlns:a16="http://schemas.microsoft.com/office/drawing/2014/main" id="{D53F7E96-F61A-4D6B-81C4-8865B2837C6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Oval 31">
              <a:extLst>
                <a:ext uri="{FF2B5EF4-FFF2-40B4-BE49-F238E27FC236}">
                  <a16:creationId xmlns:a16="http://schemas.microsoft.com/office/drawing/2014/main" id="{DA810BEB-1BE7-4BFC-9D5D-1CFAB4E8B046}"/>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 name="Oval 32">
              <a:extLst>
                <a:ext uri="{FF2B5EF4-FFF2-40B4-BE49-F238E27FC236}">
                  <a16:creationId xmlns:a16="http://schemas.microsoft.com/office/drawing/2014/main" id="{D5DE9536-F0F0-4A6D-93B0-D044136D6C6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4" name="Rectangle 33">
            <a:extLst>
              <a:ext uri="{FF2B5EF4-FFF2-40B4-BE49-F238E27FC236}">
                <a16:creationId xmlns:a16="http://schemas.microsoft.com/office/drawing/2014/main" id="{5D91E83A-BB5E-4FE5-B512-E3E113F53C05}"/>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5" name="Rectangle 34">
            <a:extLst>
              <a:ext uri="{FF2B5EF4-FFF2-40B4-BE49-F238E27FC236}">
                <a16:creationId xmlns:a16="http://schemas.microsoft.com/office/drawing/2014/main" id="{4153A6E0-6913-4DBC-BB55-71C7D81362BF}"/>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6" name="Rectangle 35">
            <a:extLst>
              <a:ext uri="{FF2B5EF4-FFF2-40B4-BE49-F238E27FC236}">
                <a16:creationId xmlns:a16="http://schemas.microsoft.com/office/drawing/2014/main" id="{BB120D8A-EC7F-4187-84D4-362C516B80CC}"/>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7" name="Rectangle 36">
            <a:extLst>
              <a:ext uri="{FF2B5EF4-FFF2-40B4-BE49-F238E27FC236}">
                <a16:creationId xmlns:a16="http://schemas.microsoft.com/office/drawing/2014/main" id="{4649DA78-9CF9-4A6F-A64C-096C4B7273B7}"/>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8" name="Group 37">
            <a:extLst>
              <a:ext uri="{FF2B5EF4-FFF2-40B4-BE49-F238E27FC236}">
                <a16:creationId xmlns:a16="http://schemas.microsoft.com/office/drawing/2014/main" id="{8779B7AF-121C-405E-AEFB-B4D00D18AEC2}"/>
              </a:ext>
            </a:extLst>
          </p:cNvPr>
          <p:cNvGrpSpPr>
            <a:grpSpLocks noChangeAspect="1"/>
          </p:cNvGrpSpPr>
          <p:nvPr/>
        </p:nvGrpSpPr>
        <p:grpSpPr>
          <a:xfrm>
            <a:off x="8740274" y="4395472"/>
            <a:ext cx="562771" cy="145083"/>
            <a:chOff x="9779907" y="1771252"/>
            <a:chExt cx="595952" cy="137160"/>
          </a:xfrm>
          <a:solidFill>
            <a:schemeClr val="tx1"/>
          </a:solidFill>
        </p:grpSpPr>
        <p:sp>
          <p:nvSpPr>
            <p:cNvPr id="39" name="Oval 38">
              <a:extLst>
                <a:ext uri="{FF2B5EF4-FFF2-40B4-BE49-F238E27FC236}">
                  <a16:creationId xmlns:a16="http://schemas.microsoft.com/office/drawing/2014/main" id="{88391380-487A-4F22-B401-97ABD8D9F6AD}"/>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0" name="Oval 39">
              <a:extLst>
                <a:ext uri="{FF2B5EF4-FFF2-40B4-BE49-F238E27FC236}">
                  <a16:creationId xmlns:a16="http://schemas.microsoft.com/office/drawing/2014/main" id="{B0220811-7130-4FF3-A87A-35006E5FF3E5}"/>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Oval 40">
              <a:extLst>
                <a:ext uri="{FF2B5EF4-FFF2-40B4-BE49-F238E27FC236}">
                  <a16:creationId xmlns:a16="http://schemas.microsoft.com/office/drawing/2014/main" id="{BB9FFD31-4E67-4090-9DE6-556DCDD981EE}"/>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2" name="Rectangle 41">
            <a:extLst>
              <a:ext uri="{FF2B5EF4-FFF2-40B4-BE49-F238E27FC236}">
                <a16:creationId xmlns:a16="http://schemas.microsoft.com/office/drawing/2014/main" id="{D4F1EB7F-08FC-454C-B796-0741966B1853}"/>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3" name="Rectangle 42">
            <a:extLst>
              <a:ext uri="{FF2B5EF4-FFF2-40B4-BE49-F238E27FC236}">
                <a16:creationId xmlns:a16="http://schemas.microsoft.com/office/drawing/2014/main" id="{ECB0385B-8582-464D-841F-9BE74DEAD201}"/>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4" name="Rectangle 43">
            <a:extLst>
              <a:ext uri="{FF2B5EF4-FFF2-40B4-BE49-F238E27FC236}">
                <a16:creationId xmlns:a16="http://schemas.microsoft.com/office/drawing/2014/main" id="{09768D8A-7984-4F40-AA9F-5567C52CF4F4}"/>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29622387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414164"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21</a:t>
            </a:fld>
            <a:endParaRPr lang="en-US"/>
          </a:p>
        </p:txBody>
      </p:sp>
      <p:sp>
        <p:nvSpPr>
          <p:cNvPr id="11" name="TextBox 10">
            <a:extLst>
              <a:ext uri="{FF2B5EF4-FFF2-40B4-BE49-F238E27FC236}">
                <a16:creationId xmlns:a16="http://schemas.microsoft.com/office/drawing/2014/main" id="{F46B5B95-9BE9-44BD-8C8D-8FA3C2BC886B}"/>
              </a:ext>
            </a:extLst>
          </p:cNvPr>
          <p:cNvSpPr txBox="1"/>
          <p:nvPr/>
        </p:nvSpPr>
        <p:spPr>
          <a:xfrm>
            <a:off x="838200" y="3239428"/>
            <a:ext cx="923651" cy="584775"/>
          </a:xfrm>
          <a:prstGeom prst="rect">
            <a:avLst/>
          </a:prstGeom>
          <a:noFill/>
        </p:spPr>
        <p:txBody>
          <a:bodyPr wrap="none" rtlCol="0">
            <a:spAutoFit/>
          </a:bodyPr>
          <a:lstStyle/>
          <a:p>
            <a:r>
              <a:rPr lang="en-US" sz="3200" dirty="0" err="1">
                <a:solidFill>
                  <a:schemeClr val="tx1">
                    <a:alpha val="25000"/>
                  </a:schemeClr>
                </a:solidFill>
              </a:rPr>
              <a:t>PCIe</a:t>
            </a:r>
            <a:endParaRPr lang="en-US" sz="3200" dirty="0">
              <a:solidFill>
                <a:schemeClr val="tx1">
                  <a:alpha val="25000"/>
                </a:schemeClr>
              </a:solidFill>
            </a:endParaRPr>
          </a:p>
        </p:txBody>
      </p:sp>
      <p:sp>
        <p:nvSpPr>
          <p:cNvPr id="12" name="TextBox 11">
            <a:extLst>
              <a:ext uri="{FF2B5EF4-FFF2-40B4-BE49-F238E27FC236}">
                <a16:creationId xmlns:a16="http://schemas.microsoft.com/office/drawing/2014/main" id="{683A130A-997F-4A96-A1AC-75E27DEC408A}"/>
              </a:ext>
            </a:extLst>
          </p:cNvPr>
          <p:cNvSpPr txBox="1"/>
          <p:nvPr/>
        </p:nvSpPr>
        <p:spPr>
          <a:xfrm>
            <a:off x="851354" y="4175625"/>
            <a:ext cx="918841" cy="584775"/>
          </a:xfrm>
          <a:prstGeom prst="rect">
            <a:avLst/>
          </a:prstGeom>
          <a:noFill/>
        </p:spPr>
        <p:txBody>
          <a:bodyPr wrap="none" rtlCol="0">
            <a:spAutoFit/>
          </a:bodyPr>
          <a:lstStyle/>
          <a:p>
            <a:r>
              <a:rPr lang="en-US" sz="3200" dirty="0">
                <a:solidFill>
                  <a:schemeClr val="tx1">
                    <a:alpha val="25000"/>
                  </a:schemeClr>
                </a:solidFill>
              </a:rPr>
              <a:t>GPU</a:t>
            </a:r>
          </a:p>
        </p:txBody>
      </p:sp>
      <p:sp>
        <p:nvSpPr>
          <p:cNvPr id="29" name="Rectangle 28">
            <a:extLst>
              <a:ext uri="{FF2B5EF4-FFF2-40B4-BE49-F238E27FC236}">
                <a16:creationId xmlns:a16="http://schemas.microsoft.com/office/drawing/2014/main" id="{1A6D35F2-E56B-4F8E-9078-4F885468B648}"/>
              </a:ext>
            </a:extLst>
          </p:cNvPr>
          <p:cNvSpPr/>
          <p:nvPr/>
        </p:nvSpPr>
        <p:spPr>
          <a:xfrm>
            <a:off x="2495256" y="3197503"/>
            <a:ext cx="1310746"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0</a:t>
            </a:r>
          </a:p>
        </p:txBody>
      </p:sp>
      <p:grpSp>
        <p:nvGrpSpPr>
          <p:cNvPr id="30" name="Group 29">
            <a:extLst>
              <a:ext uri="{FF2B5EF4-FFF2-40B4-BE49-F238E27FC236}">
                <a16:creationId xmlns:a16="http://schemas.microsoft.com/office/drawing/2014/main" id="{2C7F9BC5-2FB3-4979-B3D9-4903D3D1C96C}"/>
              </a:ext>
            </a:extLst>
          </p:cNvPr>
          <p:cNvGrpSpPr>
            <a:grpSpLocks noChangeAspect="1"/>
          </p:cNvGrpSpPr>
          <p:nvPr/>
        </p:nvGrpSpPr>
        <p:grpSpPr>
          <a:xfrm>
            <a:off x="6121560" y="3453262"/>
            <a:ext cx="616231" cy="157101"/>
            <a:chOff x="9779907" y="1771252"/>
            <a:chExt cx="595952" cy="137160"/>
          </a:xfrm>
          <a:solidFill>
            <a:schemeClr val="tx1">
              <a:alpha val="25000"/>
            </a:schemeClr>
          </a:solidFill>
        </p:grpSpPr>
        <p:sp>
          <p:nvSpPr>
            <p:cNvPr id="31" name="Oval 30">
              <a:extLst>
                <a:ext uri="{FF2B5EF4-FFF2-40B4-BE49-F238E27FC236}">
                  <a16:creationId xmlns:a16="http://schemas.microsoft.com/office/drawing/2014/main" id="{6BB403E7-BB03-418D-AAA9-18DF101D2427}"/>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2" name="Oval 31">
              <a:extLst>
                <a:ext uri="{FF2B5EF4-FFF2-40B4-BE49-F238E27FC236}">
                  <a16:creationId xmlns:a16="http://schemas.microsoft.com/office/drawing/2014/main" id="{A5710CE3-B081-4C07-AB6A-DB90BD12E244}"/>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3" name="Oval 32">
              <a:extLst>
                <a:ext uri="{FF2B5EF4-FFF2-40B4-BE49-F238E27FC236}">
                  <a16:creationId xmlns:a16="http://schemas.microsoft.com/office/drawing/2014/main" id="{D3327C8C-DA1A-4A43-BA24-D690310CB652}"/>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34" name="Rectangle 33">
            <a:extLst>
              <a:ext uri="{FF2B5EF4-FFF2-40B4-BE49-F238E27FC236}">
                <a16:creationId xmlns:a16="http://schemas.microsoft.com/office/drawing/2014/main" id="{6CA13C6C-3464-495A-A173-9110817635F5}"/>
              </a:ext>
            </a:extLst>
          </p:cNvPr>
          <p:cNvSpPr/>
          <p:nvPr/>
        </p:nvSpPr>
        <p:spPr>
          <a:xfrm>
            <a:off x="3807038" y="3197503"/>
            <a:ext cx="935303"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1</a:t>
            </a:r>
          </a:p>
        </p:txBody>
      </p:sp>
      <p:sp>
        <p:nvSpPr>
          <p:cNvPr id="35" name="Rectangle 34">
            <a:extLst>
              <a:ext uri="{FF2B5EF4-FFF2-40B4-BE49-F238E27FC236}">
                <a16:creationId xmlns:a16="http://schemas.microsoft.com/office/drawing/2014/main" id="{DC4B801D-1617-46D9-9106-011239EBBA23}"/>
              </a:ext>
            </a:extLst>
          </p:cNvPr>
          <p:cNvSpPr/>
          <p:nvPr/>
        </p:nvSpPr>
        <p:spPr>
          <a:xfrm>
            <a:off x="6999579" y="3197501"/>
            <a:ext cx="1108836"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n-1</a:t>
            </a:r>
          </a:p>
        </p:txBody>
      </p:sp>
      <p:sp>
        <p:nvSpPr>
          <p:cNvPr id="36" name="Rectangle 35">
            <a:extLst>
              <a:ext uri="{FF2B5EF4-FFF2-40B4-BE49-F238E27FC236}">
                <a16:creationId xmlns:a16="http://schemas.microsoft.com/office/drawing/2014/main" id="{4AD863A0-543E-4FEA-90CE-D0C578E04B05}"/>
              </a:ext>
            </a:extLst>
          </p:cNvPr>
          <p:cNvSpPr/>
          <p:nvPr/>
        </p:nvSpPr>
        <p:spPr>
          <a:xfrm>
            <a:off x="4742341" y="3197502"/>
            <a:ext cx="1117432"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2</a:t>
            </a:r>
          </a:p>
        </p:txBody>
      </p:sp>
      <p:sp>
        <p:nvSpPr>
          <p:cNvPr id="37" name="Rectangle 36">
            <a:extLst>
              <a:ext uri="{FF2B5EF4-FFF2-40B4-BE49-F238E27FC236}">
                <a16:creationId xmlns:a16="http://schemas.microsoft.com/office/drawing/2014/main" id="{42CA4EB0-0475-4FD0-8A44-18C75D9EE37F}"/>
              </a:ext>
            </a:extLst>
          </p:cNvPr>
          <p:cNvSpPr>
            <a:spLocks/>
          </p:cNvSpPr>
          <p:nvPr/>
        </p:nvSpPr>
        <p:spPr>
          <a:xfrm>
            <a:off x="3810940" y="4132070"/>
            <a:ext cx="1125543"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0</a:t>
            </a:r>
            <a:endParaRPr lang="en-US" sz="3200" dirty="0">
              <a:solidFill>
                <a:schemeClr val="tx1">
                  <a:alpha val="25000"/>
                </a:schemeClr>
              </a:solidFill>
              <a:ea typeface="Helvetica Neue" charset="0"/>
              <a:cs typeface="Helvetica Neue" charset="0"/>
            </a:endParaRPr>
          </a:p>
        </p:txBody>
      </p:sp>
      <p:grpSp>
        <p:nvGrpSpPr>
          <p:cNvPr id="38" name="Group 37">
            <a:extLst>
              <a:ext uri="{FF2B5EF4-FFF2-40B4-BE49-F238E27FC236}">
                <a16:creationId xmlns:a16="http://schemas.microsoft.com/office/drawing/2014/main" id="{B7065798-D422-47B9-BC46-35DFE4ECB883}"/>
              </a:ext>
            </a:extLst>
          </p:cNvPr>
          <p:cNvGrpSpPr>
            <a:grpSpLocks noChangeAspect="1"/>
          </p:cNvGrpSpPr>
          <p:nvPr/>
        </p:nvGrpSpPr>
        <p:grpSpPr>
          <a:xfrm>
            <a:off x="8740274" y="4395472"/>
            <a:ext cx="562771" cy="145083"/>
            <a:chOff x="9779907" y="1771252"/>
            <a:chExt cx="595952" cy="137160"/>
          </a:xfrm>
          <a:solidFill>
            <a:schemeClr val="tx1">
              <a:alpha val="25000"/>
            </a:schemeClr>
          </a:solidFill>
        </p:grpSpPr>
        <p:sp>
          <p:nvSpPr>
            <p:cNvPr id="39" name="Oval 38">
              <a:extLst>
                <a:ext uri="{FF2B5EF4-FFF2-40B4-BE49-F238E27FC236}">
                  <a16:creationId xmlns:a16="http://schemas.microsoft.com/office/drawing/2014/main" id="{9E600F93-DD9A-4CBC-9E4E-A77B98886F96}"/>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40" name="Oval 39">
              <a:extLst>
                <a:ext uri="{FF2B5EF4-FFF2-40B4-BE49-F238E27FC236}">
                  <a16:creationId xmlns:a16="http://schemas.microsoft.com/office/drawing/2014/main" id="{32CE5C37-305D-440D-BEF1-C2194F4E32F2}"/>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41" name="Oval 40">
              <a:extLst>
                <a:ext uri="{FF2B5EF4-FFF2-40B4-BE49-F238E27FC236}">
                  <a16:creationId xmlns:a16="http://schemas.microsoft.com/office/drawing/2014/main" id="{8D7105C4-3528-4A91-B157-DCFDFDB39534}"/>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42" name="Rectangle 41">
            <a:extLst>
              <a:ext uri="{FF2B5EF4-FFF2-40B4-BE49-F238E27FC236}">
                <a16:creationId xmlns:a16="http://schemas.microsoft.com/office/drawing/2014/main" id="{2A2A90FD-58A4-4567-B3F3-720CAA18E2AC}"/>
              </a:ext>
            </a:extLst>
          </p:cNvPr>
          <p:cNvSpPr>
            <a:spLocks/>
          </p:cNvSpPr>
          <p:nvPr/>
        </p:nvSpPr>
        <p:spPr>
          <a:xfrm>
            <a:off x="4936483" y="4132612"/>
            <a:ext cx="1844717"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1</a:t>
            </a:r>
            <a:endParaRPr lang="en-US" sz="3200" dirty="0">
              <a:solidFill>
                <a:schemeClr val="tx1">
                  <a:alpha val="25000"/>
                </a:schemeClr>
              </a:solidFill>
              <a:ea typeface="Helvetica Neue" charset="0"/>
              <a:cs typeface="Helvetica Neue" charset="0"/>
            </a:endParaRPr>
          </a:p>
        </p:txBody>
      </p:sp>
      <p:sp>
        <p:nvSpPr>
          <p:cNvPr id="43" name="Rectangle 42">
            <a:extLst>
              <a:ext uri="{FF2B5EF4-FFF2-40B4-BE49-F238E27FC236}">
                <a16:creationId xmlns:a16="http://schemas.microsoft.com/office/drawing/2014/main" id="{ABAB9413-4876-420D-AE08-C7C8BAF0DFBF}"/>
              </a:ext>
            </a:extLst>
          </p:cNvPr>
          <p:cNvSpPr>
            <a:spLocks/>
          </p:cNvSpPr>
          <p:nvPr/>
        </p:nvSpPr>
        <p:spPr>
          <a:xfrm>
            <a:off x="9573806" y="4132070"/>
            <a:ext cx="1688314"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n-1</a:t>
            </a:r>
            <a:endParaRPr lang="en-US" sz="3200" dirty="0">
              <a:solidFill>
                <a:schemeClr val="tx1">
                  <a:alpha val="25000"/>
                </a:schemeClr>
              </a:solidFill>
              <a:ea typeface="Helvetica Neue" charset="0"/>
              <a:cs typeface="Helvetica Neue" charset="0"/>
            </a:endParaRPr>
          </a:p>
        </p:txBody>
      </p:sp>
      <p:sp>
        <p:nvSpPr>
          <p:cNvPr id="44" name="Rectangle 43">
            <a:extLst>
              <a:ext uri="{FF2B5EF4-FFF2-40B4-BE49-F238E27FC236}">
                <a16:creationId xmlns:a16="http://schemas.microsoft.com/office/drawing/2014/main" id="{9E06E174-85B5-484E-8038-CFD5F9493308}"/>
              </a:ext>
            </a:extLst>
          </p:cNvPr>
          <p:cNvSpPr>
            <a:spLocks/>
          </p:cNvSpPr>
          <p:nvPr/>
        </p:nvSpPr>
        <p:spPr>
          <a:xfrm>
            <a:off x="6781200" y="4132612"/>
            <a:ext cx="1688314"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2</a:t>
            </a:r>
            <a:endParaRPr lang="en-US" sz="3200" dirty="0">
              <a:solidFill>
                <a:schemeClr val="tx1">
                  <a:alpha val="25000"/>
                </a:schemeClr>
              </a:solidFill>
              <a:ea typeface="Helvetica Neue" charset="0"/>
              <a:cs typeface="Helvetica Neue" charset="0"/>
            </a:endParaRPr>
          </a:p>
        </p:txBody>
      </p:sp>
      <p:sp>
        <p:nvSpPr>
          <p:cNvPr id="6" name="Rectangle: Rounded Corners 5">
            <a:extLst>
              <a:ext uri="{FF2B5EF4-FFF2-40B4-BE49-F238E27FC236}">
                <a16:creationId xmlns:a16="http://schemas.microsoft.com/office/drawing/2014/main" id="{EEE215C9-9E95-4315-B9CB-7836D0D8BD8E}"/>
              </a:ext>
            </a:extLst>
          </p:cNvPr>
          <p:cNvSpPr/>
          <p:nvPr/>
        </p:nvSpPr>
        <p:spPr>
          <a:xfrm>
            <a:off x="2352854" y="2989517"/>
            <a:ext cx="7486291" cy="1837069"/>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marL="342900" indent="-342900">
              <a:buAutoNum type="arabicPeriod"/>
            </a:pPr>
            <a:r>
              <a:rPr lang="en-US" sz="3200" dirty="0"/>
              <a:t>Multiple calls to PCIe;</a:t>
            </a:r>
          </a:p>
          <a:p>
            <a:pPr marL="342900" indent="-342900">
              <a:buAutoNum type="arabicPeriod"/>
            </a:pPr>
            <a:r>
              <a:rPr lang="en-US" sz="3200" dirty="0"/>
              <a:t>Synchronize transmission and execution.</a:t>
            </a:r>
          </a:p>
        </p:txBody>
      </p:sp>
    </p:spTree>
    <p:extLst>
      <p:ext uri="{BB962C8B-B14F-4D97-AF65-F5344CB8AC3E}">
        <p14:creationId xmlns:p14="http://schemas.microsoft.com/office/powerpoint/2010/main" val="10124335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02E90-356D-4349-89D0-EE6251D324E4}"/>
              </a:ext>
            </a:extLst>
          </p:cNvPr>
          <p:cNvSpPr>
            <a:spLocks noGrp="1"/>
          </p:cNvSpPr>
          <p:nvPr>
            <p:ph type="title"/>
          </p:nvPr>
        </p:nvSpPr>
        <p:spPr>
          <a:xfrm>
            <a:off x="838200" y="365125"/>
            <a:ext cx="9649691"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5F0F8595-60B6-484E-B325-132387D677CE}"/>
              </a:ext>
            </a:extLst>
          </p:cNvPr>
          <p:cNvSpPr>
            <a:spLocks noGrp="1"/>
          </p:cNvSpPr>
          <p:nvPr>
            <p:ph type="sldNum" sz="quarter" idx="12"/>
          </p:nvPr>
        </p:nvSpPr>
        <p:spPr/>
        <p:txBody>
          <a:bodyPr/>
          <a:lstStyle/>
          <a:p>
            <a:fld id="{C86E1430-1ACA-4C2B-AD28-A088DEA68E65}" type="slidenum">
              <a:rPr lang="en-US" smtClean="0"/>
              <a:t>22</a:t>
            </a:fld>
            <a:endParaRPr lang="en-US"/>
          </a:p>
        </p:txBody>
      </p:sp>
      <p:sp>
        <p:nvSpPr>
          <p:cNvPr id="9" name="TextBox 8">
            <a:extLst>
              <a:ext uri="{FF2B5EF4-FFF2-40B4-BE49-F238E27FC236}">
                <a16:creationId xmlns:a16="http://schemas.microsoft.com/office/drawing/2014/main" id="{BC6407F4-259B-4ED2-96E4-E6CF26F76FCF}"/>
              </a:ext>
            </a:extLst>
          </p:cNvPr>
          <p:cNvSpPr txBox="1"/>
          <p:nvPr/>
        </p:nvSpPr>
        <p:spPr>
          <a:xfrm>
            <a:off x="840604" y="2959639"/>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8D4A5E73-3FB5-4D31-B2E4-12F649B949D7}"/>
              </a:ext>
            </a:extLst>
          </p:cNvPr>
          <p:cNvSpPr txBox="1"/>
          <p:nvPr/>
        </p:nvSpPr>
        <p:spPr>
          <a:xfrm>
            <a:off x="843008" y="4117747"/>
            <a:ext cx="918841" cy="584775"/>
          </a:xfrm>
          <a:prstGeom prst="rect">
            <a:avLst/>
          </a:prstGeom>
          <a:noFill/>
        </p:spPr>
        <p:txBody>
          <a:bodyPr wrap="none" rtlCol="0">
            <a:spAutoFit/>
          </a:bodyPr>
          <a:lstStyle/>
          <a:p>
            <a:r>
              <a:rPr lang="en-US" sz="3200" dirty="0"/>
              <a:t>GPU</a:t>
            </a:r>
          </a:p>
        </p:txBody>
      </p:sp>
      <p:sp>
        <p:nvSpPr>
          <p:cNvPr id="11" name="Rectangle 10">
            <a:extLst>
              <a:ext uri="{FF2B5EF4-FFF2-40B4-BE49-F238E27FC236}">
                <a16:creationId xmlns:a16="http://schemas.microsoft.com/office/drawing/2014/main" id="{E320FD2D-B757-4545-A7A2-F5797579CC81}"/>
              </a:ext>
            </a:extLst>
          </p:cNvPr>
          <p:cNvSpPr>
            <a:spLocks/>
          </p:cNvSpPr>
          <p:nvPr/>
        </p:nvSpPr>
        <p:spPr>
          <a:xfrm>
            <a:off x="3875049" y="3893677"/>
            <a:ext cx="2220950" cy="1113315"/>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Group</a:t>
            </a:r>
          </a:p>
          <a:p>
            <a:pPr algn="ctr"/>
            <a:r>
              <a:rPr lang="en-US" sz="3200" dirty="0">
                <a:solidFill>
                  <a:schemeClr val="tx1"/>
                </a:solidFill>
                <a:ea typeface="Helvetica Neue" charset="0"/>
                <a:cs typeface="Helvetica Neue" charset="0"/>
              </a:rPr>
              <a:t>(0, </a:t>
            </a:r>
            <a:r>
              <a:rPr lang="en-US" sz="3200" dirty="0" err="1">
                <a:solidFill>
                  <a:schemeClr val="tx1"/>
                </a:solidFill>
                <a:ea typeface="Helvetica Neue" charset="0"/>
                <a:cs typeface="Helvetica Neue" charset="0"/>
              </a:rPr>
              <a:t>i</a:t>
            </a:r>
            <a:r>
              <a:rPr lang="en-US" sz="3200" dirty="0">
                <a:solidFill>
                  <a:schemeClr val="tx1"/>
                </a:solidFill>
                <a:ea typeface="Helvetica Neue" charset="0"/>
                <a:cs typeface="Helvetica Neue" charset="0"/>
              </a:rPr>
              <a:t>)</a:t>
            </a:r>
            <a:endParaRPr lang="en-US" sz="3200" baseline="-25000" dirty="0">
              <a:solidFill>
                <a:schemeClr val="tx1"/>
              </a:solidFill>
              <a:ea typeface="Helvetica Neue" charset="0"/>
              <a:cs typeface="Helvetica Neue" charset="0"/>
            </a:endParaRPr>
          </a:p>
        </p:txBody>
      </p:sp>
      <p:sp>
        <p:nvSpPr>
          <p:cNvPr id="12" name="Rectangle 11">
            <a:extLst>
              <a:ext uri="{FF2B5EF4-FFF2-40B4-BE49-F238E27FC236}">
                <a16:creationId xmlns:a16="http://schemas.microsoft.com/office/drawing/2014/main" id="{28C0E3E3-E337-49C0-93A7-E26C118C2E99}"/>
              </a:ext>
            </a:extLst>
          </p:cNvPr>
          <p:cNvSpPr>
            <a:spLocks/>
          </p:cNvSpPr>
          <p:nvPr/>
        </p:nvSpPr>
        <p:spPr>
          <a:xfrm>
            <a:off x="6096000" y="3893541"/>
            <a:ext cx="2057122" cy="1113313"/>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(i+1,</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j)</a:t>
            </a:r>
            <a:endParaRPr lang="en-US" sz="3200" baseline="-25000" dirty="0">
              <a:solidFill>
                <a:schemeClr val="tx1"/>
              </a:solidFill>
              <a:ea typeface="Helvetica Neue" charset="0"/>
              <a:cs typeface="Helvetica Neue" charset="0"/>
            </a:endParaRPr>
          </a:p>
        </p:txBody>
      </p:sp>
      <p:sp>
        <p:nvSpPr>
          <p:cNvPr id="13" name="Rectangle 12">
            <a:extLst>
              <a:ext uri="{FF2B5EF4-FFF2-40B4-BE49-F238E27FC236}">
                <a16:creationId xmlns:a16="http://schemas.microsoft.com/office/drawing/2014/main" id="{BE9933D1-8587-4815-8F7F-2E973FE4145C}"/>
              </a:ext>
            </a:extLst>
          </p:cNvPr>
          <p:cNvSpPr/>
          <p:nvPr/>
        </p:nvSpPr>
        <p:spPr>
          <a:xfrm>
            <a:off x="1841138" y="2642840"/>
            <a:ext cx="2033911" cy="1113316"/>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Group</a:t>
            </a:r>
          </a:p>
          <a:p>
            <a:pPr algn="ctr"/>
            <a:r>
              <a:rPr lang="en-US" sz="3200" dirty="0">
                <a:solidFill>
                  <a:schemeClr val="tx1"/>
                </a:solidFill>
                <a:ea typeface="Helvetica Neue" charset="0"/>
                <a:cs typeface="Helvetica Neue" charset="0"/>
              </a:rPr>
              <a:t>(0, </a:t>
            </a:r>
            <a:r>
              <a:rPr lang="en-US" sz="3200" dirty="0" err="1">
                <a:solidFill>
                  <a:schemeClr val="tx1"/>
                </a:solidFill>
                <a:ea typeface="Helvetica Neue" charset="0"/>
                <a:cs typeface="Helvetica Neue" charset="0"/>
              </a:rPr>
              <a:t>i</a:t>
            </a:r>
            <a:r>
              <a:rPr lang="en-US" sz="3200" dirty="0">
                <a:solidFill>
                  <a:schemeClr val="tx1"/>
                </a:solidFill>
                <a:ea typeface="Helvetica Neue" charset="0"/>
                <a:cs typeface="Helvetica Neue" charset="0"/>
              </a:rPr>
              <a:t>)</a:t>
            </a:r>
            <a:endParaRPr lang="en-US" sz="3200" baseline="-25000" dirty="0">
              <a:solidFill>
                <a:schemeClr val="tx1"/>
              </a:solidFill>
              <a:ea typeface="Helvetica Neue" charset="0"/>
              <a:cs typeface="Helvetica Neue" charset="0"/>
            </a:endParaRPr>
          </a:p>
        </p:txBody>
      </p:sp>
      <p:sp>
        <p:nvSpPr>
          <p:cNvPr id="14" name="Rectangle 13">
            <a:extLst>
              <a:ext uri="{FF2B5EF4-FFF2-40B4-BE49-F238E27FC236}">
                <a16:creationId xmlns:a16="http://schemas.microsoft.com/office/drawing/2014/main" id="{280E3700-0AA1-44B0-BC07-2E67C5C4825B}"/>
              </a:ext>
            </a:extLst>
          </p:cNvPr>
          <p:cNvSpPr/>
          <p:nvPr/>
        </p:nvSpPr>
        <p:spPr>
          <a:xfrm>
            <a:off x="3875049" y="2642840"/>
            <a:ext cx="2127697" cy="111331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(i+1,</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j)</a:t>
            </a:r>
            <a:endParaRPr lang="en-US" sz="3200" baseline="-25000" dirty="0">
              <a:solidFill>
                <a:schemeClr val="tx1"/>
              </a:solidFill>
              <a:ea typeface="Helvetica Neue" charset="0"/>
              <a:cs typeface="Helvetica Neue" charset="0"/>
            </a:endParaRPr>
          </a:p>
        </p:txBody>
      </p:sp>
      <p:sp>
        <p:nvSpPr>
          <p:cNvPr id="15" name="Rectangle 14">
            <a:extLst>
              <a:ext uri="{FF2B5EF4-FFF2-40B4-BE49-F238E27FC236}">
                <a16:creationId xmlns:a16="http://schemas.microsoft.com/office/drawing/2014/main" id="{4B63F8F2-21FC-4933-AE8B-415975E10AC8}"/>
              </a:ext>
            </a:extLst>
          </p:cNvPr>
          <p:cNvSpPr/>
          <p:nvPr/>
        </p:nvSpPr>
        <p:spPr>
          <a:xfrm>
            <a:off x="7085430" y="2642840"/>
            <a:ext cx="2040444" cy="111331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(k,</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n-1)</a:t>
            </a:r>
            <a:endParaRPr lang="en-US" sz="3200" baseline="-25000" dirty="0">
              <a:solidFill>
                <a:schemeClr val="tx1"/>
              </a:solidFill>
              <a:ea typeface="Helvetica Neue" charset="0"/>
              <a:cs typeface="Helvetica Neue" charset="0"/>
            </a:endParaRPr>
          </a:p>
        </p:txBody>
      </p:sp>
      <p:sp>
        <p:nvSpPr>
          <p:cNvPr id="19" name="Rectangle 18">
            <a:extLst>
              <a:ext uri="{FF2B5EF4-FFF2-40B4-BE49-F238E27FC236}">
                <a16:creationId xmlns:a16="http://schemas.microsoft.com/office/drawing/2014/main" id="{1939C7BE-C469-4E14-98BC-19608ECB1FAF}"/>
              </a:ext>
            </a:extLst>
          </p:cNvPr>
          <p:cNvSpPr>
            <a:spLocks/>
          </p:cNvSpPr>
          <p:nvPr/>
        </p:nvSpPr>
        <p:spPr>
          <a:xfrm>
            <a:off x="9197602" y="3893676"/>
            <a:ext cx="2110205" cy="1107602"/>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(k,</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n-1)</a:t>
            </a:r>
            <a:endParaRPr lang="en-US" sz="3200" baseline="-25000" dirty="0">
              <a:solidFill>
                <a:schemeClr val="tx1"/>
              </a:solidFill>
              <a:ea typeface="Helvetica Neue" charset="0"/>
              <a:cs typeface="Helvetica Neue" charset="0"/>
            </a:endParaRPr>
          </a:p>
        </p:txBody>
      </p:sp>
      <p:grpSp>
        <p:nvGrpSpPr>
          <p:cNvPr id="23" name="Group 22">
            <a:extLst>
              <a:ext uri="{FF2B5EF4-FFF2-40B4-BE49-F238E27FC236}">
                <a16:creationId xmlns:a16="http://schemas.microsoft.com/office/drawing/2014/main" id="{494C9B79-611E-4D02-8712-F8563CE64219}"/>
              </a:ext>
            </a:extLst>
          </p:cNvPr>
          <p:cNvGrpSpPr>
            <a:grpSpLocks noChangeAspect="1"/>
          </p:cNvGrpSpPr>
          <p:nvPr/>
        </p:nvGrpSpPr>
        <p:grpSpPr>
          <a:xfrm>
            <a:off x="8393976" y="4352426"/>
            <a:ext cx="562772" cy="115415"/>
            <a:chOff x="9779907" y="1771252"/>
            <a:chExt cx="595952" cy="137160"/>
          </a:xfrm>
          <a:solidFill>
            <a:schemeClr val="tx1"/>
          </a:solidFill>
        </p:grpSpPr>
        <p:sp>
          <p:nvSpPr>
            <p:cNvPr id="24" name="Oval 23">
              <a:extLst>
                <a:ext uri="{FF2B5EF4-FFF2-40B4-BE49-F238E27FC236}">
                  <a16:creationId xmlns:a16="http://schemas.microsoft.com/office/drawing/2014/main" id="{F7978E26-E813-4AB7-9B23-D0BDDFA3D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 name="Oval 24">
              <a:extLst>
                <a:ext uri="{FF2B5EF4-FFF2-40B4-BE49-F238E27FC236}">
                  <a16:creationId xmlns:a16="http://schemas.microsoft.com/office/drawing/2014/main" id="{79973C08-5942-41F7-A162-1E085FB37F57}"/>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Oval 25">
              <a:extLst>
                <a:ext uri="{FF2B5EF4-FFF2-40B4-BE49-F238E27FC236}">
                  <a16:creationId xmlns:a16="http://schemas.microsoft.com/office/drawing/2014/main" id="{B3E02AA4-C96C-486D-8C29-CB9F75DE998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27" name="Group 26">
            <a:extLst>
              <a:ext uri="{FF2B5EF4-FFF2-40B4-BE49-F238E27FC236}">
                <a16:creationId xmlns:a16="http://schemas.microsoft.com/office/drawing/2014/main" id="{9F0730CE-9A3F-4A81-8BFA-4465EA1F27C3}"/>
              </a:ext>
            </a:extLst>
          </p:cNvPr>
          <p:cNvGrpSpPr>
            <a:grpSpLocks noChangeAspect="1"/>
          </p:cNvGrpSpPr>
          <p:nvPr/>
        </p:nvGrpSpPr>
        <p:grpSpPr>
          <a:xfrm>
            <a:off x="6262702" y="3141789"/>
            <a:ext cx="562772" cy="115415"/>
            <a:chOff x="9779907" y="1771252"/>
            <a:chExt cx="595952" cy="137160"/>
          </a:xfrm>
          <a:solidFill>
            <a:schemeClr val="tx1"/>
          </a:solidFill>
        </p:grpSpPr>
        <p:sp>
          <p:nvSpPr>
            <p:cNvPr id="28" name="Oval 27">
              <a:extLst>
                <a:ext uri="{FF2B5EF4-FFF2-40B4-BE49-F238E27FC236}">
                  <a16:creationId xmlns:a16="http://schemas.microsoft.com/office/drawing/2014/main" id="{606CFB63-7F6E-4AD9-8705-E867C67D94A5}"/>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 name="Oval 28">
              <a:extLst>
                <a:ext uri="{FF2B5EF4-FFF2-40B4-BE49-F238E27FC236}">
                  <a16:creationId xmlns:a16="http://schemas.microsoft.com/office/drawing/2014/main" id="{9D91ACB4-A200-4476-808E-9F02CD602E7B}"/>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45ABE185-F8A1-47D1-8C00-DF36F5247D5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Tree>
    <p:extLst>
      <p:ext uri="{BB962C8B-B14F-4D97-AF65-F5344CB8AC3E}">
        <p14:creationId xmlns:p14="http://schemas.microsoft.com/office/powerpoint/2010/main" val="333748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02E90-356D-4349-89D0-EE6251D324E4}"/>
              </a:ext>
            </a:extLst>
          </p:cNvPr>
          <p:cNvSpPr>
            <a:spLocks noGrp="1"/>
          </p:cNvSpPr>
          <p:nvPr>
            <p:ph type="title"/>
          </p:nvPr>
        </p:nvSpPr>
        <p:spPr>
          <a:xfrm>
            <a:off x="838200" y="365125"/>
            <a:ext cx="9123218"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5F0F8595-60B6-484E-B325-132387D677CE}"/>
              </a:ext>
            </a:extLst>
          </p:cNvPr>
          <p:cNvSpPr>
            <a:spLocks noGrp="1"/>
          </p:cNvSpPr>
          <p:nvPr>
            <p:ph type="sldNum" sz="quarter" idx="12"/>
          </p:nvPr>
        </p:nvSpPr>
        <p:spPr/>
        <p:txBody>
          <a:bodyPr/>
          <a:lstStyle/>
          <a:p>
            <a:fld id="{C86E1430-1ACA-4C2B-AD28-A088DEA68E65}" type="slidenum">
              <a:rPr lang="en-US" smtClean="0"/>
              <a:t>23</a:t>
            </a:fld>
            <a:endParaRPr lang="en-US"/>
          </a:p>
        </p:txBody>
      </p:sp>
      <p:sp>
        <p:nvSpPr>
          <p:cNvPr id="9" name="TextBox 8">
            <a:extLst>
              <a:ext uri="{FF2B5EF4-FFF2-40B4-BE49-F238E27FC236}">
                <a16:creationId xmlns:a16="http://schemas.microsoft.com/office/drawing/2014/main" id="{BC6407F4-259B-4ED2-96E4-E6CF26F76FCF}"/>
              </a:ext>
            </a:extLst>
          </p:cNvPr>
          <p:cNvSpPr txBox="1"/>
          <p:nvPr/>
        </p:nvSpPr>
        <p:spPr>
          <a:xfrm>
            <a:off x="840604" y="2959639"/>
            <a:ext cx="923651" cy="584775"/>
          </a:xfrm>
          <a:prstGeom prst="rect">
            <a:avLst/>
          </a:prstGeom>
          <a:noFill/>
        </p:spPr>
        <p:txBody>
          <a:bodyPr wrap="none" rtlCol="0">
            <a:spAutoFit/>
          </a:bodyPr>
          <a:lstStyle/>
          <a:p>
            <a:r>
              <a:rPr lang="en-US" sz="3200" dirty="0" err="1">
                <a:solidFill>
                  <a:schemeClr val="tx1">
                    <a:alpha val="25000"/>
                  </a:schemeClr>
                </a:solidFill>
              </a:rPr>
              <a:t>PCIe</a:t>
            </a:r>
            <a:endParaRPr lang="en-US" sz="3200" dirty="0">
              <a:solidFill>
                <a:schemeClr val="tx1">
                  <a:alpha val="25000"/>
                </a:schemeClr>
              </a:solidFill>
            </a:endParaRPr>
          </a:p>
        </p:txBody>
      </p:sp>
      <p:sp>
        <p:nvSpPr>
          <p:cNvPr id="10" name="TextBox 9">
            <a:extLst>
              <a:ext uri="{FF2B5EF4-FFF2-40B4-BE49-F238E27FC236}">
                <a16:creationId xmlns:a16="http://schemas.microsoft.com/office/drawing/2014/main" id="{8D4A5E73-3FB5-4D31-B2E4-12F649B949D7}"/>
              </a:ext>
            </a:extLst>
          </p:cNvPr>
          <p:cNvSpPr txBox="1"/>
          <p:nvPr/>
        </p:nvSpPr>
        <p:spPr>
          <a:xfrm>
            <a:off x="843008" y="4117747"/>
            <a:ext cx="918841" cy="584775"/>
          </a:xfrm>
          <a:prstGeom prst="rect">
            <a:avLst/>
          </a:prstGeom>
          <a:noFill/>
        </p:spPr>
        <p:txBody>
          <a:bodyPr wrap="none" rtlCol="0">
            <a:spAutoFit/>
          </a:bodyPr>
          <a:lstStyle/>
          <a:p>
            <a:r>
              <a:rPr lang="en-US" sz="3200" dirty="0">
                <a:solidFill>
                  <a:schemeClr val="tx1">
                    <a:alpha val="25000"/>
                  </a:schemeClr>
                </a:solidFill>
              </a:rPr>
              <a:t>GPU</a:t>
            </a:r>
          </a:p>
        </p:txBody>
      </p:sp>
      <p:sp>
        <p:nvSpPr>
          <p:cNvPr id="11" name="Rectangle 10">
            <a:extLst>
              <a:ext uri="{FF2B5EF4-FFF2-40B4-BE49-F238E27FC236}">
                <a16:creationId xmlns:a16="http://schemas.microsoft.com/office/drawing/2014/main" id="{E320FD2D-B757-4545-A7A2-F5797579CC81}"/>
              </a:ext>
            </a:extLst>
          </p:cNvPr>
          <p:cNvSpPr>
            <a:spLocks/>
          </p:cNvSpPr>
          <p:nvPr/>
        </p:nvSpPr>
        <p:spPr>
          <a:xfrm>
            <a:off x="3875049" y="3893677"/>
            <a:ext cx="2220950" cy="1113315"/>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Group</a:t>
            </a:r>
          </a:p>
          <a:p>
            <a:pPr algn="ctr"/>
            <a:r>
              <a:rPr lang="en-US" sz="3200" dirty="0">
                <a:solidFill>
                  <a:schemeClr val="tx1">
                    <a:alpha val="25000"/>
                  </a:schemeClr>
                </a:solidFill>
                <a:ea typeface="Helvetica Neue" charset="0"/>
                <a:cs typeface="Helvetica Neue" charset="0"/>
              </a:rPr>
              <a:t>(0, </a:t>
            </a:r>
            <a:r>
              <a:rPr lang="en-US" sz="3200" dirty="0" err="1">
                <a:solidFill>
                  <a:schemeClr val="tx1">
                    <a:alpha val="25000"/>
                  </a:schemeClr>
                </a:solidFill>
                <a:ea typeface="Helvetica Neue" charset="0"/>
                <a:cs typeface="Helvetica Neue" charset="0"/>
              </a:rPr>
              <a:t>i</a:t>
            </a:r>
            <a:r>
              <a:rPr lang="en-US" sz="3200" dirty="0">
                <a:solidFill>
                  <a:schemeClr val="tx1">
                    <a:alpha val="25000"/>
                  </a:schemeClr>
                </a:solidFill>
                <a:ea typeface="Helvetica Neue" charset="0"/>
                <a:cs typeface="Helvetica Neue" charset="0"/>
              </a:rPr>
              <a:t>)</a:t>
            </a:r>
            <a:endParaRPr lang="en-US" sz="3200" baseline="-25000" dirty="0">
              <a:solidFill>
                <a:schemeClr val="tx1">
                  <a:alpha val="25000"/>
                </a:schemeClr>
              </a:solidFill>
              <a:ea typeface="Helvetica Neue" charset="0"/>
              <a:cs typeface="Helvetica Neue" charset="0"/>
            </a:endParaRPr>
          </a:p>
        </p:txBody>
      </p:sp>
      <p:sp>
        <p:nvSpPr>
          <p:cNvPr id="12" name="Rectangle 11">
            <a:extLst>
              <a:ext uri="{FF2B5EF4-FFF2-40B4-BE49-F238E27FC236}">
                <a16:creationId xmlns:a16="http://schemas.microsoft.com/office/drawing/2014/main" id="{28C0E3E3-E337-49C0-93A7-E26C118C2E99}"/>
              </a:ext>
            </a:extLst>
          </p:cNvPr>
          <p:cNvSpPr>
            <a:spLocks/>
          </p:cNvSpPr>
          <p:nvPr/>
        </p:nvSpPr>
        <p:spPr>
          <a:xfrm>
            <a:off x="6096000" y="3893541"/>
            <a:ext cx="2057122" cy="1113313"/>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(i+1,</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j)</a:t>
            </a:r>
            <a:endParaRPr lang="en-US" sz="3200" baseline="-25000" dirty="0">
              <a:solidFill>
                <a:schemeClr val="tx1">
                  <a:alpha val="25000"/>
                </a:schemeClr>
              </a:solidFill>
              <a:ea typeface="Helvetica Neue" charset="0"/>
              <a:cs typeface="Helvetica Neue" charset="0"/>
            </a:endParaRPr>
          </a:p>
        </p:txBody>
      </p:sp>
      <p:sp>
        <p:nvSpPr>
          <p:cNvPr id="13" name="Rectangle 12">
            <a:extLst>
              <a:ext uri="{FF2B5EF4-FFF2-40B4-BE49-F238E27FC236}">
                <a16:creationId xmlns:a16="http://schemas.microsoft.com/office/drawing/2014/main" id="{BE9933D1-8587-4815-8F7F-2E973FE4145C}"/>
              </a:ext>
            </a:extLst>
          </p:cNvPr>
          <p:cNvSpPr/>
          <p:nvPr/>
        </p:nvSpPr>
        <p:spPr>
          <a:xfrm>
            <a:off x="1841138" y="2642840"/>
            <a:ext cx="2033911" cy="1113316"/>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Group</a:t>
            </a:r>
          </a:p>
          <a:p>
            <a:pPr algn="ctr"/>
            <a:r>
              <a:rPr lang="en-US" sz="3200" dirty="0">
                <a:solidFill>
                  <a:schemeClr val="tx1">
                    <a:alpha val="25000"/>
                  </a:schemeClr>
                </a:solidFill>
                <a:ea typeface="Helvetica Neue" charset="0"/>
                <a:cs typeface="Helvetica Neue" charset="0"/>
              </a:rPr>
              <a:t>(0, </a:t>
            </a:r>
            <a:r>
              <a:rPr lang="en-US" sz="3200" dirty="0" err="1">
                <a:solidFill>
                  <a:schemeClr val="tx1">
                    <a:alpha val="25000"/>
                  </a:schemeClr>
                </a:solidFill>
                <a:ea typeface="Helvetica Neue" charset="0"/>
                <a:cs typeface="Helvetica Neue" charset="0"/>
              </a:rPr>
              <a:t>i</a:t>
            </a:r>
            <a:r>
              <a:rPr lang="en-US" sz="3200" dirty="0">
                <a:solidFill>
                  <a:schemeClr val="tx1">
                    <a:alpha val="25000"/>
                  </a:schemeClr>
                </a:solidFill>
                <a:ea typeface="Helvetica Neue" charset="0"/>
                <a:cs typeface="Helvetica Neue" charset="0"/>
              </a:rPr>
              <a:t>)</a:t>
            </a:r>
            <a:endParaRPr lang="en-US" sz="3200" baseline="-25000" dirty="0">
              <a:solidFill>
                <a:schemeClr val="tx1">
                  <a:alpha val="25000"/>
                </a:schemeClr>
              </a:solidFill>
              <a:ea typeface="Helvetica Neue" charset="0"/>
              <a:cs typeface="Helvetica Neue" charset="0"/>
            </a:endParaRPr>
          </a:p>
        </p:txBody>
      </p:sp>
      <p:sp>
        <p:nvSpPr>
          <p:cNvPr id="14" name="Rectangle 13">
            <a:extLst>
              <a:ext uri="{FF2B5EF4-FFF2-40B4-BE49-F238E27FC236}">
                <a16:creationId xmlns:a16="http://schemas.microsoft.com/office/drawing/2014/main" id="{280E3700-0AA1-44B0-BC07-2E67C5C4825B}"/>
              </a:ext>
            </a:extLst>
          </p:cNvPr>
          <p:cNvSpPr/>
          <p:nvPr/>
        </p:nvSpPr>
        <p:spPr>
          <a:xfrm>
            <a:off x="3875049" y="2642840"/>
            <a:ext cx="2127697" cy="111331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(i+1,</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j)</a:t>
            </a:r>
            <a:endParaRPr lang="en-US" sz="3200" baseline="-25000" dirty="0">
              <a:solidFill>
                <a:schemeClr val="tx1">
                  <a:alpha val="25000"/>
                </a:schemeClr>
              </a:solidFill>
              <a:ea typeface="Helvetica Neue" charset="0"/>
              <a:cs typeface="Helvetica Neue" charset="0"/>
            </a:endParaRPr>
          </a:p>
        </p:txBody>
      </p:sp>
      <p:sp>
        <p:nvSpPr>
          <p:cNvPr id="15" name="Rectangle 14">
            <a:extLst>
              <a:ext uri="{FF2B5EF4-FFF2-40B4-BE49-F238E27FC236}">
                <a16:creationId xmlns:a16="http://schemas.microsoft.com/office/drawing/2014/main" id="{4B63F8F2-21FC-4933-AE8B-415975E10AC8}"/>
              </a:ext>
            </a:extLst>
          </p:cNvPr>
          <p:cNvSpPr/>
          <p:nvPr/>
        </p:nvSpPr>
        <p:spPr>
          <a:xfrm>
            <a:off x="7085430" y="2642840"/>
            <a:ext cx="2040444" cy="111331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(k,</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n-1)</a:t>
            </a:r>
            <a:endParaRPr lang="en-US" sz="3200" baseline="-25000" dirty="0">
              <a:solidFill>
                <a:schemeClr val="tx1">
                  <a:alpha val="25000"/>
                </a:schemeClr>
              </a:solidFill>
              <a:ea typeface="Helvetica Neue" charset="0"/>
              <a:cs typeface="Helvetica Neue" charset="0"/>
            </a:endParaRPr>
          </a:p>
        </p:txBody>
      </p:sp>
      <p:sp>
        <p:nvSpPr>
          <p:cNvPr id="19" name="Rectangle 18">
            <a:extLst>
              <a:ext uri="{FF2B5EF4-FFF2-40B4-BE49-F238E27FC236}">
                <a16:creationId xmlns:a16="http://schemas.microsoft.com/office/drawing/2014/main" id="{1939C7BE-C469-4E14-98BC-19608ECB1FAF}"/>
              </a:ext>
            </a:extLst>
          </p:cNvPr>
          <p:cNvSpPr>
            <a:spLocks/>
          </p:cNvSpPr>
          <p:nvPr/>
        </p:nvSpPr>
        <p:spPr>
          <a:xfrm>
            <a:off x="9197602" y="3893676"/>
            <a:ext cx="2110205" cy="1107602"/>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(k,</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n-1)</a:t>
            </a:r>
            <a:endParaRPr lang="en-US" sz="3200" baseline="-25000" dirty="0">
              <a:solidFill>
                <a:schemeClr val="tx1">
                  <a:alpha val="25000"/>
                </a:schemeClr>
              </a:solidFill>
              <a:ea typeface="Helvetica Neue" charset="0"/>
              <a:cs typeface="Helvetica Neue" charset="0"/>
            </a:endParaRPr>
          </a:p>
        </p:txBody>
      </p:sp>
      <p:grpSp>
        <p:nvGrpSpPr>
          <p:cNvPr id="23" name="Group 22">
            <a:extLst>
              <a:ext uri="{FF2B5EF4-FFF2-40B4-BE49-F238E27FC236}">
                <a16:creationId xmlns:a16="http://schemas.microsoft.com/office/drawing/2014/main" id="{494C9B79-611E-4D02-8712-F8563CE64219}"/>
              </a:ext>
            </a:extLst>
          </p:cNvPr>
          <p:cNvGrpSpPr>
            <a:grpSpLocks noChangeAspect="1"/>
          </p:cNvGrpSpPr>
          <p:nvPr/>
        </p:nvGrpSpPr>
        <p:grpSpPr>
          <a:xfrm>
            <a:off x="8393976" y="4352426"/>
            <a:ext cx="562772" cy="115415"/>
            <a:chOff x="9779907" y="1771252"/>
            <a:chExt cx="595952" cy="137160"/>
          </a:xfrm>
          <a:solidFill>
            <a:schemeClr val="tx1">
              <a:alpha val="25000"/>
            </a:schemeClr>
          </a:solidFill>
        </p:grpSpPr>
        <p:sp>
          <p:nvSpPr>
            <p:cNvPr id="24" name="Oval 23">
              <a:extLst>
                <a:ext uri="{FF2B5EF4-FFF2-40B4-BE49-F238E27FC236}">
                  <a16:creationId xmlns:a16="http://schemas.microsoft.com/office/drawing/2014/main" id="{F7978E26-E813-4AB7-9B23-D0BDDFA3D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5" name="Oval 24">
              <a:extLst>
                <a:ext uri="{FF2B5EF4-FFF2-40B4-BE49-F238E27FC236}">
                  <a16:creationId xmlns:a16="http://schemas.microsoft.com/office/drawing/2014/main" id="{79973C08-5942-41F7-A162-1E085FB37F57}"/>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6" name="Oval 25">
              <a:extLst>
                <a:ext uri="{FF2B5EF4-FFF2-40B4-BE49-F238E27FC236}">
                  <a16:creationId xmlns:a16="http://schemas.microsoft.com/office/drawing/2014/main" id="{B3E02AA4-C96C-486D-8C29-CB9F75DE998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grpSp>
        <p:nvGrpSpPr>
          <p:cNvPr id="27" name="Group 26">
            <a:extLst>
              <a:ext uri="{FF2B5EF4-FFF2-40B4-BE49-F238E27FC236}">
                <a16:creationId xmlns:a16="http://schemas.microsoft.com/office/drawing/2014/main" id="{9F0730CE-9A3F-4A81-8BFA-4465EA1F27C3}"/>
              </a:ext>
            </a:extLst>
          </p:cNvPr>
          <p:cNvGrpSpPr>
            <a:grpSpLocks noChangeAspect="1"/>
          </p:cNvGrpSpPr>
          <p:nvPr/>
        </p:nvGrpSpPr>
        <p:grpSpPr>
          <a:xfrm>
            <a:off x="6262702" y="3141789"/>
            <a:ext cx="562772" cy="115415"/>
            <a:chOff x="9779907" y="1771252"/>
            <a:chExt cx="595952" cy="137160"/>
          </a:xfrm>
          <a:solidFill>
            <a:schemeClr val="tx1">
              <a:alpha val="25000"/>
            </a:schemeClr>
          </a:solidFill>
        </p:grpSpPr>
        <p:sp>
          <p:nvSpPr>
            <p:cNvPr id="28" name="Oval 27">
              <a:extLst>
                <a:ext uri="{FF2B5EF4-FFF2-40B4-BE49-F238E27FC236}">
                  <a16:creationId xmlns:a16="http://schemas.microsoft.com/office/drawing/2014/main" id="{606CFB63-7F6E-4AD9-8705-E867C67D94A5}"/>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9" name="Oval 28">
              <a:extLst>
                <a:ext uri="{FF2B5EF4-FFF2-40B4-BE49-F238E27FC236}">
                  <a16:creationId xmlns:a16="http://schemas.microsoft.com/office/drawing/2014/main" id="{9D91ACB4-A200-4476-808E-9F02CD602E7B}"/>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0" name="Oval 29">
              <a:extLst>
                <a:ext uri="{FF2B5EF4-FFF2-40B4-BE49-F238E27FC236}">
                  <a16:creationId xmlns:a16="http://schemas.microsoft.com/office/drawing/2014/main" id="{45ABE185-F8A1-47D1-8C00-DF36F5247D5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3" name="Rectangle: Rounded Corners 2">
            <a:extLst>
              <a:ext uri="{FF2B5EF4-FFF2-40B4-BE49-F238E27FC236}">
                <a16:creationId xmlns:a16="http://schemas.microsoft.com/office/drawing/2014/main" id="{F76DEE99-E88C-471A-99B6-82BA872943B0}"/>
              </a:ext>
            </a:extLst>
          </p:cNvPr>
          <p:cNvSpPr/>
          <p:nvPr/>
        </p:nvSpPr>
        <p:spPr>
          <a:xfrm>
            <a:off x="1925826" y="2881708"/>
            <a:ext cx="8331862" cy="1748896"/>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marL="457200" indent="-457200">
              <a:buFont typeface="Arial" panose="020B0604020202020204" pitchFamily="34" charset="0"/>
              <a:buChar char="•"/>
            </a:pPr>
            <a:r>
              <a:rPr lang="en-US" sz="3200" dirty="0"/>
              <a:t>Exponential time to find the optimal strategy</a:t>
            </a:r>
          </a:p>
          <a:p>
            <a:pPr marL="457200" indent="-457200">
              <a:buFont typeface="Arial" panose="020B0604020202020204" pitchFamily="34" charset="0"/>
              <a:buChar char="•"/>
            </a:pPr>
            <a:r>
              <a:rPr lang="en-US" sz="3200" dirty="0"/>
              <a:t>Two heuristics for pruning</a:t>
            </a:r>
          </a:p>
        </p:txBody>
      </p:sp>
    </p:spTree>
    <p:extLst>
      <p:ext uri="{BB962C8B-B14F-4D97-AF65-F5344CB8AC3E}">
        <p14:creationId xmlns:p14="http://schemas.microsoft.com/office/powerpoint/2010/main" val="10838268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24</a:t>
            </a:fld>
            <a:endParaRPr lang="en-US"/>
          </a:p>
        </p:txBody>
      </p:sp>
      <p:sp>
        <p:nvSpPr>
          <p:cNvPr id="21" name="Rectangle: Rounded Corners 20">
            <a:extLst>
              <a:ext uri="{FF2B5EF4-FFF2-40B4-BE49-F238E27FC236}">
                <a16:creationId xmlns:a16="http://schemas.microsoft.com/office/drawing/2014/main" id="{7F4B61A6-97D6-41B8-B4ED-5ACF8AF47EF2}"/>
              </a:ext>
            </a:extLst>
          </p:cNvPr>
          <p:cNvSpPr/>
          <p:nvPr/>
        </p:nvSpPr>
        <p:spPr>
          <a:xfrm>
            <a:off x="6990411" y="3016251"/>
            <a:ext cx="4363389" cy="70104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Unified</a:t>
            </a:r>
          </a:p>
          <a:p>
            <a:pPr algn="ctr"/>
            <a:r>
              <a:rPr lang="en-US" sz="2400" dirty="0"/>
              <a:t>memory management</a:t>
            </a:r>
          </a:p>
        </p:txBody>
      </p:sp>
      <p:cxnSp>
        <p:nvCxnSpPr>
          <p:cNvPr id="23" name="Straight Arrow Connector 22">
            <a:extLst>
              <a:ext uri="{FF2B5EF4-FFF2-40B4-BE49-F238E27FC236}">
                <a16:creationId xmlns:a16="http://schemas.microsoft.com/office/drawing/2014/main" id="{96542948-02C2-476E-9C2F-505C8E1A3636}"/>
              </a:ext>
            </a:extLst>
          </p:cNvPr>
          <p:cNvCxnSpPr/>
          <p:nvPr/>
        </p:nvCxnSpPr>
        <p:spPr>
          <a:xfrm>
            <a:off x="5671279" y="3345205"/>
            <a:ext cx="1059305" cy="0"/>
          </a:xfrm>
          <a:prstGeom prst="straightConnector1">
            <a:avLst/>
          </a:prstGeom>
          <a:ln w="50800">
            <a:headEnd w="lg" len="lg"/>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0AE3E639-16FA-4FFF-A58E-7B60594F2D24}"/>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7" name="Rectangle: Rounded Corners 6">
            <a:extLst>
              <a:ext uri="{FF2B5EF4-FFF2-40B4-BE49-F238E27FC236}">
                <a16:creationId xmlns:a16="http://schemas.microsoft.com/office/drawing/2014/main" id="{4936DC95-42E9-4A00-9A21-C22E122CE4FF}"/>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8" name="Rectangle: Rounded Corners 7">
            <a:extLst>
              <a:ext uri="{FF2B5EF4-FFF2-40B4-BE49-F238E27FC236}">
                <a16:creationId xmlns:a16="http://schemas.microsoft.com/office/drawing/2014/main" id="{3795A325-6662-42A4-9063-B7F77FAB2244}"/>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9" name="Rectangle: Rounded Corners 8">
            <a:extLst>
              <a:ext uri="{FF2B5EF4-FFF2-40B4-BE49-F238E27FC236}">
                <a16:creationId xmlns:a16="http://schemas.microsoft.com/office/drawing/2014/main" id="{86C05891-0858-44C5-B667-E82EE5C7719C}"/>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
        <p:nvSpPr>
          <p:cNvPr id="12" name="Rectangle: Rounded Corners 11">
            <a:extLst>
              <a:ext uri="{FF2B5EF4-FFF2-40B4-BE49-F238E27FC236}">
                <a16:creationId xmlns:a16="http://schemas.microsoft.com/office/drawing/2014/main" id="{659500C6-4564-48DD-864F-1AFB9F56BD3C}"/>
              </a:ext>
            </a:extLst>
          </p:cNvPr>
          <p:cNvSpPr/>
          <p:nvPr/>
        </p:nvSpPr>
        <p:spPr>
          <a:xfrm>
            <a:off x="6990414" y="1690688"/>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Pipelined</a:t>
            </a:r>
          </a:p>
          <a:p>
            <a:pPr algn="ctr"/>
            <a:r>
              <a:rPr lang="en-US" sz="2400" dirty="0">
                <a:solidFill>
                  <a:schemeClr val="dk1">
                    <a:alpha val="25000"/>
                  </a:schemeClr>
                </a:solidFill>
              </a:rPr>
              <a:t>model transmission</a:t>
            </a:r>
          </a:p>
        </p:txBody>
      </p:sp>
      <p:cxnSp>
        <p:nvCxnSpPr>
          <p:cNvPr id="13" name="Straight Arrow Connector 12">
            <a:extLst>
              <a:ext uri="{FF2B5EF4-FFF2-40B4-BE49-F238E27FC236}">
                <a16:creationId xmlns:a16="http://schemas.microsoft.com/office/drawing/2014/main" id="{DB674E43-477E-4580-80F5-B68408E998C4}"/>
              </a:ext>
            </a:extLst>
          </p:cNvPr>
          <p:cNvCxnSpPr/>
          <p:nvPr/>
        </p:nvCxnSpPr>
        <p:spPr>
          <a:xfrm>
            <a:off x="5671281" y="201942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0924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8"/>
                                        </p:tgtEl>
                                      </p:cBhvr>
                                    </p:animEffect>
                                    <p:animScale>
                                      <p:cBhvr>
                                        <p:cTn id="7" dur="500" autoRev="1" fill="hold"/>
                                        <p:tgtEl>
                                          <p:spTgt spid="8"/>
                                        </p:tgtEl>
                                      </p:cBhvr>
                                      <p:by x="105000" y="105000"/>
                                    </p:animScale>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DFB33-3163-4C97-BE29-4A2283FDBBE2}"/>
              </a:ext>
            </a:extLst>
          </p:cNvPr>
          <p:cNvSpPr>
            <a:spLocks noGrp="1"/>
          </p:cNvSpPr>
          <p:nvPr>
            <p:ph type="title"/>
          </p:nvPr>
        </p:nvSpPr>
        <p:spPr/>
        <p:txBody>
          <a:bodyPr/>
          <a:lstStyle/>
          <a:p>
            <a:r>
              <a:rPr lang="en-US" dirty="0"/>
              <a:t>Unified memory management</a:t>
            </a:r>
          </a:p>
        </p:txBody>
      </p:sp>
      <p:sp>
        <p:nvSpPr>
          <p:cNvPr id="5" name="Slide Number Placeholder 4">
            <a:extLst>
              <a:ext uri="{FF2B5EF4-FFF2-40B4-BE49-F238E27FC236}">
                <a16:creationId xmlns:a16="http://schemas.microsoft.com/office/drawing/2014/main" id="{2AC97276-16E5-4C54-88A9-29B75E8A5B3C}"/>
              </a:ext>
            </a:extLst>
          </p:cNvPr>
          <p:cNvSpPr>
            <a:spLocks noGrp="1"/>
          </p:cNvSpPr>
          <p:nvPr>
            <p:ph type="sldNum" sz="quarter" idx="12"/>
          </p:nvPr>
        </p:nvSpPr>
        <p:spPr/>
        <p:txBody>
          <a:bodyPr/>
          <a:lstStyle/>
          <a:p>
            <a:fld id="{C86E1430-1ACA-4C2B-AD28-A088DEA68E65}" type="slidenum">
              <a:rPr lang="en-US" smtClean="0"/>
              <a:t>25</a:t>
            </a:fld>
            <a:endParaRPr lang="en-US"/>
          </a:p>
        </p:txBody>
      </p:sp>
      <p:sp>
        <p:nvSpPr>
          <p:cNvPr id="7" name="Rectangle: Rounded Corners 6">
            <a:extLst>
              <a:ext uri="{FF2B5EF4-FFF2-40B4-BE49-F238E27FC236}">
                <a16:creationId xmlns:a16="http://schemas.microsoft.com/office/drawing/2014/main" id="{199EA28A-363C-40C0-8CAC-89AD0B3A8F2B}"/>
              </a:ext>
            </a:extLst>
          </p:cNvPr>
          <p:cNvSpPr/>
          <p:nvPr/>
        </p:nvSpPr>
        <p:spPr>
          <a:xfrm>
            <a:off x="838201" y="5030787"/>
            <a:ext cx="10515599" cy="1325563"/>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GPU memory</a:t>
            </a:r>
          </a:p>
        </p:txBody>
      </p:sp>
      <p:sp>
        <p:nvSpPr>
          <p:cNvPr id="8" name="Rectangle: Rounded Corners 7">
            <a:extLst>
              <a:ext uri="{FF2B5EF4-FFF2-40B4-BE49-F238E27FC236}">
                <a16:creationId xmlns:a16="http://schemas.microsoft.com/office/drawing/2014/main" id="{CB72394F-0375-46A6-A7DC-42E88B33EFA2}"/>
              </a:ext>
            </a:extLst>
          </p:cNvPr>
          <p:cNvSpPr/>
          <p:nvPr/>
        </p:nvSpPr>
        <p:spPr>
          <a:xfrm>
            <a:off x="838200" y="3349664"/>
            <a:ext cx="4135245" cy="9144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Memory</a:t>
            </a:r>
          </a:p>
          <a:p>
            <a:pPr algn="ctr"/>
            <a:r>
              <a:rPr lang="en-US" sz="3200" dirty="0"/>
              <a:t>Daemon</a:t>
            </a:r>
          </a:p>
        </p:txBody>
      </p:sp>
      <p:sp>
        <p:nvSpPr>
          <p:cNvPr id="10" name="Rectangle: Rounded Corners 9">
            <a:extLst>
              <a:ext uri="{FF2B5EF4-FFF2-40B4-BE49-F238E27FC236}">
                <a16:creationId xmlns:a16="http://schemas.microsoft.com/office/drawing/2014/main" id="{62BA6D60-CFEF-4F2E-BDAA-CE150265FA47}"/>
              </a:ext>
            </a:extLst>
          </p:cNvPr>
          <p:cNvSpPr/>
          <p:nvPr/>
        </p:nvSpPr>
        <p:spPr>
          <a:xfrm>
            <a:off x="7218561" y="3349664"/>
            <a:ext cx="4135245" cy="91440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Workers</a:t>
            </a:r>
          </a:p>
        </p:txBody>
      </p:sp>
      <p:sp>
        <p:nvSpPr>
          <p:cNvPr id="11" name="Arrow: Up 10">
            <a:extLst>
              <a:ext uri="{FF2B5EF4-FFF2-40B4-BE49-F238E27FC236}">
                <a16:creationId xmlns:a16="http://schemas.microsoft.com/office/drawing/2014/main" id="{0439635B-CAA9-45EE-BEA0-2693EB70C690}"/>
              </a:ext>
            </a:extLst>
          </p:cNvPr>
          <p:cNvSpPr/>
          <p:nvPr/>
        </p:nvSpPr>
        <p:spPr>
          <a:xfrm>
            <a:off x="2398904" y="4321253"/>
            <a:ext cx="1013835" cy="618893"/>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B6CDE4E5-B7EF-44DA-9A84-C8D4C257CEB0}"/>
              </a:ext>
            </a:extLst>
          </p:cNvPr>
          <p:cNvSpPr/>
          <p:nvPr/>
        </p:nvSpPr>
        <p:spPr>
          <a:xfrm>
            <a:off x="5120268" y="3086292"/>
            <a:ext cx="1951464" cy="621488"/>
          </a:xfrm>
          <a:prstGeom prst="rightArrow">
            <a:avLst/>
          </a:prstGeom>
          <a:ln w="25400">
            <a:solidFill>
              <a:srgbClr val="D9615F"/>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Pointer</a:t>
            </a:r>
            <a:endParaRPr lang="en-US" dirty="0"/>
          </a:p>
        </p:txBody>
      </p:sp>
      <p:sp>
        <p:nvSpPr>
          <p:cNvPr id="14" name="Arrow: Right 13">
            <a:extLst>
              <a:ext uri="{FF2B5EF4-FFF2-40B4-BE49-F238E27FC236}">
                <a16:creationId xmlns:a16="http://schemas.microsoft.com/office/drawing/2014/main" id="{03E07786-DA43-4CA2-99BE-CA9F74FD2BD7}"/>
              </a:ext>
            </a:extLst>
          </p:cNvPr>
          <p:cNvSpPr/>
          <p:nvPr/>
        </p:nvSpPr>
        <p:spPr>
          <a:xfrm>
            <a:off x="5120268" y="3905948"/>
            <a:ext cx="1951464" cy="621488"/>
          </a:xfrm>
          <a:prstGeom prst="rightArrow">
            <a:avLst/>
          </a:prstGeom>
          <a:ln w="25400">
            <a:solidFill>
              <a:srgbClr val="D9615F"/>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Offset</a:t>
            </a:r>
            <a:endParaRPr lang="en-US" dirty="0"/>
          </a:p>
        </p:txBody>
      </p:sp>
      <p:pic>
        <p:nvPicPr>
          <p:cNvPr id="13" name="Picture 12" descr="A circuit board&#10;&#10;Description automatically generated">
            <a:extLst>
              <a:ext uri="{FF2B5EF4-FFF2-40B4-BE49-F238E27FC236}">
                <a16:creationId xmlns:a16="http://schemas.microsoft.com/office/drawing/2014/main" id="{E51CB78C-A525-4CE3-93CE-9295C123414C}"/>
              </a:ext>
            </a:extLst>
          </p:cNvPr>
          <p:cNvPicPr>
            <a:picLocks noChangeAspect="1"/>
          </p:cNvPicPr>
          <p:nvPr/>
        </p:nvPicPr>
        <p:blipFill rotWithShape="1">
          <a:blip r:embed="rId4">
            <a:extLst>
              <a:ext uri="{28A0092B-C50C-407E-A947-70E740481C1C}">
                <a14:useLocalDpi xmlns:a14="http://schemas.microsoft.com/office/drawing/2010/main" val="0"/>
              </a:ext>
            </a:extLst>
          </a:blip>
          <a:srcRect t="14147" b="18618"/>
          <a:stretch/>
        </p:blipFill>
        <p:spPr>
          <a:xfrm>
            <a:off x="2107583" y="5170165"/>
            <a:ext cx="1596482" cy="1073407"/>
          </a:xfrm>
          <a:prstGeom prst="rect">
            <a:avLst/>
          </a:prstGeom>
        </p:spPr>
      </p:pic>
      <p:sp>
        <p:nvSpPr>
          <p:cNvPr id="3" name="Speech Bubble: Oval 2">
            <a:extLst>
              <a:ext uri="{FF2B5EF4-FFF2-40B4-BE49-F238E27FC236}">
                <a16:creationId xmlns:a16="http://schemas.microsoft.com/office/drawing/2014/main" id="{AA748A42-0E8C-40B8-BE72-380655825C65}"/>
              </a:ext>
            </a:extLst>
          </p:cNvPr>
          <p:cNvSpPr/>
          <p:nvPr/>
        </p:nvSpPr>
        <p:spPr>
          <a:xfrm>
            <a:off x="1449659" y="1963850"/>
            <a:ext cx="5257799" cy="914400"/>
          </a:xfrm>
          <a:prstGeom prst="wedgeEllipseCallout">
            <a:avLst>
              <a:gd name="adj1" fmla="val -21741"/>
              <a:gd name="adj2" fmla="val 90549"/>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Manage model parameters.</a:t>
            </a:r>
          </a:p>
          <a:p>
            <a:pPr algn="ctr"/>
            <a:r>
              <a:rPr lang="en-US" sz="2400" dirty="0"/>
              <a:t>Allocate GPU memory.</a:t>
            </a:r>
          </a:p>
        </p:txBody>
      </p:sp>
    </p:spTree>
    <p:custDataLst>
      <p:tags r:id="rId1"/>
    </p:custDataLst>
    <p:extLst>
      <p:ext uri="{BB962C8B-B14F-4D97-AF65-F5344CB8AC3E}">
        <p14:creationId xmlns:p14="http://schemas.microsoft.com/office/powerpoint/2010/main" val="41103191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4"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26</a:t>
            </a:fld>
            <a:endParaRPr lang="en-US"/>
          </a:p>
        </p:txBody>
      </p:sp>
      <p:sp>
        <p:nvSpPr>
          <p:cNvPr id="17" name="Rectangle: Rounded Corners 16">
            <a:extLst>
              <a:ext uri="{FF2B5EF4-FFF2-40B4-BE49-F238E27FC236}">
                <a16:creationId xmlns:a16="http://schemas.microsoft.com/office/drawing/2014/main" id="{8BA2BF43-FEEF-4F3D-A94F-BD6F53587F45}"/>
              </a:ext>
            </a:extLst>
          </p:cNvPr>
          <p:cNvSpPr/>
          <p:nvPr/>
        </p:nvSpPr>
        <p:spPr>
          <a:xfrm>
            <a:off x="6990412" y="5011163"/>
            <a:ext cx="4363388" cy="683896"/>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Active-standby</a:t>
            </a:r>
          </a:p>
          <a:p>
            <a:pPr algn="ctr"/>
            <a:r>
              <a:rPr lang="en-US" sz="2400" dirty="0"/>
              <a:t>worker switching</a:t>
            </a:r>
          </a:p>
        </p:txBody>
      </p:sp>
      <p:sp>
        <p:nvSpPr>
          <p:cNvPr id="20" name="Right Brace 19">
            <a:extLst>
              <a:ext uri="{FF2B5EF4-FFF2-40B4-BE49-F238E27FC236}">
                <a16:creationId xmlns:a16="http://schemas.microsoft.com/office/drawing/2014/main" id="{EE71E26A-E802-4716-8341-AFB661FB57A6}"/>
              </a:ext>
            </a:extLst>
          </p:cNvPr>
          <p:cNvSpPr/>
          <p:nvPr/>
        </p:nvSpPr>
        <p:spPr>
          <a:xfrm>
            <a:off x="5732611" y="4349876"/>
            <a:ext cx="869429" cy="2006471"/>
          </a:xfrm>
          <a:prstGeom prst="rightBrace">
            <a:avLst>
              <a:gd name="adj1" fmla="val 8333"/>
              <a:gd name="adj2" fmla="val 51197"/>
            </a:avLst>
          </a:prstGeom>
          <a:ln w="508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10720BBA-2525-4411-B412-6DC0FAFBE89C}"/>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4" name="Rectangle: Rounded Corners 3">
            <a:extLst>
              <a:ext uri="{FF2B5EF4-FFF2-40B4-BE49-F238E27FC236}">
                <a16:creationId xmlns:a16="http://schemas.microsoft.com/office/drawing/2014/main" id="{A99D8390-10FD-4DCF-9A23-B9F9D6FDF0B4}"/>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6" name="Rectangle: Rounded Corners 5">
            <a:extLst>
              <a:ext uri="{FF2B5EF4-FFF2-40B4-BE49-F238E27FC236}">
                <a16:creationId xmlns:a16="http://schemas.microsoft.com/office/drawing/2014/main" id="{2AE0D126-4705-4F7E-AE72-6A7906555632}"/>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7" name="Rectangle: Rounded Corners 6">
            <a:extLst>
              <a:ext uri="{FF2B5EF4-FFF2-40B4-BE49-F238E27FC236}">
                <a16:creationId xmlns:a16="http://schemas.microsoft.com/office/drawing/2014/main" id="{75046ABA-7C07-4D85-949B-277FA88E0871}"/>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
        <p:nvSpPr>
          <p:cNvPr id="10" name="Rectangle: Rounded Corners 9">
            <a:extLst>
              <a:ext uri="{FF2B5EF4-FFF2-40B4-BE49-F238E27FC236}">
                <a16:creationId xmlns:a16="http://schemas.microsoft.com/office/drawing/2014/main" id="{7952BC70-8350-40DA-ACA0-01AB4656B8B3}"/>
              </a:ext>
            </a:extLst>
          </p:cNvPr>
          <p:cNvSpPr/>
          <p:nvPr/>
        </p:nvSpPr>
        <p:spPr>
          <a:xfrm>
            <a:off x="6990411" y="3016251"/>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Unified</a:t>
            </a:r>
          </a:p>
          <a:p>
            <a:pPr algn="ctr"/>
            <a:r>
              <a:rPr lang="en-US" sz="2400" dirty="0">
                <a:solidFill>
                  <a:schemeClr val="dk1">
                    <a:alpha val="25000"/>
                  </a:schemeClr>
                </a:solidFill>
              </a:rPr>
              <a:t>memory management</a:t>
            </a:r>
          </a:p>
        </p:txBody>
      </p:sp>
      <p:cxnSp>
        <p:nvCxnSpPr>
          <p:cNvPr id="11" name="Straight Arrow Connector 10">
            <a:extLst>
              <a:ext uri="{FF2B5EF4-FFF2-40B4-BE49-F238E27FC236}">
                <a16:creationId xmlns:a16="http://schemas.microsoft.com/office/drawing/2014/main" id="{E8143306-9957-492E-A9AF-24BD792ED959}"/>
              </a:ext>
            </a:extLst>
          </p:cNvPr>
          <p:cNvCxnSpPr/>
          <p:nvPr/>
        </p:nvCxnSpPr>
        <p:spPr>
          <a:xfrm>
            <a:off x="5671279" y="334520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ED40670C-F1E2-4478-B71D-5D4948C4581A}"/>
              </a:ext>
            </a:extLst>
          </p:cNvPr>
          <p:cNvSpPr/>
          <p:nvPr/>
        </p:nvSpPr>
        <p:spPr>
          <a:xfrm>
            <a:off x="6990414" y="1690688"/>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Pipelined</a:t>
            </a:r>
          </a:p>
          <a:p>
            <a:pPr algn="ctr"/>
            <a:r>
              <a:rPr lang="en-US" sz="2400" dirty="0">
                <a:solidFill>
                  <a:schemeClr val="dk1">
                    <a:alpha val="25000"/>
                  </a:schemeClr>
                </a:solidFill>
              </a:rPr>
              <a:t>model transmission</a:t>
            </a:r>
          </a:p>
        </p:txBody>
      </p:sp>
      <p:cxnSp>
        <p:nvCxnSpPr>
          <p:cNvPr id="13" name="Straight Arrow Connector 12">
            <a:extLst>
              <a:ext uri="{FF2B5EF4-FFF2-40B4-BE49-F238E27FC236}">
                <a16:creationId xmlns:a16="http://schemas.microsoft.com/office/drawing/2014/main" id="{CC41C90B-5037-4502-AA5D-97998C11E2A0}"/>
              </a:ext>
            </a:extLst>
          </p:cNvPr>
          <p:cNvCxnSpPr/>
          <p:nvPr/>
        </p:nvCxnSpPr>
        <p:spPr>
          <a:xfrm>
            <a:off x="5671281" y="201942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65317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4"/>
                                        </p:tgtEl>
                                      </p:cBhvr>
                                    </p:animEffect>
                                    <p:animScale>
                                      <p:cBhvr>
                                        <p:cTn id="7" dur="500" autoRev="1" fill="hold"/>
                                        <p:tgtEl>
                                          <p:spTgt spid="4"/>
                                        </p:tgtEl>
                                      </p:cBhvr>
                                      <p:by x="105000" y="105000"/>
                                    </p:animScale>
                                  </p:childTnLst>
                                </p:cTn>
                              </p:par>
                              <p:par>
                                <p:cTn id="8" presetID="26" presetClass="emph" presetSubtype="0" fill="hold" grpId="0" nodeType="withEffect">
                                  <p:stCondLst>
                                    <p:cond delay="0"/>
                                  </p:stCondLst>
                                  <p:childTnLst>
                                    <p:animEffect transition="out" filter="fade">
                                      <p:cBhvr>
                                        <p:cTn id="9" dur="1000" tmFilter="0, 0; .2, .5; .8, .5; 1, 0"/>
                                        <p:tgtEl>
                                          <p:spTgt spid="3"/>
                                        </p:tgtEl>
                                      </p:cBhvr>
                                    </p:animEffect>
                                    <p:animScale>
                                      <p:cBhvr>
                                        <p:cTn id="10" dur="500" autoRev="1" fill="hold"/>
                                        <p:tgtEl>
                                          <p:spTgt spid="3"/>
                                        </p:tgtEl>
                                      </p:cBhvr>
                                      <p:by x="105000" y="105000"/>
                                    </p:animScale>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27</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sp>
        <p:nvSpPr>
          <p:cNvPr id="16" name="Rectangle 15">
            <a:extLst>
              <a:ext uri="{FF2B5EF4-FFF2-40B4-BE49-F238E27FC236}">
                <a16:creationId xmlns:a16="http://schemas.microsoft.com/office/drawing/2014/main" id="{54724E80-55C1-4D49-9578-6EBB77694BFA}"/>
              </a:ext>
            </a:extLst>
          </p:cNvPr>
          <p:cNvSpPr/>
          <p:nvPr/>
        </p:nvSpPr>
        <p:spPr>
          <a:xfrm>
            <a:off x="7107671" y="3889764"/>
            <a:ext cx="1347093"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8454764" y="3889764"/>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691041" y="3889764"/>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03950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P spid="14" grpId="0" animBg="1"/>
      <p:bldP spid="16" grpId="0" animBg="1"/>
      <p:bldP spid="18" grpId="0" animBg="1"/>
      <p:bldP spid="20" grpId="0" animBg="1"/>
      <p:bldP spid="26" grpId="0"/>
      <p:bldP spid="12" grpId="0" animBg="1"/>
      <p:bldP spid="8" grpId="0" animBg="1"/>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28</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7785167"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7107671" y="3889764"/>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8454776"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691053"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Tree>
    <p:extLst>
      <p:ext uri="{BB962C8B-B14F-4D97-AF65-F5344CB8AC3E}">
        <p14:creationId xmlns:p14="http://schemas.microsoft.com/office/powerpoint/2010/main" val="282924811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29</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7107671"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3286048"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7777280"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013557"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
        <p:nvSpPr>
          <p:cNvPr id="6" name="Speech Bubble: Oval 5">
            <a:extLst>
              <a:ext uri="{FF2B5EF4-FFF2-40B4-BE49-F238E27FC236}">
                <a16:creationId xmlns:a16="http://schemas.microsoft.com/office/drawing/2014/main" id="{8329FE8B-4645-427F-A240-77AFA33DF526}"/>
              </a:ext>
            </a:extLst>
          </p:cNvPr>
          <p:cNvSpPr/>
          <p:nvPr/>
        </p:nvSpPr>
        <p:spPr>
          <a:xfrm>
            <a:off x="838200" y="5142790"/>
            <a:ext cx="4112538" cy="851828"/>
          </a:xfrm>
          <a:prstGeom prst="wedgeEllipseCallout">
            <a:avLst>
              <a:gd name="adj1" fmla="val 19027"/>
              <a:gd name="adj2" fmla="val -65091"/>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Launch the process.</a:t>
            </a:r>
          </a:p>
          <a:p>
            <a:pPr algn="ctr"/>
            <a:r>
              <a:rPr lang="en-US" sz="2400" dirty="0"/>
              <a:t>Create CUDA context.</a:t>
            </a:r>
          </a:p>
        </p:txBody>
      </p:sp>
      <p:sp>
        <p:nvSpPr>
          <p:cNvPr id="13" name="Speech Bubble: Oval 12">
            <a:extLst>
              <a:ext uri="{FF2B5EF4-FFF2-40B4-BE49-F238E27FC236}">
                <a16:creationId xmlns:a16="http://schemas.microsoft.com/office/drawing/2014/main" id="{C6685B37-B68F-4F15-B1ED-24B5838EAFB1}"/>
              </a:ext>
            </a:extLst>
          </p:cNvPr>
          <p:cNvSpPr/>
          <p:nvPr/>
        </p:nvSpPr>
        <p:spPr>
          <a:xfrm>
            <a:off x="6834889" y="5142790"/>
            <a:ext cx="4204818" cy="851828"/>
          </a:xfrm>
          <a:prstGeom prst="wedgeEllipseCallout">
            <a:avLst>
              <a:gd name="adj1" fmla="val -34932"/>
              <a:gd name="adj2" fmla="val -63127"/>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Allocate GPU memory.</a:t>
            </a:r>
          </a:p>
        </p:txBody>
      </p:sp>
    </p:spTree>
    <p:extLst>
      <p:ext uri="{BB962C8B-B14F-4D97-AF65-F5344CB8AC3E}">
        <p14:creationId xmlns:p14="http://schemas.microsoft.com/office/powerpoint/2010/main" val="39750343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p:txBody>
          <a:bodyPr/>
          <a:lstStyle/>
          <a:p>
            <a:r>
              <a:rPr lang="en-US" dirty="0"/>
              <a:t>Training and inference</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3</a:t>
            </a:fld>
            <a:endParaRPr lang="en-US"/>
          </a:p>
        </p:txBody>
      </p:sp>
      <p:sp>
        <p:nvSpPr>
          <p:cNvPr id="8" name="Oval 7">
            <a:extLst>
              <a:ext uri="{FF2B5EF4-FFF2-40B4-BE49-F238E27FC236}">
                <a16:creationId xmlns:a16="http://schemas.microsoft.com/office/drawing/2014/main" id="{53C9581E-F36F-4CC5-8AC2-656837202CC2}"/>
              </a:ext>
            </a:extLst>
          </p:cNvPr>
          <p:cNvSpPr/>
          <p:nvPr/>
        </p:nvSpPr>
        <p:spPr>
          <a:xfrm>
            <a:off x="2275840" y="2616359"/>
            <a:ext cx="2763520" cy="1391761"/>
          </a:xfrm>
          <a:prstGeom prst="ellipse">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600" dirty="0">
                <a:solidFill>
                  <a:schemeClr val="accent1"/>
                </a:solidFill>
              </a:rPr>
              <a:t>Training</a:t>
            </a:r>
            <a:endParaRPr lang="en-US" dirty="0">
              <a:solidFill>
                <a:schemeClr val="accent1"/>
              </a:solidFill>
            </a:endParaRPr>
          </a:p>
        </p:txBody>
      </p:sp>
      <p:sp>
        <p:nvSpPr>
          <p:cNvPr id="10" name="Oval 9">
            <a:extLst>
              <a:ext uri="{FF2B5EF4-FFF2-40B4-BE49-F238E27FC236}">
                <a16:creationId xmlns:a16="http://schemas.microsoft.com/office/drawing/2014/main" id="{A1CBADE7-3B2E-47A7-A6E9-E9EE0A302027}"/>
              </a:ext>
            </a:extLst>
          </p:cNvPr>
          <p:cNvSpPr/>
          <p:nvPr/>
        </p:nvSpPr>
        <p:spPr>
          <a:xfrm>
            <a:off x="7152640" y="2616359"/>
            <a:ext cx="2763520" cy="1391761"/>
          </a:xfrm>
          <a:prstGeom prst="ellipse">
            <a:avLst/>
          </a:prstGeom>
          <a:noFill/>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600" dirty="0">
                <a:solidFill>
                  <a:srgbClr val="D9615F"/>
                </a:solidFill>
              </a:rPr>
              <a:t>Inference</a:t>
            </a:r>
            <a:endParaRPr lang="en-US" dirty="0">
              <a:solidFill>
                <a:srgbClr val="D9615F"/>
              </a:solidFill>
            </a:endParaRPr>
          </a:p>
        </p:txBody>
      </p:sp>
      <p:sp>
        <p:nvSpPr>
          <p:cNvPr id="12" name="TextBox 11">
            <a:extLst>
              <a:ext uri="{FF2B5EF4-FFF2-40B4-BE49-F238E27FC236}">
                <a16:creationId xmlns:a16="http://schemas.microsoft.com/office/drawing/2014/main" id="{F9FF8994-1493-473B-8F6D-ED77B3422879}"/>
              </a:ext>
            </a:extLst>
          </p:cNvPr>
          <p:cNvSpPr txBox="1"/>
          <p:nvPr/>
        </p:nvSpPr>
        <p:spPr>
          <a:xfrm>
            <a:off x="2185979" y="4175760"/>
            <a:ext cx="2943242" cy="584775"/>
          </a:xfrm>
          <a:prstGeom prst="rect">
            <a:avLst/>
          </a:prstGeom>
          <a:noFill/>
        </p:spPr>
        <p:txBody>
          <a:bodyPr wrap="none" rtlCol="0">
            <a:spAutoFit/>
          </a:bodyPr>
          <a:lstStyle/>
          <a:p>
            <a:r>
              <a:rPr lang="en-US" sz="3200" dirty="0">
                <a:solidFill>
                  <a:schemeClr val="accent1"/>
                </a:solidFill>
              </a:rPr>
              <a:t>High throughput</a:t>
            </a:r>
          </a:p>
        </p:txBody>
      </p:sp>
      <p:sp>
        <p:nvSpPr>
          <p:cNvPr id="14" name="TextBox 13">
            <a:extLst>
              <a:ext uri="{FF2B5EF4-FFF2-40B4-BE49-F238E27FC236}">
                <a16:creationId xmlns:a16="http://schemas.microsoft.com/office/drawing/2014/main" id="{58786FDE-4392-4A1D-A9F3-7BA9BFDA7B78}"/>
              </a:ext>
            </a:extLst>
          </p:cNvPr>
          <p:cNvSpPr txBox="1"/>
          <p:nvPr/>
        </p:nvSpPr>
        <p:spPr>
          <a:xfrm>
            <a:off x="7454713" y="4175759"/>
            <a:ext cx="2159374" cy="584775"/>
          </a:xfrm>
          <a:prstGeom prst="rect">
            <a:avLst/>
          </a:prstGeom>
          <a:noFill/>
        </p:spPr>
        <p:txBody>
          <a:bodyPr wrap="none" rtlCol="0">
            <a:spAutoFit/>
          </a:bodyPr>
          <a:lstStyle/>
          <a:p>
            <a:r>
              <a:rPr lang="en-US" sz="3200" dirty="0">
                <a:solidFill>
                  <a:srgbClr val="D9615F"/>
                </a:solidFill>
              </a:rPr>
              <a:t>Low latency</a:t>
            </a:r>
          </a:p>
        </p:txBody>
      </p:sp>
    </p:spTree>
    <p:custDataLst>
      <p:tags r:id="rId1"/>
    </p:custDataLst>
    <p:extLst>
      <p:ext uri="{BB962C8B-B14F-4D97-AF65-F5344CB8AC3E}">
        <p14:creationId xmlns:p14="http://schemas.microsoft.com/office/powerpoint/2010/main" val="33383161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30</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5867450"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3286048"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6537059"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7773336"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Tree>
    <p:extLst>
      <p:ext uri="{BB962C8B-B14F-4D97-AF65-F5344CB8AC3E}">
        <p14:creationId xmlns:p14="http://schemas.microsoft.com/office/powerpoint/2010/main" val="82530594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BC6AD-7FD8-4E07-B147-65BCD542A2F6}"/>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C34F0E03-8F57-4863-8ECA-DA964835E8CB}"/>
              </a:ext>
            </a:extLst>
          </p:cNvPr>
          <p:cNvSpPr>
            <a:spLocks noGrp="1"/>
          </p:cNvSpPr>
          <p:nvPr>
            <p:ph idx="1"/>
          </p:nvPr>
        </p:nvSpPr>
        <p:spPr/>
        <p:txBody>
          <a:bodyPr>
            <a:normAutofit/>
          </a:bodyPr>
          <a:lstStyle/>
          <a:p>
            <a:r>
              <a:rPr lang="en-US" dirty="0"/>
              <a:t>Testbed: AWS EC2</a:t>
            </a:r>
          </a:p>
          <a:p>
            <a:pPr lvl="1"/>
            <a:r>
              <a:rPr lang="en-US" dirty="0"/>
              <a:t>p3.2xlarge: </a:t>
            </a:r>
            <a:r>
              <a:rPr lang="en-US" b="1" dirty="0">
                <a:solidFill>
                  <a:srgbClr val="D9615F"/>
                </a:solidFill>
              </a:rPr>
              <a:t>PCIe 3.0x16</a:t>
            </a:r>
            <a:r>
              <a:rPr lang="en-US" dirty="0"/>
              <a:t>, NVIDIA Tesla </a:t>
            </a:r>
            <a:r>
              <a:rPr lang="en-US" b="1" dirty="0">
                <a:solidFill>
                  <a:srgbClr val="D9615F"/>
                </a:solidFill>
              </a:rPr>
              <a:t>V100</a:t>
            </a:r>
            <a:r>
              <a:rPr lang="en-US" dirty="0"/>
              <a:t> GPU</a:t>
            </a:r>
          </a:p>
          <a:p>
            <a:pPr lvl="1"/>
            <a:r>
              <a:rPr lang="en-US" dirty="0"/>
              <a:t>g4dn.2xlarge: </a:t>
            </a:r>
            <a:r>
              <a:rPr lang="en-US" b="1" dirty="0">
                <a:solidFill>
                  <a:srgbClr val="D9615F"/>
                </a:solidFill>
              </a:rPr>
              <a:t>PCIe 3.0x8</a:t>
            </a:r>
            <a:r>
              <a:rPr lang="en-US" dirty="0"/>
              <a:t>, NVIDIA Tesla </a:t>
            </a:r>
            <a:r>
              <a:rPr lang="en-US" b="1" dirty="0">
                <a:solidFill>
                  <a:srgbClr val="D9615F"/>
                </a:solidFill>
              </a:rPr>
              <a:t>T4</a:t>
            </a:r>
            <a:r>
              <a:rPr lang="en-US" dirty="0"/>
              <a:t> GPU</a:t>
            </a:r>
          </a:p>
          <a:p>
            <a:r>
              <a:rPr lang="en-US" dirty="0"/>
              <a:t>Software</a:t>
            </a:r>
          </a:p>
          <a:p>
            <a:pPr lvl="1"/>
            <a:r>
              <a:rPr lang="en-US" dirty="0"/>
              <a:t>CUDA 10.1</a:t>
            </a:r>
          </a:p>
          <a:p>
            <a:pPr lvl="1"/>
            <a:r>
              <a:rPr lang="en-US" dirty="0" err="1"/>
              <a:t>PyTorch</a:t>
            </a:r>
            <a:r>
              <a:rPr lang="en-US" dirty="0"/>
              <a:t> 1.3.0</a:t>
            </a:r>
          </a:p>
          <a:p>
            <a:r>
              <a:rPr lang="en-US" dirty="0"/>
              <a:t>Models</a:t>
            </a:r>
          </a:p>
          <a:p>
            <a:pPr lvl="1"/>
            <a:r>
              <a:rPr lang="en-US" dirty="0"/>
              <a:t>ResNet-152</a:t>
            </a:r>
          </a:p>
          <a:p>
            <a:pPr lvl="1"/>
            <a:r>
              <a:rPr lang="en-US" dirty="0"/>
              <a:t>Inception-v3</a:t>
            </a:r>
          </a:p>
          <a:p>
            <a:pPr lvl="1"/>
            <a:r>
              <a:rPr lang="en-US" dirty="0"/>
              <a:t>BERT-base</a:t>
            </a:r>
          </a:p>
        </p:txBody>
      </p:sp>
      <p:sp>
        <p:nvSpPr>
          <p:cNvPr id="5" name="Slide Number Placeholder 4">
            <a:extLst>
              <a:ext uri="{FF2B5EF4-FFF2-40B4-BE49-F238E27FC236}">
                <a16:creationId xmlns:a16="http://schemas.microsoft.com/office/drawing/2014/main" id="{EF9E992F-18B4-4980-A179-57BCA08C91F5}"/>
              </a:ext>
            </a:extLst>
          </p:cNvPr>
          <p:cNvSpPr>
            <a:spLocks noGrp="1"/>
          </p:cNvSpPr>
          <p:nvPr>
            <p:ph type="sldNum" sz="quarter" idx="12"/>
          </p:nvPr>
        </p:nvSpPr>
        <p:spPr/>
        <p:txBody>
          <a:bodyPr/>
          <a:lstStyle/>
          <a:p>
            <a:fld id="{C86E1430-1ACA-4C2B-AD28-A088DEA68E65}" type="slidenum">
              <a:rPr lang="en-US" smtClean="0"/>
              <a:t>31</a:t>
            </a:fld>
            <a:endParaRPr lang="en-US"/>
          </a:p>
        </p:txBody>
      </p:sp>
    </p:spTree>
    <p:extLst>
      <p:ext uri="{BB962C8B-B14F-4D97-AF65-F5344CB8AC3E}">
        <p14:creationId xmlns:p14="http://schemas.microsoft.com/office/powerpoint/2010/main" val="13661897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67505-9EA0-4196-B9B1-CC806F44A1A6}"/>
              </a:ext>
            </a:extLst>
          </p:cNvPr>
          <p:cNvSpPr>
            <a:spLocks noGrp="1"/>
          </p:cNvSpPr>
          <p:nvPr>
            <p:ph type="title"/>
          </p:nvPr>
        </p:nvSpPr>
        <p:spPr/>
        <p:txBody>
          <a:bodyPr/>
          <a:lstStyle/>
          <a:p>
            <a:r>
              <a:rPr lang="en-US" dirty="0"/>
              <a:t>Evaluation</a:t>
            </a:r>
          </a:p>
        </p:txBody>
      </p:sp>
      <p:sp>
        <p:nvSpPr>
          <p:cNvPr id="3" name="Content Placeholder 2">
            <a:extLst>
              <a:ext uri="{FF2B5EF4-FFF2-40B4-BE49-F238E27FC236}">
                <a16:creationId xmlns:a16="http://schemas.microsoft.com/office/drawing/2014/main" id="{CFD1EE74-BE16-4E55-B8A4-D0D9D54DFD1C}"/>
              </a:ext>
            </a:extLst>
          </p:cNvPr>
          <p:cNvSpPr>
            <a:spLocks noGrp="1"/>
          </p:cNvSpPr>
          <p:nvPr>
            <p:ph idx="1"/>
          </p:nvPr>
        </p:nvSpPr>
        <p:spPr/>
        <p:txBody>
          <a:bodyPr/>
          <a:lstStyle/>
          <a:p>
            <a:r>
              <a:rPr lang="en-US" dirty="0"/>
              <a:t>Can </a:t>
            </a:r>
            <a:r>
              <a:rPr lang="en-US" dirty="0" err="1"/>
              <a:t>PipeSwitch</a:t>
            </a:r>
            <a:r>
              <a:rPr lang="en-US" dirty="0"/>
              <a:t> satisfy SLOs?</a:t>
            </a:r>
          </a:p>
          <a:p>
            <a:endParaRPr lang="en-US" dirty="0"/>
          </a:p>
          <a:p>
            <a:r>
              <a:rPr lang="en-US" dirty="0"/>
              <a:t>Can </a:t>
            </a:r>
            <a:r>
              <a:rPr lang="en-US" dirty="0" err="1"/>
              <a:t>PipeSwitch</a:t>
            </a:r>
            <a:r>
              <a:rPr lang="en-US" dirty="0"/>
              <a:t> provide high utilization?</a:t>
            </a:r>
          </a:p>
          <a:p>
            <a:endParaRPr lang="en-US" dirty="0"/>
          </a:p>
          <a:p>
            <a:r>
              <a:rPr lang="en-US" dirty="0"/>
              <a:t>How well do the design choices of </a:t>
            </a:r>
            <a:r>
              <a:rPr lang="en-US" dirty="0" err="1"/>
              <a:t>PipeSwitch</a:t>
            </a:r>
            <a:r>
              <a:rPr lang="en-US" dirty="0"/>
              <a:t> work?</a:t>
            </a:r>
          </a:p>
        </p:txBody>
      </p:sp>
      <p:sp>
        <p:nvSpPr>
          <p:cNvPr id="5" name="Slide Number Placeholder 4">
            <a:extLst>
              <a:ext uri="{FF2B5EF4-FFF2-40B4-BE49-F238E27FC236}">
                <a16:creationId xmlns:a16="http://schemas.microsoft.com/office/drawing/2014/main" id="{8DC8C17C-4655-445C-9350-0A2126D6F4C1}"/>
              </a:ext>
            </a:extLst>
          </p:cNvPr>
          <p:cNvSpPr>
            <a:spLocks noGrp="1"/>
          </p:cNvSpPr>
          <p:nvPr>
            <p:ph type="sldNum" sz="quarter" idx="12"/>
          </p:nvPr>
        </p:nvSpPr>
        <p:spPr/>
        <p:txBody>
          <a:bodyPr/>
          <a:lstStyle/>
          <a:p>
            <a:fld id="{C86E1430-1ACA-4C2B-AD28-A088DEA68E65}" type="slidenum">
              <a:rPr lang="en-US" smtClean="0"/>
              <a:t>32</a:t>
            </a:fld>
            <a:endParaRPr lang="en-US"/>
          </a:p>
        </p:txBody>
      </p:sp>
    </p:spTree>
    <p:extLst>
      <p:ext uri="{BB962C8B-B14F-4D97-AF65-F5344CB8AC3E}">
        <p14:creationId xmlns:p14="http://schemas.microsoft.com/office/powerpoint/2010/main" val="23114603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67505-9EA0-4196-B9B1-CC806F44A1A6}"/>
              </a:ext>
            </a:extLst>
          </p:cNvPr>
          <p:cNvSpPr>
            <a:spLocks noGrp="1"/>
          </p:cNvSpPr>
          <p:nvPr>
            <p:ph type="title"/>
          </p:nvPr>
        </p:nvSpPr>
        <p:spPr/>
        <p:txBody>
          <a:bodyPr/>
          <a:lstStyle/>
          <a:p>
            <a:r>
              <a:rPr lang="en-US" dirty="0"/>
              <a:t>Evaluation</a:t>
            </a:r>
          </a:p>
        </p:txBody>
      </p:sp>
      <p:sp>
        <p:nvSpPr>
          <p:cNvPr id="3" name="Content Placeholder 2">
            <a:extLst>
              <a:ext uri="{FF2B5EF4-FFF2-40B4-BE49-F238E27FC236}">
                <a16:creationId xmlns:a16="http://schemas.microsoft.com/office/drawing/2014/main" id="{CFD1EE74-BE16-4E55-B8A4-D0D9D54DFD1C}"/>
              </a:ext>
            </a:extLst>
          </p:cNvPr>
          <p:cNvSpPr>
            <a:spLocks noGrp="1"/>
          </p:cNvSpPr>
          <p:nvPr>
            <p:ph idx="1"/>
          </p:nvPr>
        </p:nvSpPr>
        <p:spPr/>
        <p:txBody>
          <a:bodyPr/>
          <a:lstStyle/>
          <a:p>
            <a:r>
              <a:rPr lang="en-US" dirty="0"/>
              <a:t>Can </a:t>
            </a:r>
            <a:r>
              <a:rPr lang="en-US" dirty="0" err="1"/>
              <a:t>PipeSwitch</a:t>
            </a:r>
            <a:r>
              <a:rPr lang="en-US" dirty="0"/>
              <a:t> satisfy SLOs?</a:t>
            </a:r>
          </a:p>
          <a:p>
            <a:endParaRPr lang="en-US" dirty="0"/>
          </a:p>
          <a:p>
            <a:r>
              <a:rPr lang="en-US" dirty="0"/>
              <a:t>Can </a:t>
            </a:r>
            <a:r>
              <a:rPr lang="en-US" dirty="0" err="1"/>
              <a:t>PipeSwitch</a:t>
            </a:r>
            <a:r>
              <a:rPr lang="en-US" dirty="0"/>
              <a:t> provide high utilization?</a:t>
            </a:r>
          </a:p>
          <a:p>
            <a:endParaRPr lang="en-US" dirty="0"/>
          </a:p>
          <a:p>
            <a:r>
              <a:rPr lang="en-US" dirty="0">
                <a:solidFill>
                  <a:schemeClr val="tx1">
                    <a:alpha val="25000"/>
                  </a:schemeClr>
                </a:solidFill>
              </a:rPr>
              <a:t>How well do the design choices of </a:t>
            </a:r>
            <a:r>
              <a:rPr lang="en-US" dirty="0" err="1">
                <a:solidFill>
                  <a:schemeClr val="tx1">
                    <a:alpha val="25000"/>
                  </a:schemeClr>
                </a:solidFill>
              </a:rPr>
              <a:t>PipeSwitch</a:t>
            </a:r>
            <a:r>
              <a:rPr lang="en-US" dirty="0">
                <a:solidFill>
                  <a:schemeClr val="tx1">
                    <a:alpha val="25000"/>
                  </a:schemeClr>
                </a:solidFill>
              </a:rPr>
              <a:t> work?</a:t>
            </a:r>
          </a:p>
        </p:txBody>
      </p:sp>
      <p:sp>
        <p:nvSpPr>
          <p:cNvPr id="5" name="Slide Number Placeholder 4">
            <a:extLst>
              <a:ext uri="{FF2B5EF4-FFF2-40B4-BE49-F238E27FC236}">
                <a16:creationId xmlns:a16="http://schemas.microsoft.com/office/drawing/2014/main" id="{8DC8C17C-4655-445C-9350-0A2126D6F4C1}"/>
              </a:ext>
            </a:extLst>
          </p:cNvPr>
          <p:cNvSpPr>
            <a:spLocks noGrp="1"/>
          </p:cNvSpPr>
          <p:nvPr>
            <p:ph type="sldNum" sz="quarter" idx="12"/>
          </p:nvPr>
        </p:nvSpPr>
        <p:spPr/>
        <p:txBody>
          <a:bodyPr/>
          <a:lstStyle/>
          <a:p>
            <a:fld id="{C86E1430-1ACA-4C2B-AD28-A088DEA68E65}" type="slidenum">
              <a:rPr lang="en-US" smtClean="0"/>
              <a:t>33</a:t>
            </a:fld>
            <a:endParaRPr lang="en-US"/>
          </a:p>
        </p:txBody>
      </p:sp>
    </p:spTree>
    <p:extLst>
      <p:ext uri="{BB962C8B-B14F-4D97-AF65-F5344CB8AC3E}">
        <p14:creationId xmlns:p14="http://schemas.microsoft.com/office/powerpoint/2010/main" val="266847171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34</a:t>
            </a:fld>
            <a:endParaRPr lang="en-US"/>
          </a:p>
        </p:txBody>
      </p:sp>
    </p:spTree>
    <p:extLst>
      <p:ext uri="{BB962C8B-B14F-4D97-AF65-F5344CB8AC3E}">
        <p14:creationId xmlns:p14="http://schemas.microsoft.com/office/powerpoint/2010/main" val="28568273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35</a:t>
            </a:fld>
            <a:endParaRPr lang="en-US"/>
          </a:p>
        </p:txBody>
      </p:sp>
      <p:sp>
        <p:nvSpPr>
          <p:cNvPr id="3" name="Speech Bubble: Oval 2">
            <a:extLst>
              <a:ext uri="{FF2B5EF4-FFF2-40B4-BE49-F238E27FC236}">
                <a16:creationId xmlns:a16="http://schemas.microsoft.com/office/drawing/2014/main" id="{7F7799BE-6DC6-431A-B656-A17A07A45B9D}"/>
              </a:ext>
            </a:extLst>
          </p:cNvPr>
          <p:cNvSpPr/>
          <p:nvPr/>
        </p:nvSpPr>
        <p:spPr>
          <a:xfrm>
            <a:off x="1581431" y="4775898"/>
            <a:ext cx="1256737" cy="612648"/>
          </a:xfrm>
          <a:prstGeom prst="wedgeEllipseCallout">
            <a:avLst>
              <a:gd name="adj1" fmla="val -25134"/>
              <a:gd name="adj2" fmla="val 80881"/>
            </a:avLst>
          </a:prstGeom>
          <a:ln w="508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33ms</a:t>
            </a:r>
          </a:p>
        </p:txBody>
      </p:sp>
      <p:sp>
        <p:nvSpPr>
          <p:cNvPr id="7" name="Rectangle: Rounded Corners 6">
            <a:extLst>
              <a:ext uri="{FF2B5EF4-FFF2-40B4-BE49-F238E27FC236}">
                <a16:creationId xmlns:a16="http://schemas.microsoft.com/office/drawing/2014/main" id="{8FF2F8E3-CF59-4C34-9542-A39D09707FB0}"/>
              </a:ext>
            </a:extLst>
          </p:cNvPr>
          <p:cNvSpPr/>
          <p:nvPr/>
        </p:nvSpPr>
        <p:spPr>
          <a:xfrm>
            <a:off x="2225190" y="2783740"/>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397805030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36</a:t>
            </a:fld>
            <a:endParaRPr lang="en-US"/>
          </a:p>
        </p:txBody>
      </p:sp>
      <p:sp>
        <p:nvSpPr>
          <p:cNvPr id="3" name="Speech Bubble: Oval 2">
            <a:extLst>
              <a:ext uri="{FF2B5EF4-FFF2-40B4-BE49-F238E27FC236}">
                <a16:creationId xmlns:a16="http://schemas.microsoft.com/office/drawing/2014/main" id="{7A88327C-17EE-4794-8198-1BC27B589DF7}"/>
              </a:ext>
            </a:extLst>
          </p:cNvPr>
          <p:cNvSpPr/>
          <p:nvPr/>
        </p:nvSpPr>
        <p:spPr>
          <a:xfrm>
            <a:off x="1860706" y="4699323"/>
            <a:ext cx="1256737" cy="612648"/>
          </a:xfrm>
          <a:prstGeom prst="wedgeEllipseCallout">
            <a:avLst>
              <a:gd name="adj1" fmla="val -25134"/>
              <a:gd name="adj2" fmla="val 80881"/>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39ms</a:t>
            </a:r>
          </a:p>
        </p:txBody>
      </p:sp>
      <p:sp>
        <p:nvSpPr>
          <p:cNvPr id="7" name="Rectangle: Rounded Corners 6">
            <a:extLst>
              <a:ext uri="{FF2B5EF4-FFF2-40B4-BE49-F238E27FC236}">
                <a16:creationId xmlns:a16="http://schemas.microsoft.com/office/drawing/2014/main" id="{5A2690DC-D1A5-4AFA-8E4A-7BB774F7E8BA}"/>
              </a:ext>
            </a:extLst>
          </p:cNvPr>
          <p:cNvSpPr/>
          <p:nvPr/>
        </p:nvSpPr>
        <p:spPr>
          <a:xfrm>
            <a:off x="2225190" y="3076528"/>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99904407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37</a:t>
            </a:fld>
            <a:endParaRPr lang="en-US"/>
          </a:p>
        </p:txBody>
      </p:sp>
      <p:sp>
        <p:nvSpPr>
          <p:cNvPr id="3" name="Speech Bubble: Oval 2">
            <a:extLst>
              <a:ext uri="{FF2B5EF4-FFF2-40B4-BE49-F238E27FC236}">
                <a16:creationId xmlns:a16="http://schemas.microsoft.com/office/drawing/2014/main" id="{4D1A677E-8974-45B9-9562-3E1FAFFF5B69}"/>
              </a:ext>
            </a:extLst>
          </p:cNvPr>
          <p:cNvSpPr/>
          <p:nvPr/>
        </p:nvSpPr>
        <p:spPr>
          <a:xfrm>
            <a:off x="2013857" y="3420514"/>
            <a:ext cx="1481959" cy="612648"/>
          </a:xfrm>
          <a:prstGeom prst="wedgeEllipseCallout">
            <a:avLst>
              <a:gd name="adj1" fmla="val -25134"/>
              <a:gd name="adj2" fmla="val 80881"/>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340ms</a:t>
            </a:r>
          </a:p>
        </p:txBody>
      </p:sp>
      <p:sp>
        <p:nvSpPr>
          <p:cNvPr id="7" name="Rectangle: Rounded Corners 6">
            <a:extLst>
              <a:ext uri="{FF2B5EF4-FFF2-40B4-BE49-F238E27FC236}">
                <a16:creationId xmlns:a16="http://schemas.microsoft.com/office/drawing/2014/main" id="{21E60961-9CAA-4BEA-B109-A9F0157ADBD7}"/>
              </a:ext>
            </a:extLst>
          </p:cNvPr>
          <p:cNvSpPr/>
          <p:nvPr/>
        </p:nvSpPr>
        <p:spPr>
          <a:xfrm>
            <a:off x="3770186" y="2783740"/>
            <a:ext cx="1837833"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8114172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38</a:t>
            </a:fld>
            <a:endParaRPr lang="en-US"/>
          </a:p>
        </p:txBody>
      </p:sp>
      <p:sp>
        <p:nvSpPr>
          <p:cNvPr id="3" name="Rectangle: Rounded Corners 2">
            <a:extLst>
              <a:ext uri="{FF2B5EF4-FFF2-40B4-BE49-F238E27FC236}">
                <a16:creationId xmlns:a16="http://schemas.microsoft.com/office/drawing/2014/main" id="{5C134922-B638-4BE8-A589-A166BF2DC52F}"/>
              </a:ext>
            </a:extLst>
          </p:cNvPr>
          <p:cNvSpPr/>
          <p:nvPr/>
        </p:nvSpPr>
        <p:spPr>
          <a:xfrm>
            <a:off x="3770186" y="3063005"/>
            <a:ext cx="1837833"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Speech Bubble: Oval 5">
            <a:extLst>
              <a:ext uri="{FF2B5EF4-FFF2-40B4-BE49-F238E27FC236}">
                <a16:creationId xmlns:a16="http://schemas.microsoft.com/office/drawing/2014/main" id="{D1067384-9C9B-4042-9852-96E966832919}"/>
              </a:ext>
            </a:extLst>
          </p:cNvPr>
          <p:cNvSpPr/>
          <p:nvPr/>
        </p:nvSpPr>
        <p:spPr>
          <a:xfrm>
            <a:off x="1797243" y="2816352"/>
            <a:ext cx="1481959" cy="612648"/>
          </a:xfrm>
          <a:prstGeom prst="wedgeEllipseCallout">
            <a:avLst>
              <a:gd name="adj1" fmla="val 4957"/>
              <a:gd name="adj2" fmla="val 86028"/>
            </a:avLst>
          </a:prstGeom>
          <a:ln w="508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6.5s</a:t>
            </a:r>
          </a:p>
        </p:txBody>
      </p:sp>
    </p:spTree>
    <p:extLst>
      <p:ext uri="{BB962C8B-B14F-4D97-AF65-F5344CB8AC3E}">
        <p14:creationId xmlns:p14="http://schemas.microsoft.com/office/powerpoint/2010/main" val="390657691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solidFill>
                  <a:schemeClr val="tx1">
                    <a:alpha val="25000"/>
                  </a:schemeClr>
                </a:solidFill>
              </a:rPr>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alphaModFix amt="25000"/>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solidFill>
                  <a:schemeClr val="tx1">
                    <a:alpha val="25000"/>
                  </a:schemeClr>
                </a:solidFill>
              </a:rPr>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alphaModFix amt="25000"/>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39</a:t>
            </a:fld>
            <a:endParaRPr lang="en-US" dirty="0"/>
          </a:p>
        </p:txBody>
      </p:sp>
      <p:sp>
        <p:nvSpPr>
          <p:cNvPr id="3" name="Rectangle: Rounded Corners 2">
            <a:extLst>
              <a:ext uri="{FF2B5EF4-FFF2-40B4-BE49-F238E27FC236}">
                <a16:creationId xmlns:a16="http://schemas.microsoft.com/office/drawing/2014/main" id="{BBAF1ACA-8022-416C-AEF9-5564D836CA4A}"/>
              </a:ext>
            </a:extLst>
          </p:cNvPr>
          <p:cNvSpPr/>
          <p:nvPr/>
        </p:nvSpPr>
        <p:spPr>
          <a:xfrm>
            <a:off x="1505299" y="3080524"/>
            <a:ext cx="9171878" cy="696951"/>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dirty="0" err="1">
                <a:solidFill>
                  <a:schemeClr val="tx1"/>
                </a:solidFill>
              </a:rPr>
              <a:t>PipeSwitch</a:t>
            </a:r>
            <a:r>
              <a:rPr lang="en-US" sz="3200" b="1" dirty="0">
                <a:solidFill>
                  <a:schemeClr val="tx1"/>
                </a:solidFill>
              </a:rPr>
              <a:t> achieves low context switching latency.</a:t>
            </a:r>
          </a:p>
        </p:txBody>
      </p:sp>
    </p:spTree>
    <p:extLst>
      <p:ext uri="{BB962C8B-B14F-4D97-AF65-F5344CB8AC3E}">
        <p14:creationId xmlns:p14="http://schemas.microsoft.com/office/powerpoint/2010/main" val="38881113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p:txBody>
          <a:bodyPr/>
          <a:lstStyle/>
          <a:p>
            <a:r>
              <a:rPr lang="en-US" dirty="0"/>
              <a:t>GPUs clusters for DL workloads</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4</a:t>
            </a:fld>
            <a:endParaRPr lang="en-US"/>
          </a:p>
        </p:txBody>
      </p:sp>
      <p:sp>
        <p:nvSpPr>
          <p:cNvPr id="3" name="Rectangle: Rounded Corners 2">
            <a:extLst>
              <a:ext uri="{FF2B5EF4-FFF2-40B4-BE49-F238E27FC236}">
                <a16:creationId xmlns:a16="http://schemas.microsoft.com/office/drawing/2014/main" id="{F3F7F581-6D7C-4AEC-B543-1275FC449F0E}"/>
              </a:ext>
            </a:extLst>
          </p:cNvPr>
          <p:cNvSpPr/>
          <p:nvPr/>
        </p:nvSpPr>
        <p:spPr>
          <a:xfrm>
            <a:off x="297180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6" name="Rectangle: Rounded Corners 5">
            <a:extLst>
              <a:ext uri="{FF2B5EF4-FFF2-40B4-BE49-F238E27FC236}">
                <a16:creationId xmlns:a16="http://schemas.microsoft.com/office/drawing/2014/main" id="{27FF6529-70A6-4EDB-A5BE-90BC2828C153}"/>
              </a:ext>
            </a:extLst>
          </p:cNvPr>
          <p:cNvSpPr/>
          <p:nvPr/>
        </p:nvSpPr>
        <p:spPr>
          <a:xfrm>
            <a:off x="297688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7" name="Rectangle: Rounded Corners 6">
            <a:extLst>
              <a:ext uri="{FF2B5EF4-FFF2-40B4-BE49-F238E27FC236}">
                <a16:creationId xmlns:a16="http://schemas.microsoft.com/office/drawing/2014/main" id="{0EE1EEE4-54F1-47CD-8F1C-7B4419B862B0}"/>
              </a:ext>
            </a:extLst>
          </p:cNvPr>
          <p:cNvSpPr/>
          <p:nvPr/>
        </p:nvSpPr>
        <p:spPr>
          <a:xfrm>
            <a:off x="457708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9" name="Rectangle: Rounded Corners 8">
            <a:extLst>
              <a:ext uri="{FF2B5EF4-FFF2-40B4-BE49-F238E27FC236}">
                <a16:creationId xmlns:a16="http://schemas.microsoft.com/office/drawing/2014/main" id="{DAC58AD2-67D7-41D1-AA3F-B6B968B7B2B5}"/>
              </a:ext>
            </a:extLst>
          </p:cNvPr>
          <p:cNvSpPr/>
          <p:nvPr/>
        </p:nvSpPr>
        <p:spPr>
          <a:xfrm>
            <a:off x="458216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11" name="Rectangle: Rounded Corners 10">
            <a:extLst>
              <a:ext uri="{FF2B5EF4-FFF2-40B4-BE49-F238E27FC236}">
                <a16:creationId xmlns:a16="http://schemas.microsoft.com/office/drawing/2014/main" id="{4CFE3C3A-655F-47C9-B393-AF672AF29BD7}"/>
              </a:ext>
            </a:extLst>
          </p:cNvPr>
          <p:cNvSpPr/>
          <p:nvPr/>
        </p:nvSpPr>
        <p:spPr>
          <a:xfrm>
            <a:off x="618236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13" name="Rectangle: Rounded Corners 12">
            <a:extLst>
              <a:ext uri="{FF2B5EF4-FFF2-40B4-BE49-F238E27FC236}">
                <a16:creationId xmlns:a16="http://schemas.microsoft.com/office/drawing/2014/main" id="{997380F2-646E-4732-87C3-0ABCE4576983}"/>
              </a:ext>
            </a:extLst>
          </p:cNvPr>
          <p:cNvSpPr/>
          <p:nvPr/>
        </p:nvSpPr>
        <p:spPr>
          <a:xfrm>
            <a:off x="618744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25" name="Rectangle: Rounded Corners 24">
            <a:extLst>
              <a:ext uri="{FF2B5EF4-FFF2-40B4-BE49-F238E27FC236}">
                <a16:creationId xmlns:a16="http://schemas.microsoft.com/office/drawing/2014/main" id="{957C6407-2DC6-4445-9271-A9BABD98E402}"/>
              </a:ext>
            </a:extLst>
          </p:cNvPr>
          <p:cNvSpPr/>
          <p:nvPr/>
        </p:nvSpPr>
        <p:spPr>
          <a:xfrm>
            <a:off x="778764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27" name="Rectangle: Rounded Corners 26">
            <a:extLst>
              <a:ext uri="{FF2B5EF4-FFF2-40B4-BE49-F238E27FC236}">
                <a16:creationId xmlns:a16="http://schemas.microsoft.com/office/drawing/2014/main" id="{6B8582FB-F572-421D-902B-CF959B24F6B0}"/>
              </a:ext>
            </a:extLst>
          </p:cNvPr>
          <p:cNvSpPr/>
          <p:nvPr/>
        </p:nvSpPr>
        <p:spPr>
          <a:xfrm>
            <a:off x="779272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Tree>
    <p:custDataLst>
      <p:tags r:id="rId1"/>
    </p:custDataLst>
    <p:extLst>
      <p:ext uri="{BB962C8B-B14F-4D97-AF65-F5344CB8AC3E}">
        <p14:creationId xmlns:p14="http://schemas.microsoft.com/office/powerpoint/2010/main" val="221465048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9" grpId="0" animBg="1"/>
      <p:bldP spid="11" grpId="0" animBg="1"/>
      <p:bldP spid="13" grpId="0" animBg="1"/>
      <p:bldP spid="25" grpId="0" animBg="1"/>
      <p:bldP spid="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40</a:t>
            </a:fld>
            <a:endParaRPr lang="en-US"/>
          </a:p>
        </p:txBody>
      </p:sp>
      <p:sp>
        <p:nvSpPr>
          <p:cNvPr id="6" name="Rectangle: Rounded Corners 5">
            <a:extLst>
              <a:ext uri="{FF2B5EF4-FFF2-40B4-BE49-F238E27FC236}">
                <a16:creationId xmlns:a16="http://schemas.microsoft.com/office/drawing/2014/main" id="{9517DF37-457D-4F9D-B346-E8FC02F6052F}"/>
              </a:ext>
            </a:extLst>
          </p:cNvPr>
          <p:cNvSpPr/>
          <p:nvPr/>
        </p:nvSpPr>
        <p:spPr>
          <a:xfrm>
            <a:off x="2855059" y="5312762"/>
            <a:ext cx="6689835"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16AE778C-E10B-4A3D-8350-A9C9A8317265}"/>
              </a:ext>
            </a:extLst>
          </p:cNvPr>
          <p:cNvSpPr/>
          <p:nvPr/>
        </p:nvSpPr>
        <p:spPr>
          <a:xfrm>
            <a:off x="8125998" y="2705446"/>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D775EBB2-DF9A-483C-97C7-08C80D32ED0A}"/>
              </a:ext>
            </a:extLst>
          </p:cNvPr>
          <p:cNvSpPr txBox="1"/>
          <p:nvPr/>
        </p:nvSpPr>
        <p:spPr>
          <a:xfrm>
            <a:off x="4855074" y="5688366"/>
            <a:ext cx="2351221" cy="461665"/>
          </a:xfrm>
          <a:prstGeom prst="rect">
            <a:avLst/>
          </a:prstGeom>
          <a:noFill/>
        </p:spPr>
        <p:txBody>
          <a:bodyPr wrap="none" rtlCol="0">
            <a:spAutoFit/>
          </a:bodyPr>
          <a:lstStyle/>
          <a:p>
            <a:r>
              <a:rPr lang="en-US" sz="2400" dirty="0"/>
              <a:t>Scheduling cycles</a:t>
            </a:r>
          </a:p>
        </p:txBody>
      </p:sp>
    </p:spTree>
    <p:custDataLst>
      <p:tags r:id="rId1"/>
    </p:custDataLst>
    <p:extLst>
      <p:ext uri="{BB962C8B-B14F-4D97-AF65-F5344CB8AC3E}">
        <p14:creationId xmlns:p14="http://schemas.microsoft.com/office/powerpoint/2010/main" val="1114693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41</a:t>
            </a:fld>
            <a:endParaRPr lang="en-US"/>
          </a:p>
        </p:txBody>
      </p:sp>
      <p:sp>
        <p:nvSpPr>
          <p:cNvPr id="3" name="Rectangle: Rounded Corners 2">
            <a:extLst>
              <a:ext uri="{FF2B5EF4-FFF2-40B4-BE49-F238E27FC236}">
                <a16:creationId xmlns:a16="http://schemas.microsoft.com/office/drawing/2014/main" id="{B4D52F0C-645E-4B27-99D0-ABC164E1FC69}"/>
              </a:ext>
            </a:extLst>
          </p:cNvPr>
          <p:cNvSpPr/>
          <p:nvPr/>
        </p:nvSpPr>
        <p:spPr>
          <a:xfrm>
            <a:off x="3022475" y="2166633"/>
            <a:ext cx="2058527"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Arrow: Right 10">
            <a:extLst>
              <a:ext uri="{FF2B5EF4-FFF2-40B4-BE49-F238E27FC236}">
                <a16:creationId xmlns:a16="http://schemas.microsoft.com/office/drawing/2014/main" id="{BDCC84C8-9DB3-478E-9F5A-67AFFB6D10C7}"/>
              </a:ext>
            </a:extLst>
          </p:cNvPr>
          <p:cNvSpPr/>
          <p:nvPr/>
        </p:nvSpPr>
        <p:spPr>
          <a:xfrm>
            <a:off x="3391838"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6A8934C9-474E-438C-BCD7-012AE666FD17}"/>
              </a:ext>
            </a:extLst>
          </p:cNvPr>
          <p:cNvSpPr/>
          <p:nvPr/>
        </p:nvSpPr>
        <p:spPr>
          <a:xfrm>
            <a:off x="4728904"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EAEF37B0-3663-49C3-9312-FB3600F0BA9E}"/>
              </a:ext>
            </a:extLst>
          </p:cNvPr>
          <p:cNvSpPr/>
          <p:nvPr/>
        </p:nvSpPr>
        <p:spPr>
          <a:xfrm>
            <a:off x="6030685"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28E9402A-0DAD-463F-8514-07E014526F90}"/>
              </a:ext>
            </a:extLst>
          </p:cNvPr>
          <p:cNvSpPr/>
          <p:nvPr/>
        </p:nvSpPr>
        <p:spPr>
          <a:xfrm>
            <a:off x="7368502" y="328863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443C0340-BAE6-4A1D-96EE-7384FECD2F02}"/>
              </a:ext>
            </a:extLst>
          </p:cNvPr>
          <p:cNvSpPr/>
          <p:nvPr/>
        </p:nvSpPr>
        <p:spPr>
          <a:xfrm>
            <a:off x="8705568" y="328863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378E4388-DB07-4A54-BE51-38876FED95F2}"/>
              </a:ext>
            </a:extLst>
          </p:cNvPr>
          <p:cNvSpPr txBox="1"/>
          <p:nvPr/>
        </p:nvSpPr>
        <p:spPr>
          <a:xfrm>
            <a:off x="4855074" y="5688366"/>
            <a:ext cx="2351221" cy="461665"/>
          </a:xfrm>
          <a:prstGeom prst="rect">
            <a:avLst/>
          </a:prstGeom>
          <a:noFill/>
        </p:spPr>
        <p:txBody>
          <a:bodyPr wrap="none" rtlCol="0">
            <a:spAutoFit/>
          </a:bodyPr>
          <a:lstStyle/>
          <a:p>
            <a:r>
              <a:rPr lang="en-US" sz="2400" dirty="0"/>
              <a:t>Scheduling cycles</a:t>
            </a:r>
          </a:p>
        </p:txBody>
      </p:sp>
    </p:spTree>
    <p:extLst>
      <p:ext uri="{BB962C8B-B14F-4D97-AF65-F5344CB8AC3E}">
        <p14:creationId xmlns:p14="http://schemas.microsoft.com/office/powerpoint/2010/main" val="26649078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animBg="1"/>
      <p:bldP spid="15" grpId="0" animBg="1"/>
      <p:bldP spid="17" grpId="0" animBg="1"/>
      <p:bldP spid="1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42</a:t>
            </a:fld>
            <a:endParaRPr lang="en-US"/>
          </a:p>
        </p:txBody>
      </p:sp>
      <p:sp>
        <p:nvSpPr>
          <p:cNvPr id="3" name="Arrow: Right 2">
            <a:extLst>
              <a:ext uri="{FF2B5EF4-FFF2-40B4-BE49-F238E27FC236}">
                <a16:creationId xmlns:a16="http://schemas.microsoft.com/office/drawing/2014/main" id="{F24DEA5E-BFE9-41F5-A1AA-EA8291A72B61}"/>
              </a:ext>
            </a:extLst>
          </p:cNvPr>
          <p:cNvSpPr/>
          <p:nvPr/>
        </p:nvSpPr>
        <p:spPr>
          <a:xfrm rot="5400000">
            <a:off x="3432374" y="422515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DAE9821C-F77B-49C2-9D42-F4571974767B}"/>
              </a:ext>
            </a:extLst>
          </p:cNvPr>
          <p:cNvSpPr/>
          <p:nvPr/>
        </p:nvSpPr>
        <p:spPr>
          <a:xfrm rot="5400000">
            <a:off x="4769440" y="4216144"/>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4826FF37-EC9B-4D67-A41A-14FF47F8F354}"/>
              </a:ext>
            </a:extLst>
          </p:cNvPr>
          <p:cNvSpPr/>
          <p:nvPr/>
        </p:nvSpPr>
        <p:spPr>
          <a:xfrm rot="5400000">
            <a:off x="6071221" y="4216144"/>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71ED7BF0-D4EE-4659-B923-F73A19363A1A}"/>
              </a:ext>
            </a:extLst>
          </p:cNvPr>
          <p:cNvSpPr/>
          <p:nvPr/>
        </p:nvSpPr>
        <p:spPr>
          <a:xfrm rot="5400000">
            <a:off x="7409038" y="4203029"/>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2310016F-E83D-4E29-84B9-E4A990AAD09C}"/>
              </a:ext>
            </a:extLst>
          </p:cNvPr>
          <p:cNvSpPr/>
          <p:nvPr/>
        </p:nvSpPr>
        <p:spPr>
          <a:xfrm rot="5400000">
            <a:off x="8746104" y="4194020"/>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7C887C46-1FE0-4235-BD2C-63A18E174317}"/>
              </a:ext>
            </a:extLst>
          </p:cNvPr>
          <p:cNvSpPr/>
          <p:nvPr/>
        </p:nvSpPr>
        <p:spPr>
          <a:xfrm>
            <a:off x="3022475" y="2558520"/>
            <a:ext cx="2058527"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31A2CF32-68E1-4D8F-8F9E-CEDBC43CEC85}"/>
              </a:ext>
            </a:extLst>
          </p:cNvPr>
          <p:cNvSpPr txBox="1"/>
          <p:nvPr/>
        </p:nvSpPr>
        <p:spPr>
          <a:xfrm>
            <a:off x="4855074" y="5688366"/>
            <a:ext cx="2351221" cy="461665"/>
          </a:xfrm>
          <a:prstGeom prst="rect">
            <a:avLst/>
          </a:prstGeom>
          <a:noFill/>
        </p:spPr>
        <p:txBody>
          <a:bodyPr wrap="none" rtlCol="0">
            <a:spAutoFit/>
          </a:bodyPr>
          <a:lstStyle/>
          <a:p>
            <a:r>
              <a:rPr lang="en-US" sz="2400" dirty="0"/>
              <a:t>Scheduling cycles</a:t>
            </a:r>
          </a:p>
        </p:txBody>
      </p:sp>
    </p:spTree>
    <p:extLst>
      <p:ext uri="{BB962C8B-B14F-4D97-AF65-F5344CB8AC3E}">
        <p14:creationId xmlns:p14="http://schemas.microsoft.com/office/powerpoint/2010/main" val="488048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1" grpId="0" animBg="1"/>
      <p:bldP spid="13" grpId="0" animBg="1"/>
      <p:bldP spid="1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3">
            <a:alphaModFix/>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43</a:t>
            </a:fld>
            <a:endParaRPr lang="en-US"/>
          </a:p>
        </p:txBody>
      </p:sp>
      <p:sp>
        <p:nvSpPr>
          <p:cNvPr id="3" name="Arrow: Right 2">
            <a:extLst>
              <a:ext uri="{FF2B5EF4-FFF2-40B4-BE49-F238E27FC236}">
                <a16:creationId xmlns:a16="http://schemas.microsoft.com/office/drawing/2014/main" id="{E5082C7B-352E-4196-BF0C-3776321ECE9B}"/>
              </a:ext>
            </a:extLst>
          </p:cNvPr>
          <p:cNvSpPr/>
          <p:nvPr/>
        </p:nvSpPr>
        <p:spPr>
          <a:xfrm>
            <a:off x="2860315"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97F38BF4-7AEF-4F7F-B08F-7C831A882246}"/>
              </a:ext>
            </a:extLst>
          </p:cNvPr>
          <p:cNvSpPr/>
          <p:nvPr/>
        </p:nvSpPr>
        <p:spPr>
          <a:xfrm>
            <a:off x="4197381"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31AD6607-ECF6-466A-80EF-C685CD97495C}"/>
              </a:ext>
            </a:extLst>
          </p:cNvPr>
          <p:cNvSpPr/>
          <p:nvPr/>
        </p:nvSpPr>
        <p:spPr>
          <a:xfrm>
            <a:off x="5499162"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3748EFE0-F50F-4F1B-AD35-CEDF38D785E6}"/>
              </a:ext>
            </a:extLst>
          </p:cNvPr>
          <p:cNvSpPr/>
          <p:nvPr/>
        </p:nvSpPr>
        <p:spPr>
          <a:xfrm>
            <a:off x="6836979" y="449131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EAB496B7-1039-4905-9DB0-E846A773A40A}"/>
              </a:ext>
            </a:extLst>
          </p:cNvPr>
          <p:cNvSpPr/>
          <p:nvPr/>
        </p:nvSpPr>
        <p:spPr>
          <a:xfrm>
            <a:off x="8174045" y="369404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1FEDE1ED-5310-4106-ACD0-242D61DA3329}"/>
              </a:ext>
            </a:extLst>
          </p:cNvPr>
          <p:cNvSpPr/>
          <p:nvPr/>
        </p:nvSpPr>
        <p:spPr>
          <a:xfrm>
            <a:off x="5504401" y="2166633"/>
            <a:ext cx="2468446"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F03F51F2-437F-4966-801A-C3D7D68D4859}"/>
              </a:ext>
            </a:extLst>
          </p:cNvPr>
          <p:cNvSpPr txBox="1"/>
          <p:nvPr/>
        </p:nvSpPr>
        <p:spPr>
          <a:xfrm>
            <a:off x="4855074" y="5688366"/>
            <a:ext cx="2351221" cy="461665"/>
          </a:xfrm>
          <a:prstGeom prst="rect">
            <a:avLst/>
          </a:prstGeom>
          <a:noFill/>
        </p:spPr>
        <p:txBody>
          <a:bodyPr wrap="none" rtlCol="0">
            <a:spAutoFit/>
          </a:bodyPr>
          <a:lstStyle/>
          <a:p>
            <a:r>
              <a:rPr lang="en-US" sz="2400" dirty="0"/>
              <a:t>Scheduling cycles</a:t>
            </a:r>
          </a:p>
        </p:txBody>
      </p:sp>
    </p:spTree>
    <p:extLst>
      <p:ext uri="{BB962C8B-B14F-4D97-AF65-F5344CB8AC3E}">
        <p14:creationId xmlns:p14="http://schemas.microsoft.com/office/powerpoint/2010/main" val="189686681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1" grpId="0" animBg="1"/>
      <p:bldP spid="13" grpId="0" animBg="1"/>
      <p:bldP spid="1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3">
            <a:alphaModFix amt="25000"/>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44</a:t>
            </a:fld>
            <a:endParaRPr lang="en-US"/>
          </a:p>
        </p:txBody>
      </p:sp>
      <p:sp>
        <p:nvSpPr>
          <p:cNvPr id="4" name="Rectangle: Rounded Corners 3">
            <a:extLst>
              <a:ext uri="{FF2B5EF4-FFF2-40B4-BE49-F238E27FC236}">
                <a16:creationId xmlns:a16="http://schemas.microsoft.com/office/drawing/2014/main" id="{1BBFDC3B-2B6C-4C47-8577-65F8FE9A9CBB}"/>
              </a:ext>
            </a:extLst>
          </p:cNvPr>
          <p:cNvSpPr/>
          <p:nvPr/>
        </p:nvSpPr>
        <p:spPr>
          <a:xfrm>
            <a:off x="2339550" y="3096710"/>
            <a:ext cx="7512900" cy="664579"/>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dirty="0" err="1">
                <a:solidFill>
                  <a:schemeClr val="tx1"/>
                </a:solidFill>
              </a:rPr>
              <a:t>PipeSwitch</a:t>
            </a:r>
            <a:r>
              <a:rPr lang="en-US" sz="3200" b="1" dirty="0">
                <a:solidFill>
                  <a:schemeClr val="tx1"/>
                </a:solidFill>
              </a:rPr>
              <a:t> achieves near 100% utilization.</a:t>
            </a:r>
          </a:p>
        </p:txBody>
      </p:sp>
      <p:sp>
        <p:nvSpPr>
          <p:cNvPr id="3" name="TextBox 2">
            <a:extLst>
              <a:ext uri="{FF2B5EF4-FFF2-40B4-BE49-F238E27FC236}">
                <a16:creationId xmlns:a16="http://schemas.microsoft.com/office/drawing/2014/main" id="{40668E96-9C25-4EB5-90A1-54E200C81AB2}"/>
              </a:ext>
            </a:extLst>
          </p:cNvPr>
          <p:cNvSpPr txBox="1"/>
          <p:nvPr/>
        </p:nvSpPr>
        <p:spPr>
          <a:xfrm>
            <a:off x="4855074" y="5688366"/>
            <a:ext cx="2351221" cy="461665"/>
          </a:xfrm>
          <a:prstGeom prst="rect">
            <a:avLst/>
          </a:prstGeom>
          <a:noFill/>
        </p:spPr>
        <p:txBody>
          <a:bodyPr wrap="none" rtlCol="0">
            <a:spAutoFit/>
          </a:bodyPr>
          <a:lstStyle/>
          <a:p>
            <a:r>
              <a:rPr lang="en-US" sz="2400" dirty="0">
                <a:solidFill>
                  <a:schemeClr val="tx1">
                    <a:alpha val="25000"/>
                  </a:schemeClr>
                </a:solidFill>
              </a:rPr>
              <a:t>Scheduling cycles</a:t>
            </a:r>
          </a:p>
        </p:txBody>
      </p:sp>
    </p:spTree>
    <p:extLst>
      <p:ext uri="{BB962C8B-B14F-4D97-AF65-F5344CB8AC3E}">
        <p14:creationId xmlns:p14="http://schemas.microsoft.com/office/powerpoint/2010/main" val="418921952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98B2A-E172-4FC1-BB46-D86B0153D95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8DECAAB-F315-4797-A03F-985344105F1A}"/>
              </a:ext>
            </a:extLst>
          </p:cNvPr>
          <p:cNvSpPr>
            <a:spLocks noGrp="1"/>
          </p:cNvSpPr>
          <p:nvPr>
            <p:ph idx="1"/>
          </p:nvPr>
        </p:nvSpPr>
        <p:spPr/>
        <p:txBody>
          <a:bodyPr/>
          <a:lstStyle/>
          <a:p>
            <a:pPr algn="l"/>
            <a:r>
              <a:rPr lang="en-GB" b="0" i="0" dirty="0">
                <a:solidFill>
                  <a:srgbClr val="D9615F"/>
                </a:solidFill>
                <a:effectLst/>
                <a:latin typeface="Slack-Lato"/>
              </a:rPr>
              <a:t>GPU clusters for DL applications suffer from low utilization</a:t>
            </a:r>
          </a:p>
          <a:p>
            <a:pPr lvl="1"/>
            <a:r>
              <a:rPr lang="en-GB" b="0" i="0" dirty="0">
                <a:solidFill>
                  <a:srgbClr val="1D1C1D"/>
                </a:solidFill>
                <a:effectLst/>
                <a:latin typeface="Slack-Lato"/>
              </a:rPr>
              <a:t>Limited share between training and inference workloads</a:t>
            </a:r>
          </a:p>
          <a:p>
            <a:pPr algn="l"/>
            <a:endParaRPr lang="en-GB" b="0" i="0" dirty="0">
              <a:solidFill>
                <a:srgbClr val="D9615F"/>
              </a:solidFill>
              <a:effectLst/>
              <a:latin typeface="Slack-Lato"/>
            </a:endParaRPr>
          </a:p>
          <a:p>
            <a:pPr algn="l"/>
            <a:r>
              <a:rPr lang="en-GB" b="0" i="0" dirty="0" err="1">
                <a:solidFill>
                  <a:srgbClr val="D9615F"/>
                </a:solidFill>
                <a:effectLst/>
                <a:latin typeface="Slack-Lato"/>
              </a:rPr>
              <a:t>PipeSwitch</a:t>
            </a:r>
            <a:r>
              <a:rPr lang="en-GB" b="0" i="0" dirty="0">
                <a:solidFill>
                  <a:srgbClr val="D9615F"/>
                </a:solidFill>
                <a:effectLst/>
                <a:latin typeface="Slack-Lato"/>
              </a:rPr>
              <a:t> introduces pipelined context switching</a:t>
            </a:r>
          </a:p>
          <a:p>
            <a:pPr lvl="1"/>
            <a:r>
              <a:rPr lang="en-GB" b="0" i="0" dirty="0">
                <a:solidFill>
                  <a:srgbClr val="1D1C1D"/>
                </a:solidFill>
                <a:effectLst/>
                <a:latin typeface="Slack-Lato"/>
              </a:rPr>
              <a:t>Enable GPU-efficient multiplexing of DL apps with fine-grained time-sharing</a:t>
            </a:r>
          </a:p>
          <a:p>
            <a:pPr lvl="1"/>
            <a:r>
              <a:rPr lang="en-GB" b="0" i="0" dirty="0">
                <a:solidFill>
                  <a:srgbClr val="1D1C1D"/>
                </a:solidFill>
                <a:effectLst/>
                <a:latin typeface="Slack-Lato"/>
              </a:rPr>
              <a:t>Achieve millisecond-scale context switching latencies and high throughput</a:t>
            </a:r>
          </a:p>
          <a:p>
            <a:endParaRPr lang="en-US" dirty="0"/>
          </a:p>
        </p:txBody>
      </p:sp>
      <p:sp>
        <p:nvSpPr>
          <p:cNvPr id="4" name="Slide Number Placeholder 3">
            <a:extLst>
              <a:ext uri="{FF2B5EF4-FFF2-40B4-BE49-F238E27FC236}">
                <a16:creationId xmlns:a16="http://schemas.microsoft.com/office/drawing/2014/main" id="{02B12944-E139-432D-BBE8-2628AFF489F9}"/>
              </a:ext>
            </a:extLst>
          </p:cNvPr>
          <p:cNvSpPr>
            <a:spLocks noGrp="1"/>
          </p:cNvSpPr>
          <p:nvPr>
            <p:ph type="sldNum" sz="quarter" idx="12"/>
          </p:nvPr>
        </p:nvSpPr>
        <p:spPr/>
        <p:txBody>
          <a:bodyPr/>
          <a:lstStyle/>
          <a:p>
            <a:fld id="{C86E1430-1ACA-4C2B-AD28-A088DEA68E65}" type="slidenum">
              <a:rPr lang="en-US" smtClean="0"/>
              <a:t>45</a:t>
            </a:fld>
            <a:endParaRPr lang="en-US"/>
          </a:p>
        </p:txBody>
      </p:sp>
    </p:spTree>
    <p:extLst>
      <p:ext uri="{BB962C8B-B14F-4D97-AF65-F5344CB8AC3E}">
        <p14:creationId xmlns:p14="http://schemas.microsoft.com/office/powerpoint/2010/main" val="30451101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500"/>
                                        <p:tgtEl>
                                          <p:spTgt spid="3">
                                            <p:txEl>
                                              <p:pRg st="3" end="3"/>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5A5A9D2-28A4-423F-A811-7F4165043638}"/>
              </a:ext>
            </a:extLst>
          </p:cNvPr>
          <p:cNvSpPr>
            <a:spLocks noGrp="1"/>
          </p:cNvSpPr>
          <p:nvPr>
            <p:ph type="sldNum" sz="quarter" idx="12"/>
          </p:nvPr>
        </p:nvSpPr>
        <p:spPr/>
        <p:txBody>
          <a:bodyPr/>
          <a:lstStyle/>
          <a:p>
            <a:fld id="{C86E1430-1ACA-4C2B-AD28-A088DEA68E65}" type="slidenum">
              <a:rPr lang="en-US" smtClean="0"/>
              <a:t>46</a:t>
            </a:fld>
            <a:endParaRPr lang="en-US"/>
          </a:p>
        </p:txBody>
      </p:sp>
      <p:sp>
        <p:nvSpPr>
          <p:cNvPr id="6" name="TextBox 5">
            <a:extLst>
              <a:ext uri="{FF2B5EF4-FFF2-40B4-BE49-F238E27FC236}">
                <a16:creationId xmlns:a16="http://schemas.microsoft.com/office/drawing/2014/main" id="{995127E4-B52A-4FD7-B564-BB3FC33939BF}"/>
              </a:ext>
            </a:extLst>
          </p:cNvPr>
          <p:cNvSpPr txBox="1"/>
          <p:nvPr/>
        </p:nvSpPr>
        <p:spPr>
          <a:xfrm>
            <a:off x="4962003" y="3105834"/>
            <a:ext cx="2267993" cy="646331"/>
          </a:xfrm>
          <a:prstGeom prst="rect">
            <a:avLst/>
          </a:prstGeom>
          <a:noFill/>
        </p:spPr>
        <p:txBody>
          <a:bodyPr wrap="none" rtlCol="0">
            <a:spAutoFit/>
          </a:bodyPr>
          <a:lstStyle/>
          <a:p>
            <a:r>
              <a:rPr lang="en-US" sz="3600" dirty="0"/>
              <a:t>Thank you!</a:t>
            </a:r>
          </a:p>
        </p:txBody>
      </p:sp>
      <p:sp>
        <p:nvSpPr>
          <p:cNvPr id="2" name="TextBox 1">
            <a:extLst>
              <a:ext uri="{FF2B5EF4-FFF2-40B4-BE49-F238E27FC236}">
                <a16:creationId xmlns:a16="http://schemas.microsoft.com/office/drawing/2014/main" id="{A7446E38-AAAB-4A69-ABA8-83B482FB9569}"/>
              </a:ext>
            </a:extLst>
          </p:cNvPr>
          <p:cNvSpPr txBox="1"/>
          <p:nvPr/>
        </p:nvSpPr>
        <p:spPr>
          <a:xfrm>
            <a:off x="4745308" y="3858322"/>
            <a:ext cx="2701381" cy="584775"/>
          </a:xfrm>
          <a:prstGeom prst="rect">
            <a:avLst/>
          </a:prstGeom>
          <a:noFill/>
        </p:spPr>
        <p:txBody>
          <a:bodyPr wrap="none" rtlCol="0">
            <a:spAutoFit/>
          </a:bodyPr>
          <a:lstStyle/>
          <a:p>
            <a:r>
              <a:rPr lang="en-US" sz="3200" dirty="0"/>
              <a:t>zbai1@jhu.edu</a:t>
            </a:r>
          </a:p>
        </p:txBody>
      </p:sp>
    </p:spTree>
    <p:extLst>
      <p:ext uri="{BB962C8B-B14F-4D97-AF65-F5344CB8AC3E}">
        <p14:creationId xmlns:p14="http://schemas.microsoft.com/office/powerpoint/2010/main" val="7801985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a:xfrm>
            <a:off x="838200" y="365125"/>
            <a:ext cx="7772400" cy="1325563"/>
          </a:xfrm>
        </p:spPr>
        <p:txBody>
          <a:bodyPr/>
          <a:lstStyle/>
          <a:p>
            <a:r>
              <a:rPr lang="en-US" dirty="0"/>
              <a:t>Separate clusters for training and inference</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5</a:t>
            </a:fld>
            <a:endParaRPr lang="en-US"/>
          </a:p>
        </p:txBody>
      </p:sp>
      <p:sp>
        <p:nvSpPr>
          <p:cNvPr id="3" name="Rectangle: Rounded Corners 2">
            <a:extLst>
              <a:ext uri="{FF2B5EF4-FFF2-40B4-BE49-F238E27FC236}">
                <a16:creationId xmlns:a16="http://schemas.microsoft.com/office/drawing/2014/main" id="{F3F7F581-6D7C-4AEC-B543-1275FC449F0E}"/>
              </a:ext>
            </a:extLst>
          </p:cNvPr>
          <p:cNvSpPr/>
          <p:nvPr/>
        </p:nvSpPr>
        <p:spPr>
          <a:xfrm>
            <a:off x="359348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6" name="Rectangle: Rounded Corners 5">
            <a:extLst>
              <a:ext uri="{FF2B5EF4-FFF2-40B4-BE49-F238E27FC236}">
                <a16:creationId xmlns:a16="http://schemas.microsoft.com/office/drawing/2014/main" id="{27FF6529-70A6-4EDB-A5BE-90BC2828C153}"/>
              </a:ext>
            </a:extLst>
          </p:cNvPr>
          <p:cNvSpPr/>
          <p:nvPr/>
        </p:nvSpPr>
        <p:spPr>
          <a:xfrm>
            <a:off x="3593480"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7" name="Rectangle: Rounded Corners 6">
            <a:extLst>
              <a:ext uri="{FF2B5EF4-FFF2-40B4-BE49-F238E27FC236}">
                <a16:creationId xmlns:a16="http://schemas.microsoft.com/office/drawing/2014/main" id="{0EE1EEE4-54F1-47CD-8F1C-7B4419B862B0}"/>
              </a:ext>
            </a:extLst>
          </p:cNvPr>
          <p:cNvSpPr/>
          <p:nvPr/>
        </p:nvSpPr>
        <p:spPr>
          <a:xfrm>
            <a:off x="519876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9" name="Rectangle: Rounded Corners 8">
            <a:extLst>
              <a:ext uri="{FF2B5EF4-FFF2-40B4-BE49-F238E27FC236}">
                <a16:creationId xmlns:a16="http://schemas.microsoft.com/office/drawing/2014/main" id="{DAC58AD2-67D7-41D1-AA3F-B6B968B7B2B5}"/>
              </a:ext>
            </a:extLst>
          </p:cNvPr>
          <p:cNvSpPr/>
          <p:nvPr/>
        </p:nvSpPr>
        <p:spPr>
          <a:xfrm>
            <a:off x="5204459" y="3865399"/>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11" name="Rectangle: Rounded Corners 10">
            <a:extLst>
              <a:ext uri="{FF2B5EF4-FFF2-40B4-BE49-F238E27FC236}">
                <a16:creationId xmlns:a16="http://schemas.microsoft.com/office/drawing/2014/main" id="{4CFE3C3A-655F-47C9-B393-AF672AF29BD7}"/>
              </a:ext>
            </a:extLst>
          </p:cNvPr>
          <p:cNvSpPr/>
          <p:nvPr/>
        </p:nvSpPr>
        <p:spPr>
          <a:xfrm>
            <a:off x="680404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13" name="Rectangle: Rounded Corners 12">
            <a:extLst>
              <a:ext uri="{FF2B5EF4-FFF2-40B4-BE49-F238E27FC236}">
                <a16:creationId xmlns:a16="http://schemas.microsoft.com/office/drawing/2014/main" id="{997380F2-646E-4732-87C3-0ABCE4576983}"/>
              </a:ext>
            </a:extLst>
          </p:cNvPr>
          <p:cNvSpPr/>
          <p:nvPr/>
        </p:nvSpPr>
        <p:spPr>
          <a:xfrm>
            <a:off x="6815438"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25" name="Rectangle: Rounded Corners 24">
            <a:extLst>
              <a:ext uri="{FF2B5EF4-FFF2-40B4-BE49-F238E27FC236}">
                <a16:creationId xmlns:a16="http://schemas.microsoft.com/office/drawing/2014/main" id="{957C6407-2DC6-4445-9271-A9BABD98E402}"/>
              </a:ext>
            </a:extLst>
          </p:cNvPr>
          <p:cNvSpPr/>
          <p:nvPr/>
        </p:nvSpPr>
        <p:spPr>
          <a:xfrm>
            <a:off x="8409320" y="2422152"/>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27" name="Rectangle: Rounded Corners 26">
            <a:extLst>
              <a:ext uri="{FF2B5EF4-FFF2-40B4-BE49-F238E27FC236}">
                <a16:creationId xmlns:a16="http://schemas.microsoft.com/office/drawing/2014/main" id="{6B8582FB-F572-421D-902B-CF959B24F6B0}"/>
              </a:ext>
            </a:extLst>
          </p:cNvPr>
          <p:cNvSpPr/>
          <p:nvPr/>
        </p:nvSpPr>
        <p:spPr>
          <a:xfrm>
            <a:off x="8409320"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21" name="Rectangle: Rounded Corners 20">
            <a:extLst>
              <a:ext uri="{FF2B5EF4-FFF2-40B4-BE49-F238E27FC236}">
                <a16:creationId xmlns:a16="http://schemas.microsoft.com/office/drawing/2014/main" id="{D7D10514-659B-43F9-B3D4-5257DE89209D}"/>
              </a:ext>
            </a:extLst>
          </p:cNvPr>
          <p:cNvSpPr/>
          <p:nvPr/>
        </p:nvSpPr>
        <p:spPr>
          <a:xfrm>
            <a:off x="1543390" y="2099599"/>
            <a:ext cx="8642196" cy="1217837"/>
          </a:xfrm>
          <a:prstGeom prst="roundRect">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22" name="TextBox 21">
            <a:extLst>
              <a:ext uri="{FF2B5EF4-FFF2-40B4-BE49-F238E27FC236}">
                <a16:creationId xmlns:a16="http://schemas.microsoft.com/office/drawing/2014/main" id="{8C3EEF7F-5125-4F33-A67A-C23394AC74D1}"/>
              </a:ext>
            </a:extLst>
          </p:cNvPr>
          <p:cNvSpPr txBox="1"/>
          <p:nvPr/>
        </p:nvSpPr>
        <p:spPr>
          <a:xfrm>
            <a:off x="1616369" y="2199322"/>
            <a:ext cx="1977111" cy="1077218"/>
          </a:xfrm>
          <a:prstGeom prst="rect">
            <a:avLst/>
          </a:prstGeom>
          <a:noFill/>
        </p:spPr>
        <p:txBody>
          <a:bodyPr wrap="square" rtlCol="0">
            <a:spAutoFit/>
          </a:bodyPr>
          <a:lstStyle/>
          <a:p>
            <a:pPr algn="ctr"/>
            <a:r>
              <a:rPr lang="en-US" sz="3200" b="1" dirty="0">
                <a:solidFill>
                  <a:schemeClr val="accent1"/>
                </a:solidFill>
              </a:rPr>
              <a:t>Cluster for </a:t>
            </a:r>
          </a:p>
          <a:p>
            <a:pPr algn="ctr"/>
            <a:r>
              <a:rPr lang="en-US" sz="3200" b="1" dirty="0">
                <a:solidFill>
                  <a:schemeClr val="accent1"/>
                </a:solidFill>
              </a:rPr>
              <a:t>training</a:t>
            </a:r>
          </a:p>
        </p:txBody>
      </p:sp>
      <p:sp>
        <p:nvSpPr>
          <p:cNvPr id="30" name="Rectangle: Rounded Corners 29">
            <a:extLst>
              <a:ext uri="{FF2B5EF4-FFF2-40B4-BE49-F238E27FC236}">
                <a16:creationId xmlns:a16="http://schemas.microsoft.com/office/drawing/2014/main" id="{A1768CBA-70AD-4B56-9097-49E1A43F9CE9}"/>
              </a:ext>
            </a:extLst>
          </p:cNvPr>
          <p:cNvSpPr/>
          <p:nvPr/>
        </p:nvSpPr>
        <p:spPr>
          <a:xfrm>
            <a:off x="1543390" y="3538545"/>
            <a:ext cx="8642196" cy="1217837"/>
          </a:xfrm>
          <a:prstGeom prst="roundRect">
            <a:avLst/>
          </a:prstGeom>
          <a:noFill/>
          <a:ln w="50800">
            <a:solidFill>
              <a:srgbClr val="D961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9615F"/>
              </a:solidFill>
            </a:endParaRPr>
          </a:p>
        </p:txBody>
      </p:sp>
      <p:sp>
        <p:nvSpPr>
          <p:cNvPr id="31" name="TextBox 30">
            <a:extLst>
              <a:ext uri="{FF2B5EF4-FFF2-40B4-BE49-F238E27FC236}">
                <a16:creationId xmlns:a16="http://schemas.microsoft.com/office/drawing/2014/main" id="{4D5DAE49-718B-46BA-9B0C-A2C013B015FB}"/>
              </a:ext>
            </a:extLst>
          </p:cNvPr>
          <p:cNvSpPr txBox="1"/>
          <p:nvPr/>
        </p:nvSpPr>
        <p:spPr>
          <a:xfrm>
            <a:off x="1616369" y="3638268"/>
            <a:ext cx="1977111" cy="1077218"/>
          </a:xfrm>
          <a:prstGeom prst="rect">
            <a:avLst/>
          </a:prstGeom>
          <a:noFill/>
          <a:ln>
            <a:noFill/>
          </a:ln>
        </p:spPr>
        <p:txBody>
          <a:bodyPr wrap="square" rtlCol="0">
            <a:spAutoFit/>
          </a:bodyPr>
          <a:lstStyle/>
          <a:p>
            <a:pPr algn="ctr"/>
            <a:r>
              <a:rPr lang="en-US" sz="3200" b="1" dirty="0">
                <a:solidFill>
                  <a:srgbClr val="D9615F"/>
                </a:solidFill>
              </a:rPr>
              <a:t>Cluster for </a:t>
            </a:r>
          </a:p>
          <a:p>
            <a:pPr algn="ctr"/>
            <a:r>
              <a:rPr lang="en-US" sz="3200" b="1" dirty="0">
                <a:solidFill>
                  <a:srgbClr val="D9615F"/>
                </a:solidFill>
              </a:rPr>
              <a:t>inference</a:t>
            </a:r>
          </a:p>
        </p:txBody>
      </p:sp>
    </p:spTree>
    <p:extLst>
      <p:ext uri="{BB962C8B-B14F-4D97-AF65-F5344CB8AC3E}">
        <p14:creationId xmlns:p14="http://schemas.microsoft.com/office/powerpoint/2010/main" val="24738473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30" grpId="0" animBg="1"/>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D72C7-92E9-4261-9703-7739F010ED84}"/>
              </a:ext>
            </a:extLst>
          </p:cNvPr>
          <p:cNvSpPr>
            <a:spLocks noGrp="1"/>
          </p:cNvSpPr>
          <p:nvPr>
            <p:ph type="title"/>
          </p:nvPr>
        </p:nvSpPr>
        <p:spPr/>
        <p:txBody>
          <a:bodyPr/>
          <a:lstStyle/>
          <a:p>
            <a:r>
              <a:rPr lang="en-GB" dirty="0"/>
              <a:t>Utilization of GPU clusters is low</a:t>
            </a:r>
            <a:endParaRPr lang="en-US" dirty="0"/>
          </a:p>
        </p:txBody>
      </p:sp>
      <p:sp>
        <p:nvSpPr>
          <p:cNvPr id="4" name="Slide Number Placeholder 3">
            <a:extLst>
              <a:ext uri="{FF2B5EF4-FFF2-40B4-BE49-F238E27FC236}">
                <a16:creationId xmlns:a16="http://schemas.microsoft.com/office/drawing/2014/main" id="{E5B957A9-2E96-4614-8A90-20DC40F0F978}"/>
              </a:ext>
            </a:extLst>
          </p:cNvPr>
          <p:cNvSpPr>
            <a:spLocks noGrp="1"/>
          </p:cNvSpPr>
          <p:nvPr>
            <p:ph type="sldNum" sz="quarter" idx="12"/>
          </p:nvPr>
        </p:nvSpPr>
        <p:spPr>
          <a:xfrm>
            <a:off x="8125078" y="5887012"/>
            <a:ext cx="2743200" cy="365125"/>
          </a:xfrm>
        </p:spPr>
        <p:txBody>
          <a:bodyPr/>
          <a:lstStyle/>
          <a:p>
            <a:fld id="{C86E1430-1ACA-4C2B-AD28-A088DEA68E65}" type="slidenum">
              <a:rPr lang="en-US" smtClean="0"/>
              <a:t>6</a:t>
            </a:fld>
            <a:endParaRPr lang="en-US"/>
          </a:p>
        </p:txBody>
      </p:sp>
      <p:sp>
        <p:nvSpPr>
          <p:cNvPr id="75" name="TextBox 74">
            <a:extLst>
              <a:ext uri="{FF2B5EF4-FFF2-40B4-BE49-F238E27FC236}">
                <a16:creationId xmlns:a16="http://schemas.microsoft.com/office/drawing/2014/main" id="{8D3A2555-23EA-4AEE-AAA2-EE962770C66C}"/>
              </a:ext>
            </a:extLst>
          </p:cNvPr>
          <p:cNvSpPr txBox="1"/>
          <p:nvPr/>
        </p:nvSpPr>
        <p:spPr>
          <a:xfrm>
            <a:off x="837001" y="2928545"/>
            <a:ext cx="1506951" cy="584775"/>
          </a:xfrm>
          <a:prstGeom prst="rect">
            <a:avLst/>
          </a:prstGeom>
          <a:noFill/>
        </p:spPr>
        <p:txBody>
          <a:bodyPr wrap="none" rtlCol="0">
            <a:spAutoFit/>
          </a:bodyPr>
          <a:lstStyle/>
          <a:p>
            <a:r>
              <a:rPr lang="en-US" sz="3200" dirty="0">
                <a:solidFill>
                  <a:schemeClr val="accent1"/>
                </a:solidFill>
              </a:rPr>
              <a:t>Training</a:t>
            </a:r>
            <a:endParaRPr lang="en-US" dirty="0">
              <a:solidFill>
                <a:schemeClr val="accent1"/>
              </a:solidFill>
            </a:endParaRPr>
          </a:p>
        </p:txBody>
      </p:sp>
      <p:sp>
        <p:nvSpPr>
          <p:cNvPr id="77" name="TextBox 76">
            <a:extLst>
              <a:ext uri="{FF2B5EF4-FFF2-40B4-BE49-F238E27FC236}">
                <a16:creationId xmlns:a16="http://schemas.microsoft.com/office/drawing/2014/main" id="{06BCDE03-F063-4051-B2D7-EAACC7EF6F12}"/>
              </a:ext>
            </a:extLst>
          </p:cNvPr>
          <p:cNvSpPr txBox="1"/>
          <p:nvPr/>
        </p:nvSpPr>
        <p:spPr>
          <a:xfrm>
            <a:off x="837001" y="5043063"/>
            <a:ext cx="1755224" cy="584775"/>
          </a:xfrm>
          <a:prstGeom prst="rect">
            <a:avLst/>
          </a:prstGeom>
          <a:noFill/>
        </p:spPr>
        <p:txBody>
          <a:bodyPr wrap="none" rtlCol="0">
            <a:spAutoFit/>
          </a:bodyPr>
          <a:lstStyle/>
          <a:p>
            <a:r>
              <a:rPr lang="en-US" sz="3200" dirty="0">
                <a:solidFill>
                  <a:srgbClr val="D9615F"/>
                </a:solidFill>
              </a:rPr>
              <a:t>Inference</a:t>
            </a:r>
          </a:p>
        </p:txBody>
      </p:sp>
      <p:sp>
        <p:nvSpPr>
          <p:cNvPr id="81" name="Rectangle 80">
            <a:extLst>
              <a:ext uri="{FF2B5EF4-FFF2-40B4-BE49-F238E27FC236}">
                <a16:creationId xmlns:a16="http://schemas.microsoft.com/office/drawing/2014/main" id="{97C32163-5E3E-4E1C-BA5A-C5FC2C2ECF54}"/>
              </a:ext>
            </a:extLst>
          </p:cNvPr>
          <p:cNvSpPr/>
          <p:nvPr/>
        </p:nvSpPr>
        <p:spPr>
          <a:xfrm>
            <a:off x="8281374" y="2768291"/>
            <a:ext cx="2302587" cy="1631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Connector 89">
            <a:extLst>
              <a:ext uri="{FF2B5EF4-FFF2-40B4-BE49-F238E27FC236}">
                <a16:creationId xmlns:a16="http://schemas.microsoft.com/office/drawing/2014/main" id="{ECE43BBA-7177-4E2C-8BC1-B7278FEA2492}"/>
              </a:ext>
            </a:extLst>
          </p:cNvPr>
          <p:cNvCxnSpPr/>
          <p:nvPr/>
        </p:nvCxnSpPr>
        <p:spPr>
          <a:xfrm flipV="1">
            <a:off x="8281375" y="3589399"/>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FA07725-22EB-4FAC-8E9B-8B61D5637D91}"/>
              </a:ext>
            </a:extLst>
          </p:cNvPr>
          <p:cNvCxnSpPr>
            <a:cxnSpLocks/>
          </p:cNvCxnSpPr>
          <p:nvPr/>
        </p:nvCxnSpPr>
        <p:spPr>
          <a:xfrm rot="5400000" flipV="1">
            <a:off x="8305271" y="3554061"/>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7943BF55-AD9C-4FFE-AA77-23F646B229B5}"/>
              </a:ext>
            </a:extLst>
          </p:cNvPr>
          <p:cNvCxnSpPr/>
          <p:nvPr/>
        </p:nvCxnSpPr>
        <p:spPr>
          <a:xfrm flipV="1">
            <a:off x="8281375" y="2768291"/>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45BBD0D-BF04-4506-A6D0-139DB013C014}"/>
              </a:ext>
            </a:extLst>
          </p:cNvPr>
          <p:cNvCxnSpPr>
            <a:cxnSpLocks/>
          </p:cNvCxnSpPr>
          <p:nvPr/>
        </p:nvCxnSpPr>
        <p:spPr>
          <a:xfrm rot="5400000" flipV="1">
            <a:off x="8305271" y="2732953"/>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390CCC28-0B62-42E3-9809-B82059B8861D}"/>
              </a:ext>
            </a:extLst>
          </p:cNvPr>
          <p:cNvSpPr txBox="1"/>
          <p:nvPr/>
        </p:nvSpPr>
        <p:spPr>
          <a:xfrm>
            <a:off x="7410622" y="2543350"/>
            <a:ext cx="870751" cy="461665"/>
          </a:xfrm>
          <a:prstGeom prst="rect">
            <a:avLst/>
          </a:prstGeom>
          <a:noFill/>
          <a:ln>
            <a:noFill/>
          </a:ln>
        </p:spPr>
        <p:txBody>
          <a:bodyPr wrap="square" rtlCol="0">
            <a:spAutoFit/>
          </a:bodyPr>
          <a:lstStyle/>
          <a:p>
            <a:r>
              <a:rPr lang="en-US" sz="2400" dirty="0"/>
              <a:t>100%</a:t>
            </a:r>
          </a:p>
        </p:txBody>
      </p:sp>
      <p:sp>
        <p:nvSpPr>
          <p:cNvPr id="97" name="TextBox 96">
            <a:extLst>
              <a:ext uri="{FF2B5EF4-FFF2-40B4-BE49-F238E27FC236}">
                <a16:creationId xmlns:a16="http://schemas.microsoft.com/office/drawing/2014/main" id="{F347B319-50AF-4503-991D-E2746A20EED3}"/>
              </a:ext>
            </a:extLst>
          </p:cNvPr>
          <p:cNvSpPr txBox="1"/>
          <p:nvPr/>
        </p:nvSpPr>
        <p:spPr>
          <a:xfrm>
            <a:off x="7512591" y="3382194"/>
            <a:ext cx="715260" cy="461665"/>
          </a:xfrm>
          <a:prstGeom prst="rect">
            <a:avLst/>
          </a:prstGeom>
          <a:noFill/>
          <a:ln>
            <a:noFill/>
          </a:ln>
        </p:spPr>
        <p:txBody>
          <a:bodyPr wrap="none" rtlCol="0">
            <a:spAutoFit/>
          </a:bodyPr>
          <a:lstStyle/>
          <a:p>
            <a:r>
              <a:rPr lang="en-US" sz="2400" dirty="0"/>
              <a:t>75%</a:t>
            </a:r>
          </a:p>
        </p:txBody>
      </p:sp>
      <p:cxnSp>
        <p:nvCxnSpPr>
          <p:cNvPr id="98" name="Straight Arrow Connector 97">
            <a:extLst>
              <a:ext uri="{FF2B5EF4-FFF2-40B4-BE49-F238E27FC236}">
                <a16:creationId xmlns:a16="http://schemas.microsoft.com/office/drawing/2014/main" id="{BA777029-8716-443A-B0E6-E058A7768601}"/>
              </a:ext>
            </a:extLst>
          </p:cNvPr>
          <p:cNvCxnSpPr>
            <a:cxnSpLocks/>
            <a:stCxn id="81" idx="1"/>
            <a:endCxn id="81" idx="3"/>
          </p:cNvCxnSpPr>
          <p:nvPr/>
        </p:nvCxnSpPr>
        <p:spPr>
          <a:xfrm>
            <a:off x="8281374" y="3584025"/>
            <a:ext cx="2302587" cy="0"/>
          </a:xfrm>
          <a:prstGeom prst="straightConnector1">
            <a:avLst/>
          </a:prstGeom>
          <a:ln w="50800">
            <a:headEnd type="arrow" w="lg" len="lg"/>
            <a:tailEnd type="arrow" w="lg" len="lg"/>
          </a:ln>
        </p:spPr>
        <p:style>
          <a:lnRef idx="1">
            <a:schemeClr val="dk1"/>
          </a:lnRef>
          <a:fillRef idx="0">
            <a:schemeClr val="dk1"/>
          </a:fillRef>
          <a:effectRef idx="0">
            <a:schemeClr val="dk1"/>
          </a:effectRef>
          <a:fontRef idx="minor">
            <a:schemeClr val="tx1"/>
          </a:fontRef>
        </p:style>
      </p:cxnSp>
      <p:sp>
        <p:nvSpPr>
          <p:cNvPr id="100" name="Rectangle 99">
            <a:extLst>
              <a:ext uri="{FF2B5EF4-FFF2-40B4-BE49-F238E27FC236}">
                <a16:creationId xmlns:a16="http://schemas.microsoft.com/office/drawing/2014/main" id="{A54A332B-B050-40E1-A17E-8E8816B9C344}"/>
              </a:ext>
            </a:extLst>
          </p:cNvPr>
          <p:cNvSpPr/>
          <p:nvPr/>
        </p:nvSpPr>
        <p:spPr>
          <a:xfrm>
            <a:off x="9911000" y="5210124"/>
            <a:ext cx="1442799" cy="810360"/>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3378CD6F-BCEB-4D50-80B0-1147D79171B8}"/>
              </a:ext>
            </a:extLst>
          </p:cNvPr>
          <p:cNvSpPr/>
          <p:nvPr/>
        </p:nvSpPr>
        <p:spPr>
          <a:xfrm>
            <a:off x="8281374" y="4389021"/>
            <a:ext cx="1444442" cy="1631468"/>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Straight Connector 101">
            <a:extLst>
              <a:ext uri="{FF2B5EF4-FFF2-40B4-BE49-F238E27FC236}">
                <a16:creationId xmlns:a16="http://schemas.microsoft.com/office/drawing/2014/main" id="{31725B37-40F1-46F2-B67F-29E90078C4B2}"/>
              </a:ext>
            </a:extLst>
          </p:cNvPr>
          <p:cNvCxnSpPr>
            <a:cxnSpLocks/>
          </p:cNvCxnSpPr>
          <p:nvPr/>
        </p:nvCxnSpPr>
        <p:spPr>
          <a:xfrm>
            <a:off x="8281374"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2320BBF8-1A20-4955-9B69-AE5ACB990A9E}"/>
              </a:ext>
            </a:extLst>
          </p:cNvPr>
          <p:cNvCxnSpPr>
            <a:cxnSpLocks/>
          </p:cNvCxnSpPr>
          <p:nvPr/>
        </p:nvCxnSpPr>
        <p:spPr>
          <a:xfrm flipV="1">
            <a:off x="9062087"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E5725DA-BC39-4AAC-9471-B789C61B28FA}"/>
              </a:ext>
            </a:extLst>
          </p:cNvPr>
          <p:cNvCxnSpPr>
            <a:cxnSpLocks/>
          </p:cNvCxnSpPr>
          <p:nvPr/>
        </p:nvCxnSpPr>
        <p:spPr>
          <a:xfrm>
            <a:off x="9044622"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C58C9C2B-6697-466A-8F03-6FB325BA1787}"/>
              </a:ext>
            </a:extLst>
          </p:cNvPr>
          <p:cNvCxnSpPr>
            <a:cxnSpLocks/>
          </p:cNvCxnSpPr>
          <p:nvPr/>
        </p:nvCxnSpPr>
        <p:spPr>
          <a:xfrm flipV="1">
            <a:off x="9825336"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1B90EAB9-7BBC-4488-92CB-B08A8B442522}"/>
              </a:ext>
            </a:extLst>
          </p:cNvPr>
          <p:cNvCxnSpPr>
            <a:cxnSpLocks/>
          </p:cNvCxnSpPr>
          <p:nvPr/>
        </p:nvCxnSpPr>
        <p:spPr>
          <a:xfrm>
            <a:off x="9807872"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D40756E8-0320-4E9D-8598-39999CEBAC87}"/>
              </a:ext>
            </a:extLst>
          </p:cNvPr>
          <p:cNvCxnSpPr>
            <a:cxnSpLocks/>
          </p:cNvCxnSpPr>
          <p:nvPr/>
        </p:nvCxnSpPr>
        <p:spPr>
          <a:xfrm flipV="1">
            <a:off x="10588585"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11C74E9-AB3A-4F74-8A9E-D6AC381EA5D2}"/>
              </a:ext>
            </a:extLst>
          </p:cNvPr>
          <p:cNvCxnSpPr>
            <a:cxnSpLocks/>
          </p:cNvCxnSpPr>
          <p:nvPr/>
        </p:nvCxnSpPr>
        <p:spPr>
          <a:xfrm>
            <a:off x="10573087"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77F0EAC4-D455-46C7-BD66-F6DC6E750FDC}"/>
              </a:ext>
            </a:extLst>
          </p:cNvPr>
          <p:cNvCxnSpPr>
            <a:cxnSpLocks/>
          </p:cNvCxnSpPr>
          <p:nvPr/>
        </p:nvCxnSpPr>
        <p:spPr>
          <a:xfrm flipV="1">
            <a:off x="11353800"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814EB12-7AF7-4D7E-B1DE-2B6064F9077B}"/>
              </a:ext>
            </a:extLst>
          </p:cNvPr>
          <p:cNvCxnSpPr/>
          <p:nvPr/>
        </p:nvCxnSpPr>
        <p:spPr>
          <a:xfrm flipV="1">
            <a:off x="8281374" y="5210129"/>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053D478-4C94-48A8-B338-50CEF3812230}"/>
              </a:ext>
            </a:extLst>
          </p:cNvPr>
          <p:cNvCxnSpPr>
            <a:cxnSpLocks/>
          </p:cNvCxnSpPr>
          <p:nvPr/>
        </p:nvCxnSpPr>
        <p:spPr>
          <a:xfrm rot="5400000" flipV="1">
            <a:off x="8305270" y="5174791"/>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C5341A34-A2BD-4EA8-965D-A77BBC26DFC1}"/>
              </a:ext>
            </a:extLst>
          </p:cNvPr>
          <p:cNvCxnSpPr/>
          <p:nvPr/>
        </p:nvCxnSpPr>
        <p:spPr>
          <a:xfrm flipV="1">
            <a:off x="8281374" y="4389021"/>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DAE4414-9275-4F93-A063-3CA9809083F2}"/>
              </a:ext>
            </a:extLst>
          </p:cNvPr>
          <p:cNvCxnSpPr>
            <a:cxnSpLocks/>
          </p:cNvCxnSpPr>
          <p:nvPr/>
        </p:nvCxnSpPr>
        <p:spPr>
          <a:xfrm rot="5400000" flipV="1">
            <a:off x="8305270" y="4353683"/>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8CBAFE46-824D-4750-A504-A4EE6C0E707A}"/>
              </a:ext>
            </a:extLst>
          </p:cNvPr>
          <p:cNvSpPr txBox="1"/>
          <p:nvPr/>
        </p:nvSpPr>
        <p:spPr>
          <a:xfrm>
            <a:off x="8544802" y="6041979"/>
            <a:ext cx="1228798" cy="461665"/>
          </a:xfrm>
          <a:prstGeom prst="rect">
            <a:avLst/>
          </a:prstGeom>
          <a:noFill/>
          <a:ln>
            <a:noFill/>
          </a:ln>
        </p:spPr>
        <p:txBody>
          <a:bodyPr wrap="none" rtlCol="0">
            <a:spAutoFit/>
          </a:bodyPr>
          <a:lstStyle/>
          <a:p>
            <a:r>
              <a:rPr lang="en-US" sz="2400" dirty="0"/>
              <a:t>Daytime</a:t>
            </a:r>
            <a:endParaRPr lang="en-US" dirty="0"/>
          </a:p>
        </p:txBody>
      </p:sp>
      <p:sp>
        <p:nvSpPr>
          <p:cNvPr id="115" name="TextBox 114">
            <a:extLst>
              <a:ext uri="{FF2B5EF4-FFF2-40B4-BE49-F238E27FC236}">
                <a16:creationId xmlns:a16="http://schemas.microsoft.com/office/drawing/2014/main" id="{A3E3E559-386B-4193-990B-6D617215F4A4}"/>
              </a:ext>
            </a:extLst>
          </p:cNvPr>
          <p:cNvSpPr txBox="1"/>
          <p:nvPr/>
        </p:nvSpPr>
        <p:spPr>
          <a:xfrm>
            <a:off x="10023399" y="6041979"/>
            <a:ext cx="1130370" cy="461665"/>
          </a:xfrm>
          <a:prstGeom prst="rect">
            <a:avLst/>
          </a:prstGeom>
          <a:noFill/>
          <a:ln>
            <a:noFill/>
          </a:ln>
        </p:spPr>
        <p:txBody>
          <a:bodyPr wrap="none" rtlCol="0">
            <a:spAutoFit/>
          </a:bodyPr>
          <a:lstStyle/>
          <a:p>
            <a:r>
              <a:rPr lang="en-US" sz="2400" dirty="0"/>
              <a:t>Midnight</a:t>
            </a:r>
          </a:p>
        </p:txBody>
      </p:sp>
      <p:sp>
        <p:nvSpPr>
          <p:cNvPr id="116" name="TextBox 115">
            <a:extLst>
              <a:ext uri="{FF2B5EF4-FFF2-40B4-BE49-F238E27FC236}">
                <a16:creationId xmlns:a16="http://schemas.microsoft.com/office/drawing/2014/main" id="{CEC03A80-7B76-4FA7-8F2D-50F15C75FB23}"/>
              </a:ext>
            </a:extLst>
          </p:cNvPr>
          <p:cNvSpPr txBox="1"/>
          <p:nvPr/>
        </p:nvSpPr>
        <p:spPr>
          <a:xfrm>
            <a:off x="7563575" y="4158188"/>
            <a:ext cx="613292" cy="461665"/>
          </a:xfrm>
          <a:prstGeom prst="rect">
            <a:avLst/>
          </a:prstGeom>
          <a:noFill/>
          <a:ln>
            <a:noFill/>
          </a:ln>
        </p:spPr>
        <p:txBody>
          <a:bodyPr wrap="none" rtlCol="0">
            <a:spAutoFit/>
          </a:bodyPr>
          <a:lstStyle/>
          <a:p>
            <a:r>
              <a:rPr lang="en-US" sz="2400" dirty="0"/>
              <a:t>50%</a:t>
            </a:r>
          </a:p>
        </p:txBody>
      </p:sp>
      <p:sp>
        <p:nvSpPr>
          <p:cNvPr id="117" name="TextBox 116">
            <a:extLst>
              <a:ext uri="{FF2B5EF4-FFF2-40B4-BE49-F238E27FC236}">
                <a16:creationId xmlns:a16="http://schemas.microsoft.com/office/drawing/2014/main" id="{CB5D8475-0C1F-4F07-8CA3-3309AA08D59E}"/>
              </a:ext>
            </a:extLst>
          </p:cNvPr>
          <p:cNvSpPr txBox="1"/>
          <p:nvPr/>
        </p:nvSpPr>
        <p:spPr>
          <a:xfrm>
            <a:off x="7557575" y="4990040"/>
            <a:ext cx="613292" cy="461665"/>
          </a:xfrm>
          <a:prstGeom prst="rect">
            <a:avLst/>
          </a:prstGeom>
          <a:noFill/>
          <a:ln>
            <a:noFill/>
          </a:ln>
        </p:spPr>
        <p:txBody>
          <a:bodyPr wrap="none" rtlCol="0">
            <a:spAutoFit/>
          </a:bodyPr>
          <a:lstStyle/>
          <a:p>
            <a:r>
              <a:rPr lang="en-US" sz="2400" dirty="0"/>
              <a:t>25%</a:t>
            </a:r>
          </a:p>
        </p:txBody>
      </p:sp>
      <p:sp>
        <p:nvSpPr>
          <p:cNvPr id="118" name="Right Triangle 117">
            <a:extLst>
              <a:ext uri="{FF2B5EF4-FFF2-40B4-BE49-F238E27FC236}">
                <a16:creationId xmlns:a16="http://schemas.microsoft.com/office/drawing/2014/main" id="{9E7D057E-975E-4D5C-ABCF-96ED8DD6CB56}"/>
              </a:ext>
            </a:extLst>
          </p:cNvPr>
          <p:cNvSpPr/>
          <p:nvPr/>
        </p:nvSpPr>
        <p:spPr>
          <a:xfrm>
            <a:off x="9725815" y="4394598"/>
            <a:ext cx="183508" cy="821102"/>
          </a:xfrm>
          <a:prstGeom prst="rtTriangle">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ight Triangle 119">
            <a:extLst>
              <a:ext uri="{FF2B5EF4-FFF2-40B4-BE49-F238E27FC236}">
                <a16:creationId xmlns:a16="http://schemas.microsoft.com/office/drawing/2014/main" id="{4CD9D23E-5489-437E-B698-6335F79C775B}"/>
              </a:ext>
            </a:extLst>
          </p:cNvPr>
          <p:cNvSpPr/>
          <p:nvPr/>
        </p:nvSpPr>
        <p:spPr>
          <a:xfrm rot="10800000">
            <a:off x="9721918" y="4399770"/>
            <a:ext cx="183508" cy="82110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5BC372A8-5E04-47C2-873A-9F9A6121B147}"/>
              </a:ext>
            </a:extLst>
          </p:cNvPr>
          <p:cNvSpPr/>
          <p:nvPr/>
        </p:nvSpPr>
        <p:spPr>
          <a:xfrm>
            <a:off x="9906012" y="4398197"/>
            <a:ext cx="677809" cy="810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Arrow: Right 128">
            <a:extLst>
              <a:ext uri="{FF2B5EF4-FFF2-40B4-BE49-F238E27FC236}">
                <a16:creationId xmlns:a16="http://schemas.microsoft.com/office/drawing/2014/main" id="{380937B8-1D0D-43D1-995F-AEA7F5AAA79C}"/>
              </a:ext>
            </a:extLst>
          </p:cNvPr>
          <p:cNvSpPr/>
          <p:nvPr/>
        </p:nvSpPr>
        <p:spPr>
          <a:xfrm>
            <a:off x="6669262" y="3882868"/>
            <a:ext cx="708050" cy="101230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0" name="Group 129">
            <a:extLst>
              <a:ext uri="{FF2B5EF4-FFF2-40B4-BE49-F238E27FC236}">
                <a16:creationId xmlns:a16="http://schemas.microsoft.com/office/drawing/2014/main" id="{C1780D4E-FA58-4CEF-B113-E11C7863636A}"/>
              </a:ext>
            </a:extLst>
          </p:cNvPr>
          <p:cNvGrpSpPr/>
          <p:nvPr/>
        </p:nvGrpSpPr>
        <p:grpSpPr>
          <a:xfrm>
            <a:off x="2590546" y="2279444"/>
            <a:ext cx="3757438" cy="2156136"/>
            <a:chOff x="5256715" y="1964389"/>
            <a:chExt cx="4382154" cy="2397365"/>
          </a:xfrm>
        </p:grpSpPr>
        <p:sp>
          <p:nvSpPr>
            <p:cNvPr id="131" name="Rectangle 130">
              <a:extLst>
                <a:ext uri="{FF2B5EF4-FFF2-40B4-BE49-F238E27FC236}">
                  <a16:creationId xmlns:a16="http://schemas.microsoft.com/office/drawing/2014/main" id="{68897DDD-BB60-45E0-BD4C-EBB1461F834E}"/>
                </a:ext>
              </a:extLst>
            </p:cNvPr>
            <p:cNvSpPr/>
            <p:nvPr/>
          </p:nvSpPr>
          <p:spPr>
            <a:xfrm>
              <a:off x="6055609" y="2195480"/>
              <a:ext cx="3583251" cy="1631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Connector 131">
              <a:extLst>
                <a:ext uri="{FF2B5EF4-FFF2-40B4-BE49-F238E27FC236}">
                  <a16:creationId xmlns:a16="http://schemas.microsoft.com/office/drawing/2014/main" id="{3C913FF3-9076-4EB8-BFC2-D9B42923E780}"/>
                </a:ext>
              </a:extLst>
            </p:cNvPr>
            <p:cNvCxnSpPr>
              <a:cxnSpLocks/>
            </p:cNvCxnSpPr>
            <p:nvPr/>
          </p:nvCxnSpPr>
          <p:spPr>
            <a:xfrm>
              <a:off x="6055610"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E8FAA945-A336-4505-B076-9D6F722D3E28}"/>
                </a:ext>
              </a:extLst>
            </p:cNvPr>
            <p:cNvCxnSpPr>
              <a:cxnSpLocks/>
            </p:cNvCxnSpPr>
            <p:nvPr/>
          </p:nvCxnSpPr>
          <p:spPr>
            <a:xfrm flipV="1">
              <a:off x="6966127"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EE954CBC-8B72-4BD6-9FF7-8CD96919F3F9}"/>
                </a:ext>
              </a:extLst>
            </p:cNvPr>
            <p:cNvCxnSpPr>
              <a:cxnSpLocks/>
            </p:cNvCxnSpPr>
            <p:nvPr/>
          </p:nvCxnSpPr>
          <p:spPr>
            <a:xfrm>
              <a:off x="6945759"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3FB7CF89-5971-4FD2-BB7D-96B4895DE30E}"/>
                </a:ext>
              </a:extLst>
            </p:cNvPr>
            <p:cNvCxnSpPr>
              <a:cxnSpLocks/>
            </p:cNvCxnSpPr>
            <p:nvPr/>
          </p:nvCxnSpPr>
          <p:spPr>
            <a:xfrm flipV="1">
              <a:off x="7856277"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96E129F1-8112-4DD7-ABF6-D0860E3BF20A}"/>
                </a:ext>
              </a:extLst>
            </p:cNvPr>
            <p:cNvCxnSpPr>
              <a:cxnSpLocks/>
            </p:cNvCxnSpPr>
            <p:nvPr/>
          </p:nvCxnSpPr>
          <p:spPr>
            <a:xfrm>
              <a:off x="7835909"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4B222480-642E-433E-9BB8-CC973A6F65A4}"/>
                </a:ext>
              </a:extLst>
            </p:cNvPr>
            <p:cNvCxnSpPr>
              <a:cxnSpLocks/>
            </p:cNvCxnSpPr>
            <p:nvPr/>
          </p:nvCxnSpPr>
          <p:spPr>
            <a:xfrm flipV="1">
              <a:off x="8746426"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C1678F1A-DCE2-4A48-AF72-B75CF6B40D2A}"/>
                </a:ext>
              </a:extLst>
            </p:cNvPr>
            <p:cNvCxnSpPr>
              <a:cxnSpLocks/>
            </p:cNvCxnSpPr>
            <p:nvPr/>
          </p:nvCxnSpPr>
          <p:spPr>
            <a:xfrm>
              <a:off x="8728352"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2F42DCC-B726-4AF6-A472-63003C58EC11}"/>
                </a:ext>
              </a:extLst>
            </p:cNvPr>
            <p:cNvCxnSpPr>
              <a:cxnSpLocks/>
            </p:cNvCxnSpPr>
            <p:nvPr/>
          </p:nvCxnSpPr>
          <p:spPr>
            <a:xfrm flipV="1">
              <a:off x="9638869"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0C66B16-78CB-4CA1-B597-4AE2034DBE41}"/>
                </a:ext>
              </a:extLst>
            </p:cNvPr>
            <p:cNvCxnSpPr/>
            <p:nvPr/>
          </p:nvCxnSpPr>
          <p:spPr>
            <a:xfrm flipV="1">
              <a:off x="6055610" y="3016588"/>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B324004-D597-4DB5-8E9B-AB3AA41303D6}"/>
                </a:ext>
              </a:extLst>
            </p:cNvPr>
            <p:cNvCxnSpPr>
              <a:cxnSpLocks/>
            </p:cNvCxnSpPr>
            <p:nvPr/>
          </p:nvCxnSpPr>
          <p:spPr>
            <a:xfrm rot="5400000" flipV="1">
              <a:off x="6083479" y="2975289"/>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9C73642-3002-4A56-A808-64CF5EC2D0B8}"/>
                </a:ext>
              </a:extLst>
            </p:cNvPr>
            <p:cNvCxnSpPr/>
            <p:nvPr/>
          </p:nvCxnSpPr>
          <p:spPr>
            <a:xfrm flipV="1">
              <a:off x="6055610" y="2195480"/>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1051A54-3C14-49BD-B377-F42C55E460F8}"/>
                </a:ext>
              </a:extLst>
            </p:cNvPr>
            <p:cNvCxnSpPr>
              <a:cxnSpLocks/>
            </p:cNvCxnSpPr>
            <p:nvPr/>
          </p:nvCxnSpPr>
          <p:spPr>
            <a:xfrm rot="5400000" flipV="1">
              <a:off x="6083479" y="2154181"/>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10D214FA-D125-47B2-84C7-B06C0F428084}"/>
                </a:ext>
              </a:extLst>
            </p:cNvPr>
            <p:cNvSpPr txBox="1"/>
            <p:nvPr/>
          </p:nvSpPr>
          <p:spPr>
            <a:xfrm>
              <a:off x="6362837" y="3848438"/>
              <a:ext cx="1433099" cy="513316"/>
            </a:xfrm>
            <a:prstGeom prst="rect">
              <a:avLst/>
            </a:prstGeom>
            <a:noFill/>
            <a:ln>
              <a:noFill/>
            </a:ln>
          </p:spPr>
          <p:txBody>
            <a:bodyPr wrap="none" rtlCol="0">
              <a:spAutoFit/>
            </a:bodyPr>
            <a:lstStyle/>
            <a:p>
              <a:r>
                <a:rPr lang="en-US" sz="2400" dirty="0"/>
                <a:t>Daytime</a:t>
              </a:r>
              <a:endParaRPr lang="en-US" dirty="0"/>
            </a:p>
          </p:txBody>
        </p:sp>
        <p:sp>
          <p:nvSpPr>
            <p:cNvPr id="145" name="TextBox 144">
              <a:extLst>
                <a:ext uri="{FF2B5EF4-FFF2-40B4-BE49-F238E27FC236}">
                  <a16:creationId xmlns:a16="http://schemas.microsoft.com/office/drawing/2014/main" id="{F551BA56-4E7B-4ED1-BAA5-88BE60C07813}"/>
                </a:ext>
              </a:extLst>
            </p:cNvPr>
            <p:cNvSpPr txBox="1"/>
            <p:nvPr/>
          </p:nvSpPr>
          <p:spPr>
            <a:xfrm>
              <a:off x="8087271" y="3848438"/>
              <a:ext cx="1318310" cy="461665"/>
            </a:xfrm>
            <a:prstGeom prst="rect">
              <a:avLst/>
            </a:prstGeom>
            <a:noFill/>
            <a:ln>
              <a:noFill/>
            </a:ln>
          </p:spPr>
          <p:txBody>
            <a:bodyPr wrap="none" rtlCol="0">
              <a:spAutoFit/>
            </a:bodyPr>
            <a:lstStyle/>
            <a:p>
              <a:r>
                <a:rPr lang="en-US" sz="2400" dirty="0"/>
                <a:t>Midnight</a:t>
              </a:r>
            </a:p>
          </p:txBody>
        </p:sp>
        <p:sp>
          <p:nvSpPr>
            <p:cNvPr id="146" name="TextBox 145">
              <a:extLst>
                <a:ext uri="{FF2B5EF4-FFF2-40B4-BE49-F238E27FC236}">
                  <a16:creationId xmlns:a16="http://schemas.microsoft.com/office/drawing/2014/main" id="{C077CC1C-02D7-45E0-BA28-D23E1CBBE68D}"/>
                </a:ext>
              </a:extLst>
            </p:cNvPr>
            <p:cNvSpPr txBox="1"/>
            <p:nvPr/>
          </p:nvSpPr>
          <p:spPr>
            <a:xfrm>
              <a:off x="5256715" y="1964389"/>
              <a:ext cx="715260" cy="461665"/>
            </a:xfrm>
            <a:prstGeom prst="rect">
              <a:avLst/>
            </a:prstGeom>
            <a:noFill/>
            <a:ln>
              <a:noFill/>
            </a:ln>
          </p:spPr>
          <p:txBody>
            <a:bodyPr wrap="none" rtlCol="0">
              <a:spAutoFit/>
            </a:bodyPr>
            <a:lstStyle/>
            <a:p>
              <a:r>
                <a:rPr lang="en-US" sz="2400" dirty="0"/>
                <a:t>50%</a:t>
              </a:r>
            </a:p>
          </p:txBody>
        </p:sp>
        <p:sp>
          <p:nvSpPr>
            <p:cNvPr id="147" name="TextBox 146">
              <a:extLst>
                <a:ext uri="{FF2B5EF4-FFF2-40B4-BE49-F238E27FC236}">
                  <a16:creationId xmlns:a16="http://schemas.microsoft.com/office/drawing/2014/main" id="{9EC68752-320B-4738-B4DC-7E06A7C84D07}"/>
                </a:ext>
              </a:extLst>
            </p:cNvPr>
            <p:cNvSpPr txBox="1"/>
            <p:nvPr/>
          </p:nvSpPr>
          <p:spPr>
            <a:xfrm>
              <a:off x="5256716" y="2780380"/>
              <a:ext cx="715260" cy="461665"/>
            </a:xfrm>
            <a:prstGeom prst="rect">
              <a:avLst/>
            </a:prstGeom>
            <a:noFill/>
            <a:ln>
              <a:noFill/>
            </a:ln>
          </p:spPr>
          <p:txBody>
            <a:bodyPr wrap="none" rtlCol="0">
              <a:spAutoFit/>
            </a:bodyPr>
            <a:lstStyle/>
            <a:p>
              <a:r>
                <a:rPr lang="en-US" sz="2400" dirty="0"/>
                <a:t>25%</a:t>
              </a:r>
            </a:p>
          </p:txBody>
        </p:sp>
        <p:cxnSp>
          <p:nvCxnSpPr>
            <p:cNvPr id="148" name="Straight Arrow Connector 147">
              <a:extLst>
                <a:ext uri="{FF2B5EF4-FFF2-40B4-BE49-F238E27FC236}">
                  <a16:creationId xmlns:a16="http://schemas.microsoft.com/office/drawing/2014/main" id="{5AAC65D4-2057-4975-B22B-2E0EB5B35DDA}"/>
                </a:ext>
              </a:extLst>
            </p:cNvPr>
            <p:cNvCxnSpPr>
              <a:stCxn id="131" idx="1"/>
              <a:endCxn id="131" idx="3"/>
            </p:cNvCxnSpPr>
            <p:nvPr/>
          </p:nvCxnSpPr>
          <p:spPr>
            <a:xfrm>
              <a:off x="6055609" y="3011214"/>
              <a:ext cx="3583251" cy="0"/>
            </a:xfrm>
            <a:prstGeom prst="straightConnector1">
              <a:avLst/>
            </a:prstGeom>
            <a:ln w="50800">
              <a:headEnd type="arrow" w="lg" len="lg"/>
              <a:tailEnd type="arrow" w="lg" len="lg"/>
            </a:ln>
          </p:spPr>
          <p:style>
            <a:lnRef idx="1">
              <a:schemeClr val="dk1"/>
            </a:lnRef>
            <a:fillRef idx="0">
              <a:schemeClr val="dk1"/>
            </a:fillRef>
            <a:effectRef idx="0">
              <a:schemeClr val="dk1"/>
            </a:effectRef>
            <a:fontRef idx="minor">
              <a:schemeClr val="tx1"/>
            </a:fontRef>
          </p:style>
        </p:cxnSp>
      </p:grpSp>
      <p:sp>
        <p:nvSpPr>
          <p:cNvPr id="171" name="TextBox 170">
            <a:extLst>
              <a:ext uri="{FF2B5EF4-FFF2-40B4-BE49-F238E27FC236}">
                <a16:creationId xmlns:a16="http://schemas.microsoft.com/office/drawing/2014/main" id="{06500AE9-2C3F-44BB-BFB0-17ACCC7AE045}"/>
              </a:ext>
            </a:extLst>
          </p:cNvPr>
          <p:cNvSpPr txBox="1"/>
          <p:nvPr/>
        </p:nvSpPr>
        <p:spPr>
          <a:xfrm>
            <a:off x="1714613" y="1607471"/>
            <a:ext cx="4168321" cy="584775"/>
          </a:xfrm>
          <a:prstGeom prst="rect">
            <a:avLst/>
          </a:prstGeom>
          <a:noFill/>
        </p:spPr>
        <p:txBody>
          <a:bodyPr wrap="none" rtlCol="0">
            <a:spAutoFit/>
          </a:bodyPr>
          <a:lstStyle/>
          <a:p>
            <a:r>
              <a:rPr lang="en-US" sz="3200" dirty="0"/>
              <a:t>Today: separate clusters</a:t>
            </a:r>
          </a:p>
        </p:txBody>
      </p:sp>
      <p:sp>
        <p:nvSpPr>
          <p:cNvPr id="173" name="TextBox 172">
            <a:extLst>
              <a:ext uri="{FF2B5EF4-FFF2-40B4-BE49-F238E27FC236}">
                <a16:creationId xmlns:a16="http://schemas.microsoft.com/office/drawing/2014/main" id="{1EE031BE-1271-4925-9F26-8D2E6A1680DB}"/>
              </a:ext>
            </a:extLst>
          </p:cNvPr>
          <p:cNvSpPr txBox="1"/>
          <p:nvPr/>
        </p:nvSpPr>
        <p:spPr>
          <a:xfrm>
            <a:off x="7410622" y="1612074"/>
            <a:ext cx="3701078" cy="584775"/>
          </a:xfrm>
          <a:prstGeom prst="rect">
            <a:avLst/>
          </a:prstGeom>
          <a:noFill/>
        </p:spPr>
        <p:txBody>
          <a:bodyPr wrap="none" rtlCol="0">
            <a:spAutoFit/>
          </a:bodyPr>
          <a:lstStyle/>
          <a:p>
            <a:r>
              <a:rPr lang="en-US" sz="3200" dirty="0"/>
              <a:t>Ideal: shared clusters</a:t>
            </a:r>
          </a:p>
        </p:txBody>
      </p:sp>
      <p:sp>
        <p:nvSpPr>
          <p:cNvPr id="150" name="Rectangle 149">
            <a:extLst>
              <a:ext uri="{FF2B5EF4-FFF2-40B4-BE49-F238E27FC236}">
                <a16:creationId xmlns:a16="http://schemas.microsoft.com/office/drawing/2014/main" id="{27B51466-4CE6-4A70-9743-1662825532D5}"/>
              </a:ext>
            </a:extLst>
          </p:cNvPr>
          <p:cNvSpPr/>
          <p:nvPr/>
        </p:nvSpPr>
        <p:spPr>
          <a:xfrm>
            <a:off x="4905168" y="5340281"/>
            <a:ext cx="1444483" cy="728819"/>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id="{CCBF2263-0A8A-4015-A9E6-3B0551C28A53}"/>
              </a:ext>
            </a:extLst>
          </p:cNvPr>
          <p:cNvSpPr/>
          <p:nvPr/>
        </p:nvSpPr>
        <p:spPr>
          <a:xfrm>
            <a:off x="3277226" y="4601800"/>
            <a:ext cx="1444442" cy="1467305"/>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2" name="Straight Connector 151">
            <a:extLst>
              <a:ext uri="{FF2B5EF4-FFF2-40B4-BE49-F238E27FC236}">
                <a16:creationId xmlns:a16="http://schemas.microsoft.com/office/drawing/2014/main" id="{B3603655-331C-4B40-A261-EAC6B5E051CA}"/>
              </a:ext>
            </a:extLst>
          </p:cNvPr>
          <p:cNvCxnSpPr>
            <a:cxnSpLocks/>
          </p:cNvCxnSpPr>
          <p:nvPr/>
        </p:nvCxnSpPr>
        <p:spPr>
          <a:xfrm>
            <a:off x="3277226"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0AF546CD-E799-4A9F-BE23-B646AC42DA50}"/>
              </a:ext>
            </a:extLst>
          </p:cNvPr>
          <p:cNvCxnSpPr>
            <a:cxnSpLocks/>
          </p:cNvCxnSpPr>
          <p:nvPr/>
        </p:nvCxnSpPr>
        <p:spPr>
          <a:xfrm flipV="1">
            <a:off x="4057939"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7AEC7E2F-BF22-4289-9548-EA573A8A119C}"/>
              </a:ext>
            </a:extLst>
          </p:cNvPr>
          <p:cNvCxnSpPr>
            <a:cxnSpLocks/>
          </p:cNvCxnSpPr>
          <p:nvPr/>
        </p:nvCxnSpPr>
        <p:spPr>
          <a:xfrm>
            <a:off x="4040475"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F68DFF49-BA33-443F-B892-D405BE6A9218}"/>
              </a:ext>
            </a:extLst>
          </p:cNvPr>
          <p:cNvCxnSpPr>
            <a:cxnSpLocks/>
          </p:cNvCxnSpPr>
          <p:nvPr/>
        </p:nvCxnSpPr>
        <p:spPr>
          <a:xfrm flipV="1">
            <a:off x="4821188"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337FF46F-3C5B-4B85-80D3-6262EB369B38}"/>
              </a:ext>
            </a:extLst>
          </p:cNvPr>
          <p:cNvCxnSpPr>
            <a:cxnSpLocks/>
          </p:cNvCxnSpPr>
          <p:nvPr/>
        </p:nvCxnSpPr>
        <p:spPr>
          <a:xfrm>
            <a:off x="4803724"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BA8EEA56-6909-466B-B59E-84F8131372A9}"/>
              </a:ext>
            </a:extLst>
          </p:cNvPr>
          <p:cNvCxnSpPr>
            <a:cxnSpLocks/>
          </p:cNvCxnSpPr>
          <p:nvPr/>
        </p:nvCxnSpPr>
        <p:spPr>
          <a:xfrm flipV="1">
            <a:off x="5584437"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6FFF44B-54B3-4998-B7A0-6EA50961F0F0}"/>
              </a:ext>
            </a:extLst>
          </p:cNvPr>
          <p:cNvCxnSpPr>
            <a:cxnSpLocks/>
          </p:cNvCxnSpPr>
          <p:nvPr/>
        </p:nvCxnSpPr>
        <p:spPr>
          <a:xfrm>
            <a:off x="5568939"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2DA92F17-E1D4-420B-8938-5728933F0EB8}"/>
              </a:ext>
            </a:extLst>
          </p:cNvPr>
          <p:cNvCxnSpPr>
            <a:cxnSpLocks/>
          </p:cNvCxnSpPr>
          <p:nvPr/>
        </p:nvCxnSpPr>
        <p:spPr>
          <a:xfrm flipV="1">
            <a:off x="6349652"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F9B95B68-8893-4535-A0BB-552229E58DFC}"/>
              </a:ext>
            </a:extLst>
          </p:cNvPr>
          <p:cNvCxnSpPr/>
          <p:nvPr/>
        </p:nvCxnSpPr>
        <p:spPr>
          <a:xfrm flipV="1">
            <a:off x="3277226" y="5340286"/>
            <a:ext cx="0" cy="7384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BB2CA837-2E61-4847-985F-1AFC28EBFAC3}"/>
              </a:ext>
            </a:extLst>
          </p:cNvPr>
          <p:cNvCxnSpPr>
            <a:cxnSpLocks/>
          </p:cNvCxnSpPr>
          <p:nvPr/>
        </p:nvCxnSpPr>
        <p:spPr>
          <a:xfrm rot="5400000" flipV="1">
            <a:off x="3301122" y="5304896"/>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0EDD306C-2C78-4FF1-93C9-1031BA1B3E97}"/>
              </a:ext>
            </a:extLst>
          </p:cNvPr>
          <p:cNvCxnSpPr/>
          <p:nvPr/>
        </p:nvCxnSpPr>
        <p:spPr>
          <a:xfrm flipV="1">
            <a:off x="3277226" y="4601800"/>
            <a:ext cx="0" cy="7384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6554BD17-61A2-44CB-AAFC-565428BFB021}"/>
              </a:ext>
            </a:extLst>
          </p:cNvPr>
          <p:cNvCxnSpPr>
            <a:cxnSpLocks/>
          </p:cNvCxnSpPr>
          <p:nvPr/>
        </p:nvCxnSpPr>
        <p:spPr>
          <a:xfrm rot="5400000" flipV="1">
            <a:off x="3301122" y="4566410"/>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3B36C1D7-D8CF-4E57-9907-FAF6DA3B2B77}"/>
              </a:ext>
            </a:extLst>
          </p:cNvPr>
          <p:cNvSpPr txBox="1"/>
          <p:nvPr/>
        </p:nvSpPr>
        <p:spPr>
          <a:xfrm>
            <a:off x="3540655" y="6088433"/>
            <a:ext cx="1228798" cy="461665"/>
          </a:xfrm>
          <a:prstGeom prst="rect">
            <a:avLst/>
          </a:prstGeom>
          <a:noFill/>
          <a:ln>
            <a:noFill/>
          </a:ln>
        </p:spPr>
        <p:txBody>
          <a:bodyPr wrap="none" rtlCol="0">
            <a:spAutoFit/>
          </a:bodyPr>
          <a:lstStyle/>
          <a:p>
            <a:r>
              <a:rPr lang="en-US" sz="2400" dirty="0"/>
              <a:t>Daytime</a:t>
            </a:r>
            <a:endParaRPr lang="en-US" dirty="0"/>
          </a:p>
        </p:txBody>
      </p:sp>
      <p:sp>
        <p:nvSpPr>
          <p:cNvPr id="165" name="TextBox 164">
            <a:extLst>
              <a:ext uri="{FF2B5EF4-FFF2-40B4-BE49-F238E27FC236}">
                <a16:creationId xmlns:a16="http://schemas.microsoft.com/office/drawing/2014/main" id="{B68062A3-02AE-4696-AB84-442BE06D6E0E}"/>
              </a:ext>
            </a:extLst>
          </p:cNvPr>
          <p:cNvSpPr txBox="1"/>
          <p:nvPr/>
        </p:nvSpPr>
        <p:spPr>
          <a:xfrm>
            <a:off x="5019251" y="6088434"/>
            <a:ext cx="1130370" cy="415211"/>
          </a:xfrm>
          <a:prstGeom prst="rect">
            <a:avLst/>
          </a:prstGeom>
          <a:noFill/>
          <a:ln>
            <a:noFill/>
          </a:ln>
        </p:spPr>
        <p:txBody>
          <a:bodyPr wrap="none" rtlCol="0">
            <a:spAutoFit/>
          </a:bodyPr>
          <a:lstStyle/>
          <a:p>
            <a:r>
              <a:rPr lang="en-US" sz="2400" dirty="0"/>
              <a:t>Midnight</a:t>
            </a:r>
          </a:p>
        </p:txBody>
      </p:sp>
      <p:sp>
        <p:nvSpPr>
          <p:cNvPr id="166" name="TextBox 165">
            <a:extLst>
              <a:ext uri="{FF2B5EF4-FFF2-40B4-BE49-F238E27FC236}">
                <a16:creationId xmlns:a16="http://schemas.microsoft.com/office/drawing/2014/main" id="{7ED7E8C5-0AA2-4F2C-B9F9-9087AA018FB8}"/>
              </a:ext>
            </a:extLst>
          </p:cNvPr>
          <p:cNvSpPr txBox="1"/>
          <p:nvPr/>
        </p:nvSpPr>
        <p:spPr>
          <a:xfrm>
            <a:off x="2592225" y="4393963"/>
            <a:ext cx="613292" cy="415211"/>
          </a:xfrm>
          <a:prstGeom prst="rect">
            <a:avLst/>
          </a:prstGeom>
          <a:noFill/>
          <a:ln>
            <a:noFill/>
          </a:ln>
        </p:spPr>
        <p:txBody>
          <a:bodyPr wrap="none" rtlCol="0">
            <a:spAutoFit/>
          </a:bodyPr>
          <a:lstStyle/>
          <a:p>
            <a:r>
              <a:rPr lang="en-US" sz="2400" dirty="0"/>
              <a:t>50%</a:t>
            </a:r>
          </a:p>
        </p:txBody>
      </p:sp>
      <p:sp>
        <p:nvSpPr>
          <p:cNvPr id="167" name="TextBox 166">
            <a:extLst>
              <a:ext uri="{FF2B5EF4-FFF2-40B4-BE49-F238E27FC236}">
                <a16:creationId xmlns:a16="http://schemas.microsoft.com/office/drawing/2014/main" id="{D0241726-0F4D-4DF8-BE6B-12C37C26DDAB}"/>
              </a:ext>
            </a:extLst>
          </p:cNvPr>
          <p:cNvSpPr txBox="1"/>
          <p:nvPr/>
        </p:nvSpPr>
        <p:spPr>
          <a:xfrm>
            <a:off x="2592225" y="5127847"/>
            <a:ext cx="613292" cy="415211"/>
          </a:xfrm>
          <a:prstGeom prst="rect">
            <a:avLst/>
          </a:prstGeom>
          <a:noFill/>
          <a:ln>
            <a:noFill/>
          </a:ln>
        </p:spPr>
        <p:txBody>
          <a:bodyPr wrap="none" rtlCol="0">
            <a:spAutoFit/>
          </a:bodyPr>
          <a:lstStyle/>
          <a:p>
            <a:r>
              <a:rPr lang="en-US" sz="2400" dirty="0"/>
              <a:t>25%</a:t>
            </a:r>
          </a:p>
        </p:txBody>
      </p:sp>
      <p:sp>
        <p:nvSpPr>
          <p:cNvPr id="168" name="Right Triangle 167">
            <a:extLst>
              <a:ext uri="{FF2B5EF4-FFF2-40B4-BE49-F238E27FC236}">
                <a16:creationId xmlns:a16="http://schemas.microsoft.com/office/drawing/2014/main" id="{C6A2DF32-9960-4675-B4B9-F2DC66FA382B}"/>
              </a:ext>
            </a:extLst>
          </p:cNvPr>
          <p:cNvSpPr/>
          <p:nvPr/>
        </p:nvSpPr>
        <p:spPr>
          <a:xfrm>
            <a:off x="4721661" y="4601800"/>
            <a:ext cx="183508" cy="738481"/>
          </a:xfrm>
          <a:prstGeom prst="rtTriangle">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30844B6-9E26-4D6B-9D65-B89EB543D3B5}"/>
              </a:ext>
            </a:extLst>
          </p:cNvPr>
          <p:cNvSpPr/>
          <p:nvPr/>
        </p:nvSpPr>
        <p:spPr>
          <a:xfrm>
            <a:off x="4722086" y="5340281"/>
            <a:ext cx="183509" cy="728819"/>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0356EDC-7A60-4B54-B45A-C29F6903D03A}"/>
              </a:ext>
            </a:extLst>
          </p:cNvPr>
          <p:cNvSpPr/>
          <p:nvPr/>
        </p:nvSpPr>
        <p:spPr>
          <a:xfrm>
            <a:off x="9725816" y="5212356"/>
            <a:ext cx="185184" cy="810360"/>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50344923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par>
                                <p:cTn id="11" presetID="10" presetClass="entr" presetSubtype="0" fill="hold" nodeType="withEffect">
                                  <p:stCondLst>
                                    <p:cond delay="0"/>
                                  </p:stCondLst>
                                  <p:childTnLst>
                                    <p:set>
                                      <p:cBhvr>
                                        <p:cTn id="12" dur="1" fill="hold">
                                          <p:stCondLst>
                                            <p:cond delay="0"/>
                                          </p:stCondLst>
                                        </p:cTn>
                                        <p:tgtEl>
                                          <p:spTgt spid="130"/>
                                        </p:tgtEl>
                                        <p:attrNameLst>
                                          <p:attrName>style.visibility</p:attrName>
                                        </p:attrNameLst>
                                      </p:cBhvr>
                                      <p:to>
                                        <p:strVal val="visible"/>
                                      </p:to>
                                    </p:set>
                                    <p:animEffect transition="in" filter="fade">
                                      <p:cBhvr>
                                        <p:cTn id="13" dur="500"/>
                                        <p:tgtEl>
                                          <p:spTgt spid="1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1"/>
                                        </p:tgtEl>
                                        <p:attrNameLst>
                                          <p:attrName>style.visibility</p:attrName>
                                        </p:attrNameLst>
                                      </p:cBhvr>
                                      <p:to>
                                        <p:strVal val="visible"/>
                                      </p:to>
                                    </p:set>
                                    <p:animEffect transition="in" filter="fade">
                                      <p:cBhvr>
                                        <p:cTn id="16" dur="500"/>
                                        <p:tgtEl>
                                          <p:spTgt spid="17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0"/>
                                        </p:tgtEl>
                                        <p:attrNameLst>
                                          <p:attrName>style.visibility</p:attrName>
                                        </p:attrNameLst>
                                      </p:cBhvr>
                                      <p:to>
                                        <p:strVal val="visible"/>
                                      </p:to>
                                    </p:set>
                                    <p:animEffect transition="in" filter="fade">
                                      <p:cBhvr>
                                        <p:cTn id="19" dur="500"/>
                                        <p:tgtEl>
                                          <p:spTgt spid="15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1"/>
                                        </p:tgtEl>
                                        <p:attrNameLst>
                                          <p:attrName>style.visibility</p:attrName>
                                        </p:attrNameLst>
                                      </p:cBhvr>
                                      <p:to>
                                        <p:strVal val="visible"/>
                                      </p:to>
                                    </p:set>
                                    <p:animEffect transition="in" filter="fade">
                                      <p:cBhvr>
                                        <p:cTn id="22" dur="500"/>
                                        <p:tgtEl>
                                          <p:spTgt spid="151"/>
                                        </p:tgtEl>
                                      </p:cBhvr>
                                    </p:animEffect>
                                  </p:childTnLst>
                                </p:cTn>
                              </p:par>
                              <p:par>
                                <p:cTn id="23" presetID="10" presetClass="entr" presetSubtype="0" fill="hold" nodeType="withEffect">
                                  <p:stCondLst>
                                    <p:cond delay="0"/>
                                  </p:stCondLst>
                                  <p:childTnLst>
                                    <p:set>
                                      <p:cBhvr>
                                        <p:cTn id="24" dur="1" fill="hold">
                                          <p:stCondLst>
                                            <p:cond delay="0"/>
                                          </p:stCondLst>
                                        </p:cTn>
                                        <p:tgtEl>
                                          <p:spTgt spid="152"/>
                                        </p:tgtEl>
                                        <p:attrNameLst>
                                          <p:attrName>style.visibility</p:attrName>
                                        </p:attrNameLst>
                                      </p:cBhvr>
                                      <p:to>
                                        <p:strVal val="visible"/>
                                      </p:to>
                                    </p:set>
                                    <p:animEffect transition="in" filter="fade">
                                      <p:cBhvr>
                                        <p:cTn id="25" dur="500"/>
                                        <p:tgtEl>
                                          <p:spTgt spid="152"/>
                                        </p:tgtEl>
                                      </p:cBhvr>
                                    </p:animEffect>
                                  </p:childTnLst>
                                </p:cTn>
                              </p:par>
                              <p:par>
                                <p:cTn id="26" presetID="10" presetClass="entr" presetSubtype="0" fill="hold"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fade">
                                      <p:cBhvr>
                                        <p:cTn id="31" dur="500"/>
                                        <p:tgtEl>
                                          <p:spTgt spid="154"/>
                                        </p:tgtEl>
                                      </p:cBhvr>
                                    </p:animEffect>
                                  </p:childTnLst>
                                </p:cTn>
                              </p:par>
                              <p:par>
                                <p:cTn id="32" presetID="10" presetClass="entr" presetSubtype="0" fill="hold" nodeType="withEffect">
                                  <p:stCondLst>
                                    <p:cond delay="0"/>
                                  </p:stCondLst>
                                  <p:childTnLst>
                                    <p:set>
                                      <p:cBhvr>
                                        <p:cTn id="33" dur="1" fill="hold">
                                          <p:stCondLst>
                                            <p:cond delay="0"/>
                                          </p:stCondLst>
                                        </p:cTn>
                                        <p:tgtEl>
                                          <p:spTgt spid="155"/>
                                        </p:tgtEl>
                                        <p:attrNameLst>
                                          <p:attrName>style.visibility</p:attrName>
                                        </p:attrNameLst>
                                      </p:cBhvr>
                                      <p:to>
                                        <p:strVal val="visible"/>
                                      </p:to>
                                    </p:set>
                                    <p:animEffect transition="in" filter="fade">
                                      <p:cBhvr>
                                        <p:cTn id="34" dur="500"/>
                                        <p:tgtEl>
                                          <p:spTgt spid="155"/>
                                        </p:tgtEl>
                                      </p:cBhvr>
                                    </p:animEffect>
                                  </p:childTnLst>
                                </p:cTn>
                              </p:par>
                              <p:par>
                                <p:cTn id="35" presetID="10" presetClass="entr" presetSubtype="0" fill="hold" nodeType="withEffect">
                                  <p:stCondLst>
                                    <p:cond delay="0"/>
                                  </p:stCondLst>
                                  <p:childTnLst>
                                    <p:set>
                                      <p:cBhvr>
                                        <p:cTn id="36" dur="1" fill="hold">
                                          <p:stCondLst>
                                            <p:cond delay="0"/>
                                          </p:stCondLst>
                                        </p:cTn>
                                        <p:tgtEl>
                                          <p:spTgt spid="156"/>
                                        </p:tgtEl>
                                        <p:attrNameLst>
                                          <p:attrName>style.visibility</p:attrName>
                                        </p:attrNameLst>
                                      </p:cBhvr>
                                      <p:to>
                                        <p:strVal val="visible"/>
                                      </p:to>
                                    </p:set>
                                    <p:animEffect transition="in" filter="fade">
                                      <p:cBhvr>
                                        <p:cTn id="37" dur="500"/>
                                        <p:tgtEl>
                                          <p:spTgt spid="156"/>
                                        </p:tgtEl>
                                      </p:cBhvr>
                                    </p:animEffect>
                                  </p:childTnLst>
                                </p:cTn>
                              </p:par>
                              <p:par>
                                <p:cTn id="38" presetID="10" presetClass="entr" presetSubtype="0" fill="hold" nodeType="withEffect">
                                  <p:stCondLst>
                                    <p:cond delay="0"/>
                                  </p:stCondLst>
                                  <p:childTnLst>
                                    <p:set>
                                      <p:cBhvr>
                                        <p:cTn id="39" dur="1" fill="hold">
                                          <p:stCondLst>
                                            <p:cond delay="0"/>
                                          </p:stCondLst>
                                        </p:cTn>
                                        <p:tgtEl>
                                          <p:spTgt spid="157"/>
                                        </p:tgtEl>
                                        <p:attrNameLst>
                                          <p:attrName>style.visibility</p:attrName>
                                        </p:attrNameLst>
                                      </p:cBhvr>
                                      <p:to>
                                        <p:strVal val="visible"/>
                                      </p:to>
                                    </p:set>
                                    <p:animEffect transition="in" filter="fade">
                                      <p:cBhvr>
                                        <p:cTn id="40" dur="500"/>
                                        <p:tgtEl>
                                          <p:spTgt spid="157"/>
                                        </p:tgtEl>
                                      </p:cBhvr>
                                    </p:animEffect>
                                  </p:childTnLst>
                                </p:cTn>
                              </p:par>
                              <p:par>
                                <p:cTn id="41" presetID="10" presetClass="entr" presetSubtype="0" fill="hold" nodeType="withEffect">
                                  <p:stCondLst>
                                    <p:cond delay="0"/>
                                  </p:stCondLst>
                                  <p:childTnLst>
                                    <p:set>
                                      <p:cBhvr>
                                        <p:cTn id="42" dur="1" fill="hold">
                                          <p:stCondLst>
                                            <p:cond delay="0"/>
                                          </p:stCondLst>
                                        </p:cTn>
                                        <p:tgtEl>
                                          <p:spTgt spid="158"/>
                                        </p:tgtEl>
                                        <p:attrNameLst>
                                          <p:attrName>style.visibility</p:attrName>
                                        </p:attrNameLst>
                                      </p:cBhvr>
                                      <p:to>
                                        <p:strVal val="visible"/>
                                      </p:to>
                                    </p:set>
                                    <p:animEffect transition="in" filter="fade">
                                      <p:cBhvr>
                                        <p:cTn id="43" dur="500"/>
                                        <p:tgtEl>
                                          <p:spTgt spid="158"/>
                                        </p:tgtEl>
                                      </p:cBhvr>
                                    </p:animEffect>
                                  </p:childTnLst>
                                </p:cTn>
                              </p:par>
                              <p:par>
                                <p:cTn id="44" presetID="10" presetClass="entr" presetSubtype="0"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fade">
                                      <p:cBhvr>
                                        <p:cTn id="46" dur="500"/>
                                        <p:tgtEl>
                                          <p:spTgt spid="159"/>
                                        </p:tgtEl>
                                      </p:cBhvr>
                                    </p:animEffect>
                                  </p:childTnLst>
                                </p:cTn>
                              </p:par>
                              <p:par>
                                <p:cTn id="47" presetID="10" presetClass="entr" presetSubtype="0" fill="hold" nodeType="withEffect">
                                  <p:stCondLst>
                                    <p:cond delay="0"/>
                                  </p:stCondLst>
                                  <p:childTnLst>
                                    <p:set>
                                      <p:cBhvr>
                                        <p:cTn id="48" dur="1" fill="hold">
                                          <p:stCondLst>
                                            <p:cond delay="0"/>
                                          </p:stCondLst>
                                        </p:cTn>
                                        <p:tgtEl>
                                          <p:spTgt spid="160"/>
                                        </p:tgtEl>
                                        <p:attrNameLst>
                                          <p:attrName>style.visibility</p:attrName>
                                        </p:attrNameLst>
                                      </p:cBhvr>
                                      <p:to>
                                        <p:strVal val="visible"/>
                                      </p:to>
                                    </p:set>
                                    <p:animEffect transition="in" filter="fade">
                                      <p:cBhvr>
                                        <p:cTn id="49" dur="500"/>
                                        <p:tgtEl>
                                          <p:spTgt spid="160"/>
                                        </p:tgtEl>
                                      </p:cBhvr>
                                    </p:animEffect>
                                  </p:childTnLst>
                                </p:cTn>
                              </p:par>
                              <p:par>
                                <p:cTn id="50" presetID="10" presetClass="entr" presetSubtype="0" fill="hold" nodeType="withEffect">
                                  <p:stCondLst>
                                    <p:cond delay="0"/>
                                  </p:stCondLst>
                                  <p:childTnLst>
                                    <p:set>
                                      <p:cBhvr>
                                        <p:cTn id="51" dur="1" fill="hold">
                                          <p:stCondLst>
                                            <p:cond delay="0"/>
                                          </p:stCondLst>
                                        </p:cTn>
                                        <p:tgtEl>
                                          <p:spTgt spid="161"/>
                                        </p:tgtEl>
                                        <p:attrNameLst>
                                          <p:attrName>style.visibility</p:attrName>
                                        </p:attrNameLst>
                                      </p:cBhvr>
                                      <p:to>
                                        <p:strVal val="visible"/>
                                      </p:to>
                                    </p:set>
                                    <p:animEffect transition="in" filter="fade">
                                      <p:cBhvr>
                                        <p:cTn id="52" dur="500"/>
                                        <p:tgtEl>
                                          <p:spTgt spid="161"/>
                                        </p:tgtEl>
                                      </p:cBhvr>
                                    </p:animEffect>
                                  </p:childTnLst>
                                </p:cTn>
                              </p:par>
                              <p:par>
                                <p:cTn id="53" presetID="10" presetClass="entr" presetSubtype="0" fill="hold" nodeType="with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fade">
                                      <p:cBhvr>
                                        <p:cTn id="55" dur="500"/>
                                        <p:tgtEl>
                                          <p:spTgt spid="162"/>
                                        </p:tgtEl>
                                      </p:cBhvr>
                                    </p:animEffect>
                                  </p:childTnLst>
                                </p:cTn>
                              </p:par>
                              <p:par>
                                <p:cTn id="56" presetID="10" presetClass="entr" presetSubtype="0"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fade">
                                      <p:cBhvr>
                                        <p:cTn id="58" dur="500"/>
                                        <p:tgtEl>
                                          <p:spTgt spid="16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4"/>
                                        </p:tgtEl>
                                        <p:attrNameLst>
                                          <p:attrName>style.visibility</p:attrName>
                                        </p:attrNameLst>
                                      </p:cBhvr>
                                      <p:to>
                                        <p:strVal val="visible"/>
                                      </p:to>
                                    </p:set>
                                    <p:animEffect transition="in" filter="fade">
                                      <p:cBhvr>
                                        <p:cTn id="61" dur="500"/>
                                        <p:tgtEl>
                                          <p:spTgt spid="16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5"/>
                                        </p:tgtEl>
                                        <p:attrNameLst>
                                          <p:attrName>style.visibility</p:attrName>
                                        </p:attrNameLst>
                                      </p:cBhvr>
                                      <p:to>
                                        <p:strVal val="visible"/>
                                      </p:to>
                                    </p:set>
                                    <p:animEffect transition="in" filter="fade">
                                      <p:cBhvr>
                                        <p:cTn id="64" dur="500"/>
                                        <p:tgtEl>
                                          <p:spTgt spid="16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66"/>
                                        </p:tgtEl>
                                        <p:attrNameLst>
                                          <p:attrName>style.visibility</p:attrName>
                                        </p:attrNameLst>
                                      </p:cBhvr>
                                      <p:to>
                                        <p:strVal val="visible"/>
                                      </p:to>
                                    </p:set>
                                    <p:animEffect transition="in" filter="fade">
                                      <p:cBhvr>
                                        <p:cTn id="67" dur="500"/>
                                        <p:tgtEl>
                                          <p:spTgt spid="16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67"/>
                                        </p:tgtEl>
                                        <p:attrNameLst>
                                          <p:attrName>style.visibility</p:attrName>
                                        </p:attrNameLst>
                                      </p:cBhvr>
                                      <p:to>
                                        <p:strVal val="visible"/>
                                      </p:to>
                                    </p:set>
                                    <p:animEffect transition="in" filter="fade">
                                      <p:cBhvr>
                                        <p:cTn id="70" dur="500"/>
                                        <p:tgtEl>
                                          <p:spTgt spid="16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68"/>
                                        </p:tgtEl>
                                        <p:attrNameLst>
                                          <p:attrName>style.visibility</p:attrName>
                                        </p:attrNameLst>
                                      </p:cBhvr>
                                      <p:to>
                                        <p:strVal val="visible"/>
                                      </p:to>
                                    </p:set>
                                    <p:animEffect transition="in" filter="fade">
                                      <p:cBhvr>
                                        <p:cTn id="73" dur="500"/>
                                        <p:tgtEl>
                                          <p:spTgt spid="1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500"/>
                                        <p:tgtEl>
                                          <p:spTgt spid="3"/>
                                        </p:tgtEl>
                                      </p:cBhvr>
                                    </p:animEffect>
                                  </p:childTnLst>
                                </p:cTn>
                              </p:par>
                            </p:childTnLst>
                          </p:cTn>
                        </p:par>
                      </p:childTnLst>
                    </p:cTn>
                  </p:par>
                  <p:par>
                    <p:cTn id="77" fill="hold">
                      <p:stCondLst>
                        <p:cond delay="indefinite"/>
                      </p:stCondLst>
                      <p:childTnLst>
                        <p:par>
                          <p:cTn id="78" fill="hold">
                            <p:stCondLst>
                              <p:cond delay="0"/>
                            </p:stCondLst>
                            <p:childTnLst>
                              <p:par>
                                <p:cTn id="79" presetID="27" presetClass="emph" presetSubtype="0" repeatCount="2000" fill="remove" grpId="1" nodeType="clickEffect">
                                  <p:stCondLst>
                                    <p:cond delay="0"/>
                                  </p:stCondLst>
                                  <p:childTnLst>
                                    <p:animClr clrSpc="rgb" dir="cw">
                                      <p:cBhvr override="childStyle">
                                        <p:cTn id="80" dur="500" autoRev="1" fill="remove"/>
                                        <p:tgtEl>
                                          <p:spTgt spid="151"/>
                                        </p:tgtEl>
                                        <p:attrNameLst>
                                          <p:attrName>style.color</p:attrName>
                                        </p:attrNameLst>
                                      </p:cBhvr>
                                      <p:to>
                                        <a:schemeClr val="bg1"/>
                                      </p:to>
                                    </p:animClr>
                                    <p:animClr clrSpc="rgb" dir="cw">
                                      <p:cBhvr>
                                        <p:cTn id="81" dur="500" autoRev="1" fill="remove"/>
                                        <p:tgtEl>
                                          <p:spTgt spid="151"/>
                                        </p:tgtEl>
                                        <p:attrNameLst>
                                          <p:attrName>fillcolor</p:attrName>
                                        </p:attrNameLst>
                                      </p:cBhvr>
                                      <p:to>
                                        <a:schemeClr val="bg1"/>
                                      </p:to>
                                    </p:animClr>
                                    <p:set>
                                      <p:cBhvr>
                                        <p:cTn id="82" dur="500" autoRev="1" fill="remove"/>
                                        <p:tgtEl>
                                          <p:spTgt spid="151"/>
                                        </p:tgtEl>
                                        <p:attrNameLst>
                                          <p:attrName>fill.type</p:attrName>
                                        </p:attrNameLst>
                                      </p:cBhvr>
                                      <p:to>
                                        <p:strVal val="solid"/>
                                      </p:to>
                                    </p:set>
                                    <p:set>
                                      <p:cBhvr>
                                        <p:cTn id="83" dur="500" autoRev="1" fill="remove"/>
                                        <p:tgtEl>
                                          <p:spTgt spid="151"/>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27" presetClass="emph" presetSubtype="0" repeatCount="2000" fill="remove" grpId="1" nodeType="clickEffect">
                                  <p:stCondLst>
                                    <p:cond delay="0"/>
                                  </p:stCondLst>
                                  <p:childTnLst>
                                    <p:animClr clrSpc="rgb" dir="cw">
                                      <p:cBhvr override="childStyle">
                                        <p:cTn id="87" dur="500" autoRev="1" fill="remove"/>
                                        <p:tgtEl>
                                          <p:spTgt spid="150"/>
                                        </p:tgtEl>
                                        <p:attrNameLst>
                                          <p:attrName>style.color</p:attrName>
                                        </p:attrNameLst>
                                      </p:cBhvr>
                                      <p:to>
                                        <a:schemeClr val="bg1"/>
                                      </p:to>
                                    </p:animClr>
                                    <p:animClr clrSpc="rgb" dir="cw">
                                      <p:cBhvr>
                                        <p:cTn id="88" dur="500" autoRev="1" fill="remove"/>
                                        <p:tgtEl>
                                          <p:spTgt spid="150"/>
                                        </p:tgtEl>
                                        <p:attrNameLst>
                                          <p:attrName>fillcolor</p:attrName>
                                        </p:attrNameLst>
                                      </p:cBhvr>
                                      <p:to>
                                        <a:schemeClr val="bg1"/>
                                      </p:to>
                                    </p:animClr>
                                    <p:set>
                                      <p:cBhvr>
                                        <p:cTn id="89" dur="500" autoRev="1" fill="remove"/>
                                        <p:tgtEl>
                                          <p:spTgt spid="150"/>
                                        </p:tgtEl>
                                        <p:attrNameLst>
                                          <p:attrName>fill.type</p:attrName>
                                        </p:attrNameLst>
                                      </p:cBhvr>
                                      <p:to>
                                        <p:strVal val="solid"/>
                                      </p:to>
                                    </p:set>
                                    <p:set>
                                      <p:cBhvr>
                                        <p:cTn id="90" dur="500" autoRev="1" fill="remove"/>
                                        <p:tgtEl>
                                          <p:spTgt spid="150"/>
                                        </p:tgtEl>
                                        <p:attrNameLst>
                                          <p:attrName>fill.on</p:attrName>
                                        </p:attrNameLst>
                                      </p:cBhvr>
                                      <p:to>
                                        <p:strVal val="tru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129"/>
                                        </p:tgtEl>
                                        <p:attrNameLst>
                                          <p:attrName>style.visibility</p:attrName>
                                        </p:attrNameLst>
                                      </p:cBhvr>
                                      <p:to>
                                        <p:strVal val="visible"/>
                                      </p:to>
                                    </p:set>
                                    <p:animEffect transition="in" filter="wipe(left)">
                                      <p:cBhvr>
                                        <p:cTn id="95" dur="500"/>
                                        <p:tgtEl>
                                          <p:spTgt spid="129"/>
                                        </p:tgtEl>
                                      </p:cBhvr>
                                    </p:animEffect>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500"/>
                                        <p:tgtEl>
                                          <p:spTgt spid="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fade">
                                      <p:cBhvr>
                                        <p:cTn id="102" dur="500"/>
                                        <p:tgtEl>
                                          <p:spTgt spid="81"/>
                                        </p:tgtEl>
                                      </p:cBhvr>
                                    </p:animEffect>
                                  </p:childTnLst>
                                </p:cTn>
                              </p:par>
                              <p:par>
                                <p:cTn id="103" presetID="10" presetClass="entr" presetSubtype="0" fill="hold" nodeType="withEffect">
                                  <p:stCondLst>
                                    <p:cond delay="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childTnLst>
                                </p:cTn>
                              </p:par>
                              <p:par>
                                <p:cTn id="106" presetID="10" presetClass="entr" presetSubtype="0" fill="hold" nodeType="withEffect">
                                  <p:stCondLst>
                                    <p:cond delay="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500"/>
                                        <p:tgtEl>
                                          <p:spTgt spid="91"/>
                                        </p:tgtEl>
                                      </p:cBhvr>
                                    </p:animEffect>
                                  </p:childTnLst>
                                </p:cTn>
                              </p:par>
                              <p:par>
                                <p:cTn id="109" presetID="10" presetClass="entr" presetSubtype="0" fill="hold" nodeType="withEffect">
                                  <p:stCondLst>
                                    <p:cond delay="0"/>
                                  </p:stCondLst>
                                  <p:childTnLst>
                                    <p:set>
                                      <p:cBhvr>
                                        <p:cTn id="110" dur="1" fill="hold">
                                          <p:stCondLst>
                                            <p:cond delay="0"/>
                                          </p:stCondLst>
                                        </p:cTn>
                                        <p:tgtEl>
                                          <p:spTgt spid="92"/>
                                        </p:tgtEl>
                                        <p:attrNameLst>
                                          <p:attrName>style.visibility</p:attrName>
                                        </p:attrNameLst>
                                      </p:cBhvr>
                                      <p:to>
                                        <p:strVal val="visible"/>
                                      </p:to>
                                    </p:set>
                                    <p:animEffect transition="in" filter="fade">
                                      <p:cBhvr>
                                        <p:cTn id="111" dur="500"/>
                                        <p:tgtEl>
                                          <p:spTgt spid="92"/>
                                        </p:tgtEl>
                                      </p:cBhvr>
                                    </p:animEffect>
                                  </p:childTnLst>
                                </p:cTn>
                              </p:par>
                              <p:par>
                                <p:cTn id="112" presetID="10" presetClass="entr" presetSubtype="0" fill="hold" nodeType="withEffect">
                                  <p:stCondLst>
                                    <p:cond delay="0"/>
                                  </p:stCondLst>
                                  <p:childTnLst>
                                    <p:set>
                                      <p:cBhvr>
                                        <p:cTn id="113" dur="1" fill="hold">
                                          <p:stCondLst>
                                            <p:cond delay="0"/>
                                          </p:stCondLst>
                                        </p:cTn>
                                        <p:tgtEl>
                                          <p:spTgt spid="93"/>
                                        </p:tgtEl>
                                        <p:attrNameLst>
                                          <p:attrName>style.visibility</p:attrName>
                                        </p:attrNameLst>
                                      </p:cBhvr>
                                      <p:to>
                                        <p:strVal val="visible"/>
                                      </p:to>
                                    </p:set>
                                    <p:animEffect transition="in" filter="fade">
                                      <p:cBhvr>
                                        <p:cTn id="114" dur="500"/>
                                        <p:tgtEl>
                                          <p:spTgt spid="93"/>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96"/>
                                        </p:tgtEl>
                                        <p:attrNameLst>
                                          <p:attrName>style.visibility</p:attrName>
                                        </p:attrNameLst>
                                      </p:cBhvr>
                                      <p:to>
                                        <p:strVal val="visible"/>
                                      </p:to>
                                    </p:set>
                                    <p:animEffect transition="in" filter="fade">
                                      <p:cBhvr>
                                        <p:cTn id="117" dur="500"/>
                                        <p:tgtEl>
                                          <p:spTgt spid="9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7"/>
                                        </p:tgtEl>
                                        <p:attrNameLst>
                                          <p:attrName>style.visibility</p:attrName>
                                        </p:attrNameLst>
                                      </p:cBhvr>
                                      <p:to>
                                        <p:strVal val="visible"/>
                                      </p:to>
                                    </p:set>
                                    <p:animEffect transition="in" filter="fade">
                                      <p:cBhvr>
                                        <p:cTn id="120" dur="500"/>
                                        <p:tgtEl>
                                          <p:spTgt spid="97"/>
                                        </p:tgtEl>
                                      </p:cBhvr>
                                    </p:animEffect>
                                  </p:childTnLst>
                                </p:cTn>
                              </p:par>
                              <p:par>
                                <p:cTn id="121" presetID="10" presetClass="entr" presetSubtype="0" fill="hold" nodeType="withEffect">
                                  <p:stCondLst>
                                    <p:cond delay="0"/>
                                  </p:stCondLst>
                                  <p:childTnLst>
                                    <p:set>
                                      <p:cBhvr>
                                        <p:cTn id="122" dur="1" fill="hold">
                                          <p:stCondLst>
                                            <p:cond delay="0"/>
                                          </p:stCondLst>
                                        </p:cTn>
                                        <p:tgtEl>
                                          <p:spTgt spid="98"/>
                                        </p:tgtEl>
                                        <p:attrNameLst>
                                          <p:attrName>style.visibility</p:attrName>
                                        </p:attrNameLst>
                                      </p:cBhvr>
                                      <p:to>
                                        <p:strVal val="visible"/>
                                      </p:to>
                                    </p:set>
                                    <p:animEffect transition="in" filter="fade">
                                      <p:cBhvr>
                                        <p:cTn id="123" dur="500"/>
                                        <p:tgtEl>
                                          <p:spTgt spid="9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00"/>
                                        </p:tgtEl>
                                        <p:attrNameLst>
                                          <p:attrName>style.visibility</p:attrName>
                                        </p:attrNameLst>
                                      </p:cBhvr>
                                      <p:to>
                                        <p:strVal val="visible"/>
                                      </p:to>
                                    </p:set>
                                    <p:animEffect transition="in" filter="fade">
                                      <p:cBhvr>
                                        <p:cTn id="126" dur="500"/>
                                        <p:tgtEl>
                                          <p:spTgt spid="10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01"/>
                                        </p:tgtEl>
                                        <p:attrNameLst>
                                          <p:attrName>style.visibility</p:attrName>
                                        </p:attrNameLst>
                                      </p:cBhvr>
                                      <p:to>
                                        <p:strVal val="visible"/>
                                      </p:to>
                                    </p:set>
                                    <p:animEffect transition="in" filter="fade">
                                      <p:cBhvr>
                                        <p:cTn id="129" dur="500"/>
                                        <p:tgtEl>
                                          <p:spTgt spid="101"/>
                                        </p:tgtEl>
                                      </p:cBhvr>
                                    </p:animEffect>
                                  </p:childTnLst>
                                </p:cTn>
                              </p:par>
                              <p:par>
                                <p:cTn id="130" presetID="10" presetClass="entr" presetSubtype="0" fill="hold" nodeType="withEffect">
                                  <p:stCondLst>
                                    <p:cond delay="0"/>
                                  </p:stCondLst>
                                  <p:childTnLst>
                                    <p:set>
                                      <p:cBhvr>
                                        <p:cTn id="131" dur="1" fill="hold">
                                          <p:stCondLst>
                                            <p:cond delay="0"/>
                                          </p:stCondLst>
                                        </p:cTn>
                                        <p:tgtEl>
                                          <p:spTgt spid="102"/>
                                        </p:tgtEl>
                                        <p:attrNameLst>
                                          <p:attrName>style.visibility</p:attrName>
                                        </p:attrNameLst>
                                      </p:cBhvr>
                                      <p:to>
                                        <p:strVal val="visible"/>
                                      </p:to>
                                    </p:set>
                                    <p:animEffect transition="in" filter="fade">
                                      <p:cBhvr>
                                        <p:cTn id="132" dur="500"/>
                                        <p:tgtEl>
                                          <p:spTgt spid="102"/>
                                        </p:tgtEl>
                                      </p:cBhvr>
                                    </p:animEffect>
                                  </p:childTnLst>
                                </p:cTn>
                              </p:par>
                              <p:par>
                                <p:cTn id="133" presetID="10" presetClass="entr" presetSubtype="0" fill="hold" nodeType="withEffect">
                                  <p:stCondLst>
                                    <p:cond delay="0"/>
                                  </p:stCondLst>
                                  <p:childTnLst>
                                    <p:set>
                                      <p:cBhvr>
                                        <p:cTn id="134" dur="1" fill="hold">
                                          <p:stCondLst>
                                            <p:cond delay="0"/>
                                          </p:stCondLst>
                                        </p:cTn>
                                        <p:tgtEl>
                                          <p:spTgt spid="103"/>
                                        </p:tgtEl>
                                        <p:attrNameLst>
                                          <p:attrName>style.visibility</p:attrName>
                                        </p:attrNameLst>
                                      </p:cBhvr>
                                      <p:to>
                                        <p:strVal val="visible"/>
                                      </p:to>
                                    </p:set>
                                    <p:animEffect transition="in" filter="fade">
                                      <p:cBhvr>
                                        <p:cTn id="135" dur="500"/>
                                        <p:tgtEl>
                                          <p:spTgt spid="103"/>
                                        </p:tgtEl>
                                      </p:cBhvr>
                                    </p:animEffect>
                                  </p:childTnLst>
                                </p:cTn>
                              </p:par>
                              <p:par>
                                <p:cTn id="136" presetID="10" presetClass="entr" presetSubtype="0" fill="hold" nodeType="withEffect">
                                  <p:stCondLst>
                                    <p:cond delay="0"/>
                                  </p:stCondLst>
                                  <p:childTnLst>
                                    <p:set>
                                      <p:cBhvr>
                                        <p:cTn id="137" dur="1" fill="hold">
                                          <p:stCondLst>
                                            <p:cond delay="0"/>
                                          </p:stCondLst>
                                        </p:cTn>
                                        <p:tgtEl>
                                          <p:spTgt spid="104"/>
                                        </p:tgtEl>
                                        <p:attrNameLst>
                                          <p:attrName>style.visibility</p:attrName>
                                        </p:attrNameLst>
                                      </p:cBhvr>
                                      <p:to>
                                        <p:strVal val="visible"/>
                                      </p:to>
                                    </p:set>
                                    <p:animEffect transition="in" filter="fade">
                                      <p:cBhvr>
                                        <p:cTn id="138" dur="500"/>
                                        <p:tgtEl>
                                          <p:spTgt spid="104"/>
                                        </p:tgtEl>
                                      </p:cBhvr>
                                    </p:animEffect>
                                  </p:childTnLst>
                                </p:cTn>
                              </p:par>
                              <p:par>
                                <p:cTn id="139" presetID="10" presetClass="entr" presetSubtype="0" fill="hold" nodeType="withEffect">
                                  <p:stCondLst>
                                    <p:cond delay="0"/>
                                  </p:stCondLst>
                                  <p:childTnLst>
                                    <p:set>
                                      <p:cBhvr>
                                        <p:cTn id="140" dur="1" fill="hold">
                                          <p:stCondLst>
                                            <p:cond delay="0"/>
                                          </p:stCondLst>
                                        </p:cTn>
                                        <p:tgtEl>
                                          <p:spTgt spid="105"/>
                                        </p:tgtEl>
                                        <p:attrNameLst>
                                          <p:attrName>style.visibility</p:attrName>
                                        </p:attrNameLst>
                                      </p:cBhvr>
                                      <p:to>
                                        <p:strVal val="visible"/>
                                      </p:to>
                                    </p:set>
                                    <p:animEffect transition="in" filter="fade">
                                      <p:cBhvr>
                                        <p:cTn id="141" dur="500"/>
                                        <p:tgtEl>
                                          <p:spTgt spid="105"/>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nodeType="withEffect">
                                  <p:stCondLst>
                                    <p:cond delay="0"/>
                                  </p:stCondLst>
                                  <p:childTnLst>
                                    <p:set>
                                      <p:cBhvr>
                                        <p:cTn id="146" dur="1" fill="hold">
                                          <p:stCondLst>
                                            <p:cond delay="0"/>
                                          </p:stCondLst>
                                        </p:cTn>
                                        <p:tgtEl>
                                          <p:spTgt spid="107"/>
                                        </p:tgtEl>
                                        <p:attrNameLst>
                                          <p:attrName>style.visibility</p:attrName>
                                        </p:attrNameLst>
                                      </p:cBhvr>
                                      <p:to>
                                        <p:strVal val="visible"/>
                                      </p:to>
                                    </p:set>
                                    <p:animEffect transition="in" filter="fade">
                                      <p:cBhvr>
                                        <p:cTn id="147" dur="500"/>
                                        <p:tgtEl>
                                          <p:spTgt spid="107"/>
                                        </p:tgtEl>
                                      </p:cBhvr>
                                    </p:animEffect>
                                  </p:childTnLst>
                                </p:cTn>
                              </p:par>
                              <p:par>
                                <p:cTn id="148" presetID="10" presetClass="entr" presetSubtype="0" fill="hold" nodeType="withEffect">
                                  <p:stCondLst>
                                    <p:cond delay="0"/>
                                  </p:stCondLst>
                                  <p:childTnLst>
                                    <p:set>
                                      <p:cBhvr>
                                        <p:cTn id="149" dur="1" fill="hold">
                                          <p:stCondLst>
                                            <p:cond delay="0"/>
                                          </p:stCondLst>
                                        </p:cTn>
                                        <p:tgtEl>
                                          <p:spTgt spid="108"/>
                                        </p:tgtEl>
                                        <p:attrNameLst>
                                          <p:attrName>style.visibility</p:attrName>
                                        </p:attrNameLst>
                                      </p:cBhvr>
                                      <p:to>
                                        <p:strVal val="visible"/>
                                      </p:to>
                                    </p:set>
                                    <p:animEffect transition="in" filter="fade">
                                      <p:cBhvr>
                                        <p:cTn id="150" dur="500"/>
                                        <p:tgtEl>
                                          <p:spTgt spid="108"/>
                                        </p:tgtEl>
                                      </p:cBhvr>
                                    </p:animEffect>
                                  </p:childTnLst>
                                </p:cTn>
                              </p:par>
                              <p:par>
                                <p:cTn id="151" presetID="10" presetClass="entr" presetSubtype="0" fill="hold" nodeType="withEffect">
                                  <p:stCondLst>
                                    <p:cond delay="0"/>
                                  </p:stCondLst>
                                  <p:childTnLst>
                                    <p:set>
                                      <p:cBhvr>
                                        <p:cTn id="152" dur="1" fill="hold">
                                          <p:stCondLst>
                                            <p:cond delay="0"/>
                                          </p:stCondLst>
                                        </p:cTn>
                                        <p:tgtEl>
                                          <p:spTgt spid="109"/>
                                        </p:tgtEl>
                                        <p:attrNameLst>
                                          <p:attrName>style.visibility</p:attrName>
                                        </p:attrNameLst>
                                      </p:cBhvr>
                                      <p:to>
                                        <p:strVal val="visible"/>
                                      </p:to>
                                    </p:set>
                                    <p:animEffect transition="in" filter="fade">
                                      <p:cBhvr>
                                        <p:cTn id="153" dur="500"/>
                                        <p:tgtEl>
                                          <p:spTgt spid="109"/>
                                        </p:tgtEl>
                                      </p:cBhvr>
                                    </p:animEffect>
                                  </p:childTnLst>
                                </p:cTn>
                              </p:par>
                              <p:par>
                                <p:cTn id="154" presetID="10" presetClass="entr" presetSubtype="0" fill="hold" nodeType="withEffect">
                                  <p:stCondLst>
                                    <p:cond delay="0"/>
                                  </p:stCondLst>
                                  <p:childTnLst>
                                    <p:set>
                                      <p:cBhvr>
                                        <p:cTn id="155" dur="1" fill="hold">
                                          <p:stCondLst>
                                            <p:cond delay="0"/>
                                          </p:stCondLst>
                                        </p:cTn>
                                        <p:tgtEl>
                                          <p:spTgt spid="110"/>
                                        </p:tgtEl>
                                        <p:attrNameLst>
                                          <p:attrName>style.visibility</p:attrName>
                                        </p:attrNameLst>
                                      </p:cBhvr>
                                      <p:to>
                                        <p:strVal val="visible"/>
                                      </p:to>
                                    </p:set>
                                    <p:animEffect transition="in" filter="fade">
                                      <p:cBhvr>
                                        <p:cTn id="156" dur="500"/>
                                        <p:tgtEl>
                                          <p:spTgt spid="110"/>
                                        </p:tgtEl>
                                      </p:cBhvr>
                                    </p:animEffect>
                                  </p:childTnLst>
                                </p:cTn>
                              </p:par>
                              <p:par>
                                <p:cTn id="157" presetID="10" presetClass="entr" presetSubtype="0" fill="hold" nodeType="withEffect">
                                  <p:stCondLst>
                                    <p:cond delay="0"/>
                                  </p:stCondLst>
                                  <p:childTnLst>
                                    <p:set>
                                      <p:cBhvr>
                                        <p:cTn id="158" dur="1" fill="hold">
                                          <p:stCondLst>
                                            <p:cond delay="0"/>
                                          </p:stCondLst>
                                        </p:cTn>
                                        <p:tgtEl>
                                          <p:spTgt spid="111"/>
                                        </p:tgtEl>
                                        <p:attrNameLst>
                                          <p:attrName>style.visibility</p:attrName>
                                        </p:attrNameLst>
                                      </p:cBhvr>
                                      <p:to>
                                        <p:strVal val="visible"/>
                                      </p:to>
                                    </p:set>
                                    <p:animEffect transition="in" filter="fade">
                                      <p:cBhvr>
                                        <p:cTn id="159" dur="500"/>
                                        <p:tgtEl>
                                          <p:spTgt spid="111"/>
                                        </p:tgtEl>
                                      </p:cBhvr>
                                    </p:animEffect>
                                  </p:childTnLst>
                                </p:cTn>
                              </p:par>
                              <p:par>
                                <p:cTn id="160" presetID="10" presetClass="entr" presetSubtype="0" fill="hold" nodeType="withEffect">
                                  <p:stCondLst>
                                    <p:cond delay="0"/>
                                  </p:stCondLst>
                                  <p:childTnLst>
                                    <p:set>
                                      <p:cBhvr>
                                        <p:cTn id="161" dur="1" fill="hold">
                                          <p:stCondLst>
                                            <p:cond delay="0"/>
                                          </p:stCondLst>
                                        </p:cTn>
                                        <p:tgtEl>
                                          <p:spTgt spid="112"/>
                                        </p:tgtEl>
                                        <p:attrNameLst>
                                          <p:attrName>style.visibility</p:attrName>
                                        </p:attrNameLst>
                                      </p:cBhvr>
                                      <p:to>
                                        <p:strVal val="visible"/>
                                      </p:to>
                                    </p:set>
                                    <p:animEffect transition="in" filter="fade">
                                      <p:cBhvr>
                                        <p:cTn id="162" dur="500"/>
                                        <p:tgtEl>
                                          <p:spTgt spid="112"/>
                                        </p:tgtEl>
                                      </p:cBhvr>
                                    </p:animEffect>
                                  </p:childTnLst>
                                </p:cTn>
                              </p:par>
                              <p:par>
                                <p:cTn id="163" presetID="10" presetClass="entr" presetSubtype="0" fill="hold" nodeType="withEffect">
                                  <p:stCondLst>
                                    <p:cond delay="0"/>
                                  </p:stCondLst>
                                  <p:childTnLst>
                                    <p:set>
                                      <p:cBhvr>
                                        <p:cTn id="164" dur="1" fill="hold">
                                          <p:stCondLst>
                                            <p:cond delay="0"/>
                                          </p:stCondLst>
                                        </p:cTn>
                                        <p:tgtEl>
                                          <p:spTgt spid="113"/>
                                        </p:tgtEl>
                                        <p:attrNameLst>
                                          <p:attrName>style.visibility</p:attrName>
                                        </p:attrNameLst>
                                      </p:cBhvr>
                                      <p:to>
                                        <p:strVal val="visible"/>
                                      </p:to>
                                    </p:set>
                                    <p:animEffect transition="in" filter="fade">
                                      <p:cBhvr>
                                        <p:cTn id="165" dur="500"/>
                                        <p:tgtEl>
                                          <p:spTgt spid="113"/>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114"/>
                                        </p:tgtEl>
                                        <p:attrNameLst>
                                          <p:attrName>style.visibility</p:attrName>
                                        </p:attrNameLst>
                                      </p:cBhvr>
                                      <p:to>
                                        <p:strVal val="visible"/>
                                      </p:to>
                                    </p:set>
                                    <p:animEffect transition="in" filter="fade">
                                      <p:cBhvr>
                                        <p:cTn id="168" dur="500"/>
                                        <p:tgtEl>
                                          <p:spTgt spid="114"/>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115"/>
                                        </p:tgtEl>
                                        <p:attrNameLst>
                                          <p:attrName>style.visibility</p:attrName>
                                        </p:attrNameLst>
                                      </p:cBhvr>
                                      <p:to>
                                        <p:strVal val="visible"/>
                                      </p:to>
                                    </p:set>
                                    <p:animEffect transition="in" filter="fade">
                                      <p:cBhvr>
                                        <p:cTn id="171" dur="500"/>
                                        <p:tgtEl>
                                          <p:spTgt spid="115"/>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16"/>
                                        </p:tgtEl>
                                        <p:attrNameLst>
                                          <p:attrName>style.visibility</p:attrName>
                                        </p:attrNameLst>
                                      </p:cBhvr>
                                      <p:to>
                                        <p:strVal val="visible"/>
                                      </p:to>
                                    </p:set>
                                    <p:animEffect transition="in" filter="fade">
                                      <p:cBhvr>
                                        <p:cTn id="174" dur="500"/>
                                        <p:tgtEl>
                                          <p:spTgt spid="11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117"/>
                                        </p:tgtEl>
                                        <p:attrNameLst>
                                          <p:attrName>style.visibility</p:attrName>
                                        </p:attrNameLst>
                                      </p:cBhvr>
                                      <p:to>
                                        <p:strVal val="visible"/>
                                      </p:to>
                                    </p:set>
                                    <p:animEffect transition="in" filter="fade">
                                      <p:cBhvr>
                                        <p:cTn id="177" dur="500"/>
                                        <p:tgtEl>
                                          <p:spTgt spid="117"/>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118"/>
                                        </p:tgtEl>
                                        <p:attrNameLst>
                                          <p:attrName>style.visibility</p:attrName>
                                        </p:attrNameLst>
                                      </p:cBhvr>
                                      <p:to>
                                        <p:strVal val="visible"/>
                                      </p:to>
                                    </p:set>
                                    <p:animEffect transition="in" filter="fade">
                                      <p:cBhvr>
                                        <p:cTn id="180" dur="500"/>
                                        <p:tgtEl>
                                          <p:spTgt spid="118"/>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120"/>
                                        </p:tgtEl>
                                        <p:attrNameLst>
                                          <p:attrName>style.visibility</p:attrName>
                                        </p:attrNameLst>
                                      </p:cBhvr>
                                      <p:to>
                                        <p:strVal val="visible"/>
                                      </p:to>
                                    </p:set>
                                    <p:animEffect transition="in" filter="fade">
                                      <p:cBhvr>
                                        <p:cTn id="183" dur="500"/>
                                        <p:tgtEl>
                                          <p:spTgt spid="120"/>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122"/>
                                        </p:tgtEl>
                                        <p:attrNameLst>
                                          <p:attrName>style.visibility</p:attrName>
                                        </p:attrNameLst>
                                      </p:cBhvr>
                                      <p:to>
                                        <p:strVal val="visible"/>
                                      </p:to>
                                    </p:set>
                                    <p:animEffect transition="in" filter="fade">
                                      <p:cBhvr>
                                        <p:cTn id="186" dur="500"/>
                                        <p:tgtEl>
                                          <p:spTgt spid="122"/>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173"/>
                                        </p:tgtEl>
                                        <p:attrNameLst>
                                          <p:attrName>style.visibility</p:attrName>
                                        </p:attrNameLst>
                                      </p:cBhvr>
                                      <p:to>
                                        <p:strVal val="visible"/>
                                      </p:to>
                                    </p:set>
                                    <p:animEffect transition="in" filter="fade">
                                      <p:cBhvr>
                                        <p:cTn id="189" dur="500"/>
                                        <p:tgtEl>
                                          <p:spTgt spid="173"/>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6"/>
                                        </p:tgtEl>
                                        <p:attrNameLst>
                                          <p:attrName>style.visibility</p:attrName>
                                        </p:attrNameLst>
                                      </p:cBhvr>
                                      <p:to>
                                        <p:strVal val="visible"/>
                                      </p:to>
                                    </p:set>
                                    <p:animEffect transition="in" filter="fade">
                                      <p:cBhvr>
                                        <p:cTn id="19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5" grpId="0"/>
      <p:bldP spid="77" grpId="0"/>
      <p:bldP spid="81" grpId="0" animBg="1"/>
      <p:bldP spid="96" grpId="0"/>
      <p:bldP spid="97" grpId="0"/>
      <p:bldP spid="100" grpId="0" animBg="1"/>
      <p:bldP spid="101" grpId="0" animBg="1"/>
      <p:bldP spid="114" grpId="0"/>
      <p:bldP spid="115" grpId="0"/>
      <p:bldP spid="116" grpId="0"/>
      <p:bldP spid="117" grpId="0"/>
      <p:bldP spid="118" grpId="0" animBg="1"/>
      <p:bldP spid="120" grpId="0" animBg="1"/>
      <p:bldP spid="122" grpId="0" animBg="1"/>
      <p:bldP spid="129" grpId="0" animBg="1"/>
      <p:bldP spid="171" grpId="0"/>
      <p:bldP spid="173" grpId="0"/>
      <p:bldP spid="150" grpId="0" animBg="1"/>
      <p:bldP spid="150" grpId="1" animBg="1"/>
      <p:bldP spid="151" grpId="0" animBg="1"/>
      <p:bldP spid="151" grpId="1" animBg="1"/>
      <p:bldP spid="164" grpId="0"/>
      <p:bldP spid="165" grpId="0"/>
      <p:bldP spid="166" grpId="0"/>
      <p:bldP spid="167" grpId="0"/>
      <p:bldP spid="168" grpId="0" animBg="1"/>
      <p:bldP spid="3"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Context switching overhead is high</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7</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t>New model</a:t>
            </a: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t>Old model</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40755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7" grpId="0" animBg="1"/>
      <p:bldP spid="29" grpId="0" animBg="1"/>
      <p:bldP spid="30"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Context switching overhead is high</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8</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4">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solidFill>
              </a:rPr>
              <a:t>Infer</a:t>
            </a:r>
          </a:p>
          <a:p>
            <a:pPr algn="ctr"/>
            <a:r>
              <a:rPr lang="en-US" sz="2800" dirty="0" err="1">
                <a:solidFill>
                  <a:srgbClr val="D9615F"/>
                </a:solidFill>
              </a:rPr>
              <a:t>ResNet</a:t>
            </a:r>
            <a:endParaRPr lang="en-US" sz="2800" dirty="0">
              <a:solidFill>
                <a:srgbClr val="D9615F"/>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solidFill>
              </a:rPr>
              <a:t>Train</a:t>
            </a:r>
          </a:p>
          <a:p>
            <a:pPr algn="ctr"/>
            <a:r>
              <a:rPr lang="en-US" sz="2800" dirty="0">
                <a:solidFill>
                  <a:srgbClr val="D9615F"/>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solidFill>
            </a:endParaRPr>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Tree>
    <p:custDataLst>
      <p:tags r:id="rId1"/>
    </p:custDataLst>
    <p:extLst>
      <p:ext uri="{BB962C8B-B14F-4D97-AF65-F5344CB8AC3E}">
        <p14:creationId xmlns:p14="http://schemas.microsoft.com/office/powerpoint/2010/main" val="405225413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Drawbacks of existing solutions</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9</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alphaModFix amt="25000"/>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Infer</a:t>
            </a:r>
          </a:p>
          <a:p>
            <a:pPr algn="ctr"/>
            <a:r>
              <a:rPr lang="en-US" sz="2800" dirty="0" err="1">
                <a:solidFill>
                  <a:srgbClr val="D9615F">
                    <a:alpha val="25000"/>
                  </a:srgbClr>
                </a:solidFill>
              </a:rPr>
              <a:t>ResNet</a:t>
            </a:r>
            <a:endParaRPr lang="en-US" sz="2800" dirty="0">
              <a:solidFill>
                <a:srgbClr val="D9615F">
                  <a:alpha val="25000"/>
                </a:srgbClr>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C00000">
                    <a:alpha val="25000"/>
                  </a:srgbClr>
                </a:solidFill>
              </a:rPr>
              <a:t>Train</a:t>
            </a:r>
          </a:p>
          <a:p>
            <a:pPr algn="ctr"/>
            <a:r>
              <a:rPr lang="en-US" sz="2800" dirty="0">
                <a:solidFill>
                  <a:srgbClr val="C00000">
                    <a:alpha val="25000"/>
                  </a:srgbClr>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alpha val="25000"/>
                </a:srgbClr>
              </a:solidFill>
            </a:endParaRPr>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solidFill>
            <a:schemeClr val="lt1">
              <a:alpha val="25000"/>
            </a:schemeClr>
          </a:solidFill>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alpha val="25000"/>
                </a:srgbClr>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alpha val="25000"/>
                  </a:srgbClr>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
        <p:nvSpPr>
          <p:cNvPr id="13" name="Rectangle: Rounded Corners 12">
            <a:extLst>
              <a:ext uri="{FF2B5EF4-FFF2-40B4-BE49-F238E27FC236}">
                <a16:creationId xmlns:a16="http://schemas.microsoft.com/office/drawing/2014/main" id="{7C963E0F-E535-4C43-9C34-FF9A14065C96}"/>
              </a:ext>
            </a:extLst>
          </p:cNvPr>
          <p:cNvSpPr/>
          <p:nvPr/>
        </p:nvSpPr>
        <p:spPr>
          <a:xfrm>
            <a:off x="873760" y="2345491"/>
            <a:ext cx="10444480" cy="2561623"/>
          </a:xfrm>
          <a:prstGeom prst="roundRect">
            <a:avLst/>
          </a:prstGeom>
          <a:ln w="50800">
            <a:solidFill>
              <a:srgbClr val="E8A09F"/>
            </a:solidFill>
          </a:ln>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Arial" panose="020B0604020202020204" pitchFamily="34" charset="0"/>
              <a:buChar char="•"/>
            </a:pPr>
            <a:r>
              <a:rPr lang="en-US" sz="2800" dirty="0"/>
              <a:t>NVIDIA MPS</a:t>
            </a:r>
          </a:p>
          <a:p>
            <a:pPr marL="914400" lvl="1" indent="-457200">
              <a:buFont typeface="Arial" panose="020B0604020202020204" pitchFamily="34" charset="0"/>
              <a:buChar char="•"/>
            </a:pPr>
            <a:r>
              <a:rPr lang="en-US" sz="2800" dirty="0"/>
              <a:t>High overhead due to contention</a:t>
            </a:r>
          </a:p>
          <a:p>
            <a:pPr marL="457200" indent="-457200">
              <a:buFont typeface="Arial" panose="020B0604020202020204" pitchFamily="34" charset="0"/>
              <a:buChar char="•"/>
            </a:pPr>
            <a:r>
              <a:rPr lang="en-US" sz="2800" dirty="0"/>
              <a:t>Salus[MLSys’20]</a:t>
            </a:r>
          </a:p>
          <a:p>
            <a:pPr marL="914400" lvl="1" indent="-457200">
              <a:buFont typeface="Arial" panose="020B0604020202020204" pitchFamily="34" charset="0"/>
              <a:buChar char="•"/>
            </a:pPr>
            <a:r>
              <a:rPr lang="en-US" sz="2800" dirty="0"/>
              <a:t>Requires all the models to be preloaded into the GPU memory</a:t>
            </a:r>
          </a:p>
        </p:txBody>
      </p:sp>
    </p:spTree>
    <p:extLst>
      <p:ext uri="{BB962C8B-B14F-4D97-AF65-F5344CB8AC3E}">
        <p14:creationId xmlns:p14="http://schemas.microsoft.com/office/powerpoint/2010/main" val="32445351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6|12.6"/>
</p:tagLst>
</file>

<file path=ppt/tags/tag2.xml><?xml version="1.0" encoding="utf-8"?>
<p:tagLst xmlns:a="http://schemas.openxmlformats.org/drawingml/2006/main" xmlns:r="http://schemas.openxmlformats.org/officeDocument/2006/relationships" xmlns:p="http://schemas.openxmlformats.org/presentationml/2006/main">
  <p:tag name="TIMING" val="|2.5|8.1"/>
</p:tagLst>
</file>

<file path=ppt/tags/tag3.xml><?xml version="1.0" encoding="utf-8"?>
<p:tagLst xmlns:a="http://schemas.openxmlformats.org/drawingml/2006/main" xmlns:r="http://schemas.openxmlformats.org/officeDocument/2006/relationships" xmlns:p="http://schemas.openxmlformats.org/presentationml/2006/main">
  <p:tag name="TIMING" val="|21.3|3.8|6.5"/>
</p:tagLst>
</file>

<file path=ppt/tags/tag4.xml><?xml version="1.0" encoding="utf-8"?>
<p:tagLst xmlns:a="http://schemas.openxmlformats.org/drawingml/2006/main" xmlns:r="http://schemas.openxmlformats.org/officeDocument/2006/relationships" xmlns:p="http://schemas.openxmlformats.org/presentationml/2006/main">
  <p:tag name="TIMING" val="|11.8"/>
</p:tagLst>
</file>

<file path=ppt/tags/tag5.xml><?xml version="1.0" encoding="utf-8"?>
<p:tagLst xmlns:a="http://schemas.openxmlformats.org/drawingml/2006/main" xmlns:r="http://schemas.openxmlformats.org/officeDocument/2006/relationships" xmlns:p="http://schemas.openxmlformats.org/presentationml/2006/main">
  <p:tag name="TIMING" val="|11.3"/>
</p:tagLst>
</file>

<file path=ppt/tags/tag6.xml><?xml version="1.0" encoding="utf-8"?>
<p:tagLst xmlns:a="http://schemas.openxmlformats.org/drawingml/2006/main" xmlns:r="http://schemas.openxmlformats.org/officeDocument/2006/relationships" xmlns:p="http://schemas.openxmlformats.org/presentationml/2006/main">
  <p:tag name="TIMING" val="|9.4|7.2"/>
</p:tagLst>
</file>

<file path=ppt/tags/tag7.xml><?xml version="1.0" encoding="utf-8"?>
<p:tagLst xmlns:a="http://schemas.openxmlformats.org/drawingml/2006/main" xmlns:r="http://schemas.openxmlformats.org/officeDocument/2006/relationships" xmlns:p="http://schemas.openxmlformats.org/presentationml/2006/main">
  <p:tag name="TIMING" val="|15.9|8|13.1"/>
</p:tagLst>
</file>

<file path=ppt/tags/tag8.xml><?xml version="1.0" encoding="utf-8"?>
<p:tagLst xmlns:a="http://schemas.openxmlformats.org/drawingml/2006/main" xmlns:r="http://schemas.openxmlformats.org/officeDocument/2006/relationships" xmlns:p="http://schemas.openxmlformats.org/presentationml/2006/main">
  <p:tag name="TIMING" val="|32.9|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3159</TotalTime>
  <Words>3857</Words>
  <Application>Microsoft Office PowerPoint</Application>
  <PresentationFormat>Widescreen</PresentationFormat>
  <Paragraphs>611</Paragraphs>
  <Slides>46</Slides>
  <Notes>46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NimbusRomNo9L-Regu</vt:lpstr>
      <vt:lpstr>NimbusRomNo9L-ReguItal</vt:lpstr>
      <vt:lpstr>Slack-Lato</vt:lpstr>
      <vt:lpstr>Arial</vt:lpstr>
      <vt:lpstr>Calibri</vt:lpstr>
      <vt:lpstr>Calibri Light</vt:lpstr>
      <vt:lpstr>Office Theme</vt:lpstr>
      <vt:lpstr>PipeSwitch: Fast Pipelined Context Switching for Deep Learning Applications</vt:lpstr>
      <vt:lpstr>Deep learning powers intelligent applications in many domains</vt:lpstr>
      <vt:lpstr>Training and inference</vt:lpstr>
      <vt:lpstr>GPUs clusters for DL workloads</vt:lpstr>
      <vt:lpstr>Separate clusters for training and inference</vt:lpstr>
      <vt:lpstr>Utilization of GPU clusters is low</vt:lpstr>
      <vt:lpstr>Context switching overhead is high</vt:lpstr>
      <vt:lpstr>Context switching overhead is high</vt:lpstr>
      <vt:lpstr>Drawbacks of existing solutions</vt:lpstr>
      <vt:lpstr>Goal: fast context switching</vt:lpstr>
      <vt:lpstr>PipeSwitch overview: architecture</vt:lpstr>
      <vt:lpstr>PipeSwitch overview: execution</vt:lpstr>
      <vt:lpstr>Sources of context switching overhead</vt:lpstr>
      <vt:lpstr>How to reduce the overhead?</vt:lpstr>
      <vt:lpstr>DL models have layered structures</vt:lpstr>
      <vt:lpstr>Sequential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How to reduce the overhead?</vt:lpstr>
      <vt:lpstr>Unified memory management</vt:lpstr>
      <vt:lpstr>How to reduce the overhead?</vt:lpstr>
      <vt:lpstr>Active-standby worker switching</vt:lpstr>
      <vt:lpstr>Active-standby worker switching</vt:lpstr>
      <vt:lpstr>Active-standby worker switching</vt:lpstr>
      <vt:lpstr>Active-standby worker switching</vt:lpstr>
      <vt:lpstr>Implementation</vt:lpstr>
      <vt:lpstr>Evaluation</vt:lpstr>
      <vt:lpstr>Evaluation</vt:lpstr>
      <vt:lpstr>PipeSwitch satisfies SLOs</vt:lpstr>
      <vt:lpstr>PipeSwitch satisfies SLOs</vt:lpstr>
      <vt:lpstr>PipeSwitch satisfies SLOs</vt:lpstr>
      <vt:lpstr>PipeSwitch satisfies SLOs</vt:lpstr>
      <vt:lpstr>PipeSwitch satisfies SLOs</vt:lpstr>
      <vt:lpstr>PipeSwitch satisfies SLOs</vt:lpstr>
      <vt:lpstr>PipeSwitch provide high utilization</vt:lpstr>
      <vt:lpstr>PipeSwitch provide high utilization</vt:lpstr>
      <vt:lpstr>PipeSwitch provide high utilization</vt:lpstr>
      <vt:lpstr>PipeSwitch provide high utilization</vt:lpstr>
      <vt:lpstr>PipeSwitch provide high utilization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Zhihao Bai</dc:creator>
  <cp:lastModifiedBy>Bai Zhihao</cp:lastModifiedBy>
  <cp:revision>24</cp:revision>
  <dcterms:created xsi:type="dcterms:W3CDTF">2020-10-10T22:53:21Z</dcterms:created>
  <dcterms:modified xsi:type="dcterms:W3CDTF">2020-10-22T01:56:32Z</dcterms:modified>
</cp:coreProperties>
</file>