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2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 showSpecialPlsOnTitleSld="0">
  <p:sldMasterIdLst>
    <p:sldMasterId id="2147483667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</p:sldIdLst>
  <p:sldSz cy="6858000" cx="12192000"/>
  <p:notesSz cx="6858000" cy="9144000"/>
  <p:embeddedFontLst>
    <p:embeddedFont>
      <p:font typeface="Raleway"/>
      <p:regular r:id="rId20"/>
      <p:bold r:id="rId21"/>
      <p:italic r:id="rId22"/>
      <p:boldItalic r:id="rId23"/>
    </p:embeddedFont>
    <p:embeddedFont>
      <p:font typeface="Lato"/>
      <p:regular r:id="rId24"/>
      <p:bold r:id="rId25"/>
      <p:italic r:id="rId26"/>
      <p:boldItalic r:id="rId27"/>
    </p:embeddedFont>
    <p:embeddedFont>
      <p:font typeface="Permanent Marker"/>
      <p:regular r:id="rId28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  <p15:guide id="3" pos="6792">
          <p15:clr>
            <a:srgbClr val="9AA0A6"/>
          </p15:clr>
        </p15:guide>
        <p15:guide id="4" pos="6009">
          <p15:clr>
            <a:srgbClr val="9AA0A6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3840"/>
        <p:guide pos="6792"/>
        <p:guide pos="6009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Raleway-regular.fntdata"/><Relationship Id="rId22" Type="http://schemas.openxmlformats.org/officeDocument/2006/relationships/font" Target="fonts/Raleway-italic.fntdata"/><Relationship Id="rId21" Type="http://schemas.openxmlformats.org/officeDocument/2006/relationships/font" Target="fonts/Raleway-bold.fntdata"/><Relationship Id="rId24" Type="http://schemas.openxmlformats.org/officeDocument/2006/relationships/font" Target="fonts/Lato-regular.fntdata"/><Relationship Id="rId23" Type="http://schemas.openxmlformats.org/officeDocument/2006/relationships/font" Target="fonts/Raleway-boldItalic.fntdata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26" Type="http://schemas.openxmlformats.org/officeDocument/2006/relationships/font" Target="fonts/Lato-italic.fntdata"/><Relationship Id="rId25" Type="http://schemas.openxmlformats.org/officeDocument/2006/relationships/font" Target="fonts/Lato-bold.fntdata"/><Relationship Id="rId28" Type="http://schemas.openxmlformats.org/officeDocument/2006/relationships/font" Target="fonts/PermanentMarker-regular.fntdata"/><Relationship Id="rId27" Type="http://schemas.openxmlformats.org/officeDocument/2006/relationships/font" Target="fonts/Lato-boldItalic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19" Type="http://schemas.openxmlformats.org/officeDocument/2006/relationships/slide" Target="slides/slide14.xml"/><Relationship Id="rId18" Type="http://schemas.openxmlformats.org/officeDocument/2006/relationships/slide" Target="slides/slide1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de-CH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gf5758af3e5_6_24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0" name="Google Shape;100;gf5758af3e5_6_24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de-CH"/>
              <a:t>Hi, I’m Tim Vieira and today I’m going to tell you about our EMNLP findings papers, “Searching for more efficient dynamic programs”</a:t>
            </a:r>
            <a:endParaRPr/>
          </a:p>
        </p:txBody>
      </p:sp>
      <p:sp>
        <p:nvSpPr>
          <p:cNvPr id="101" name="Google Shape;101;gf5758af3e5_6_24:notes"/>
          <p:cNvSpPr txBox="1"/>
          <p:nvPr>
            <p:ph idx="12" type="sldNum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de-CH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4" name="Shape 2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" name="Google Shape;235;gf6d1d2eef3_1_131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6" name="Google Shape;236;gf6d1d2eef3_1_131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de-CH"/>
              <a:t>[CLICK] We coded 15 different algorithms in Dyna and optimized them </a:t>
            </a:r>
            <a:r>
              <a:rPr lang="de-CH"/>
              <a:t>with our system.  (We hope to implement even more in the near future.)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de-CH"/>
              <a:t>For each algorithm, we worked out what the best known degree is.  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de-CH"/>
              <a:t>and we tested how well our system recovers the best degree given the initial program we coded.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de-CH"/>
              <a:t>Running our optimizer on these initial programs, we recovered the optimal degree </a:t>
            </a:r>
            <a:r>
              <a:rPr i="1" lang="de-CH"/>
              <a:t>in all cases</a:t>
            </a:r>
            <a:r>
              <a:rPr lang="de-CH"/>
              <a:t> with both beam search and mcts. [CLICK]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de-CH"/>
              <a:t>--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de-CH"/>
              <a:t>Since these were “too easy,”</a:t>
            </a:r>
            <a:r>
              <a:rPr lang="de-CH"/>
              <a:t> we created a </a:t>
            </a:r>
            <a:r>
              <a:rPr i="1" lang="de-CH"/>
              <a:t>stress test</a:t>
            </a:r>
            <a:r>
              <a:rPr lang="de-CH"/>
              <a:t> dataset by randomly applying transformations to get an more difficult initial program. We then see how well search can speed it back up.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de-CH"/>
              <a:t>The programs generated can be pretty difficult to optimize.  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de-CH"/>
              <a:t>So we no longer recover the optimal degree 100% of the time. 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de-CH"/>
              <a:t>Overall we found that beam search worked a bit better than mcts.  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de-CH"/>
              <a:t>We hope that future work can improve search further.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de-CH"/>
              <a:t>[NEXT SLIDE]</a:t>
            </a:r>
            <a:endParaRPr/>
          </a:p>
        </p:txBody>
      </p:sp>
      <p:sp>
        <p:nvSpPr>
          <p:cNvPr id="237" name="Google Shape;237;gf6d1d2eef3_1_131:notes"/>
          <p:cNvSpPr txBox="1"/>
          <p:nvPr>
            <p:ph idx="12" type="sldNum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de-CH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7" name="Shape 2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" name="Google Shape;248;gf7bf980e98_2_9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49" name="Google Shape;249;gf7bf980e98_2_9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highlight>
                <a:srgbClr val="FFFFFF"/>
              </a:highlight>
            </a:endParaRPr>
          </a:p>
        </p:txBody>
      </p:sp>
      <p:sp>
        <p:nvSpPr>
          <p:cNvPr id="250" name="Google Shape;250;gf7bf980e98_2_9:notes"/>
          <p:cNvSpPr txBox="1"/>
          <p:nvPr>
            <p:ph idx="12" type="sldNum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de-CH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55" name="Shape 2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" name="Google Shape;256;gf5ac551ff7_2_894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7" name="Google Shape;257;gf5ac551ff7_2_894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64" name="Shape 2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5" name="Google Shape;265;gf6d1d2eef3_1_157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66" name="Google Shape;266;gf6d1d2eef3_1_157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de-CH"/>
              <a:t>I’ll give the gist of one of these transformations, which is called folding.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de-CH"/>
              <a:t>Essentially, what folding does is it creates a useful intermediate quantity which can be reused.  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de-CH"/>
              <a:t>Often times that quantity is so reusable that it reduces the running time.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de-CH"/>
              <a:t>---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de-CH"/>
              <a:t>Now instead of our pretty triangles connecting, we have blobozoids (aka “hook tricks”)</a:t>
            </a:r>
            <a:endParaRPr/>
          </a:p>
        </p:txBody>
      </p:sp>
      <p:sp>
        <p:nvSpPr>
          <p:cNvPr id="267" name="Google Shape;267;gf6d1d2eef3_1_157:notes"/>
          <p:cNvSpPr txBox="1"/>
          <p:nvPr>
            <p:ph idx="12" type="sldNum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CH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70" name="Shape 2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1" name="Google Shape;271;gf7bf980e98_2_18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72" name="Google Shape;272;gf7bf980e98_2_18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de-CH"/>
              <a:t>I’ll give the gist of one of these transformations, which is called folding.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de-CH"/>
              <a:t>Essentially, what folding does is it creates a useful intermediate quantity which can be reused.  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de-CH"/>
              <a:t>Often times that quantity is so reusable that it reduces the running time.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de-CH"/>
              <a:t>---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de-CH"/>
              <a:t>Now instead of our pretty triangles connecting, we have blobozoids (aka “hook tricks”)</a:t>
            </a:r>
            <a:endParaRPr/>
          </a:p>
        </p:txBody>
      </p:sp>
      <p:sp>
        <p:nvSpPr>
          <p:cNvPr id="273" name="Google Shape;273;gf7bf980e98_2_18:notes"/>
          <p:cNvSpPr txBox="1"/>
          <p:nvPr>
            <p:ph idx="12" type="sldNum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CH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gf6d1d2eef3_0_17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8" name="Google Shape;108;gf6d1d2eef3_0_17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381000" rtl="0" algn="l">
              <a:lnSpc>
                <a:spcPct val="15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de-CH" sz="1150">
                <a:highlight>
                  <a:srgbClr val="FFFFFF"/>
                </a:highlight>
              </a:rPr>
              <a:t>NLP loves dynamic programming</a:t>
            </a:r>
            <a:endParaRPr sz="1150">
              <a:highlight>
                <a:srgbClr val="FFFFFF"/>
              </a:highlight>
            </a:endParaRPr>
          </a:p>
          <a:p>
            <a:pPr indent="0" lvl="0" marL="0" marR="381000" rtl="0" algn="l">
              <a:lnSpc>
                <a:spcPct val="155000"/>
              </a:lnSpc>
              <a:spcBef>
                <a:spcPts val="1600"/>
              </a:spcBef>
              <a:spcAft>
                <a:spcPts val="0"/>
              </a:spcAft>
              <a:buNone/>
            </a:pPr>
            <a:r>
              <a:rPr lang="de-CH" sz="1150">
                <a:highlight>
                  <a:srgbClr val="FFFFFF"/>
                </a:highlight>
              </a:rPr>
              <a:t>It is the tool of choice for devising efficient inference algorithms for numerous linguistic formalisms such as</a:t>
            </a:r>
            <a:endParaRPr sz="1150">
              <a:highlight>
                <a:srgbClr val="FFFFFF"/>
              </a:highlight>
            </a:endParaRPr>
          </a:p>
          <a:p>
            <a:pPr indent="0" lvl="0" marL="0" marR="381000" rtl="0" algn="l">
              <a:lnSpc>
                <a:spcPct val="155000"/>
              </a:lnSpc>
              <a:spcBef>
                <a:spcPts val="1600"/>
              </a:spcBef>
              <a:spcAft>
                <a:spcPts val="0"/>
              </a:spcAft>
              <a:buNone/>
            </a:pPr>
            <a:r>
              <a:rPr lang="de-CH" sz="1150">
                <a:highlight>
                  <a:srgbClr val="FFFFFF"/>
                </a:highlight>
              </a:rPr>
              <a:t>[CLICK </a:t>
            </a:r>
            <a:r>
              <a:rPr lang="de-CH" sz="1150">
                <a:highlight>
                  <a:schemeClr val="lt1"/>
                </a:highlight>
              </a:rPr>
              <a:t>x 5]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9" name="Google Shape;109;gf6d1d2eef3_0_17:notes"/>
          <p:cNvSpPr txBox="1"/>
          <p:nvPr>
            <p:ph idx="12" type="sldNum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de-CH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6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gf6d1d2eef3_1_92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8" name="Google Shape;118;gf6d1d2eef3_1_92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3810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de-CH">
                <a:highlight>
                  <a:schemeClr val="lt1"/>
                </a:highlight>
              </a:rPr>
              <a:t>[CLICK] </a:t>
            </a:r>
            <a:r>
              <a:rPr i="1" lang="de-CH">
                <a:highlight>
                  <a:schemeClr val="lt1"/>
                </a:highlight>
              </a:rPr>
              <a:t>However</a:t>
            </a:r>
            <a:r>
              <a:rPr lang="de-CH">
                <a:highlight>
                  <a:schemeClr val="lt1"/>
                </a:highlight>
              </a:rPr>
              <a:t>, d</a:t>
            </a:r>
            <a:r>
              <a:rPr lang="de-CH">
                <a:highlight>
                  <a:schemeClr val="lt1"/>
                </a:highlight>
              </a:rPr>
              <a:t>esigning an algorithm with the best possible running time is challenging.</a:t>
            </a:r>
            <a:endParaRPr>
              <a:highlight>
                <a:srgbClr val="FFFFFF"/>
              </a:highlight>
            </a:endParaRPr>
          </a:p>
          <a:p>
            <a:pPr indent="0" lvl="0" marL="0" marR="3810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de-CH"/>
              <a:t>Often times, the initial or early papers present algorithms that are not as efficient as they can be, which leads to follow-up papers, often many years later.</a:t>
            </a:r>
            <a:endParaRPr>
              <a:highlight>
                <a:srgbClr val="FFFFFF"/>
              </a:highlight>
            </a:endParaRPr>
          </a:p>
          <a:p>
            <a:pPr indent="0" lvl="0" marL="0" marR="3810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de-CH">
                <a:highlight>
                  <a:srgbClr val="FFFFFF"/>
                </a:highlight>
              </a:rPr>
              <a:t>Consider the following examples from the NLP literature</a:t>
            </a:r>
            <a:endParaRPr>
              <a:highlight>
                <a:srgbClr val="FFFFFF"/>
              </a:highlight>
            </a:endParaRPr>
          </a:p>
          <a:p>
            <a:pPr indent="0" lvl="0" marL="0" marR="3810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de-CH">
                <a:highlight>
                  <a:srgbClr val="FFFFFF"/>
                </a:highlight>
              </a:rPr>
              <a:t>[CLICK]</a:t>
            </a:r>
            <a:endParaRPr>
              <a:highlight>
                <a:srgbClr val="FFFFFF"/>
              </a:highlight>
            </a:endParaRPr>
          </a:p>
          <a:p>
            <a:pPr indent="0" lvl="0" marL="0" marR="3810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de-CH">
                <a:highlight>
                  <a:srgbClr val="FFFFFF"/>
                </a:highlight>
              </a:rPr>
              <a:t>Bi-lexical dependency parsing was originally presented with an n^5 algorithm by Collins and later sped-up to n^4 by Einser and Satta</a:t>
            </a:r>
            <a:endParaRPr>
              <a:highlight>
                <a:srgbClr val="FFFFFF"/>
              </a:highlight>
            </a:endParaRPr>
          </a:p>
          <a:p>
            <a:pPr indent="0" lvl="0" marL="0" marR="3810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de-CH">
                <a:highlight>
                  <a:srgbClr val="FFFFFF"/>
                </a:highlight>
              </a:rPr>
              <a:t>[CLICK x 5] Many other algorithms similarly required speedups</a:t>
            </a:r>
            <a:endParaRPr>
              <a:highlight>
                <a:srgbClr val="FFFFFF"/>
              </a:highlight>
            </a:endParaRPr>
          </a:p>
          <a:p>
            <a:pPr indent="0" lvl="0" marL="0" marR="3810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de-CH">
                <a:highlight>
                  <a:schemeClr val="lt1"/>
                </a:highlight>
              </a:rPr>
              <a:t>[CLICK]</a:t>
            </a:r>
            <a:r>
              <a:rPr lang="de-CH">
                <a:highlight>
                  <a:srgbClr val="FFFFFF"/>
                </a:highlight>
              </a:rPr>
              <a:t> In this work, we ask a simple question: </a:t>
            </a:r>
            <a:r>
              <a:rPr lang="de-CH"/>
              <a:t>Can we </a:t>
            </a:r>
            <a:r>
              <a:rPr i="1" lang="de-CH"/>
              <a:t>automatically</a:t>
            </a:r>
            <a:r>
              <a:rPr lang="de-CH"/>
              <a:t> discover these faster algorithms given an initial correct algorithm?</a:t>
            </a:r>
            <a:endParaRPr>
              <a:highlight>
                <a:srgbClr val="FFFFFF"/>
              </a:highlight>
            </a:endParaRPr>
          </a:p>
        </p:txBody>
      </p:sp>
      <p:sp>
        <p:nvSpPr>
          <p:cNvPr id="119" name="Google Shape;119;gf6d1d2eef3_1_92:notes"/>
          <p:cNvSpPr txBox="1"/>
          <p:nvPr>
            <p:ph idx="12" type="sldNum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de-CH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gf7bf980e98_0_0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7" name="Google Shape;127;gf7bf980e98_0_0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de-CH">
                <a:highlight>
                  <a:srgbClr val="FFFFFF"/>
                </a:highlight>
              </a:rPr>
              <a:t>[CLICK] </a:t>
            </a:r>
            <a:endParaRPr>
              <a:highlight>
                <a:srgbClr val="FFFFFF"/>
              </a:highlight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de-CH">
                <a:highlight>
                  <a:srgbClr val="FFFFFF"/>
                </a:highlight>
              </a:rPr>
              <a:t>Our approach to automatically optimizing dynamic programs is to cast program optimization as a graph search problem </a:t>
            </a:r>
            <a:endParaRPr>
              <a:highlight>
                <a:srgbClr val="FFFFFF"/>
              </a:highlight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de-CH">
                <a:highlight>
                  <a:srgbClr val="FFFFFF"/>
                </a:highlight>
              </a:rPr>
              <a:t>where </a:t>
            </a:r>
            <a:r>
              <a:rPr lang="de-CH">
                <a:highlight>
                  <a:schemeClr val="lt1"/>
                </a:highlight>
              </a:rPr>
              <a:t>[CLICK] </a:t>
            </a:r>
            <a:endParaRPr>
              <a:highlight>
                <a:srgbClr val="FFFFFF"/>
              </a:highlight>
            </a:endParaRPr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de-CH">
                <a:highlight>
                  <a:srgbClr val="FFFFFF"/>
                </a:highlight>
              </a:rPr>
              <a:t>the nodes are program variations </a:t>
            </a:r>
            <a:r>
              <a:rPr lang="de-CH">
                <a:highlight>
                  <a:schemeClr val="lt1"/>
                </a:highlight>
              </a:rPr>
              <a:t>[CLICK] </a:t>
            </a:r>
            <a:endParaRPr>
              <a:highlight>
                <a:srgbClr val="FFFFFF"/>
              </a:highlight>
            </a:endParaRPr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</a:pPr>
            <a:r>
              <a:rPr lang="de-CH">
                <a:highlight>
                  <a:schemeClr val="lt1"/>
                </a:highlight>
              </a:rPr>
              <a:t>the edges are meaning </a:t>
            </a:r>
            <a:r>
              <a:rPr lang="de-CH">
                <a:highlight>
                  <a:schemeClr val="lt1"/>
                </a:highlight>
              </a:rPr>
              <a:t>meaning-preserving transformations between programs [CLICK] </a:t>
            </a:r>
            <a:endParaRPr>
              <a:highlight>
                <a:srgbClr val="FFFFFF"/>
              </a:highlight>
            </a:endParaRPr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de-CH">
                <a:highlight>
                  <a:srgbClr val="FFFFFF"/>
                </a:highlight>
              </a:rPr>
              <a:t>and the cost of each node is a measures its running time [CLICK]</a:t>
            </a:r>
            <a:endParaRPr>
              <a:highlight>
                <a:srgbClr val="FFFFFF"/>
              </a:highlight>
            </a:endParaRPr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de-CH">
                <a:highlight>
                  <a:srgbClr val="FFFFFF"/>
                </a:highlight>
              </a:rPr>
              <a:t>Here’s an example of such a graph </a:t>
            </a:r>
            <a:r>
              <a:rPr lang="de-CH">
                <a:highlight>
                  <a:schemeClr val="lt1"/>
                </a:highlight>
              </a:rPr>
              <a:t>[NEXT] </a:t>
            </a:r>
            <a:endParaRPr>
              <a:highlight>
                <a:srgbClr val="FFFFFF"/>
              </a:highlight>
            </a:endParaRPr>
          </a:p>
        </p:txBody>
      </p:sp>
      <p:sp>
        <p:nvSpPr>
          <p:cNvPr id="128" name="Google Shape;128;gf7bf980e98_0_0:notes"/>
          <p:cNvSpPr txBox="1"/>
          <p:nvPr>
            <p:ph idx="12" type="sldNum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de-CH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4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gf6d1d2eef3_1_107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6" name="Google Shape;136;gf6d1d2eef3_1_107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de-CH"/>
              <a:t>We</a:t>
            </a:r>
            <a:r>
              <a:rPr lang="de-CH"/>
              <a:t> r</a:t>
            </a:r>
            <a:r>
              <a:rPr lang="de-CH"/>
              <a:t>epresent algorithms in Dyna, a high-level, domain-specific programming language for dynamic programming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de-CH"/>
              <a:t>The benefit of doing so is that it a</a:t>
            </a:r>
            <a:r>
              <a:rPr lang="de-CH"/>
              <a:t>bstracts away low-level implementation details, which can all be worked out by the language’s compiler. 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de-CH"/>
              <a:t>[CLICK]</a:t>
            </a:r>
            <a:endParaRPr b="1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de-CH"/>
              <a:t>Here we show CKY parsing -- or more precisely the inside algorithm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de-CH"/>
              <a:t>We see that the Dyna program looks just like the recurrence relations that are at the heart of the algorithm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de-CH"/>
              <a:t>Let’s look at the meaning of the first rule. </a:t>
            </a:r>
            <a:r>
              <a:rPr b="1" lang="de-CH"/>
              <a:t>[CLICK]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de-CH"/>
              <a:t>It tells us that 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de-CH"/>
              <a:t>we can combine a constituent from I to J of type Y   </a:t>
            </a:r>
            <a:r>
              <a:rPr b="1" lang="de-CH"/>
              <a:t>[CLICK]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de-CH"/>
              <a:t>with a constituent from J to K of type Z      </a:t>
            </a:r>
            <a:r>
              <a:rPr b="1" lang="de-CH"/>
              <a:t>[CLICK]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de-CH"/>
              <a:t>and a grammar production which rewrites X -&gt; Y Z    </a:t>
            </a:r>
            <a:r>
              <a:rPr b="1" lang="de-CH"/>
              <a:t>[CLICK]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de-CH"/>
              <a:t>= to form a constituent from I to K of type X    </a:t>
            </a:r>
            <a:r>
              <a:rPr b="1" lang="de-CH"/>
              <a:t>[CLICK]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de-CH"/>
              <a:t>To get the total weight, we sum over J, Y, Z </a:t>
            </a:r>
            <a:r>
              <a:rPr b="1" lang="de-CH"/>
              <a:t>[CLICK]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de-CH"/>
              <a:t>We have similar looking rules for the boundary cases</a:t>
            </a:r>
            <a:endParaRPr/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de-CH"/>
              <a:t>words are mapped to part-of-speech tags with the second rule  </a:t>
            </a:r>
            <a:r>
              <a:rPr b="1" lang="de-CH"/>
              <a:t>[CLICK]</a:t>
            </a:r>
            <a:endParaRPr/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de-CH"/>
              <a:t>and we read off the total weight of derivations of type sentence from 0 to N where N is the length of the sentence  </a:t>
            </a:r>
            <a:r>
              <a:rPr b="1" lang="de-CH"/>
              <a:t>[NEXT SLIDE]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/>
          </a:p>
        </p:txBody>
      </p:sp>
      <p:sp>
        <p:nvSpPr>
          <p:cNvPr id="137" name="Google Shape;137;gf6d1d2eef3_1_107:notes"/>
          <p:cNvSpPr txBox="1"/>
          <p:nvPr>
            <p:ph idx="12" type="sldNum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de-CH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7" name="Shape 1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Google Shape;178;gf6d1d2eef3_1_116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9" name="Google Shape;179;gf6d1d2eef3_1_116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de-CH"/>
              <a:t>We now consider the costs of each node.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de-CH"/>
              <a:t>Under some technical conditions, the running time of a Dyna program is proportional to the number of ways to instantiate its rules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de-CH"/>
              <a:t>[CLICK]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de-CH"/>
              <a:t>Consider the CKY rule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de-CH"/>
              <a:t>The variables X,Y,Z are nonterminals which take on at most k </a:t>
            </a:r>
            <a:r>
              <a:rPr lang="de-CH"/>
              <a:t>different </a:t>
            </a:r>
            <a:r>
              <a:rPr lang="de-CH"/>
              <a:t>values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de-CH"/>
              <a:t>The variables I,J,K are sentence </a:t>
            </a:r>
            <a:r>
              <a:rPr lang="de-CH"/>
              <a:t>positions</a:t>
            </a:r>
            <a:r>
              <a:rPr lang="de-CH"/>
              <a:t>, which take on at most n different values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de-CH"/>
              <a:t>Therefore, there are at most </a:t>
            </a:r>
            <a:r>
              <a:rPr lang="de-CH"/>
              <a:t>n^3 k^3 ways to instantiate this rule.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de-CH"/>
              <a:t>In this paper, we use a simpler analysis, which treats all variables the same type.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de-CH"/>
              <a:t>Thus, this rule has a running time of </a:t>
            </a:r>
            <a:r>
              <a:rPr lang="de-CH"/>
              <a:t>v^6 where v is the larger of n and k 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de-CH"/>
              <a:t>[CLICK]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de-CH"/>
              <a:t>We can now optimize the exponent, which we call the degree of the program, in our search problem.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de-CH"/>
              <a:t>Why not run the code on a benchmark dataset? We found that it was far too slow!  Search often needs to evaluate thousands of nodes before it finds a good program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de-CH"/>
              <a:t>Additionally, it seems like the algorithm designers are using the asymptotics to design algorithms, so why shouldn’t we?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0" name="Google Shape;180;gf6d1d2eef3_1_116:notes"/>
          <p:cNvSpPr txBox="1"/>
          <p:nvPr>
            <p:ph idx="12" type="sldNum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de-CH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1" name="Shape 1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Google Shape;192;gf6d1d2eef3_1_182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3" name="Google Shape;193;gf6d1d2eef3_1_182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de-CH"/>
              <a:t>Next we consider </a:t>
            </a:r>
            <a:r>
              <a:rPr lang="de-CH"/>
              <a:t>program transformations which are </a:t>
            </a:r>
            <a:r>
              <a:rPr lang="de-CH"/>
              <a:t>the </a:t>
            </a:r>
            <a:r>
              <a:rPr i="1" lang="de-CH"/>
              <a:t>edges</a:t>
            </a:r>
            <a:r>
              <a:rPr lang="de-CH"/>
              <a:t> our search graph.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de-CH"/>
              <a:t>Each program transform is a function that maps a Dyna program to another Dyna program with the same meaning and (hopefully) a better running time.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de-CH"/>
              <a:t>[CLICK]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de-CH"/>
              <a:t>We use some of the program transforms given in Eisner &amp; Blatz (2007).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de-CH"/>
              <a:t>These transforms can recover the speed-ups that we mentioned in the introduction </a:t>
            </a:r>
            <a:r>
              <a:rPr i="1" lang="de-CH"/>
              <a:t>if they are applied in the right sequence</a:t>
            </a:r>
            <a:r>
              <a:rPr lang="de-CH"/>
              <a:t>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de-CH"/>
              <a:t>One of the most useful transforms from that paper is folding [NEXT SLIDE]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/>
          </a:p>
        </p:txBody>
      </p:sp>
      <p:sp>
        <p:nvSpPr>
          <p:cNvPr id="194" name="Google Shape;194;gf6d1d2eef3_1_182:notes"/>
          <p:cNvSpPr txBox="1"/>
          <p:nvPr>
            <p:ph idx="12" type="sldNum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CH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1" name="Shape 2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Google Shape;202;gf6d1d2eef3_1_358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3" name="Google Shape;203;gf6d1d2eef3_1_358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de-CH"/>
              <a:t>I’ll show an example of the fold transformation applied to the CKY rule.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de-CH"/>
              <a:t>Let’s put an explicit summation into the rule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de-CH"/>
              <a:t>Now, we reorganize the summation so that we first sum-out the Y variable.  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de-CH"/>
              <a:t>if we create an intermediate quantity to store this sum, we get a faster algorithm!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de-CH"/>
              <a:t>Here is how we represent that faster program in Dyna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de-CH"/>
              <a:t>Here is </a:t>
            </a:r>
            <a:r>
              <a:rPr lang="de-CH"/>
              <a:t>the</a:t>
            </a:r>
            <a:r>
              <a:rPr lang="de-CH"/>
              <a:t> updated running time, which has a better dependence on k.  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de-CH"/>
              <a:t>We can contrast it with the original version to see the speedup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de-CH"/>
              <a:t>-- 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de-CH"/>
              <a:t>Fold has an </a:t>
            </a:r>
            <a:r>
              <a:rPr lang="de-CH"/>
              <a:t>(approximate) </a:t>
            </a:r>
            <a:r>
              <a:rPr lang="de-CH"/>
              <a:t>inverse called unfold, which we also include in our search space.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4" name="Google Shape;204;gf6d1d2eef3_1_358:notes"/>
          <p:cNvSpPr txBox="1"/>
          <p:nvPr>
            <p:ph idx="12" type="sldNum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de-CH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4" name="Shape 2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Google Shape;225;gf7bf980e98_0_96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6" name="Google Shape;226;gf7bf980e98_0_96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de-CH"/>
              <a:t>Feed these ingredients to a graph search algorithm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de-CH"/>
              <a:t>We need search because the best sequence of transformations cannot be found greedily.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de-CH"/>
              <a:t>We experimented with beam search and Monte Carlo tree search.</a:t>
            </a:r>
            <a:endParaRPr/>
          </a:p>
        </p:txBody>
      </p:sp>
      <p:sp>
        <p:nvSpPr>
          <p:cNvPr id="227" name="Google Shape;227;gf7bf980e98_0_96:notes"/>
          <p:cNvSpPr txBox="1"/>
          <p:nvPr>
            <p:ph idx="12" type="sldNum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de-CH"/>
              <a:t>‹#›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2"/>
          <p:cNvSpPr txBox="1"/>
          <p:nvPr>
            <p:ph type="ctrTitle"/>
          </p:nvPr>
        </p:nvSpPr>
        <p:spPr>
          <a:xfrm>
            <a:off x="415611" y="992767"/>
            <a:ext cx="11360700" cy="2736900"/>
          </a:xfrm>
          <a:prstGeom prst="rect">
            <a:avLst/>
          </a:prstGeom>
        </p:spPr>
        <p:txBody>
          <a:bodyPr anchorCtr="0" anchor="b" bIns="121900" lIns="121900" spcFirstLastPara="1" rIns="121900" wrap="square" tIns="1219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6900"/>
              <a:buNone/>
              <a:defRPr sz="6900"/>
            </a:lvl1pPr>
            <a:lvl2pPr lvl="1" algn="ctr">
              <a:spcBef>
                <a:spcPts val="0"/>
              </a:spcBef>
              <a:spcAft>
                <a:spcPts val="0"/>
              </a:spcAft>
              <a:buSzPts val="6900"/>
              <a:buNone/>
              <a:defRPr sz="6900"/>
            </a:lvl2pPr>
            <a:lvl3pPr lvl="2" algn="ctr">
              <a:spcBef>
                <a:spcPts val="0"/>
              </a:spcBef>
              <a:spcAft>
                <a:spcPts val="0"/>
              </a:spcAft>
              <a:buSzPts val="6900"/>
              <a:buNone/>
              <a:defRPr sz="6900"/>
            </a:lvl3pPr>
            <a:lvl4pPr lvl="3" algn="ctr">
              <a:spcBef>
                <a:spcPts val="0"/>
              </a:spcBef>
              <a:spcAft>
                <a:spcPts val="0"/>
              </a:spcAft>
              <a:buSzPts val="6900"/>
              <a:buNone/>
              <a:defRPr sz="6900"/>
            </a:lvl4pPr>
            <a:lvl5pPr lvl="4" algn="ctr">
              <a:spcBef>
                <a:spcPts val="0"/>
              </a:spcBef>
              <a:spcAft>
                <a:spcPts val="0"/>
              </a:spcAft>
              <a:buSzPts val="6900"/>
              <a:buNone/>
              <a:defRPr sz="6900"/>
            </a:lvl5pPr>
            <a:lvl6pPr lvl="5" algn="ctr">
              <a:spcBef>
                <a:spcPts val="0"/>
              </a:spcBef>
              <a:spcAft>
                <a:spcPts val="0"/>
              </a:spcAft>
              <a:buSzPts val="6900"/>
              <a:buNone/>
              <a:defRPr sz="6900"/>
            </a:lvl6pPr>
            <a:lvl7pPr lvl="6" algn="ctr">
              <a:spcBef>
                <a:spcPts val="0"/>
              </a:spcBef>
              <a:spcAft>
                <a:spcPts val="0"/>
              </a:spcAft>
              <a:buSzPts val="6900"/>
              <a:buNone/>
              <a:defRPr sz="6900"/>
            </a:lvl7pPr>
            <a:lvl8pPr lvl="7" algn="ctr">
              <a:spcBef>
                <a:spcPts val="0"/>
              </a:spcBef>
              <a:spcAft>
                <a:spcPts val="0"/>
              </a:spcAft>
              <a:buSzPts val="6900"/>
              <a:buNone/>
              <a:defRPr sz="6900"/>
            </a:lvl8pPr>
            <a:lvl9pPr lvl="8" algn="ctr">
              <a:spcBef>
                <a:spcPts val="0"/>
              </a:spcBef>
              <a:spcAft>
                <a:spcPts val="0"/>
              </a:spcAft>
              <a:buSzPts val="6900"/>
              <a:buNone/>
              <a:defRPr sz="6900"/>
            </a:lvl9pPr>
          </a:lstStyle>
          <a:p/>
        </p:txBody>
      </p:sp>
      <p:sp>
        <p:nvSpPr>
          <p:cNvPr id="15" name="Google Shape;15;p2"/>
          <p:cNvSpPr txBox="1"/>
          <p:nvPr>
            <p:ph idx="1" type="subTitle"/>
          </p:nvPr>
        </p:nvSpPr>
        <p:spPr>
          <a:xfrm>
            <a:off x="415600" y="3778833"/>
            <a:ext cx="11360700" cy="10569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9pPr>
          </a:lstStyle>
          <a:p/>
        </p:txBody>
      </p:sp>
      <p:sp>
        <p:nvSpPr>
          <p:cNvPr id="16" name="Google Shape;16;p2"/>
          <p:cNvSpPr txBox="1"/>
          <p:nvPr>
            <p:ph idx="12" type="sldNum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CH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1"/>
          <p:cNvSpPr txBox="1"/>
          <p:nvPr>
            <p:ph hasCustomPrompt="1" type="title"/>
          </p:nvPr>
        </p:nvSpPr>
        <p:spPr>
          <a:xfrm>
            <a:off x="415600" y="1474833"/>
            <a:ext cx="11360700" cy="2618100"/>
          </a:xfrm>
          <a:prstGeom prst="rect">
            <a:avLst/>
          </a:prstGeom>
        </p:spPr>
        <p:txBody>
          <a:bodyPr anchorCtr="0" anchor="b" bIns="121900" lIns="121900" spcFirstLastPara="1" rIns="121900" wrap="square" tIns="1219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6000"/>
              <a:buNone/>
              <a:defRPr sz="16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6000"/>
              <a:buNone/>
              <a:defRPr sz="16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6000"/>
              <a:buNone/>
              <a:defRPr sz="16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6000"/>
              <a:buNone/>
              <a:defRPr sz="16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6000"/>
              <a:buNone/>
              <a:defRPr sz="16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6000"/>
              <a:buNone/>
              <a:defRPr sz="16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6000"/>
              <a:buNone/>
              <a:defRPr sz="16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6000"/>
              <a:buNone/>
              <a:defRPr sz="16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6000"/>
              <a:buNone/>
              <a:defRPr sz="16000"/>
            </a:lvl9pPr>
          </a:lstStyle>
          <a:p>
            <a:r>
              <a:t>xx%</a:t>
            </a:r>
          </a:p>
        </p:txBody>
      </p:sp>
      <p:sp>
        <p:nvSpPr>
          <p:cNvPr id="50" name="Google Shape;50;p11"/>
          <p:cNvSpPr txBox="1"/>
          <p:nvPr>
            <p:ph idx="1" type="body"/>
          </p:nvPr>
        </p:nvSpPr>
        <p:spPr>
          <a:xfrm>
            <a:off x="415600" y="4202967"/>
            <a:ext cx="11360700" cy="17343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rmAutofit/>
          </a:bodyPr>
          <a:lstStyle>
            <a:lvl1pPr indent="-381000" lvl="0" marL="457200" algn="ctr">
              <a:spcBef>
                <a:spcPts val="0"/>
              </a:spcBef>
              <a:spcAft>
                <a:spcPts val="0"/>
              </a:spcAft>
              <a:buSzPts val="2400"/>
              <a:buChar char="●"/>
              <a:defRPr/>
            </a:lvl1pPr>
            <a:lvl2pPr indent="-349250" lvl="1" marL="914400" algn="ctr">
              <a:spcBef>
                <a:spcPts val="0"/>
              </a:spcBef>
              <a:spcAft>
                <a:spcPts val="0"/>
              </a:spcAft>
              <a:buSzPts val="1900"/>
              <a:buChar char="○"/>
              <a:defRPr/>
            </a:lvl2pPr>
            <a:lvl3pPr indent="-349250" lvl="2" marL="1371600" algn="ctr">
              <a:spcBef>
                <a:spcPts val="0"/>
              </a:spcBef>
              <a:spcAft>
                <a:spcPts val="0"/>
              </a:spcAft>
              <a:buSzPts val="1900"/>
              <a:buChar char="■"/>
              <a:defRPr/>
            </a:lvl3pPr>
            <a:lvl4pPr indent="-349250" lvl="3" marL="1828800" algn="ctr">
              <a:spcBef>
                <a:spcPts val="0"/>
              </a:spcBef>
              <a:spcAft>
                <a:spcPts val="0"/>
              </a:spcAft>
              <a:buSzPts val="1900"/>
              <a:buChar char="●"/>
              <a:defRPr/>
            </a:lvl4pPr>
            <a:lvl5pPr indent="-349250" lvl="4" marL="2286000" algn="ctr">
              <a:spcBef>
                <a:spcPts val="0"/>
              </a:spcBef>
              <a:spcAft>
                <a:spcPts val="0"/>
              </a:spcAft>
              <a:buSzPts val="1900"/>
              <a:buChar char="○"/>
              <a:defRPr/>
            </a:lvl5pPr>
            <a:lvl6pPr indent="-349250" lvl="5" marL="2743200" algn="ctr">
              <a:spcBef>
                <a:spcPts val="0"/>
              </a:spcBef>
              <a:spcAft>
                <a:spcPts val="0"/>
              </a:spcAft>
              <a:buSzPts val="1900"/>
              <a:buChar char="■"/>
              <a:defRPr/>
            </a:lvl6pPr>
            <a:lvl7pPr indent="-349250" lvl="6" marL="3200400" algn="ctr">
              <a:spcBef>
                <a:spcPts val="0"/>
              </a:spcBef>
              <a:spcAft>
                <a:spcPts val="0"/>
              </a:spcAft>
              <a:buSzPts val="1900"/>
              <a:buChar char="●"/>
              <a:defRPr/>
            </a:lvl7pPr>
            <a:lvl8pPr indent="-349250" lvl="7" marL="3657600" algn="ctr">
              <a:spcBef>
                <a:spcPts val="0"/>
              </a:spcBef>
              <a:spcAft>
                <a:spcPts val="0"/>
              </a:spcAft>
              <a:buSzPts val="1900"/>
              <a:buChar char="○"/>
              <a:defRPr/>
            </a:lvl8pPr>
            <a:lvl9pPr indent="-349250" lvl="8" marL="4114800" algn="ctr">
              <a:spcBef>
                <a:spcPts val="0"/>
              </a:spcBef>
              <a:spcAft>
                <a:spcPts val="0"/>
              </a:spcAft>
              <a:buSzPts val="1900"/>
              <a:buChar char="■"/>
              <a:defRPr/>
            </a:lvl9pPr>
          </a:lstStyle>
          <a:p/>
        </p:txBody>
      </p:sp>
      <p:sp>
        <p:nvSpPr>
          <p:cNvPr id="51" name="Google Shape;51;p11"/>
          <p:cNvSpPr txBox="1"/>
          <p:nvPr>
            <p:ph idx="12" type="sldNum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CH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12"/>
          <p:cNvSpPr txBox="1"/>
          <p:nvPr>
            <p:ph idx="12" type="sldNum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CH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ingle Box">
  <p:cSld name="OBJECT_2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3"/>
          <p:cNvSpPr txBox="1"/>
          <p:nvPr>
            <p:ph type="title"/>
          </p:nvPr>
        </p:nvSpPr>
        <p:spPr>
          <a:xfrm>
            <a:off x="731837" y="260351"/>
            <a:ext cx="10728300" cy="9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lv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Raleway"/>
              <a:buNone/>
              <a:defRPr b="1" sz="3500">
                <a:latin typeface="Raleway"/>
                <a:ea typeface="Raleway"/>
                <a:cs typeface="Raleway"/>
                <a:sym typeface="Raleway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9pPr>
          </a:lstStyle>
          <a:p/>
        </p:txBody>
      </p:sp>
      <p:sp>
        <p:nvSpPr>
          <p:cNvPr id="56" name="Google Shape;56;p13"/>
          <p:cNvSpPr txBox="1"/>
          <p:nvPr>
            <p:ph idx="1" type="body"/>
          </p:nvPr>
        </p:nvSpPr>
        <p:spPr>
          <a:xfrm>
            <a:off x="731825" y="1061775"/>
            <a:ext cx="10728300" cy="5016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374650" lvl="0" marL="45720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300"/>
              <a:buChar char="●"/>
              <a:defRPr sz="2300"/>
            </a:lvl1pPr>
            <a:lvl2pPr indent="-374650" lvl="1" marL="914400" rtl="0" algn="l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2300"/>
              <a:buFont typeface="Arial"/>
              <a:buChar char="○"/>
              <a:defRPr sz="2300"/>
            </a:lvl2pPr>
            <a:lvl3pPr indent="-374650" lvl="2" marL="1371600" rtl="0" algn="l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2300"/>
              <a:buFont typeface="Arial"/>
              <a:buChar char="■"/>
              <a:defRPr sz="2300"/>
            </a:lvl3pPr>
            <a:lvl4pPr indent="-374650" lvl="3" marL="1828800" rtl="0" algn="l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2300"/>
              <a:buFont typeface="Arial"/>
              <a:buChar char="●"/>
              <a:defRPr sz="2300"/>
            </a:lvl4pPr>
            <a:lvl5pPr indent="-374650" lvl="4" marL="2286000" rtl="0" algn="l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2300"/>
              <a:buFont typeface="Arial"/>
              <a:buChar char="○"/>
              <a:defRPr sz="2300"/>
            </a:lvl5pPr>
            <a:lvl6pPr indent="-374650" lvl="5" marL="2743200" rtl="0" algn="l">
              <a:lnSpc>
                <a:spcPct val="9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2300"/>
              <a:buChar char="■"/>
              <a:defRPr sz="2300"/>
            </a:lvl6pPr>
            <a:lvl7pPr indent="-374650" lvl="6" marL="3200400" rtl="0" algn="l">
              <a:lnSpc>
                <a:spcPct val="9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2300"/>
              <a:buChar char="●"/>
              <a:defRPr sz="2300"/>
            </a:lvl7pPr>
            <a:lvl8pPr indent="-374650" lvl="7" marL="3657600" rtl="0" algn="l">
              <a:lnSpc>
                <a:spcPct val="9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2300"/>
              <a:buChar char="○"/>
              <a:defRPr sz="2300"/>
            </a:lvl8pPr>
            <a:lvl9pPr indent="-374650" lvl="8" marL="4114800" rtl="0" algn="l">
              <a:lnSpc>
                <a:spcPct val="90000"/>
              </a:lnSpc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2300"/>
              <a:buChar char="■"/>
              <a:defRPr sz="2300"/>
            </a:lvl9pPr>
          </a:lstStyle>
          <a:p/>
        </p:txBody>
      </p:sp>
      <p:sp>
        <p:nvSpPr>
          <p:cNvPr id="57" name="Google Shape;57;p13"/>
          <p:cNvSpPr txBox="1"/>
          <p:nvPr>
            <p:ph idx="12" type="sldNum"/>
          </p:nvPr>
        </p:nvSpPr>
        <p:spPr>
          <a:xfrm>
            <a:off x="11684085" y="6507094"/>
            <a:ext cx="322500" cy="216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rmAutofit/>
          </a:bodyPr>
          <a:lstStyle>
            <a:lvl1pPr indent="0" lvl="0" marL="0" rtl="0" algn="r">
              <a:spcBef>
                <a:spcPts val="0"/>
              </a:spcBef>
              <a:buNone/>
              <a:defRPr sz="1400"/>
            </a:lvl1pPr>
            <a:lvl2pPr indent="0" lvl="1" marL="0" rtl="0" algn="r">
              <a:spcBef>
                <a:spcPts val="0"/>
              </a:spcBef>
              <a:buNone/>
              <a:defRPr sz="1400"/>
            </a:lvl2pPr>
            <a:lvl3pPr indent="0" lvl="2" marL="0" rtl="0" algn="r">
              <a:spcBef>
                <a:spcPts val="0"/>
              </a:spcBef>
              <a:buNone/>
              <a:defRPr sz="1400"/>
            </a:lvl3pPr>
            <a:lvl4pPr indent="0" lvl="3" marL="0" rtl="0" algn="r">
              <a:spcBef>
                <a:spcPts val="0"/>
              </a:spcBef>
              <a:buNone/>
              <a:defRPr sz="1400"/>
            </a:lvl4pPr>
            <a:lvl5pPr indent="0" lvl="4" marL="0" rtl="0" algn="r">
              <a:spcBef>
                <a:spcPts val="0"/>
              </a:spcBef>
              <a:buNone/>
              <a:defRPr sz="1400"/>
            </a:lvl5pPr>
            <a:lvl6pPr indent="0" lvl="5" marL="0" rtl="0" algn="r">
              <a:spcBef>
                <a:spcPts val="0"/>
              </a:spcBef>
              <a:buNone/>
              <a:defRPr sz="1400"/>
            </a:lvl6pPr>
            <a:lvl7pPr indent="0" lvl="6" marL="0" rtl="0" algn="r">
              <a:spcBef>
                <a:spcPts val="0"/>
              </a:spcBef>
              <a:buNone/>
              <a:defRPr sz="1400"/>
            </a:lvl7pPr>
            <a:lvl8pPr indent="0" lvl="7" marL="0" rtl="0" algn="r">
              <a:spcBef>
                <a:spcPts val="0"/>
              </a:spcBef>
              <a:buNone/>
              <a:defRPr sz="1400"/>
            </a:lvl8pPr>
            <a:lvl9pPr indent="0" lvl="8" marL="0" rtl="0" algn="r">
              <a:spcBef>
                <a:spcPts val="0"/>
              </a:spcBef>
              <a:buNone/>
              <a:defRPr sz="1400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CH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ransition">
  <p:cSld name="Titelfolie 04_1"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4"/>
          <p:cNvSpPr txBox="1"/>
          <p:nvPr>
            <p:ph idx="12" type="sldNum"/>
          </p:nvPr>
        </p:nvSpPr>
        <p:spPr>
          <a:xfrm>
            <a:off x="11409045" y="6333134"/>
            <a:ext cx="731700" cy="5250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rmAutofit/>
          </a:bodyPr>
          <a:lstStyle>
            <a:lvl1pPr lvl="0" rtl="0">
              <a:buNone/>
              <a:defRPr>
                <a:solidFill>
                  <a:schemeClr val="lt1"/>
                </a:solidFill>
              </a:defRPr>
            </a:lvl1pPr>
            <a:lvl2pPr lvl="1" rtl="0">
              <a:buNone/>
              <a:defRPr>
                <a:solidFill>
                  <a:schemeClr val="lt1"/>
                </a:solidFill>
              </a:defRPr>
            </a:lvl2pPr>
            <a:lvl3pPr lvl="2" rtl="0">
              <a:buNone/>
              <a:defRPr>
                <a:solidFill>
                  <a:schemeClr val="lt1"/>
                </a:solidFill>
              </a:defRPr>
            </a:lvl3pPr>
            <a:lvl4pPr lvl="3" rtl="0">
              <a:buNone/>
              <a:defRPr>
                <a:solidFill>
                  <a:schemeClr val="lt1"/>
                </a:solidFill>
              </a:defRPr>
            </a:lvl4pPr>
            <a:lvl5pPr lvl="4" rtl="0">
              <a:buNone/>
              <a:defRPr>
                <a:solidFill>
                  <a:schemeClr val="lt1"/>
                </a:solidFill>
              </a:defRPr>
            </a:lvl5pPr>
            <a:lvl6pPr lvl="5" rtl="0">
              <a:buNone/>
              <a:defRPr>
                <a:solidFill>
                  <a:schemeClr val="lt1"/>
                </a:solidFill>
              </a:defRPr>
            </a:lvl6pPr>
            <a:lvl7pPr lvl="6" rtl="0">
              <a:buNone/>
              <a:defRPr>
                <a:solidFill>
                  <a:schemeClr val="lt1"/>
                </a:solidFill>
              </a:defRPr>
            </a:lvl7pPr>
            <a:lvl8pPr lvl="7" rtl="0">
              <a:buNone/>
              <a:defRPr>
                <a:solidFill>
                  <a:schemeClr val="lt1"/>
                </a:solidFill>
              </a:defRPr>
            </a:lvl8pPr>
            <a:lvl9pPr lvl="8" rtl="0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CH"/>
              <a:t>‹#›</a:t>
            </a:fld>
            <a:endParaRPr/>
          </a:p>
        </p:txBody>
      </p:sp>
      <p:sp>
        <p:nvSpPr>
          <p:cNvPr id="60" name="Google Shape;60;p14"/>
          <p:cNvSpPr/>
          <p:nvPr/>
        </p:nvSpPr>
        <p:spPr>
          <a:xfrm>
            <a:off x="731825" y="703500"/>
            <a:ext cx="10677300" cy="5192400"/>
          </a:xfrm>
          <a:prstGeom prst="rect">
            <a:avLst/>
          </a:prstGeom>
          <a:solidFill>
            <a:srgbClr val="595959">
              <a:alpha val="83800"/>
            </a:srgbClr>
          </a:solidFill>
          <a:ln cap="flat" cmpd="sng" w="9525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4000">
              <a:solidFill>
                <a:schemeClr val="lt1"/>
              </a:solidFill>
              <a:highlight>
                <a:schemeClr val="accent1"/>
              </a:highlight>
            </a:endParaRPr>
          </a:p>
        </p:txBody>
      </p:sp>
      <p:sp>
        <p:nvSpPr>
          <p:cNvPr id="61" name="Google Shape;61;p14"/>
          <p:cNvSpPr txBox="1"/>
          <p:nvPr>
            <p:ph type="title"/>
          </p:nvPr>
        </p:nvSpPr>
        <p:spPr>
          <a:xfrm>
            <a:off x="731825" y="2887225"/>
            <a:ext cx="10677300" cy="16419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rm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500"/>
              <a:buFont typeface="Raleway"/>
              <a:buNone/>
              <a:defRPr b="1" sz="3500">
                <a:solidFill>
                  <a:schemeClr val="lt1"/>
                </a:solidFill>
                <a:latin typeface="Raleway"/>
                <a:ea typeface="Raleway"/>
                <a:cs typeface="Raleway"/>
                <a:sym typeface="Raleway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700"/>
              <a:buNone/>
              <a:defRPr>
                <a:latin typeface="Lato"/>
                <a:ea typeface="Lato"/>
                <a:cs typeface="Lato"/>
                <a:sym typeface="Lato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3700"/>
              <a:buNone/>
              <a:defRPr>
                <a:latin typeface="Lato"/>
                <a:ea typeface="Lato"/>
                <a:cs typeface="Lato"/>
                <a:sym typeface="Lato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3700"/>
              <a:buNone/>
              <a:defRPr>
                <a:latin typeface="Lato"/>
                <a:ea typeface="Lato"/>
                <a:cs typeface="Lato"/>
                <a:sym typeface="Lato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3700"/>
              <a:buNone/>
              <a:defRPr>
                <a:latin typeface="Lato"/>
                <a:ea typeface="Lato"/>
                <a:cs typeface="Lato"/>
                <a:sym typeface="Lato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3700"/>
              <a:buNone/>
              <a:defRPr>
                <a:latin typeface="Lato"/>
                <a:ea typeface="Lato"/>
                <a:cs typeface="Lato"/>
                <a:sym typeface="Lato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3700"/>
              <a:buNone/>
              <a:defRPr>
                <a:latin typeface="Lato"/>
                <a:ea typeface="Lato"/>
                <a:cs typeface="Lato"/>
                <a:sym typeface="Lato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3700"/>
              <a:buNone/>
              <a:defRPr>
                <a:latin typeface="Lato"/>
                <a:ea typeface="Lato"/>
                <a:cs typeface="Lato"/>
                <a:sym typeface="Lato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3700"/>
              <a:buNone/>
              <a:defRPr>
                <a:latin typeface="Lato"/>
                <a:ea typeface="Lato"/>
                <a:cs typeface="Lato"/>
                <a:sym typeface="Lato"/>
              </a:defRPr>
            </a:lvl9pPr>
          </a:lstStyle>
          <a:p/>
        </p:txBody>
      </p:sp>
      <p:sp>
        <p:nvSpPr>
          <p:cNvPr id="62" name="Google Shape;62;p14"/>
          <p:cNvSpPr txBox="1"/>
          <p:nvPr>
            <p:ph idx="2" type="sldNum"/>
          </p:nvPr>
        </p:nvSpPr>
        <p:spPr>
          <a:xfrm>
            <a:off x="11684085" y="6507094"/>
            <a:ext cx="322500" cy="216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rmAutofit/>
          </a:bodyPr>
          <a:lstStyle>
            <a:lvl1pPr indent="0" lvl="0" marL="0" rtl="0" algn="r">
              <a:spcBef>
                <a:spcPts val="0"/>
              </a:spcBef>
              <a:buNone/>
              <a:defRPr sz="1400"/>
            </a:lvl1pPr>
            <a:lvl2pPr indent="0" lvl="1" marL="0" rtl="0" algn="r">
              <a:spcBef>
                <a:spcPts val="0"/>
              </a:spcBef>
              <a:buNone/>
              <a:defRPr sz="1400"/>
            </a:lvl2pPr>
            <a:lvl3pPr indent="0" lvl="2" marL="0" rtl="0" algn="r">
              <a:spcBef>
                <a:spcPts val="0"/>
              </a:spcBef>
              <a:buNone/>
              <a:defRPr sz="1400"/>
            </a:lvl3pPr>
            <a:lvl4pPr indent="0" lvl="3" marL="0" rtl="0" algn="r">
              <a:spcBef>
                <a:spcPts val="0"/>
              </a:spcBef>
              <a:buNone/>
              <a:defRPr sz="1400"/>
            </a:lvl4pPr>
            <a:lvl5pPr indent="0" lvl="4" marL="0" rtl="0" algn="r">
              <a:spcBef>
                <a:spcPts val="0"/>
              </a:spcBef>
              <a:buNone/>
              <a:defRPr sz="1400"/>
            </a:lvl5pPr>
            <a:lvl6pPr indent="0" lvl="5" marL="0" rtl="0" algn="r">
              <a:spcBef>
                <a:spcPts val="0"/>
              </a:spcBef>
              <a:buNone/>
              <a:defRPr sz="1400"/>
            </a:lvl6pPr>
            <a:lvl7pPr indent="0" lvl="6" marL="0" rtl="0" algn="r">
              <a:spcBef>
                <a:spcPts val="0"/>
              </a:spcBef>
              <a:buNone/>
              <a:defRPr sz="1400"/>
            </a:lvl7pPr>
            <a:lvl8pPr indent="0" lvl="7" marL="0" rtl="0" algn="r">
              <a:spcBef>
                <a:spcPts val="0"/>
              </a:spcBef>
              <a:buNone/>
              <a:defRPr sz="1400"/>
            </a:lvl8pPr>
            <a:lvl9pPr indent="0" lvl="8" marL="0" rtl="0" algn="r">
              <a:spcBef>
                <a:spcPts val="0"/>
              </a:spcBef>
              <a:buNone/>
              <a:defRPr sz="1400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CH"/>
              <a:t>‹#›</a:t>
            </a:fld>
            <a:endParaRPr/>
          </a:p>
        </p:txBody>
      </p:sp>
    </p:spTree>
  </p:cSld>
  <p:clrMapOvr>
    <a:masterClrMapping/>
  </p:clrMapOvr>
  <p:extLst>
    <p:ext uri="{DCECCB84-F9BA-43D5-87BE-67443E8EF086}">
      <p15:sldGuideLst>
        <p15:guide id="1" orient="horz" pos="640">
          <p15:clr>
            <a:srgbClr val="FBAE40"/>
          </p15:clr>
        </p15:guide>
        <p15:guide id="2" orient="horz" pos="3952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>
  <p:cSld name="OBJECT_3"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15"/>
          <p:cNvSpPr txBox="1"/>
          <p:nvPr>
            <p:ph type="title"/>
          </p:nvPr>
        </p:nvSpPr>
        <p:spPr>
          <a:xfrm>
            <a:off x="838200" y="365125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9pPr>
          </a:lstStyle>
          <a:p/>
        </p:txBody>
      </p:sp>
      <p:sp>
        <p:nvSpPr>
          <p:cNvPr id="65" name="Google Shape;65;p15"/>
          <p:cNvSpPr txBox="1"/>
          <p:nvPr>
            <p:ph idx="1" type="body"/>
          </p:nvPr>
        </p:nvSpPr>
        <p:spPr>
          <a:xfrm>
            <a:off x="838200" y="1825625"/>
            <a:ext cx="10515600" cy="4351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/>
            </a:lvl1pPr>
            <a:lvl2pPr indent="-342900" lvl="1" marL="914400" rtl="0" algn="l">
              <a:lnSpc>
                <a:spcPct val="9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  <a:defRPr/>
            </a:lvl2pPr>
            <a:lvl3pPr indent="-342900" lvl="2" marL="1371600" rtl="0" algn="l">
              <a:lnSpc>
                <a:spcPct val="9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800"/>
              <a:buChar char="■"/>
              <a:defRPr/>
            </a:lvl3pPr>
            <a:lvl4pPr indent="-342900" lvl="3" marL="1828800" rtl="0" algn="l">
              <a:lnSpc>
                <a:spcPct val="9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/>
            </a:lvl4pPr>
            <a:lvl5pPr indent="-342900" lvl="4" marL="2286000" rtl="0" algn="l">
              <a:lnSpc>
                <a:spcPct val="9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  <a:defRPr/>
            </a:lvl5pPr>
            <a:lvl6pPr indent="-342900" lvl="5" marL="2743200" rtl="0" algn="l">
              <a:lnSpc>
                <a:spcPct val="9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800"/>
              <a:buChar char="■"/>
              <a:defRPr/>
            </a:lvl6pPr>
            <a:lvl7pPr indent="-342900" lvl="6" marL="3200400" rtl="0" algn="l">
              <a:lnSpc>
                <a:spcPct val="9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/>
            </a:lvl7pPr>
            <a:lvl8pPr indent="-342900" lvl="7" marL="3657600" rtl="0" algn="l">
              <a:lnSpc>
                <a:spcPct val="9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  <a:defRPr/>
            </a:lvl8pPr>
            <a:lvl9pPr indent="-342900" lvl="8" marL="4114800" rtl="0" algn="l">
              <a:lnSpc>
                <a:spcPct val="90000"/>
              </a:lnSpc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1800"/>
              <a:buChar char="■"/>
              <a:defRPr/>
            </a:lvl9pPr>
          </a:lstStyle>
          <a:p/>
        </p:txBody>
      </p:sp>
      <p:sp>
        <p:nvSpPr>
          <p:cNvPr id="66" name="Google Shape;66;p15"/>
          <p:cNvSpPr txBox="1"/>
          <p:nvPr>
            <p:ph idx="10" type="dt"/>
          </p:nvPr>
        </p:nvSpPr>
        <p:spPr>
          <a:xfrm>
            <a:off x="8382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5"/>
          <p:cNvSpPr txBox="1"/>
          <p:nvPr>
            <p:ph idx="11" type="ftr"/>
          </p:nvPr>
        </p:nvSpPr>
        <p:spPr>
          <a:xfrm>
            <a:off x="4038600" y="6356350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8" name="Google Shape;68;p15"/>
          <p:cNvSpPr txBox="1"/>
          <p:nvPr>
            <p:ph idx="12" type="sldNum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0" lvl="0" marL="0" rtl="0" algn="r">
              <a:spcBef>
                <a:spcPts val="0"/>
              </a:spcBef>
              <a:buNone/>
              <a:defRPr/>
            </a:lvl1pPr>
            <a:lvl2pPr indent="0" lvl="1" marL="0" rtl="0" algn="r">
              <a:spcBef>
                <a:spcPts val="0"/>
              </a:spcBef>
              <a:buNone/>
              <a:defRPr/>
            </a:lvl2pPr>
            <a:lvl3pPr indent="0" lvl="2" marL="0" rtl="0" algn="r">
              <a:spcBef>
                <a:spcPts val="0"/>
              </a:spcBef>
              <a:buNone/>
              <a:defRPr/>
            </a:lvl3pPr>
            <a:lvl4pPr indent="0" lvl="3" marL="0" rtl="0" algn="r">
              <a:spcBef>
                <a:spcPts val="0"/>
              </a:spcBef>
              <a:buNone/>
              <a:defRPr/>
            </a:lvl4pPr>
            <a:lvl5pPr indent="0" lvl="4" marL="0" rtl="0" algn="r">
              <a:spcBef>
                <a:spcPts val="0"/>
              </a:spcBef>
              <a:buNone/>
              <a:defRPr/>
            </a:lvl5pPr>
            <a:lvl6pPr indent="0" lvl="5" marL="0" rtl="0" algn="r">
              <a:spcBef>
                <a:spcPts val="0"/>
              </a:spcBef>
              <a:buNone/>
              <a:defRPr/>
            </a:lvl6pPr>
            <a:lvl7pPr indent="0" lvl="6" marL="0" rtl="0" algn="r">
              <a:spcBef>
                <a:spcPts val="0"/>
              </a:spcBef>
              <a:buNone/>
              <a:defRPr/>
            </a:lvl7pPr>
            <a:lvl8pPr indent="0" lvl="7" marL="0" rtl="0" algn="r">
              <a:spcBef>
                <a:spcPts val="0"/>
              </a:spcBef>
              <a:buNone/>
              <a:defRPr/>
            </a:lvl8pPr>
            <a:lvl9pPr indent="0" lvl="8" marL="0" rt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CH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 1">
  <p:cSld name="OBJECT_4"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16"/>
          <p:cNvSpPr txBox="1"/>
          <p:nvPr>
            <p:ph type="title"/>
          </p:nvPr>
        </p:nvSpPr>
        <p:spPr>
          <a:xfrm>
            <a:off x="838200" y="365125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9pPr>
          </a:lstStyle>
          <a:p/>
        </p:txBody>
      </p:sp>
      <p:sp>
        <p:nvSpPr>
          <p:cNvPr id="71" name="Google Shape;71;p16"/>
          <p:cNvSpPr txBox="1"/>
          <p:nvPr>
            <p:ph idx="1" type="body"/>
          </p:nvPr>
        </p:nvSpPr>
        <p:spPr>
          <a:xfrm>
            <a:off x="838200" y="1825625"/>
            <a:ext cx="10515600" cy="4351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/>
            </a:lvl1pPr>
            <a:lvl2pPr indent="-342900" lvl="1" marL="914400" rtl="0" algn="l">
              <a:lnSpc>
                <a:spcPct val="9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  <a:defRPr/>
            </a:lvl2pPr>
            <a:lvl3pPr indent="-342900" lvl="2" marL="1371600" rtl="0" algn="l">
              <a:lnSpc>
                <a:spcPct val="9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800"/>
              <a:buChar char="■"/>
              <a:defRPr/>
            </a:lvl3pPr>
            <a:lvl4pPr indent="-342900" lvl="3" marL="1828800" rtl="0" algn="l">
              <a:lnSpc>
                <a:spcPct val="9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/>
            </a:lvl4pPr>
            <a:lvl5pPr indent="-342900" lvl="4" marL="2286000" rtl="0" algn="l">
              <a:lnSpc>
                <a:spcPct val="9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  <a:defRPr/>
            </a:lvl5pPr>
            <a:lvl6pPr indent="-342900" lvl="5" marL="2743200" rtl="0" algn="l">
              <a:lnSpc>
                <a:spcPct val="9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800"/>
              <a:buChar char="■"/>
              <a:defRPr/>
            </a:lvl6pPr>
            <a:lvl7pPr indent="-342900" lvl="6" marL="3200400" rtl="0" algn="l">
              <a:lnSpc>
                <a:spcPct val="9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/>
            </a:lvl7pPr>
            <a:lvl8pPr indent="-342900" lvl="7" marL="3657600" rtl="0" algn="l">
              <a:lnSpc>
                <a:spcPct val="9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  <a:defRPr/>
            </a:lvl8pPr>
            <a:lvl9pPr indent="-342900" lvl="8" marL="4114800" rtl="0" algn="l">
              <a:lnSpc>
                <a:spcPct val="90000"/>
              </a:lnSpc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1800"/>
              <a:buChar char="■"/>
              <a:defRPr/>
            </a:lvl9pPr>
          </a:lstStyle>
          <a:p/>
        </p:txBody>
      </p:sp>
      <p:sp>
        <p:nvSpPr>
          <p:cNvPr id="72" name="Google Shape;72;p16"/>
          <p:cNvSpPr txBox="1"/>
          <p:nvPr>
            <p:ph idx="10" type="dt"/>
          </p:nvPr>
        </p:nvSpPr>
        <p:spPr>
          <a:xfrm>
            <a:off x="8382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6"/>
          <p:cNvSpPr txBox="1"/>
          <p:nvPr>
            <p:ph idx="11" type="ftr"/>
          </p:nvPr>
        </p:nvSpPr>
        <p:spPr>
          <a:xfrm>
            <a:off x="4038600" y="6356350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4" name="Google Shape;74;p16"/>
          <p:cNvSpPr txBox="1"/>
          <p:nvPr>
            <p:ph idx="12" type="sldNum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0" lvl="0" marL="0" rtl="0" algn="r">
              <a:spcBef>
                <a:spcPts val="0"/>
              </a:spcBef>
              <a:buNone/>
              <a:defRPr/>
            </a:lvl1pPr>
            <a:lvl2pPr indent="0" lvl="1" marL="0" rtl="0" algn="r">
              <a:spcBef>
                <a:spcPts val="0"/>
              </a:spcBef>
              <a:buNone/>
              <a:defRPr/>
            </a:lvl2pPr>
            <a:lvl3pPr indent="0" lvl="2" marL="0" rtl="0" algn="r">
              <a:spcBef>
                <a:spcPts val="0"/>
              </a:spcBef>
              <a:buNone/>
              <a:defRPr/>
            </a:lvl3pPr>
            <a:lvl4pPr indent="0" lvl="3" marL="0" rtl="0" algn="r">
              <a:spcBef>
                <a:spcPts val="0"/>
              </a:spcBef>
              <a:buNone/>
              <a:defRPr/>
            </a:lvl4pPr>
            <a:lvl5pPr indent="0" lvl="4" marL="0" rtl="0" algn="r">
              <a:spcBef>
                <a:spcPts val="0"/>
              </a:spcBef>
              <a:buNone/>
              <a:defRPr/>
            </a:lvl5pPr>
            <a:lvl6pPr indent="0" lvl="5" marL="0" rtl="0" algn="r">
              <a:spcBef>
                <a:spcPts val="0"/>
              </a:spcBef>
              <a:buNone/>
              <a:defRPr/>
            </a:lvl6pPr>
            <a:lvl7pPr indent="0" lvl="6" marL="0" rtl="0" algn="r">
              <a:spcBef>
                <a:spcPts val="0"/>
              </a:spcBef>
              <a:buNone/>
              <a:defRPr/>
            </a:lvl7pPr>
            <a:lvl8pPr indent="0" lvl="7" marL="0" rtl="0" algn="r">
              <a:spcBef>
                <a:spcPts val="0"/>
              </a:spcBef>
              <a:buNone/>
              <a:defRPr/>
            </a:lvl8pPr>
            <a:lvl9pPr indent="0" lvl="8" marL="0" rt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CH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extbox">
  <p:cSld name="OBJECT_5"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17"/>
          <p:cNvSpPr txBox="1"/>
          <p:nvPr>
            <p:ph type="title"/>
          </p:nvPr>
        </p:nvSpPr>
        <p:spPr>
          <a:xfrm>
            <a:off x="731837" y="260351"/>
            <a:ext cx="10728300" cy="9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lv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Raleway"/>
              <a:buNone/>
              <a:defRPr b="1" sz="3500">
                <a:latin typeface="Raleway"/>
                <a:ea typeface="Raleway"/>
                <a:cs typeface="Raleway"/>
                <a:sym typeface="Raleway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9pPr>
          </a:lstStyle>
          <a:p/>
        </p:txBody>
      </p:sp>
      <p:sp>
        <p:nvSpPr>
          <p:cNvPr id="77" name="Google Shape;77;p17"/>
          <p:cNvSpPr txBox="1"/>
          <p:nvPr/>
        </p:nvSpPr>
        <p:spPr>
          <a:xfrm>
            <a:off x="604100" y="1132025"/>
            <a:ext cx="11079900" cy="538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300"/>
          </a:p>
        </p:txBody>
      </p:sp>
      <p:sp>
        <p:nvSpPr>
          <p:cNvPr id="78" name="Google Shape;78;p17"/>
          <p:cNvSpPr txBox="1"/>
          <p:nvPr>
            <p:ph idx="12" type="sldNum"/>
          </p:nvPr>
        </p:nvSpPr>
        <p:spPr>
          <a:xfrm>
            <a:off x="11684085" y="6507094"/>
            <a:ext cx="322500" cy="216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rmAutofit/>
          </a:bodyPr>
          <a:lstStyle>
            <a:lvl1pPr indent="0" lvl="0" marL="0" rtl="0" algn="r">
              <a:spcBef>
                <a:spcPts val="0"/>
              </a:spcBef>
              <a:buNone/>
              <a:defRPr sz="1400"/>
            </a:lvl1pPr>
            <a:lvl2pPr indent="0" lvl="1" marL="0" rtl="0" algn="r">
              <a:spcBef>
                <a:spcPts val="0"/>
              </a:spcBef>
              <a:buNone/>
              <a:defRPr sz="1400"/>
            </a:lvl2pPr>
            <a:lvl3pPr indent="0" lvl="2" marL="0" rtl="0" algn="r">
              <a:spcBef>
                <a:spcPts val="0"/>
              </a:spcBef>
              <a:buNone/>
              <a:defRPr sz="1400"/>
            </a:lvl3pPr>
            <a:lvl4pPr indent="0" lvl="3" marL="0" rtl="0" algn="r">
              <a:spcBef>
                <a:spcPts val="0"/>
              </a:spcBef>
              <a:buNone/>
              <a:defRPr sz="1400"/>
            </a:lvl4pPr>
            <a:lvl5pPr indent="0" lvl="4" marL="0" rtl="0" algn="r">
              <a:spcBef>
                <a:spcPts val="0"/>
              </a:spcBef>
              <a:buNone/>
              <a:defRPr sz="1400"/>
            </a:lvl5pPr>
            <a:lvl6pPr indent="0" lvl="5" marL="0" rtl="0" algn="r">
              <a:spcBef>
                <a:spcPts val="0"/>
              </a:spcBef>
              <a:buNone/>
              <a:defRPr sz="1400"/>
            </a:lvl6pPr>
            <a:lvl7pPr indent="0" lvl="6" marL="0" rtl="0" algn="r">
              <a:spcBef>
                <a:spcPts val="0"/>
              </a:spcBef>
              <a:buNone/>
              <a:defRPr sz="1400"/>
            </a:lvl7pPr>
            <a:lvl8pPr indent="0" lvl="7" marL="0" rtl="0" algn="r">
              <a:spcBef>
                <a:spcPts val="0"/>
              </a:spcBef>
              <a:buNone/>
              <a:defRPr sz="1400"/>
            </a:lvl8pPr>
            <a:lvl9pPr indent="0" lvl="8" marL="0" rtl="0" algn="r">
              <a:spcBef>
                <a:spcPts val="0"/>
              </a:spcBef>
              <a:buNone/>
              <a:defRPr sz="1400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CH"/>
              <a:t>‹#›</a:t>
            </a:fld>
            <a:endParaRPr/>
          </a:p>
        </p:txBody>
      </p:sp>
      <p:sp>
        <p:nvSpPr>
          <p:cNvPr id="79" name="Google Shape;79;p17"/>
          <p:cNvSpPr txBox="1"/>
          <p:nvPr/>
        </p:nvSpPr>
        <p:spPr>
          <a:xfrm>
            <a:off x="7282375" y="6764925"/>
            <a:ext cx="72699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0" name="Google Shape;80;p17"/>
          <p:cNvSpPr txBox="1"/>
          <p:nvPr/>
        </p:nvSpPr>
        <p:spPr>
          <a:xfrm>
            <a:off x="1804797" y="6392800"/>
            <a:ext cx="85824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de-CH"/>
              <a:t>Title of presentation</a:t>
            </a:r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plit Box">
  <p:cSld name="OBJECT_1"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8"/>
          <p:cNvSpPr txBox="1"/>
          <p:nvPr>
            <p:ph type="title"/>
          </p:nvPr>
        </p:nvSpPr>
        <p:spPr>
          <a:xfrm>
            <a:off x="731837" y="260351"/>
            <a:ext cx="10728300" cy="9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lv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Raleway"/>
              <a:buNone/>
              <a:defRPr b="1" sz="3500">
                <a:latin typeface="Raleway"/>
                <a:ea typeface="Raleway"/>
                <a:cs typeface="Raleway"/>
                <a:sym typeface="Raleway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9pPr>
          </a:lstStyle>
          <a:p/>
        </p:txBody>
      </p:sp>
      <p:sp>
        <p:nvSpPr>
          <p:cNvPr id="83" name="Google Shape;83;p18"/>
          <p:cNvSpPr txBox="1"/>
          <p:nvPr>
            <p:ph idx="1" type="body"/>
          </p:nvPr>
        </p:nvSpPr>
        <p:spPr>
          <a:xfrm>
            <a:off x="731825" y="1061775"/>
            <a:ext cx="4979700" cy="5016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374650" lvl="0" marL="45720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300"/>
              <a:buChar char="●"/>
              <a:defRPr sz="2300"/>
            </a:lvl1pPr>
            <a:lvl2pPr indent="-374650" lvl="1" marL="914400" rtl="0" algn="l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2300"/>
              <a:buFont typeface="Arial"/>
              <a:buChar char="○"/>
              <a:defRPr sz="2300"/>
            </a:lvl2pPr>
            <a:lvl3pPr indent="-374650" lvl="2" marL="1371600" rtl="0" algn="l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2300"/>
              <a:buFont typeface="Arial"/>
              <a:buChar char="■"/>
              <a:defRPr sz="2300"/>
            </a:lvl3pPr>
            <a:lvl4pPr indent="-374650" lvl="3" marL="1828800" rtl="0" algn="l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2300"/>
              <a:buFont typeface="Arial"/>
              <a:buChar char="●"/>
              <a:defRPr sz="2300"/>
            </a:lvl4pPr>
            <a:lvl5pPr indent="-374650" lvl="4" marL="2286000" rtl="0" algn="l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2300"/>
              <a:buFont typeface="Arial"/>
              <a:buChar char="○"/>
              <a:defRPr sz="2300"/>
            </a:lvl5pPr>
            <a:lvl6pPr indent="-374650" lvl="5" marL="2743200" rtl="0" algn="l">
              <a:lnSpc>
                <a:spcPct val="9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2300"/>
              <a:buChar char="■"/>
              <a:defRPr sz="2300"/>
            </a:lvl6pPr>
            <a:lvl7pPr indent="-374650" lvl="6" marL="3200400" rtl="0" algn="l">
              <a:lnSpc>
                <a:spcPct val="9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2300"/>
              <a:buChar char="●"/>
              <a:defRPr sz="2300"/>
            </a:lvl7pPr>
            <a:lvl8pPr indent="-374650" lvl="7" marL="3657600" rtl="0" algn="l">
              <a:lnSpc>
                <a:spcPct val="9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2300"/>
              <a:buChar char="○"/>
              <a:defRPr sz="2300"/>
            </a:lvl8pPr>
            <a:lvl9pPr indent="-374650" lvl="8" marL="4114800" rtl="0" algn="l">
              <a:lnSpc>
                <a:spcPct val="90000"/>
              </a:lnSpc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2300"/>
              <a:buChar char="■"/>
              <a:defRPr sz="2300"/>
            </a:lvl9pPr>
          </a:lstStyle>
          <a:p/>
        </p:txBody>
      </p:sp>
      <p:sp>
        <p:nvSpPr>
          <p:cNvPr id="84" name="Google Shape;84;p18"/>
          <p:cNvSpPr txBox="1"/>
          <p:nvPr>
            <p:ph idx="2" type="body"/>
          </p:nvPr>
        </p:nvSpPr>
        <p:spPr>
          <a:xfrm>
            <a:off x="6475775" y="1061775"/>
            <a:ext cx="4979700" cy="5016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374650" lvl="0" marL="45720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300"/>
              <a:buChar char="●"/>
              <a:defRPr sz="2300"/>
            </a:lvl1pPr>
            <a:lvl2pPr indent="-374650" lvl="1" marL="914400" rtl="0" algn="l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2300"/>
              <a:buFont typeface="Arial"/>
              <a:buChar char="○"/>
              <a:defRPr sz="2300"/>
            </a:lvl2pPr>
            <a:lvl3pPr indent="-374650" lvl="2" marL="1371600" rtl="0" algn="l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2300"/>
              <a:buFont typeface="Arial"/>
              <a:buChar char="■"/>
              <a:defRPr sz="2300"/>
            </a:lvl3pPr>
            <a:lvl4pPr indent="-374650" lvl="3" marL="1828800" rtl="0" algn="l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2300"/>
              <a:buFont typeface="Arial"/>
              <a:buChar char="●"/>
              <a:defRPr sz="2300"/>
            </a:lvl4pPr>
            <a:lvl5pPr indent="-374650" lvl="4" marL="2286000" rtl="0" algn="l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2300"/>
              <a:buFont typeface="Arial"/>
              <a:buChar char="○"/>
              <a:defRPr sz="2300"/>
            </a:lvl5pPr>
            <a:lvl6pPr indent="-374650" lvl="5" marL="2743200" rtl="0" algn="l">
              <a:lnSpc>
                <a:spcPct val="9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2300"/>
              <a:buChar char="■"/>
              <a:defRPr sz="2300"/>
            </a:lvl6pPr>
            <a:lvl7pPr indent="-374650" lvl="6" marL="3200400" rtl="0" algn="l">
              <a:lnSpc>
                <a:spcPct val="9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2300"/>
              <a:buChar char="●"/>
              <a:defRPr sz="2300"/>
            </a:lvl7pPr>
            <a:lvl8pPr indent="-374650" lvl="7" marL="3657600" rtl="0" algn="l">
              <a:lnSpc>
                <a:spcPct val="9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2300"/>
              <a:buChar char="○"/>
              <a:defRPr sz="2300"/>
            </a:lvl8pPr>
            <a:lvl9pPr indent="-374650" lvl="8" marL="4114800" rtl="0" algn="l">
              <a:lnSpc>
                <a:spcPct val="90000"/>
              </a:lnSpc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2300"/>
              <a:buChar char="■"/>
              <a:defRPr sz="2300"/>
            </a:lvl9pPr>
          </a:lstStyle>
          <a:p/>
        </p:txBody>
      </p:sp>
      <p:sp>
        <p:nvSpPr>
          <p:cNvPr id="85" name="Google Shape;85;p18"/>
          <p:cNvSpPr txBox="1"/>
          <p:nvPr>
            <p:ph idx="12" type="sldNum"/>
          </p:nvPr>
        </p:nvSpPr>
        <p:spPr>
          <a:xfrm>
            <a:off x="11684085" y="6507094"/>
            <a:ext cx="322500" cy="216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rmAutofit/>
          </a:bodyPr>
          <a:lstStyle>
            <a:lvl1pPr indent="0" lvl="0" marL="0" rtl="0" algn="r">
              <a:spcBef>
                <a:spcPts val="0"/>
              </a:spcBef>
              <a:buNone/>
              <a:defRPr sz="1400"/>
            </a:lvl1pPr>
            <a:lvl2pPr indent="0" lvl="1" marL="0" rtl="0" algn="r">
              <a:spcBef>
                <a:spcPts val="0"/>
              </a:spcBef>
              <a:buNone/>
              <a:defRPr sz="1400"/>
            </a:lvl2pPr>
            <a:lvl3pPr indent="0" lvl="2" marL="0" rtl="0" algn="r">
              <a:spcBef>
                <a:spcPts val="0"/>
              </a:spcBef>
              <a:buNone/>
              <a:defRPr sz="1400"/>
            </a:lvl3pPr>
            <a:lvl4pPr indent="0" lvl="3" marL="0" rtl="0" algn="r">
              <a:spcBef>
                <a:spcPts val="0"/>
              </a:spcBef>
              <a:buNone/>
              <a:defRPr sz="1400"/>
            </a:lvl4pPr>
            <a:lvl5pPr indent="0" lvl="4" marL="0" rtl="0" algn="r">
              <a:spcBef>
                <a:spcPts val="0"/>
              </a:spcBef>
              <a:buNone/>
              <a:defRPr sz="1400"/>
            </a:lvl5pPr>
            <a:lvl6pPr indent="0" lvl="5" marL="0" rtl="0" algn="r">
              <a:spcBef>
                <a:spcPts val="0"/>
              </a:spcBef>
              <a:buNone/>
              <a:defRPr sz="1400"/>
            </a:lvl6pPr>
            <a:lvl7pPr indent="0" lvl="6" marL="0" rtl="0" algn="r">
              <a:spcBef>
                <a:spcPts val="0"/>
              </a:spcBef>
              <a:buNone/>
              <a:defRPr sz="1400"/>
            </a:lvl7pPr>
            <a:lvl8pPr indent="0" lvl="7" marL="0" rtl="0" algn="r">
              <a:spcBef>
                <a:spcPts val="0"/>
              </a:spcBef>
              <a:buNone/>
              <a:defRPr sz="1400"/>
            </a:lvl8pPr>
            <a:lvl9pPr indent="0" lvl="8" marL="0" rtl="0" algn="r">
              <a:spcBef>
                <a:spcPts val="0"/>
              </a:spcBef>
              <a:buNone/>
              <a:defRPr sz="1400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CH"/>
              <a:t>‹#›</a:t>
            </a:fld>
            <a:endParaRPr/>
          </a:p>
        </p:txBody>
      </p:sp>
      <p:sp>
        <p:nvSpPr>
          <p:cNvPr id="86" name="Google Shape;86;p18"/>
          <p:cNvSpPr txBox="1"/>
          <p:nvPr/>
        </p:nvSpPr>
        <p:spPr>
          <a:xfrm>
            <a:off x="1804797" y="6392800"/>
            <a:ext cx="85824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de-CH"/>
              <a:t>Title of presentation</a:t>
            </a:r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ransition 2">
  <p:cSld name="Titelfolie 01_1_2_1_1"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9"/>
          <p:cNvSpPr/>
          <p:nvPr/>
        </p:nvSpPr>
        <p:spPr>
          <a:xfrm>
            <a:off x="-164750" y="-38075"/>
            <a:ext cx="8442600" cy="6976200"/>
          </a:xfrm>
          <a:prstGeom prst="rect">
            <a:avLst/>
          </a:prstGeom>
          <a:gradFill>
            <a:gsLst>
              <a:gs pos="0">
                <a:srgbClr val="FFFFFF">
                  <a:alpha val="83800"/>
                </a:srgbClr>
              </a:gs>
              <a:gs pos="28000">
                <a:srgbClr val="B3B3B3">
                  <a:alpha val="83800"/>
                </a:srgbClr>
              </a:gs>
              <a:gs pos="35000">
                <a:srgbClr val="999999">
                  <a:alpha val="83800"/>
                </a:srgbClr>
              </a:gs>
              <a:gs pos="68000">
                <a:srgbClr val="666666">
                  <a:alpha val="83800"/>
                </a:srgbClr>
              </a:gs>
              <a:gs pos="82000">
                <a:srgbClr val="666666">
                  <a:alpha val="83800"/>
                </a:srgbClr>
              </a:gs>
              <a:gs pos="100000">
                <a:srgbClr val="666666">
                  <a:alpha val="83800"/>
                </a:srgbClr>
              </a:gs>
            </a:gsLst>
            <a:lin ang="16200038" scaled="0"/>
          </a:gra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9" name="Google Shape;89;p19"/>
          <p:cNvSpPr txBox="1"/>
          <p:nvPr>
            <p:ph idx="12" type="sldNum"/>
          </p:nvPr>
        </p:nvSpPr>
        <p:spPr>
          <a:xfrm>
            <a:off x="11409045" y="6333134"/>
            <a:ext cx="731700" cy="5250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rmAutofit/>
          </a:bodyPr>
          <a:lstStyle>
            <a:lvl1pPr lvl="0" rtl="0">
              <a:buNone/>
              <a:defRPr sz="1300">
                <a:solidFill>
                  <a:schemeClr val="lt1"/>
                </a:solidFill>
              </a:defRPr>
            </a:lvl1pPr>
            <a:lvl2pPr lvl="1" rtl="0">
              <a:buNone/>
              <a:defRPr sz="1300">
                <a:solidFill>
                  <a:schemeClr val="lt1"/>
                </a:solidFill>
              </a:defRPr>
            </a:lvl2pPr>
            <a:lvl3pPr lvl="2" rtl="0">
              <a:buNone/>
              <a:defRPr sz="1300">
                <a:solidFill>
                  <a:schemeClr val="lt1"/>
                </a:solidFill>
              </a:defRPr>
            </a:lvl3pPr>
            <a:lvl4pPr lvl="3" rtl="0">
              <a:buNone/>
              <a:defRPr sz="1300">
                <a:solidFill>
                  <a:schemeClr val="lt1"/>
                </a:solidFill>
              </a:defRPr>
            </a:lvl4pPr>
            <a:lvl5pPr lvl="4" rtl="0">
              <a:buNone/>
              <a:defRPr sz="1300">
                <a:solidFill>
                  <a:schemeClr val="lt1"/>
                </a:solidFill>
              </a:defRPr>
            </a:lvl5pPr>
            <a:lvl6pPr lvl="5" rtl="0">
              <a:buNone/>
              <a:defRPr sz="1300">
                <a:solidFill>
                  <a:schemeClr val="lt1"/>
                </a:solidFill>
              </a:defRPr>
            </a:lvl6pPr>
            <a:lvl7pPr lvl="6" rtl="0">
              <a:buNone/>
              <a:defRPr sz="1300">
                <a:solidFill>
                  <a:schemeClr val="lt1"/>
                </a:solidFill>
              </a:defRPr>
            </a:lvl7pPr>
            <a:lvl8pPr lvl="7" rtl="0">
              <a:buNone/>
              <a:defRPr sz="1300">
                <a:solidFill>
                  <a:schemeClr val="lt1"/>
                </a:solidFill>
              </a:defRPr>
            </a:lvl8pPr>
            <a:lvl9pPr lvl="8" rtl="0">
              <a:buNone/>
              <a:defRPr sz="1300"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CH"/>
              <a:t>‹#›</a:t>
            </a:fld>
            <a:endParaRPr/>
          </a:p>
        </p:txBody>
      </p:sp>
      <p:sp>
        <p:nvSpPr>
          <p:cNvPr id="90" name="Google Shape;90;p19"/>
          <p:cNvSpPr txBox="1"/>
          <p:nvPr>
            <p:ph idx="2" type="sldNum"/>
          </p:nvPr>
        </p:nvSpPr>
        <p:spPr>
          <a:xfrm>
            <a:off x="11684085" y="6507094"/>
            <a:ext cx="322500" cy="216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rmAutofit/>
          </a:bodyPr>
          <a:lstStyle>
            <a:lvl1pPr indent="0" lvl="0" marL="0" rtl="0" algn="r">
              <a:spcBef>
                <a:spcPts val="0"/>
              </a:spcBef>
              <a:buNone/>
              <a:defRPr sz="1400"/>
            </a:lvl1pPr>
            <a:lvl2pPr indent="0" lvl="1" marL="0" rtl="0" algn="r">
              <a:spcBef>
                <a:spcPts val="0"/>
              </a:spcBef>
              <a:buNone/>
              <a:defRPr sz="1400"/>
            </a:lvl2pPr>
            <a:lvl3pPr indent="0" lvl="2" marL="0" rtl="0" algn="r">
              <a:spcBef>
                <a:spcPts val="0"/>
              </a:spcBef>
              <a:buNone/>
              <a:defRPr sz="1400"/>
            </a:lvl3pPr>
            <a:lvl4pPr indent="0" lvl="3" marL="0" rtl="0" algn="r">
              <a:spcBef>
                <a:spcPts val="0"/>
              </a:spcBef>
              <a:buNone/>
              <a:defRPr sz="1400"/>
            </a:lvl4pPr>
            <a:lvl5pPr indent="0" lvl="4" marL="0" rtl="0" algn="r">
              <a:spcBef>
                <a:spcPts val="0"/>
              </a:spcBef>
              <a:buNone/>
              <a:defRPr sz="1400"/>
            </a:lvl5pPr>
            <a:lvl6pPr indent="0" lvl="5" marL="0" rtl="0" algn="r">
              <a:spcBef>
                <a:spcPts val="0"/>
              </a:spcBef>
              <a:buNone/>
              <a:defRPr sz="1400"/>
            </a:lvl6pPr>
            <a:lvl7pPr indent="0" lvl="6" marL="0" rtl="0" algn="r">
              <a:spcBef>
                <a:spcPts val="0"/>
              </a:spcBef>
              <a:buNone/>
              <a:defRPr sz="1400"/>
            </a:lvl7pPr>
            <a:lvl8pPr indent="0" lvl="7" marL="0" rtl="0" algn="r">
              <a:spcBef>
                <a:spcPts val="0"/>
              </a:spcBef>
              <a:buNone/>
              <a:defRPr sz="1400"/>
            </a:lvl8pPr>
            <a:lvl9pPr indent="0" lvl="8" marL="0" rtl="0" algn="r">
              <a:spcBef>
                <a:spcPts val="0"/>
              </a:spcBef>
              <a:buNone/>
              <a:defRPr sz="1400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CH"/>
              <a:t>‹#›</a:t>
            </a:fld>
            <a:endParaRPr/>
          </a:p>
        </p:txBody>
      </p:sp>
      <p:sp>
        <p:nvSpPr>
          <p:cNvPr id="91" name="Google Shape;91;p19"/>
          <p:cNvSpPr txBox="1"/>
          <p:nvPr>
            <p:ph type="title"/>
          </p:nvPr>
        </p:nvSpPr>
        <p:spPr>
          <a:xfrm>
            <a:off x="731825" y="2887225"/>
            <a:ext cx="6298200" cy="16419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rm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500"/>
              <a:buFont typeface="Raleway"/>
              <a:buNone/>
              <a:defRPr b="1" sz="3500">
                <a:solidFill>
                  <a:schemeClr val="lt1"/>
                </a:solidFill>
                <a:latin typeface="Raleway"/>
                <a:ea typeface="Raleway"/>
                <a:cs typeface="Raleway"/>
                <a:sym typeface="Raleway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700"/>
              <a:buNone/>
              <a:defRPr>
                <a:latin typeface="Lato"/>
                <a:ea typeface="Lato"/>
                <a:cs typeface="Lato"/>
                <a:sym typeface="Lato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3700"/>
              <a:buNone/>
              <a:defRPr>
                <a:latin typeface="Lato"/>
                <a:ea typeface="Lato"/>
                <a:cs typeface="Lato"/>
                <a:sym typeface="Lato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3700"/>
              <a:buNone/>
              <a:defRPr>
                <a:latin typeface="Lato"/>
                <a:ea typeface="Lato"/>
                <a:cs typeface="Lato"/>
                <a:sym typeface="Lato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3700"/>
              <a:buNone/>
              <a:defRPr>
                <a:latin typeface="Lato"/>
                <a:ea typeface="Lato"/>
                <a:cs typeface="Lato"/>
                <a:sym typeface="Lato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3700"/>
              <a:buNone/>
              <a:defRPr>
                <a:latin typeface="Lato"/>
                <a:ea typeface="Lato"/>
                <a:cs typeface="Lato"/>
                <a:sym typeface="Lato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3700"/>
              <a:buNone/>
              <a:defRPr>
                <a:latin typeface="Lato"/>
                <a:ea typeface="Lato"/>
                <a:cs typeface="Lato"/>
                <a:sym typeface="Lato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3700"/>
              <a:buNone/>
              <a:defRPr>
                <a:latin typeface="Lato"/>
                <a:ea typeface="Lato"/>
                <a:cs typeface="Lato"/>
                <a:sym typeface="Lato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3700"/>
              <a:buNone/>
              <a:defRPr>
                <a:latin typeface="Lato"/>
                <a:ea typeface="Lato"/>
                <a:cs typeface="Lato"/>
                <a:sym typeface="Lato"/>
              </a:defRPr>
            </a:lvl9pPr>
          </a:lstStyle>
          <a:p/>
        </p:txBody>
      </p:sp>
      <p:sp>
        <p:nvSpPr>
          <p:cNvPr id="92" name="Google Shape;92;p19"/>
          <p:cNvSpPr txBox="1"/>
          <p:nvPr/>
        </p:nvSpPr>
        <p:spPr>
          <a:xfrm>
            <a:off x="1804797" y="6392800"/>
            <a:ext cx="85824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de-CH"/>
              <a:t>Title of presentation</a:t>
            </a:r>
            <a:endParaRPr/>
          </a:p>
        </p:txBody>
      </p:sp>
    </p:spTree>
  </p:cSld>
  <p:clrMapOvr>
    <a:masterClrMapping/>
  </p:clrMapOvr>
  <p:extLst>
    <p:ext uri="{DCECCB84-F9BA-43D5-87BE-67443E8EF086}">
      <p15:sldGuideLst>
        <p15:guide id="1" pos="3840">
          <p15:clr>
            <a:srgbClr val="FBAE40"/>
          </p15:clr>
        </p15:guide>
        <p15:guide id="2" orient="horz" pos="640">
          <p15:clr>
            <a:srgbClr val="FBAE40"/>
          </p15:clr>
        </p15:guide>
        <p15:guide id="3" orient="horz" pos="3952">
          <p15:clr>
            <a:srgbClr val="FBAE40"/>
          </p15:clr>
        </p15:guide>
        <p15:guide id="4" pos="6108">
          <p15:clr>
            <a:srgbClr val="FBAE40"/>
          </p15:clr>
        </p15:guide>
      </p15:sldGuideLst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ransition 3">
  <p:cSld name="Titelfolie 01_1_2_2_1"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0"/>
          <p:cNvSpPr/>
          <p:nvPr/>
        </p:nvSpPr>
        <p:spPr>
          <a:xfrm>
            <a:off x="0" y="2050300"/>
            <a:ext cx="12192000" cy="4807800"/>
          </a:xfrm>
          <a:prstGeom prst="rect">
            <a:avLst/>
          </a:prstGeom>
          <a:gradFill>
            <a:gsLst>
              <a:gs pos="0">
                <a:srgbClr val="FFFFFF">
                  <a:alpha val="83800"/>
                </a:srgbClr>
              </a:gs>
              <a:gs pos="28000">
                <a:srgbClr val="B3B3B3">
                  <a:alpha val="83800"/>
                </a:srgbClr>
              </a:gs>
              <a:gs pos="35000">
                <a:srgbClr val="999999">
                  <a:alpha val="83800"/>
                </a:srgbClr>
              </a:gs>
              <a:gs pos="68000">
                <a:srgbClr val="666666">
                  <a:alpha val="83800"/>
                </a:srgbClr>
              </a:gs>
              <a:gs pos="82000">
                <a:srgbClr val="666666">
                  <a:alpha val="83800"/>
                </a:srgbClr>
              </a:gs>
              <a:gs pos="100000">
                <a:srgbClr val="666666">
                  <a:alpha val="83800"/>
                </a:srgbClr>
              </a:gs>
            </a:gsLst>
            <a:lin ang="16200038" scaled="0"/>
          </a:gra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5" name="Google Shape;95;p20"/>
          <p:cNvSpPr txBox="1"/>
          <p:nvPr>
            <p:ph idx="12" type="sldNum"/>
          </p:nvPr>
        </p:nvSpPr>
        <p:spPr>
          <a:xfrm>
            <a:off x="11684085" y="6507094"/>
            <a:ext cx="322500" cy="216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rmAutofit/>
          </a:bodyPr>
          <a:lstStyle>
            <a:lvl1pPr indent="0" lvl="0" marL="0" rtl="0" algn="r">
              <a:spcBef>
                <a:spcPts val="0"/>
              </a:spcBef>
              <a:buNone/>
              <a:defRPr sz="1400"/>
            </a:lvl1pPr>
            <a:lvl2pPr indent="0" lvl="1" marL="0" rtl="0" algn="r">
              <a:spcBef>
                <a:spcPts val="0"/>
              </a:spcBef>
              <a:buNone/>
              <a:defRPr sz="1400"/>
            </a:lvl2pPr>
            <a:lvl3pPr indent="0" lvl="2" marL="0" rtl="0" algn="r">
              <a:spcBef>
                <a:spcPts val="0"/>
              </a:spcBef>
              <a:buNone/>
              <a:defRPr sz="1400"/>
            </a:lvl3pPr>
            <a:lvl4pPr indent="0" lvl="3" marL="0" rtl="0" algn="r">
              <a:spcBef>
                <a:spcPts val="0"/>
              </a:spcBef>
              <a:buNone/>
              <a:defRPr sz="1400"/>
            </a:lvl4pPr>
            <a:lvl5pPr indent="0" lvl="4" marL="0" rtl="0" algn="r">
              <a:spcBef>
                <a:spcPts val="0"/>
              </a:spcBef>
              <a:buNone/>
              <a:defRPr sz="1400"/>
            </a:lvl5pPr>
            <a:lvl6pPr indent="0" lvl="5" marL="0" rtl="0" algn="r">
              <a:spcBef>
                <a:spcPts val="0"/>
              </a:spcBef>
              <a:buNone/>
              <a:defRPr sz="1400"/>
            </a:lvl6pPr>
            <a:lvl7pPr indent="0" lvl="6" marL="0" rtl="0" algn="r">
              <a:spcBef>
                <a:spcPts val="0"/>
              </a:spcBef>
              <a:buNone/>
              <a:defRPr sz="1400"/>
            </a:lvl7pPr>
            <a:lvl8pPr indent="0" lvl="7" marL="0" rtl="0" algn="r">
              <a:spcBef>
                <a:spcPts val="0"/>
              </a:spcBef>
              <a:buNone/>
              <a:defRPr sz="1400"/>
            </a:lvl8pPr>
            <a:lvl9pPr indent="0" lvl="8" marL="0" rtl="0" algn="r">
              <a:spcBef>
                <a:spcPts val="0"/>
              </a:spcBef>
              <a:buNone/>
              <a:defRPr sz="1400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CH"/>
              <a:t>‹#›</a:t>
            </a:fld>
            <a:endParaRPr/>
          </a:p>
        </p:txBody>
      </p:sp>
      <p:sp>
        <p:nvSpPr>
          <p:cNvPr id="96" name="Google Shape;96;p20"/>
          <p:cNvSpPr txBox="1"/>
          <p:nvPr>
            <p:ph type="title"/>
          </p:nvPr>
        </p:nvSpPr>
        <p:spPr>
          <a:xfrm>
            <a:off x="2057100" y="2608050"/>
            <a:ext cx="8077800" cy="16419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rm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500"/>
              <a:buFont typeface="Raleway"/>
              <a:buNone/>
              <a:defRPr b="1" sz="3500">
                <a:solidFill>
                  <a:schemeClr val="lt1"/>
                </a:solidFill>
                <a:latin typeface="Raleway"/>
                <a:ea typeface="Raleway"/>
                <a:cs typeface="Raleway"/>
                <a:sym typeface="Raleway"/>
              </a:defRPr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3700"/>
              <a:buNone/>
              <a:defRPr>
                <a:latin typeface="Lato"/>
                <a:ea typeface="Lato"/>
                <a:cs typeface="Lato"/>
                <a:sym typeface="Lato"/>
              </a:defRPr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3700"/>
              <a:buNone/>
              <a:defRPr>
                <a:latin typeface="Lato"/>
                <a:ea typeface="Lato"/>
                <a:cs typeface="Lato"/>
                <a:sym typeface="Lato"/>
              </a:defRPr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3700"/>
              <a:buNone/>
              <a:defRPr>
                <a:latin typeface="Lato"/>
                <a:ea typeface="Lato"/>
                <a:cs typeface="Lato"/>
                <a:sym typeface="Lato"/>
              </a:defRPr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3700"/>
              <a:buNone/>
              <a:defRPr>
                <a:latin typeface="Lato"/>
                <a:ea typeface="Lato"/>
                <a:cs typeface="Lato"/>
                <a:sym typeface="Lato"/>
              </a:defRPr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3700"/>
              <a:buNone/>
              <a:defRPr>
                <a:latin typeface="Lato"/>
                <a:ea typeface="Lato"/>
                <a:cs typeface="Lato"/>
                <a:sym typeface="Lato"/>
              </a:defRPr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3700"/>
              <a:buNone/>
              <a:defRPr>
                <a:latin typeface="Lato"/>
                <a:ea typeface="Lato"/>
                <a:cs typeface="Lato"/>
                <a:sym typeface="Lato"/>
              </a:defRPr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3700"/>
              <a:buNone/>
              <a:defRPr>
                <a:latin typeface="Lato"/>
                <a:ea typeface="Lato"/>
                <a:cs typeface="Lato"/>
                <a:sym typeface="Lato"/>
              </a:defRPr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3700"/>
              <a:buNone/>
              <a:defRPr>
                <a:latin typeface="Lato"/>
                <a:ea typeface="Lato"/>
                <a:cs typeface="Lato"/>
                <a:sym typeface="Lato"/>
              </a:defRPr>
            </a:lvl9pPr>
          </a:lstStyle>
          <a:p/>
        </p:txBody>
      </p:sp>
      <p:sp>
        <p:nvSpPr>
          <p:cNvPr id="97" name="Google Shape;97;p20"/>
          <p:cNvSpPr txBox="1"/>
          <p:nvPr/>
        </p:nvSpPr>
        <p:spPr>
          <a:xfrm>
            <a:off x="1804797" y="6392800"/>
            <a:ext cx="85824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de-CH"/>
              <a:t>Title of presentation</a:t>
            </a:r>
            <a:endParaRPr/>
          </a:p>
        </p:txBody>
      </p:sp>
    </p:spTree>
  </p:cSld>
  <p:clrMapOvr>
    <a:masterClrMapping/>
  </p:clrMapOvr>
  <p:extLst>
    <p:ext uri="{DCECCB84-F9BA-43D5-87BE-67443E8EF086}">
      <p15:sldGuideLst>
        <p15:guide id="1" pos="3840">
          <p15:clr>
            <a:srgbClr val="FBAE40"/>
          </p15:clr>
        </p15:guide>
        <p15:guide id="2" orient="horz" pos="640">
          <p15:clr>
            <a:srgbClr val="FBAE40"/>
          </p15:clr>
        </p15:guide>
        <p15:guide id="3" orient="horz" pos="3952">
          <p15:clr>
            <a:srgbClr val="FBAE40"/>
          </p15:clr>
        </p15:guide>
        <p15:guide id="4" pos="6108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3"/>
          <p:cNvSpPr txBox="1"/>
          <p:nvPr>
            <p:ph type="title"/>
          </p:nvPr>
        </p:nvSpPr>
        <p:spPr>
          <a:xfrm>
            <a:off x="415600" y="2867800"/>
            <a:ext cx="11360700" cy="11223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19" name="Google Shape;19;p3"/>
          <p:cNvSpPr txBox="1"/>
          <p:nvPr>
            <p:ph idx="12" type="sldNum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CH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4"/>
          <p:cNvSpPr txBox="1"/>
          <p:nvPr>
            <p:ph type="title"/>
          </p:nvPr>
        </p:nvSpPr>
        <p:spPr>
          <a:xfrm>
            <a:off x="415600" y="593367"/>
            <a:ext cx="11360700" cy="763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9pPr>
          </a:lstStyle>
          <a:p/>
        </p:txBody>
      </p:sp>
      <p:sp>
        <p:nvSpPr>
          <p:cNvPr id="22" name="Google Shape;22;p4"/>
          <p:cNvSpPr txBox="1"/>
          <p:nvPr>
            <p:ph idx="1" type="body"/>
          </p:nvPr>
        </p:nvSpPr>
        <p:spPr>
          <a:xfrm>
            <a:off x="415600" y="1536633"/>
            <a:ext cx="11360700" cy="45552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rmAutofit/>
          </a:bodyPr>
          <a:lstStyle>
            <a:lvl1pPr indent="-381000" lvl="0" marL="457200">
              <a:spcBef>
                <a:spcPts val="0"/>
              </a:spcBef>
              <a:spcAft>
                <a:spcPts val="0"/>
              </a:spcAft>
              <a:buSzPts val="2400"/>
              <a:buChar char="●"/>
              <a:defRPr/>
            </a:lvl1pPr>
            <a:lvl2pPr indent="-349250" lvl="1" marL="914400">
              <a:spcBef>
                <a:spcPts val="0"/>
              </a:spcBef>
              <a:spcAft>
                <a:spcPts val="0"/>
              </a:spcAft>
              <a:buSzPts val="1900"/>
              <a:buChar char="○"/>
              <a:defRPr/>
            </a:lvl2pPr>
            <a:lvl3pPr indent="-349250" lvl="2" marL="1371600">
              <a:spcBef>
                <a:spcPts val="0"/>
              </a:spcBef>
              <a:spcAft>
                <a:spcPts val="0"/>
              </a:spcAft>
              <a:buSzPts val="1900"/>
              <a:buChar char="■"/>
              <a:defRPr/>
            </a:lvl3pPr>
            <a:lvl4pPr indent="-349250" lvl="3" marL="1828800">
              <a:spcBef>
                <a:spcPts val="0"/>
              </a:spcBef>
              <a:spcAft>
                <a:spcPts val="0"/>
              </a:spcAft>
              <a:buSzPts val="1900"/>
              <a:buChar char="●"/>
              <a:defRPr/>
            </a:lvl4pPr>
            <a:lvl5pPr indent="-349250" lvl="4" marL="2286000">
              <a:spcBef>
                <a:spcPts val="0"/>
              </a:spcBef>
              <a:spcAft>
                <a:spcPts val="0"/>
              </a:spcAft>
              <a:buSzPts val="1900"/>
              <a:buChar char="○"/>
              <a:defRPr/>
            </a:lvl5pPr>
            <a:lvl6pPr indent="-349250" lvl="5" marL="2743200">
              <a:spcBef>
                <a:spcPts val="0"/>
              </a:spcBef>
              <a:spcAft>
                <a:spcPts val="0"/>
              </a:spcAft>
              <a:buSzPts val="1900"/>
              <a:buChar char="■"/>
              <a:defRPr/>
            </a:lvl6pPr>
            <a:lvl7pPr indent="-349250" lvl="6" marL="3200400">
              <a:spcBef>
                <a:spcPts val="0"/>
              </a:spcBef>
              <a:spcAft>
                <a:spcPts val="0"/>
              </a:spcAft>
              <a:buSzPts val="1900"/>
              <a:buChar char="●"/>
              <a:defRPr/>
            </a:lvl7pPr>
            <a:lvl8pPr indent="-349250" lvl="7" marL="3657600">
              <a:spcBef>
                <a:spcPts val="0"/>
              </a:spcBef>
              <a:spcAft>
                <a:spcPts val="0"/>
              </a:spcAft>
              <a:buSzPts val="1900"/>
              <a:buChar char="○"/>
              <a:defRPr/>
            </a:lvl8pPr>
            <a:lvl9pPr indent="-349250" lvl="8" marL="4114800">
              <a:spcBef>
                <a:spcPts val="0"/>
              </a:spcBef>
              <a:spcAft>
                <a:spcPts val="0"/>
              </a:spcAft>
              <a:buSzPts val="1900"/>
              <a:buChar char="■"/>
              <a:defRPr/>
            </a:lvl9pPr>
          </a:lstStyle>
          <a:p/>
        </p:txBody>
      </p:sp>
      <p:sp>
        <p:nvSpPr>
          <p:cNvPr id="23" name="Google Shape;23;p4"/>
          <p:cNvSpPr txBox="1"/>
          <p:nvPr>
            <p:ph idx="12" type="sldNum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CH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4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5"/>
          <p:cNvSpPr txBox="1"/>
          <p:nvPr>
            <p:ph type="title"/>
          </p:nvPr>
        </p:nvSpPr>
        <p:spPr>
          <a:xfrm>
            <a:off x="415600" y="593367"/>
            <a:ext cx="11360700" cy="763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9pPr>
          </a:lstStyle>
          <a:p/>
        </p:txBody>
      </p:sp>
      <p:sp>
        <p:nvSpPr>
          <p:cNvPr id="26" name="Google Shape;26;p5"/>
          <p:cNvSpPr txBox="1"/>
          <p:nvPr>
            <p:ph idx="1" type="body"/>
          </p:nvPr>
        </p:nvSpPr>
        <p:spPr>
          <a:xfrm>
            <a:off x="415600" y="1536633"/>
            <a:ext cx="5333100" cy="45552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rmAutofit/>
          </a:bodyPr>
          <a:lstStyle>
            <a:lvl1pPr indent="-349250" lvl="0" marL="457200">
              <a:spcBef>
                <a:spcPts val="0"/>
              </a:spcBef>
              <a:spcAft>
                <a:spcPts val="0"/>
              </a:spcAft>
              <a:buSzPts val="1900"/>
              <a:buChar char="●"/>
              <a:defRPr sz="1900"/>
            </a:lvl1pPr>
            <a:lvl2pPr indent="-330200" lvl="1" marL="914400">
              <a:spcBef>
                <a:spcPts val="0"/>
              </a:spcBef>
              <a:spcAft>
                <a:spcPts val="0"/>
              </a:spcAft>
              <a:buSzPts val="1600"/>
              <a:buChar char="○"/>
              <a:defRPr sz="1600"/>
            </a:lvl2pPr>
            <a:lvl3pPr indent="-330200" lvl="2" marL="1371600">
              <a:spcBef>
                <a:spcPts val="0"/>
              </a:spcBef>
              <a:spcAft>
                <a:spcPts val="0"/>
              </a:spcAft>
              <a:buSzPts val="1600"/>
              <a:buChar char="■"/>
              <a:defRPr sz="1600"/>
            </a:lvl3pPr>
            <a:lvl4pPr indent="-330200" lvl="3" marL="1828800">
              <a:spcBef>
                <a:spcPts val="0"/>
              </a:spcBef>
              <a:spcAft>
                <a:spcPts val="0"/>
              </a:spcAft>
              <a:buSzPts val="1600"/>
              <a:buChar char="●"/>
              <a:defRPr sz="1600"/>
            </a:lvl4pPr>
            <a:lvl5pPr indent="-330200" lvl="4" marL="2286000">
              <a:spcBef>
                <a:spcPts val="0"/>
              </a:spcBef>
              <a:spcAft>
                <a:spcPts val="0"/>
              </a:spcAft>
              <a:buSzPts val="1600"/>
              <a:buChar char="○"/>
              <a:defRPr sz="1600"/>
            </a:lvl5pPr>
            <a:lvl6pPr indent="-330200" lvl="5" marL="2743200">
              <a:spcBef>
                <a:spcPts val="0"/>
              </a:spcBef>
              <a:spcAft>
                <a:spcPts val="0"/>
              </a:spcAft>
              <a:buSzPts val="1600"/>
              <a:buChar char="■"/>
              <a:defRPr sz="1600"/>
            </a:lvl6pPr>
            <a:lvl7pPr indent="-330200" lvl="6" marL="3200400">
              <a:spcBef>
                <a:spcPts val="0"/>
              </a:spcBef>
              <a:spcAft>
                <a:spcPts val="0"/>
              </a:spcAft>
              <a:buSzPts val="1600"/>
              <a:buChar char="●"/>
              <a:defRPr sz="1600"/>
            </a:lvl7pPr>
            <a:lvl8pPr indent="-330200" lvl="7" marL="3657600">
              <a:spcBef>
                <a:spcPts val="0"/>
              </a:spcBef>
              <a:spcAft>
                <a:spcPts val="0"/>
              </a:spcAft>
              <a:buSzPts val="1600"/>
              <a:buChar char="○"/>
              <a:defRPr sz="1600"/>
            </a:lvl8pPr>
            <a:lvl9pPr indent="-330200" lvl="8" marL="4114800">
              <a:spcBef>
                <a:spcPts val="0"/>
              </a:spcBef>
              <a:spcAft>
                <a:spcPts val="0"/>
              </a:spcAft>
              <a:buSzPts val="1600"/>
              <a:buChar char="■"/>
              <a:defRPr sz="1600"/>
            </a:lvl9pPr>
          </a:lstStyle>
          <a:p/>
        </p:txBody>
      </p:sp>
      <p:sp>
        <p:nvSpPr>
          <p:cNvPr id="27" name="Google Shape;27;p5"/>
          <p:cNvSpPr txBox="1"/>
          <p:nvPr>
            <p:ph idx="2" type="body"/>
          </p:nvPr>
        </p:nvSpPr>
        <p:spPr>
          <a:xfrm>
            <a:off x="6443200" y="1536633"/>
            <a:ext cx="5333100" cy="45552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rmAutofit/>
          </a:bodyPr>
          <a:lstStyle>
            <a:lvl1pPr indent="-349250" lvl="0" marL="457200">
              <a:spcBef>
                <a:spcPts val="0"/>
              </a:spcBef>
              <a:spcAft>
                <a:spcPts val="0"/>
              </a:spcAft>
              <a:buSzPts val="1900"/>
              <a:buChar char="●"/>
              <a:defRPr sz="1900"/>
            </a:lvl1pPr>
            <a:lvl2pPr indent="-330200" lvl="1" marL="914400">
              <a:spcBef>
                <a:spcPts val="0"/>
              </a:spcBef>
              <a:spcAft>
                <a:spcPts val="0"/>
              </a:spcAft>
              <a:buSzPts val="1600"/>
              <a:buChar char="○"/>
              <a:defRPr sz="1600"/>
            </a:lvl2pPr>
            <a:lvl3pPr indent="-330200" lvl="2" marL="1371600">
              <a:spcBef>
                <a:spcPts val="0"/>
              </a:spcBef>
              <a:spcAft>
                <a:spcPts val="0"/>
              </a:spcAft>
              <a:buSzPts val="1600"/>
              <a:buChar char="■"/>
              <a:defRPr sz="1600"/>
            </a:lvl3pPr>
            <a:lvl4pPr indent="-330200" lvl="3" marL="1828800">
              <a:spcBef>
                <a:spcPts val="0"/>
              </a:spcBef>
              <a:spcAft>
                <a:spcPts val="0"/>
              </a:spcAft>
              <a:buSzPts val="1600"/>
              <a:buChar char="●"/>
              <a:defRPr sz="1600"/>
            </a:lvl4pPr>
            <a:lvl5pPr indent="-330200" lvl="4" marL="2286000">
              <a:spcBef>
                <a:spcPts val="0"/>
              </a:spcBef>
              <a:spcAft>
                <a:spcPts val="0"/>
              </a:spcAft>
              <a:buSzPts val="1600"/>
              <a:buChar char="○"/>
              <a:defRPr sz="1600"/>
            </a:lvl5pPr>
            <a:lvl6pPr indent="-330200" lvl="5" marL="2743200">
              <a:spcBef>
                <a:spcPts val="0"/>
              </a:spcBef>
              <a:spcAft>
                <a:spcPts val="0"/>
              </a:spcAft>
              <a:buSzPts val="1600"/>
              <a:buChar char="■"/>
              <a:defRPr sz="1600"/>
            </a:lvl6pPr>
            <a:lvl7pPr indent="-330200" lvl="6" marL="3200400">
              <a:spcBef>
                <a:spcPts val="0"/>
              </a:spcBef>
              <a:spcAft>
                <a:spcPts val="0"/>
              </a:spcAft>
              <a:buSzPts val="1600"/>
              <a:buChar char="●"/>
              <a:defRPr sz="1600"/>
            </a:lvl7pPr>
            <a:lvl8pPr indent="-330200" lvl="7" marL="3657600">
              <a:spcBef>
                <a:spcPts val="0"/>
              </a:spcBef>
              <a:spcAft>
                <a:spcPts val="0"/>
              </a:spcAft>
              <a:buSzPts val="1600"/>
              <a:buChar char="○"/>
              <a:defRPr sz="1600"/>
            </a:lvl8pPr>
            <a:lvl9pPr indent="-330200" lvl="8" marL="4114800">
              <a:spcBef>
                <a:spcPts val="0"/>
              </a:spcBef>
              <a:spcAft>
                <a:spcPts val="0"/>
              </a:spcAft>
              <a:buSzPts val="1600"/>
              <a:buChar char="■"/>
              <a:defRPr sz="1600"/>
            </a:lvl9pPr>
          </a:lstStyle>
          <a:p/>
        </p:txBody>
      </p:sp>
      <p:sp>
        <p:nvSpPr>
          <p:cNvPr id="28" name="Google Shape;28;p5"/>
          <p:cNvSpPr txBox="1"/>
          <p:nvPr>
            <p:ph idx="12" type="sldNum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CH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6"/>
          <p:cNvSpPr txBox="1"/>
          <p:nvPr>
            <p:ph type="title"/>
          </p:nvPr>
        </p:nvSpPr>
        <p:spPr>
          <a:xfrm>
            <a:off x="415600" y="593367"/>
            <a:ext cx="11360700" cy="763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9pPr>
          </a:lstStyle>
          <a:p/>
        </p:txBody>
      </p:sp>
      <p:sp>
        <p:nvSpPr>
          <p:cNvPr id="31" name="Google Shape;31;p6"/>
          <p:cNvSpPr txBox="1"/>
          <p:nvPr>
            <p:ph idx="12" type="sldNum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CH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7"/>
          <p:cNvSpPr txBox="1"/>
          <p:nvPr>
            <p:ph type="title"/>
          </p:nvPr>
        </p:nvSpPr>
        <p:spPr>
          <a:xfrm>
            <a:off x="415600" y="740800"/>
            <a:ext cx="3744000" cy="1007700"/>
          </a:xfrm>
          <a:prstGeom prst="rect">
            <a:avLst/>
          </a:prstGeom>
        </p:spPr>
        <p:txBody>
          <a:bodyPr anchorCtr="0" anchor="b" bIns="121900" lIns="121900" spcFirstLastPara="1" rIns="121900" wrap="square" tIns="12190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2pPr>
            <a:lvl3pPr lvl="2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3pPr>
            <a:lvl4pPr lvl="3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4pPr>
            <a:lvl5pPr lvl="4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5pPr>
            <a:lvl6pPr lvl="5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6pPr>
            <a:lvl7pPr lvl="6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7pPr>
            <a:lvl8pPr lvl="7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8pPr>
            <a:lvl9pPr lvl="8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9pPr>
          </a:lstStyle>
          <a:p/>
        </p:txBody>
      </p:sp>
      <p:sp>
        <p:nvSpPr>
          <p:cNvPr id="34" name="Google Shape;34;p7"/>
          <p:cNvSpPr txBox="1"/>
          <p:nvPr>
            <p:ph idx="1" type="body"/>
          </p:nvPr>
        </p:nvSpPr>
        <p:spPr>
          <a:xfrm>
            <a:off x="415600" y="1852800"/>
            <a:ext cx="3744000" cy="42393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rmAutofit/>
          </a:bodyPr>
          <a:lstStyle>
            <a:lvl1pPr indent="-330200" lvl="0" marL="457200">
              <a:spcBef>
                <a:spcPts val="0"/>
              </a:spcBef>
              <a:spcAft>
                <a:spcPts val="0"/>
              </a:spcAft>
              <a:buSzPts val="1600"/>
              <a:buChar char="●"/>
              <a:defRPr sz="1600"/>
            </a:lvl1pPr>
            <a:lvl2pPr indent="-330200" lvl="1" marL="914400">
              <a:spcBef>
                <a:spcPts val="0"/>
              </a:spcBef>
              <a:spcAft>
                <a:spcPts val="0"/>
              </a:spcAft>
              <a:buSzPts val="1600"/>
              <a:buChar char="○"/>
              <a:defRPr sz="1600"/>
            </a:lvl2pPr>
            <a:lvl3pPr indent="-330200" lvl="2" marL="1371600">
              <a:spcBef>
                <a:spcPts val="0"/>
              </a:spcBef>
              <a:spcAft>
                <a:spcPts val="0"/>
              </a:spcAft>
              <a:buSzPts val="1600"/>
              <a:buChar char="■"/>
              <a:defRPr sz="1600"/>
            </a:lvl3pPr>
            <a:lvl4pPr indent="-330200" lvl="3" marL="1828800">
              <a:spcBef>
                <a:spcPts val="0"/>
              </a:spcBef>
              <a:spcAft>
                <a:spcPts val="0"/>
              </a:spcAft>
              <a:buSzPts val="1600"/>
              <a:buChar char="●"/>
              <a:defRPr sz="1600"/>
            </a:lvl4pPr>
            <a:lvl5pPr indent="-330200" lvl="4" marL="2286000">
              <a:spcBef>
                <a:spcPts val="0"/>
              </a:spcBef>
              <a:spcAft>
                <a:spcPts val="0"/>
              </a:spcAft>
              <a:buSzPts val="1600"/>
              <a:buChar char="○"/>
              <a:defRPr sz="1600"/>
            </a:lvl5pPr>
            <a:lvl6pPr indent="-330200" lvl="5" marL="2743200">
              <a:spcBef>
                <a:spcPts val="0"/>
              </a:spcBef>
              <a:spcAft>
                <a:spcPts val="0"/>
              </a:spcAft>
              <a:buSzPts val="1600"/>
              <a:buChar char="■"/>
              <a:defRPr sz="1600"/>
            </a:lvl6pPr>
            <a:lvl7pPr indent="-330200" lvl="6" marL="3200400">
              <a:spcBef>
                <a:spcPts val="0"/>
              </a:spcBef>
              <a:spcAft>
                <a:spcPts val="0"/>
              </a:spcAft>
              <a:buSzPts val="1600"/>
              <a:buChar char="●"/>
              <a:defRPr sz="1600"/>
            </a:lvl7pPr>
            <a:lvl8pPr indent="-330200" lvl="7" marL="3657600">
              <a:spcBef>
                <a:spcPts val="0"/>
              </a:spcBef>
              <a:spcAft>
                <a:spcPts val="0"/>
              </a:spcAft>
              <a:buSzPts val="1600"/>
              <a:buChar char="○"/>
              <a:defRPr sz="1600"/>
            </a:lvl8pPr>
            <a:lvl9pPr indent="-330200" lvl="8" marL="4114800">
              <a:spcBef>
                <a:spcPts val="0"/>
              </a:spcBef>
              <a:spcAft>
                <a:spcPts val="0"/>
              </a:spcAft>
              <a:buSzPts val="1600"/>
              <a:buChar char="■"/>
              <a:defRPr sz="1600"/>
            </a:lvl9pPr>
          </a:lstStyle>
          <a:p/>
        </p:txBody>
      </p:sp>
      <p:sp>
        <p:nvSpPr>
          <p:cNvPr id="35" name="Google Shape;35;p7"/>
          <p:cNvSpPr txBox="1"/>
          <p:nvPr>
            <p:ph idx="12" type="sldNum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CH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8"/>
          <p:cNvSpPr txBox="1"/>
          <p:nvPr>
            <p:ph type="title"/>
          </p:nvPr>
        </p:nvSpPr>
        <p:spPr>
          <a:xfrm>
            <a:off x="653667" y="600200"/>
            <a:ext cx="8490300" cy="54543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1pPr>
            <a:lvl2pPr lvl="1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2pPr>
            <a:lvl3pPr lvl="2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3pPr>
            <a:lvl4pPr lvl="3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4pPr>
            <a:lvl5pPr lvl="4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5pPr>
            <a:lvl6pPr lvl="5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6pPr>
            <a:lvl7pPr lvl="6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7pPr>
            <a:lvl8pPr lvl="7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8pPr>
            <a:lvl9pPr lvl="8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9pPr>
          </a:lstStyle>
          <a:p/>
        </p:txBody>
      </p:sp>
      <p:sp>
        <p:nvSpPr>
          <p:cNvPr id="38" name="Google Shape;38;p8"/>
          <p:cNvSpPr txBox="1"/>
          <p:nvPr>
            <p:ph idx="12" type="sldNum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CH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9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9"/>
          <p:cNvSpPr/>
          <p:nvPr/>
        </p:nvSpPr>
        <p:spPr>
          <a:xfrm>
            <a:off x="6096000" y="-167"/>
            <a:ext cx="6096000" cy="6858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1" name="Google Shape;41;p9"/>
          <p:cNvSpPr txBox="1"/>
          <p:nvPr>
            <p:ph type="title"/>
          </p:nvPr>
        </p:nvSpPr>
        <p:spPr>
          <a:xfrm>
            <a:off x="354000" y="1644233"/>
            <a:ext cx="5393700" cy="1976400"/>
          </a:xfrm>
          <a:prstGeom prst="rect">
            <a:avLst/>
          </a:prstGeom>
        </p:spPr>
        <p:txBody>
          <a:bodyPr anchorCtr="0" anchor="b" bIns="121900" lIns="121900" spcFirstLastPara="1" rIns="121900" wrap="square" tIns="1219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600"/>
              <a:buNone/>
              <a:defRPr sz="5600"/>
            </a:lvl1pPr>
            <a:lvl2pPr lvl="1" algn="ctr">
              <a:spcBef>
                <a:spcPts val="0"/>
              </a:spcBef>
              <a:spcAft>
                <a:spcPts val="0"/>
              </a:spcAft>
              <a:buSzPts val="5600"/>
              <a:buNone/>
              <a:defRPr sz="5600"/>
            </a:lvl2pPr>
            <a:lvl3pPr lvl="2" algn="ctr">
              <a:spcBef>
                <a:spcPts val="0"/>
              </a:spcBef>
              <a:spcAft>
                <a:spcPts val="0"/>
              </a:spcAft>
              <a:buSzPts val="5600"/>
              <a:buNone/>
              <a:defRPr sz="5600"/>
            </a:lvl3pPr>
            <a:lvl4pPr lvl="3" algn="ctr">
              <a:spcBef>
                <a:spcPts val="0"/>
              </a:spcBef>
              <a:spcAft>
                <a:spcPts val="0"/>
              </a:spcAft>
              <a:buSzPts val="5600"/>
              <a:buNone/>
              <a:defRPr sz="5600"/>
            </a:lvl4pPr>
            <a:lvl5pPr lvl="4" algn="ctr">
              <a:spcBef>
                <a:spcPts val="0"/>
              </a:spcBef>
              <a:spcAft>
                <a:spcPts val="0"/>
              </a:spcAft>
              <a:buSzPts val="5600"/>
              <a:buNone/>
              <a:defRPr sz="5600"/>
            </a:lvl5pPr>
            <a:lvl6pPr lvl="5" algn="ctr">
              <a:spcBef>
                <a:spcPts val="0"/>
              </a:spcBef>
              <a:spcAft>
                <a:spcPts val="0"/>
              </a:spcAft>
              <a:buSzPts val="5600"/>
              <a:buNone/>
              <a:defRPr sz="5600"/>
            </a:lvl6pPr>
            <a:lvl7pPr lvl="6" algn="ctr">
              <a:spcBef>
                <a:spcPts val="0"/>
              </a:spcBef>
              <a:spcAft>
                <a:spcPts val="0"/>
              </a:spcAft>
              <a:buSzPts val="5600"/>
              <a:buNone/>
              <a:defRPr sz="5600"/>
            </a:lvl7pPr>
            <a:lvl8pPr lvl="7" algn="ctr">
              <a:spcBef>
                <a:spcPts val="0"/>
              </a:spcBef>
              <a:spcAft>
                <a:spcPts val="0"/>
              </a:spcAft>
              <a:buSzPts val="5600"/>
              <a:buNone/>
              <a:defRPr sz="5600"/>
            </a:lvl8pPr>
            <a:lvl9pPr lvl="8" algn="ctr">
              <a:spcBef>
                <a:spcPts val="0"/>
              </a:spcBef>
              <a:spcAft>
                <a:spcPts val="0"/>
              </a:spcAft>
              <a:buSzPts val="5600"/>
              <a:buNone/>
              <a:defRPr sz="5600"/>
            </a:lvl9pPr>
          </a:lstStyle>
          <a:p/>
        </p:txBody>
      </p:sp>
      <p:sp>
        <p:nvSpPr>
          <p:cNvPr id="42" name="Google Shape;42;p9"/>
          <p:cNvSpPr txBox="1"/>
          <p:nvPr>
            <p:ph idx="1" type="subTitle"/>
          </p:nvPr>
        </p:nvSpPr>
        <p:spPr>
          <a:xfrm>
            <a:off x="354000" y="3737433"/>
            <a:ext cx="5393700" cy="16467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43" name="Google Shape;43;p9"/>
          <p:cNvSpPr txBox="1"/>
          <p:nvPr>
            <p:ph idx="2" type="body"/>
          </p:nvPr>
        </p:nvSpPr>
        <p:spPr>
          <a:xfrm>
            <a:off x="6586000" y="965433"/>
            <a:ext cx="5115900" cy="49269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rmAutofit/>
          </a:bodyPr>
          <a:lstStyle>
            <a:lvl1pPr indent="-381000" lvl="0" marL="457200">
              <a:spcBef>
                <a:spcPts val="0"/>
              </a:spcBef>
              <a:spcAft>
                <a:spcPts val="0"/>
              </a:spcAft>
              <a:buSzPts val="2400"/>
              <a:buChar char="●"/>
              <a:defRPr/>
            </a:lvl1pPr>
            <a:lvl2pPr indent="-349250" lvl="1" marL="914400">
              <a:spcBef>
                <a:spcPts val="0"/>
              </a:spcBef>
              <a:spcAft>
                <a:spcPts val="0"/>
              </a:spcAft>
              <a:buSzPts val="1900"/>
              <a:buChar char="○"/>
              <a:defRPr/>
            </a:lvl2pPr>
            <a:lvl3pPr indent="-349250" lvl="2" marL="1371600">
              <a:spcBef>
                <a:spcPts val="0"/>
              </a:spcBef>
              <a:spcAft>
                <a:spcPts val="0"/>
              </a:spcAft>
              <a:buSzPts val="1900"/>
              <a:buChar char="■"/>
              <a:defRPr/>
            </a:lvl3pPr>
            <a:lvl4pPr indent="-349250" lvl="3" marL="1828800">
              <a:spcBef>
                <a:spcPts val="0"/>
              </a:spcBef>
              <a:spcAft>
                <a:spcPts val="0"/>
              </a:spcAft>
              <a:buSzPts val="1900"/>
              <a:buChar char="●"/>
              <a:defRPr/>
            </a:lvl4pPr>
            <a:lvl5pPr indent="-349250" lvl="4" marL="2286000">
              <a:spcBef>
                <a:spcPts val="0"/>
              </a:spcBef>
              <a:spcAft>
                <a:spcPts val="0"/>
              </a:spcAft>
              <a:buSzPts val="1900"/>
              <a:buChar char="○"/>
              <a:defRPr/>
            </a:lvl5pPr>
            <a:lvl6pPr indent="-349250" lvl="5" marL="2743200">
              <a:spcBef>
                <a:spcPts val="0"/>
              </a:spcBef>
              <a:spcAft>
                <a:spcPts val="0"/>
              </a:spcAft>
              <a:buSzPts val="1900"/>
              <a:buChar char="■"/>
              <a:defRPr/>
            </a:lvl6pPr>
            <a:lvl7pPr indent="-349250" lvl="6" marL="3200400">
              <a:spcBef>
                <a:spcPts val="0"/>
              </a:spcBef>
              <a:spcAft>
                <a:spcPts val="0"/>
              </a:spcAft>
              <a:buSzPts val="1900"/>
              <a:buChar char="●"/>
              <a:defRPr/>
            </a:lvl7pPr>
            <a:lvl8pPr indent="-349250" lvl="7" marL="3657600">
              <a:spcBef>
                <a:spcPts val="0"/>
              </a:spcBef>
              <a:spcAft>
                <a:spcPts val="0"/>
              </a:spcAft>
              <a:buSzPts val="1900"/>
              <a:buChar char="○"/>
              <a:defRPr/>
            </a:lvl8pPr>
            <a:lvl9pPr indent="-349250" lvl="8" marL="4114800">
              <a:spcBef>
                <a:spcPts val="0"/>
              </a:spcBef>
              <a:spcAft>
                <a:spcPts val="0"/>
              </a:spcAft>
              <a:buSzPts val="1900"/>
              <a:buChar char="■"/>
              <a:defRPr/>
            </a:lvl9pPr>
          </a:lstStyle>
          <a:p/>
        </p:txBody>
      </p:sp>
      <p:sp>
        <p:nvSpPr>
          <p:cNvPr id="44" name="Google Shape;44;p9"/>
          <p:cNvSpPr txBox="1"/>
          <p:nvPr>
            <p:ph idx="12" type="sldNum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CH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0"/>
          <p:cNvSpPr txBox="1"/>
          <p:nvPr>
            <p:ph idx="1" type="body"/>
          </p:nvPr>
        </p:nvSpPr>
        <p:spPr>
          <a:xfrm>
            <a:off x="415600" y="5640767"/>
            <a:ext cx="7998300" cy="8067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1pPr>
          </a:lstStyle>
          <a:p/>
        </p:txBody>
      </p:sp>
      <p:sp>
        <p:nvSpPr>
          <p:cNvPr id="47" name="Google Shape;47;p10"/>
          <p:cNvSpPr txBox="1"/>
          <p:nvPr>
            <p:ph idx="12" type="sldNum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CH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20" Type="http://schemas.openxmlformats.org/officeDocument/2006/relationships/theme" Target="../theme/theme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5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14.xml"/><Relationship Id="rId17" Type="http://schemas.openxmlformats.org/officeDocument/2006/relationships/slideLayout" Target="../slideLayouts/slideLayout17.xml"/><Relationship Id="rId16" Type="http://schemas.openxmlformats.org/officeDocument/2006/relationships/slideLayout" Target="../slideLayouts/slideLayout16.xml"/><Relationship Id="rId5" Type="http://schemas.openxmlformats.org/officeDocument/2006/relationships/slideLayout" Target="../slideLayouts/slideLayout5.xml"/><Relationship Id="rId19" Type="http://schemas.openxmlformats.org/officeDocument/2006/relationships/slideLayout" Target="../slideLayouts/slideLayout19.xml"/><Relationship Id="rId6" Type="http://schemas.openxmlformats.org/officeDocument/2006/relationships/slideLayout" Target="../slideLayouts/slideLayout6.xml"/><Relationship Id="rId18" Type="http://schemas.openxmlformats.org/officeDocument/2006/relationships/slideLayout" Target="../slideLayouts/slideLayout18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/>
          <p:nvPr>
            <p:ph type="title"/>
          </p:nvPr>
        </p:nvSpPr>
        <p:spPr>
          <a:xfrm>
            <a:off x="415600" y="593367"/>
            <a:ext cx="11360700" cy="763500"/>
          </a:xfrm>
          <a:prstGeom prst="rect">
            <a:avLst/>
          </a:prstGeom>
          <a:noFill/>
          <a:ln>
            <a:noFill/>
          </a:ln>
        </p:spPr>
        <p:txBody>
          <a:bodyPr anchorCtr="0" anchor="t" bIns="121900" lIns="121900" spcFirstLastPara="1" rIns="121900" wrap="square" tIns="12190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None/>
              <a:defRPr sz="37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None/>
              <a:defRPr sz="37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None/>
              <a:defRPr sz="37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None/>
              <a:defRPr sz="37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None/>
              <a:defRPr sz="37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None/>
              <a:defRPr sz="37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None/>
              <a:defRPr sz="37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None/>
              <a:defRPr sz="37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None/>
              <a:defRPr sz="37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11" name="Google Shape;11;p1"/>
          <p:cNvSpPr txBox="1"/>
          <p:nvPr>
            <p:ph idx="1" type="body"/>
          </p:nvPr>
        </p:nvSpPr>
        <p:spPr>
          <a:xfrm>
            <a:off x="415600" y="1536633"/>
            <a:ext cx="11360700" cy="4555200"/>
          </a:xfrm>
          <a:prstGeom prst="rect">
            <a:avLst/>
          </a:prstGeom>
          <a:noFill/>
          <a:ln>
            <a:noFill/>
          </a:ln>
        </p:spPr>
        <p:txBody>
          <a:bodyPr anchorCtr="0" anchor="t" bIns="121900" lIns="121900" spcFirstLastPara="1" rIns="121900" wrap="square" tIns="121900">
            <a:normAutofit/>
          </a:bodyPr>
          <a:lstStyle>
            <a:lvl1pPr indent="-3810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Char char="●"/>
              <a:defRPr sz="2400">
                <a:solidFill>
                  <a:schemeClr val="dk2"/>
                </a:solidFill>
              </a:defRPr>
            </a:lvl1pPr>
            <a:lvl2pPr indent="-34925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900"/>
              <a:buChar char="○"/>
              <a:defRPr sz="1900">
                <a:solidFill>
                  <a:schemeClr val="dk2"/>
                </a:solidFill>
              </a:defRPr>
            </a:lvl2pPr>
            <a:lvl3pPr indent="-34925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900"/>
              <a:buChar char="■"/>
              <a:defRPr sz="1900">
                <a:solidFill>
                  <a:schemeClr val="dk2"/>
                </a:solidFill>
              </a:defRPr>
            </a:lvl3pPr>
            <a:lvl4pPr indent="-34925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900"/>
              <a:buChar char="●"/>
              <a:defRPr sz="1900">
                <a:solidFill>
                  <a:schemeClr val="dk2"/>
                </a:solidFill>
              </a:defRPr>
            </a:lvl4pPr>
            <a:lvl5pPr indent="-34925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900"/>
              <a:buChar char="○"/>
              <a:defRPr sz="1900">
                <a:solidFill>
                  <a:schemeClr val="dk2"/>
                </a:solidFill>
              </a:defRPr>
            </a:lvl5pPr>
            <a:lvl6pPr indent="-34925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900"/>
              <a:buChar char="■"/>
              <a:defRPr sz="1900">
                <a:solidFill>
                  <a:schemeClr val="dk2"/>
                </a:solidFill>
              </a:defRPr>
            </a:lvl6pPr>
            <a:lvl7pPr indent="-34925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900"/>
              <a:buChar char="●"/>
              <a:defRPr sz="1900">
                <a:solidFill>
                  <a:schemeClr val="dk2"/>
                </a:solidFill>
              </a:defRPr>
            </a:lvl7pPr>
            <a:lvl8pPr indent="-34925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900"/>
              <a:buChar char="○"/>
              <a:defRPr sz="1900">
                <a:solidFill>
                  <a:schemeClr val="dk2"/>
                </a:solidFill>
              </a:defRPr>
            </a:lvl8pPr>
            <a:lvl9pPr indent="-34925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900"/>
              <a:buChar char="■"/>
              <a:defRPr sz="19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12" name="Google Shape;12;p1"/>
          <p:cNvSpPr txBox="1"/>
          <p:nvPr>
            <p:ph idx="12" type="sldNum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21900" lIns="121900" spcFirstLastPara="1" rIns="121900" wrap="square" tIns="121900">
            <a:normAutofit/>
          </a:bodyPr>
          <a:lstStyle>
            <a:lvl1pPr lvl="0" algn="r">
              <a:buNone/>
              <a:defRPr sz="1300">
                <a:solidFill>
                  <a:schemeClr val="dk2"/>
                </a:solidFill>
              </a:defRPr>
            </a:lvl1pPr>
            <a:lvl2pPr lvl="1" algn="r">
              <a:buNone/>
              <a:defRPr sz="1300">
                <a:solidFill>
                  <a:schemeClr val="dk2"/>
                </a:solidFill>
              </a:defRPr>
            </a:lvl2pPr>
            <a:lvl3pPr lvl="2" algn="r">
              <a:buNone/>
              <a:defRPr sz="1300">
                <a:solidFill>
                  <a:schemeClr val="dk2"/>
                </a:solidFill>
              </a:defRPr>
            </a:lvl3pPr>
            <a:lvl4pPr lvl="3" algn="r">
              <a:buNone/>
              <a:defRPr sz="1300">
                <a:solidFill>
                  <a:schemeClr val="dk2"/>
                </a:solidFill>
              </a:defRPr>
            </a:lvl4pPr>
            <a:lvl5pPr lvl="4" algn="r">
              <a:buNone/>
              <a:defRPr sz="1300">
                <a:solidFill>
                  <a:schemeClr val="dk2"/>
                </a:solidFill>
              </a:defRPr>
            </a:lvl5pPr>
            <a:lvl6pPr lvl="5" algn="r">
              <a:buNone/>
              <a:defRPr sz="1300">
                <a:solidFill>
                  <a:schemeClr val="dk2"/>
                </a:solidFill>
              </a:defRPr>
            </a:lvl6pPr>
            <a:lvl7pPr lvl="6" algn="r">
              <a:buNone/>
              <a:defRPr sz="1300">
                <a:solidFill>
                  <a:schemeClr val="dk2"/>
                </a:solidFill>
              </a:defRPr>
            </a:lvl7pPr>
            <a:lvl8pPr lvl="7" algn="r">
              <a:buNone/>
              <a:defRPr sz="1300">
                <a:solidFill>
                  <a:schemeClr val="dk2"/>
                </a:solidFill>
              </a:defRPr>
            </a:lvl8pPr>
            <a:lvl9pPr lvl="8" algn="r">
              <a:buNone/>
              <a:defRPr sz="13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CH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  <p:sldLayoutId id="2147483662" r:id="rId15"/>
    <p:sldLayoutId id="2147483663" r:id="rId16"/>
    <p:sldLayoutId id="2147483664" r:id="rId17"/>
    <p:sldLayoutId id="2147483665" r:id="rId18"/>
    <p:sldLayoutId id="2147483666" r:id="rId19"/>
  </p:sldLayoutIdLst>
  <p:hf dt="0" ftr="0" hdr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3.pn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4.jpg"/><Relationship Id="rId4" Type="http://schemas.openxmlformats.org/officeDocument/2006/relationships/hyperlink" Target="https://arxiv.org/abs/2109.06966" TargetMode="External"/><Relationship Id="rId5" Type="http://schemas.openxmlformats.org/officeDocument/2006/relationships/hyperlink" Target="https://twitter.com/xtimv/status/1438611768868225026" TargetMode="External"/><Relationship Id="rId6" Type="http://schemas.openxmlformats.org/officeDocument/2006/relationships/image" Target="../media/image5.png"/><Relationship Id="rId7" Type="http://schemas.openxmlformats.org/officeDocument/2006/relationships/image" Target="../media/image1.png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4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2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21"/>
          <p:cNvSpPr txBox="1"/>
          <p:nvPr>
            <p:ph idx="12" type="sldNum"/>
          </p:nvPr>
        </p:nvSpPr>
        <p:spPr>
          <a:xfrm>
            <a:off x="11684085" y="6507094"/>
            <a:ext cx="322500" cy="2160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rm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de-CH"/>
              <a:t>‹#›</a:t>
            </a:fld>
            <a:endParaRPr/>
          </a:p>
        </p:txBody>
      </p:sp>
      <p:sp>
        <p:nvSpPr>
          <p:cNvPr id="104" name="Google Shape;104;p21"/>
          <p:cNvSpPr txBox="1"/>
          <p:nvPr/>
        </p:nvSpPr>
        <p:spPr>
          <a:xfrm>
            <a:off x="457650" y="2420925"/>
            <a:ext cx="11276700" cy="73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de-CH" sz="3600">
                <a:solidFill>
                  <a:schemeClr val="dk1"/>
                </a:solidFill>
                <a:latin typeface="Permanent Marker"/>
                <a:ea typeface="Permanent Marker"/>
                <a:cs typeface="Permanent Marker"/>
                <a:sym typeface="Permanent Marker"/>
              </a:rPr>
              <a:t>Searching for More Efficient Dynamic Programs</a:t>
            </a:r>
            <a:endParaRPr sz="3600">
              <a:latin typeface="Permanent Marker"/>
              <a:ea typeface="Permanent Marker"/>
              <a:cs typeface="Permanent Marker"/>
              <a:sym typeface="Permanent Marker"/>
            </a:endParaRPr>
          </a:p>
        </p:txBody>
      </p:sp>
      <p:sp>
        <p:nvSpPr>
          <p:cNvPr id="105" name="Google Shape;105;p21"/>
          <p:cNvSpPr txBox="1"/>
          <p:nvPr/>
        </p:nvSpPr>
        <p:spPr>
          <a:xfrm>
            <a:off x="1969800" y="3897550"/>
            <a:ext cx="8252400" cy="56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de-CH" sz="2500">
                <a:solidFill>
                  <a:schemeClr val="dk1"/>
                </a:solidFill>
              </a:rPr>
              <a:t>Tim Vieira</a:t>
            </a:r>
            <a:r>
              <a:rPr lang="de-CH" sz="2500">
                <a:solidFill>
                  <a:schemeClr val="dk1"/>
                </a:solidFill>
              </a:rPr>
              <a:t>, Ryan Cotterell, Jason Eisner</a:t>
            </a:r>
            <a:endParaRPr sz="250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38" name="Shape 2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" name="Google Shape;239;p30"/>
          <p:cNvSpPr txBox="1"/>
          <p:nvPr>
            <p:ph idx="12" type="sldNum"/>
          </p:nvPr>
        </p:nvSpPr>
        <p:spPr>
          <a:xfrm>
            <a:off x="11684085" y="6507094"/>
            <a:ext cx="322500" cy="2160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rm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CH">
                <a:solidFill>
                  <a:schemeClr val="dk2"/>
                </a:solidFill>
              </a:rPr>
              <a:t>‹#›</a:t>
            </a:fld>
            <a:endParaRPr>
              <a:solidFill>
                <a:schemeClr val="dk2"/>
              </a:solidFill>
            </a:endParaRPr>
          </a:p>
        </p:txBody>
      </p:sp>
      <p:sp>
        <p:nvSpPr>
          <p:cNvPr id="240" name="Google Shape;240;p30"/>
          <p:cNvSpPr txBox="1"/>
          <p:nvPr/>
        </p:nvSpPr>
        <p:spPr>
          <a:xfrm>
            <a:off x="483525" y="328750"/>
            <a:ext cx="8445000" cy="73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de-CH" sz="3600">
                <a:latin typeface="Permanent Marker"/>
                <a:ea typeface="Permanent Marker"/>
                <a:cs typeface="Permanent Marker"/>
                <a:sym typeface="Permanent Marker"/>
              </a:rPr>
              <a:t>Experiments</a:t>
            </a:r>
            <a:endParaRPr sz="3600">
              <a:latin typeface="Permanent Marker"/>
              <a:ea typeface="Permanent Marker"/>
              <a:cs typeface="Permanent Marker"/>
              <a:sym typeface="Permanent Marker"/>
            </a:endParaRPr>
          </a:p>
        </p:txBody>
      </p:sp>
      <p:pic>
        <p:nvPicPr>
          <p:cNvPr id="241" name="Google Shape;241;p30"/>
          <p:cNvPicPr preferRelativeResize="0"/>
          <p:nvPr/>
        </p:nvPicPr>
        <p:blipFill rotWithShape="1">
          <a:blip r:embed="rId3">
            <a:alphaModFix/>
          </a:blip>
          <a:srcRect b="0" l="0" r="56679" t="0"/>
          <a:stretch/>
        </p:blipFill>
        <p:spPr>
          <a:xfrm>
            <a:off x="4136788" y="1199050"/>
            <a:ext cx="2324700" cy="5134651"/>
          </a:xfrm>
          <a:prstGeom prst="rect">
            <a:avLst/>
          </a:prstGeom>
          <a:noFill/>
          <a:ln>
            <a:noFill/>
          </a:ln>
        </p:spPr>
      </p:pic>
      <p:pic>
        <p:nvPicPr>
          <p:cNvPr id="242" name="Google Shape;242;p30"/>
          <p:cNvPicPr preferRelativeResize="0"/>
          <p:nvPr/>
        </p:nvPicPr>
        <p:blipFill rotWithShape="1">
          <a:blip r:embed="rId3">
            <a:alphaModFix/>
          </a:blip>
          <a:srcRect b="0" l="70317" r="0" t="0"/>
          <a:stretch/>
        </p:blipFill>
        <p:spPr>
          <a:xfrm>
            <a:off x="6462413" y="1199050"/>
            <a:ext cx="1592800" cy="5134651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243" name="Google Shape;243;p30"/>
          <p:cNvGrpSpPr/>
          <p:nvPr/>
        </p:nvGrpSpPr>
        <p:grpSpPr>
          <a:xfrm>
            <a:off x="8652825" y="1870025"/>
            <a:ext cx="2456100" cy="1168025"/>
            <a:chOff x="8652825" y="1870025"/>
            <a:chExt cx="2456100" cy="1168025"/>
          </a:xfrm>
        </p:grpSpPr>
        <p:sp>
          <p:nvSpPr>
            <p:cNvPr id="244" name="Google Shape;244;p30"/>
            <p:cNvSpPr txBox="1"/>
            <p:nvPr/>
          </p:nvSpPr>
          <p:spPr>
            <a:xfrm>
              <a:off x="8652825" y="1870025"/>
              <a:ext cx="2456100" cy="569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sp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de-CH" sz="2500"/>
                <a:t>Stress tests</a:t>
              </a:r>
              <a:endParaRPr sz="2500"/>
            </a:p>
          </p:txBody>
        </p:sp>
        <p:sp>
          <p:nvSpPr>
            <p:cNvPr id="245" name="Google Shape;245;p30"/>
            <p:cNvSpPr/>
            <p:nvPr/>
          </p:nvSpPr>
          <p:spPr>
            <a:xfrm flipH="1" rot="-5400000">
              <a:off x="9157725" y="2146450"/>
              <a:ext cx="662400" cy="1120800"/>
            </a:xfrm>
            <a:prstGeom prst="bentUpArrow">
              <a:avLst>
                <a:gd fmla="val 25000" name="adj1"/>
                <a:gd fmla="val 25000" name="adj2"/>
                <a:gd fmla="val 25000" name="adj3"/>
              </a:avLst>
            </a:prstGeom>
            <a:solidFill>
              <a:schemeClr val="lt2"/>
            </a:solidFill>
            <a:ln cap="flat" cmpd="sng" w="9525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246" name="Google Shape;246;p30"/>
          <p:cNvSpPr txBox="1"/>
          <p:nvPr/>
        </p:nvSpPr>
        <p:spPr>
          <a:xfrm>
            <a:off x="1191450" y="1870025"/>
            <a:ext cx="2456100" cy="954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de-CH" sz="2500"/>
              <a:t>Unit</a:t>
            </a:r>
            <a:r>
              <a:rPr lang="de-CH" sz="2500"/>
              <a:t> tests</a:t>
            </a:r>
            <a:endParaRPr sz="2500"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de-CH" sz="2500"/>
              <a:t>100%</a:t>
            </a:r>
            <a:endParaRPr sz="2500"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51" name="Shape 2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" name="Google Shape;252;p31"/>
          <p:cNvSpPr txBox="1"/>
          <p:nvPr>
            <p:ph idx="12" type="sldNum"/>
          </p:nvPr>
        </p:nvSpPr>
        <p:spPr>
          <a:xfrm>
            <a:off x="11684085" y="6507094"/>
            <a:ext cx="322500" cy="2160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rm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de-CH"/>
              <a:t>‹#›</a:t>
            </a:fld>
            <a:endParaRPr/>
          </a:p>
        </p:txBody>
      </p:sp>
      <p:sp>
        <p:nvSpPr>
          <p:cNvPr id="253" name="Google Shape;253;p31"/>
          <p:cNvSpPr txBox="1"/>
          <p:nvPr/>
        </p:nvSpPr>
        <p:spPr>
          <a:xfrm>
            <a:off x="483525" y="328750"/>
            <a:ext cx="9398400" cy="73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de-CH" sz="3600">
                <a:solidFill>
                  <a:schemeClr val="dk1"/>
                </a:solidFill>
                <a:latin typeface="Permanent Marker"/>
                <a:ea typeface="Permanent Marker"/>
                <a:cs typeface="Permanent Marker"/>
                <a:sym typeface="Permanent Marker"/>
              </a:rPr>
              <a:t>Summary</a:t>
            </a:r>
            <a:endParaRPr sz="3600">
              <a:latin typeface="Permanent Marker"/>
              <a:ea typeface="Permanent Marker"/>
              <a:cs typeface="Permanent Marker"/>
              <a:sym typeface="Permanent Marker"/>
            </a:endParaRPr>
          </a:p>
        </p:txBody>
      </p:sp>
      <p:sp>
        <p:nvSpPr>
          <p:cNvPr id="254" name="Google Shape;254;p31"/>
          <p:cNvSpPr txBox="1"/>
          <p:nvPr/>
        </p:nvSpPr>
        <p:spPr>
          <a:xfrm>
            <a:off x="434750" y="1374400"/>
            <a:ext cx="10823100" cy="3263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-387350" lvl="0" marL="457200" rtl="0" algn="l">
              <a:spcBef>
                <a:spcPts val="0"/>
              </a:spcBef>
              <a:spcAft>
                <a:spcPts val="0"/>
              </a:spcAft>
              <a:buSzPts val="2500"/>
              <a:buChar char="-"/>
            </a:pPr>
            <a:r>
              <a:rPr lang="de-CH" sz="2500">
                <a:solidFill>
                  <a:schemeClr val="dk1"/>
                </a:solidFill>
              </a:rPr>
              <a:t>Representing algorithms in a unified language allows us systematize the process of speeding them up.</a:t>
            </a:r>
            <a:endParaRPr sz="25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500">
              <a:solidFill>
                <a:schemeClr val="dk1"/>
              </a:solidFill>
            </a:endParaRPr>
          </a:p>
          <a:p>
            <a:pPr indent="-387350" lvl="0" marL="457200" rtl="0" algn="l">
              <a:spcBef>
                <a:spcPts val="0"/>
              </a:spcBef>
              <a:spcAft>
                <a:spcPts val="0"/>
              </a:spcAft>
              <a:buSzPts val="2500"/>
              <a:buChar char="-"/>
            </a:pPr>
            <a:r>
              <a:rPr lang="de-CH" sz="2500"/>
              <a:t>We showed how to optimize dynamic programs with graph search on a program transformation graph.</a:t>
            </a:r>
            <a:endParaRPr sz="25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500"/>
          </a:p>
          <a:p>
            <a:pPr indent="-387350" lvl="0" marL="457200" rtl="0" algn="l">
              <a:spcBef>
                <a:spcPts val="0"/>
              </a:spcBef>
              <a:spcAft>
                <a:spcPts val="0"/>
              </a:spcAft>
              <a:buSzPts val="2500"/>
              <a:buChar char="-"/>
            </a:pPr>
            <a:r>
              <a:rPr lang="de-CH" sz="2500"/>
              <a:t>We found that m</a:t>
            </a:r>
            <a:r>
              <a:rPr lang="de-CH" sz="2500"/>
              <a:t>easuring</a:t>
            </a:r>
            <a:r>
              <a:rPr lang="de-CH" sz="2500"/>
              <a:t> running time efficiently was essential in order to explore enough of the search graph.</a:t>
            </a:r>
            <a:endParaRPr sz="2500"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4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4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4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4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4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58" name="Shape 2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Image result for twitter logo" id="259" name="Google Shape;259;p3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613209" y="5957954"/>
            <a:ext cx="496143" cy="496143"/>
          </a:xfrm>
          <a:prstGeom prst="rect">
            <a:avLst/>
          </a:prstGeom>
          <a:noFill/>
          <a:ln>
            <a:noFill/>
          </a:ln>
        </p:spPr>
      </p:pic>
      <p:sp>
        <p:nvSpPr>
          <p:cNvPr id="260" name="Google Shape;260;p32"/>
          <p:cNvSpPr txBox="1"/>
          <p:nvPr/>
        </p:nvSpPr>
        <p:spPr>
          <a:xfrm>
            <a:off x="8109350" y="5458775"/>
            <a:ext cx="3763800" cy="1046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de-CH" u="sng">
                <a:solidFill>
                  <a:schemeClr val="hlink"/>
                </a:solidFill>
                <a:latin typeface="Courier New"/>
                <a:ea typeface="Courier New"/>
                <a:cs typeface="Courier New"/>
                <a:sym typeface="Courier New"/>
                <a:hlinkClick r:id="rId4"/>
              </a:rPr>
              <a:t>https://arxiv.org/abs/2109.06966</a:t>
            </a:r>
            <a:endParaRPr>
              <a:solidFill>
                <a:srgbClr val="A4C2F4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A4C2F4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de-CH" u="sng">
                <a:solidFill>
                  <a:schemeClr val="hlink"/>
                </a:solidFill>
                <a:latin typeface="Courier New"/>
                <a:ea typeface="Courier New"/>
                <a:cs typeface="Courier New"/>
                <a:sym typeface="Courier New"/>
                <a:hlinkClick r:id="rId5"/>
              </a:rPr>
              <a:t>https://twitter.com/xtimv/status/1438611768868225026</a:t>
            </a:r>
            <a:endParaRPr u="sng">
              <a:solidFill>
                <a:srgbClr val="A4C2F4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pic>
        <p:nvPicPr>
          <p:cNvPr id="261" name="Google Shape;261;p32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7613200" y="5340000"/>
            <a:ext cx="496150" cy="496150"/>
          </a:xfrm>
          <a:prstGeom prst="rect">
            <a:avLst/>
          </a:prstGeom>
          <a:noFill/>
          <a:ln>
            <a:noFill/>
          </a:ln>
        </p:spPr>
      </p:pic>
      <p:sp>
        <p:nvSpPr>
          <p:cNvPr id="262" name="Google Shape;262;p32"/>
          <p:cNvSpPr txBox="1"/>
          <p:nvPr/>
        </p:nvSpPr>
        <p:spPr>
          <a:xfrm>
            <a:off x="434750" y="291875"/>
            <a:ext cx="3458400" cy="1108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de-CH" sz="6000">
                <a:solidFill>
                  <a:schemeClr val="dk1"/>
                </a:solidFill>
                <a:latin typeface="Permanent Marker"/>
                <a:ea typeface="Permanent Marker"/>
                <a:cs typeface="Permanent Marker"/>
                <a:sym typeface="Permanent Marker"/>
              </a:rPr>
              <a:t>Thanks!</a:t>
            </a:r>
            <a:endParaRPr sz="6000">
              <a:solidFill>
                <a:schemeClr val="dk1"/>
              </a:solidFill>
              <a:latin typeface="Permanent Marker"/>
              <a:ea typeface="Permanent Marker"/>
              <a:cs typeface="Permanent Marker"/>
              <a:sym typeface="Permanent Marker"/>
            </a:endParaRPr>
          </a:p>
        </p:txBody>
      </p:sp>
      <p:pic>
        <p:nvPicPr>
          <p:cNvPr id="263" name="Google Shape;263;p32"/>
          <p:cNvPicPr preferRelativeResize="0"/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1047400" y="1711351"/>
            <a:ext cx="9738449" cy="31947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68" name="Shape 2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9" name="Google Shape;269;p33"/>
          <p:cNvSpPr txBox="1"/>
          <p:nvPr>
            <p:ph idx="12" type="sldNum"/>
          </p:nvPr>
        </p:nvSpPr>
        <p:spPr>
          <a:xfrm>
            <a:off x="11684085" y="6507094"/>
            <a:ext cx="322500" cy="2160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rm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CH"/>
              <a:t>‹#›</a:t>
            </a:fld>
            <a:endParaRPr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74" name="Shape 2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5" name="Google Shape;275;p34"/>
          <p:cNvSpPr txBox="1"/>
          <p:nvPr>
            <p:ph idx="12" type="sldNum"/>
          </p:nvPr>
        </p:nvSpPr>
        <p:spPr>
          <a:xfrm>
            <a:off x="11684085" y="6507094"/>
            <a:ext cx="322500" cy="2160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rm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CH"/>
              <a:t>‹#›</a:t>
            </a:fld>
            <a:endParaRPr/>
          </a:p>
        </p:txBody>
      </p:sp>
      <p:sp>
        <p:nvSpPr>
          <p:cNvPr id="276" name="Google Shape;276;p34"/>
          <p:cNvSpPr txBox="1"/>
          <p:nvPr/>
        </p:nvSpPr>
        <p:spPr>
          <a:xfrm>
            <a:off x="483525" y="328750"/>
            <a:ext cx="4192500" cy="73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de-CH" sz="3600">
                <a:latin typeface="Permanent Marker"/>
                <a:ea typeface="Permanent Marker"/>
                <a:cs typeface="Permanent Marker"/>
                <a:sym typeface="Permanent Marker"/>
              </a:rPr>
              <a:t>Fold Transform</a:t>
            </a:r>
            <a:endParaRPr sz="3600">
              <a:latin typeface="Permanent Marker"/>
              <a:ea typeface="Permanent Marker"/>
              <a:cs typeface="Permanent Marker"/>
              <a:sym typeface="Permanent Marker"/>
            </a:endParaRPr>
          </a:p>
        </p:txBody>
      </p:sp>
      <p:cxnSp>
        <p:nvCxnSpPr>
          <p:cNvPr id="277" name="Google Shape;277;p34"/>
          <p:cNvCxnSpPr/>
          <p:nvPr/>
        </p:nvCxnSpPr>
        <p:spPr>
          <a:xfrm>
            <a:off x="3258050" y="2551400"/>
            <a:ext cx="26100" cy="17079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  <p:grpSp>
        <p:nvGrpSpPr>
          <p:cNvPr id="278" name="Google Shape;278;p34"/>
          <p:cNvGrpSpPr/>
          <p:nvPr/>
        </p:nvGrpSpPr>
        <p:grpSpPr>
          <a:xfrm>
            <a:off x="3446050" y="40150"/>
            <a:ext cx="3462600" cy="1771800"/>
            <a:chOff x="7256050" y="1716550"/>
            <a:chExt cx="3462600" cy="1771800"/>
          </a:xfrm>
        </p:grpSpPr>
        <p:grpSp>
          <p:nvGrpSpPr>
            <p:cNvPr id="279" name="Google Shape;279;p34"/>
            <p:cNvGrpSpPr/>
            <p:nvPr/>
          </p:nvGrpSpPr>
          <p:grpSpPr>
            <a:xfrm>
              <a:off x="7256050" y="2173750"/>
              <a:ext cx="3462600" cy="1314600"/>
              <a:chOff x="7560850" y="2173750"/>
              <a:chExt cx="3462600" cy="1314600"/>
            </a:xfrm>
          </p:grpSpPr>
          <p:sp>
            <p:nvSpPr>
              <p:cNvPr id="280" name="Google Shape;280;p34"/>
              <p:cNvSpPr/>
              <p:nvPr/>
            </p:nvSpPr>
            <p:spPr>
              <a:xfrm>
                <a:off x="7823125" y="2532950"/>
                <a:ext cx="1758300" cy="642000"/>
              </a:xfrm>
              <a:prstGeom prst="triangle">
                <a:avLst>
                  <a:gd fmla="val 50000" name="adj"/>
                </a:avLst>
              </a:prstGeom>
              <a:solidFill>
                <a:schemeClr val="lt2"/>
              </a:solidFill>
              <a:ln cap="flat" cmpd="sng" w="9525">
                <a:solidFill>
                  <a:schemeClr val="dk2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81" name="Google Shape;281;p34"/>
              <p:cNvSpPr/>
              <p:nvPr/>
            </p:nvSpPr>
            <p:spPr>
              <a:xfrm>
                <a:off x="9728125" y="2681025"/>
                <a:ext cx="1077300" cy="493800"/>
              </a:xfrm>
              <a:prstGeom prst="triangle">
                <a:avLst>
                  <a:gd fmla="val 48612" name="adj"/>
                </a:avLst>
              </a:prstGeom>
              <a:solidFill>
                <a:schemeClr val="lt2"/>
              </a:solidFill>
              <a:ln cap="flat" cmpd="sng" w="9525">
                <a:solidFill>
                  <a:schemeClr val="dk2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82" name="Google Shape;282;p34"/>
              <p:cNvSpPr txBox="1"/>
              <p:nvPr/>
            </p:nvSpPr>
            <p:spPr>
              <a:xfrm>
                <a:off x="7560850" y="3088150"/>
                <a:ext cx="262200" cy="4002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91425" lIns="91425" spcFirstLastPara="1" rIns="91425" wrap="square" tIns="91425">
                <a:sp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de-CH">
                    <a:solidFill>
                      <a:srgbClr val="70AD47"/>
                    </a:solidFill>
                    <a:latin typeface="Courier New"/>
                    <a:ea typeface="Courier New"/>
                    <a:cs typeface="Courier New"/>
                    <a:sym typeface="Courier New"/>
                  </a:rPr>
                  <a:t>I</a:t>
                </a:r>
                <a:endParaRPr b="1">
                  <a:solidFill>
                    <a:srgbClr val="70AD47"/>
                  </a:solidFill>
                  <a:latin typeface="Courier New"/>
                  <a:ea typeface="Courier New"/>
                  <a:cs typeface="Courier New"/>
                  <a:sym typeface="Courier New"/>
                </a:endParaRPr>
              </a:p>
            </p:txBody>
          </p:sp>
          <p:sp>
            <p:nvSpPr>
              <p:cNvPr id="283" name="Google Shape;283;p34"/>
              <p:cNvSpPr txBox="1"/>
              <p:nvPr/>
            </p:nvSpPr>
            <p:spPr>
              <a:xfrm>
                <a:off x="9465850" y="3088150"/>
                <a:ext cx="262200" cy="4002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91425" lIns="91425" spcFirstLastPara="1" rIns="91425" wrap="square" tIns="91425">
                <a:sp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de-CH">
                    <a:solidFill>
                      <a:srgbClr val="70AD47"/>
                    </a:solidFill>
                    <a:latin typeface="Courier New"/>
                    <a:ea typeface="Courier New"/>
                    <a:cs typeface="Courier New"/>
                    <a:sym typeface="Courier New"/>
                  </a:rPr>
                  <a:t>J</a:t>
                </a:r>
                <a:endParaRPr b="1">
                  <a:solidFill>
                    <a:srgbClr val="70AD47"/>
                  </a:solidFill>
                  <a:latin typeface="Courier New"/>
                  <a:ea typeface="Courier New"/>
                  <a:cs typeface="Courier New"/>
                  <a:sym typeface="Courier New"/>
                </a:endParaRPr>
              </a:p>
            </p:txBody>
          </p:sp>
          <p:sp>
            <p:nvSpPr>
              <p:cNvPr id="284" name="Google Shape;284;p34"/>
              <p:cNvSpPr txBox="1"/>
              <p:nvPr/>
            </p:nvSpPr>
            <p:spPr>
              <a:xfrm>
                <a:off x="10761250" y="3011950"/>
                <a:ext cx="262200" cy="4002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91425" lIns="91425" spcFirstLastPara="1" rIns="91425" wrap="square" tIns="91425">
                <a:sp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de-CH">
                    <a:solidFill>
                      <a:srgbClr val="70AD47"/>
                    </a:solidFill>
                    <a:latin typeface="Courier New"/>
                    <a:ea typeface="Courier New"/>
                    <a:cs typeface="Courier New"/>
                    <a:sym typeface="Courier New"/>
                  </a:rPr>
                  <a:t>K</a:t>
                </a:r>
                <a:endParaRPr b="1">
                  <a:solidFill>
                    <a:srgbClr val="70AD47"/>
                  </a:solidFill>
                  <a:latin typeface="Courier New"/>
                  <a:ea typeface="Courier New"/>
                  <a:cs typeface="Courier New"/>
                  <a:sym typeface="Courier New"/>
                </a:endParaRPr>
              </a:p>
            </p:txBody>
          </p:sp>
          <p:sp>
            <p:nvSpPr>
              <p:cNvPr id="285" name="Google Shape;285;p34"/>
              <p:cNvSpPr txBox="1"/>
              <p:nvPr/>
            </p:nvSpPr>
            <p:spPr>
              <a:xfrm>
                <a:off x="8551450" y="2173750"/>
                <a:ext cx="262200" cy="4002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91425" lIns="91425" spcFirstLastPara="1" rIns="91425" wrap="square" tIns="91425">
                <a:sp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de-CH">
                    <a:solidFill>
                      <a:srgbClr val="70AD47"/>
                    </a:solidFill>
                    <a:latin typeface="Courier New"/>
                    <a:ea typeface="Courier New"/>
                    <a:cs typeface="Courier New"/>
                    <a:sym typeface="Courier New"/>
                  </a:rPr>
                  <a:t>Y</a:t>
                </a:r>
                <a:endParaRPr b="1">
                  <a:solidFill>
                    <a:srgbClr val="70AD47"/>
                  </a:solidFill>
                  <a:latin typeface="Courier New"/>
                  <a:ea typeface="Courier New"/>
                  <a:cs typeface="Courier New"/>
                  <a:sym typeface="Courier New"/>
                </a:endParaRPr>
              </a:p>
            </p:txBody>
          </p:sp>
          <p:sp>
            <p:nvSpPr>
              <p:cNvPr id="286" name="Google Shape;286;p34"/>
              <p:cNvSpPr txBox="1"/>
              <p:nvPr/>
            </p:nvSpPr>
            <p:spPr>
              <a:xfrm>
                <a:off x="10151650" y="2326150"/>
                <a:ext cx="262200" cy="4002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91425" lIns="91425" spcFirstLastPara="1" rIns="91425" wrap="square" tIns="91425">
                <a:sp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de-CH">
                    <a:solidFill>
                      <a:srgbClr val="70AD47"/>
                    </a:solidFill>
                    <a:latin typeface="Courier New"/>
                    <a:ea typeface="Courier New"/>
                    <a:cs typeface="Courier New"/>
                    <a:sym typeface="Courier New"/>
                  </a:rPr>
                  <a:t>Z</a:t>
                </a:r>
                <a:endParaRPr b="1">
                  <a:solidFill>
                    <a:srgbClr val="70AD47"/>
                  </a:solidFill>
                  <a:latin typeface="Courier New"/>
                  <a:ea typeface="Courier New"/>
                  <a:cs typeface="Courier New"/>
                  <a:sym typeface="Courier New"/>
                </a:endParaRPr>
              </a:p>
            </p:txBody>
          </p:sp>
        </p:grpSp>
        <p:sp>
          <p:nvSpPr>
            <p:cNvPr id="287" name="Google Shape;287;p34"/>
            <p:cNvSpPr txBox="1"/>
            <p:nvPr/>
          </p:nvSpPr>
          <p:spPr>
            <a:xfrm>
              <a:off x="8627650" y="1716550"/>
              <a:ext cx="1077300" cy="4002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sp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de-CH">
                  <a:solidFill>
                    <a:srgbClr val="70AD47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X</a:t>
              </a:r>
              <a:endParaRPr b="1">
                <a:solidFill>
                  <a:srgbClr val="70AD47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</p:txBody>
        </p:sp>
        <p:cxnSp>
          <p:nvCxnSpPr>
            <p:cNvPr id="288" name="Google Shape;288;p34"/>
            <p:cNvCxnSpPr>
              <a:stCxn id="287" idx="2"/>
              <a:endCxn id="285" idx="3"/>
            </p:cNvCxnSpPr>
            <p:nvPr/>
          </p:nvCxnSpPr>
          <p:spPr>
            <a:xfrm flipH="1">
              <a:off x="8509000" y="2116750"/>
              <a:ext cx="657300" cy="257100"/>
            </a:xfrm>
            <a:prstGeom prst="straightConnector1">
              <a:avLst/>
            </a:prstGeom>
            <a:noFill/>
            <a:ln cap="flat" cmpd="sng" w="9525">
              <a:solidFill>
                <a:schemeClr val="dk2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289" name="Google Shape;289;p34"/>
            <p:cNvCxnSpPr>
              <a:stCxn id="286" idx="0"/>
            </p:cNvCxnSpPr>
            <p:nvPr/>
          </p:nvCxnSpPr>
          <p:spPr>
            <a:xfrm rot="10800000">
              <a:off x="9166450" y="2116750"/>
              <a:ext cx="811500" cy="209400"/>
            </a:xfrm>
            <a:prstGeom prst="straightConnector1">
              <a:avLst/>
            </a:prstGeom>
            <a:noFill/>
            <a:ln cap="flat" cmpd="sng" w="9525">
              <a:solidFill>
                <a:schemeClr val="dk2"/>
              </a:solidFill>
              <a:prstDash val="solid"/>
              <a:round/>
              <a:headEnd len="med" w="med" type="none"/>
              <a:tailEnd len="med" w="med" type="none"/>
            </a:ln>
          </p:spPr>
        </p:cxnSp>
      </p:grpSp>
      <p:sp>
        <p:nvSpPr>
          <p:cNvPr id="290" name="Google Shape;290;p34"/>
          <p:cNvSpPr txBox="1"/>
          <p:nvPr/>
        </p:nvSpPr>
        <p:spPr>
          <a:xfrm>
            <a:off x="8532075" y="6329525"/>
            <a:ext cx="26727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de-CH"/>
              <a:t>Generalizes the “hook trick”</a:t>
            </a:r>
            <a:endParaRPr/>
          </a:p>
        </p:txBody>
      </p:sp>
      <p:grpSp>
        <p:nvGrpSpPr>
          <p:cNvPr id="291" name="Google Shape;291;p34"/>
          <p:cNvGrpSpPr/>
          <p:nvPr/>
        </p:nvGrpSpPr>
        <p:grpSpPr>
          <a:xfrm>
            <a:off x="5199969" y="4267200"/>
            <a:ext cx="780543" cy="1086000"/>
            <a:chOff x="4895169" y="4343400"/>
            <a:chExt cx="780543" cy="1086000"/>
          </a:xfrm>
        </p:grpSpPr>
        <p:sp>
          <p:nvSpPr>
            <p:cNvPr id="292" name="Google Shape;292;p34"/>
            <p:cNvSpPr txBox="1"/>
            <p:nvPr/>
          </p:nvSpPr>
          <p:spPr>
            <a:xfrm>
              <a:off x="4895169" y="4343400"/>
              <a:ext cx="722700" cy="800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sp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de-CH" sz="4000"/>
                <a:t>∑</a:t>
              </a:r>
              <a:endParaRPr sz="4000"/>
            </a:p>
          </p:txBody>
        </p:sp>
        <p:sp>
          <p:nvSpPr>
            <p:cNvPr id="293" name="Google Shape;293;p34"/>
            <p:cNvSpPr txBox="1"/>
            <p:nvPr/>
          </p:nvSpPr>
          <p:spPr>
            <a:xfrm>
              <a:off x="4953013" y="5029200"/>
              <a:ext cx="722700" cy="4002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sp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de-CH">
                  <a:solidFill>
                    <a:srgbClr val="70AD47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J</a:t>
              </a:r>
              <a:r>
                <a:rPr b="1" lang="de-CH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,</a:t>
              </a:r>
              <a:r>
                <a:rPr b="1" lang="de-CH">
                  <a:solidFill>
                    <a:srgbClr val="70AD47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Z</a:t>
              </a:r>
              <a:endParaRPr/>
            </a:p>
          </p:txBody>
        </p:sp>
      </p:grpSp>
      <p:grpSp>
        <p:nvGrpSpPr>
          <p:cNvPr id="294" name="Google Shape;294;p34"/>
          <p:cNvGrpSpPr/>
          <p:nvPr/>
        </p:nvGrpSpPr>
        <p:grpSpPr>
          <a:xfrm>
            <a:off x="5522538" y="4132697"/>
            <a:ext cx="3628512" cy="2069600"/>
            <a:chOff x="5566138" y="123997"/>
            <a:chExt cx="3628512" cy="2069600"/>
          </a:xfrm>
        </p:grpSpPr>
        <p:sp>
          <p:nvSpPr>
            <p:cNvPr id="295" name="Google Shape;295;p34"/>
            <p:cNvSpPr txBox="1"/>
            <p:nvPr/>
          </p:nvSpPr>
          <p:spPr>
            <a:xfrm>
              <a:off x="6113050" y="1183150"/>
              <a:ext cx="262200" cy="4002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sp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de-CH">
                  <a:solidFill>
                    <a:srgbClr val="70AD47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Y</a:t>
              </a:r>
              <a:endParaRPr b="1">
                <a:solidFill>
                  <a:srgbClr val="70AD47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</p:txBody>
        </p:sp>
        <p:grpSp>
          <p:nvGrpSpPr>
            <p:cNvPr id="296" name="Google Shape;296;p34"/>
            <p:cNvGrpSpPr/>
            <p:nvPr/>
          </p:nvGrpSpPr>
          <p:grpSpPr>
            <a:xfrm>
              <a:off x="5566138" y="123997"/>
              <a:ext cx="3628512" cy="2069600"/>
              <a:chOff x="7166338" y="123997"/>
              <a:chExt cx="3628512" cy="2069600"/>
            </a:xfrm>
          </p:grpSpPr>
          <p:sp>
            <p:nvSpPr>
              <p:cNvPr id="297" name="Google Shape;297;p34"/>
              <p:cNvSpPr/>
              <p:nvPr/>
            </p:nvSpPr>
            <p:spPr>
              <a:xfrm>
                <a:off x="7166338" y="123997"/>
                <a:ext cx="3391650" cy="2069600"/>
              </a:xfrm>
              <a:custGeom>
                <a:rect b="b" l="l" r="r" t="t"/>
                <a:pathLst>
                  <a:path extrusionOk="0" h="82784" w="135666">
                    <a:moveTo>
                      <a:pt x="121329" y="12525"/>
                    </a:moveTo>
                    <a:cubicBezTo>
                      <a:pt x="133115" y="18483"/>
                      <a:pt x="136612" y="32860"/>
                      <a:pt x="135317" y="39724"/>
                    </a:cubicBezTo>
                    <a:cubicBezTo>
                      <a:pt x="134022" y="46589"/>
                      <a:pt x="119969" y="52223"/>
                      <a:pt x="113558" y="53712"/>
                    </a:cubicBezTo>
                    <a:cubicBezTo>
                      <a:pt x="107147" y="55202"/>
                      <a:pt x="99376" y="44646"/>
                      <a:pt x="96850" y="48661"/>
                    </a:cubicBezTo>
                    <a:cubicBezTo>
                      <a:pt x="94324" y="52676"/>
                      <a:pt x="114464" y="73399"/>
                      <a:pt x="98404" y="77802"/>
                    </a:cubicBezTo>
                    <a:cubicBezTo>
                      <a:pt x="82344" y="82206"/>
                      <a:pt x="6122" y="87386"/>
                      <a:pt x="488" y="75082"/>
                    </a:cubicBezTo>
                    <a:cubicBezTo>
                      <a:pt x="-5146" y="62778"/>
                      <a:pt x="44460" y="14403"/>
                      <a:pt x="64600" y="3977"/>
                    </a:cubicBezTo>
                    <a:cubicBezTo>
                      <a:pt x="84740" y="-6449"/>
                      <a:pt x="109543" y="6567"/>
                      <a:pt x="121329" y="12525"/>
                    </a:cubicBezTo>
                    <a:close/>
                  </a:path>
                </a:pathLst>
              </a:custGeom>
              <a:solidFill>
                <a:srgbClr val="FEE599"/>
              </a:solidFill>
              <a:ln cap="flat" cmpd="sng" w="9525">
                <a:solidFill>
                  <a:schemeClr val="dk2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sp>
          <p:grpSp>
            <p:nvGrpSpPr>
              <p:cNvPr id="298" name="Google Shape;298;p34"/>
              <p:cNvGrpSpPr/>
              <p:nvPr/>
            </p:nvGrpSpPr>
            <p:grpSpPr>
              <a:xfrm>
                <a:off x="7332250" y="725950"/>
                <a:ext cx="3462600" cy="1314600"/>
                <a:chOff x="7560850" y="2173750"/>
                <a:chExt cx="3462600" cy="1314600"/>
              </a:xfrm>
            </p:grpSpPr>
            <p:sp>
              <p:nvSpPr>
                <p:cNvPr id="299" name="Google Shape;299;p34"/>
                <p:cNvSpPr txBox="1"/>
                <p:nvPr/>
              </p:nvSpPr>
              <p:spPr>
                <a:xfrm>
                  <a:off x="7560850" y="3088150"/>
                  <a:ext cx="262200" cy="40020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anchorCtr="0" anchor="t" bIns="91425" lIns="91425" spcFirstLastPara="1" rIns="91425" wrap="square" tIns="91425">
                  <a:sp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b="1" lang="de-CH">
                      <a:solidFill>
                        <a:srgbClr val="70AD47"/>
                      </a:solidFill>
                      <a:latin typeface="Courier New"/>
                      <a:ea typeface="Courier New"/>
                      <a:cs typeface="Courier New"/>
                      <a:sym typeface="Courier New"/>
                    </a:rPr>
                    <a:t>I</a:t>
                  </a:r>
                  <a:endParaRPr b="1">
                    <a:solidFill>
                      <a:srgbClr val="70AD47"/>
                    </a:solidFill>
                    <a:latin typeface="Courier New"/>
                    <a:ea typeface="Courier New"/>
                    <a:cs typeface="Courier New"/>
                    <a:sym typeface="Courier New"/>
                  </a:endParaRPr>
                </a:p>
              </p:txBody>
            </p:sp>
            <p:sp>
              <p:nvSpPr>
                <p:cNvPr id="300" name="Google Shape;300;p34"/>
                <p:cNvSpPr txBox="1"/>
                <p:nvPr/>
              </p:nvSpPr>
              <p:spPr>
                <a:xfrm>
                  <a:off x="9465850" y="3088150"/>
                  <a:ext cx="262200" cy="40020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anchorCtr="0" anchor="t" bIns="91425" lIns="91425" spcFirstLastPara="1" rIns="91425" wrap="square" tIns="91425">
                  <a:sp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b="1" lang="de-CH">
                      <a:solidFill>
                        <a:srgbClr val="70AD47"/>
                      </a:solidFill>
                      <a:latin typeface="Courier New"/>
                      <a:ea typeface="Courier New"/>
                      <a:cs typeface="Courier New"/>
                      <a:sym typeface="Courier New"/>
                    </a:rPr>
                    <a:t>J</a:t>
                  </a:r>
                  <a:endParaRPr b="1">
                    <a:solidFill>
                      <a:srgbClr val="70AD47"/>
                    </a:solidFill>
                    <a:latin typeface="Courier New"/>
                    <a:ea typeface="Courier New"/>
                    <a:cs typeface="Courier New"/>
                    <a:sym typeface="Courier New"/>
                  </a:endParaRPr>
                </a:p>
              </p:txBody>
            </p:sp>
            <p:sp>
              <p:nvSpPr>
                <p:cNvPr id="301" name="Google Shape;301;p34"/>
                <p:cNvSpPr txBox="1"/>
                <p:nvPr/>
              </p:nvSpPr>
              <p:spPr>
                <a:xfrm>
                  <a:off x="10761250" y="3011950"/>
                  <a:ext cx="262200" cy="40020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anchorCtr="0" anchor="t" bIns="91425" lIns="91425" spcFirstLastPara="1" rIns="91425" wrap="square" tIns="91425">
                  <a:sp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1">
                    <a:solidFill>
                      <a:srgbClr val="70AD47"/>
                    </a:solidFill>
                    <a:latin typeface="Courier New"/>
                    <a:ea typeface="Courier New"/>
                    <a:cs typeface="Courier New"/>
                    <a:sym typeface="Courier New"/>
                  </a:endParaRPr>
                </a:p>
              </p:txBody>
            </p:sp>
            <p:sp>
              <p:nvSpPr>
                <p:cNvPr id="302" name="Google Shape;302;p34"/>
                <p:cNvSpPr txBox="1"/>
                <p:nvPr/>
              </p:nvSpPr>
              <p:spPr>
                <a:xfrm>
                  <a:off x="8551450" y="2173750"/>
                  <a:ext cx="262200" cy="40020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anchorCtr="0" anchor="t" bIns="91425" lIns="91425" spcFirstLastPara="1" rIns="91425" wrap="square" tIns="91425">
                  <a:sp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1">
                    <a:solidFill>
                      <a:srgbClr val="70AD47"/>
                    </a:solidFill>
                    <a:latin typeface="Courier New"/>
                    <a:ea typeface="Courier New"/>
                    <a:cs typeface="Courier New"/>
                    <a:sym typeface="Courier New"/>
                  </a:endParaRPr>
                </a:p>
              </p:txBody>
            </p:sp>
            <p:sp>
              <p:nvSpPr>
                <p:cNvPr id="303" name="Google Shape;303;p34"/>
                <p:cNvSpPr txBox="1"/>
                <p:nvPr/>
              </p:nvSpPr>
              <p:spPr>
                <a:xfrm>
                  <a:off x="10151650" y="2326150"/>
                  <a:ext cx="262200" cy="40020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anchorCtr="0" anchor="t" bIns="91425" lIns="91425" spcFirstLastPara="1" rIns="91425" wrap="square" tIns="91425">
                  <a:sp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b="1" lang="de-CH">
                      <a:solidFill>
                        <a:srgbClr val="70AD47"/>
                      </a:solidFill>
                      <a:latin typeface="Courier New"/>
                      <a:ea typeface="Courier New"/>
                      <a:cs typeface="Courier New"/>
                      <a:sym typeface="Courier New"/>
                    </a:rPr>
                    <a:t>Z</a:t>
                  </a:r>
                  <a:endParaRPr b="1">
                    <a:solidFill>
                      <a:srgbClr val="70AD47"/>
                    </a:solidFill>
                    <a:latin typeface="Courier New"/>
                    <a:ea typeface="Courier New"/>
                    <a:cs typeface="Courier New"/>
                    <a:sym typeface="Courier New"/>
                  </a:endParaRPr>
                </a:p>
              </p:txBody>
            </p:sp>
          </p:grpSp>
        </p:grpSp>
      </p:grpSp>
      <p:sp>
        <p:nvSpPr>
          <p:cNvPr id="304" name="Google Shape;304;p34"/>
          <p:cNvSpPr txBox="1"/>
          <p:nvPr/>
        </p:nvSpPr>
        <p:spPr>
          <a:xfrm>
            <a:off x="7315200" y="4191000"/>
            <a:ext cx="1974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de-CH">
                <a:solidFill>
                  <a:srgbClr val="70AD47"/>
                </a:solidFill>
                <a:latin typeface="Courier New"/>
                <a:ea typeface="Courier New"/>
                <a:cs typeface="Courier New"/>
                <a:sym typeface="Courier New"/>
              </a:rPr>
              <a:t>X</a:t>
            </a:r>
            <a:endParaRPr/>
          </a:p>
        </p:txBody>
      </p:sp>
      <p:grpSp>
        <p:nvGrpSpPr>
          <p:cNvPr id="305" name="Google Shape;305;p34"/>
          <p:cNvGrpSpPr/>
          <p:nvPr/>
        </p:nvGrpSpPr>
        <p:grpSpPr>
          <a:xfrm>
            <a:off x="7975525" y="5348025"/>
            <a:ext cx="1295325" cy="731125"/>
            <a:chOff x="9728125" y="2681025"/>
            <a:chExt cx="1295325" cy="731125"/>
          </a:xfrm>
        </p:grpSpPr>
        <p:sp>
          <p:nvSpPr>
            <p:cNvPr id="306" name="Google Shape;306;p34"/>
            <p:cNvSpPr/>
            <p:nvPr/>
          </p:nvSpPr>
          <p:spPr>
            <a:xfrm>
              <a:off x="9728125" y="2681025"/>
              <a:ext cx="1077300" cy="493800"/>
            </a:xfrm>
            <a:prstGeom prst="triangle">
              <a:avLst>
                <a:gd fmla="val 48612" name="adj"/>
              </a:avLst>
            </a:prstGeom>
            <a:solidFill>
              <a:schemeClr val="lt2"/>
            </a:solidFill>
            <a:ln cap="flat" cmpd="sng" w="9525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07" name="Google Shape;307;p34"/>
            <p:cNvSpPr txBox="1"/>
            <p:nvPr/>
          </p:nvSpPr>
          <p:spPr>
            <a:xfrm>
              <a:off x="10761250" y="3011950"/>
              <a:ext cx="262200" cy="4002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sp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de-CH">
                  <a:solidFill>
                    <a:srgbClr val="70AD47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K</a:t>
              </a:r>
              <a:endParaRPr b="1">
                <a:solidFill>
                  <a:srgbClr val="70AD47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</p:txBody>
        </p:sp>
      </p:grpSp>
      <p:grpSp>
        <p:nvGrpSpPr>
          <p:cNvPr id="308" name="Google Shape;308;p34"/>
          <p:cNvGrpSpPr/>
          <p:nvPr/>
        </p:nvGrpSpPr>
        <p:grpSpPr>
          <a:xfrm>
            <a:off x="6266769" y="1541897"/>
            <a:ext cx="4375681" cy="2069600"/>
            <a:chOff x="6114369" y="1922897"/>
            <a:chExt cx="4375681" cy="2069600"/>
          </a:xfrm>
        </p:grpSpPr>
        <p:sp>
          <p:nvSpPr>
            <p:cNvPr id="309" name="Google Shape;309;p34"/>
            <p:cNvSpPr txBox="1"/>
            <p:nvPr/>
          </p:nvSpPr>
          <p:spPr>
            <a:xfrm>
              <a:off x="10227850" y="3392950"/>
              <a:ext cx="262200" cy="4002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sp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de-CH">
                  <a:solidFill>
                    <a:srgbClr val="70AD47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K</a:t>
              </a:r>
              <a:endParaRPr b="1">
                <a:solidFill>
                  <a:srgbClr val="70AD47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</p:txBody>
        </p:sp>
        <p:grpSp>
          <p:nvGrpSpPr>
            <p:cNvPr id="310" name="Google Shape;310;p34"/>
            <p:cNvGrpSpPr/>
            <p:nvPr/>
          </p:nvGrpSpPr>
          <p:grpSpPr>
            <a:xfrm>
              <a:off x="6741738" y="1922897"/>
              <a:ext cx="3628512" cy="2069600"/>
              <a:chOff x="5566138" y="123997"/>
              <a:chExt cx="3628512" cy="2069600"/>
            </a:xfrm>
          </p:grpSpPr>
          <p:grpSp>
            <p:nvGrpSpPr>
              <p:cNvPr id="311" name="Google Shape;311;p34"/>
              <p:cNvGrpSpPr/>
              <p:nvPr/>
            </p:nvGrpSpPr>
            <p:grpSpPr>
              <a:xfrm>
                <a:off x="5566138" y="123997"/>
                <a:ext cx="3628512" cy="2069600"/>
                <a:chOff x="7166338" y="123997"/>
                <a:chExt cx="3628512" cy="2069600"/>
              </a:xfrm>
            </p:grpSpPr>
            <p:sp>
              <p:nvSpPr>
                <p:cNvPr id="312" name="Google Shape;312;p34"/>
                <p:cNvSpPr/>
                <p:nvPr/>
              </p:nvSpPr>
              <p:spPr>
                <a:xfrm>
                  <a:off x="7166338" y="123997"/>
                  <a:ext cx="3391650" cy="2069600"/>
                </a:xfrm>
                <a:custGeom>
                  <a:rect b="b" l="l" r="r" t="t"/>
                  <a:pathLst>
                    <a:path extrusionOk="0" h="82784" w="135666">
                      <a:moveTo>
                        <a:pt x="121329" y="12525"/>
                      </a:moveTo>
                      <a:cubicBezTo>
                        <a:pt x="133115" y="18483"/>
                        <a:pt x="136612" y="32860"/>
                        <a:pt x="135317" y="39724"/>
                      </a:cubicBezTo>
                      <a:cubicBezTo>
                        <a:pt x="134022" y="46589"/>
                        <a:pt x="119969" y="52223"/>
                        <a:pt x="113558" y="53712"/>
                      </a:cubicBezTo>
                      <a:cubicBezTo>
                        <a:pt x="107147" y="55202"/>
                        <a:pt x="99376" y="44646"/>
                        <a:pt x="96850" y="48661"/>
                      </a:cubicBezTo>
                      <a:cubicBezTo>
                        <a:pt x="94324" y="52676"/>
                        <a:pt x="114464" y="73399"/>
                        <a:pt x="98404" y="77802"/>
                      </a:cubicBezTo>
                      <a:cubicBezTo>
                        <a:pt x="82344" y="82206"/>
                        <a:pt x="6122" y="87386"/>
                        <a:pt x="488" y="75082"/>
                      </a:cubicBezTo>
                      <a:cubicBezTo>
                        <a:pt x="-5146" y="62778"/>
                        <a:pt x="44460" y="14403"/>
                        <a:pt x="64600" y="3977"/>
                      </a:cubicBezTo>
                      <a:cubicBezTo>
                        <a:pt x="84740" y="-6449"/>
                        <a:pt x="109543" y="6567"/>
                        <a:pt x="121329" y="12525"/>
                      </a:cubicBezTo>
                      <a:close/>
                    </a:path>
                  </a:pathLst>
                </a:custGeom>
                <a:solidFill>
                  <a:srgbClr val="FEE599"/>
                </a:solidFill>
                <a:ln cap="flat" cmpd="sng" w="9525">
                  <a:solidFill>
                    <a:schemeClr val="dk2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sp>
            <p:grpSp>
              <p:nvGrpSpPr>
                <p:cNvPr id="313" name="Google Shape;313;p34"/>
                <p:cNvGrpSpPr/>
                <p:nvPr/>
              </p:nvGrpSpPr>
              <p:grpSpPr>
                <a:xfrm>
                  <a:off x="7332250" y="268750"/>
                  <a:ext cx="3462600" cy="1771800"/>
                  <a:chOff x="7256050" y="1716550"/>
                  <a:chExt cx="3462600" cy="1771800"/>
                </a:xfrm>
              </p:grpSpPr>
              <p:grpSp>
                <p:nvGrpSpPr>
                  <p:cNvPr id="314" name="Google Shape;314;p34"/>
                  <p:cNvGrpSpPr/>
                  <p:nvPr/>
                </p:nvGrpSpPr>
                <p:grpSpPr>
                  <a:xfrm>
                    <a:off x="7256050" y="2173750"/>
                    <a:ext cx="3462600" cy="1314600"/>
                    <a:chOff x="7560850" y="2173750"/>
                    <a:chExt cx="3462600" cy="1314600"/>
                  </a:xfrm>
                </p:grpSpPr>
                <p:sp>
                  <p:nvSpPr>
                    <p:cNvPr id="315" name="Google Shape;315;p34"/>
                    <p:cNvSpPr/>
                    <p:nvPr/>
                  </p:nvSpPr>
                  <p:spPr>
                    <a:xfrm>
                      <a:off x="7823125" y="2532950"/>
                      <a:ext cx="1758300" cy="642000"/>
                    </a:xfrm>
                    <a:prstGeom prst="triangle">
                      <a:avLst>
                        <a:gd fmla="val 50000" name="adj"/>
                      </a:avLst>
                    </a:prstGeom>
                    <a:solidFill>
                      <a:schemeClr val="lt2"/>
                    </a:solidFill>
                    <a:ln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>
                  </p:spPr>
                  <p:txBody>
                    <a:bodyPr anchorCtr="0" anchor="ctr" bIns="91425" lIns="91425" spcFirstLastPara="1" rIns="91425" wrap="square" tIns="91425"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p:txBody>
                </p:sp>
                <p:sp>
                  <p:nvSpPr>
                    <p:cNvPr id="316" name="Google Shape;316;p34"/>
                    <p:cNvSpPr txBox="1"/>
                    <p:nvPr/>
                  </p:nvSpPr>
                  <p:spPr>
                    <a:xfrm>
                      <a:off x="7560850" y="3088150"/>
                      <a:ext cx="262200" cy="400200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</p:spPr>
                  <p:txBody>
                    <a:bodyPr anchorCtr="0" anchor="t" bIns="91425" lIns="91425" spcFirstLastPara="1" rIns="91425" wrap="square" tIns="91425">
                      <a:spAutoFit/>
                    </a:bodyPr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de-CH">
                          <a:solidFill>
                            <a:srgbClr val="70AD47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I</a:t>
                      </a:r>
                      <a:endParaRPr b="1">
                        <a:solidFill>
                          <a:srgbClr val="70AD47"/>
                        </a:solidFill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p:txBody>
                </p:sp>
                <p:sp>
                  <p:nvSpPr>
                    <p:cNvPr id="317" name="Google Shape;317;p34"/>
                    <p:cNvSpPr txBox="1"/>
                    <p:nvPr/>
                  </p:nvSpPr>
                  <p:spPr>
                    <a:xfrm>
                      <a:off x="9465850" y="3088150"/>
                      <a:ext cx="262200" cy="400200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</p:spPr>
                  <p:txBody>
                    <a:bodyPr anchorCtr="0" anchor="t" bIns="91425" lIns="91425" spcFirstLastPara="1" rIns="91425" wrap="square" tIns="91425">
                      <a:spAutoFit/>
                    </a:bodyPr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de-CH">
                          <a:solidFill>
                            <a:srgbClr val="70AD47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J</a:t>
                      </a:r>
                      <a:endParaRPr b="1">
                        <a:solidFill>
                          <a:srgbClr val="70AD47"/>
                        </a:solidFill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p:txBody>
                </p:sp>
                <p:sp>
                  <p:nvSpPr>
                    <p:cNvPr id="318" name="Google Shape;318;p34"/>
                    <p:cNvSpPr txBox="1"/>
                    <p:nvPr/>
                  </p:nvSpPr>
                  <p:spPr>
                    <a:xfrm>
                      <a:off x="10761250" y="3011950"/>
                      <a:ext cx="262200" cy="400200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</p:spPr>
                  <p:txBody>
                    <a:bodyPr anchorCtr="0" anchor="t" bIns="91425" lIns="91425" spcFirstLastPara="1" rIns="91425" wrap="square" tIns="91425">
                      <a:spAutoFit/>
                    </a:bodyPr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>
                        <a:solidFill>
                          <a:srgbClr val="70AD47"/>
                        </a:solidFill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p:txBody>
                </p:sp>
                <p:sp>
                  <p:nvSpPr>
                    <p:cNvPr id="319" name="Google Shape;319;p34"/>
                    <p:cNvSpPr txBox="1"/>
                    <p:nvPr/>
                  </p:nvSpPr>
                  <p:spPr>
                    <a:xfrm>
                      <a:off x="8551450" y="2173750"/>
                      <a:ext cx="262200" cy="400200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</p:spPr>
                  <p:txBody>
                    <a:bodyPr anchorCtr="0" anchor="t" bIns="91425" lIns="91425" spcFirstLastPara="1" rIns="91425" wrap="square" tIns="91425">
                      <a:spAutoFit/>
                    </a:bodyPr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de-CH">
                          <a:solidFill>
                            <a:srgbClr val="70AD47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Y</a:t>
                      </a:r>
                      <a:endParaRPr b="1">
                        <a:solidFill>
                          <a:srgbClr val="70AD47"/>
                        </a:solidFill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p:txBody>
                </p:sp>
                <p:sp>
                  <p:nvSpPr>
                    <p:cNvPr id="320" name="Google Shape;320;p34"/>
                    <p:cNvSpPr txBox="1"/>
                    <p:nvPr/>
                  </p:nvSpPr>
                  <p:spPr>
                    <a:xfrm>
                      <a:off x="10151650" y="2326150"/>
                      <a:ext cx="262200" cy="400200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</p:spPr>
                  <p:txBody>
                    <a:bodyPr anchorCtr="0" anchor="t" bIns="91425" lIns="91425" spcFirstLastPara="1" rIns="91425" wrap="square" tIns="91425">
                      <a:spAutoFit/>
                    </a:bodyPr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de-CH">
                          <a:solidFill>
                            <a:srgbClr val="70AD47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Z</a:t>
                      </a:r>
                      <a:endParaRPr b="1">
                        <a:solidFill>
                          <a:srgbClr val="70AD47"/>
                        </a:solidFill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p:txBody>
                </p:sp>
              </p:grpSp>
              <p:sp>
                <p:nvSpPr>
                  <p:cNvPr id="321" name="Google Shape;321;p34"/>
                  <p:cNvSpPr txBox="1"/>
                  <p:nvPr/>
                </p:nvSpPr>
                <p:spPr>
                  <a:xfrm>
                    <a:off x="8627650" y="1716550"/>
                    <a:ext cx="1077300" cy="400200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  <p:txBody>
                  <a:bodyPr anchorCtr="0" anchor="t" bIns="91425" lIns="91425" spcFirstLastPara="1" rIns="91425" wrap="square" tIns="91425">
                    <a:spAutoFit/>
                  </a:bodyPr>
                  <a:lstStyle/>
                  <a:p>
                    <a:pPr indent="0" lvl="0" marL="0" rtl="0" algn="ctr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rPr b="1" lang="de-CH">
                        <a:solidFill>
                          <a:srgbClr val="70AD47"/>
                        </a:solidFill>
                        <a:latin typeface="Courier New"/>
                        <a:ea typeface="Courier New"/>
                        <a:cs typeface="Courier New"/>
                        <a:sym typeface="Courier New"/>
                      </a:rPr>
                      <a:t>X</a:t>
                    </a:r>
                    <a:endParaRPr b="1">
                      <a:solidFill>
                        <a:srgbClr val="70AD47"/>
                      </a:solidFill>
                      <a:latin typeface="Courier New"/>
                      <a:ea typeface="Courier New"/>
                      <a:cs typeface="Courier New"/>
                      <a:sym typeface="Courier New"/>
                    </a:endParaRPr>
                  </a:p>
                </p:txBody>
              </p:sp>
              <p:cxnSp>
                <p:nvCxnSpPr>
                  <p:cNvPr id="322" name="Google Shape;322;p34"/>
                  <p:cNvCxnSpPr>
                    <a:stCxn id="321" idx="2"/>
                    <a:endCxn id="319" idx="3"/>
                  </p:cNvCxnSpPr>
                  <p:nvPr/>
                </p:nvCxnSpPr>
                <p:spPr>
                  <a:xfrm flipH="1">
                    <a:off x="8509000" y="2116750"/>
                    <a:ext cx="657300" cy="25710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dk2"/>
                    </a:solidFill>
                    <a:prstDash val="solid"/>
                    <a:round/>
                    <a:headEnd len="med" w="med" type="none"/>
                    <a:tailEnd len="med" w="med" type="none"/>
                  </a:ln>
                </p:spPr>
              </p:cxnSp>
              <p:cxnSp>
                <p:nvCxnSpPr>
                  <p:cNvPr id="323" name="Google Shape;323;p34"/>
                  <p:cNvCxnSpPr>
                    <a:stCxn id="320" idx="0"/>
                  </p:cNvCxnSpPr>
                  <p:nvPr/>
                </p:nvCxnSpPr>
                <p:spPr>
                  <a:xfrm rot="10800000">
                    <a:off x="9166450" y="2116750"/>
                    <a:ext cx="811500" cy="20940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dk2"/>
                    </a:solidFill>
                    <a:prstDash val="solid"/>
                    <a:round/>
                    <a:headEnd len="med" w="med" type="none"/>
                    <a:tailEnd len="med" w="med" type="none"/>
                  </a:ln>
                </p:spPr>
              </p:cxnSp>
            </p:grpSp>
          </p:grpSp>
          <p:grpSp>
            <p:nvGrpSpPr>
              <p:cNvPr id="324" name="Google Shape;324;p34"/>
              <p:cNvGrpSpPr/>
              <p:nvPr/>
            </p:nvGrpSpPr>
            <p:grpSpPr>
              <a:xfrm>
                <a:off x="5961969" y="533400"/>
                <a:ext cx="722700" cy="1049950"/>
                <a:chOff x="7562169" y="533400"/>
                <a:chExt cx="722700" cy="1049950"/>
              </a:xfrm>
            </p:grpSpPr>
            <p:sp>
              <p:nvSpPr>
                <p:cNvPr id="325" name="Google Shape;325;p34"/>
                <p:cNvSpPr txBox="1"/>
                <p:nvPr/>
              </p:nvSpPr>
              <p:spPr>
                <a:xfrm>
                  <a:off x="7562169" y="533400"/>
                  <a:ext cx="722700" cy="80040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anchorCtr="0" anchor="t" bIns="91425" lIns="91425" spcFirstLastPara="1" rIns="91425" wrap="square" tIns="91425">
                  <a:sp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lang="de-CH" sz="4000"/>
                    <a:t>∑</a:t>
                  </a:r>
                  <a:endParaRPr sz="4000"/>
                </a:p>
              </p:txBody>
            </p:sp>
            <p:sp>
              <p:nvSpPr>
                <p:cNvPr id="326" name="Google Shape;326;p34"/>
                <p:cNvSpPr txBox="1"/>
                <p:nvPr/>
              </p:nvSpPr>
              <p:spPr>
                <a:xfrm>
                  <a:off x="7713250" y="1183150"/>
                  <a:ext cx="262200" cy="40020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anchorCtr="0" anchor="t" bIns="91425" lIns="91425" spcFirstLastPara="1" rIns="91425" wrap="square" tIns="91425">
                  <a:sp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b="1" lang="de-CH">
                      <a:solidFill>
                        <a:srgbClr val="70AD47"/>
                      </a:solidFill>
                      <a:latin typeface="Courier New"/>
                      <a:ea typeface="Courier New"/>
                      <a:cs typeface="Courier New"/>
                      <a:sym typeface="Courier New"/>
                    </a:rPr>
                    <a:t>Y</a:t>
                  </a:r>
                  <a:endParaRPr b="1">
                    <a:solidFill>
                      <a:srgbClr val="70AD47"/>
                    </a:solidFill>
                    <a:latin typeface="Courier New"/>
                    <a:ea typeface="Courier New"/>
                    <a:cs typeface="Courier New"/>
                    <a:sym typeface="Courier New"/>
                  </a:endParaRPr>
                </a:p>
              </p:txBody>
            </p:sp>
          </p:grpSp>
        </p:grpSp>
        <p:sp>
          <p:nvSpPr>
            <p:cNvPr id="327" name="Google Shape;327;p34"/>
            <p:cNvSpPr txBox="1"/>
            <p:nvPr/>
          </p:nvSpPr>
          <p:spPr>
            <a:xfrm>
              <a:off x="6114369" y="2133600"/>
              <a:ext cx="722700" cy="800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sp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de-CH" sz="4000"/>
                <a:t>∑</a:t>
              </a:r>
              <a:endParaRPr sz="4000"/>
            </a:p>
          </p:txBody>
        </p:sp>
        <p:sp>
          <p:nvSpPr>
            <p:cNvPr id="328" name="Google Shape;328;p34"/>
            <p:cNvSpPr txBox="1"/>
            <p:nvPr/>
          </p:nvSpPr>
          <p:spPr>
            <a:xfrm>
              <a:off x="6172213" y="2819400"/>
              <a:ext cx="722700" cy="4002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sp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de-CH">
                  <a:solidFill>
                    <a:srgbClr val="70AD47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J</a:t>
              </a:r>
              <a:r>
                <a:rPr b="1" lang="de-CH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,</a:t>
              </a:r>
              <a:r>
                <a:rPr b="1" lang="de-CH">
                  <a:solidFill>
                    <a:srgbClr val="70AD47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Z</a:t>
              </a:r>
              <a:endParaRPr/>
            </a:p>
          </p:txBody>
        </p:sp>
      </p:grpSp>
      <p:sp>
        <p:nvSpPr>
          <p:cNvPr id="329" name="Google Shape;329;p34"/>
          <p:cNvSpPr/>
          <p:nvPr/>
        </p:nvSpPr>
        <p:spPr>
          <a:xfrm rot="5398679">
            <a:off x="4428935" y="4181651"/>
            <a:ext cx="780600" cy="660600"/>
          </a:xfrm>
          <a:prstGeom prst="bentUpArrow">
            <a:avLst>
              <a:gd fmla="val 25000" name="adj1"/>
              <a:gd fmla="val 25000" name="adj2"/>
              <a:gd fmla="val 25000" name="adj3"/>
            </a:avLst>
          </a:prstGeom>
          <a:solidFill>
            <a:srgbClr val="CC99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30" name="Google Shape;330;p34"/>
          <p:cNvSpPr/>
          <p:nvPr/>
        </p:nvSpPr>
        <p:spPr>
          <a:xfrm rot="5398679">
            <a:off x="5038535" y="1895651"/>
            <a:ext cx="780600" cy="660600"/>
          </a:xfrm>
          <a:prstGeom prst="bentUpArrow">
            <a:avLst>
              <a:gd fmla="val 25000" name="adj1"/>
              <a:gd fmla="val 25000" name="adj2"/>
              <a:gd fmla="val 25000" name="adj3"/>
            </a:avLst>
          </a:prstGeom>
          <a:solidFill>
            <a:srgbClr val="CC99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31" name="Google Shape;331;p34"/>
          <p:cNvSpPr txBox="1"/>
          <p:nvPr/>
        </p:nvSpPr>
        <p:spPr>
          <a:xfrm>
            <a:off x="618925" y="1757525"/>
            <a:ext cx="3870000" cy="800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de-CH" sz="20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β(</a:t>
            </a:r>
            <a:r>
              <a:rPr b="1" lang="de-CH" sz="2000">
                <a:solidFill>
                  <a:srgbClr val="70AD47"/>
                </a:solidFill>
                <a:latin typeface="Courier New"/>
                <a:ea typeface="Courier New"/>
                <a:cs typeface="Courier New"/>
                <a:sym typeface="Courier New"/>
              </a:rPr>
              <a:t>X</a:t>
            </a:r>
            <a:r>
              <a:rPr b="1" lang="de-CH" sz="20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,</a:t>
            </a:r>
            <a:r>
              <a:rPr b="1" lang="de-CH" sz="2000">
                <a:solidFill>
                  <a:srgbClr val="70AD47"/>
                </a:solidFill>
                <a:latin typeface="Courier New"/>
                <a:ea typeface="Courier New"/>
                <a:cs typeface="Courier New"/>
                <a:sym typeface="Courier New"/>
              </a:rPr>
              <a:t>I</a:t>
            </a:r>
            <a:r>
              <a:rPr b="1" lang="de-CH" sz="20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,</a:t>
            </a:r>
            <a:r>
              <a:rPr b="1" lang="de-CH" sz="2000">
                <a:solidFill>
                  <a:srgbClr val="70AD47"/>
                </a:solidFill>
                <a:latin typeface="Courier New"/>
                <a:ea typeface="Courier New"/>
                <a:cs typeface="Courier New"/>
                <a:sym typeface="Courier New"/>
              </a:rPr>
              <a:t>K</a:t>
            </a:r>
            <a:r>
              <a:rPr b="1" lang="de-CH" sz="20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) += γ(</a:t>
            </a:r>
            <a:r>
              <a:rPr b="1" lang="de-CH" sz="2000">
                <a:solidFill>
                  <a:srgbClr val="70AD47"/>
                </a:solidFill>
                <a:latin typeface="Courier New"/>
                <a:ea typeface="Courier New"/>
                <a:cs typeface="Courier New"/>
                <a:sym typeface="Courier New"/>
              </a:rPr>
              <a:t>X</a:t>
            </a:r>
            <a:r>
              <a:rPr b="1" lang="de-CH" sz="20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,</a:t>
            </a:r>
            <a:r>
              <a:rPr b="1" lang="de-CH" sz="2000">
                <a:solidFill>
                  <a:srgbClr val="70AD47"/>
                </a:solidFill>
                <a:latin typeface="Courier New"/>
                <a:ea typeface="Courier New"/>
                <a:cs typeface="Courier New"/>
                <a:sym typeface="Courier New"/>
              </a:rPr>
              <a:t>Y</a:t>
            </a:r>
            <a:r>
              <a:rPr b="1" lang="de-CH" sz="20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,</a:t>
            </a:r>
            <a:r>
              <a:rPr b="1" lang="de-CH" sz="2000">
                <a:solidFill>
                  <a:srgbClr val="70AD47"/>
                </a:solidFill>
                <a:latin typeface="Courier New"/>
                <a:ea typeface="Courier New"/>
                <a:cs typeface="Courier New"/>
                <a:sym typeface="Courier New"/>
              </a:rPr>
              <a:t>Z</a:t>
            </a:r>
            <a:r>
              <a:rPr b="1" lang="de-CH" sz="20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) </a:t>
            </a:r>
            <a:endParaRPr b="1" sz="20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de-CH" sz="20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* β(</a:t>
            </a:r>
            <a:r>
              <a:rPr b="1" lang="de-CH" sz="2000">
                <a:solidFill>
                  <a:srgbClr val="70AD47"/>
                </a:solidFill>
                <a:latin typeface="Courier New"/>
                <a:ea typeface="Courier New"/>
                <a:cs typeface="Courier New"/>
                <a:sym typeface="Courier New"/>
              </a:rPr>
              <a:t>Y</a:t>
            </a:r>
            <a:r>
              <a:rPr b="1" lang="de-CH" sz="20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,</a:t>
            </a:r>
            <a:r>
              <a:rPr b="1" lang="de-CH" sz="2000">
                <a:solidFill>
                  <a:srgbClr val="70AD47"/>
                </a:solidFill>
                <a:latin typeface="Courier New"/>
                <a:ea typeface="Courier New"/>
                <a:cs typeface="Courier New"/>
                <a:sym typeface="Courier New"/>
              </a:rPr>
              <a:t>I</a:t>
            </a:r>
            <a:r>
              <a:rPr b="1" lang="de-CH" sz="20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,</a:t>
            </a:r>
            <a:r>
              <a:rPr b="1" lang="de-CH" sz="2000">
                <a:solidFill>
                  <a:srgbClr val="70AD47"/>
                </a:solidFill>
                <a:latin typeface="Courier New"/>
                <a:ea typeface="Courier New"/>
                <a:cs typeface="Courier New"/>
                <a:sym typeface="Courier New"/>
              </a:rPr>
              <a:t>K</a:t>
            </a:r>
            <a:r>
              <a:rPr b="1" lang="de-CH" sz="20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) * β(</a:t>
            </a:r>
            <a:r>
              <a:rPr b="1" lang="de-CH" sz="2000">
                <a:solidFill>
                  <a:srgbClr val="70AD47"/>
                </a:solidFill>
                <a:latin typeface="Courier New"/>
                <a:ea typeface="Courier New"/>
                <a:cs typeface="Courier New"/>
                <a:sym typeface="Courier New"/>
              </a:rPr>
              <a:t>Z</a:t>
            </a:r>
            <a:r>
              <a:rPr b="1" lang="de-CH" sz="20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,</a:t>
            </a:r>
            <a:r>
              <a:rPr b="1" lang="de-CH" sz="2000">
                <a:solidFill>
                  <a:srgbClr val="70AD47"/>
                </a:solidFill>
                <a:latin typeface="Courier New"/>
                <a:ea typeface="Courier New"/>
                <a:cs typeface="Courier New"/>
                <a:sym typeface="Courier New"/>
              </a:rPr>
              <a:t>J</a:t>
            </a:r>
            <a:r>
              <a:rPr b="1" lang="de-CH" sz="20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,</a:t>
            </a:r>
            <a:r>
              <a:rPr b="1" lang="de-CH" sz="2000">
                <a:solidFill>
                  <a:srgbClr val="70AD47"/>
                </a:solidFill>
                <a:latin typeface="Courier New"/>
                <a:ea typeface="Courier New"/>
                <a:cs typeface="Courier New"/>
                <a:sym typeface="Courier New"/>
              </a:rPr>
              <a:t>K</a:t>
            </a:r>
            <a:r>
              <a:rPr b="1" lang="de-CH" sz="20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).</a:t>
            </a:r>
            <a:endParaRPr sz="20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332" name="Google Shape;332;p34"/>
          <p:cNvSpPr txBox="1"/>
          <p:nvPr/>
        </p:nvSpPr>
        <p:spPr>
          <a:xfrm>
            <a:off x="542725" y="4576925"/>
            <a:ext cx="4192500" cy="1416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de-CH" sz="20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β(</a:t>
            </a:r>
            <a:r>
              <a:rPr b="1" lang="de-CH" sz="2000">
                <a:solidFill>
                  <a:srgbClr val="70AD47"/>
                </a:solidFill>
                <a:latin typeface="Courier New"/>
                <a:ea typeface="Courier New"/>
                <a:cs typeface="Courier New"/>
                <a:sym typeface="Courier New"/>
              </a:rPr>
              <a:t>X</a:t>
            </a:r>
            <a:r>
              <a:rPr b="1" lang="de-CH" sz="20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,</a:t>
            </a:r>
            <a:r>
              <a:rPr b="1" lang="de-CH" sz="2000">
                <a:solidFill>
                  <a:srgbClr val="70AD47"/>
                </a:solidFill>
                <a:latin typeface="Courier New"/>
                <a:ea typeface="Courier New"/>
                <a:cs typeface="Courier New"/>
                <a:sym typeface="Courier New"/>
              </a:rPr>
              <a:t>I</a:t>
            </a:r>
            <a:r>
              <a:rPr b="1" lang="de-CH" sz="20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,</a:t>
            </a:r>
            <a:r>
              <a:rPr b="1" lang="de-CH" sz="2000">
                <a:solidFill>
                  <a:srgbClr val="70AD47"/>
                </a:solidFill>
                <a:latin typeface="Courier New"/>
                <a:ea typeface="Courier New"/>
                <a:cs typeface="Courier New"/>
                <a:sym typeface="Courier New"/>
              </a:rPr>
              <a:t>K</a:t>
            </a:r>
            <a:r>
              <a:rPr b="1" lang="de-CH" sz="20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) += </a:t>
            </a:r>
            <a:endParaRPr b="1" sz="20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de-CH" sz="20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tmp(</a:t>
            </a:r>
            <a:r>
              <a:rPr b="1" lang="de-CH" sz="2000">
                <a:solidFill>
                  <a:srgbClr val="70AD47"/>
                </a:solidFill>
                <a:latin typeface="Courier New"/>
                <a:ea typeface="Courier New"/>
                <a:cs typeface="Courier New"/>
                <a:sym typeface="Courier New"/>
              </a:rPr>
              <a:t>X</a:t>
            </a:r>
            <a:r>
              <a:rPr b="1" lang="de-CH" sz="20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,</a:t>
            </a:r>
            <a:r>
              <a:rPr b="1" lang="de-CH" sz="2000">
                <a:solidFill>
                  <a:srgbClr val="70AD47"/>
                </a:solidFill>
                <a:latin typeface="Courier New"/>
                <a:ea typeface="Courier New"/>
                <a:cs typeface="Courier New"/>
                <a:sym typeface="Courier New"/>
              </a:rPr>
              <a:t>I</a:t>
            </a:r>
            <a:r>
              <a:rPr b="1" lang="de-CH" sz="20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,</a:t>
            </a:r>
            <a:r>
              <a:rPr b="1" lang="de-CH" sz="2000">
                <a:solidFill>
                  <a:srgbClr val="70AD47"/>
                </a:solidFill>
                <a:latin typeface="Courier New"/>
                <a:ea typeface="Courier New"/>
                <a:cs typeface="Courier New"/>
                <a:sym typeface="Courier New"/>
              </a:rPr>
              <a:t>J</a:t>
            </a:r>
            <a:r>
              <a:rPr b="1" lang="de-CH" sz="20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,</a:t>
            </a:r>
            <a:r>
              <a:rPr b="1" lang="de-CH" sz="2000">
                <a:solidFill>
                  <a:srgbClr val="70AD47"/>
                </a:solidFill>
                <a:latin typeface="Courier New"/>
                <a:ea typeface="Courier New"/>
                <a:cs typeface="Courier New"/>
                <a:sym typeface="Courier New"/>
              </a:rPr>
              <a:t>Z</a:t>
            </a:r>
            <a:r>
              <a:rPr b="1" lang="de-CH" sz="20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) * β(</a:t>
            </a:r>
            <a:r>
              <a:rPr b="1" lang="de-CH" sz="2000">
                <a:solidFill>
                  <a:srgbClr val="70AD47"/>
                </a:solidFill>
                <a:latin typeface="Courier New"/>
                <a:ea typeface="Courier New"/>
                <a:cs typeface="Courier New"/>
                <a:sym typeface="Courier New"/>
              </a:rPr>
              <a:t>Z</a:t>
            </a:r>
            <a:r>
              <a:rPr b="1" lang="de-CH" sz="20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,</a:t>
            </a:r>
            <a:r>
              <a:rPr b="1" lang="de-CH" sz="2000">
                <a:solidFill>
                  <a:srgbClr val="70AD47"/>
                </a:solidFill>
                <a:latin typeface="Courier New"/>
                <a:ea typeface="Courier New"/>
                <a:cs typeface="Courier New"/>
                <a:sym typeface="Courier New"/>
              </a:rPr>
              <a:t>J</a:t>
            </a:r>
            <a:r>
              <a:rPr b="1" lang="de-CH" sz="20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,</a:t>
            </a:r>
            <a:r>
              <a:rPr b="1" lang="de-CH" sz="2000">
                <a:solidFill>
                  <a:srgbClr val="70AD47"/>
                </a:solidFill>
                <a:latin typeface="Courier New"/>
                <a:ea typeface="Courier New"/>
                <a:cs typeface="Courier New"/>
                <a:sym typeface="Courier New"/>
              </a:rPr>
              <a:t>K</a:t>
            </a:r>
            <a:r>
              <a:rPr b="1" lang="de-CH" sz="20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). </a:t>
            </a:r>
            <a:endParaRPr b="1" sz="20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de-CH" sz="20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tmp(</a:t>
            </a:r>
            <a:r>
              <a:rPr b="1" lang="de-CH" sz="2000">
                <a:solidFill>
                  <a:srgbClr val="70AD47"/>
                </a:solidFill>
                <a:latin typeface="Courier New"/>
                <a:ea typeface="Courier New"/>
                <a:cs typeface="Courier New"/>
                <a:sym typeface="Courier New"/>
              </a:rPr>
              <a:t>X</a:t>
            </a:r>
            <a:r>
              <a:rPr b="1" lang="de-CH" sz="20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,</a:t>
            </a:r>
            <a:r>
              <a:rPr b="1" lang="de-CH" sz="2000">
                <a:solidFill>
                  <a:srgbClr val="70AD47"/>
                </a:solidFill>
                <a:latin typeface="Courier New"/>
                <a:ea typeface="Courier New"/>
                <a:cs typeface="Courier New"/>
                <a:sym typeface="Courier New"/>
              </a:rPr>
              <a:t>I</a:t>
            </a:r>
            <a:r>
              <a:rPr b="1" lang="de-CH" sz="20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,</a:t>
            </a:r>
            <a:r>
              <a:rPr b="1" lang="de-CH" sz="2000">
                <a:solidFill>
                  <a:srgbClr val="70AD47"/>
                </a:solidFill>
                <a:latin typeface="Courier New"/>
                <a:ea typeface="Courier New"/>
                <a:cs typeface="Courier New"/>
                <a:sym typeface="Courier New"/>
              </a:rPr>
              <a:t>J</a:t>
            </a:r>
            <a:r>
              <a:rPr b="1" lang="de-CH" sz="20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,</a:t>
            </a:r>
            <a:r>
              <a:rPr b="1" lang="de-CH" sz="2000">
                <a:solidFill>
                  <a:srgbClr val="70AD47"/>
                </a:solidFill>
                <a:latin typeface="Courier New"/>
                <a:ea typeface="Courier New"/>
                <a:cs typeface="Courier New"/>
                <a:sym typeface="Courier New"/>
              </a:rPr>
              <a:t>Z</a:t>
            </a:r>
            <a:r>
              <a:rPr b="1" lang="de-CH" sz="20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) += </a:t>
            </a:r>
            <a:endParaRPr b="1" sz="20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de-CH" sz="20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γ(</a:t>
            </a:r>
            <a:r>
              <a:rPr b="1" lang="de-CH" sz="2000">
                <a:solidFill>
                  <a:srgbClr val="70AD47"/>
                </a:solidFill>
                <a:latin typeface="Courier New"/>
                <a:ea typeface="Courier New"/>
                <a:cs typeface="Courier New"/>
                <a:sym typeface="Courier New"/>
              </a:rPr>
              <a:t>X</a:t>
            </a:r>
            <a:r>
              <a:rPr b="1" lang="de-CH" sz="20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,</a:t>
            </a:r>
            <a:r>
              <a:rPr b="1" lang="de-CH" sz="2000">
                <a:solidFill>
                  <a:srgbClr val="70AD47"/>
                </a:solidFill>
                <a:latin typeface="Courier New"/>
                <a:ea typeface="Courier New"/>
                <a:cs typeface="Courier New"/>
                <a:sym typeface="Courier New"/>
              </a:rPr>
              <a:t>Y</a:t>
            </a:r>
            <a:r>
              <a:rPr b="1" lang="de-CH" sz="20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,</a:t>
            </a:r>
            <a:r>
              <a:rPr b="1" lang="de-CH" sz="2000">
                <a:solidFill>
                  <a:srgbClr val="70AD47"/>
                </a:solidFill>
                <a:latin typeface="Courier New"/>
                <a:ea typeface="Courier New"/>
                <a:cs typeface="Courier New"/>
                <a:sym typeface="Courier New"/>
              </a:rPr>
              <a:t>Z</a:t>
            </a:r>
            <a:r>
              <a:rPr b="1" lang="de-CH" sz="20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) * β(</a:t>
            </a:r>
            <a:r>
              <a:rPr b="1" lang="de-CH" sz="2000">
                <a:solidFill>
                  <a:srgbClr val="70AD47"/>
                </a:solidFill>
                <a:latin typeface="Courier New"/>
                <a:ea typeface="Courier New"/>
                <a:cs typeface="Courier New"/>
                <a:sym typeface="Courier New"/>
              </a:rPr>
              <a:t>Y</a:t>
            </a:r>
            <a:r>
              <a:rPr b="1" lang="de-CH" sz="20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,</a:t>
            </a:r>
            <a:r>
              <a:rPr b="1" lang="de-CH" sz="2000">
                <a:solidFill>
                  <a:srgbClr val="70AD47"/>
                </a:solidFill>
                <a:latin typeface="Courier New"/>
                <a:ea typeface="Courier New"/>
                <a:cs typeface="Courier New"/>
                <a:sym typeface="Courier New"/>
              </a:rPr>
              <a:t>I</a:t>
            </a:r>
            <a:r>
              <a:rPr b="1" lang="de-CH" sz="20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,</a:t>
            </a:r>
            <a:r>
              <a:rPr b="1" lang="de-CH" sz="2000">
                <a:solidFill>
                  <a:srgbClr val="70AD47"/>
                </a:solidFill>
                <a:latin typeface="Courier New"/>
                <a:ea typeface="Courier New"/>
                <a:cs typeface="Courier New"/>
                <a:sym typeface="Courier New"/>
              </a:rPr>
              <a:t>K</a:t>
            </a:r>
            <a:r>
              <a:rPr b="1" lang="de-CH" sz="20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).</a:t>
            </a:r>
            <a:endParaRPr sz="20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333" name="Google Shape;333;p34"/>
          <p:cNvSpPr txBox="1"/>
          <p:nvPr/>
        </p:nvSpPr>
        <p:spPr>
          <a:xfrm>
            <a:off x="3274275" y="2900525"/>
            <a:ext cx="2672700" cy="6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de-CH"/>
              <a:t>creates an intermediate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de-CH"/>
              <a:t>item </a:t>
            </a:r>
            <a:r>
              <a:rPr b="1" lang="de-CH">
                <a:solidFill>
                  <a:schemeClr val="dk1"/>
                </a:solidFill>
              </a:rPr>
              <a:t>tmp(</a:t>
            </a:r>
            <a:r>
              <a:rPr b="1" lang="de-CH">
                <a:solidFill>
                  <a:srgbClr val="70AD47"/>
                </a:solidFill>
                <a:latin typeface="Courier New"/>
                <a:ea typeface="Courier New"/>
                <a:cs typeface="Courier New"/>
                <a:sym typeface="Courier New"/>
              </a:rPr>
              <a:t>X</a:t>
            </a:r>
            <a:r>
              <a:rPr b="1" lang="de-CH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,</a:t>
            </a:r>
            <a:r>
              <a:rPr b="1" lang="de-CH">
                <a:solidFill>
                  <a:srgbClr val="70AD47"/>
                </a:solidFill>
                <a:latin typeface="Courier New"/>
                <a:ea typeface="Courier New"/>
                <a:cs typeface="Courier New"/>
                <a:sym typeface="Courier New"/>
              </a:rPr>
              <a:t>I</a:t>
            </a:r>
            <a:r>
              <a:rPr b="1" lang="de-CH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,</a:t>
            </a:r>
            <a:r>
              <a:rPr b="1" lang="de-CH">
                <a:solidFill>
                  <a:srgbClr val="70AD47"/>
                </a:solidFill>
                <a:latin typeface="Courier New"/>
                <a:ea typeface="Courier New"/>
                <a:cs typeface="Courier New"/>
                <a:sym typeface="Courier New"/>
              </a:rPr>
              <a:t>J</a:t>
            </a:r>
            <a:r>
              <a:rPr b="1" lang="de-CH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,</a:t>
            </a:r>
            <a:r>
              <a:rPr b="1" lang="de-CH">
                <a:solidFill>
                  <a:srgbClr val="70AD47"/>
                </a:solidFill>
                <a:latin typeface="Courier New"/>
                <a:ea typeface="Courier New"/>
                <a:cs typeface="Courier New"/>
                <a:sym typeface="Courier New"/>
              </a:rPr>
              <a:t>Z</a:t>
            </a:r>
            <a:r>
              <a:rPr b="1" lang="de-CH">
                <a:solidFill>
                  <a:schemeClr val="dk1"/>
                </a:solidFill>
              </a:rPr>
              <a:t>)</a:t>
            </a:r>
            <a:endParaRPr/>
          </a:p>
        </p:txBody>
      </p:sp>
      <p:sp>
        <p:nvSpPr>
          <p:cNvPr id="334" name="Google Shape;334;p34"/>
          <p:cNvSpPr/>
          <p:nvPr/>
        </p:nvSpPr>
        <p:spPr>
          <a:xfrm>
            <a:off x="9347125" y="2681025"/>
            <a:ext cx="1077300" cy="493800"/>
          </a:xfrm>
          <a:prstGeom prst="triangle">
            <a:avLst>
              <a:gd fmla="val 48612" name="adj"/>
            </a:avLst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22"/>
          <p:cNvSpPr txBox="1"/>
          <p:nvPr>
            <p:ph idx="12" type="sldNum"/>
          </p:nvPr>
        </p:nvSpPr>
        <p:spPr>
          <a:xfrm>
            <a:off x="11684085" y="6507094"/>
            <a:ext cx="322500" cy="2160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rm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de-CH">
                <a:solidFill>
                  <a:schemeClr val="dk2"/>
                </a:solidFill>
              </a:rPr>
              <a:t>‹#›</a:t>
            </a:fld>
            <a:endParaRPr>
              <a:solidFill>
                <a:schemeClr val="dk2"/>
              </a:solidFill>
            </a:endParaRPr>
          </a:p>
        </p:txBody>
      </p:sp>
      <p:sp>
        <p:nvSpPr>
          <p:cNvPr id="112" name="Google Shape;112;p22"/>
          <p:cNvSpPr txBox="1"/>
          <p:nvPr/>
        </p:nvSpPr>
        <p:spPr>
          <a:xfrm>
            <a:off x="587150" y="2288800"/>
            <a:ext cx="11128500" cy="2878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-387350" lvl="0" marL="457200" rtl="0" algn="l">
              <a:spcBef>
                <a:spcPts val="0"/>
              </a:spcBef>
              <a:spcAft>
                <a:spcPts val="0"/>
              </a:spcAft>
              <a:buSzPts val="2500"/>
              <a:buChar char="-"/>
            </a:pPr>
            <a:r>
              <a:rPr lang="de-CH" sz="2500"/>
              <a:t>finite-state transduction </a:t>
            </a:r>
            <a:r>
              <a:rPr lang="de-CH" sz="2500">
                <a:solidFill>
                  <a:srgbClr val="B3B3B3"/>
                </a:solidFill>
              </a:rPr>
              <a:t>(Mohri, 1997)</a:t>
            </a:r>
            <a:endParaRPr sz="2500">
              <a:solidFill>
                <a:srgbClr val="B3B3B3"/>
              </a:solidFill>
            </a:endParaRPr>
          </a:p>
          <a:p>
            <a:pPr indent="-387350" lvl="0" marL="457200" rtl="0" algn="l">
              <a:spcBef>
                <a:spcPts val="0"/>
              </a:spcBef>
              <a:spcAft>
                <a:spcPts val="0"/>
              </a:spcAft>
              <a:buSzPts val="2500"/>
              <a:buChar char="-"/>
            </a:pPr>
            <a:r>
              <a:rPr lang="de-CH" sz="2500">
                <a:solidFill>
                  <a:schemeClr val="dk1"/>
                </a:solidFill>
              </a:rPr>
              <a:t>dependency parsing </a:t>
            </a:r>
            <a:r>
              <a:rPr lang="de-CH" sz="2500">
                <a:solidFill>
                  <a:srgbClr val="B3B3B3"/>
                </a:solidFill>
              </a:rPr>
              <a:t>(Eisner, 1996; Koo &amp; Collins, 2010)</a:t>
            </a:r>
            <a:endParaRPr sz="2500"/>
          </a:p>
          <a:p>
            <a:pPr indent="-387350" lvl="0" marL="457200" rtl="0" algn="l">
              <a:spcBef>
                <a:spcPts val="0"/>
              </a:spcBef>
              <a:spcAft>
                <a:spcPts val="0"/>
              </a:spcAft>
              <a:buSzPts val="2500"/>
              <a:buChar char="-"/>
            </a:pPr>
            <a:r>
              <a:rPr lang="de-CH" sz="2500"/>
              <a:t>context-free parsing </a:t>
            </a:r>
            <a:r>
              <a:rPr lang="de-CH" sz="2500">
                <a:solidFill>
                  <a:srgbClr val="B3B3B3"/>
                </a:solidFill>
              </a:rPr>
              <a:t>(Stolcke, 1995; Goodman, 1999)</a:t>
            </a:r>
            <a:endParaRPr sz="2500">
              <a:solidFill>
                <a:srgbClr val="B3B3B3"/>
              </a:solidFill>
            </a:endParaRPr>
          </a:p>
          <a:p>
            <a:pPr indent="-387350" lvl="0" marL="457200" rtl="0" algn="l">
              <a:spcBef>
                <a:spcPts val="0"/>
              </a:spcBef>
              <a:spcAft>
                <a:spcPts val="0"/>
              </a:spcAft>
              <a:buSzPts val="2500"/>
              <a:buChar char="-"/>
            </a:pPr>
            <a:r>
              <a:rPr lang="de-CH" sz="2500"/>
              <a:t>context-sensitive parsing </a:t>
            </a:r>
            <a:r>
              <a:rPr lang="de-CH" sz="2500">
                <a:solidFill>
                  <a:srgbClr val="B3B3B3"/>
                </a:solidFill>
              </a:rPr>
              <a:t>(Vijay-Shanker &amp; Weir, 1989; Kuhlmann+, 2018)</a:t>
            </a:r>
            <a:endParaRPr sz="2500">
              <a:solidFill>
                <a:srgbClr val="B3B3B3"/>
              </a:solidFill>
            </a:endParaRPr>
          </a:p>
          <a:p>
            <a:pPr indent="-387350" lvl="0" marL="457200" rtl="0" algn="l">
              <a:spcBef>
                <a:spcPts val="0"/>
              </a:spcBef>
              <a:spcAft>
                <a:spcPts val="0"/>
              </a:spcAft>
              <a:buSzPts val="2500"/>
              <a:buChar char="-"/>
            </a:pPr>
            <a:r>
              <a:rPr lang="de-CH" sz="2500"/>
              <a:t>machine translation </a:t>
            </a:r>
            <a:r>
              <a:rPr lang="de-CH" sz="2500">
                <a:solidFill>
                  <a:srgbClr val="B3B3B3"/>
                </a:solidFill>
              </a:rPr>
              <a:t>(Wu, 1996; Lopez, 2009)</a:t>
            </a:r>
            <a:endParaRPr sz="2500">
              <a:solidFill>
                <a:srgbClr val="B3B3B3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500">
              <a:solidFill>
                <a:srgbClr val="B3B3B3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500"/>
          </a:p>
        </p:txBody>
      </p:sp>
      <p:sp>
        <p:nvSpPr>
          <p:cNvPr id="113" name="Google Shape;113;p22"/>
          <p:cNvSpPr txBox="1"/>
          <p:nvPr/>
        </p:nvSpPr>
        <p:spPr>
          <a:xfrm>
            <a:off x="483525" y="328750"/>
            <a:ext cx="9398400" cy="73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de-CH" sz="3600">
                <a:solidFill>
                  <a:schemeClr val="dk1"/>
                </a:solidFill>
                <a:latin typeface="Permanent Marker"/>
                <a:ea typeface="Permanent Marker"/>
                <a:cs typeface="Permanent Marker"/>
                <a:sym typeface="Permanent Marker"/>
              </a:rPr>
              <a:t>N</a:t>
            </a:r>
            <a:r>
              <a:rPr lang="de-CH" sz="3600">
                <a:solidFill>
                  <a:schemeClr val="dk1"/>
                </a:solidFill>
                <a:latin typeface="Permanent Marker"/>
                <a:ea typeface="Permanent Marker"/>
                <a:cs typeface="Permanent Marker"/>
                <a:sym typeface="Permanent Marker"/>
              </a:rPr>
              <a:t>LP Loves Dynamic Programming</a:t>
            </a:r>
            <a:r>
              <a:rPr lang="de-CH" sz="3600">
                <a:latin typeface="Permanent Marker"/>
                <a:ea typeface="Permanent Marker"/>
                <a:cs typeface="Permanent Marker"/>
                <a:sym typeface="Permanent Marker"/>
              </a:rPr>
              <a:t> </a:t>
            </a:r>
            <a:endParaRPr sz="3600">
              <a:latin typeface="Permanent Marker"/>
              <a:ea typeface="Permanent Marker"/>
              <a:cs typeface="Permanent Marker"/>
              <a:sym typeface="Permanent Marker"/>
            </a:endParaRPr>
          </a:p>
        </p:txBody>
      </p:sp>
      <p:sp>
        <p:nvSpPr>
          <p:cNvPr id="114" name="Google Shape;114;p22"/>
          <p:cNvSpPr txBox="1"/>
          <p:nvPr/>
        </p:nvSpPr>
        <p:spPr>
          <a:xfrm>
            <a:off x="2819400" y="0"/>
            <a:ext cx="30000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5" name="Google Shape;115;p22"/>
          <p:cNvSpPr txBox="1"/>
          <p:nvPr/>
        </p:nvSpPr>
        <p:spPr>
          <a:xfrm>
            <a:off x="457200" y="1219200"/>
            <a:ext cx="10279800" cy="954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de-CH" sz="2500">
                <a:solidFill>
                  <a:schemeClr val="dk1"/>
                </a:solidFill>
              </a:rPr>
              <a:t>It is the primary tool for devising efficient inference algorithms for numerous linguistic formalisms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23"/>
          <p:cNvSpPr txBox="1"/>
          <p:nvPr>
            <p:ph idx="12" type="sldNum"/>
          </p:nvPr>
        </p:nvSpPr>
        <p:spPr>
          <a:xfrm>
            <a:off x="11684085" y="6507094"/>
            <a:ext cx="322500" cy="2160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rm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de-CH"/>
              <a:t>‹#›</a:t>
            </a:fld>
            <a:endParaRPr/>
          </a:p>
        </p:txBody>
      </p:sp>
      <p:sp>
        <p:nvSpPr>
          <p:cNvPr id="122" name="Google Shape;122;p23"/>
          <p:cNvSpPr txBox="1"/>
          <p:nvPr/>
        </p:nvSpPr>
        <p:spPr>
          <a:xfrm>
            <a:off x="434750" y="1145800"/>
            <a:ext cx="10924200" cy="3263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de-CH" sz="2500"/>
              <a:t>Designing an algorithm with the best possible running time is challenging.</a:t>
            </a:r>
            <a:endParaRPr sz="2500"/>
          </a:p>
          <a:p>
            <a:pPr indent="-387350" lvl="0" marL="457200" rtl="0" algn="l">
              <a:spcBef>
                <a:spcPts val="0"/>
              </a:spcBef>
              <a:spcAft>
                <a:spcPts val="0"/>
              </a:spcAft>
              <a:buSzPts val="2500"/>
              <a:buChar char="-"/>
            </a:pPr>
            <a:r>
              <a:rPr lang="de-CH" sz="2500"/>
              <a:t>Bilexical</a:t>
            </a:r>
            <a:r>
              <a:rPr lang="de-CH" sz="2500"/>
              <a:t> dependency parsing: </a:t>
            </a:r>
            <a:r>
              <a:rPr lang="de-CH" sz="2500">
                <a:solidFill>
                  <a:srgbClr val="888888"/>
                </a:solidFill>
              </a:rPr>
              <a:t>O(n⁵) → O(n⁴)</a:t>
            </a:r>
            <a:r>
              <a:rPr lang="de-CH" sz="2500"/>
              <a:t>  </a:t>
            </a:r>
            <a:endParaRPr sz="2500"/>
          </a:p>
          <a:p>
            <a:pPr indent="-387350" lvl="0" marL="457200" rtl="0" algn="l">
              <a:spcBef>
                <a:spcPts val="0"/>
              </a:spcBef>
              <a:spcAft>
                <a:spcPts val="0"/>
              </a:spcAft>
              <a:buSzPts val="2500"/>
              <a:buChar char="-"/>
            </a:pPr>
            <a:r>
              <a:rPr lang="de-CH" sz="2500"/>
              <a:t>Split-head-factored dependency parsing: </a:t>
            </a:r>
            <a:r>
              <a:rPr lang="de-CH" sz="2500">
                <a:solidFill>
                  <a:srgbClr val="888888"/>
                </a:solidFill>
              </a:rPr>
              <a:t>O(n⁵) → O(n³)</a:t>
            </a:r>
            <a:endParaRPr sz="2500">
              <a:solidFill>
                <a:srgbClr val="888888"/>
              </a:solidFill>
            </a:endParaRPr>
          </a:p>
          <a:p>
            <a:pPr indent="-387350" lvl="0" marL="457200" rtl="0" algn="l">
              <a:spcBef>
                <a:spcPts val="0"/>
              </a:spcBef>
              <a:spcAft>
                <a:spcPts val="0"/>
              </a:spcAft>
              <a:buSzPts val="2500"/>
              <a:buChar char="-"/>
            </a:pPr>
            <a:r>
              <a:rPr lang="de-CH" sz="2500"/>
              <a:t>Linear index-grammar parsing: </a:t>
            </a:r>
            <a:r>
              <a:rPr lang="de-CH" sz="2500">
                <a:solidFill>
                  <a:srgbClr val="888888"/>
                </a:solidFill>
              </a:rPr>
              <a:t>O(n⁷) → O(n⁶)</a:t>
            </a:r>
            <a:endParaRPr sz="2500">
              <a:solidFill>
                <a:srgbClr val="888888"/>
              </a:solidFill>
            </a:endParaRPr>
          </a:p>
          <a:p>
            <a:pPr indent="-387350" lvl="0" marL="457200" rtl="0" algn="l">
              <a:spcBef>
                <a:spcPts val="0"/>
              </a:spcBef>
              <a:spcAft>
                <a:spcPts val="0"/>
              </a:spcAft>
              <a:buSzPts val="2500"/>
              <a:buChar char="-"/>
            </a:pPr>
            <a:r>
              <a:rPr lang="de-CH" sz="2500"/>
              <a:t>Lexicalized tree adjoining grammar parsing: </a:t>
            </a:r>
            <a:r>
              <a:rPr lang="de-CH" sz="2500">
                <a:solidFill>
                  <a:srgbClr val="888888"/>
                </a:solidFill>
              </a:rPr>
              <a:t>O(n⁸) → O(n⁷)</a:t>
            </a:r>
            <a:endParaRPr sz="2500">
              <a:solidFill>
                <a:srgbClr val="888888"/>
              </a:solidFill>
            </a:endParaRPr>
          </a:p>
          <a:p>
            <a:pPr indent="-387350" lvl="0" marL="457200" rtl="0" algn="l">
              <a:spcBef>
                <a:spcPts val="0"/>
              </a:spcBef>
              <a:spcAft>
                <a:spcPts val="0"/>
              </a:spcAft>
              <a:buSzPts val="2500"/>
              <a:buChar char="-"/>
            </a:pPr>
            <a:r>
              <a:rPr lang="de-CH" sz="2500"/>
              <a:t>Inversion transduction grammar: </a:t>
            </a:r>
            <a:r>
              <a:rPr lang="de-CH" sz="2500">
                <a:solidFill>
                  <a:srgbClr val="888888"/>
                </a:solidFill>
              </a:rPr>
              <a:t>O(n⁷) → O(n⁶) </a:t>
            </a:r>
            <a:endParaRPr sz="2500">
              <a:solidFill>
                <a:srgbClr val="888888"/>
              </a:solidFill>
            </a:endParaRPr>
          </a:p>
          <a:p>
            <a:pPr indent="-387350" lvl="0" marL="457200" rtl="0" algn="l">
              <a:spcBef>
                <a:spcPts val="0"/>
              </a:spcBef>
              <a:spcAft>
                <a:spcPts val="0"/>
              </a:spcAft>
              <a:buSzPts val="2500"/>
              <a:buChar char="-"/>
            </a:pPr>
            <a:r>
              <a:rPr lang="de-CH" sz="2500"/>
              <a:t>Tomita’s parsing algorithm: </a:t>
            </a:r>
            <a:r>
              <a:rPr lang="de-CH" sz="2500">
                <a:solidFill>
                  <a:srgbClr val="888888"/>
                </a:solidFill>
              </a:rPr>
              <a:t>O(G nᵖ⁺¹) → O(G n³)</a:t>
            </a:r>
            <a:endParaRPr sz="2500">
              <a:solidFill>
                <a:srgbClr val="888888"/>
              </a:solidFill>
            </a:endParaRPr>
          </a:p>
          <a:p>
            <a:pPr indent="-387350" lvl="0" marL="457200" rtl="0" algn="l">
              <a:spcBef>
                <a:spcPts val="0"/>
              </a:spcBef>
              <a:spcAft>
                <a:spcPts val="0"/>
              </a:spcAft>
              <a:buSzPts val="2500"/>
              <a:buChar char="-"/>
            </a:pPr>
            <a:r>
              <a:rPr lang="de-CH" sz="2500">
                <a:solidFill>
                  <a:schemeClr val="dk1"/>
                </a:solidFill>
              </a:rPr>
              <a:t>CKY parsing: </a:t>
            </a:r>
            <a:r>
              <a:rPr lang="de-CH" sz="2500">
                <a:solidFill>
                  <a:srgbClr val="888888"/>
                </a:solidFill>
              </a:rPr>
              <a:t>O(k³ n³) → O(k² n³ + k³ n²)</a:t>
            </a:r>
            <a:r>
              <a:rPr lang="de-CH" sz="2500">
                <a:solidFill>
                  <a:schemeClr val="dk1"/>
                </a:solidFill>
              </a:rPr>
              <a:t> </a:t>
            </a:r>
            <a:endParaRPr sz="2500"/>
          </a:p>
        </p:txBody>
      </p:sp>
      <p:sp>
        <p:nvSpPr>
          <p:cNvPr id="123" name="Google Shape;123;p23"/>
          <p:cNvSpPr txBox="1"/>
          <p:nvPr/>
        </p:nvSpPr>
        <p:spPr>
          <a:xfrm>
            <a:off x="483525" y="328750"/>
            <a:ext cx="9398400" cy="73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de-CH" sz="3600">
                <a:solidFill>
                  <a:schemeClr val="dk1"/>
                </a:solidFill>
                <a:latin typeface="Permanent Marker"/>
                <a:ea typeface="Permanent Marker"/>
                <a:cs typeface="Permanent Marker"/>
                <a:sym typeface="Permanent Marker"/>
              </a:rPr>
              <a:t>Speed-ups</a:t>
            </a:r>
            <a:endParaRPr sz="3600">
              <a:latin typeface="Permanent Marker"/>
              <a:ea typeface="Permanent Marker"/>
              <a:cs typeface="Permanent Marker"/>
              <a:sym typeface="Permanent Marker"/>
            </a:endParaRPr>
          </a:p>
        </p:txBody>
      </p:sp>
      <p:sp>
        <p:nvSpPr>
          <p:cNvPr id="124" name="Google Shape;124;p23"/>
          <p:cNvSpPr/>
          <p:nvPr/>
        </p:nvSpPr>
        <p:spPr>
          <a:xfrm>
            <a:off x="884900" y="4603950"/>
            <a:ext cx="8436000" cy="11208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de-CH" sz="2400">
                <a:solidFill>
                  <a:schemeClr val="dk1"/>
                </a:solidFill>
              </a:rPr>
              <a:t>We ask a simple question: </a:t>
            </a:r>
            <a:endParaRPr b="1" sz="24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de-CH" sz="2400">
                <a:solidFill>
                  <a:schemeClr val="dk1"/>
                </a:solidFill>
              </a:rPr>
              <a:t>Can we </a:t>
            </a:r>
            <a:r>
              <a:rPr b="1" i="1" lang="de-CH" sz="2400">
                <a:solidFill>
                  <a:schemeClr val="dk1"/>
                </a:solidFill>
              </a:rPr>
              <a:t>automatically</a:t>
            </a:r>
            <a:r>
              <a:rPr b="1" lang="de-CH" sz="2400">
                <a:solidFill>
                  <a:schemeClr val="dk1"/>
                </a:solidFill>
              </a:rPr>
              <a:t> discover these faster algorithms?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9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24"/>
          <p:cNvSpPr txBox="1"/>
          <p:nvPr/>
        </p:nvSpPr>
        <p:spPr>
          <a:xfrm>
            <a:off x="434750" y="1069600"/>
            <a:ext cx="10823100" cy="1723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de-CH" sz="2500"/>
              <a:t>Cast program optimization as a graph search problem</a:t>
            </a:r>
            <a:endParaRPr sz="2500"/>
          </a:p>
          <a:p>
            <a:pPr indent="-387350" lvl="0" marL="457200" rtl="0" algn="l">
              <a:spcBef>
                <a:spcPts val="0"/>
              </a:spcBef>
              <a:spcAft>
                <a:spcPts val="0"/>
              </a:spcAft>
              <a:buSzPts val="2500"/>
              <a:buChar char="-"/>
            </a:pPr>
            <a:r>
              <a:rPr lang="de-CH" sz="2500"/>
              <a:t>Nodes are </a:t>
            </a:r>
            <a:r>
              <a:rPr lang="de-CH" sz="2500"/>
              <a:t>program variations</a:t>
            </a:r>
            <a:endParaRPr sz="2500"/>
          </a:p>
          <a:p>
            <a:pPr indent="-3873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Char char="-"/>
            </a:pPr>
            <a:r>
              <a:rPr lang="de-CH" sz="2500">
                <a:solidFill>
                  <a:schemeClr val="dk1"/>
                </a:solidFill>
              </a:rPr>
              <a:t>Edges are meaning-preserving transformations</a:t>
            </a:r>
            <a:endParaRPr sz="2500">
              <a:solidFill>
                <a:schemeClr val="dk1"/>
              </a:solidFill>
            </a:endParaRPr>
          </a:p>
          <a:p>
            <a:pPr indent="-3873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Char char="-"/>
            </a:pPr>
            <a:r>
              <a:rPr lang="de-CH" sz="2500">
                <a:solidFill>
                  <a:schemeClr val="dk1"/>
                </a:solidFill>
              </a:rPr>
              <a:t>Costs of each node measures its running time</a:t>
            </a:r>
            <a:endParaRPr sz="2500">
              <a:solidFill>
                <a:schemeClr val="dk1"/>
              </a:solidFill>
            </a:endParaRPr>
          </a:p>
        </p:txBody>
      </p:sp>
      <p:sp>
        <p:nvSpPr>
          <p:cNvPr id="131" name="Google Shape;131;p24"/>
          <p:cNvSpPr txBox="1"/>
          <p:nvPr>
            <p:ph idx="12" type="sldNum"/>
          </p:nvPr>
        </p:nvSpPr>
        <p:spPr>
          <a:xfrm>
            <a:off x="11684085" y="6507094"/>
            <a:ext cx="322500" cy="2160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rm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de-CH"/>
              <a:t>‹#›</a:t>
            </a:fld>
            <a:endParaRPr/>
          </a:p>
        </p:txBody>
      </p:sp>
      <p:sp>
        <p:nvSpPr>
          <p:cNvPr id="132" name="Google Shape;132;p24"/>
          <p:cNvSpPr txBox="1"/>
          <p:nvPr/>
        </p:nvSpPr>
        <p:spPr>
          <a:xfrm>
            <a:off x="483525" y="328750"/>
            <a:ext cx="9398400" cy="73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de-CH" sz="3600">
                <a:solidFill>
                  <a:schemeClr val="dk1"/>
                </a:solidFill>
                <a:latin typeface="Permanent Marker"/>
                <a:ea typeface="Permanent Marker"/>
                <a:cs typeface="Permanent Marker"/>
                <a:sym typeface="Permanent Marker"/>
              </a:rPr>
              <a:t>Our Approach</a:t>
            </a:r>
            <a:endParaRPr sz="3600">
              <a:latin typeface="Permanent Marker"/>
              <a:ea typeface="Permanent Marker"/>
              <a:cs typeface="Permanent Marker"/>
              <a:sym typeface="Permanent Marker"/>
            </a:endParaRPr>
          </a:p>
        </p:txBody>
      </p:sp>
      <p:pic>
        <p:nvPicPr>
          <p:cNvPr id="133" name="Google Shape;133;p2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66750" y="2886075"/>
            <a:ext cx="10591100" cy="347445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8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p25"/>
          <p:cNvSpPr/>
          <p:nvPr/>
        </p:nvSpPr>
        <p:spPr>
          <a:xfrm>
            <a:off x="789050" y="3822300"/>
            <a:ext cx="6732600" cy="4530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0" name="Google Shape;140;p25"/>
          <p:cNvSpPr/>
          <p:nvPr/>
        </p:nvSpPr>
        <p:spPr>
          <a:xfrm>
            <a:off x="789050" y="4431900"/>
            <a:ext cx="6732600" cy="4530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141" name="Google Shape;141;p25"/>
          <p:cNvGrpSpPr/>
          <p:nvPr/>
        </p:nvGrpSpPr>
        <p:grpSpPr>
          <a:xfrm>
            <a:off x="789050" y="3212700"/>
            <a:ext cx="6732600" cy="1115625"/>
            <a:chOff x="789050" y="3212700"/>
            <a:chExt cx="6732600" cy="1115625"/>
          </a:xfrm>
        </p:grpSpPr>
        <p:sp>
          <p:nvSpPr>
            <p:cNvPr id="142" name="Google Shape;142;p25"/>
            <p:cNvSpPr/>
            <p:nvPr/>
          </p:nvSpPr>
          <p:spPr>
            <a:xfrm flipH="1" rot="10800000">
              <a:off x="6120575" y="3589425"/>
              <a:ext cx="1165200" cy="738900"/>
            </a:xfrm>
            <a:prstGeom prst="bentArrow">
              <a:avLst>
                <a:gd fmla="val 25000" name="adj1"/>
                <a:gd fmla="val 29419" name="adj2"/>
                <a:gd fmla="val 39931" name="adj3"/>
                <a:gd fmla="val 43750" name="adj4"/>
              </a:avLst>
            </a:prstGeom>
            <a:solidFill>
              <a:schemeClr val="lt2"/>
            </a:solidFill>
            <a:ln cap="flat" cmpd="sng" w="9525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43" name="Google Shape;143;p25"/>
            <p:cNvSpPr/>
            <p:nvPr/>
          </p:nvSpPr>
          <p:spPr>
            <a:xfrm>
              <a:off x="789050" y="3212700"/>
              <a:ext cx="6732600" cy="453000"/>
            </a:xfrm>
            <a:prstGeom prst="rect">
              <a:avLst/>
            </a:prstGeom>
            <a:solidFill>
              <a:schemeClr val="lt2"/>
            </a:solidFill>
            <a:ln cap="flat" cmpd="sng" w="9525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44" name="Google Shape;144;p25"/>
          <p:cNvSpPr txBox="1"/>
          <p:nvPr/>
        </p:nvSpPr>
        <p:spPr>
          <a:xfrm>
            <a:off x="485900" y="1044775"/>
            <a:ext cx="10570500" cy="954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de-CH" sz="2500">
                <a:solidFill>
                  <a:schemeClr val="dk1"/>
                </a:solidFill>
              </a:rPr>
              <a:t>Represent algorithms in Dyna (Eisner et al. 2005), a domain-specific programming language for dynamic programming</a:t>
            </a:r>
            <a:endParaRPr sz="2500"/>
          </a:p>
        </p:txBody>
      </p:sp>
      <p:sp>
        <p:nvSpPr>
          <p:cNvPr id="145" name="Google Shape;145;p25"/>
          <p:cNvSpPr txBox="1"/>
          <p:nvPr>
            <p:ph idx="12" type="sldNum"/>
          </p:nvPr>
        </p:nvSpPr>
        <p:spPr>
          <a:xfrm>
            <a:off x="11684085" y="6507094"/>
            <a:ext cx="322500" cy="2160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rm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de-CH"/>
              <a:t>‹#›</a:t>
            </a:fld>
            <a:endParaRPr/>
          </a:p>
        </p:txBody>
      </p:sp>
      <p:sp>
        <p:nvSpPr>
          <p:cNvPr id="146" name="Google Shape;146;p25"/>
          <p:cNvSpPr txBox="1"/>
          <p:nvPr/>
        </p:nvSpPr>
        <p:spPr>
          <a:xfrm>
            <a:off x="483525" y="328750"/>
            <a:ext cx="10156200" cy="73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de-CH" sz="3600">
                <a:latin typeface="Permanent Marker"/>
                <a:ea typeface="Permanent Marker"/>
                <a:cs typeface="Permanent Marker"/>
                <a:sym typeface="Permanent Marker"/>
              </a:rPr>
              <a:t>Step 1: Dyna</a:t>
            </a:r>
            <a:endParaRPr sz="3600">
              <a:latin typeface="Permanent Marker"/>
              <a:ea typeface="Permanent Marker"/>
              <a:cs typeface="Permanent Marker"/>
              <a:sym typeface="Permanent Marker"/>
            </a:endParaRPr>
          </a:p>
        </p:txBody>
      </p:sp>
      <p:grpSp>
        <p:nvGrpSpPr>
          <p:cNvPr id="147" name="Google Shape;147;p25"/>
          <p:cNvGrpSpPr/>
          <p:nvPr/>
        </p:nvGrpSpPr>
        <p:grpSpPr>
          <a:xfrm>
            <a:off x="8119425" y="4916950"/>
            <a:ext cx="3538800" cy="1314600"/>
            <a:chOff x="7484650" y="4307350"/>
            <a:chExt cx="3538800" cy="1314600"/>
          </a:xfrm>
        </p:grpSpPr>
        <p:sp>
          <p:nvSpPr>
            <p:cNvPr id="148" name="Google Shape;148;p25"/>
            <p:cNvSpPr/>
            <p:nvPr/>
          </p:nvSpPr>
          <p:spPr>
            <a:xfrm>
              <a:off x="7725125" y="4645725"/>
              <a:ext cx="3080400" cy="738900"/>
            </a:xfrm>
            <a:prstGeom prst="triangle">
              <a:avLst>
                <a:gd fmla="val 50000" name="adj"/>
              </a:avLst>
            </a:prstGeom>
            <a:solidFill>
              <a:schemeClr val="lt2"/>
            </a:solidFill>
            <a:ln cap="flat" cmpd="sng" w="9525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49" name="Google Shape;149;p25"/>
            <p:cNvSpPr txBox="1"/>
            <p:nvPr/>
          </p:nvSpPr>
          <p:spPr>
            <a:xfrm>
              <a:off x="7484650" y="5221750"/>
              <a:ext cx="262200" cy="4002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sp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de-CH">
                  <a:solidFill>
                    <a:srgbClr val="70AD47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I</a:t>
              </a:r>
              <a:endParaRPr b="1">
                <a:solidFill>
                  <a:srgbClr val="70AD47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</p:txBody>
        </p:sp>
        <p:sp>
          <p:nvSpPr>
            <p:cNvPr id="150" name="Google Shape;150;p25"/>
            <p:cNvSpPr txBox="1"/>
            <p:nvPr/>
          </p:nvSpPr>
          <p:spPr>
            <a:xfrm>
              <a:off x="10761250" y="5221750"/>
              <a:ext cx="262200" cy="4002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sp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de-CH">
                  <a:solidFill>
                    <a:srgbClr val="70AD47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K</a:t>
              </a:r>
              <a:endParaRPr b="1">
                <a:solidFill>
                  <a:srgbClr val="70AD47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</p:txBody>
        </p:sp>
        <p:sp>
          <p:nvSpPr>
            <p:cNvPr id="151" name="Google Shape;151;p25"/>
            <p:cNvSpPr txBox="1"/>
            <p:nvPr/>
          </p:nvSpPr>
          <p:spPr>
            <a:xfrm>
              <a:off x="9161050" y="4307350"/>
              <a:ext cx="262200" cy="4002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sp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de-CH">
                  <a:solidFill>
                    <a:srgbClr val="70AD47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X</a:t>
              </a:r>
              <a:endParaRPr b="1">
                <a:solidFill>
                  <a:srgbClr val="70AD47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</p:txBody>
        </p:sp>
      </p:grpSp>
      <p:cxnSp>
        <p:nvCxnSpPr>
          <p:cNvPr id="152" name="Google Shape;152;p25"/>
          <p:cNvCxnSpPr/>
          <p:nvPr/>
        </p:nvCxnSpPr>
        <p:spPr>
          <a:xfrm>
            <a:off x="7827575" y="4813325"/>
            <a:ext cx="3856500" cy="0"/>
          </a:xfrm>
          <a:prstGeom prst="straightConnector1">
            <a:avLst/>
          </a:prstGeom>
          <a:noFill/>
          <a:ln cap="flat" cmpd="sng" w="2857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grpSp>
        <p:nvGrpSpPr>
          <p:cNvPr id="153" name="Google Shape;153;p25"/>
          <p:cNvGrpSpPr/>
          <p:nvPr/>
        </p:nvGrpSpPr>
        <p:grpSpPr>
          <a:xfrm>
            <a:off x="8119425" y="3392950"/>
            <a:ext cx="2167200" cy="1314600"/>
            <a:chOff x="8119425" y="3392950"/>
            <a:chExt cx="2167200" cy="1314600"/>
          </a:xfrm>
        </p:grpSpPr>
        <p:sp>
          <p:nvSpPr>
            <p:cNvPr id="154" name="Google Shape;154;p25"/>
            <p:cNvSpPr/>
            <p:nvPr/>
          </p:nvSpPr>
          <p:spPr>
            <a:xfrm>
              <a:off x="8381700" y="3752150"/>
              <a:ext cx="1676400" cy="642000"/>
            </a:xfrm>
            <a:prstGeom prst="triangle">
              <a:avLst>
                <a:gd fmla="val 50000" name="adj"/>
              </a:avLst>
            </a:prstGeom>
            <a:solidFill>
              <a:schemeClr val="lt2"/>
            </a:solidFill>
            <a:ln cap="flat" cmpd="sng" w="9525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55" name="Google Shape;155;p25"/>
            <p:cNvSpPr txBox="1"/>
            <p:nvPr/>
          </p:nvSpPr>
          <p:spPr>
            <a:xfrm>
              <a:off x="8119425" y="4307350"/>
              <a:ext cx="262200" cy="4002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sp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de-CH">
                  <a:solidFill>
                    <a:srgbClr val="70AD47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I</a:t>
              </a:r>
              <a:endParaRPr b="1">
                <a:solidFill>
                  <a:srgbClr val="70AD47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</p:txBody>
        </p:sp>
        <p:sp>
          <p:nvSpPr>
            <p:cNvPr id="156" name="Google Shape;156;p25"/>
            <p:cNvSpPr txBox="1"/>
            <p:nvPr/>
          </p:nvSpPr>
          <p:spPr>
            <a:xfrm>
              <a:off x="10024425" y="4307350"/>
              <a:ext cx="262200" cy="4002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sp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de-CH">
                  <a:solidFill>
                    <a:srgbClr val="70AD47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J</a:t>
              </a:r>
              <a:endParaRPr b="1">
                <a:solidFill>
                  <a:srgbClr val="70AD47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</p:txBody>
        </p:sp>
        <p:sp>
          <p:nvSpPr>
            <p:cNvPr id="157" name="Google Shape;157;p25"/>
            <p:cNvSpPr txBox="1"/>
            <p:nvPr/>
          </p:nvSpPr>
          <p:spPr>
            <a:xfrm>
              <a:off x="9110025" y="3392950"/>
              <a:ext cx="262200" cy="4002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sp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de-CH">
                  <a:solidFill>
                    <a:srgbClr val="70AD47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Y</a:t>
              </a:r>
              <a:endParaRPr b="1">
                <a:solidFill>
                  <a:srgbClr val="70AD47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</p:txBody>
        </p:sp>
      </p:grpSp>
      <p:grpSp>
        <p:nvGrpSpPr>
          <p:cNvPr id="158" name="Google Shape;158;p25"/>
          <p:cNvGrpSpPr/>
          <p:nvPr/>
        </p:nvGrpSpPr>
        <p:grpSpPr>
          <a:xfrm>
            <a:off x="10286700" y="3545350"/>
            <a:ext cx="1295325" cy="1086000"/>
            <a:chOff x="10286700" y="3545350"/>
            <a:chExt cx="1295325" cy="1086000"/>
          </a:xfrm>
        </p:grpSpPr>
        <p:sp>
          <p:nvSpPr>
            <p:cNvPr id="159" name="Google Shape;159;p25"/>
            <p:cNvSpPr/>
            <p:nvPr/>
          </p:nvSpPr>
          <p:spPr>
            <a:xfrm>
              <a:off x="10286700" y="3900225"/>
              <a:ext cx="1077300" cy="493800"/>
            </a:xfrm>
            <a:prstGeom prst="triangle">
              <a:avLst>
                <a:gd fmla="val 48612" name="adj"/>
              </a:avLst>
            </a:prstGeom>
            <a:solidFill>
              <a:schemeClr val="lt2"/>
            </a:solidFill>
            <a:ln cap="flat" cmpd="sng" w="9525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60" name="Google Shape;160;p25"/>
            <p:cNvSpPr txBox="1"/>
            <p:nvPr/>
          </p:nvSpPr>
          <p:spPr>
            <a:xfrm>
              <a:off x="11319825" y="4231150"/>
              <a:ext cx="262200" cy="4002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sp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de-CH">
                  <a:solidFill>
                    <a:srgbClr val="70AD47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K</a:t>
              </a:r>
              <a:endParaRPr b="1">
                <a:solidFill>
                  <a:srgbClr val="70AD47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</p:txBody>
        </p:sp>
        <p:sp>
          <p:nvSpPr>
            <p:cNvPr id="161" name="Google Shape;161;p25"/>
            <p:cNvSpPr txBox="1"/>
            <p:nvPr/>
          </p:nvSpPr>
          <p:spPr>
            <a:xfrm>
              <a:off x="10710225" y="3545350"/>
              <a:ext cx="262200" cy="4002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sp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de-CH">
                  <a:solidFill>
                    <a:srgbClr val="70AD47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Z</a:t>
              </a:r>
              <a:endParaRPr b="1">
                <a:solidFill>
                  <a:srgbClr val="70AD47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</p:txBody>
        </p:sp>
      </p:grpSp>
      <p:grpSp>
        <p:nvGrpSpPr>
          <p:cNvPr id="162" name="Google Shape;162;p25"/>
          <p:cNvGrpSpPr/>
          <p:nvPr/>
        </p:nvGrpSpPr>
        <p:grpSpPr>
          <a:xfrm>
            <a:off x="9372375" y="2935750"/>
            <a:ext cx="1468950" cy="657300"/>
            <a:chOff x="9372375" y="2935750"/>
            <a:chExt cx="1468950" cy="657300"/>
          </a:xfrm>
        </p:grpSpPr>
        <p:sp>
          <p:nvSpPr>
            <p:cNvPr id="163" name="Google Shape;163;p25"/>
            <p:cNvSpPr txBox="1"/>
            <p:nvPr/>
          </p:nvSpPr>
          <p:spPr>
            <a:xfrm>
              <a:off x="9491025" y="2935750"/>
              <a:ext cx="1077300" cy="4002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sp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de-CH">
                  <a:solidFill>
                    <a:srgbClr val="70AD47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X</a:t>
              </a:r>
              <a:endParaRPr b="1">
                <a:solidFill>
                  <a:srgbClr val="70AD47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</p:txBody>
        </p:sp>
        <p:cxnSp>
          <p:nvCxnSpPr>
            <p:cNvPr id="164" name="Google Shape;164;p25"/>
            <p:cNvCxnSpPr>
              <a:stCxn id="163" idx="2"/>
              <a:endCxn id="157" idx="3"/>
            </p:cNvCxnSpPr>
            <p:nvPr/>
          </p:nvCxnSpPr>
          <p:spPr>
            <a:xfrm flipH="1">
              <a:off x="9372375" y="3335950"/>
              <a:ext cx="657300" cy="257100"/>
            </a:xfrm>
            <a:prstGeom prst="straightConnector1">
              <a:avLst/>
            </a:prstGeom>
            <a:noFill/>
            <a:ln cap="flat" cmpd="sng" w="9525">
              <a:solidFill>
                <a:schemeClr val="dk2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165" name="Google Shape;165;p25"/>
            <p:cNvCxnSpPr>
              <a:stCxn id="161" idx="0"/>
            </p:cNvCxnSpPr>
            <p:nvPr/>
          </p:nvCxnSpPr>
          <p:spPr>
            <a:xfrm rot="10800000">
              <a:off x="10029825" y="3335950"/>
              <a:ext cx="811500" cy="209400"/>
            </a:xfrm>
            <a:prstGeom prst="straightConnector1">
              <a:avLst/>
            </a:prstGeom>
            <a:noFill/>
            <a:ln cap="flat" cmpd="sng" w="9525">
              <a:solidFill>
                <a:schemeClr val="dk2"/>
              </a:solidFill>
              <a:prstDash val="solid"/>
              <a:round/>
              <a:headEnd len="med" w="med" type="none"/>
              <a:tailEnd len="med" w="med" type="none"/>
            </a:ln>
          </p:spPr>
        </p:cxnSp>
      </p:grpSp>
      <p:grpSp>
        <p:nvGrpSpPr>
          <p:cNvPr id="166" name="Google Shape;166;p25"/>
          <p:cNvGrpSpPr/>
          <p:nvPr/>
        </p:nvGrpSpPr>
        <p:grpSpPr>
          <a:xfrm>
            <a:off x="7264188" y="3657600"/>
            <a:ext cx="817257" cy="1009800"/>
            <a:chOff x="7601369" y="2438400"/>
            <a:chExt cx="3392514" cy="1009800"/>
          </a:xfrm>
        </p:grpSpPr>
        <p:sp>
          <p:nvSpPr>
            <p:cNvPr id="167" name="Google Shape;167;p25"/>
            <p:cNvSpPr txBox="1"/>
            <p:nvPr/>
          </p:nvSpPr>
          <p:spPr>
            <a:xfrm>
              <a:off x="7993883" y="2438400"/>
              <a:ext cx="3000000" cy="800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sp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de-CH" sz="4000"/>
                <a:t>∑</a:t>
              </a:r>
              <a:endParaRPr sz="4000"/>
            </a:p>
          </p:txBody>
        </p:sp>
        <p:sp>
          <p:nvSpPr>
            <p:cNvPr id="168" name="Google Shape;168;p25"/>
            <p:cNvSpPr txBox="1"/>
            <p:nvPr/>
          </p:nvSpPr>
          <p:spPr>
            <a:xfrm>
              <a:off x="7601369" y="3048000"/>
              <a:ext cx="3000000" cy="4002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sp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de-CH">
                  <a:solidFill>
                    <a:srgbClr val="70AD47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J</a:t>
              </a:r>
              <a:r>
                <a:rPr b="1" lang="de-CH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,</a:t>
              </a:r>
              <a:r>
                <a:rPr b="1" lang="de-CH">
                  <a:solidFill>
                    <a:srgbClr val="70AD47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Y</a:t>
              </a:r>
              <a:r>
                <a:rPr b="1" lang="de-CH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,</a:t>
              </a:r>
              <a:r>
                <a:rPr b="1" lang="de-CH">
                  <a:solidFill>
                    <a:srgbClr val="70AD47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Z</a:t>
              </a:r>
              <a:endParaRPr/>
            </a:p>
          </p:txBody>
        </p:sp>
      </p:grpSp>
      <p:cxnSp>
        <p:nvCxnSpPr>
          <p:cNvPr id="169" name="Google Shape;169;p25"/>
          <p:cNvCxnSpPr/>
          <p:nvPr/>
        </p:nvCxnSpPr>
        <p:spPr>
          <a:xfrm>
            <a:off x="4401825" y="3780875"/>
            <a:ext cx="1007400" cy="0"/>
          </a:xfrm>
          <a:prstGeom prst="straightConnector1">
            <a:avLst/>
          </a:prstGeom>
          <a:noFill/>
          <a:ln cap="flat" cmpd="sng" w="38100">
            <a:solidFill>
              <a:srgbClr val="FF9900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70" name="Google Shape;170;p25"/>
          <p:cNvCxnSpPr/>
          <p:nvPr/>
        </p:nvCxnSpPr>
        <p:spPr>
          <a:xfrm>
            <a:off x="6154425" y="3780875"/>
            <a:ext cx="1007400" cy="0"/>
          </a:xfrm>
          <a:prstGeom prst="straightConnector1">
            <a:avLst/>
          </a:prstGeom>
          <a:noFill/>
          <a:ln cap="flat" cmpd="sng" w="38100">
            <a:solidFill>
              <a:srgbClr val="FF9900"/>
            </a:solidFill>
            <a:prstDash val="solid"/>
            <a:round/>
            <a:headEnd len="med" w="med" type="none"/>
            <a:tailEnd len="med" w="med" type="none"/>
          </a:ln>
        </p:spPr>
      </p:cxnSp>
      <p:grpSp>
        <p:nvGrpSpPr>
          <p:cNvPr id="171" name="Google Shape;171;p25"/>
          <p:cNvGrpSpPr/>
          <p:nvPr/>
        </p:nvGrpSpPr>
        <p:grpSpPr>
          <a:xfrm>
            <a:off x="685800" y="2667000"/>
            <a:ext cx="6991225" cy="2570225"/>
            <a:chOff x="685800" y="2667000"/>
            <a:chExt cx="6991225" cy="2570225"/>
          </a:xfrm>
        </p:grpSpPr>
        <p:sp>
          <p:nvSpPr>
            <p:cNvPr id="172" name="Google Shape;172;p25"/>
            <p:cNvSpPr txBox="1"/>
            <p:nvPr/>
          </p:nvSpPr>
          <p:spPr>
            <a:xfrm>
              <a:off x="685800" y="2667000"/>
              <a:ext cx="4431900" cy="569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sp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de-CH" sz="2500">
                  <a:solidFill>
                    <a:schemeClr val="dk1"/>
                  </a:solidFill>
                </a:rPr>
                <a:t>Example (CKY parsing):</a:t>
              </a:r>
              <a:endParaRPr sz="2500"/>
            </a:p>
          </p:txBody>
        </p:sp>
        <p:sp>
          <p:nvSpPr>
            <p:cNvPr id="173" name="Google Shape;173;p25"/>
            <p:cNvSpPr txBox="1"/>
            <p:nvPr/>
          </p:nvSpPr>
          <p:spPr>
            <a:xfrm>
              <a:off x="771325" y="3205325"/>
              <a:ext cx="6905700" cy="20319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sp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de-CH" sz="2000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β(</a:t>
              </a:r>
              <a:r>
                <a:rPr b="1" lang="de-CH" sz="2000">
                  <a:solidFill>
                    <a:srgbClr val="70AD47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X</a:t>
              </a:r>
              <a:r>
                <a:rPr b="1" lang="de-CH" sz="2000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,</a:t>
              </a:r>
              <a:r>
                <a:rPr b="1" lang="de-CH" sz="2000">
                  <a:solidFill>
                    <a:srgbClr val="70AD47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I</a:t>
              </a:r>
              <a:r>
                <a:rPr b="1" lang="de-CH" sz="2000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,</a:t>
              </a:r>
              <a:r>
                <a:rPr b="1" lang="de-CH" sz="2000">
                  <a:solidFill>
                    <a:srgbClr val="70AD47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K</a:t>
              </a:r>
              <a:r>
                <a:rPr b="1" lang="de-CH" sz="2000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) += γ(</a:t>
              </a:r>
              <a:r>
                <a:rPr b="1" lang="de-CH" sz="2000">
                  <a:solidFill>
                    <a:srgbClr val="70AD47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X</a:t>
              </a:r>
              <a:r>
                <a:rPr b="1" lang="de-CH" sz="2000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,</a:t>
              </a:r>
              <a:r>
                <a:rPr b="1" lang="de-CH" sz="2000">
                  <a:solidFill>
                    <a:srgbClr val="70AD47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Y</a:t>
              </a:r>
              <a:r>
                <a:rPr b="1" lang="de-CH" sz="2000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,</a:t>
              </a:r>
              <a:r>
                <a:rPr b="1" lang="de-CH" sz="2000">
                  <a:solidFill>
                    <a:srgbClr val="70AD47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Z</a:t>
              </a:r>
              <a:r>
                <a:rPr b="1" lang="de-CH" sz="2000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) * β(</a:t>
              </a:r>
              <a:r>
                <a:rPr b="1" lang="de-CH" sz="2000">
                  <a:solidFill>
                    <a:srgbClr val="70AD47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Y</a:t>
              </a:r>
              <a:r>
                <a:rPr b="1" lang="de-CH" sz="2000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,</a:t>
              </a:r>
              <a:r>
                <a:rPr b="1" lang="de-CH" sz="2000">
                  <a:solidFill>
                    <a:srgbClr val="70AD47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I</a:t>
              </a:r>
              <a:r>
                <a:rPr b="1" lang="de-CH" sz="2000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,</a:t>
              </a:r>
              <a:r>
                <a:rPr b="1" lang="de-CH" sz="2000">
                  <a:solidFill>
                    <a:srgbClr val="70AD47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J</a:t>
              </a:r>
              <a:r>
                <a:rPr b="1" lang="de-CH" sz="2000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) * β(</a:t>
              </a:r>
              <a:r>
                <a:rPr b="1" lang="de-CH" sz="2000">
                  <a:solidFill>
                    <a:srgbClr val="70AD47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Z</a:t>
              </a:r>
              <a:r>
                <a:rPr b="1" lang="de-CH" sz="2000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,</a:t>
              </a:r>
              <a:r>
                <a:rPr b="1" lang="de-CH" sz="2000">
                  <a:solidFill>
                    <a:srgbClr val="70AD47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J</a:t>
              </a:r>
              <a:r>
                <a:rPr b="1" lang="de-CH" sz="2000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,</a:t>
              </a:r>
              <a:r>
                <a:rPr b="1" lang="de-CH" sz="2000">
                  <a:solidFill>
                    <a:srgbClr val="70AD47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K</a:t>
              </a:r>
              <a:r>
                <a:rPr b="1" lang="de-CH" sz="2000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).</a:t>
              </a:r>
              <a:endParaRPr b="1" sz="20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20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de-CH" sz="2000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β(</a:t>
              </a:r>
              <a:r>
                <a:rPr b="1" lang="de-CH" sz="2000">
                  <a:solidFill>
                    <a:srgbClr val="70AD47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X</a:t>
              </a:r>
              <a:r>
                <a:rPr b="1" lang="de-CH" sz="2000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,</a:t>
              </a:r>
              <a:r>
                <a:rPr b="1" lang="de-CH" sz="2000">
                  <a:solidFill>
                    <a:srgbClr val="70AD47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I</a:t>
              </a:r>
              <a:r>
                <a:rPr b="1" lang="de-CH" sz="2000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,</a:t>
              </a:r>
              <a:r>
                <a:rPr b="1" lang="de-CH" sz="2000">
                  <a:solidFill>
                    <a:srgbClr val="70AD47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K</a:t>
              </a:r>
              <a:r>
                <a:rPr b="1" lang="de-CH" sz="2000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) += γ(</a:t>
              </a:r>
              <a:r>
                <a:rPr b="1" lang="de-CH" sz="2000">
                  <a:solidFill>
                    <a:srgbClr val="70AD47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X</a:t>
              </a:r>
              <a:r>
                <a:rPr b="1" lang="de-CH" sz="2000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,</a:t>
              </a:r>
              <a:r>
                <a:rPr b="1" lang="de-CH" sz="2000">
                  <a:solidFill>
                    <a:srgbClr val="70AD47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Y</a:t>
              </a:r>
              <a:r>
                <a:rPr b="1" lang="de-CH" sz="2000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) * word(</a:t>
              </a:r>
              <a:r>
                <a:rPr b="1" lang="de-CH" sz="2000">
                  <a:solidFill>
                    <a:srgbClr val="70AD47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Y</a:t>
              </a:r>
              <a:r>
                <a:rPr b="1" lang="de-CH" sz="2000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,</a:t>
              </a:r>
              <a:r>
                <a:rPr b="1" lang="de-CH" sz="2000">
                  <a:solidFill>
                    <a:srgbClr val="70AD47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I</a:t>
              </a:r>
              <a:r>
                <a:rPr b="1" lang="de-CH" sz="2000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,</a:t>
              </a:r>
              <a:r>
                <a:rPr b="1" lang="de-CH" sz="2000">
                  <a:solidFill>
                    <a:srgbClr val="70AD47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K</a:t>
              </a:r>
              <a:r>
                <a:rPr b="1" lang="de-CH" sz="2000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).</a:t>
              </a:r>
              <a:endParaRPr b="1" sz="20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20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b="1" lang="de-CH" sz="2000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total += β(“S”,0,</a:t>
              </a:r>
              <a:r>
                <a:rPr b="1" lang="de-CH" sz="2000">
                  <a:solidFill>
                    <a:srgbClr val="70AD47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N</a:t>
              </a:r>
              <a:r>
                <a:rPr b="1" lang="de-CH" sz="2000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) * len(</a:t>
              </a:r>
              <a:r>
                <a:rPr b="1" lang="de-CH" sz="2000">
                  <a:solidFill>
                    <a:srgbClr val="70AD47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N</a:t>
              </a:r>
              <a:r>
                <a:rPr b="1" lang="de-CH" sz="2000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).</a:t>
              </a:r>
              <a:endParaRPr b="1" sz="20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20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</p:txBody>
        </p:sp>
      </p:grpSp>
      <p:cxnSp>
        <p:nvCxnSpPr>
          <p:cNvPr id="174" name="Google Shape;174;p25"/>
          <p:cNvCxnSpPr/>
          <p:nvPr/>
        </p:nvCxnSpPr>
        <p:spPr>
          <a:xfrm>
            <a:off x="2725425" y="3780875"/>
            <a:ext cx="1007400" cy="0"/>
          </a:xfrm>
          <a:prstGeom prst="straightConnector1">
            <a:avLst/>
          </a:prstGeom>
          <a:noFill/>
          <a:ln cap="flat" cmpd="sng" w="38100">
            <a:solidFill>
              <a:srgbClr val="FF9900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75" name="Google Shape;175;p25"/>
          <p:cNvCxnSpPr/>
          <p:nvPr/>
        </p:nvCxnSpPr>
        <p:spPr>
          <a:xfrm>
            <a:off x="972825" y="3780875"/>
            <a:ext cx="1007400" cy="0"/>
          </a:xfrm>
          <a:prstGeom prst="straightConnector1">
            <a:avLst/>
          </a:prstGeom>
          <a:noFill/>
          <a:ln cap="flat" cmpd="sng" w="38100">
            <a:solidFill>
              <a:srgbClr val="FF9900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76" name="Google Shape;176;p25"/>
          <p:cNvCxnSpPr/>
          <p:nvPr/>
        </p:nvCxnSpPr>
        <p:spPr>
          <a:xfrm>
            <a:off x="2243700" y="3778325"/>
            <a:ext cx="295200" cy="5100"/>
          </a:xfrm>
          <a:prstGeom prst="straightConnector1">
            <a:avLst/>
          </a:prstGeom>
          <a:noFill/>
          <a:ln cap="flat" cmpd="sng" w="38100">
            <a:solidFill>
              <a:srgbClr val="FF9900"/>
            </a:solidFill>
            <a:prstDash val="solid"/>
            <a:round/>
            <a:headEnd len="med" w="med" type="none"/>
            <a:tailEnd len="med" w="med" type="none"/>
          </a:ln>
        </p:spPr>
      </p:cxn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Google Shape;182;p26"/>
          <p:cNvSpPr txBox="1"/>
          <p:nvPr/>
        </p:nvSpPr>
        <p:spPr>
          <a:xfrm>
            <a:off x="5820625" y="3435150"/>
            <a:ext cx="3834600" cy="861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de-CH" sz="2200">
                <a:solidFill>
                  <a:srgbClr val="888888"/>
                </a:solidFill>
              </a:rPr>
              <a:t>We use a simpler analysis</a:t>
            </a:r>
            <a:endParaRPr sz="2200">
              <a:solidFill>
                <a:srgbClr val="888888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de-CH" sz="2200">
                <a:solidFill>
                  <a:srgbClr val="888888"/>
                </a:solidFill>
              </a:rPr>
              <a:t>O(v⁶) </a:t>
            </a:r>
            <a:r>
              <a:rPr lang="de-CH" sz="2200">
                <a:solidFill>
                  <a:srgbClr val="888888"/>
                </a:solidFill>
              </a:rPr>
              <a:t>where v = max(n, k)</a:t>
            </a:r>
            <a:endParaRPr sz="2200">
              <a:solidFill>
                <a:srgbClr val="888888"/>
              </a:solidFill>
            </a:endParaRPr>
          </a:p>
        </p:txBody>
      </p:sp>
      <p:sp>
        <p:nvSpPr>
          <p:cNvPr id="183" name="Google Shape;183;p26"/>
          <p:cNvSpPr txBox="1"/>
          <p:nvPr>
            <p:ph idx="12" type="sldNum"/>
          </p:nvPr>
        </p:nvSpPr>
        <p:spPr>
          <a:xfrm>
            <a:off x="11684085" y="6507094"/>
            <a:ext cx="322500" cy="2160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rm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CH">
                <a:solidFill>
                  <a:schemeClr val="dk2"/>
                </a:solidFill>
              </a:rPr>
              <a:t>‹#›</a:t>
            </a:fld>
            <a:endParaRPr>
              <a:solidFill>
                <a:schemeClr val="dk2"/>
              </a:solidFill>
            </a:endParaRPr>
          </a:p>
        </p:txBody>
      </p:sp>
      <p:sp>
        <p:nvSpPr>
          <p:cNvPr id="184" name="Google Shape;184;p26"/>
          <p:cNvSpPr txBox="1"/>
          <p:nvPr/>
        </p:nvSpPr>
        <p:spPr>
          <a:xfrm>
            <a:off x="483525" y="328750"/>
            <a:ext cx="10155900" cy="73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de-CH" sz="3600">
                <a:latin typeface="Permanent Marker"/>
                <a:ea typeface="Permanent Marker"/>
                <a:cs typeface="Permanent Marker"/>
                <a:sym typeface="Permanent Marker"/>
              </a:rPr>
              <a:t>Step 2</a:t>
            </a:r>
            <a:r>
              <a:rPr lang="de-CH" sz="3600">
                <a:latin typeface="Permanent Marker"/>
                <a:ea typeface="Permanent Marker"/>
                <a:cs typeface="Permanent Marker"/>
                <a:sym typeface="Permanent Marker"/>
              </a:rPr>
              <a:t>: Runtime Bound From Code</a:t>
            </a:r>
            <a:endParaRPr sz="3600">
              <a:latin typeface="Permanent Marker"/>
              <a:ea typeface="Permanent Marker"/>
              <a:cs typeface="Permanent Marker"/>
              <a:sym typeface="Permanent Marker"/>
            </a:endParaRPr>
          </a:p>
        </p:txBody>
      </p:sp>
      <p:sp>
        <p:nvSpPr>
          <p:cNvPr id="185" name="Google Shape;185;p26"/>
          <p:cNvSpPr txBox="1"/>
          <p:nvPr/>
        </p:nvSpPr>
        <p:spPr>
          <a:xfrm>
            <a:off x="1533325" y="2824325"/>
            <a:ext cx="7190400" cy="4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de-CH" sz="20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β(</a:t>
            </a:r>
            <a:r>
              <a:rPr b="1" lang="de-CH" sz="2000">
                <a:solidFill>
                  <a:srgbClr val="70AD47"/>
                </a:solidFill>
                <a:latin typeface="Courier New"/>
                <a:ea typeface="Courier New"/>
                <a:cs typeface="Courier New"/>
                <a:sym typeface="Courier New"/>
              </a:rPr>
              <a:t>X</a:t>
            </a:r>
            <a:r>
              <a:rPr b="1" lang="de-CH" sz="20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,</a:t>
            </a:r>
            <a:r>
              <a:rPr b="1" lang="de-CH" sz="2000">
                <a:solidFill>
                  <a:srgbClr val="70AD47"/>
                </a:solidFill>
                <a:latin typeface="Courier New"/>
                <a:ea typeface="Courier New"/>
                <a:cs typeface="Courier New"/>
                <a:sym typeface="Courier New"/>
              </a:rPr>
              <a:t>I</a:t>
            </a:r>
            <a:r>
              <a:rPr b="1" lang="de-CH" sz="20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,</a:t>
            </a:r>
            <a:r>
              <a:rPr b="1" lang="de-CH" sz="2000">
                <a:solidFill>
                  <a:srgbClr val="70AD47"/>
                </a:solidFill>
                <a:latin typeface="Courier New"/>
                <a:ea typeface="Courier New"/>
                <a:cs typeface="Courier New"/>
                <a:sym typeface="Courier New"/>
              </a:rPr>
              <a:t>K</a:t>
            </a:r>
            <a:r>
              <a:rPr b="1" lang="de-CH" sz="20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) += γ(</a:t>
            </a:r>
            <a:r>
              <a:rPr b="1" lang="de-CH" sz="2000">
                <a:solidFill>
                  <a:srgbClr val="70AD47"/>
                </a:solidFill>
                <a:latin typeface="Courier New"/>
                <a:ea typeface="Courier New"/>
                <a:cs typeface="Courier New"/>
                <a:sym typeface="Courier New"/>
              </a:rPr>
              <a:t>X</a:t>
            </a:r>
            <a:r>
              <a:rPr b="1" lang="de-CH" sz="20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,</a:t>
            </a:r>
            <a:r>
              <a:rPr b="1" lang="de-CH" sz="2000">
                <a:solidFill>
                  <a:srgbClr val="70AD47"/>
                </a:solidFill>
                <a:latin typeface="Courier New"/>
                <a:ea typeface="Courier New"/>
                <a:cs typeface="Courier New"/>
                <a:sym typeface="Courier New"/>
              </a:rPr>
              <a:t>Y</a:t>
            </a:r>
            <a:r>
              <a:rPr b="1" lang="de-CH" sz="20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,</a:t>
            </a:r>
            <a:r>
              <a:rPr b="1" lang="de-CH" sz="2000">
                <a:solidFill>
                  <a:srgbClr val="70AD47"/>
                </a:solidFill>
                <a:latin typeface="Courier New"/>
                <a:ea typeface="Courier New"/>
                <a:cs typeface="Courier New"/>
                <a:sym typeface="Courier New"/>
              </a:rPr>
              <a:t>Z</a:t>
            </a:r>
            <a:r>
              <a:rPr b="1" lang="de-CH" sz="20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) * β(</a:t>
            </a:r>
            <a:r>
              <a:rPr b="1" lang="de-CH" sz="2000">
                <a:solidFill>
                  <a:srgbClr val="70AD47"/>
                </a:solidFill>
                <a:latin typeface="Courier New"/>
                <a:ea typeface="Courier New"/>
                <a:cs typeface="Courier New"/>
                <a:sym typeface="Courier New"/>
              </a:rPr>
              <a:t>Y</a:t>
            </a:r>
            <a:r>
              <a:rPr b="1" lang="de-CH" sz="20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,</a:t>
            </a:r>
            <a:r>
              <a:rPr b="1" lang="de-CH" sz="2000">
                <a:solidFill>
                  <a:srgbClr val="70AD47"/>
                </a:solidFill>
                <a:latin typeface="Courier New"/>
                <a:ea typeface="Courier New"/>
                <a:cs typeface="Courier New"/>
                <a:sym typeface="Courier New"/>
              </a:rPr>
              <a:t>I</a:t>
            </a:r>
            <a:r>
              <a:rPr b="1" lang="de-CH" sz="20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,</a:t>
            </a:r>
            <a:r>
              <a:rPr b="1" lang="de-CH" sz="2000">
                <a:solidFill>
                  <a:srgbClr val="70AD47"/>
                </a:solidFill>
                <a:latin typeface="Courier New"/>
                <a:ea typeface="Courier New"/>
                <a:cs typeface="Courier New"/>
                <a:sym typeface="Courier New"/>
              </a:rPr>
              <a:t>J</a:t>
            </a:r>
            <a:r>
              <a:rPr b="1" lang="de-CH" sz="20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) * β(</a:t>
            </a:r>
            <a:r>
              <a:rPr b="1" lang="de-CH" sz="2000">
                <a:solidFill>
                  <a:srgbClr val="70AD47"/>
                </a:solidFill>
                <a:latin typeface="Courier New"/>
                <a:ea typeface="Courier New"/>
                <a:cs typeface="Courier New"/>
                <a:sym typeface="Courier New"/>
              </a:rPr>
              <a:t>Z</a:t>
            </a:r>
            <a:r>
              <a:rPr b="1" lang="de-CH" sz="20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,</a:t>
            </a:r>
            <a:r>
              <a:rPr b="1" lang="de-CH" sz="2000">
                <a:solidFill>
                  <a:srgbClr val="70AD47"/>
                </a:solidFill>
                <a:latin typeface="Courier New"/>
                <a:ea typeface="Courier New"/>
                <a:cs typeface="Courier New"/>
                <a:sym typeface="Courier New"/>
              </a:rPr>
              <a:t>J</a:t>
            </a:r>
            <a:r>
              <a:rPr b="1" lang="de-CH" sz="20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,</a:t>
            </a:r>
            <a:r>
              <a:rPr b="1" lang="de-CH" sz="2000">
                <a:solidFill>
                  <a:srgbClr val="70AD47"/>
                </a:solidFill>
                <a:latin typeface="Courier New"/>
                <a:ea typeface="Courier New"/>
                <a:cs typeface="Courier New"/>
                <a:sym typeface="Courier New"/>
              </a:rPr>
              <a:t>K</a:t>
            </a:r>
            <a:r>
              <a:rPr b="1" lang="de-CH" sz="20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).</a:t>
            </a:r>
            <a:endParaRPr sz="20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186" name="Google Shape;186;p26"/>
          <p:cNvSpPr txBox="1"/>
          <p:nvPr/>
        </p:nvSpPr>
        <p:spPr>
          <a:xfrm>
            <a:off x="524550" y="1238200"/>
            <a:ext cx="11159400" cy="800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de-CH" sz="2000"/>
              <a:t>Under some technical </a:t>
            </a:r>
            <a:r>
              <a:rPr lang="de-CH" sz="2000"/>
              <a:t>conditions</a:t>
            </a:r>
            <a:r>
              <a:rPr lang="de-CH" sz="2000"/>
              <a:t>, the running time of a Dyna program is proportional to the number of ways to instantiate its rules</a:t>
            </a:r>
            <a:endParaRPr sz="2000"/>
          </a:p>
        </p:txBody>
      </p:sp>
      <p:sp>
        <p:nvSpPr>
          <p:cNvPr id="187" name="Google Shape;187;p26"/>
          <p:cNvSpPr txBox="1"/>
          <p:nvPr/>
        </p:nvSpPr>
        <p:spPr>
          <a:xfrm>
            <a:off x="524550" y="2228800"/>
            <a:ext cx="11159400" cy="4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de-CH" sz="2000"/>
              <a:t>For example,</a:t>
            </a:r>
            <a:endParaRPr sz="2000"/>
          </a:p>
        </p:txBody>
      </p:sp>
      <p:sp>
        <p:nvSpPr>
          <p:cNvPr id="188" name="Google Shape;188;p26"/>
          <p:cNvSpPr txBox="1"/>
          <p:nvPr/>
        </p:nvSpPr>
        <p:spPr>
          <a:xfrm>
            <a:off x="1828800" y="3657600"/>
            <a:ext cx="1662900" cy="56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de-CH" sz="2500">
                <a:solidFill>
                  <a:srgbClr val="888888"/>
                </a:solidFill>
              </a:rPr>
              <a:t>O(k³ n³)</a:t>
            </a:r>
            <a:endParaRPr/>
          </a:p>
        </p:txBody>
      </p:sp>
      <p:sp>
        <p:nvSpPr>
          <p:cNvPr id="189" name="Google Shape;189;p26"/>
          <p:cNvSpPr txBox="1"/>
          <p:nvPr/>
        </p:nvSpPr>
        <p:spPr>
          <a:xfrm>
            <a:off x="5952025" y="4357200"/>
            <a:ext cx="3834600" cy="52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de-CH" sz="2200">
                <a:solidFill>
                  <a:srgbClr val="888888"/>
                </a:solidFill>
              </a:rPr>
              <a:t>→ degree = 6</a:t>
            </a:r>
            <a:endParaRPr sz="2200">
              <a:solidFill>
                <a:srgbClr val="888888"/>
              </a:solidFill>
            </a:endParaRPr>
          </a:p>
        </p:txBody>
      </p:sp>
      <p:sp>
        <p:nvSpPr>
          <p:cNvPr id="190" name="Google Shape;190;p26"/>
          <p:cNvSpPr txBox="1"/>
          <p:nvPr/>
        </p:nvSpPr>
        <p:spPr>
          <a:xfrm>
            <a:off x="524550" y="5276800"/>
            <a:ext cx="11159400" cy="4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de-CH" sz="2000"/>
              <a:t>Why not run the code? WAY TOO SLOW!</a:t>
            </a:r>
            <a:endParaRPr sz="2000"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5" name="Shape 1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Google Shape;196;p27"/>
          <p:cNvSpPr txBox="1"/>
          <p:nvPr/>
        </p:nvSpPr>
        <p:spPr>
          <a:xfrm>
            <a:off x="609600" y="1219200"/>
            <a:ext cx="10312200" cy="954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de-CH" sz="2500">
                <a:solidFill>
                  <a:schemeClr val="dk1"/>
                </a:solidFill>
              </a:rPr>
              <a:t>Each program transform maps a Dyna program to another Dyna program with the same meaning and (hopefully) a better running time.</a:t>
            </a:r>
            <a:endParaRPr/>
          </a:p>
        </p:txBody>
      </p:sp>
      <p:sp>
        <p:nvSpPr>
          <p:cNvPr id="197" name="Google Shape;197;p27"/>
          <p:cNvSpPr txBox="1"/>
          <p:nvPr>
            <p:ph idx="12" type="sldNum"/>
          </p:nvPr>
        </p:nvSpPr>
        <p:spPr>
          <a:xfrm>
            <a:off x="11684085" y="6507094"/>
            <a:ext cx="322500" cy="2160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rm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CH"/>
              <a:t>‹#›</a:t>
            </a:fld>
            <a:endParaRPr/>
          </a:p>
        </p:txBody>
      </p:sp>
      <p:pic>
        <p:nvPicPr>
          <p:cNvPr id="198" name="Google Shape;198;p2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048000" y="3524913"/>
            <a:ext cx="6096000" cy="2466975"/>
          </a:xfrm>
          <a:prstGeom prst="rect">
            <a:avLst/>
          </a:prstGeom>
          <a:noFill/>
          <a:ln>
            <a:noFill/>
          </a:ln>
        </p:spPr>
      </p:pic>
      <p:sp>
        <p:nvSpPr>
          <p:cNvPr id="199" name="Google Shape;199;p27"/>
          <p:cNvSpPr txBox="1"/>
          <p:nvPr/>
        </p:nvSpPr>
        <p:spPr>
          <a:xfrm>
            <a:off x="483525" y="328750"/>
            <a:ext cx="10156200" cy="73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de-CH" sz="3600">
                <a:latin typeface="Permanent Marker"/>
                <a:ea typeface="Permanent Marker"/>
                <a:cs typeface="Permanent Marker"/>
                <a:sym typeface="Permanent Marker"/>
              </a:rPr>
              <a:t>Step 3: Program Transformations</a:t>
            </a:r>
            <a:endParaRPr sz="3600">
              <a:latin typeface="Permanent Marker"/>
              <a:ea typeface="Permanent Marker"/>
              <a:cs typeface="Permanent Marker"/>
              <a:sym typeface="Permanent Marker"/>
            </a:endParaRPr>
          </a:p>
        </p:txBody>
      </p:sp>
      <p:sp>
        <p:nvSpPr>
          <p:cNvPr id="200" name="Google Shape;200;p27"/>
          <p:cNvSpPr txBox="1"/>
          <p:nvPr/>
        </p:nvSpPr>
        <p:spPr>
          <a:xfrm>
            <a:off x="638175" y="2637300"/>
            <a:ext cx="8667900" cy="56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de-CH" sz="2500">
                <a:solidFill>
                  <a:schemeClr val="dk1"/>
                </a:solidFill>
              </a:rPr>
              <a:t>We turn to the</a:t>
            </a:r>
            <a:r>
              <a:rPr lang="de-CH" sz="2500">
                <a:solidFill>
                  <a:schemeClr val="dk1"/>
                </a:solidFill>
              </a:rPr>
              <a:t> playbook: Eisner &amp; Blatz (2007)</a:t>
            </a:r>
            <a:endParaRPr sz="2500"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5" name="Shape 2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Google Shape;206;p28"/>
          <p:cNvSpPr txBox="1"/>
          <p:nvPr>
            <p:ph idx="12" type="sldNum"/>
          </p:nvPr>
        </p:nvSpPr>
        <p:spPr>
          <a:xfrm>
            <a:off x="11684085" y="6507094"/>
            <a:ext cx="322500" cy="2160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rm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de-CH"/>
              <a:t>‹#›</a:t>
            </a:fld>
            <a:endParaRPr/>
          </a:p>
        </p:txBody>
      </p:sp>
      <p:sp>
        <p:nvSpPr>
          <p:cNvPr id="207" name="Google Shape;207;p28"/>
          <p:cNvSpPr txBox="1"/>
          <p:nvPr/>
        </p:nvSpPr>
        <p:spPr>
          <a:xfrm>
            <a:off x="923725" y="1300325"/>
            <a:ext cx="6993900" cy="4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de-CH" sz="20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β(</a:t>
            </a:r>
            <a:r>
              <a:rPr b="1" lang="de-CH" sz="2000">
                <a:solidFill>
                  <a:srgbClr val="70AD47"/>
                </a:solidFill>
                <a:latin typeface="Courier New"/>
                <a:ea typeface="Courier New"/>
                <a:cs typeface="Courier New"/>
                <a:sym typeface="Courier New"/>
              </a:rPr>
              <a:t>X</a:t>
            </a:r>
            <a:r>
              <a:rPr b="1" lang="de-CH" sz="20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,</a:t>
            </a:r>
            <a:r>
              <a:rPr b="1" lang="de-CH" sz="2000">
                <a:solidFill>
                  <a:srgbClr val="70AD47"/>
                </a:solidFill>
                <a:latin typeface="Courier New"/>
                <a:ea typeface="Courier New"/>
                <a:cs typeface="Courier New"/>
                <a:sym typeface="Courier New"/>
              </a:rPr>
              <a:t>I</a:t>
            </a:r>
            <a:r>
              <a:rPr b="1" lang="de-CH" sz="20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,</a:t>
            </a:r>
            <a:r>
              <a:rPr b="1" lang="de-CH" sz="2000">
                <a:solidFill>
                  <a:srgbClr val="70AD47"/>
                </a:solidFill>
                <a:latin typeface="Courier New"/>
                <a:ea typeface="Courier New"/>
                <a:cs typeface="Courier New"/>
                <a:sym typeface="Courier New"/>
              </a:rPr>
              <a:t>K</a:t>
            </a:r>
            <a:r>
              <a:rPr b="1" lang="de-CH" sz="20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) += γ(</a:t>
            </a:r>
            <a:r>
              <a:rPr b="1" lang="de-CH" sz="2000">
                <a:solidFill>
                  <a:srgbClr val="70AD47"/>
                </a:solidFill>
                <a:latin typeface="Courier New"/>
                <a:ea typeface="Courier New"/>
                <a:cs typeface="Courier New"/>
                <a:sym typeface="Courier New"/>
              </a:rPr>
              <a:t>X</a:t>
            </a:r>
            <a:r>
              <a:rPr b="1" lang="de-CH" sz="20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,</a:t>
            </a:r>
            <a:r>
              <a:rPr b="1" lang="de-CH" sz="2000">
                <a:solidFill>
                  <a:srgbClr val="70AD47"/>
                </a:solidFill>
                <a:latin typeface="Courier New"/>
                <a:ea typeface="Courier New"/>
                <a:cs typeface="Courier New"/>
                <a:sym typeface="Courier New"/>
              </a:rPr>
              <a:t>Y</a:t>
            </a:r>
            <a:r>
              <a:rPr b="1" lang="de-CH" sz="20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,</a:t>
            </a:r>
            <a:r>
              <a:rPr b="1" lang="de-CH" sz="2000">
                <a:solidFill>
                  <a:srgbClr val="70AD47"/>
                </a:solidFill>
                <a:latin typeface="Courier New"/>
                <a:ea typeface="Courier New"/>
                <a:cs typeface="Courier New"/>
                <a:sym typeface="Courier New"/>
              </a:rPr>
              <a:t>Z</a:t>
            </a:r>
            <a:r>
              <a:rPr b="1" lang="de-CH" sz="20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) * β(</a:t>
            </a:r>
            <a:r>
              <a:rPr b="1" lang="de-CH" sz="2000">
                <a:solidFill>
                  <a:srgbClr val="70AD47"/>
                </a:solidFill>
                <a:latin typeface="Courier New"/>
                <a:ea typeface="Courier New"/>
                <a:cs typeface="Courier New"/>
                <a:sym typeface="Courier New"/>
              </a:rPr>
              <a:t>Y</a:t>
            </a:r>
            <a:r>
              <a:rPr b="1" lang="de-CH" sz="20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,</a:t>
            </a:r>
            <a:r>
              <a:rPr b="1" lang="de-CH" sz="2000">
                <a:solidFill>
                  <a:srgbClr val="70AD47"/>
                </a:solidFill>
                <a:latin typeface="Courier New"/>
                <a:ea typeface="Courier New"/>
                <a:cs typeface="Courier New"/>
                <a:sym typeface="Courier New"/>
              </a:rPr>
              <a:t>I</a:t>
            </a:r>
            <a:r>
              <a:rPr b="1" lang="de-CH" sz="20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,</a:t>
            </a:r>
            <a:r>
              <a:rPr b="1" lang="de-CH" sz="2000">
                <a:solidFill>
                  <a:srgbClr val="70AD47"/>
                </a:solidFill>
                <a:latin typeface="Courier New"/>
                <a:ea typeface="Courier New"/>
                <a:cs typeface="Courier New"/>
                <a:sym typeface="Courier New"/>
              </a:rPr>
              <a:t>J</a:t>
            </a:r>
            <a:r>
              <a:rPr b="1" lang="de-CH" sz="20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) * β(</a:t>
            </a:r>
            <a:r>
              <a:rPr b="1" lang="de-CH" sz="2000">
                <a:solidFill>
                  <a:srgbClr val="70AD47"/>
                </a:solidFill>
                <a:latin typeface="Courier New"/>
                <a:ea typeface="Courier New"/>
                <a:cs typeface="Courier New"/>
                <a:sym typeface="Courier New"/>
              </a:rPr>
              <a:t>Z</a:t>
            </a:r>
            <a:r>
              <a:rPr b="1" lang="de-CH" sz="20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,</a:t>
            </a:r>
            <a:r>
              <a:rPr b="1" lang="de-CH" sz="2000">
                <a:solidFill>
                  <a:srgbClr val="70AD47"/>
                </a:solidFill>
                <a:latin typeface="Courier New"/>
                <a:ea typeface="Courier New"/>
                <a:cs typeface="Courier New"/>
                <a:sym typeface="Courier New"/>
              </a:rPr>
              <a:t>J</a:t>
            </a:r>
            <a:r>
              <a:rPr b="1" lang="de-CH" sz="20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,</a:t>
            </a:r>
            <a:r>
              <a:rPr b="1" lang="de-CH" sz="2000">
                <a:solidFill>
                  <a:srgbClr val="70AD47"/>
                </a:solidFill>
                <a:latin typeface="Courier New"/>
                <a:ea typeface="Courier New"/>
                <a:cs typeface="Courier New"/>
                <a:sym typeface="Courier New"/>
              </a:rPr>
              <a:t>K</a:t>
            </a:r>
            <a:r>
              <a:rPr b="1" lang="de-CH" sz="20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).</a:t>
            </a:r>
            <a:endParaRPr b="1" sz="20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grpSp>
        <p:nvGrpSpPr>
          <p:cNvPr id="208" name="Google Shape;208;p28"/>
          <p:cNvGrpSpPr/>
          <p:nvPr/>
        </p:nvGrpSpPr>
        <p:grpSpPr>
          <a:xfrm>
            <a:off x="923725" y="2367125"/>
            <a:ext cx="7258500" cy="999950"/>
            <a:chOff x="1533325" y="2367125"/>
            <a:chExt cx="7258500" cy="999950"/>
          </a:xfrm>
        </p:grpSpPr>
        <p:sp>
          <p:nvSpPr>
            <p:cNvPr id="209" name="Google Shape;209;p28"/>
            <p:cNvSpPr txBox="1"/>
            <p:nvPr/>
          </p:nvSpPr>
          <p:spPr>
            <a:xfrm>
              <a:off x="1533325" y="2367125"/>
              <a:ext cx="7258500" cy="800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sp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de-CH" sz="2000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β(</a:t>
              </a:r>
              <a:r>
                <a:rPr b="1" lang="de-CH" sz="2000">
                  <a:solidFill>
                    <a:srgbClr val="70AD47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X</a:t>
              </a:r>
              <a:r>
                <a:rPr b="1" lang="de-CH" sz="2000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,</a:t>
              </a:r>
              <a:r>
                <a:rPr b="1" lang="de-CH" sz="2000">
                  <a:solidFill>
                    <a:srgbClr val="70AD47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I</a:t>
              </a:r>
              <a:r>
                <a:rPr b="1" lang="de-CH" sz="2000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,</a:t>
              </a:r>
              <a:r>
                <a:rPr b="1" lang="de-CH" sz="2000">
                  <a:solidFill>
                    <a:srgbClr val="70AD47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K</a:t>
              </a:r>
              <a:r>
                <a:rPr b="1" lang="de-CH" sz="2000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) = </a:t>
              </a:r>
              <a:r>
                <a:rPr lang="de-CH" sz="4000">
                  <a:solidFill>
                    <a:schemeClr val="dk1"/>
                  </a:solidFill>
                </a:rPr>
                <a:t>∑ </a:t>
              </a:r>
              <a:r>
                <a:rPr b="1" lang="de-CH" sz="2000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γ(</a:t>
              </a:r>
              <a:r>
                <a:rPr b="1" lang="de-CH" sz="2000">
                  <a:solidFill>
                    <a:srgbClr val="70AD47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X</a:t>
              </a:r>
              <a:r>
                <a:rPr b="1" lang="de-CH" sz="2000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,</a:t>
              </a:r>
              <a:r>
                <a:rPr b="1" lang="de-CH" sz="2000">
                  <a:solidFill>
                    <a:srgbClr val="70AD47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Y</a:t>
              </a:r>
              <a:r>
                <a:rPr b="1" lang="de-CH" sz="2000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,</a:t>
              </a:r>
              <a:r>
                <a:rPr b="1" lang="de-CH" sz="2000">
                  <a:solidFill>
                    <a:srgbClr val="70AD47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Z</a:t>
              </a:r>
              <a:r>
                <a:rPr b="1" lang="de-CH" sz="2000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) * β(</a:t>
              </a:r>
              <a:r>
                <a:rPr b="1" lang="de-CH" sz="2000">
                  <a:solidFill>
                    <a:srgbClr val="70AD47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Y</a:t>
              </a:r>
              <a:r>
                <a:rPr b="1" lang="de-CH" sz="2000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,</a:t>
              </a:r>
              <a:r>
                <a:rPr b="1" lang="de-CH" sz="2000">
                  <a:solidFill>
                    <a:srgbClr val="70AD47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I</a:t>
              </a:r>
              <a:r>
                <a:rPr b="1" lang="de-CH" sz="2000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,</a:t>
              </a:r>
              <a:r>
                <a:rPr b="1" lang="de-CH" sz="2000">
                  <a:solidFill>
                    <a:srgbClr val="70AD47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J</a:t>
              </a:r>
              <a:r>
                <a:rPr b="1" lang="de-CH" sz="2000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) * β(</a:t>
              </a:r>
              <a:r>
                <a:rPr b="1" lang="de-CH" sz="2000">
                  <a:solidFill>
                    <a:srgbClr val="70AD47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Z</a:t>
              </a:r>
              <a:r>
                <a:rPr b="1" lang="de-CH" sz="2000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,</a:t>
              </a:r>
              <a:r>
                <a:rPr b="1" lang="de-CH" sz="2000">
                  <a:solidFill>
                    <a:srgbClr val="70AD47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J</a:t>
              </a:r>
              <a:r>
                <a:rPr b="1" lang="de-CH" sz="2000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,</a:t>
              </a:r>
              <a:r>
                <a:rPr b="1" lang="de-CH" sz="2000">
                  <a:solidFill>
                    <a:srgbClr val="70AD47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K</a:t>
              </a:r>
              <a:r>
                <a:rPr b="1" lang="de-CH" sz="2000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).</a:t>
              </a:r>
              <a:endParaRPr sz="20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</p:txBody>
        </p:sp>
        <p:sp>
          <p:nvSpPr>
            <p:cNvPr id="210" name="Google Shape;210;p28"/>
            <p:cNvSpPr txBox="1"/>
            <p:nvPr/>
          </p:nvSpPr>
          <p:spPr>
            <a:xfrm>
              <a:off x="3132813" y="2966875"/>
              <a:ext cx="722700" cy="4002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sp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de-CH">
                  <a:solidFill>
                    <a:srgbClr val="70AD47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J</a:t>
              </a:r>
              <a:r>
                <a:rPr b="1" lang="de-CH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,</a:t>
              </a:r>
              <a:r>
                <a:rPr b="1" lang="de-CH">
                  <a:solidFill>
                    <a:srgbClr val="70AD47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Y</a:t>
              </a:r>
              <a:r>
                <a:rPr b="1" lang="de-CH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,</a:t>
              </a:r>
              <a:r>
                <a:rPr b="1" lang="de-CH">
                  <a:solidFill>
                    <a:srgbClr val="70AD47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Z</a:t>
              </a:r>
              <a:endParaRPr/>
            </a:p>
          </p:txBody>
        </p:sp>
      </p:grpSp>
      <p:grpSp>
        <p:nvGrpSpPr>
          <p:cNvPr id="211" name="Google Shape;211;p28"/>
          <p:cNvGrpSpPr/>
          <p:nvPr/>
        </p:nvGrpSpPr>
        <p:grpSpPr>
          <a:xfrm>
            <a:off x="923725" y="3510125"/>
            <a:ext cx="8355300" cy="1004875"/>
            <a:chOff x="847525" y="3967325"/>
            <a:chExt cx="8355300" cy="1004875"/>
          </a:xfrm>
        </p:grpSpPr>
        <p:sp>
          <p:nvSpPr>
            <p:cNvPr id="212" name="Google Shape;212;p28"/>
            <p:cNvSpPr txBox="1"/>
            <p:nvPr/>
          </p:nvSpPr>
          <p:spPr>
            <a:xfrm>
              <a:off x="847525" y="3967325"/>
              <a:ext cx="8355300" cy="800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sp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de-CH" sz="2000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β(</a:t>
              </a:r>
              <a:r>
                <a:rPr b="1" lang="de-CH" sz="2000">
                  <a:solidFill>
                    <a:srgbClr val="70AD47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X</a:t>
              </a:r>
              <a:r>
                <a:rPr b="1" lang="de-CH" sz="2000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,</a:t>
              </a:r>
              <a:r>
                <a:rPr b="1" lang="de-CH" sz="2000">
                  <a:solidFill>
                    <a:srgbClr val="70AD47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I</a:t>
              </a:r>
              <a:r>
                <a:rPr b="1" lang="de-CH" sz="2000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,</a:t>
              </a:r>
              <a:r>
                <a:rPr b="1" lang="de-CH" sz="2000">
                  <a:solidFill>
                    <a:srgbClr val="70AD47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K</a:t>
              </a:r>
              <a:r>
                <a:rPr b="1" lang="de-CH" sz="2000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) = </a:t>
              </a:r>
              <a:r>
                <a:rPr lang="de-CH" sz="4000">
                  <a:solidFill>
                    <a:schemeClr val="dk1"/>
                  </a:solidFill>
                </a:rPr>
                <a:t>∑</a:t>
              </a:r>
              <a:r>
                <a:rPr b="1" lang="de-CH" sz="3800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(</a:t>
              </a:r>
              <a:r>
                <a:rPr lang="de-CH" sz="4000">
                  <a:solidFill>
                    <a:schemeClr val="dk1"/>
                  </a:solidFill>
                </a:rPr>
                <a:t>∑</a:t>
              </a:r>
              <a:r>
                <a:rPr b="1" lang="de-CH" sz="2000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 </a:t>
              </a:r>
              <a:r>
                <a:rPr b="1" lang="de-CH" sz="2000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γ(</a:t>
              </a:r>
              <a:r>
                <a:rPr b="1" lang="de-CH" sz="2000">
                  <a:solidFill>
                    <a:srgbClr val="70AD47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X</a:t>
              </a:r>
              <a:r>
                <a:rPr b="1" lang="de-CH" sz="2000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,</a:t>
              </a:r>
              <a:r>
                <a:rPr b="1" lang="de-CH" sz="2000">
                  <a:solidFill>
                    <a:srgbClr val="70AD47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Y</a:t>
              </a:r>
              <a:r>
                <a:rPr b="1" lang="de-CH" sz="2000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,</a:t>
              </a:r>
              <a:r>
                <a:rPr b="1" lang="de-CH" sz="2000">
                  <a:solidFill>
                    <a:srgbClr val="70AD47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Z</a:t>
              </a:r>
              <a:r>
                <a:rPr b="1" lang="de-CH" sz="2000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) * β(</a:t>
              </a:r>
              <a:r>
                <a:rPr b="1" lang="de-CH" sz="2000">
                  <a:solidFill>
                    <a:srgbClr val="70AD47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Y</a:t>
              </a:r>
              <a:r>
                <a:rPr b="1" lang="de-CH" sz="2000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,</a:t>
              </a:r>
              <a:r>
                <a:rPr b="1" lang="de-CH" sz="2000">
                  <a:solidFill>
                    <a:srgbClr val="70AD47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I</a:t>
              </a:r>
              <a:r>
                <a:rPr b="1" lang="de-CH" sz="2000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,</a:t>
              </a:r>
              <a:r>
                <a:rPr b="1" lang="de-CH" sz="2000">
                  <a:solidFill>
                    <a:srgbClr val="70AD47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J</a:t>
              </a:r>
              <a:r>
                <a:rPr b="1" lang="de-CH" sz="2000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)</a:t>
              </a:r>
              <a:r>
                <a:rPr b="1" lang="de-CH" sz="3800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)</a:t>
              </a:r>
              <a:r>
                <a:rPr b="1" lang="de-CH" sz="2000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* β(</a:t>
              </a:r>
              <a:r>
                <a:rPr b="1" lang="de-CH" sz="2000">
                  <a:solidFill>
                    <a:srgbClr val="70AD47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Z</a:t>
              </a:r>
              <a:r>
                <a:rPr b="1" lang="de-CH" sz="2000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,</a:t>
              </a:r>
              <a:r>
                <a:rPr b="1" lang="de-CH" sz="2000">
                  <a:solidFill>
                    <a:srgbClr val="70AD47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J</a:t>
              </a:r>
              <a:r>
                <a:rPr b="1" lang="de-CH" sz="2000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,</a:t>
              </a:r>
              <a:r>
                <a:rPr b="1" lang="de-CH" sz="2000">
                  <a:solidFill>
                    <a:srgbClr val="70AD47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K</a:t>
              </a:r>
              <a:r>
                <a:rPr b="1" lang="de-CH" sz="2000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).</a:t>
              </a:r>
              <a:endParaRPr sz="20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</p:txBody>
        </p:sp>
        <p:sp>
          <p:nvSpPr>
            <p:cNvPr id="213" name="Google Shape;213;p28"/>
            <p:cNvSpPr txBox="1"/>
            <p:nvPr/>
          </p:nvSpPr>
          <p:spPr>
            <a:xfrm>
              <a:off x="2514613" y="4572000"/>
              <a:ext cx="722700" cy="4002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sp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de-CH">
                  <a:solidFill>
                    <a:srgbClr val="70AD47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J</a:t>
              </a:r>
              <a:r>
                <a:rPr b="1" lang="de-CH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,</a:t>
              </a:r>
              <a:r>
                <a:rPr b="1" lang="de-CH">
                  <a:solidFill>
                    <a:srgbClr val="70AD47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Z</a:t>
              </a:r>
              <a:endParaRPr/>
            </a:p>
          </p:txBody>
        </p:sp>
        <p:sp>
          <p:nvSpPr>
            <p:cNvPr id="214" name="Google Shape;214;p28"/>
            <p:cNvSpPr txBox="1"/>
            <p:nvPr/>
          </p:nvSpPr>
          <p:spPr>
            <a:xfrm>
              <a:off x="3276613" y="4572000"/>
              <a:ext cx="722700" cy="4002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sp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de-CH">
                  <a:solidFill>
                    <a:srgbClr val="70AD47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Y</a:t>
              </a:r>
              <a:endParaRPr/>
            </a:p>
          </p:txBody>
        </p:sp>
      </p:grpSp>
      <p:sp>
        <p:nvSpPr>
          <p:cNvPr id="215" name="Google Shape;215;p28"/>
          <p:cNvSpPr txBox="1"/>
          <p:nvPr/>
        </p:nvSpPr>
        <p:spPr>
          <a:xfrm>
            <a:off x="923725" y="5110325"/>
            <a:ext cx="7638900" cy="800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de-CH" sz="20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β(</a:t>
            </a:r>
            <a:r>
              <a:rPr b="1" lang="de-CH" sz="2000">
                <a:solidFill>
                  <a:srgbClr val="70AD47"/>
                </a:solidFill>
                <a:latin typeface="Courier New"/>
                <a:ea typeface="Courier New"/>
                <a:cs typeface="Courier New"/>
                <a:sym typeface="Courier New"/>
              </a:rPr>
              <a:t>X</a:t>
            </a:r>
            <a:r>
              <a:rPr b="1" lang="de-CH" sz="20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,</a:t>
            </a:r>
            <a:r>
              <a:rPr b="1" lang="de-CH" sz="2000">
                <a:solidFill>
                  <a:srgbClr val="70AD47"/>
                </a:solidFill>
                <a:latin typeface="Courier New"/>
                <a:ea typeface="Courier New"/>
                <a:cs typeface="Courier New"/>
                <a:sym typeface="Courier New"/>
              </a:rPr>
              <a:t>I</a:t>
            </a:r>
            <a:r>
              <a:rPr b="1" lang="de-CH" sz="20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,</a:t>
            </a:r>
            <a:r>
              <a:rPr b="1" lang="de-CH" sz="2000">
                <a:solidFill>
                  <a:srgbClr val="70AD47"/>
                </a:solidFill>
                <a:latin typeface="Courier New"/>
                <a:ea typeface="Courier New"/>
                <a:cs typeface="Courier New"/>
                <a:sym typeface="Courier New"/>
              </a:rPr>
              <a:t>K</a:t>
            </a:r>
            <a:r>
              <a:rPr b="1" lang="de-CH" sz="20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) += tmp(</a:t>
            </a:r>
            <a:r>
              <a:rPr b="1" lang="de-CH" sz="2000">
                <a:solidFill>
                  <a:srgbClr val="70AD47"/>
                </a:solidFill>
                <a:latin typeface="Courier New"/>
                <a:ea typeface="Courier New"/>
                <a:cs typeface="Courier New"/>
                <a:sym typeface="Courier New"/>
              </a:rPr>
              <a:t>X</a:t>
            </a:r>
            <a:r>
              <a:rPr b="1" lang="de-CH" sz="20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,</a:t>
            </a:r>
            <a:r>
              <a:rPr b="1" lang="de-CH" sz="2000">
                <a:solidFill>
                  <a:srgbClr val="70AD47"/>
                </a:solidFill>
                <a:latin typeface="Courier New"/>
                <a:ea typeface="Courier New"/>
                <a:cs typeface="Courier New"/>
                <a:sym typeface="Courier New"/>
              </a:rPr>
              <a:t>I</a:t>
            </a:r>
            <a:r>
              <a:rPr b="1" lang="de-CH" sz="20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,</a:t>
            </a:r>
            <a:r>
              <a:rPr b="1" lang="de-CH" sz="2000">
                <a:solidFill>
                  <a:srgbClr val="70AD47"/>
                </a:solidFill>
                <a:latin typeface="Courier New"/>
                <a:ea typeface="Courier New"/>
                <a:cs typeface="Courier New"/>
                <a:sym typeface="Courier New"/>
              </a:rPr>
              <a:t>J</a:t>
            </a:r>
            <a:r>
              <a:rPr b="1" lang="de-CH" sz="20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,</a:t>
            </a:r>
            <a:r>
              <a:rPr b="1" lang="de-CH" sz="2000">
                <a:solidFill>
                  <a:srgbClr val="70AD47"/>
                </a:solidFill>
                <a:latin typeface="Courier New"/>
                <a:ea typeface="Courier New"/>
                <a:cs typeface="Courier New"/>
                <a:sym typeface="Courier New"/>
              </a:rPr>
              <a:t>Z</a:t>
            </a:r>
            <a:r>
              <a:rPr b="1" lang="de-CH" sz="20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) * β(</a:t>
            </a:r>
            <a:r>
              <a:rPr b="1" lang="de-CH" sz="2000">
                <a:solidFill>
                  <a:srgbClr val="70AD47"/>
                </a:solidFill>
                <a:latin typeface="Courier New"/>
                <a:ea typeface="Courier New"/>
                <a:cs typeface="Courier New"/>
                <a:sym typeface="Courier New"/>
              </a:rPr>
              <a:t>Z</a:t>
            </a:r>
            <a:r>
              <a:rPr b="1" lang="de-CH" sz="20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,</a:t>
            </a:r>
            <a:r>
              <a:rPr b="1" lang="de-CH" sz="2000">
                <a:solidFill>
                  <a:srgbClr val="70AD47"/>
                </a:solidFill>
                <a:latin typeface="Courier New"/>
                <a:ea typeface="Courier New"/>
                <a:cs typeface="Courier New"/>
                <a:sym typeface="Courier New"/>
              </a:rPr>
              <a:t>J</a:t>
            </a:r>
            <a:r>
              <a:rPr b="1" lang="de-CH" sz="20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,</a:t>
            </a:r>
            <a:r>
              <a:rPr b="1" lang="de-CH" sz="2000">
                <a:solidFill>
                  <a:srgbClr val="70AD47"/>
                </a:solidFill>
                <a:latin typeface="Courier New"/>
                <a:ea typeface="Courier New"/>
                <a:cs typeface="Courier New"/>
                <a:sym typeface="Courier New"/>
              </a:rPr>
              <a:t>K</a:t>
            </a:r>
            <a:r>
              <a:rPr b="1" lang="de-CH" sz="20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). </a:t>
            </a:r>
            <a:endParaRPr b="1" sz="20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de-CH" sz="20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tmp(</a:t>
            </a:r>
            <a:r>
              <a:rPr b="1" lang="de-CH" sz="2000">
                <a:solidFill>
                  <a:srgbClr val="70AD47"/>
                </a:solidFill>
                <a:latin typeface="Courier New"/>
                <a:ea typeface="Courier New"/>
                <a:cs typeface="Courier New"/>
                <a:sym typeface="Courier New"/>
              </a:rPr>
              <a:t>X</a:t>
            </a:r>
            <a:r>
              <a:rPr b="1" lang="de-CH" sz="20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,</a:t>
            </a:r>
            <a:r>
              <a:rPr b="1" lang="de-CH" sz="2000">
                <a:solidFill>
                  <a:srgbClr val="70AD47"/>
                </a:solidFill>
                <a:latin typeface="Courier New"/>
                <a:ea typeface="Courier New"/>
                <a:cs typeface="Courier New"/>
                <a:sym typeface="Courier New"/>
              </a:rPr>
              <a:t>I</a:t>
            </a:r>
            <a:r>
              <a:rPr b="1" lang="de-CH" sz="20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,</a:t>
            </a:r>
            <a:r>
              <a:rPr b="1" lang="de-CH" sz="2000">
                <a:solidFill>
                  <a:srgbClr val="70AD47"/>
                </a:solidFill>
                <a:latin typeface="Courier New"/>
                <a:ea typeface="Courier New"/>
                <a:cs typeface="Courier New"/>
                <a:sym typeface="Courier New"/>
              </a:rPr>
              <a:t>J</a:t>
            </a:r>
            <a:r>
              <a:rPr b="1" lang="de-CH" sz="20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,</a:t>
            </a:r>
            <a:r>
              <a:rPr b="1" lang="de-CH" sz="2000">
                <a:solidFill>
                  <a:srgbClr val="70AD47"/>
                </a:solidFill>
                <a:latin typeface="Courier New"/>
                <a:ea typeface="Courier New"/>
                <a:cs typeface="Courier New"/>
                <a:sym typeface="Courier New"/>
              </a:rPr>
              <a:t>Z</a:t>
            </a:r>
            <a:r>
              <a:rPr b="1" lang="de-CH" sz="20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) += γ(</a:t>
            </a:r>
            <a:r>
              <a:rPr b="1" lang="de-CH" sz="2000">
                <a:solidFill>
                  <a:srgbClr val="70AD47"/>
                </a:solidFill>
                <a:latin typeface="Courier New"/>
                <a:ea typeface="Courier New"/>
                <a:cs typeface="Courier New"/>
                <a:sym typeface="Courier New"/>
              </a:rPr>
              <a:t>X</a:t>
            </a:r>
            <a:r>
              <a:rPr b="1" lang="de-CH" sz="20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,</a:t>
            </a:r>
            <a:r>
              <a:rPr b="1" lang="de-CH" sz="2000">
                <a:solidFill>
                  <a:srgbClr val="70AD47"/>
                </a:solidFill>
                <a:latin typeface="Courier New"/>
                <a:ea typeface="Courier New"/>
                <a:cs typeface="Courier New"/>
                <a:sym typeface="Courier New"/>
              </a:rPr>
              <a:t>Y</a:t>
            </a:r>
            <a:r>
              <a:rPr b="1" lang="de-CH" sz="20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,</a:t>
            </a:r>
            <a:r>
              <a:rPr b="1" lang="de-CH" sz="2000">
                <a:solidFill>
                  <a:srgbClr val="70AD47"/>
                </a:solidFill>
                <a:latin typeface="Courier New"/>
                <a:ea typeface="Courier New"/>
                <a:cs typeface="Courier New"/>
                <a:sym typeface="Courier New"/>
              </a:rPr>
              <a:t>Z</a:t>
            </a:r>
            <a:r>
              <a:rPr b="1" lang="de-CH" sz="20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) * β(</a:t>
            </a:r>
            <a:r>
              <a:rPr b="1" lang="de-CH" sz="2000">
                <a:solidFill>
                  <a:srgbClr val="70AD47"/>
                </a:solidFill>
                <a:latin typeface="Courier New"/>
                <a:ea typeface="Courier New"/>
                <a:cs typeface="Courier New"/>
                <a:sym typeface="Courier New"/>
              </a:rPr>
              <a:t>Y</a:t>
            </a:r>
            <a:r>
              <a:rPr b="1" lang="de-CH" sz="20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,</a:t>
            </a:r>
            <a:r>
              <a:rPr b="1" lang="de-CH" sz="2000">
                <a:solidFill>
                  <a:srgbClr val="70AD47"/>
                </a:solidFill>
                <a:latin typeface="Courier New"/>
                <a:ea typeface="Courier New"/>
                <a:cs typeface="Courier New"/>
                <a:sym typeface="Courier New"/>
              </a:rPr>
              <a:t>I</a:t>
            </a:r>
            <a:r>
              <a:rPr b="1" lang="de-CH" sz="20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,</a:t>
            </a:r>
            <a:r>
              <a:rPr b="1" lang="de-CH" sz="2000">
                <a:solidFill>
                  <a:srgbClr val="70AD47"/>
                </a:solidFill>
                <a:latin typeface="Courier New"/>
                <a:ea typeface="Courier New"/>
                <a:cs typeface="Courier New"/>
                <a:sym typeface="Courier New"/>
              </a:rPr>
              <a:t>J</a:t>
            </a:r>
            <a:r>
              <a:rPr b="1" lang="de-CH" sz="20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).</a:t>
            </a:r>
            <a:endParaRPr sz="20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216" name="Google Shape;216;p28"/>
          <p:cNvSpPr txBox="1"/>
          <p:nvPr/>
        </p:nvSpPr>
        <p:spPr>
          <a:xfrm>
            <a:off x="483525" y="328750"/>
            <a:ext cx="4192500" cy="73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de-CH" sz="3600">
                <a:latin typeface="Permanent Marker"/>
                <a:ea typeface="Permanent Marker"/>
                <a:cs typeface="Permanent Marker"/>
                <a:sym typeface="Permanent Marker"/>
              </a:rPr>
              <a:t>Fold Transform</a:t>
            </a:r>
            <a:endParaRPr sz="3600">
              <a:latin typeface="Permanent Marker"/>
              <a:ea typeface="Permanent Marker"/>
              <a:cs typeface="Permanent Marker"/>
              <a:sym typeface="Permanent Marker"/>
            </a:endParaRPr>
          </a:p>
        </p:txBody>
      </p:sp>
      <p:sp>
        <p:nvSpPr>
          <p:cNvPr id="217" name="Google Shape;217;p28"/>
          <p:cNvSpPr txBox="1"/>
          <p:nvPr/>
        </p:nvSpPr>
        <p:spPr>
          <a:xfrm>
            <a:off x="8255925" y="5205550"/>
            <a:ext cx="2886000" cy="1293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de-CH" sz="3600">
                <a:latin typeface="Permanent Marker"/>
                <a:ea typeface="Permanent Marker"/>
                <a:cs typeface="Permanent Marker"/>
                <a:sym typeface="Permanent Marker"/>
              </a:rPr>
              <a:t>Unf</a:t>
            </a:r>
            <a:r>
              <a:rPr lang="de-CH" sz="3600">
                <a:latin typeface="Permanent Marker"/>
                <a:ea typeface="Permanent Marker"/>
                <a:cs typeface="Permanent Marker"/>
                <a:sym typeface="Permanent Marker"/>
              </a:rPr>
              <a:t>old Transform</a:t>
            </a:r>
            <a:endParaRPr sz="3600">
              <a:latin typeface="Permanent Marker"/>
              <a:ea typeface="Permanent Marker"/>
              <a:cs typeface="Permanent Marker"/>
              <a:sym typeface="Permanent Marker"/>
            </a:endParaRPr>
          </a:p>
        </p:txBody>
      </p:sp>
      <p:sp>
        <p:nvSpPr>
          <p:cNvPr id="218" name="Google Shape;218;p28"/>
          <p:cNvSpPr txBox="1"/>
          <p:nvPr/>
        </p:nvSpPr>
        <p:spPr>
          <a:xfrm>
            <a:off x="990600" y="5943600"/>
            <a:ext cx="3551100" cy="56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de-CH" sz="2500">
                <a:solidFill>
                  <a:srgbClr val="888888"/>
                </a:solidFill>
              </a:rPr>
              <a:t>O(n³ k² + n² k³) or O(v⁵)</a:t>
            </a:r>
            <a:endParaRPr sz="2500">
              <a:solidFill>
                <a:srgbClr val="888888"/>
              </a:solidFill>
            </a:endParaRPr>
          </a:p>
        </p:txBody>
      </p:sp>
      <p:sp>
        <p:nvSpPr>
          <p:cNvPr id="219" name="Google Shape;219;p28"/>
          <p:cNvSpPr txBox="1"/>
          <p:nvPr/>
        </p:nvSpPr>
        <p:spPr>
          <a:xfrm>
            <a:off x="990600" y="1752600"/>
            <a:ext cx="3000000" cy="56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de-CH" sz="2500">
                <a:solidFill>
                  <a:srgbClr val="888888"/>
                </a:solidFill>
              </a:rPr>
              <a:t>O(</a:t>
            </a:r>
            <a:r>
              <a:rPr lang="de-CH" sz="2500">
                <a:solidFill>
                  <a:srgbClr val="888888"/>
                </a:solidFill>
              </a:rPr>
              <a:t>k³ n³</a:t>
            </a:r>
            <a:r>
              <a:rPr lang="de-CH" sz="2500">
                <a:solidFill>
                  <a:srgbClr val="888888"/>
                </a:solidFill>
              </a:rPr>
              <a:t>) or O(</a:t>
            </a:r>
            <a:r>
              <a:rPr lang="de-CH" sz="2500">
                <a:solidFill>
                  <a:srgbClr val="888888"/>
                </a:solidFill>
              </a:rPr>
              <a:t>v⁶</a:t>
            </a:r>
            <a:r>
              <a:rPr lang="de-CH" sz="2500">
                <a:solidFill>
                  <a:srgbClr val="888888"/>
                </a:solidFill>
              </a:rPr>
              <a:t>)</a:t>
            </a:r>
            <a:endParaRPr sz="2500">
              <a:solidFill>
                <a:srgbClr val="888888"/>
              </a:solidFill>
            </a:endParaRPr>
          </a:p>
        </p:txBody>
      </p:sp>
      <p:sp>
        <p:nvSpPr>
          <p:cNvPr id="220" name="Google Shape;220;p28"/>
          <p:cNvSpPr/>
          <p:nvPr/>
        </p:nvSpPr>
        <p:spPr>
          <a:xfrm>
            <a:off x="10046100" y="1423225"/>
            <a:ext cx="737400" cy="4087800"/>
          </a:xfrm>
          <a:prstGeom prst="upArrow">
            <a:avLst>
              <a:gd fmla="val 50000" name="adj1"/>
              <a:gd fmla="val 105130" name="adj2"/>
            </a:avLst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221" name="Google Shape;221;p28"/>
          <p:cNvGrpSpPr/>
          <p:nvPr/>
        </p:nvGrpSpPr>
        <p:grpSpPr>
          <a:xfrm>
            <a:off x="3313513" y="4463850"/>
            <a:ext cx="3726162" cy="415500"/>
            <a:chOff x="3313513" y="4463850"/>
            <a:chExt cx="3726162" cy="415500"/>
          </a:xfrm>
        </p:grpSpPr>
        <p:cxnSp>
          <p:nvCxnSpPr>
            <p:cNvPr id="222" name="Google Shape;222;p28"/>
            <p:cNvCxnSpPr/>
            <p:nvPr/>
          </p:nvCxnSpPr>
          <p:spPr>
            <a:xfrm flipH="1" rot="10800000">
              <a:off x="3313513" y="4467000"/>
              <a:ext cx="3418200" cy="300"/>
            </a:xfrm>
            <a:prstGeom prst="straightConnector1">
              <a:avLst/>
            </a:prstGeom>
            <a:noFill/>
            <a:ln cap="flat" cmpd="sng" w="28575">
              <a:solidFill>
                <a:schemeClr val="accent4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sp>
          <p:nvSpPr>
            <p:cNvPr id="223" name="Google Shape;223;p28"/>
            <p:cNvSpPr txBox="1"/>
            <p:nvPr/>
          </p:nvSpPr>
          <p:spPr>
            <a:xfrm>
              <a:off x="4039675" y="4463850"/>
              <a:ext cx="3000000" cy="4155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sp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de-CH" sz="1500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= </a:t>
              </a:r>
              <a:r>
                <a:rPr b="1" lang="de-CH" sz="1500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tmp(</a:t>
              </a:r>
              <a:r>
                <a:rPr b="1" lang="de-CH" sz="1500">
                  <a:solidFill>
                    <a:srgbClr val="70AD47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X</a:t>
              </a:r>
              <a:r>
                <a:rPr b="1" lang="de-CH" sz="1500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,</a:t>
              </a:r>
              <a:r>
                <a:rPr b="1" lang="de-CH" sz="1500">
                  <a:solidFill>
                    <a:srgbClr val="70AD47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I</a:t>
              </a:r>
              <a:r>
                <a:rPr b="1" lang="de-CH" sz="1500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,</a:t>
              </a:r>
              <a:r>
                <a:rPr b="1" lang="de-CH" sz="1500">
                  <a:solidFill>
                    <a:srgbClr val="70AD47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J</a:t>
              </a:r>
              <a:r>
                <a:rPr b="1" lang="de-CH" sz="1500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,</a:t>
              </a:r>
              <a:r>
                <a:rPr b="1" lang="de-CH" sz="1500">
                  <a:solidFill>
                    <a:srgbClr val="70AD47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Z</a:t>
              </a:r>
              <a:r>
                <a:rPr b="1" lang="de-CH" sz="1500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)</a:t>
              </a:r>
              <a:endParaRPr sz="900"/>
            </a:p>
          </p:txBody>
        </p:sp>
      </p:grp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8" name="Shape 2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9" name="Google Shape;229;p2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42950" y="1666875"/>
            <a:ext cx="10591100" cy="3474457"/>
          </a:xfrm>
          <a:prstGeom prst="rect">
            <a:avLst/>
          </a:prstGeom>
          <a:noFill/>
          <a:ln>
            <a:noFill/>
          </a:ln>
        </p:spPr>
      </p:pic>
      <p:sp>
        <p:nvSpPr>
          <p:cNvPr id="230" name="Google Shape;230;p29"/>
          <p:cNvSpPr txBox="1"/>
          <p:nvPr>
            <p:ph idx="12" type="sldNum"/>
          </p:nvPr>
        </p:nvSpPr>
        <p:spPr>
          <a:xfrm>
            <a:off x="11684085" y="6507094"/>
            <a:ext cx="322500" cy="2160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rm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CH">
                <a:solidFill>
                  <a:schemeClr val="dk2"/>
                </a:solidFill>
              </a:rPr>
              <a:t>‹#›</a:t>
            </a:fld>
            <a:endParaRPr>
              <a:solidFill>
                <a:schemeClr val="dk2"/>
              </a:solidFill>
            </a:endParaRPr>
          </a:p>
        </p:txBody>
      </p:sp>
      <p:sp>
        <p:nvSpPr>
          <p:cNvPr id="231" name="Google Shape;231;p29"/>
          <p:cNvSpPr txBox="1"/>
          <p:nvPr/>
        </p:nvSpPr>
        <p:spPr>
          <a:xfrm>
            <a:off x="483525" y="328750"/>
            <a:ext cx="8432400" cy="73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de-CH" sz="3600">
                <a:latin typeface="Permanent Marker"/>
                <a:ea typeface="Permanent Marker"/>
                <a:cs typeface="Permanent Marker"/>
                <a:sym typeface="Permanent Marker"/>
              </a:rPr>
              <a:t>Step 4: Search</a:t>
            </a:r>
            <a:endParaRPr sz="3600">
              <a:latin typeface="Permanent Marker"/>
              <a:ea typeface="Permanent Marker"/>
              <a:cs typeface="Permanent Marker"/>
              <a:sym typeface="Permanent Marker"/>
            </a:endParaRPr>
          </a:p>
        </p:txBody>
      </p:sp>
      <p:sp>
        <p:nvSpPr>
          <p:cNvPr id="232" name="Google Shape;232;p29"/>
          <p:cNvSpPr txBox="1"/>
          <p:nvPr/>
        </p:nvSpPr>
        <p:spPr>
          <a:xfrm>
            <a:off x="524550" y="1085800"/>
            <a:ext cx="10859100" cy="4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de-CH" sz="2000">
                <a:solidFill>
                  <a:schemeClr val="dk1"/>
                </a:solidFill>
              </a:rPr>
              <a:t>Feed these ingredients to a graph search algorithm</a:t>
            </a:r>
            <a:endParaRPr sz="2000">
              <a:solidFill>
                <a:schemeClr val="dk1"/>
              </a:solidFill>
            </a:endParaRPr>
          </a:p>
        </p:txBody>
      </p:sp>
      <p:sp>
        <p:nvSpPr>
          <p:cNvPr id="233" name="Google Shape;233;p29"/>
          <p:cNvSpPr txBox="1"/>
          <p:nvPr/>
        </p:nvSpPr>
        <p:spPr>
          <a:xfrm>
            <a:off x="609600" y="5334000"/>
            <a:ext cx="10648800" cy="800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de-CH" sz="2000">
                <a:solidFill>
                  <a:schemeClr val="dk1"/>
                </a:solidFill>
              </a:rPr>
              <a:t>We need search because </a:t>
            </a:r>
            <a:r>
              <a:rPr lang="de-CH" sz="2000">
                <a:solidFill>
                  <a:schemeClr val="dk1"/>
                </a:solidFill>
              </a:rPr>
              <a:t>the best sequence of transformations cannot be found greedily.</a:t>
            </a:r>
            <a:endParaRPr sz="20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de-CH" sz="2000">
                <a:solidFill>
                  <a:schemeClr val="dk1"/>
                </a:solidFill>
              </a:rPr>
              <a:t>We experimented with </a:t>
            </a:r>
            <a:r>
              <a:rPr b="1" lang="de-CH" sz="2000">
                <a:solidFill>
                  <a:schemeClr val="dk1"/>
                </a:solidFill>
              </a:rPr>
              <a:t>beam search</a:t>
            </a:r>
            <a:r>
              <a:rPr lang="de-CH" sz="2000">
                <a:solidFill>
                  <a:schemeClr val="dk1"/>
                </a:solidFill>
              </a:rPr>
              <a:t> and </a:t>
            </a:r>
            <a:r>
              <a:rPr b="1" lang="de-CH" sz="2000">
                <a:solidFill>
                  <a:schemeClr val="dk1"/>
                </a:solidFill>
              </a:rPr>
              <a:t>Monte Carlo tree search</a:t>
            </a:r>
            <a:r>
              <a:rPr lang="de-CH" sz="2000">
                <a:solidFill>
                  <a:schemeClr val="dk1"/>
                </a:solidFill>
              </a:rPr>
              <a:t>.</a:t>
            </a:r>
            <a:endParaRPr sz="2000">
              <a:solidFill>
                <a:schemeClr val="dk1"/>
              </a:solidFill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ETH Zürich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269B0"/>
      </a:accent1>
      <a:accent2>
        <a:srgbClr val="91056A"/>
      </a:accent2>
      <a:accent3>
        <a:srgbClr val="007A96"/>
      </a:accent3>
      <a:accent4>
        <a:srgbClr val="485A2C"/>
      </a:accent4>
      <a:accent5>
        <a:srgbClr val="A8322D"/>
      </a:accent5>
      <a:accent6>
        <a:srgbClr val="72791C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