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notesSlides/notesSlide5.xml" ContentType="application/vnd.openxmlformats-officedocument.presentationml.notesSlide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3" r:id="rId3"/>
    <p:sldId id="264" r:id="rId4"/>
    <p:sldId id="265" r:id="rId5"/>
    <p:sldId id="267" r:id="rId6"/>
    <p:sldId id="268" r:id="rId7"/>
    <p:sldId id="269" r:id="rId8"/>
    <p:sldId id="270" r:id="rId9"/>
    <p:sldId id="271" r:id="rId10"/>
    <p:sldId id="275" r:id="rId11"/>
    <p:sldId id="276" r:id="rId12"/>
    <p:sldId id="277" r:id="rId13"/>
    <p:sldId id="280" r:id="rId14"/>
    <p:sldId id="281" r:id="rId15"/>
    <p:sldId id="282" r:id="rId16"/>
    <p:sldId id="285" r:id="rId17"/>
    <p:sldId id="288" r:id="rId18"/>
    <p:sldId id="289" r:id="rId19"/>
    <p:sldId id="290" r:id="rId20"/>
    <p:sldId id="291" r:id="rId21"/>
    <p:sldId id="292" r:id="rId22"/>
    <p:sldId id="293" r:id="rId23"/>
    <p:sldId id="287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CC"/>
    <a:srgbClr val="FFFF00"/>
    <a:srgbClr val="FF9900"/>
    <a:srgbClr val="FFFFFF"/>
    <a:srgbClr val="C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87530" autoAdjust="0"/>
  </p:normalViewPr>
  <p:slideViewPr>
    <p:cSldViewPr snapToGrid="0">
      <p:cViewPr varScale="1">
        <p:scale>
          <a:sx n="93" d="100"/>
          <a:sy n="93" d="100"/>
        </p:scale>
        <p:origin x="216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2:57.7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45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6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79 14 24575,'0'-1'0,"0"1"0,-1-1 0,1 1 0,0-1 0,0 1 0,0-1 0,0 1 0,-1-1 0,1 1 0,-1-1 0,1 0 0,0 1 0,0 0 0,-1 0 0,1-1 0,-1 1 0,0-1 0,1 1 0,0 0 0,-1 0 0,1-1 0,-1 1 0,1 0 0,-1-1 0,0 1 0,1 0 0,-1 0 0,1 0 0,-1 0 0,0 0 0,1 0 0,0 0 0,-1 0 0,0 0 0,0 0 0,1 0 0,0 0 0,-1 0 0,0 1 0,1-1 0,0 0 0,-1 1 0,-1-1 0,-23 11 0,23-9 0,0 1 0,-1-1 0,2 1 0,0 0 0,-1 0 0,1 0 0,-1-1 0,2 1 0,-2 0 0,1 0 0,1 0 0,-1 0 0,1 0 0,-1 1 0,1-1 0,0-1 0,1 5 0,-1-5 0,0-1 0,0 2 0,0-2 0,1 1 0,-1 0 0,0 0 0,1-1 0,0 1 0,0 0 0,-1-1 0,1 1 0,0-1 0,2 3 0,-3-4 0,1 1 0,0 0 0,0-1 0,0 1 0,0 0 0,-1-1 0,2 1 0,-2-1 0,1 0 0,1 0 0,-2 1 0,1-1 0,0 0 0,0 0 0,1 1 0,-2-1 0,1 0 0,0 0 0,0 0 0,1-1 0,-2 1 0,1 0 0,0-1 0,0 1 0,1 0 0,0-1 0,-1 1 0,0-1 0,0 0 0,0 1 0,0-1 0,0 0 0,0 1 0,0-1 0,0 0 0,0 0 0,-1 1 0,2-2 0,-2 2 0,1-1 0,0-1 0,-1 2 0,1-2 0,-1 2 0,1-2 0,-1 1 0,1 0 0,-1 0 0,0 0 0,0-3 0,1 2 0,-1-1 0,0 1 0,0-1 0,0 1 0,-1-1 0,1 1 0,0-1 0,-1 1 0,0-1 0,1 1 0,-3-4 0,2 4 0,0 1 0,1 0 0,-1 0 0,0-1 0,0 2 0,1-2 0,-1 2 0,0-2 0,0 1 0,0 1 0,0-2 0,-1 2 0,2-1 0,-2 0 0,1 0 0,0 1 0,0 0 0,-1-1 0,-1 0 0,1 1 0,1 0 0,-1 0 0,1 0 0,0 1 0,0-1 0,-1 1 0,1-1 0,0 0 0,-1 1 0,1 0 0,0 0 0,0-1 0,0 1 0,-1 0 0,2-1 0,-2 2 0,2-1 0,-2-1 0,1 2 0,1-2 0,-1 2 0,0-1 0,1 0 0,-3 3 0,3-4 0,-1 1 0,0 0 0,1 0 0,-1 0 0,0 0 0,1 0 0,-1 0 0,1 0 0,0 0 0,-1 0 0,1 0 0,-1 0 0,1 0 0,0 0 0,0 0 0,0 1 0,0-2 0,0 2 0,0-2 0,0 2 0,0-1 0,0 0 0,0 0 0,0 0 0,1 1 0,-1-2 0,1 1 0,-1 0 0,0 0 0,1 1 0,0-2 0,0 1 0,-1 0 0,1 0 0,1 1 0,0 0 0,0-2 0,1 2 0,-1-1 0,1-1 0,-1 1 0,1 0 0,-1-1 0,1 0 0,-1 0 0,1 1 0,-1-1 0,1-1 0,-1 1 0,5 0 0,-4-1 0,-1 1 0,1-1 0,-1 1 0,1-1 0,-1 0 0,0 0 0,1 1 0,-1-2 0,0 1 0,0-1 0,0 1 0,0 0 0,1-1 0,1-2 0,-3 4 0,-1-1 0,0 0 0,0 1 0,1-1 0,-1 0 0,1 1 0,-1-1 0,0 0 0,0 0 0,0 1 0,0-1 0,0 0 0,0 1 0,0-1 0,0 0 0,0 0 0,0 1 0,0-1 0,0 0 0,0 0 0,-1-1 0,0 1 0,1 0 0,-1-1 0,0 1 0,0-1 0,0 1 0,0 0 0,0 0 0,0-1 0,0 1 0,-1 0 0,-1-1 0,3 1 0,-1 0 0,0 0 0,0 1 0,0-1 0,0 0 0,0 0 0,0 1 0,0-1 0,-1 1 0,2-1 0,-2 1 0,2 0 0,-2-1 0,1 1 0,0 0 0,0-1 0,-1 1 0,1 0 0,0 0 0,0 0 0,0 0 0,-1 0 0,1 1 0,0-1 0,0 0 0,0 1 0,0-1 0,-1 0 0,2 1 0,-2-1 0,2 1 0,-2-1 0,1 1 0,0 0 0,0 0 0,1-1 0,-1 1 0,-1 0 0,2 0 0,-1 0 0,0 0 0,1 0 0,-1 0 0,1 0 0,-1 1 0,0-2 0,1 3 0,-1-1 0,0 0 0,1-1 0,0 0 0,0 2 0,-1-2 0,1 0 0,0 2 0,0-2 0,0 1 0,0 0 0,1-1 0,-1 1 0,0 0 0,0 0 0,1-1 0,0 1 0,-1-1 0,1 1 0,0 0 0,0-1 0,-1 0 0,2 1 0,-2-1 0,2 1 0,-1-2 0,0 2 0,0-1 0,1 0 0,-1 0 0,1 0 0,-1 0 0,1 0 0,1 1 0,1-2 0,-1 1 0,1 0 0,-1-1 0,0 1 0,1-1 0,-1 0 0,1-1 0,-1 1 0,0-1 0,1 0 0,4-1 0,-7 2 0,1 0 0,-2 0 0,1-1 0,0 1 0,-1 0 0,1-1 0,0 1 0,0-1 0,-1 1 0,1 0 0,0 0 0,-1-1 0,1 0 0,0 1 0,0 0 0,-1-1 0,0 0 0,1 0 0,0 1 0,-1-1 0,0 0 0,0 1 0,1-1 0,-1 0 0,1 0 0,-1 1 0,0-1 0,1 0 0,-1 1 0,0-1 0,0-1 0,0 2 0,0-1 0,0 0 0,0 1 0,0-1 0,0 0 0,0 0 0,-1 0 0,1 0 0,0 1 0,-1-1 0,1 0 0,-1 0 0,1 1 0,0-1 0,0 0 0,-1 1 0,0-1 0,1 1 0,0-1 0,-1 0 0,-1 0 0,0 0 0,0-1 0,0 1 0,0-1 0,-1 2 0,1-2 0,0 1 0,-1 1 0,1-1 0,-1 0 0,1 1 0,-1-1 0,0 1 0,1 0 0,-1 0 0,0 0 0,1 0 0,-5 1 0,5-1 0,2 0 0,-2 0 0,2 0 0,-2 0 0,1 0 0,0 0 0,0 0 0,0 1 0,0-1 0,0 1 0,0-1 0,0 0 0,0 1 0,0-1 0,0 1 0,0 0 0,0-1 0,1 1 0,-1 0 0,0-1 0,0 1 0,0 1 0,1-2 0,-1 1 0,1 0 0,-1 0 0,0 0 0,1 0 0,0 0 0,0 0 0,-1 0 0,1 0 0,-1 0 0,1 0 0,0 0 0,0 0 0,0 1 0,0-2 0,0 2 0,0-1 0,0 0 0,1 2 0,0-3 0,-1 2 0,0-1 0,1 0 0,0 0 0,-1 1 0,2-1 0,-1 0 0,-1 0 0,1-1 0,0 2 0,0-1 0,1-1 0,-2 1 0,2 0 0,-2-1 0,2 1 0,-1 0 0,1 0 0,-2-1 0,2 0 0,-1 0 0,3 2 0,-1-2 0,0 0 0,0 0 0,0 0 0,0 0 0,0 0 0,-1 0 0,2 0 0,-1-1 0,0 0 0,3-1 0,-4 2 0,-1-1 0,0 1 0,0 0 0,1-1 0,-2 0 0,2 1 0,-2-1 0,2 0 0,-1 0 0,0 1 0,0-1 0,-1 0 0,2 0 0,-1 0 0,-1 0 0,1 0 0,0 0 0,-1 0 0,0-1 0,1 2 0,1-3 0,-2 1 0,-1 1 0,1 0 0,0-1 0,-1 1 0,1-1 0,-1 1 0,1-1 0,-1 1 0,0 0 0,1-1 0,-1 1 0,0 0 0,0 0 0,1-1 0,-2 1 0,2 0 0,-1 0 0,-1 1 0,1-2 0,0 1 0,0 1 0,-1-1 0,2 0 0,-4 0 0,1-1 0,-1 0 0,0 1 0,2 0 0,-2 0 0,0-1 0,0 2 0,1-1 0,-1 1 0,0-1 0,1 1 0,-6 0 0,7 0 0,1 0 0,0 0 0,0 0 0,0 1 0,0-1 0,-1 0 0,1 1 0,0-1 0,0 0 0,0 0 0,0 1 0,0 0 0,0-1 0,0 1 0,0-1 0,0 1 0,0 0 0,1-1 0,-2 1 0,2 1 0,-1-2 0,0 1 0,0 0 0,1 0 0,0 0 0,-1 0 0,0 0 0,1 0 0,0 0 0,-1 0 0,1 0 0,0 1 0,-1-2 0,1 2 0,0-1 0,0 0 0,0 0 0,0 0 0,0 0 0,1 2 0,0-1 0,-1 1 0,1-2 0,0 1 0,0 0 0,1 0 0,-1 0 0,0-1 0,1 1 0,-1-1 0,1 1 0,-1 0 0,1-2 0,0 2 0,0-1 0,-1 1 0,1-2 0,1 1 0,-2 1 0,1-2 0,0 1 0,0 0 0,0-1 0,1 0 0,-1 0 0,0 1 0,0-1 0,0 0 0,0 0 0,0 0 0,1-1 0,2 1 0,-3 0 0,-1 0 0,1 0 0,0 0 0,-1-1 0,1 1 0,0-1 0,-1 1 0,1 0 0,0-1 0,-1 0 0,1 0 0,-1 1 0,1-1 0,0 0 0,-1 0 0,0 0 0,0 0 0,1-1 0,-1 2 0,0-2 0,0 1 0,0-1 0,0 1 0,0-1 0,0 1 0,-1 0 0,1-2 0,0 2 0,0 0 0,-1-1 0,0 0 0,1 1 0,-1-2 0,1 2 0,-1 0 0,0-2 0,0 2 0,0-1 0,0 0 0,-1 1 0,0-4 0,1 3 0,-1 0 0,0 0 0,0 0 0,1 0 0,-2 1 0,2-1 0,-2 0 0,1 0 0,0 1 0,0-1 0,-1 1 0,1-1 0,-1 1 0,1-1 0,-1 1 0,0 0 0,1 0 0,-1-1 0,0 2 0,0-1 0,0 0 0,-3-1 0,4 2 0,0 0 0,-1 0 0,2 0 0,-2 0 0,2 0 0,-2 0 0,1 1 0,0-1 0,0 0 0,0 1 0,-1-1 0,2 0 0,-2 1 0,2-1 0,-1 1 0,-1-1 0,2 1 0,-1 0 0,0 0 0,0-1 0,0 1 0,0 0 0,1 0 0,-1 0 0,0 0 0,1 0 0,-1 0 0,1-1 0,-1 2 0,0-1 0,1 0 0,0 0 0,0 0 0,0 0 0,-1 0 0,1 1 0,0-2 0,0 2 0,0-1 0,0 0 0,0 2 0,0-2 0,0 1 0,0 0 0,0-1 0,0 1 0,0 0 0,1-1 0,-1 1 0,0 0 0,1-1 0,-1 1 0,1 0 0,0-1 0,-1 1 0,1-1 0,0 0 0,0 1 0,0-1 0,0 1 0,0-2 0,0 2 0,1-1 0,-1 0 0,0 0 0,0 0 0,1 1 0,-1-2 0,1 1 0,0 0 0,-1-1 0,1 1 0,-1-1 0,1 1 0,0 0 0,-1-1 0,1 0 0,0 0 0,-1 0 0,1 0 0,0 0 0,-1 0 0,1 0 0,0 0 0,-1 0 0,1-1 0,0 0 0,-1 1 0,1-1 0,0 1 0,-1-1 0,1 0 0,-1 0 0,0 0 0,1 0 0,1-2 0,-2 2 0,0 0 0,0 1 0,0-1 0,0 0 0,-1 0 0,1 0 0,0 0 0,0 0 0,-1 0 0,1 0 0,-1-1 0,1 2 0,-1-2 0,0 2 0,1-2 0,-1 1 0,0 0 0,1 0 0,-1-1 0,0 1 0,0 0 0,0 0 0,0-1 0,-1 1 0,1-1 0,-1 0 0,0-1 0,0 1 0,0 0 0,-1 0 0,1 1 0,0-2 0,-1 2 0,1-1 0,-1 0 0,0 1 0,1 0 0,-4-3 0,0 0 0,0 2 0,0-1 0,-1 0 0,1 0 0,-1 1 0,1 0 0,-1 0 0,0 1 0,-11-2 0,15 3 0,1 0 0,-2 0 0,2 1 0,-1-1 0,0 0 0,0 0 0,1 1 0,-1 0 0,0 0 0,1-1 0,-1 1 0,1 0 0,0 0 0,-1 0 0,1 0 0,-1 0 0,1 0 0,-1 1 0,1-1 0,0 1 0,0-1 0,0 1 0,0-1 0,0 0 0,0 1 0,1 0 0,-1-1 0,0 1 0,1 0 0,-1-1 0,1 1 0,0 0 0,0-1 0,-1 2 0,1-2 0,0 1 0,1 3 0,-1-2 0,0-1 0,0 0 0,0 1 0,1-1 0,-1 0 0,1 0 0,0 1 0,0-1 0,0 1 0,-1-1 0,2 0 0,-1 0 0,1-1 0,-1 2 0,1-1 0,-1-1 0,0 1 0,2 0 0,-2-1 0,1 1 0,0-1 0,0 0 0,0 1 0,0-1 0,0 0 0,0 0 0,0 0 0,4 1 0,-4-2 0,1 0 0,-1 1 0,0-1 0,0 0 0,1 0 0,-1 0 0,1 0 0,-1-1 0,1 1 0,-1 0 0,0-1 0,0 0 0,0 0 0,0 1 0,0-1 0,1 0 0,-1-1 0,0 1 0,-1 0 0,1 0 0,0-1 0,0 0 0,-1 1 0,1-1 0,1-2 0,-2 2 0,0 0 0,0 1 0,-1-1 0,0 0 0,1 0 0,0 1 0,-1-1 0,0-1 0,0 2 0,0-1 0,0 0 0,0 0 0,0 0 0,0 0 0,-1 1 0,0-1 0,1-1 0,0 2 0,-1-1 0,0 0 0,0 0 0,0 1 0,0-1 0,0 1 0,0-1 0,0 0 0,-1 1 0,2 0 0,-2 0 0,1-1 0,-4 0 0,5 0 0,-2 1 0,1 0 0,0 0 0,0 0 0,-1-1 0,1 2 0,-1-1 0,0 0 0,1 1 0,-1-1 0,1 0 0,-1 0 0,0 1 0,1 0 0,-1-1 0,0 1 0,0 0 0,1 0 0,-1 0 0,0 0 0,1 0 0,-1 0 0,0 1 0,0-1 0,1 0 0,-1 1 0,0-1 0,1 1 0,-1 0 0,1-1 0,0 2 0,-1-2 0,1 1 0,-1 1 0,1-2 0,-1 2 0,1-1 0,0 0 0,0 0 0,0 1 0,0-1 0,0 1 0,0-1 0,0 0 0,0 2 0,0-2 0,1 0 0,0 1 0,-1 0 0,1-1 0,-1 2 0,1-2 0,0 0 0,0 2 0,0-2 0,0 1 0,0-1 0,0 2 0,1-2 0,-1 0 0,1 2 0,-1-2 0,0 0 0,1 2 0,0-2 0,0 0 0,1 3 0,13 16 120,-14-19-168,0-1 0,-1 0 0,1 1 0,-1-1 0,1 1 1,0 0-1,-1-1 0,1 0 0,0 0 0,0 0 0,-1 1 0,1-1 0,0 0 0,-1 1 0,1-1 1,0 0-1,0 0 0,-1 0 0,1 0 0,0 0 0,-1 0 0,1 0 0,0-1 0,-1 1 0,1 0 0,0 0 1,0-1-1,-1 1 0,1 0 0,0-1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3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2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62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2 24575,'-5'0'0,"0"1"0,1-1 0,-1 1 0,1 0 0,0 0 0,-1 0 0,0 1 0,1-1 0,-5 4 0,7-5 0,2 1 0,-2 0 0,1-1 0,1 1 0,-2 0 0,2 0 0,-1-1 0,0 2 0,0-2 0,1 1 0,-1 0 0,0 0 0,1 0 0,-1 0 0,1 0 0,-1 1 0,0-2 0,1 2 0,0-2 0,0 2 0,0-1 0,0 0 0,-1 0 0,1 1 0,0-1 0,0 0 0,0 0 0,1 0 0,-1 1 0,0-2 0,0 2 0,0-1 0,1 0 0,-1 0 0,1 0 0,0 0 0,-1 0 0,0 0 0,1 0 0,0 0 0,-1 0 0,3 1 0,-1 0 0,0 0 0,0 0 0,1 0 0,-1 0 0,1-1 0,-1 1 0,1-1 0,0 0 0,0 1 0,-1-1 0,1-1 0,0 2 0,0-2 0,0 0 0,0 1 0,-1-1 0,2 0 0,-1 0 0,0 0 0,3-1 0,-3 1 0,0 0 0,-1 0 0,1 0 0,0 0 0,0-1 0,-1 0 0,1 1 0,-1-2 0,1 1 0,-1 0 0,1 0 0,-1-1 0,1 1 0,-1-1 0,0 1 0,0-1 0,0 0 0,0 0 0,0 0 0,-1 0 0,1 0 0,1-3 0,-2 3 0,-1 2 0,1-2 0,-1 1 0,0-1 0,0 1 0,0 0 0,0-1 0,0 1 0,0-1 0,0 1 0,0 0 0,0 0 0,-1-1 0,1 1 0,-1-1 0,0 1 0,1 0 0,0 0 0,-1-1 0,0 2 0,1-2 0,-2 2 0,1-2 0,1 1 0,-1 0 0,0 0 0,0 1 0,-1-1 0,2-1 0,-2 2 0,1-1 0,0 1 0,0-1 0,-1 1 0,1-1 0,0 1 0,-2-1 0,0 0 0,1 0 0,-1 0 0,0 0 0,0 1 0,1-1 0,-1 0 0,0 1 0,0 0 0,0 0 0,1 0 0,-1 0 0,1 1 0,-1-1 0,0 1 0,0 0 0,1-1 0,-1 2 0,-3 0 0,5-1 0,-1 1 0,0-1 0,1 1 0,-1 0 0,0 0 0,1-1 0,0 1 0,0 1 0,-1-1 0,2 0 0,-1 0 0,0 0 0,0 0 0,0 0 0,1 1 0,-1-1 0,1 1 0,0-1 0,0 0 0,0 1 0,0-1 0,0 0 0,0 0 0,0 1 0,1-1 0,0 0 0,0 0 0,-1 0 0,1 1 0,0-1 0,0 0 0,0 0 0,0 0 0,1 0 0,-1 0 0,1 0 0,-1-1 0,0 1 0,1 0 0,0-1 0,-1 1 0,2-1 0,-1 1 0,0-2 0,-1 2 0,1-2 0,0 2 0,1-1 0,-1-1 0,1 1 0,-1 0 0,0-1 0,4 0 0,-4 0 0,1 0 0,-1 0 0,1 0 0,-1 0 0,0 0 0,0-1 0,0 0 0,0 1 0,0-1 0,1 0 0,-1 0 0,0 0 0,-1 0 0,1 0 0,0-1 0,0 1 0,-1 0 0,2-1 0,-2 1 0,0-1 0,1 0 0,-1 1 0,1-1 0,-2-1 0,2 2 0,-1-1 0,-1 0 0,2 0 0,-2-1 0,1 1 0,-1 0 0,1 0 0,0 0 0,-1 0 0,0 0 0,0-1 0,0 1 0,0 0 0,0-1 0,-1 1 0,1 0 0,-1 0 0,0 0 0,1 0 0,-1 0 0,0-1 0,1 1 0,-2 1 0,1-1 0,0 0 0,0 0 0,-1 0 0,1 1 0,-1-1 0,1 0 0,-1 1 0,0-1 0,1 1 0,-1 0 0,0 0 0,-3-2 0,4 2 0,-1 0 0,2 1 0,-2-1 0,1 1 0,0-1 0,0 0 0,-1 1 0,1 0 0,0 0 0,0 0 0,-1 0 0,1-1 0,-1 1 0,2 0 0,-2 1 0,1-1 0,-1 0 0,2 0 0,-2 0 0,1 0 0,-1 1 0,2-1 0,-2 1 0,1 0 0,0-1 0,0 1 0,0 0 0,0-1 0,0 1 0,-2 2 0,2-2 0,0 2 0,-1-1 0,2 0 0,-1 0 0,0 0 0,1 0 0,-1 0 0,0 1 0,1-1 0,-1 0 0,1 0 0,0 1 0,0-1 0,0 0 0,1 5 0,0-5 0,-1 0 0,1 1 0,-1-1 0,1 1 0,0-1 0,-1 1 0,2-1 0,-1 0 0,0 1 0,0-1 0,1-1 0,-1 1 0,1 1 0,3 2 0,-4-5 0,0 1 0,0 0 0,1-1 0,-2 1 0,2 0 0,-1-1 0,1 1 0,-1-1 0,1 0 0,-2 0 0,2 0 0,-1 1 0,1-1 0,-1 0 0,0 0 0,1-1 0,-1 1 0,1 0 0,-1 0 0,1 0 0,-2-1 0,2 1 0,-1-1 0,1 0 0,-2 1 0,2-1 0,-1 0 0,0 1 0,2-3 0,-2 3 0,0-1 0,0 1 0,0-1 0,0 0 0,0 0 0,0 0 0,0 1 0,-1-1 0,1 0 0,0 0 0,-1 0 0,1 0 0,0 0 0,0 0 0,-1 0 0,0-1 0,0 2 0,1-2 0,-1 1 0,1 0 0,-1 0 0,0-1 0,0 2 0,0-2 0,0 1 0,0 0 0,0 0 0,0-1 0,-1 1 0,1 0 0,0 0 0,-1 0 0,1 0 0,0 0 0,-1-1 0,0 2 0,0-2 0,1 2 0,-1-2 0,0 1 0,1 1 0,-1-2 0,0 2 0,0-1 0,0 0 0,0 0 0,-1 0 0,1 0 0,1 1 0,-1-1 0,0 0 0,0 0 0,0 1 0,0-1 0,0 0 0,0 1 0,0-1 0,0 1 0,0-1 0,0 1 0,0-1 0,-1 1 0,1 0 0,0 0 0,0 0 0,0 0 0,-1 0 0,2 0 0,-2 0 0,1 0 0,0 0 0,0 0 0,0 0 0,0 1 0,0-1 0,-1 1 0,1-1 0,0 1 0,1-1 0,-2 1 0,1 0 0,1-1 0,-2 1 0,2 0 0,-1 0 0,0-1 0,0 1 0,1 0 0,-1 0 0,0 0 0,0 1 0,0-1 0,1 0 0,-1 0 0,1 0 0,0-1 0,0 2 0,0-2 0,0 1 0,0 0 0,-1 0 0,1 0 0,0 0 0,1-1 0,-1 2 0,0-2 0,0 1 0,0 0 0,0 0 0,0 0 0,1 0 0,-1-1 0,1 1 0,-1 0 0,1 0 0,-1 0 0,0 0 0,1-1 0,0 1 0,-1-1 0,1 1 0,1 1 0,-1-1 0,0-1 0,2 1 0,-2 0 0,0-1 0,1 1 0,0-1 0,-1 0 0,1 1 0,0-1 0,-1 0 0,1 0 0,0 0 0,-1 0 0,1 0 0,2-1 0,-3 1 0,0 0 0,0 0 0,0 0 0,0 0 0,1 0 0,-2-1 0,2 1 0,-2-1 0,2 1 0,-1-1 0,0 1 0,0 0 0,-1-1 0,2 0 0,-1 1 0,-1-1 0,1 0 0,0 0 0,-1 1 0,1-1 0,0 0 0,0 0 0,-1 0 0,1 0 0,0 0 0,-1 0 0,0 0 0,0 0 0,1 0 0,-1 0 0,1 0 0,-1 0 0,0 0 0,0 0 0,0-1 0,0 2 0,0-2 0,0 2 0,0-2 0,0 1 0,-1 0 0,1 0 0,0 0 0,-1 0 0,1 0 0,0 0 0,-1 0 0,0 0 0,1 0 0,0 0 0,-1 0 0,0 0 0,0 1 0,1-1 0,-2-1 0,1 1 0,0 1 0,0-1 0,1 1 0,0-1 0,-1 0 0,0 1 0,1-1 0,-1 1 0,0 0 0,0-1 0,1 1 0,-1-1 0,0 1 0,0 0 0,0 0 0,0 0 0,1 0 0,-1 0 0,0 0 0,0 0 0,0 0 0,0 0 0,1 0 0,-1 0 0,0 0 0,0 0 0,0 0 0,0 0 0,1 1 0,-1-1 0,0 1 0,1-1 0,-1 0 0,0 0 0,0 1 0,1 0 0,-1 0 0,0-1 0,1 0 0,-1 1 0,1 0 0,-1-1 0,0 1 0,1 1 0,-1-1 0,0 0 0,0 0 0,0 1 0,0-1 0,1 0 0,-1 0 0,1 1 0,-1-1 0,1 0 0,0 1 0,-1-1 0,1 1 0,0-1 0,0 1 0,-1-1 0,1 0 0,1 1 0,-1-1 0,0 1 0,0-1 0,1 0 0,-1 0 0,0 1 0,1-1 0,-1 0 0,2 3 0,-2-4 3,0 1 0,1-1 0,-1 0 0,1 0 0,-1 0 0,0 1 0,0-1 0,0 0 0,1 1 0,-1-1 0,1 0 0,-1 0-1,0 1 1,0-1 0,1 0 0,-1 0 0,1 0 0,-1 0 0,1 0 0,-1 0 0,0 0 0,0 0 0,1 0 0,-1 0 0,1 0 0,-1 0 0,0 0 0,1 0 0,-1 0-1,1 0 1,-1-1 0,1 1 0,-1 0 0,0 0 0,0-1 0,1 1 0,-1 0 0,0-1 0,1 1 0,8-13-1486,-8 3-5343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2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48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0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4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0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58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6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74 12 24575,'-1'-2'0,"0"1"0,-2 0 0,2 0 0,0 0 0,-1 0 0,0 1 0,1-1 0,-1 0 0,0 0 0,1 1 0,-2 0 0,1-1 0,1 1 0,-1 0 0,0 0 0,0 0 0,0 0 0,1 0 0,-1 0 0,0 1 0,0-1 0,1 0 0,-2 1 0,2-1 0,-1 1 0,0 0 0,1 0 0,-1 0 0,0-1 0,1 2 0,0-1 0,-1 0 0,1 0 0,-1 1 0,1-1 0,0 0 0,0 1 0,-2 2 0,2-4 0,0 2 0,1-1 0,-1 1 0,0-1 0,0 1 0,1-1 0,-1 0 0,0 1 0,1-1 0,0 1 0,0-1 0,-1 1 0,1-1 0,0 0 0,0 2 0,0-2 0,0 0 0,0 1 0,1 1 0,-1-1 0,1-1 0,0 1 0,0-1 0,0 0 0,0 1 0,0-1 0,0 0 0,0 0 0,0 0 0,0 1 0,1-2 0,-1 1 0,0 0 0,0-1 0,1 2 0,-1-2 0,1 1 0,0-1 0,-1 1 0,1-1 0,-1 1 0,1-1 0,2 0 0,-1 0 0,0 1 0,-1-1 0,1 0 0,0-1 0,0 1 0,0 0 0,0 0 0,-1-1 0,1 0 0,0 0 0,0 0 0,0 0 0,3-3 0,-4 3 0,-1 1 0,1-1 0,-1 0 0,0 1 0,0-2 0,1 1 0,-2 0 0,2 0 0,-2 0 0,1-1 0,1 1 0,-2 0 0,1-1 0,0 1 0,-1-1 0,1 1 0,0 0 0,-1-1 0,1 1 0,-1-1 0,0 1 0,0-1 0,0 0 0,0 1 0,0-1 0,0-1 0,0 1 0,0 2 0,0-1 0,0 0 0,-1 0 0,1 0 0,-1 0 0,1 1 0,-1-2 0,1 2 0,-1-1 0,1 0 0,-1 0 0,1 1 0,-1-1 0,0 0 0,0 1 0,1 0 0,-1-1 0,0 0 0,1 0 0,-2 1 0,1 0 0,1 0 0,-1-1 0,0 1 0,0-1 0,0 1 0,0 0 0,0 0 0,0 0 0,0 0 0,0 0 0,0 0 0,0 0 0,0 0 0,1 0 0,-2 0 0,1 1 0,1-1 0,-1 0 0,0 1 0,0-1 0,-1 1 0,-1 0 0,1 0 0,-1 0 0,1 0 0,-1 1 0,1-1 0,-1 1 0,1-1 0,0 1 0,0 0 0,-1 0 0,1 0 0,1 0 0,-1 0 0,-2 3 0,3-3 0,1 1 0,-1-1 0,1 1 0,-1-1 0,1 0 0,0 1 0,0-1 0,0 0 0,0 0 0,0 1 0,1-1 0,-1 0 0,1 0 0,-1 0 0,1 1 0,0-1 0,0 0 0,0 0 0,0 0 0,0 0 0,1 0 0,-1 0 0,0 0 0,3 2 0,-3-3 0,0 0 0,1 1 0,-1-1 0,0 0 0,1 0 0,-1 0 0,1 1 0,0-2 0,-1 1 0,1 0 0,0-1 0,-1 1 0,1 0 0,0 0 0,0-1 0,-1 0 0,1 0 0,0 0 0,0 0 0,0 0 0,0 0 0,0 0 0,-1 0 0,1 0 0,0 0 0,0-1 0,-1 0 0,1 0 0,0 1 0,3-2 0,-4-1 0,1 1 0,1-1 0,-2 1 0,1-1 0,0 1 0,-1-1 0,0 1 0,1-1 0,-1 0 0,0 0 0,0 0 0,-1 0 0,1 0 0,-1 1 0,1-2 0,-1 1 0,0 0 0,0 0 0,-1-4 0,1 5 0,0 0 0,-1 0 0,1 0 0,0 0 0,-1 0 0,0-1 0,1 1 0,-1 0 0,0 0 0,0 1 0,0-2 0,-2-1 0,2 3 0,1 1 0,-2-1 0,2 0 0,-1 1 0,0-1 0,0 0 0,0 1 0,0-1 0,1 1 0,-2 0 0,1-1 0,0 1 0,0 0 0,1-1 0,-2 1 0,1 0 0,0 0 0,0 0 0,0 0 0,0 0 0,0 0 0,0 0 0,0 0 0,0 1 0,-2 0 0,1-1 0,0 2 0,0-1 0,0 0 0,1 0 0,-1 0 0,0 1 0,1-1 0,-1 0 0,1 1 0,-1-1 0,1 1 0,0 0 0,-1 0 0,1-1 0,0 2 0,0-1 0,1-1 0,-1 1 0,0 0 0,1 1 0,-1-1 0,1 0 0,-1 0 0,1 0 0,0 0 0,0 0 0,0 0 0,0 1 0,0-2 0,1 1 0,0 0 0,-1 0 0,0 1 0,2 2 0,-2-4 0,1 1 0,-1 0 0,1 0 0,-1-1 0,1 1 0,0-1 0,0 1 0,-1 0 0,1-1 0,0 0 0,0 1 0,0-1 0,0 1 0,1-2 0,-2 2 0,2-1 0,-1 0 0,1 0 0,-1 0 0,1 0 0,-1 0 0,1-1 0,0 1 0,-1 0 0,1-1 0,0 1 0,-1-1 0,1 1 0,0-1 0,-1 1 0,1-1 0,0 0 0,0 0 0,-1 0 0,1-1 0,0 1 0,-1-1 0,1 1 0,0-1 0,0 1 0,-1-1 0,3 0 0,-1-2 0,0 1 0,1-1 0,-1 1 0,0-1 0,0 0 0,0-1 0,-1 1 0,1 0 0,-1-1 0,2-4 0,-3 8 0,0-1 0,0 0 0,-1 1 0,0-1 0,0 0 0,1 0 0,-1 1 0,1-2 0,-1 2 0,0-1 0,0 0 0,0 0 0,0 0 0,0 0 0,0 1 0,0-1 0,0-1 0,0 2 0,0-1 0,0 0 0,0 1 0,0-2 0,-1 2 0,1-1 0,-1 0 0,1 0 0,0 1 0,-1-1 0,1 0 0,-1 1 0,0-1 0,1 0 0,0 0 0,-1 1 0,0-1 0,1 1 0,-1-1 0,0 1 0,0 0 0,1-1 0,-1 1 0,0-1 0,0 1 0,0-1 0,0 1 0,1 0 0,-1 0 0,0 0 0,0 0 0,0 0 0,0 0 0,0 0 0,0 0 0,-2 0 0,1 0 0,0 0 0,0 0 0,0 0 0,0 1 0,0-1 0,0 1 0,0 0 0,0-1 0,0 1 0,0 0 0,1 0 0,-1 0 0,0 0 0,0 1 0,1-1 0,-1 0 0,1 0 0,-1 1 0,1 0 0,0-1 0,-1 1 0,1 0 0,0-1 0,0 1 0,-1 3 0,1-4 0,1 0 0,0 0 0,0 0 0,-1 0 0,1 0 0,0 0 0,0 0 0,-1 1 0,1-2 0,0 2 0,1-2 0,-1 2 0,0-1 0,0 0 0,1 0 0,-1 0 0,0 0 0,0 0 0,1 0 0,0 1 0,0-1 0,0 0 0,0 0 0,0 0 0,0-1 0,0 1 0,0 0 0,0 0 0,1-1 0,-1 1 0,0 0 0,0-1 0,1 0 0,-1 1 0,0-1 0,0 0 0,1 1 0,-1-1 0,1 0 0,-1 0 0,3 0 0,-3-1 0,1 1 0,0-1 0,1 1 0,-2 0 0,1-1 0,0 0 0,0 1 0,0-1 0,-1 0 0,1 0 0,0 0 0,-1 0 0,1-1 0,0 1 0,-1 0 0,1 0 0,-1-1 0,0 0 0,0 1 0,1-1 0,-2 0 0,2 1 0,-1-1 0,-1 0 0,1 0 0,0 0 0,-1 0 0,0 0 0,1 1 0,0-1 0,-1-1 0,0 1 0,0 0 0,0 1 0,0-1 0,0 0 0,-1-1 0,0-2 0,1 4 0,0 0 0,0-1 0,0 1 0,0-1 0,-1 0 0,1 1 0,-1-1 0,1 1 0,-1-1 0,0 1 0,0 0 0,1 0 0,-1-1 0,0 1 0,0 0 0,0 0 0,0-1 0,0 2 0,0-2 0,0 2 0,-1-1 0,1 0 0,0 0 0,0 0 0,-1 0 0,1 1 0,0 0 0,-1-1 0,1 1 0,-1-1 0,0 1 0,1-1 0,-1 1 0,1 0 0,-1 0 0,1 0 0,0 0 0,-1 0 0,0 0 0,1 1 0,-1-1 0,1 1 0,-1 0 0,1-1 0,-1 0 0,1 1 0,0 0 0,0-1 0,-1 2 0,1-1 0,-2 1 0,1 0 0,-1 0 0,1 0 0,0 1 0,0-1 0,0 1 0,0-1 0,1 1 0,-1 0 0,0 0 0,1 0 0,0-1 0,0 2 0,0-1 0,0 0 0,0 6 0,0-8 0,1 1 0,0-2 0,-1 2 0,1-1 0,0 0 0,0 0 0,0 0 0,0 1 0,1-2 0,-1 2 0,0-2 0,1 2 0,-1-1 0,0 0 0,0 0 0,1 0 0,0 0 0,-1 0 0,1 0 0,-1 0 0,1-1 0,0 2 0,-1-1 0,1-1 0,0 1 0,0 0 0,0-1 0,0 1 0,-1 0 0,2 0 0,-1-1 0,0 0 0,0 1 0,0-1 0,0 1 0,0-1 0,0 0 0,0 0 0,0 0 0,1 0 0,-1 0 0,0 0 0,0 0 0,0 0 0,0 0 0,0 0 0,2 0 0,-2 0 0,0-1 0,0 1 0,1 0 0,-1-1 0,1 1 0,-1 0 0,1 0 0,-2-1 0,2 0 0,-1 0 0,0 1 0,0-1 0,1 0 0,-2 1 0,2-1 0,-1-1 0,-1 2 0,2-1 0,-2 0 0,1 0 0,0-1 0,0 1 0,-1 0 0,1 0 0,0-1 0,-1 1 0,1-2 0,0 1 0,-1-1 0,0 1 0,1 0 0,-1-1 0,-1 1 0,1-1 0,0 1 0,-1 0 0,0-1 0,1 1 0,-1 0 0,0 0 0,1-1 0,-3-2 0,2 3 0,0 0 0,0 0 0,-1 0 0,1 0 0,0 0 0,-1 1 0,1-1 0,-1 1 0,0-1 0,1 0 0,-1 2 0,-1-2 0,2 1 0,-1 0 0,-2-1 0,2 1 0,1 1 0,0 0 0,0 0 0,-1 0 0,1 0 0,-1 0 0,1 0 0,0 0 0,0 0 0,-1 0 0,1 0 0,-1 1 0,2-1 0,-2 1 0,1-1 0,0 1 0,0-1 0,-1 1 0,2 0 0,-2-1 0,1 1 0,1 0 0,-2 0 0,2 0 0,-1 0 0,0 0 0,0 0 0,-1 2 0,2-3-50,-1 1-1,0 0 1,1 0-1,-1 0 0,1 0 1,0-1-1,-1 2 1,0-2-1,1 1 1,0 1-1,0-2 0,0 2 1,0-2-1,0 1 1,0 1-1,-1-2 1,2 2-1,-1-2 0,0 2 1,0-1-1,0-1 1,0 2-1,0-2 1,1 2-1,-1-1 1,1 1-1,4 4-6775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1:1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5.0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09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1.37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58.9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30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3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5.3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8.20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06.64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 24575,'-3'0'0,"1"1"0,0-1 0,0 1 0,0-1 0,0 1 0,0 0 0,0-1 0,-1 1 0,1 1 0,0-2 0,0 2 0,1-1 0,-2 1 0,2-1 0,-1 0 0,0 1 0,1 0 0,0-1 0,-1 2 0,1-2 0,-1 1 0,2 0 0,-2 0 0,1 1 0,1-2 0,-2 2 0,1 3 0,-1-1 0,1-1 0,0 1 0,1 0 0,-1-1 0,0 1 0,1-1 0,0 1 0,1 0 0,-1 0 0,1 0 0,-1-1 0,4 9 0,-3-12 0,0 1 0,0-1 0,-1 0 0,2 1 0,-1-1 0,0 0 0,0 0 0,1 0 0,-1 1 0,0-2 0,0 1 0,1 0 0,-1 0 0,1 0 0,0 0 0,-1-1 0,1 0 0,-1 1 0,1-1 0,0 1 0,-1-1 0,1 0 0,0 0 0,-1 0 0,1 0 0,0 0 0,-1 0 0,1-1 0,2 0 0,-2 1 0,-1 0 0,1 0 0,1-1 0,-1 0 0,0 0 0,0 1 0,0-1 0,0 0 0,0 0 0,0-1 0,-1 2 0,1-2 0,0 1 0,-1-1 0,1 1 0,-1 0 0,1-2 0,-1 2 0,0 0 0,1-2 0,-1 2 0,1-4 0,-1 1 0,0-1 0,0 1 0,-1-1 0,0 1 0,0 0 0,0-1 0,0 1 0,-1 0 0,0-1 0,0 1 0,0 0 0,-3-8 0,3 10 0,0 0 0,1 1 0,-1-1 0,0 1 0,0 0 0,0-1 0,0 1 0,0-1 0,-1 2 0,2-2 0,-2 1 0,1 0 0,-1 0 0,1 0 0,0 0 0,-1 0 0,1 1 0,-1-1 0,0 0 0,1 1 0,-1-1 0,0 1 0,1-1 0,-1 1 0,0 0 0,1 0 0,-1 0 0,0 0 0,1 0 0,-1 0 0,0 0 0,0 1 0,1-1 0,-1 1 0,-2 0 0,3 0 0,-1-1 0,1 1 0,0 0 0,0 0 0,-1 0 0,1 0 0,0 0 0,0 0 0,0 0 0,0 0 0,0 0 0,0 1 0,0-1 0,1 0 0,-1 0 0,0 1 0,1-1 0,-1 1 0,1-1 0,0 1 0,-1-1 0,1 0 0,0 2 0,-1-2 0,1 0 0,0 1 0,0-1 0,1 1 0,0 2 0,-1-3 0,0 1 0,0 0 0,0-1 0,0 1 0,1 0 0,0-1 0,0 1 0,-1 0 0,1-1 0,0 1 0,-1-1 0,2 1 0,-1-1 0,0 0 0,0 1 0,0-1 0,1 0 0,-2 0 0,2 0 0,-1 1 0,1-2 0,-1 1 0,1 0 0,0 0 0,2 1 0,0-2 0,0 0 0,1 1 0,-1-1 0,1 0 0,-1-1 0,0 1 0,1 0 0,8-4 0,-13 4 0,1 0 0,0 0 0,-1-1 0,1 1 0,1 0 0,-2 0 0,1-1 0,0 1 0,-1-1 0,1 0 0,0 1 0,0 0 0,-1-1 0,1 0 0,-1 1 0,1-1 0,-1 0 0,1 0 0,-1 1 0,1-1 0,-1 0 0,1 1 0,-1-1 0,0-1 0,0 2 0,0-1 0,1 0 0,-1 1 0,0-2 0,0 1 0,0 1 0,0-1 0,0 0 0,0 0 0,0 0 0,-1 0 0,1 1 0,0-1 0,0 0 0,0 0 0,0 0 0,-1 0 0,0 1 0,1-1 0,-1 0 0,1 1 0,0-1 0,-1 0 0,0 0 0,1 1 0,-2-2 0,-1 0 0,0-2 0,1 1 0,-1 1 0,-1-1 0,1 1 0,0-1 0,-1 1 0,1 0 0,-1 0 0,0 0 0,1 1 0,-1-1 0,0 2 0,-4-2 0,6 1 0,0 1 0,1 0 0,-1-1 0,0 1 0,1 0 0,-1 0 0,0 0 0,1 1 0,-1-1 0,0 1 0,1-1 0,-1 0 0,1 1 0,-1 0 0,0-1 0,1 1 0,-1 0 0,1 0 0,-1-1 0,1 2 0,0-2 0,0 2 0,-1-1 0,1 0 0,0 0 0,0 1 0,0-1 0,0 1 0,1-1 0,-2 1 0,2-1 0,0 0 0,-1 2 0,0-2 0,0 4 0,1-4 0,-1 1 0,1-1 0,0 1 0,0-1 0,0 0 0,0 1 0,0-1 0,0 1 0,0 0 0,1-1 0,-1 1 0,0-1 0,0 1 0,1-1 0,0 0 0,0 1 0,-1-1 0,1 0 0,0 0 0,-1 1 0,1-1 0,2 1 0,-1 1 0,1-1 0,-1 0 0,1-1 0,-1 1 0,1 0 0,0-1 0,0 1 0,0-2 0,-1 2 0,8 0 0,-7-1 0,0-1 0,0 1 0,0 0 0,1 0 0,0-1 0,-2 0 0,2 0 0,0 0 0,-1-1 0,0 0 0,1 0 0,-1 1 0,0-1 0,1 0 0,-2 0 0,2-1 0,-1 1 0,0-1 0,0 0 0,-1 0 0,6-3 0,-7 2 0,1 1 0,0-1 0,0 1 0,-1-2 0,0 1 0,0 0 0,1 0 0,-2 0 0,1 0 0,0 0 0,0 0 0,-1 0 0,0-1 0,0 1 0,0-4 0,0 6 0,0-1 0,-1 1 0,1 0 0,-1-2 0,0 2 0,1 0 0,0-1 0,-1 1 0,0-1 0,0 1 0,0-1 0,0 1 0,0 0 0,0 0 0,0-1 0,-1 2 0,2-2 0,-2 2 0,1-1 0,-1-1 0,1 2 0,0-1 0,-1 0 0,1 1 0,-1 0 0,1-1 0,-1 0 0,0 1 0,1-1 0,-1 1 0,-1 0 0,0 0 0,1 0 0,-1-1 0,0 1 0,0 0 0,1 1 0,-1-1 0,0 0 0,1 0 0,-1 1 0,1 0 0,-1 0 0,1-1 0,-1 2 0,1-1 0,0 0 0,0 0 0,0 1 0,0-1 0,0 1 0,0 0 0,-1 0 0,2-1 0,-4 5 0,4-4 0,0 0 0,0 0 0,0 1 0,1-1 0,-1 0 0,1 0 0,-1 0 0,1 0 0,0 0 0,0 1 0,0-1 0,0 0 0,0 1 0,0-1 0,1 0 0,0 0 0,-1 0 0,0 0 0,1 0 0,1 1 0,-2-1 0,1 0 0,0 0 0,1-1 0,-1 2 0,1-1 0,-1-1 0,2 3 0,-2-3 0,1 1 0,-2-1 0,2 0 0,-1 0 0,1 0 0,-1 0 0,1 0 0,-1 0 0,0 0 0,1 0 0,-1 0 0,1-1 0,0 1 0,-1-1 0,1 1 0,0-1 0,-1 0 0,1 0 0,0 0 0,0 0 0,-1 0 0,1 0 0,0 0 0,-1 0 0,2 0 0,-2-1 0,0 1 0,2-1 0,-2 1 0,0-1 0,1 0 0,-1 0 0,1 1 0,0-2 0,-1 2 0,0-1 0,3-3 0,-3 4 0,0-2 0,-1 1 0,2 0 0,-1 0 0,-1 0 0,1-1 0,0 2 0,-1-2 0,1 1 0,0-1 0,-1 1 0,1 0 0,-1-1 0,0 1 0,0-1 0,0 1 0,1-1 0,-1 1 0,0 0 0,-1-1 0,1 1 0,0-1 0,0 1 0,0-1 0,0 1 0,-1 0 0,0-1 0,0 1 0,1-1 0,0 1 0,-1 0 0,0 0 0,0-1 0,0 2 0,0-2 0,0 2 0,0-2 0,0 1 0,0 1 0,0-2 0,-1 2 0,2-1 0,-2 0 0,-1 0 0,1 0 0,1 0 0,-1-1 0,0 1 0,0 1 0,0-1 0,0 0 0,0 1 0,-1-1 0,1 0 0,0 1 0,0 0 0,0-1 0,0 1 0,0 0 0,-1 1 0,1-1 0,0 0 0,0 1 0,0 0 0,0-1 0,0 0 0,-1 1 0,2 0 0,-3 2 0,2-3 0,1 1 0,0 0 0,0 1 0,0-1 0,0 0 0,0 0 0,0 1 0,0-1 0,0 1 0,0-1 0,1 1 0,-1-1 0,1 0 0,-1 1 0,1 0 0,0-1 0,0 1 0,-1-1 0,1 1 0,0 0 0,0-1 0,0 1 0,1 0 0,-1-1 0,0 1 0,0 0 0,1-1 0,-1 1 0,1-1 0,-1 0 0,1 1 0,1 1 0,-1-1 0,0 0 0,-1-1 0,1 2 0,1-2 0,-2 0 0,2 2 0,-1-2 0,1 0 0,-2 1 0,2-1 0,-1 0 0,1 0 0,0 1 0,-1-1 0,1 0 0,0 0 0,-1-1 0,1 1 0,0 0 0,0 0 0,0-1 0,-1 0 0,1 1 0,1-1 0,-1 1 0,-1-1 0,1 0 0,0 0 0,1-1 0,-2 1 0,1 0 0,0-1 0,0 1 0,0 0 0,0-1 0,-1 0 0,2 0 0,-2 0 0,0 0 0,2 1 0,-2-2 0,0 1 0,1 0 0,-1 0 0,1-1 0,-1 1 0,1-1 0,-1 1 0,0-1 0,0 0 0,0 1 0,0-1 0,0 0 0,0 0 0,-1 1 0,1-1 0,-1 0 0,1 0 0,0 0 0,-1 0 0,0 0 0,0 0 0,0 0 0,0 1 0,0-2 0,0 1 0,-2-3 0,2 4 0,-1-1 0,1 0 0,0 1 0,-1 0 0,0-1 0,1 0 0,-1 1 0,0-1 0,0 1 0,0-1 0,0 1 0,0-1 0,-1 2 0,1-2 0,0 1 0,0 0 0,-1 0 0,1 0 0,0 0 0,-2 1 0,2-1 0,0 0 0,-1 0 0,1 1 0,-4-1 0,2 0 0,0 1 0,0 0 0,0 0 0,0 0 0,1 0 0,-1 0 0,-1 1 0,1 0 0,0-1 0,1 1 0,-1 0 0,1 0 0,-6 3 0,6-3 0,0 0 0,0 0 0,1 0 0,-1 0 0,0 0 0,1 1 0,-1-1 0,1 1 0,-1 0 0,1-1 0,0 1 0,0 0 0,-1-1 0,2 1 0,-2 0 0,2 0 0,-1 0 0,-1 3 0,2-4 0,0 1 0,0 0 0,0 0 0,1-1 0,-1 2 0,1-2 0,0 1 0,-1 0 0,0 0 0,1-1 0,0 1 0,0-1 0,0 1 0,0 0 0,0-1 0,0 0 0,0 1 0,1-1 0,-1 0 0,0 0 0,1 1 0,-1-1 0,1 0 0,-1 0 0,3 1 0,-5-4 0,0 1 0,-2 0 0,2-1 0,0 1 0,-1-1 0,1 1 0,-1-1 0,1 0 0,0 0 0,0 1 0,0-1 0,0-1 0,1 1 0,-1 1 0,0-1 0,0 0 0,1-1 0,0 1 0,-1 0 0,1 0 0,0 0 0,0 0 0,0 0 0,1-1 0,-1 1 0,0 0 0,0 0 0,1 0 0,0 0 0,0 0 0,-1 0 0,1 0 0,0 0 0,0 0 0,1 0 0,-1 0 0,0 1 0,1-1 0,-1 1 0,1-1 0,-1 0 0,1 1 0,0 0 0,-1 0 0,1-1 0,0 2 0,0-2 0,0 2 0,0-1 0,0 0 0,0 0 0,0 1 0,0 0 0,0-1 0,0 1 0,0 0 0,0 0 0,1 0 0,-1 0 0,0 0 0,0 0 0,0 1 0,0-1 0,0 0 0,1 1 0,-1 0 0,0 0 0,0 0 0,2 1 0,-6-3-27,1 0 0,-1 0-1,0 1 1,1-1 0,-1 0-1,0 0 1,0 1 0,1 0 0,-2 0-1,2-1 1,-1 1 0,0 0-1,0 0 1,1 0 0,-1 0-1,0 1 1,0-1 0,1 0-1,-1 0 1,0 1 0,0 0 0,1 0-1,-1-1 1,1 1 0,-1 0-1,0 0 1,1 0 0,-1 0-1,1 1 1,0-2 0,-1 2-1,1-1 1,0 1 0,0-1 0,0 1-1,0-1 1,0 0 0,0 2-1,0-2 1,1 0 0,-1 2-1,1-2 1,-1 1 0,0 0-1,1 0 1,0-1 0,0 1 0,0 0-1,0 3 1,3 3-6799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13.0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1.70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7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0.1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1.79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26.69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2.04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1.40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3.4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6.49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1 844 24575,'4'-1'0,"1"0"0,-1-1 0,-1 0 0,2 0 0,-1 0 0,6-5 0,2 0 0,14-5 0,1 1 0,30-8 0,-32 12 0,-1-1 0,0-2 0,24-13 0,3-3 0,-29 15 0,36-24 0,-13 5 0,20-14 0,50-55 0,-88 73 0,89-95 0,-48 40 0,-55 60 0,-1 0 0,0-1 0,-2-1 0,12-38 0,3-39-1365,-23 91-5461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0.0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5.3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53.1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7.4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8.68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8:57.38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5T01:23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7 107 24575,'0'0'0,"-1"0"0,1 0 0,0 0 0,0 0 0,-1 0 0,1 0 0,0 0 0,0 0 0,0 0 0,0 0 0,0 0 0,-1 0 0,1 0 0,0 0 0,0 0 0,-1 0 0,1 0 0,0-1 0,0 1 0,-1 0 0,1 0 0,0 0 0,0 0 0,0-1 0,0 1 0,0 0 0,0 0 0,0 0 0,0-1 0,0 1 0,0 0 0,-1 0 0,1 0 0,0 0 0,0 0 0,0 0 0,0-1 0,0 1 0,0 0 0,0-1 0,0 1 0,0 0 0,4-10 0,11-8 0,2 3 0,-10 8 0,0 0 0,0 0 0,0 1 0,1 0 0,0 1 0,0 0 0,1 0 0,11-4 0,-18 8 0,0 1 0,0 0 0,1 0 0,-2 0 0,1 1 0,0-1 0,0 0 0,0 0 0,0 1 0,0 0 0,0 0 0,0-1 0,-1 1 0,1 0 0,0 0 0,1 2 0,32 24 0,-14-10 0,-10-9-96,28 16-1173,-28-19-5557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55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6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5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6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6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65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24575,'0'14'0,"0"1"0,1-2 0,1 1 0,4 14 0,-5-21 0,1-1 0,0 0 0,1 0 0,0 1 0,1-2 0,-2 1 0,2 0 0,0-1 0,1 0 0,-1 0 0,9 8 0,115 94 0,-69-60 0,-29-21 0,1-3 0,60 37 0,-39-32 0,50 39 0,-65-41 0,78 38 0,-97-57 0,0-1 0,0-1 0,0 0 0,1-1 0,19 1 0,-17-3 0,0 1 0,0 2 0,33 11 0,-50-15-98,30 12 329,-33-12-325,1 0 0,0-1 1,-1 0-1,2 1 1,-2-1-1,1 1 0,0-1 1,0 0-1,-1 0 1,1 0-1,0 0 0,0 0 1,-1-1-1,1 1 1,2-1-1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5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58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5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6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6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62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7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45 37 24575,'0'-1'0,"0"1"0,0 0 0,0-1 0,-1 0 0,1 1 0,0 0 0,0 0 0,0-1 0,0 1 0,0-1 0,-1 0 0,1 1 0,0 0 0,-1 0 0,1-1 0,-1 1 0,1-1 0,0 1 0,0 0 0,-1 0 0,1 0 0,-1 0 0,1-1 0,0 1 0,-1 0 0,1 0 0,-1-1 0,1 1 0,-1 0 0,1 0 0,0 0 0,-1 0 0,0 0 0,1 0 0,0 0 0,-1 0 0,1 0 0,-1 0 0,0 0 0,1 0 0,0 1 0,-1-1 0,0 0 0,0 1 0,-1-1 0,2 0 0,-1 0 0,0 0 0,0 1 0,-1-1 0,2 1 0,-1-1 0,0 1 0,0-1 0,0 1 0,0 0 0,1-1 0,-1 1 0,0 0 0,1 0 0,-2 1 0,1 0 0,1-1 0,0 1 0,0 0 0,0-1 0,0 1 0,0-1 0,0 1 0,1-1 0,-1 1 0,1-1 0,0 1 0,-1-1 0,0 1 0,1 0 0,0-1 0,-1 1 0,2-2 0,-1 2 0,-1-1 0,2 1 0,-2-2 0,2 2 0,-1-1 0,0 0 0,0 0 0,1 0 0,-1 0 0,1-1 0,-1 1 0,1 0 0,-1 0 0,0-1 0,1 0 0,-1 1 0,3 0 0,-3-1 0,1 1 0,-1-1 0,1 1 0,0 0 0,-1-1 0,0 0 0,1 0 0,0 0 0,-1 0 0,1 0 0,-1 0 0,1 0 0,0 0 0,-1 0 0,1 0 0,-1-1 0,1 1 0,0-1 0,-1 0 0,1 1 0,-1-1 0,0 0 0,1 1 0,-1-1 0,0-1 0,0 2 0,1-2 0,-1 2 0,0-2 0,0 1 0,0 0 0,0 0 0,0-1 0,0 1 0,0-1 0,0-2 0,0 2 0,0 0 0,-1 0 0,0-1 0,0 1 0,0 0 0,0 0 0,0 0 0,0 0 0,0 0 0,0 0 0,-1-1 0,0 1 0,0 0 0,1 1 0,-1-1 0,0-1 0,1 1 0,-2 1 0,1-1 0,0 0 0,0 0 0,-1 1 0,1-1 0,-1 1 0,1-1 0,-1 1 0,0 0 0,0-1 0,-1 0 0,1 1 0,1 1 0,-1-1 0,0 0 0,1 1 0,-1-1 0,1 1 0,-1 0 0,0 0 0,0-1 0,1 1 0,-1 0 0,0 0 0,1 1 0,-1-1 0,0 0 0,1 0 0,-1 1 0,0-1 0,1 1 0,-1 0 0,1-1 0,0 1 0,-1 0 0,1 0 0,-1 0 0,1 0 0,-1 0 0,1 0 0,0 0 0,0 1 0,-1-1 0,2 0 0,-1 1 0,0-1 0,0 1 0,-1 1 0,0 1 0,-1 0 0,2 0 0,-1-1 0,0 2 0,1-1 0,0 0 0,0 0 0,-1 0 0,2 0 0,0 0 0,-1 1 0,1 5 0,1-8 0,-1 0 0,1 0 0,0 0 0,0 0 0,0 0 0,0 0 0,0 0 0,1 0 0,-1 0 0,0-1 0,1 1 0,-1 0 0,1-1 0,0 1 0,-1-1 0,1 0 0,0 0 0,0 1 0,0-2 0,0 1 0,0 0 0,0 0 0,0 0 0,0-1 0,4 1 0,-5 0 0,1 0 0,0-1 0,-1 0 0,1 0 0,0 1 0,-1-1 0,1 0 0,0 1 0,0-1 0,-1 0 0,1-1 0,0 1 0,-1 0 0,1-1 0,0 1 0,-1 0 0,1-1 0,0 0 0,-1 1 0,1-1 0,-1 0 0,1 0 0,-1 0 0,0 0 0,2-2 0,-1 1 0,-1 1 0,1-1 0,-2 0 0,1-1 0,0 1 0,0 1 0,0-1 0,-1 0 0,1-1 0,-1 1 0,0 0 0,0-1 0,0 1 0,0 0 0,0 0 0,0 0 0,0-3 0,0 3 0,-1-1 0,0 0 0,0-1 0,0 1 0,0 1 0,0-1 0,0 1 0,0-1 0,-1 1 0,0-1 0,1 1 0,-1-1 0,-3-1 0,5 2 0,-2 1 0,1 0 0,-1 0 0,1 1 0,-1-2 0,1 1 0,0 1 0,-1-1 0,1 1 0,-1-1 0,1 1 0,-1 0 0,0-1 0,1 1 0,-1-1 0,0 1 0,1 0 0,-1 0 0,0 0 0,1 1 0,0-1 0,-2 1 0,2-1 0,-3 1 0,2 0 0,1-1 0,0 1 0,0 0 0,0 0 0,0-1 0,0 1 0,-1 0 0,2 0 0,-1 0 0,0 0 0,0 0 0,0 0 0,0 0 0,1 1 0,-1-1 0,0 0 0,1 0 0,0 1 0,-1-1 0,1 0 0,-1 1 0,1-1 0,0 0 0,0 0 0,0 1 0,0-1 0,0 1 0,0-1 0,0 0 0,0 1 0,2 1 0,-2 0 0,0-2 0,0 1 0,1 0 0,0 0 0,-1 0 0,1-1 0,0 1 0,0 0 0,0 0 0,0-1 0,0 1 0,1-1 0,-1 1 0,0-1 0,1 1 0,-1-1 0,1 0 0,-1 0 0,1 1 0,0-2 0,3 3 0,-2-2 0,-1 0 0,1-1 0,0 0 0,-1 1 0,1-1 0,0 0 0,0 0 0,0 0 0,-1-1 0,1 1 0,0 0 0,0-1 0,0 0 0,0 0 0,4-1 0,-6 0 0,0 1 0,0 1 0,0-1 0,1 0 0,-2 0 0,2-1 0,-2 1 0,2 0 0,-1 0 0,-1-1 0,1 2 0,0-2 0,-1 1 0,0-1 0,1 1 0,0 0 0,-1-1 0,1 1 0,-1-1 0,0 1 0,0-1 0,0 0 0,0 1 0,0-1 0,0 1 0,0 0 0,0-1 0,-1 1 0,1-1 0,-1 1 0,0-3 0,0 3 0,1 0 0,-1-1 0,0 1 0,0-1 0,0 1 0,1-1 0,-2 1 0,2 0 0,-2-1 0,1 1 0,0 0 0,0 0 0,-1 0 0,1 0 0,-1 0 0,1 0 0,-1 0 0,1 1 0,-1-1 0,0 1 0,1-1 0,0 0 0,-2 1 0,2 0 0,0 0 0,-2 0 0,2 0 0,0 0 0,-2 0 0,0 0 0,1 0 0,1 0 0,0 0 0,-1 0 0,1 1 0,0-1 0,0 1 0,-1 0 0,1-1 0,0 0 0,0 1 0,0 0 0,0-1 0,-1 1 0,1 0 0,1 0 0,-2 0 0,2 0 0,-1 0 0,-1 0 0,2 0 0,-1 0 0,0 0 0,1 0 0,-1 1 0,1-1 0,-1 0 0,0 0 0,1 1 0,0-1 0,0 0 0,0 1 0,-1-2 0,1 2 0,0-1 0,0 1 0,0-1 0,1 2 0,-1-1 0,1 1 0,1-1 0,-1 0 0,0 0 0,0 1 0,1-2 0,-1 1 0,1 0 0,0 0 0,-1 0 0,1-1 0,0 1 0,0-1 0,0 1 0,0-1 0,0 0 0,0 0 0,0 1 0,0-2 0,1 1 0,-1 0 0,3 0 0,-3 0 0,-1-1 0,1 1 0,0-1 0,-1 0 0,1 1 0,0-1 0,-1 1 0,1-1 0,0 0 0,-1 0 0,1 0 0,0-1 0,0 1 0,-1 0 0,1-1 0,0 1 0,-1 0 0,1-1 0,-1 0 0,1 0 0,0 1 0,-1-2 0,1 2 0,-1-1 0,1-1 0,-2 1 0,2 0 0,-1 0 0,0-1 0,0 1 0,1-2 0,-1 2 0,-1-1 0,1 0 0,-1 1 0,0-1 0,0 1 0,0-1 0,0 1 0,0 0 0,-1-1 0,1 1 0,0-1 0,-1 1 0,1-1 0,0 1 0,-1 0 0,0-1 0,1 1 0,-1 0 0,0 0 0,0-1 0,0 1 0,0 0 0,1 0 0,-2 0 0,1 0 0,0 0 0,0 0 0,0 0 0,-1 1 0,1-1 0,0 0 0,-1 1 0,1-1 0,-1 1 0,2-1 0,-2 0 0,-1 1 0,1 0 0,0-1 0,1 0 0,-1 1 0,0 0 0,1-1 0,-2 1 0,2 0 0,-1 0 0,0 0 0,0 0 0,1 0 0,-1 0 0,0 1 0,1-1 0,-1 0 0,0 0 0,0 1 0,1 0 0,-1-1 0,1 1 0,-1 1 0,0-2 0,1 1 0,-1 0 0,2 0 0,-2 1 0,1-1 0,-1 0 0,2 0 0,-2 0 0,2 1 0,-2 0 0,1 2 0,-1-3 0,2 0 0,-1 2 0,0-2 0,1 1 0,0 0 0,-1 0 0,1-1 0,-1 1 0,1 0 0,0 0 0,0 0 0,0-1 0,0 2 0,1-1 0,-1-1 0,1 1 0,-1 0 0,0 0 0,1-1 0,0 1 0,-1 0 0,1 0 0,1-1 0,-2 1 0,2-1 0,0 3 0,0-3 0,0 1 0,0-1 0,0 1 0,0-1 0,1 0 0,-1 0 0,0 0 0,1 0 0,-1-1 0,0 1 0,1 0 0,-1-1 0,1 0 0,-1 0 0,0 0 0,1 0 0,2 0 0,-2 0 0,-1-1 0,1 1 0,0-1 0,-1 1 0,1-1 0,-1 0 0,1 0 0,-1 0 0,1 0 0,-1 0 0,0-1 0,0 1 0,0-1 0,0 0 0,1 1 0,0-3 0,-1 2 0,-2 0 0,2 1 0,-2-1 0,1 0 0,0 1 0,0-1 0,-1 0 0,0 0 0,1 0 0,-1 0 0,1 0 0,-1 0 0,0 1 0,0-1 0,0-1 0,0 2 0,-1-1 0,1 0 0,-1 0 0,1 0 0,0 1 0,-1-1 0,0 0 0,0 0 0,-2-2 0,2 2 0,0 0 0,1 1 0,-1-1 0,0 1 0,0 0 0,0-1 0,0 1 0,-1 0 0,2 0 0,-2-1 0,1 1 0,-1 1 0,1-2 0,-1 2 0,1-1 0,0 0 0,-1 0 0,0 1 0,1-1 0,-1 0 0,0 1 0,1 0 0,-1 0 0,0 0 0,1 0 0,-2 0 0,2 0 0,0 0 0,-2 0 0,2 0 0,0 0 0,-2 0 0,2 1 0,0 0 0,-2-1 0,2 1 0,0 0 0,-1 0 0,1-1 0,-1 1 0,1 0 0,-1 0 0,1 1 0,0-1 0,0 0 0,-1 0 0,2 1 0,-2-1 0,2 0 0,-1 1 0,0-1 0,0 1 0,1-1 0,-1 1 0,0 0 0,1-1 0,0 1 0,-1 0 0,1-1 0,0 1 0,-1 0 0,1 2 0,0-3 0,0 0 0,0 0 0,0 0 0,0 0 0,0 0 0,1 0 0,-1 0 0,0 0 0,1 1 0,-1-2 0,0 1 0,0 0 0,1 0 0,0 0 0,-1 0 0,0 0 0,1 0 0,0-1 0,0 1 0,-1 0 0,1 0 0,0-1 0,-1 1 0,2 0 0,-1-1 0,-1 1 0,1-1 0,2 2 0,-2-2 0,1 0 0,1 1 0,-2-1 0,1 1 0,0-1 0,0 0 0,0 0 0,-1 0 0,1-1 0,1 1 0,-2 0 0,1-1 0,0 1 0,3-2 0,-5 1 0,2 1 0,-1 0 0,0-1 0,0 0 0,0 1 0,0 0 0,0-1 0,0 0 0,0 0 0,0 0 0,0 0 0,-1 1 0,1-2 0,0 1 0,0 1 0,-1-2 0,1 2 0,0-2 0,-1 1 0,1-2 0,-1 1 0,0 1 0,-1 0 0,1-1 0,0 1 0,0 0 0,0 0 0,-1-1 0,0 1 0,1 0 0,0 0 0,-1 0 0,0-1 0,0 2 0,1-2 0,-2 2 0,2-1 0,-1-1 0,-1 2 0,2-1 0,-2 0 0,2 1 0,-2-1 0,1 0 0,0 1 0,-2-2 0,1 1 0,0 0 0,0 0 0,0 1 0,0 0 0,0-1 0,0 0 0,0 1 0,0-1 0,0 1 0,0 0 0,0 0 0,0 0 0,0 0 0,-1 1 0,1-1 0,0 1 0,0 0 0,1-1 0,-2 1 0,1 0 0,0-1 0,1 1 0,-4 3 0,4-4 0,0 1 0,0 0 0,-1-1 0,2 2 0,-1-1 0,0-1 0,0 2 0,0-2 0,1 2 0,-1-1 0,0 0 0,0 0 0,1 1 0,0-1 0,-1 0 0,1 0 0,-1 1 0,1-1 0,0 1 0,0-1 0,0 1 0,0-2 0,0 2 0,0-1 0,0 1 0,0-1 0,0 0 0,1 1 0,-1-1 0,1 0 0,-1 0 0,1 1 0,-1-1 0,1 0 0,0 0 0,1 2 0,0-1 0,1 1 0,0-1 0,0 0 0,0-1 0,0 1 0,0-1 0,0 1 0,0-1 0,1 0 0,-2 0 0,2 0 0,0 0 0,-1-1 0,0 0 0,1 0 0,-1 0 0,1 0 0,-1 0 0,0 0 0,1-1 0,-1 0 0,6-2 0,-8 3 0,-1 0 0,0 0 0,1 0 0,0 0 0,-1-1 0,0 1 0,1-1 0,-1 1 0,1-1 0,0 1 0,-1 0 0,0-1 0,0 1 0,1-1 0,-1 1 0,1 0 0,-1-1 0,0 0 0,0 0 0,0 1 0,0 0 0,0-1 0,0 0 0,1 1 0,-1 0 0,0-1 0,0 0 0,0 0 0,0 0 0,-1 0 0,1-1 0,0 1 0,-1-1 0,1 1 0,-1 0 0,1 0 0,-1-1 0,0 1 0,0 0 0,0 0 0,0 0 0,-1-1 0,1 0 0,1 2 0,-1-1 0,0 0 0,1 0 0,-2 0 0,1 0 0,1 1 0,-2-1 0,2 0 0,-2 1 0,1-1 0,0 1 0,0-1 0,0 0 0,0 1 0,0 0 0,-1 0 0,2 0 0,-2-1 0,1 1 0,0 0 0,0 0 0,-1 0 0,1 0 0,0 0 0,0 1 0,0-1 0,-1 0 0,0 1 0,0 3-1365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7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7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7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7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0 848 24575,'1'-2'0,"-1"1"0,0 0 0,0 0 0,1-1 0,0 2 0,0-2 0,-1 1 0,1 0 0,0 0 0,-1 1 0,1-2 0,0 1 0,0 1 0,0-1 0,0 0 0,-1 0 0,2 0 0,-1 1 0,0-1 0,0 1 0,2-2 0,32-11 0,-24 9 0,90-40 0,15-7 0,-81 40 0,-2-3 0,1 0 0,-2-2 0,39-25 0,-11 2 0,-27 18 0,40-32 0,-41 26 0,-4 4 0,-2 0 0,0-2 0,33-41 0,-43 45 0,34-50 0,-46 63 0,1-1 0,-1 1 0,0-1 0,-1 0 0,0 0 0,-1 0 0,2-11 0,21-106 0,-21 114-86,0-11 287,-4 23-226,0 0 0,0 0 0,0-1 0,0 1 0,0 0 0,0-1-1,0 1 1,0 0 0,0 0 0,0 0 0,0-1 0,-1 1 0,1 0 0,0-1 0,0 1 0,-1 0 0,1-1 0,0 1-1,0 0 1,-1 0 0,1 0 0,0 0 0,0 0 0,0 0 0,0-1 0,-1 1 0,1 0 0,-1 0 0,1 0-1,0 0 1,0 0 0,0 0 0,-1 0 0,1 0 0,0 0 0,-1 0 0,1 0 0,-1 0 0,1 0 0,0 0 0,0 0-1,0 0 1,-1 0 0,1 0 0,0 0 0,-1 1 0,1-1 0,0 0 0,0 0 0,0 0 0,0 0 0,-1 0-1,1 0 1,0 0 0,-1 1 0,1-1 0,0 0 0,-1 1 0,-5 3-6801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7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1 111 24575,'0'-2'0,"1"1"0,-1 0 0,0 0 0,1-1 0,-1 1 0,1 0 0,0 0 0,-1 0 0,1-1 0,0 2 0,-1-2 0,2 2 0,-1-1 0,-1-1 0,2 2 0,-2-1 0,3 0 0,23-17 0,-17 13 0,22-17 0,-21 15 0,0-1 0,1 1 0,-1 1 0,22-10 0,-29 15 0,0 1 0,0 0 0,0 0 0,0-1 0,-1 1 0,1 1 0,0-1 0,0 0 0,0 0 0,0 1 0,0 0 0,-1 0 0,1 0 0,-1 0 0,1 0 0,-1 1 0,1-1 0,3 3 0,5 5 0,1-1 0,13 15 0,-17-16 0,-8-7-39,0 0 0,0 0 0,0 1 0,1-1 0,-1 0 0,0 0 0,0 1 0,1-1 0,-1 0 0,0 0 0,0 0 0,0 0 0,0 0 0,0 1 0,0-1 0,0 0 0,0 1 0,0-1 0,0 0 0,1 1 0,-1-1 0,0 0 0,0 0 0,0 0 0,0 0 0,0 1 0,0-1 0,0 1 0,0-1 0,-1 0 0,1 0 0,0 0 0,0 0 0,0 1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2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0.9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7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24575,'1'0'0,"4"7"0,2 8 0,-3-4 0,-1 0 0,0-1 0,0 2 0,0 17 0,-2-19 0,0 0 0,2 1 0,-1-1 0,1 0 0,-1-1 0,7 13 0,2-1 0,2 7 0,2 0 0,1-1 0,1-1 0,2 0 0,28 31 0,-24-33 0,8 7 0,1-1 0,36 26 0,-31-29 0,1-3 0,57 28 0,-66-40 0,59 17 0,68 9 0,-148-36 0,22 6 0,0-1 0,49 6 0,-68-13-119,-1 1-89,1 0 0,-1-1 1,0 0-1,0-1 1,12-3-1,-13 2-6618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1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1 109 24575,'4'-1'0,"-1"-1"0,1 0 0,-1 0 0,1 1 0,-1-2 0,1 1 0,-1-1 0,0 1 0,0-1 0,5-7 0,-1 4 0,5-5 0,30-27 0,-39 35 0,1 0 0,-1 1 0,1 0 0,0 0 0,0 0 0,0-1 0,0 2 0,0 0 0,8-3 0,-10 5 0,0-1 0,0 0 0,0 0 0,-1 0 0,1 0 0,0 1 0,0 0 0,-1 0 0,2-1 0,-2 1 0,0 0 0,2 0 0,-2 0 0,0 0 0,4 3 0,23 24 0,-9-8 0,20 13-1365,-33-26-5461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1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1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1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1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1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2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2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2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15 24575,'-8'0'0,"-1"0"0,1 1 0,1 0 0,-16 4 0,22-5 0,0 0 0,0 0 0,0 0 0,0 1 0,0-1 0,0 1 0,0-1 0,0 1 0,0-1 0,1 1 0,-2-1 0,2 1 0,-1-1 0,0 1 0,0 0 0,1 0 0,-1 0 0,0 0 0,1-1 0,-1 1 0,1 1 0,-1-2 0,0 1 0,1 0 0,0 0 0,0 0 0,0 0 0,-1 0 0,1 0 0,0 0 0,0 1 0,0-2 0,0 2 0,0-2 0,0 2 0,0-1 0,0 0 0,1 0 0,-1 0 0,0 0 0,0-1 0,1 2 0,-1-1 0,1-1 0,0 2 0,-1-2 0,0 1 0,2 1 0,1 1 0,-1-1 0,1 1 0,-1-1 0,1 1 0,0-1 0,0 0 0,1 1 0,-2-2 0,2 0 0,0 2 0,-1-3 0,0 2 0,1-1 0,4 1 0,-6-2 0,0 1 0,0 0 0,-1-1 0,1 0 0,0 0 0,0 1 0,-1-1 0,1 0 0,0 0 0,0-1 0,0 1 0,0 0 0,0 0 0,-1 0 0,1-1 0,0 0 0,-1 1 0,1-1 0,0 0 0,-1 0 0,1 0 0,-1 0 0,0 0 0,1 0 0,-1 0 0,1-1 0,-1 1 0,1-1 0,-2 1 0,3-3 0,-2 3 0,-1 0 0,1 0 0,-1 0 0,0 0 0,0 0 0,0 0 0,0 0 0,0-1 0,0 2 0,0-2 0,0 1 0,0 0 0,0 0 0,0 0 0,0 0 0,-1 0 0,1-1 0,-1 2 0,0-2 0,1 2 0,0-1 0,-1 0 0,0-2 0,-2 2 0,2-1 0,0 0 0,-2 1 0,1 0 0,1-1 0,-1 1 0,0 0 0,-1 0 0,1 0 0,0-1 0,-3 1 0,3 0 0,0 1 0,-1-1 0,1 0 0,0 0 0,-1 1 0,1 0 0,0 0 0,-1 0 0,1 0 0,-1 0 0,1 0 0,0 0 0,-1 1 0,1 0 0,-1 0 0,1-1 0,0 1 0,-1 0 0,1 0 0,0 0 0,0 0 0,0 1 0,0-1 0,-2 3 0,3-3 0,1 1 0,-2-1 0,1 1 0,1 0 0,-1 0 0,0-1 0,1 1 0,0 0 0,0 0 0,-1 0 0,1-1 0,0 1 0,0 0 0,0 0 0,0 0 0,0 0 0,1 0 0,-1 0 0,0-1 0,2 4 0,-1-2 0,1 1 0,0-1 0,-1 0 0,1 1 0,0-1 0,1 0 0,-1 0 0,1 0 0,-1 0 0,5 2 0,-5-2 0,0-1 0,1-1 0,-1 1 0,1 0 0,0-1 0,-1 0 0,1 0 0,0 1 0,-1-2 0,2 1 0,-1 0 0,5 0 0,-6-1 0,0 0 0,-1 0 0,2 0 0,-2 0 0,1-1 0,0 1 0,0-1 0,-1 0 0,1 1 0,0-1 0,-1 0 0,1 1 0,-1-1 0,1-1 0,0 2 0,-1-2 0,0 1 0,0 0 0,1 0 0,-1-1 0,0 1 0,2-3 0,-1 1 0,-1 1 0,1-1 0,-1 1 0,0-1 0,1 0 0,-1 0 0,0 0 0,0 0 0,-1 0 0,1 0 0,-1 0 0,1-1 0,-1 2 0,0-1 0,0 0 0,-1-4 0,0 5 0,1 0 0,-1 1 0,0-1 0,1 1 0,-1-1 0,0 2 0,0-2 0,0 1 0,0 0 0,0 0 0,-1-1 0,1 2 0,0-2 0,0 2 0,-1-1 0,1 0 0,0 0 0,-1 1 0,1-1 0,-1 0 0,1 1 0,-1 0 0,0-1 0,1 1 0,-1-1 0,0 1 0,1 0 0,-1 0 0,1 0 0,-1 0 0,0 1 0,-1-1 0,2 0 0,0 0 0,0 0 0,0 0 0,0 0 0,-1 0 0,2 0 0,-2 0 0,2 1 0,-1-1 0,-1 0 0,2 0 0,-2 0 0,2 1 0,-1 0 0,-1-1 0,2 0 0,-1 1 0,0 0 0,0 0 0,0-1 0,0 1 0,1 0 0,-1-1 0,0 1 0,1 0 0,-1 0 0,1-1 0,-1 2 0,0-2 0,1 1 0,0 0 0,-1 2 0,1-1 0,0 0 0,1 0 0,-1-1 0,0 2 0,0-2 0,1 1 0,0 0 0,0 0 0,-1-1 0,1 1 0,0-1 0,0 1 0,0 0 0,0-1 0,1 0 0,1 2 0,-2-1 0,0-1 0,1 1 0,-1-1 0,1 0 0,-1 1 0,1-1 0,0 0 0,0 0 0,-1 0 0,1 0 0,1 0 0,-2-1 0,1 0 0,4 2 0,-5-2 0,0 0 0,0 0 0,0-1 0,0 1 0,0 0 0,0-1 0,0 1 0,-1 0 0,1 0 0,0-1 0,0 0 0,-1 0 0,2 1 0,-2 0 0,1-1 0,-1 0 0,1 1 0,0-1 0,-1 0 0,1 0 0,0 1 0,-1-1 0,0 0 0,0 0 0,1 0 0,-1 0 0,1 1 0,-1-2 0,0 2 0,1-1 0,-1-1 0,0 2 0,0-1 0,0 0 0,0-1 0,0 0 0,-1 0 0,0 0 0,1 0 0,-1-1 0,1 1 0,-1 0 0,0 1 0,0-1 0,0-1 0,0 2 0,-1-1 0,2 0 0,-2 1 0,1-1 0,-1 1 0,0-1 0,1 1 0,-3-2 0,3 2 0,1 0 0,-1 1 0,0-1 0,1 0 0,-1 1 0,0 0 0,0-1 0,1 0 0,-1 0 0,0 1 0,1 0 0,-2 0 0,1-1 0,1 1 0,-1 0 0,0-1 0,0 1 0,0 0 0,0 0 0,0 0 0,0 0 0,0 0 0,0 0 0,0 0 0,1 0 0,-2 1 0,2-1 0,-1 0 0,-1 1 0,2-1 0,-1 0 0,0 0 0,1 1 0,-1 0 0,0 0 0,0-1 0,0 0 0,0 1 0,1 0 0,-2 1 0,2-1 0,-1-1 0,1 0 0,0 1 0,0 0 0,-1-1 0,1 1 0,0 0 0,0 0 0,-1-1 0,1 1 0,0 0 0,0-1 0,0 1 0,0 0 0,0-1 0,0 1 0,0 0 0,0 0 0,1-1 0,-1 0 0,0 1 0,1 0 0,-1-1 0,0 1 0,0 0 0,0 0 0,2 0 0,-1 0 0,0 0 0,0 0 0,1 0 0,-1 0 0,0 0 0,0 0 0,1 0 0,0 0 0,-1-1 0,1 0 0,2 2 0,-1-2 0,0 1 0,0 0 0,0 0 0,-1-1 0,1 0 0,1 0 0,-1 0 0,0 0 0,-1 0 0,1-1 0,0 0 0,1 0 0,3-1 0,-6 2 0,0-1 0,0 0 0,1 0 0,-1 1 0,0-2 0,0 2 0,0-1 0,0-1 0,0 2 0,-1-2 0,2 1 0,-2 0 0,1 0 0,0-1 0,0 1 0,-1-1 0,0 2 0,1-2 0,-1 1 0,1 0 0,-1-1 0,0 1 0,0-1 0,0 1 0,0-1 0,0 1 0,0 0 0,0-1 0,0 1 0,-1-1 0,1 1 0,-1-1 0,1 1 0,0 0 0,-3-3 0,2 2 0,0 0 0,0 0 0,-1 1 0,1-1 0,-1 0 0,0 1 0,1-1 0,-1 1 0,0 0 0,0 0 0,0-1 0,0 2 0,1-2 0,-2 2 0,1-1 0,0 0 0,0 0 0,0 1 0,0 0 0,-1-1 0,1 1 0,-3 0 0,0 1 0,0-1 0,1 2 0,0-1 0,0 0 0,0 1 0,0 0 0,-1 0 0,2 0 0,-5 3 0,7-5 0,1 1 0,-1-1 0,-1 0 0,2 1 0,-1 0 0,0-1 0,1 0 0,-1 1 0,0 0 0,1 0 0,-1-1 0,0 1 0,1 0 0,-1-1 0,1 2 0,0-1 0,-1-1 0,0 1 0,1 0 0,0 0 0,0 0 0,0 0 0,0 0 0,-1 0 0,1-1 0,0 2 0,0-1 0,0-1 0,0 2 0,0-2 0,1 1 0,-1 1 0,0-2 0,0 1 0,0 0 0,1 0 0,-1 0 0,1 0 0,-1-1 0,0 1 0,1 0 0,0-1 0,-1 2 0,1-2 0,-1 0 0,1 1 0,1 1 0,-1-1 0,-1 0 0,1-1 0,0 1 0,0 0 0,0 0 0,0-1 0,0 1 0,0-1 0,0 1 0,0-1 0,0 0 0,0 1 0,1-1 0,-2 1 0,2-1 0,-2 0 0,2 0 0,-1 0 0,0 0 0,0 0 0,0 0 0,1 0 0,-2 0 0,2-1 0,-1 1 0,0-1 0,0 1 0,0 0 0,0 0 0,0-1 0,1 0 0,-2 1 0,1-1 0,0 0 0,0 0 0,0 1 0,0-1 0,-1 0 0,1 1 0,0-1 0,-1-1 0,1 2 0,0-2 0,0 2 0,0-3 0,0 1 0,-1 1 0,1 0 0,-1-1 0,1 1 0,0-1 0,-1 1 0,0-1 0,0 0 0,1 1 0,-1-1 0,0 1 0,0 0 0,0-2 0,0 2 0,-1 0 0,1-1 0,0 1 0,0-1 0,-1 1 0,1-1 0,-1 1 0,0 0 0,1-1 0,-1 1 0,0-1 0,0 1 0,0-1 0,0 2 0,0-2 0,0 1 0,-2-2 0,2 3-39,0 0 0,1 0 0,-1 0 0,0 0 0,0 0 0,1 0 0,-1 0 0,0 0 0,1 0 0,0 1 0,-1-1 0,0 0 0,0 0 0,1 0 0,-1 0 0,1 1 0,-1-1 0,1 1 0,-1-1 0,1 1 0,-1-1 0,0 0 0,1 1 0,0-1 0,-1 1 0,1-1 0,-1 1 0,1-1 0,0 1 0,0 0 0,0-1 0,-1 1 0,1-1 0,-1 1 0,-2 9-6787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2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2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2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2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2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3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3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3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1866 24575,'2'-1'0,"0"1"0,0-1 0,-1 0 0,1 0 0,0 0 0,-1 0 0,1 1 0,-1-2 0,0 1 0,1 0 0,-1 0 0,1-1 0,-1 1 0,0-1 0,0 1 0,2-4 0,16-27 0,-8 5 0,11-33 0,-15 38 0,0 1 0,2 0 0,15-27 0,-10 26 0,13-23 0,61-77 0,-43 69 0,56-86 0,-66 80 0,-17 27 0,0 2 0,38-45 0,5-1 0,-44 52 0,2 1 0,0 1 0,1 1 0,1 1 0,1 0 0,26-17 0,-13 14 0,31-17 0,-7 9 0,-18 9 0,48-18 0,149-28 0,-207 60 0,153-32 0,-56 0 0,-68 20 0,-20 1 0,-32 14 0,0 1 0,0 0 0,16-5 0,-10 6 0,-2-2 0,1 0 0,-1 0 0,1-2 0,-1 1 0,0-1 0,-1-1 0,0-1 0,0 1 0,12-14 0,27-18 0,-37 30 0,0 0 0,-1 0 0,1-1 0,-2 0 0,0-2 0,15-20 0,-20 21 0,-1 0 0,0-1 0,-1 1 0,0 0 0,-1-1 0,-1 0 0,0-1 0,-1 1 0,-1-17 0,3-7 0,1 21-1365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27:59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35:16.74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35:16.74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5:35:16.75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24575,'-12'49'0,"12"-42"0,0-2 0,0 2 0,1-1 0,-1 1 0,2-2 0,-1 2 0,1-2 0,0 2 0,0-1 0,0-1 0,1 1 0,0 0 0,0-1 0,7 10 0,3 0 0,0-2 0,1 1 0,23 16 0,-9-7 0,-14-13 0,1-1 0,0 1 0,0-2 0,1-1 0,30 11 0,12 5 0,31 16 0,76 38 0,118 101 0,-265-166 0,1 0 0,0-1 0,21 8 0,-32-16-118,-2 0-131,-1-1-1,1 0 1,0 0-1,10 1 1,-7-1-6577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6:15:46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0 915 24575,'3'-5'0,"-1"0"0,1 0 0,0 0 0,0 1 0,1-1 0,0 1 0,0 0 0,0 0 0,0 0 0,1 0 0,-1 1 0,1 0 0,0-1 0,0 2 0,10-5 0,8-7 0,57-44 0,134-125 0,-174 142 0,-3-1 0,-1-1 0,-2-2 0,43-77 0,6-66 0,-79 173-341,0 0 0,-1 0-1,1-24 1,-3 12-6485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9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93 24575,'7'0'0,"8"-5"0,8-8 0,6-2 0,-1-3 0,0 1 0,2 3 0,3 5 0,-5 8 0,-1 5 0,-4 8 0,0 1 0,2 5 0,3-2 0,-3 3 0,1-3 0,-10-3 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9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859 574 24575,'-16'-3'0,"0"1"0,0-1 0,0-1 0,0 0 0,1-1 0,0 0 0,0-1 0,1 0 0,0-1 0,-16-10 0,-34-13 0,-92-25 0,95 36 0,-59-27 0,118 45 0,-30-13 0,1-1 0,2 0 0,-40-28 0,61 38 0,0-1 0,1-1 0,0 1 0,1-1 0,0 0 0,0 0 0,1-1 0,0 1 0,1-1 0,0 0 0,0 0 0,1 0 0,1 0 0,-1 0 0,0-14 0,-24-101-1365,23 102-5461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8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 0 24575,'-1'24'0,"2"0"0,1 0 0,1 0 0,2 0 0,0 0 0,2-1 0,1 0 0,1 0 0,1-1 0,1 0 0,2 0 0,0-1 0,1-1 0,2 0 0,0 0 0,2-2 0,28 26 0,41 34 0,-54-46 0,1-2 0,58 40 0,-74-60 19,0-2-1,0 0 1,1-1 0,35 10-1,-37-13-200,-1 0 0,0 2-1,-1-1 1,0 2 0,0 0 0,0 0-1,25 18 1,-22-9-6644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9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0 988 24575,'135'-121'0,"105"-90"0,-213 186 0,-1-2 0,-1-1 0,-2-1 0,-1-1 0,18-33 0,-6 10 0,-10 15-170,-3-1-1,-2-1 0,-2-1 1,-1 0-1,-3-1 0,-2 0 1,7-63-1,-17 93-6655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0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0 172 24575,'7'-2'0,"-1"0"0,0 0 0,-1-1 0,1 1 0,0-1 0,-1 0 0,1 0 0,-1-1 0,0 1 0,-1-1 0,1 0 0,7-9 0,7-3 0,18-17 0,-31 26 0,1 0 0,0 0 0,1 0 0,0 1 0,0 0 0,0 1 0,1-1 0,0 1 0,0 1 0,0 0 0,19-6 0,-25 10 0,0 0 0,0 0 0,0 0 0,-1 1 0,1-1 0,0 1 0,0 0 0,0 0 0,0 0 0,-1 0 0,1 0 0,-1 1 0,1-1 0,-1 1 0,1-1 0,-1 1 0,0 0 0,0-1 0,0 1 0,0 0 0,0 1 0,2 3 0,39 62 0,-28-42 0,-13-23 0,4 8 0,1 0 0,0 0 0,1-1 0,0 1 0,1-2 0,0 1 0,1-1 0,0 0 0,19 11 0,-20-20-1365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01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0 194 24575,'6'-2'0,"-1"0"0,1 0 0,-1 0 0,0 0 0,0-1 0,0 0 0,0 0 0,0 0 0,-1 0 0,0-1 0,6-5 0,14-9 0,0 3 0,0 1 0,1 1 0,1 1 0,1 1 0,0 1 0,0 1 0,1 1 0,0 2 0,1 0 0,29-2 0,22-4 0,-58 8 0,1 0 0,-1 1 0,1 2 0,0 0 0,-1 0 0,1 2 0,40 6 0,-18 2 0,1 1 0,50 19 0,-77-22 0,0 1 0,-2 1 0,1 0 0,-1 1 0,-1 0 0,0 2 0,23 19 0,-4 3-1365,-21-18-5461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02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0 230 24575,'80'-26'0,"28"15"0,-86 10 0,0 0 0,-1-1 0,1-1 0,0-1 0,-1-1 0,0 0 0,40-16 0,-57 19 7,-1-1 0,1 1-1,-1 0 1,1-1 0,-1 0-1,0 0 1,0 0-1,0 0 1,-1 0 0,1-1-1,-1 1 1,0-1 0,0 1-1,0-1 1,-1 0 0,1 1-1,0-6 1,6-66-1492,-9 61-5341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0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0 24575,'32'3'0,"-1"1"0,1 1 0,-1 1 0,-1 2 0,1 1 0,-2 1 0,39 17 0,-20-8 0,68 18 0,-73-26 0,1-3 0,-1 0 0,1-3 0,83 2 0,-111-7 0,0-1 0,0 0 0,0-1 0,0 0 0,0-2 0,-1 1 0,0-2 0,0 1 0,0-2 0,-1 0 0,1 0 0,-2-2 0,18-10 0,64-35-1365,-74 36-5461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1 862 24575,'19'-2'0,"-1"0"0,1-1 0,-1-1 0,1-1 0,-1-1 0,-1 0 0,33-17 0,13-4 0,-37 15 0,37-21 0,9-6 0,-42 24 0,-3-2 0,1-1 0,-1-1 0,-1-2 0,23-24 0,29-21 0,-56 48 0,-1 0 0,-1-1 0,0-2 0,-1 0 0,-1 0 0,-2-2 0,0 0 0,-1-1 0,20-44 0,-25 44 0,-5 10 0,1 0 0,-1 1 0,-1-2 0,4-16 0,-6 22 0,0-1 0,1 0 0,0 2 0,1-1 0,5-9 0,-4 8 0,-1 0 0,1-1 0,2-12 0,-6 23-68,-1-1 0,0 0-1,0 0 1,0 1 0,0-1 0,0 0-1,0 1 1,0-1 0,0 0 0,0 1-1,0-1 1,-1 1 0,1-1 0,0 0-1,-1 1 1,1-1 0,0 0 0,-1 1-1,1-2 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109 393 24575,'-1'-16'0,"-1"0"0,-1 1 0,-1 0 0,-1-1 0,0 1 0,-1 1 0,-1-1 0,-15-22 0,13 21 0,1 1 0,0-1 0,1 0 0,1 0 0,1-1 0,-5-24 0,10 38 0,0 0 0,0 1 0,1-1 0,-1 0 0,1 0 0,-1 0 0,1 1 0,0-1 0,0 0 0,1 1 0,-1-1 0,0 0 0,1 1 0,0 0 0,0-1 0,0 1 0,0 0 0,0 0 0,0 0 0,1 0 0,-1 0 0,1 0 0,-1 1 0,1-1 0,0 1 0,0-1 0,0 1 0,0 0 0,0 0 0,5-1 0,13-3 0,0 1 0,0 0 0,38-1 0,-22 1 0,-21 2-101,-12 1-5,1 0 1,0 0 0,-1 0-1,1 1 1,0-1 0,0 1-1,-1 0 1,1 1 0,0-1 0,0 1-1,7 1 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0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0 235 24575,'1'-4'0,"0"0"0,0 0 0,1 0 0,-1 0 0,1 0 0,0 0 0,0 0 0,1 0 0,-1 1 0,1-1 0,0 1 0,0 0 0,0 0 0,5-5 0,60-43 0,-51 39 0,0-1 0,2 1 0,-1 1 0,2 0 0,0 1 0,0 1 0,1 1 0,0 0 0,0 2 0,1 0 0,0 1 0,1 1 0,-1 0 0,1 2 0,0 0 0,30 2 0,5 0 0,162 10 0,-194-7 0,-1 1 0,0 2 0,0 0 0,-1 1 0,1 1 0,36 17 0,-32-11 0,0 1 0,0 1 0,-2 1 0,0 1 0,28 26 0,-36-29-1365,-1-2-5461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0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0 225 24575,'70'3'0,"-48"-1"0,-1-1 0,0-1 0,1 0 0,-1-1 0,0-1 0,35-8 0,-52 8 0,0 0 0,0 0 0,-1 0 0,1-1 0,-1 1 0,0-1 0,1 0 0,-2 0 0,1 0 0,0 0 0,-1 0 0,1-1 0,-1 1 0,0-1 0,0 1 0,-1-1 0,1 0 0,-1 1 0,0-1 0,0 0 0,0 0 0,-1 0 0,0-6 0,2-13 0,-2-1 0,-5-39 0,3 46 0,0 8-1365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07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1186 9 24575,'-6'1'0,"-1"1"0,0 0 0,1 0 0,0 0 0,-1 1 0,1 0 0,0 0 0,-8 6 0,-17 7 0,-3-4 0,-1-2 0,0-1 0,-1-1 0,0-1 0,0-2 0,-68 2 0,57-7 0,2 0 0,1 1 0,0 2 0,-55 11 0,83-11 0,0 0 0,0-1 0,0-1 0,-1 0 0,1-1 0,0 0 0,-1-1 0,1-1 0,0 0 0,0-1 0,0-1 0,0 0 0,1 0 0,0-2 0,-18-7 0,-40-13 3,57 22-199,1-1 1,-1 0-1,1-1 1,0 0 0,1-1-1,-27-18 1,25 11-6631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0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60 353 24575,'-1'-15'0,"-1"0"0,-1 0 0,-1 0 0,0 0 0,-1 0 0,-7-14 0,-14-49 0,25 75 2,0-1 0,1 0 0,0 0-1,0 0 1,0 1 0,0-1 0,1 0 0,0 0-1,0 1 1,0-1 0,0 0 0,1 1 0,-1-1-1,1 1 1,0 0 0,0-1 0,1 1 0,-1 0-1,1 0 1,0 0 0,0 0 0,0 1 0,0-1-1,0 1 1,1-1 0,-1 1 0,1 0 0,0 0-1,7-2 1,12-5-65,0 1-1,1 1 1,0 1-1,30-3 1,3-3-1039,-32 5-5724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3659 1055 24575,'0'-56'0,"-9"-57"0,5 91 0,0 0 0,-2 0 0,-1 1 0,-1 0 0,-18-32 0,-7 0 0,-4 2 0,-1 1 0,-3 2 0,-3 2 0,-1 1 0,-3 2 0,-82-57 0,94 76 0,0 2 0,-1 2 0,-2 1 0,0 1 0,-80-24 0,106 38 0,-331-93 0,285 84 0,0 3 0,-1 2 0,-120-3 0,-456 13 0,598 0 0,0 2 0,0 1 0,0 2 0,-37 11 0,-71 13 0,113-25 0,0 3 0,0 0 0,1 2 0,-49 22 0,-3 1 0,11-1 0,1 3 0,2 2 0,2 2 0,-61 50 0,48-35 0,56-34 0,0 1 0,2 1 0,0 0 0,2 2 0,1 0 0,-23 40 0,2-5 0,17-23-75,3 0 0,2 1 0,-28 78 0,28-64-990,11-31-5761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61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2 0 24575,'-1'30'0,"2"0"0,2 0 0,7 30 0,-8-51 0,0-1 0,1 0 0,0 0 0,0 0 0,1-1 0,0 1 0,1-1 0,0 1 0,0-1 0,1-1 0,0 1 0,0-1 0,0 0 0,1 0 0,14 9 0,-18-14 0,-1 0 0,1 0 0,0-1 0,0 1 0,0-1 0,0 1 0,0-1 0,0 0 0,0 0 0,-1 0 0,1 0 0,0-1 0,0 1 0,0-1 0,0 1 0,0-1 0,-1 0 0,1 0 0,0 0 0,-1 0 0,1-1 0,-1 1 0,1 0 0,2-3 0,65-46 0,-52 35 0,2 1 0,1 1 0,0 0 0,1 2 0,1 0 0,0 1 0,0 1 0,1 1 0,0 0 0,27-4 0,-49 12-91,-2 0 64,1-1-1,-1 1 0,1 0 0,-1 0 1,0-1-1,1 1 0,-1 0 1,1 0-1,-1 0 0,1-1 1,-1 1-1,1 0 0,-1 0 0,1 0 1,-1 0-1,1 0 0,0 0 1,-1 0-1,1 0 0,-1 0 1,1 0-1,-1 0 0,1 0 0,-1 1 1,1-1-1,-1 0 0,1 0 1,-1 0-1,1 0 0,-1 1 1,1-1-1,-1 0 0,0 1 0,1-1 1,-1 0-1,0 1 0,1-1 1,-1 0-1,0 1 0,1-1 0,-1 0 1,0 1-1,1-1 0,-1 1 1,0 0-1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714 3518 24575,'1'-14'0,"1"1"0,1 0 0,0 0 0,9-20 0,2-11 0,23-66 0,3-12 0,-25 56 0,-4 0 0,2-92 0,-10 108 0,13-67 0,3-37 0,-18-479 0,-3 303 0,-4 270 0,-4 0 0,-2 1 0,-3 0 0,-43-102 0,-35-63 0,50 135 0,-75-113 0,31 58 0,48 76 0,-4 2 0,-2 1 0,-4 3 0,-3 1 0,-113-101 0,156 153-118,-22-17 367,31 25-277,-1 1 1,1 0-1,0-1 0,-1 1 1,1 0-1,-1-1 0,1 1 0,-1 0 1,1-1-1,-1 1 0,1 0 1,-1 0-1,1 0 0,-1 0 0,0-1 1,1 1-1,-1 0 0,1 0 1,-1 0-1,1 0 0,-1 0 1,0 0-1,1 0 0,-1 0 0,1 0 1,-1 1-1,1-1 0,-1 0 1,0 0-1,1 0 0,-1 0 0,1 1 1,-1-1-1,1 0 0,-1 1 1,1-1-1,0 0 0,-1 1 1,1-1-1,-1 0 0,1 1 0,0-1 1,-1 1-1,1-1 0,0 0 1,-1 1-1,1-1 0,0 1 0,0-1 1,0 1-1,-1-1 0,1 1 1,0 0-1,-3 14-6798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0 254 24575,'1'-11'0,"1"0"0,0 1 0,0-1 0,8-18 0,7-31 0,-17 53 0,1 0 0,0 0 0,0 0 0,1 0 0,0 0 0,1 0 0,-1 0 0,2 1 0,-1-1 0,1 1 0,0 0 0,8-9 0,-9 12 0,1 0 0,0 1 0,0 0 0,0-1 0,0 1 0,0 1 0,1-1 0,-1 0 0,1 1 0,-1 0 0,1 0 0,-1 0 0,1 0 0,0 1 0,0 0 0,-1-1 0,1 2 0,0-1 0,0 0 0,-1 1 0,1 0 0,8 2 0,47 10-455,0 2 0,74 29 0,-118-37-6371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2811 65 24575,'-117'-2'0,"-180"-22"0,245 19 0,-86 2 0,94 4 0,0-2 0,0-1 0,-46-9 0,62 6 0,0 0 0,0 2 0,-1 1 0,0 0 0,1 2 0,-1 1 0,0 1 0,1 1 0,-30 7 0,-212 38 0,143-27 0,47-9 0,19-3 0,-89 24 0,129-26 0,1 0 0,0 0 0,0 2 0,1 0 0,1 1 0,-1 1 0,2 0 0,-18 15 0,-131 96 0,111-84 0,1 2 0,-82 78 0,-39 94 0,59-66 0,105-133 0,1 0 0,0 1 0,1 1 0,1-1 0,1 1 0,0 0 0,1 1 0,1-1 0,-4 21 0,4 6 0,2 0 0,3 53 0,0-71 0,-2 121 0,6 104 0,1-225 0,0-1 0,2-1 0,1 1 0,1-1 0,1 0 0,1 0 0,2-1 0,0-1 0,1 0 0,1 0 0,33 30 0,-36-39 0,0-2 0,1 0 0,0 0 0,0-1 0,1-1 0,0 0 0,1 0 0,28 8 0,11 0 0,65 11 0,-98-22 0,3 0 0,0-1 0,0 0 0,0-2 0,1-1 0,-1 0 0,0-2 0,0 0 0,0-2 0,0 0 0,0-1 0,-1-1 0,35-14 0,6 0 62,129-25 0,-24 8-1551,-139 29-5337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29 24575,'-1'-1'0,"1"0"0,0 1 0,0 0 0,0-1 0,0 0 0,-1 1 0,1 0 0,0 0 0,-1-1 0,1 0 0,-1 1 0,1-1 0,0 1 0,-1 0 0,1 0 0,-1-1 0,1 1 0,0 0 0,-1-1 0,0 1 0,1 0 0,-1 0 0,1 0 0,-1 0 0,1 0 0,-1 0 0,1 0 0,-1 0 0,1 0 0,-1 0 0,0 0 0,1 0 0,0 0 0,-1 0 0,0 0 0,1 0 0,0 0 0,-1 0 0,0 1 0,0-1 0,1 0 0,-1 1 0,-22 8 0,21-8 0,1-1 0,0 0 0,0 1 0,0 0 0,-1 0 0,2-1 0,-1 1 0,0 0 0,0 0 0,0 0 0,0 0 0,1 0 0,-1 0 0,0 0 0,1 0 0,-1 0 0,0 0 0,0 0 0,1 1 0,0-1 0,0 0 0,-1 0 0,1 0 0,0 0 0,0 1 0,0-1 0,0 1 0,0-2 0,0 2 0,0-1 0,0 1 0,1-2 0,-1 2 0,0 1 0,2-1 0,-1 1 0,1-1 0,0 0 0,0 0 0,-1 0 0,2 0 0,-1 1 0,0-1 0,0-1 0,0 1 0,1 0 0,-1-1 0,1 1 0,3 0 0,-4-1 0,-1 0 0,1 0 0,0 0 0,1 0 0,-1-1 0,0 0 0,0 1 0,0-1 0,0 0 0,0 0 0,1 0 0,-1 0 0,0 0 0,0 0 0,0-1 0,0 1 0,0 0 0,3-2 0,-5 2 0,1-1 0,1 0 0,-2 1 0,1-1 0,0 1 0,-1-1 0,1 0 0,-1 1 0,1-1 0,0-1 0,-1 2 0,0-1 0,1 0 0,0 1 0,-1-2 0,0 1 0,0 1 0,1-2 0,-1-1 0,0 0 0,1 1 0,-1-1 0,0 0 0,-1 0 0,1 0 0,-1 1 0,1-1 0,-2-3 0,2 4 0,-1 0 0,1 0 0,-1 1 0,0-1 0,0 0 0,0 1 0,1-1 0,-2 0 0,1 1 0,0-1 0,0 1 0,-1 0 0,1-1 0,-1 1 0,1-1 0,-1 1 0,0 0 0,1 0 0,-1 0 0,0 0 0,1 1 0,-1-1 0,0 0 0,0 0 0,0 1 0,0 0 0,0 0 0,0-1 0,0 1 0,1 0 0,-1 0 0,-1 0 0,1 1 0,1-1 0,-1 0 0,0 0 0,0 1 0,0 0 0,0 0 0,1-1 0,-2 1 0,2 0 0,0 0 0,-2 0 0,2 0 0,0 1 0,-1-1 0,1 0 0,-1 0 0,1 1 0,0 0 0,0-1 0,-1 1 0,2-1 0,-1 1 0,0 0 0,0 0 0,0-1 0,1 1 0,-1 0 0,1 0 0,0 0 0,-1 0 0,1 0 0,0 2 0,-1-2 0,1 0 0,-1 0 0,1 0 0,0 1 0,0-2 0,0 1 0,0 0 0,1 0 0,-1 1 0,1-1 0,0-1 0,-1 1 0,1 0 0,0 0 0,-1 0 0,1 0 0,1 0 0,-2-1 0,2 1 0,-1 0 0,3 2 0,-2-3 0,-1 0 0,1 0 0,0-1 0,0 1 0,-1-1 0,2 1 0,-2 0 0,1-1 0,0 0 0,0 0 0,0 0 0,0 0 0,-1 0 0,1 0 0,1 0 0,-2-1 0,1 1 0,0-1 0,0 0 0,0 1 0,-1-1 0,1 0 0,3-2 0,-3 2 0,0 0 0,-1 0 0,2 0 0,-2 0 0,0-1 0,2 1 0,-2-1 0,0 1 0,1-1 0,-1 0 0,0 1 0,0-1 0,1 0 0,-1 0 0,-1 0 0,1 0 0,0 1 0,-1-2 0,1 1 0,0 0 0,-1 0 0,1 0 0,-1 0 0,0 0 0,0-1 0,0 1 0,0 0 0,0 0 0,-1 0 0,1 0 0,-1 0 0,0 0 0,1 0 0,-1 0 0,0 0 0,0 0 0,0 0 0,0 0 0,0 1 0,0-1 0,-1 0 0,1 1 0,-1-1 0,1 1 0,-1-1 0,0 1 0,1 0 0,-1-1 0,0 1 0,0 0 0,0 0 0,0 1 0,0-1 0,0 0 0,0 0 0,0 1 0,0 0 0,0-1 0,-4 1 0,5 0 0,-1 0 0,1 1 0,-1-1 0,2 0 0,-2 0 0,1 1 0,-1 0 0,2-1 0,-2 1 0,2-1 0,-2 1 0,1 0 0,0 0 0,0 0 0,0 0 0,0-1 0,0 2 0,1-2 0,-1 2 0,0-1 0,1 0 0,-1 0 0,0 0 0,0 1 0,1-2 0,0 2 0,0-1 0,-1 1 0,1-1 0,-1 0 0,1 0 0,0 1 0,0-1 0,0 0 0,0 1 0,0-1 0,1 0 0,-1 0 0,1 1 0,-1-1 0,1 2 0,-1-2 0,1 1 0,-1-1 0,0 1 0,1-1 0,-1 1 0,1-1 0,-1 0 0,1 1 0,-1-1 0,2 0 0,-1 0 0,-1 1 0,1-1 0,0 0 0,0 0 0,1-1 0,-2 2 0,2-1 0,-1-1 0,0 1 0,0 0 0,1-1 0,-1 1 0,1 0 0,-1 0 0,0-1 0,1 0 0,-1 0 0,1 1 0,-1-1 0,0 0 0,1 0 0,-1 0 0,1 0 0,-1 0 0,1 0 0,-1-1 0,0 1 0,1 0 0,-1 0 0,2-2 0,-1 1 0,-1 1 0,0 0 0,1-1 0,-1 0 0,1 1 0,-2-1 0,2 0 0,-1 0 0,1 0 0,-2 0 0,2 0 0,-1-1 0,-1 2 0,2-2 0,-2 1 0,1 0 0,0 0 0,0-1 0,-1 1 0,1-1 0,0 1 0,-1 0 0,0-1 0,0 1 0,1-1 0,-1 0 0,0 1 0,0-1 0,0 1 0,0 0 0,0-1 0,0 1 0,0-1 0,-1 1 0,1-1 0,-1-1 0,0 1 0,0 0 0,0-1 0,0 1 0,-1 0 0,1 0 0,-1 0 0,1 0 0,0 0 0,-2 0 0,2 1 0,-1-1 0,0 0 0,0 1 0,0-1 0,0 2 0,0-2 0,-1 1 0,1 0 0,0 0 0,0 1 0,-5-3 0,6 3 0,-1 0 0,0 0 0,0-1 0,0 1 0,0 0 0,0 0 0,0 0 0,0 0 0,1 0 0,-1 1 0,-1-1 0,2 0 0,-1 1 0,0 0 0,0 0 0,1-1 0,-1 1 0,0 0 0,1 0 0,-1 0 0,0 0 0,-1 3 0,1-3 0,2 1 0,-2 0 0,1-1 0,1 1 0,-1 0 0,0-1 0,1 1 0,0 0 0,-1 0 0,1-1 0,-1 2 0,1-1 0,0-1 0,0 1 0,0 0 0,0 0 0,1 0 0,0 3 0,-1-3 0,0 0 0,1 0 0,0 0 0,-1 0 0,1 0 0,0 0 0,0 0 0,0 0 0,0 0 0,0-1 0,1 1 0,-1 0 0,0-1 0,1 1 0,-1-1 0,1 1 0,0-1 0,-1 0 0,1 0 0,0 1 0,0-2 0,0 1 0,0 0 0,0 0 0,0-1 0,0 1 0,0 0 0,0-1 0,0 0 0,0 0 0,0 0 0,0 0 0,0 0 0,0 0 0,0 0 0,1 0 0,-1 0 0,0-1 0,4-1 0,-5 2 0,0-1 0,1 0 0,-1 1 0,1-1 0,-1 0 0,1 0 0,-1 0 0,0 0 0,1 0 0,-1 0 0,0 0 0,0 0 0,0 0 0,0-1 0,0 1 0,0-1 0,0 1 0,-1-1 0,1 1 0,0 0 0,0-1 0,-1 1 0,0-1 0,1 0 0,-1 1 0,0-1 0,1 1 0,-1-1 0,0 0 0,0 1 0,-1-1 0,1 0 0,0 1 0,-1 0 0,1-2 0,0 2 0,-1 0 0,0-1 0,0 1 0,1-1 0,-1 1 0,0-1 0,1 1 0,-2 0 0,1 0 0,0-1 0,0 1 0,0 0 0,-1 0 0,2 0 0,-2 0 0,1 0 0,-1 0 0,1 1 0,0-1 0,-1 0 0,0 0 0,1 1 0,-4-1 0,3 1 0,-1-1 0,1 1 0,0 0 0,-1 0 0,1 0 0,0 1 0,-1-1 0,1 1 0,0-1 0,0 0 0,0 1 0,-1 1 0,1-2 0,-1 1 0,1 0 0,1 1 0,-1-1 0,0 0 0,-1 1 0,-1 2 0,3-3 0,1 1 0,-2-2 0,2 2 0,-1-1 0,0 1 0,1-1 0,-1 0 0,1 1 0,0-1 0,-1 1 0,1-1 0,-1 1 0,1-1 0,0 0 0,0 1 0,0-1 0,0 1 0,0-1 0,1 1 0,-1 0 0,1-1 0,-1 0 0,0 1 0,1-1 0,-1 0 0,1 0 0,0 1 0,-1-1 0,2 1 0,-2-2 0,1 2 0,1-1 0,-2 0 0,3 2 0,-1-2 0,0 0 0,-1 0 0,1 0 0,0 0 0,0 0 0,0-1 0,-1 1 0,2 0 0,-1-1 0,0 0 0,0 1 0,0-1 0,0 0 0,0 0 0,0 0 0,0 0 0,0 0 0,0-1 0,0 1 0,0 0 0,0-1 0,0 0 0,0 1 0,0-1 0,0 0 0,0 0 0,-1 0 0,1 0 0,0 0 0,-1-1 0,1 1 0,-1 0 0,1-1 0,0-1 0,-2 3 0,1-1 0,-1 1 0,0 0 0,0-1 0,0 1 0,1-1 0,-1 1 0,0 0 0,0 0 0,0-1 0,0 1 0,0-1 0,0 1 0,0 0 0,0 0 0,0-1 0,0 1 0,0-1 0,0 1 0,-1-1 0,1 1 0,0 0 0,0 0 0,0 0 0,-1-1 0,1 1 0,0-1 0,0 1 0,0 0 0,0 0 0,-1-1 0,-13-5 0,-16 3 0,29 3 0,-1 0 0,0 0 0,0 1 0,0-1 0,0 0 0,0 1 0,0-1 0,0 1 0,0 0 0,0 0 0,0-1 0,1 1 0,-2 0 0,2 0 0,0 1 0,-2-2 0,2 2 0,0-1 0,-4 3 0,5-3 0,0 0 0,-1 0 0,0 0 0,1 0 0,-1 0 0,1 0 0,0 0 0,0 0 0,0 0 0,0 0 0,-1 1 0,1-2 0,0 2 0,0-2 0,0 2 0,1-1 0,-1 0 0,0 0 0,0-1 0,0 2 0,0-1 0,1 0 0,0 0 0,-1-1 0,1 2 0,-1-1 0,1-1 0,-1 1 0,1 0 0,-1 0 0,1 0 0,1 0 0,-2-1 0,1 1 0,0 0 0,-1-1 0,3 1 0,-1 1 0,1 0 0,1-1 0,-1 1 0,0-2 0,-1 2 0,2-2 0,-1 1 0,0 0 0,0 0 0,1-1 0,-1 0 0,0 0 0,1 0 0,-1 0 0,0-1 0,0 1 0,1-1 0,-2 0 0,2 0 0,-1 0 0,0 0 0,0-1 0,0 1 0,4-3 0,-5 3 0,1 0 0,-1-1 0,0 1 0,0-1 0,0 1 0,0-1 0,0 0 0,-1 0 0,1 0 0,0 1 0,-1-2 0,1 1 0,-1 0 0,0-1 0,0 1 0,1 0 0,-2-1 0,1 1 0,0 0 0,-1-1 0,1 0 0,-1 1 0,1-1 0,-1 1 0,0-1 0,0 1 0,-1-1 0,1 0 0,0 1 0,-1-1 0,0-2 0,0 3 0,0 1 0,0-1 0,0 2 0,1-2 0,-2 1 0,2 0 0,-2 0 0,1 0 0,0 0 0,0 0 0,0 0 0,-1 0 0,1 1 0,0-1 0,-1 0 0,1 1 0,-1-1 0,1 0 0,-1 1 0,1-1 0,0 1 0,-1 0 0,1 0 0,-1 0 0,0 0 0,1 0 0,-1 0 0,-2 1 0,2-1 0,0 0 0,0 1 0,1-1 0,-1 1 0,0-1 0,1 0 0,-1 1 0,0 0 0,1-1 0,-1 2 0,1-1 0,0-1 0,-1 2 0,1-2 0,-1 2 0,2-1 0,-2 0 0,1 0 0,0 1 0,0-1 0,0 1 0,0-1 0,0 1 0,1 0 0,-2 1 0,2 2 0,-1-1 0,1 1 0,0-1 0,0 0 0,0 1 0,1 3 0,-1-7 0,0 0 0,0-1 0,0 2 0,0-2 0,0 1 0,1 0 0,-1 0 0,0-1 0,1 1 0,-1 0 0,0-1 0,0 1 0,1 0 0,-1 0 0,1-1 0,-1 1 0,1 0 0,-1-1 0,1 0 0,-1 1 0,1 0 0,-1-1 0,1 1 0,0-1 0,0 0 0,-1 1 0,1-1 0,0 1 0,-1-1 0,1 0 0,0 0 0,0 0 0,-1 0 0,1 0 0,0 0 0,0 0 0,0 0 0,0 0 0,-1 0 0,2 0 0,-1 0-44,1-1 0,-2 0 0,2 0 0,-2 0 0,2 0 0,-1 0 0,-1 0 0,1 0 0,0-1 0,-1 1 0,1 0 0,0 0 0,0-1 0,-1 1 0,0 0 0,1 0 0,0-1 0,-1 1-1,0 0 1,0-1 0,0 1 0,0-1 0,0 1 0,0-1 0,0 1 0,0 0 0,0-1 0,-1 1 0,1-1 0,-1-1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343 4035 24575,'-1'-13'0,"0"0"0,-1 0 0,-1 0 0,0 1 0,-1-1 0,0 1 0,-2-1 0,-11-19 0,-7-5 0,-42-47 0,44 58 0,1 0 0,2-1 0,-29-56 0,26 34 0,3-2 0,3 1 0,2-2 0,3 0 0,3 0 0,-2-85 0,9-31 0,6-126 0,5 239 0,3 0 0,3 0 0,2 1 0,38-73 0,-29 68 0,101-210 0,-83 184 0,97-135 0,-62 101 0,-25 44 0,77-82 0,33-1 0,-49 52 0,260-231 0,-110 145 0,-237 173 0,211-121 0,-35 25 0,-45 28 0,4-4 0,6-28-1365,-148 101-5461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 24575,'27'-1'0,"-9"0"0,1 1 0,0 1 0,-1 0 0,1 1 0,-1 1 0,24 5 0,-37-6 0,0 0 0,0 0 0,0 0 0,0 1 0,-1-1 0,1 1 0,-1 0 0,0 0 0,0 1 0,0-1 0,0 1 0,-1-1 0,1 1 0,-1 0 0,0 0 0,0 1 0,-1-1 0,0 0 0,1 1 0,-2-1 0,1 1 0,-1 0 0,1-1 0,-1 1 0,-1 0 0,1 0 0,-1 0 0,-1 5 0,1 6 6,-2 1 0,-1-1 0,-9 31 0,1-8-1395,5-10-5437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0 746 24575,'1'-3'0,"-1"1"0,1-1 0,0 1 0,0-1 0,0 1 0,0 0 0,0-1 0,0 1 0,1 0 0,-1 0 0,1 0 0,0 0 0,0 0 0,0 0 0,0 0 0,3-1 0,45-30 0,-21 14 0,308-228 0,-307 225 0,-1-1 0,-1-1 0,-2-1 0,36-44 0,72-122 0,-104 152-1365,-14 25-5461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61 24575,'7'-1'0,"0"-1"0,-1 0 0,1 0 0,-1 0 0,0-1 0,0 0 0,0 0 0,9-6 0,15-6 0,-25 12 0,0 0 0,1 1 0,-1 0 0,1 0 0,0 1 0,-1-1 0,1 1 0,0 0 0,0 1 0,0-1 0,0 1 0,0 0 0,0 0 0,0 0 0,0 1 0,0 0 0,0 0 0,-1 0 0,1 1 0,0 0 0,-1 0 0,1 0 0,6 4 0,-2 1 0,0 1 0,-1 0 0,0 1 0,0 0 0,-1 0 0,0 1 0,-1 0 0,-1 0 0,9 17 0,38 57-1365,-39-62-5461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3461 24575,'-2'-6'0,"0"0"0,0 0 0,0 0 0,-1 1 0,0-1 0,0 1 0,0 0 0,-8-9 0,-6-12 0,-4-13 0,2-1 0,2-1 0,-14-55 0,26 74 0,0 0 0,2 0 0,2 0 0,0 0 0,1 0 0,2-1 0,0 1 0,8-29 0,-1 12 0,2 0 0,2 1 0,2 0 0,2 1 0,2 1 0,1 0 0,50-64 0,-32 59 0,3 2 0,1 1 0,2 2 0,1 2 0,2 1 0,2 3 0,97-47 0,-82 50 0,92-29 0,36-14 0,-41 6 0,-42 20 0,117-67 0,-219 107 0,353-218 0,-312 188 0,0 1 0,-2-2 0,60-58 0,-17 1 0,105-140 0,-150 172 0,-2-3 0,-4-1 0,-2-1 0,-4-2 0,32-104 0,-48 121 0,-9 29 0,0 1 0,-2-1 0,4-35 0,-4 20 0,2 0 0,2 0 0,1 0 0,28-57 0,-1-2 0,-25 65-682,32-55-1,-34 66-6143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89"/>
    </inkml:context>
    <inkml:brush xml:id="br0">
      <inkml:brushProperty name="width" value="0.05" units="cm"/>
      <inkml:brushProperty name="height" value="0.05" units="cm"/>
      <inkml:brushProperty name="color" value="#FF66CC"/>
    </inkml:brush>
  </inkml:definitions>
  <inkml:trace contextRef="#ctx0" brushRef="#br0">0 1218 24575,'19'-19'0,"-2"0"0,-1 0 0,-1-2 0,0 0 0,20-42 0,-10 5 0,-4-1 0,-2-1 0,-3-1 0,-3 0 0,4-67 0,-9 81 0,2 0 0,2 0 0,33-77 0,78-125 0,-85 178 0,-28 49-1365,-2 1-5461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90"/>
    </inkml:context>
    <inkml:brush xml:id="br0">
      <inkml:brushProperty name="width" value="0.05" units="cm"/>
      <inkml:brushProperty name="height" value="0.05" units="cm"/>
      <inkml:brushProperty name="color" value="#FF66CC"/>
    </inkml:brush>
  </inkml:definitions>
  <inkml:trace contextRef="#ctx0" brushRef="#br0">0 148 24575,'1'1'0,"-1"-1"0,1 1 0,0-1 0,-1 1 0,1 0 0,0-1 0,-1 1 0,1-1 0,0 0 0,0 1 0,-1-1 0,1 1 0,0-1 0,0 0 0,0 0 0,0 1 0,0-1 0,-1 0 0,1 0 0,0 0 0,0 0 0,0 0 0,0 0 0,0 0 0,0 0 0,0 0 0,0 0 0,-1-1 0,1 1 0,0 0 0,0 0 0,0-1 0,0 1 0,-1-1 0,1 1 0,0 0 0,1-2 0,43-14 0,-40 14 0,26-12 0,0-1 0,29-20 0,-31 18 0,0 0 0,34-13 0,-60 29 0,1 0 0,-1 0 0,0 1 0,1-1 0,-1 1 0,1-1 0,-1 1 0,1 0 0,-1 0 0,1 0 0,-1 1 0,1-1 0,-1 1 0,0-1 0,1 1 0,-1 0 0,0 0 0,0 1 0,0-1 0,1 0 0,-2 1 0,1 0 0,0 0 0,0-1 0,-1 1 0,1 1 0,-1-1 0,1 0 0,-1 1 0,0-1 0,0 1 0,2 3 0,9 12 0,-2 0 0,0 1 0,14 34 0,-9-18 0,28 41-1365,-35-53-5461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19:01:24.591"/>
    </inkml:context>
    <inkml:brush xml:id="br0">
      <inkml:brushProperty name="width" value="0.05" units="cm"/>
      <inkml:brushProperty name="height" value="0.05" units="cm"/>
      <inkml:brushProperty name="color" value="#FF66CC"/>
    </inkml:brush>
  </inkml:definitions>
  <inkml:trace contextRef="#ctx0" brushRef="#br0">0 7000 24575,'1'-3'0,"0"-1"0,1 1 0,-1-1 0,1 0 0,0 1 0,0 0 0,0-1 0,0 1 0,0 0 0,1 0 0,0 0 0,-1 0 0,7-4 0,42-32 0,145-71 0,-134 79 0,102-69 0,-70 29 0,-3-3 0,135-145 0,-45 42 0,-122 125 0,-2-3 0,-4-2 0,46-64 0,-37 35 0,-14 21 0,-4-1 0,38-77 0,-26 38 0,-36 71 0,-1 0 0,-2-2 0,-2 0 0,12-46 0,3-33 0,-14 60 0,-3 0 0,-2-1 0,4-91 0,-13 108 0,14-71 0,-9 69 0,4-64 0,-15 43 0,-2 0 0,-3 1 0,-19-61 0,2 2 0,-22-74 0,-8-40 0,34 137 0,-5 0 0,-5 1 0,-87-175 0,21 100 0,50 95 0,15 15 0,-26-71 0,32 70 0,-141-291 0,-79-103 0,185 336 0,32 56 0,-3 1 0,-4 2 0,-67-86 0,59 88 0,-56-95 0,58 85 0,25 38 0,2-1 0,1 0 0,2-1 0,1 0 0,2-1 0,2 0 0,-6-53 0,6-25 0,7-112 0,3 99 0,-4 106 32,0 0 1,-1 1-1,-8-25 0,-3-25-1526,11 43-5332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72 24575,'-8'7'0,"10"-9"0,15-11 0,8-5 0,-17 12 0,0-1 0,0 1 0,1 1 0,0 0 0,0 1 0,0 0 0,13-4 0,-21 8 0,0 0 0,1 0 0,-1 0 0,1 0 0,-1 1 0,1-1 0,-1 0 0,0 0 0,1 1 0,-1 0 0,1 0 0,-1-1 0,0 1 0,0 0 0,1-1 0,-2 2 0,2-1 0,-1-1 0,1 4 0,24 27 0,-12-13 0,-12-16-79,0 0-82,1 1 1,-1-1-1,1 0 0,-1 1 0,1-1 0,0 0 1,5 3-1,-1-3-6665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24575,'1'0'0,"-1"1"0,1-1 0,0 0 0,0 0 0,-1 1 0,1 0 0,0-1 0,-1 1 0,0-1 0,1 1 0,-1 0 0,1-1 0,0 0 0,-1 1 0,0 0 0,0 0 0,1-1 0,-1 1 0,0 0 0,1-1 0,-1 1 0,0 0 0,0 0 0,0 0 0,0 0 0,0-1 0,0 2 0,2 26 0,-2-25 0,0 3 0,0 5 0,1 0 0,-1 0 0,2 0 0,3 18 0,-3-25 0,-1 0 0,1-1 0,0 0 0,-1 1 0,1-1 0,1 0 0,-1 0 0,1 0 0,-1-1 0,1 1 0,-1-1 0,1 1 0,0-1 0,0 1 0,0-1 0,0 0 0,7 2 0,17 10 0,35 24 0,-44-26 0,-1-1 0,2 0 0,0-1 0,1-2 0,20 7 0,-6-3 0,0 1 0,-1 2 0,0 1 0,56 37 0,-71-42 0,1-2 0,-1 0 0,23 7 0,27 11 0,-45-14 0,-1-3 0,-1 1 0,38 11 0,-27-11 0,-20-7 0,0 0 0,-1-1 0,1-1 0,1 1 0,22 0 0,-20-2 0,2 1 0,-2 0 0,2 1 0,20 8 0,17 2 0,-46-13-1365,-2-1-5461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12 24575,'0'0'0,"0"-1"0,-1 0 0,1 1 0,0-1 0,0 1 0,0-1 0,0 0 0,-1 1 0,1 0 0,-1-1 0,1 1 0,0-1 0,0 1 0,-1 0 0,1-1 0,-1 1 0,0-1 0,1 1 0,0 0 0,-1-1 0,1 1 0,-1 0 0,1 0 0,-1 0 0,1 0 0,-1-1 0,0 1 0,1 0 0,-1 0 0,1 0 0,-1 0 0,1 0 0,-1 0 0,0 0 0,1 0 0,-1 0 0,1 1 0,-1-1 0,0 0 0,1 0 0,0 0 0,-1 0 0,1 0 0,-2 1 0,-23 10 0,23-9 0,0 0 0,-1 0 0,1 0 0,0 1 0,0-1 0,0 1 0,0-1 0,1 1 0,-1-1 0,1 1 0,0 0 0,-1 0 0,2 0 0,-2 0 0,1-1 0,1 1 0,0 0 0,-1 1 0,1-1 0,0 5 0,0-6 0,1 0 0,-1 0 0,0-1 0,0 1 0,1 0 0,0 0 0,0-1 0,-1 2 0,1-2 0,0 0 0,0 1 0,0-1 0,0 1 0,0-1 0,0 1 0,1-1 0,-1 0 0,1 1 0,-1-1 0,1 0 0,-1 0 0,0-1 0,2 1 0,-2 1 0,0-2 0,2 0 0,-2 1 0,1 0 0,0-1 0,0 0 0,-1 0 0,1 1 0,0-1 0,0 0 0,3-1 0,-3 1 0,-1 0 0,1 0 0,1-1 0,-2 1 0,1-1 0,0 1 0,0-1 0,-1 0 0,1 0 0,0 0 0,-1 0 0,1 0 0,-1-1 0,0 2 0,1-2 0,-1 1 0,1-1 0,-1 1 0,0 0 0,0-1 0,0 0 0,0 1 0,0-1 0,0 0 0,0 1 0,-1-2 0,1 1 0,-1 1 0,1-1 0,-1 0 0,0 0 0,0-3 0,0 3 0,1 0 0,-1 0 0,0 0 0,0-1 0,-1 1 0,1 0 0,0 0 0,0 0 0,-1 0 0,0 0 0,1 0 0,-1-1 0,0 2 0,0-1 0,0 0 0,0 0 0,0 0 0,-1 1 0,1-1 0,0 0 0,-1 1 0,1-1 0,-1 1 0,0-1 0,1 2 0,-1-2 0,-1 1 0,2 0 0,-3-1 0,2 2 0,1-1 0,-1 1 0,1 0 0,0 0 0,-1 0 0,0 0 0,1 0 0,-1 0 0,1 0 0,-1 1 0,1-1 0,0 1 0,-1-1 0,1 0 0,0 1 0,0 0 0,-1 0 0,1-1 0,-1 1 0,2 0 0,-2-1 0,1 2 0,0-1 0,0-1 0,0 2 0,0-1 0,0 0 0,0 0 0,0 1 0,1-2 0,-1 2 0,1-1 0,-1 1 0,0-1 0,1 1 0,0-1 0,0 0 0,-1 3 0,0-1 0,1 0 0,-1-1 0,1 1 0,-1 1 0,1-1 0,0 0 0,0-1 0,0 1 0,1 0 0,0 0 0,-1 0 0,1 0 0,0 0 0,-1-1 0,2 1 0,-1 0 0,0-1 0,4 6 0,-4-6 0,1-1 0,-1 0 0,1 1 0,0-1 0,-1 1 0,1-2 0,0 2 0,-1-1 0,1 0 0,1 0 0,-2-1 0,1 1 0,0 0 0,0 0 0,0-1 0,1 0 0,-1 0 0,0 0 0,0 0 0,-1 0 0,2 0 0,-1 0 0,0 0 0,0 0 0,0-1 0,0 1 0,4-2 0,-5 0 0,1 2 0,-1-2 0,1 1 0,-1 0 0,1 0 0,-1-1 0,0 1 0,0-1 0,0 1 0,0-1 0,0 0 0,0 1 0,0-1 0,0 0 0,-1 1 0,1-1 0,-1 0 0,1 0 0,-1 1 0,0-1 0,1 0 0,-1 0 0,0 0 0,0 0 0,-1 0 0,1 0 0,0 1 0,-1-1 0,1 0 0,0 0 0,-2-2 0,1 3 0,1 0 0,0 0 0,-1-1 0,1 2 0,-1-2 0,1 2 0,-1-2 0,0 1 0,0 0 0,1 0 0,-1 1 0,0-2 0,1 2 0,-1-1 0,-1 0 0,0-1 0,2 2 0,-1 0 0,0 0 0,1-1 0,-1 1 0,1 0 0,-1 0 0,0 0 0,1 0 0,0 0 0,-1 0 0,0 0 0,1 0 0,-1 0 0,1 0 0,-1 0 0,0 0 0,1 0 0,0 1 0,-1-1 0,0 0 0,1 1 0,-1-1 0,1 0 0,-1 0 0,0 1 0,1 1 0,-1-2 0,1 1 0,-1 0 0,0-1 0,1 1 0,0 0 0,0 0 0,-1 0 0,1 0 0,-1 0 0,1 0 0,0 0 0,0 0 0,0 0 0,0 0 0,0 0 0,0 0 0,0 0 0,0 0 0,1 0 0,-1 0 0,0 0 0,1 0 0,-1 0 0,0-1 0,0 2 0,1-2 0,0 1 0,0 0 0,-1 0 0,0-1 0,1 1 0,0 0 0,-1-1 0,1 1 0,0 0 0,2 0 0,-2 1 0,1-1 0,-1 0 0,0 0 0,1 0 0,0 0 0,-1 0 0,2 0 0,-2 0 0,1-1 0,0 0 0,0 1 0,-1-1 0,1 1 0,0-1 0,0 0 0,0 0 0,0 0 0,0 0 0,0 0 0,0-1 0,-1 1 0,1-1 0,1 1 0,-2 0 0,1-1 0,0 0 0,0 0 0,-1 0 0,1 0 0,-1 0 0,1 0 0,0 0 0,-1-1 0,0 1 0,0-1 0,1 1 0,-1 0 0,0-1 0,0 1 0,0-1 0,0 0 0,0 1 0,0-1 0,-1 0 0,1 0 0,-1 1 0,1-2 0,0 1 0,-1 1 0,0-1 0,0 0 0,0 0 0,0 0 0,0 0 0,0 1 0,0-2 0,-1 1 0,0 1 0,1-1 0,-1 0 0,1 0 0,-1 1 0,0-1 0,0 0 0,0 1 0,-2-3 0,3 3 0,0 0 0,-1 0 0,0 1 0,0-1 0,1 0 0,-1 0 0,0 1 0,1-1 0,-1 0 0,0 1 0,0 0 0,1-1 0,-2 0 0,2 1 0,-1-1 0,0 1 0,0 0 0,0 0 0,0 0 0,0 0 0,0-1 0,0 1 0,0 0 0,0 0 0,0 0 0,0 0 0,0 1 0,0-1 0,0 0 0,1 0 0,-2 0 0,1 0 0,1 1 0,-2 0 0,2-1 0,-1 1 0,0-1 0,0 0 0,1 1 0,-1 0 0,0-1 0,1 1 0,-1 0 0,0 0 0,0-1 0,1 1 0,-1 0 0,0 2 0,-2 1 0,1 0 0,0 0 0,1 1 0,-1-1 0,1 0 0,-1 1 0,1-1 0,0 10 0,7 20 0,-6-34 0,0 1 0,0 0 0,0-1 0,0 1 0,0 0 0,1 0 0,-1-1 0,0 0 0,0 1 0,0 0 0,1-1 0,-1 0 0,1 1 0,-1 0 0,1 0 0,-1-1 0,0 0 0,1 1 0,-1-1 0,1 1 0,-1-1 0,0 0 0,1 0 0,0 1 0,0-1 0,-1 1 0,1-1 0,-1 0 0,1 0 0,-1 1 0,1-1 0,0 0 0,0 0 0,-1 0 0,1 0 0,0 0 0,-1 0 0,0 0 0,1 0 0,0 0 0,0-1 0,-1 1 0,1 0 0,0 0 0,-1-1 0,0 1 0,3-1 0,-3 0 0,2 0 0,-2 0 0,2-1 0,-1 1 0,0 0 0,0 0 0,-1-1 0,1 1 0,0 0 0,0-1 0,-1 1 0,0-1 0,1 0 0,-1 1 0,1-1 0,-1 1 0,0-1 0,0 0 0,0 1 0,0-1 0,0 1 0,0-1 0,0 0 0,-1 1 0,1 0 0,-1-1 0,1 1 0,0-1 0,-1 0 0,0 1 0,0-1 0,0 2 0,0-2 0,1 1 0,-2-1 0,1 2 0,0-2 0,0 1 0,0 0 0,-1 0 0,1 0 0,-2-1 0,2 1 0,0 0 0,0 0 0,-1 0 0,1 0 0,-1 0 0,0 0 0,1 1 0,-1 0 0,1-1 0,-1 0 0,0 1 0,1 0 0,-1 0 0,0-1 0,1 1 0,-3 0 0,2 1 0,1-1 0,0 0 0,0 0 0,1 1 0,-1 0 0,-1-1 0,2 0 0,-1 1 0,0 0 0,1-1 0,-2 1 0,1 0 0,1 0 0,0-1 0,-1 1 0,0 0 0,1 0 0,-1 0 0,1 0 0,-1-1 0,0 2 0,1-2 0,0 2 0,0-1 0,0-1 0,0 2 0,-1-2 0,1 2 0,0 1 0,0-2 0,0 1 0,0-1 0,1 0 0,-1 2 0,0-2 0,0 0 0,0 1 0,1-1 0,0 1 0,0-1 0,-1 1 0,0-1 0,2 0 0,-2 1 0,1-1 0,0 0 0,0 0 0,0 1 0,0-1 0,0 0 0,1 0 0,-1 0 0,0 0 0,1 0 0,-1-1 0,0 1 0,0 0 0,1-1 0,1 1 0,-2 0 0,1-1 0,-2 1 0,2-1 0,-2 0 0,2 0 0,-1 0 0,0 0 0,0 0 0,0 0 0,1 0 0,-1 0 0,0 0 0,0 0 0,0 0 0,0-1 0,0 1 0,0-1 0,0 1 0,1-1 0,-2 1 0,2-1 0,-2 1 0,1-1 0,0 1 0,0-1 0,0-1 0,0 2 0,-1-1 0,1 0 0,0 1 0,0-2 0,-1 1 0,0 0 0,1 0 0,0 1 0,-1-2 0,0 1 0,0 0 0,1 0 0,-1-2 0,1 1 0,0-2 0,-1 0 0,0 2 0,0-2 0,0 0 0,0 2 0,-1-2 0,1 0 0,-1 2 0,0-2 0,0 1 0,-3-5 0,4 6 0,0 2 0,-1-2 0,0 1 0,1 0 0,-1 0 0,0 0 0,0-1 0,0 2 0,0-1 0,0 0 0,0 0 0,0 0 0,0 0 0,0 1 0,0-1 0,-1 1 0,1-1 0,0 1 0,0-1 0,-1 1 0,1-1 0,0 1 0,0 0 0,-1 0 0,1-1 0,0 1 0,-1 0 0,1 1 0,0-1 0,0 0 0,-1 0 0,1 1 0,0-1 0,-3 1 0,2 0 4,1 0 0,-1 0 0,2 1 0,-2-2 0,1 2-1,-1-1 1,2 1 0,-2-2 0,2 2 0,-1-1 0,-1 1 0,2 0-1,-1-1 1,0 1 0,1-1 0,0 1 0,-1 0 0,0-1 0,1 1 0,0-1-1,-1 1 1,1 0 0,0-1 0,0 2 0,0-2 0,1 0 0,-1 2-1,1-2 1,-1 1 0,1 1 0,-1-1-55,0 0 0,1 0-1,-1-1 1,1 1 0,-1 0 0,1 0 0,0-1-1,0 1 1,-1-1 0,1 1 0,0 0 0,0-1-1,0 1 1,0-1 0,1 0 0,-1 0-1,1 1 1,-2-1 0,2 0 0,0 0 0,-1 0-1,1 0 1,-1-1 0,1 2 0,0-2 0,-1 0-1,1 1 1,3 1 0,2-4-6775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3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1 874 24575,'0'-1'0,"1"0"0,-1 0 0,0 0 0,1 0 0,0 0 0,0 0 0,-1 0 0,1 0 0,0 1 0,-1-1 0,1 0 0,1 0 0,-2 0 0,1 1 0,0-1 0,0 1 0,0-1 0,0 0 0,0 1 0,2-1 0,25-10 0,-25 10 0,22-8 0,51-17 0,76-39 0,-107 41 0,-2-1 0,-1-1 0,55-47 0,77-59 0,-146 108 0,-9 8 0,1-1 0,-3 0 0,22-26 0,-15 14 0,-15 18 0,0 0 0,-1 0 0,0 0 0,0-2 0,-2 1 0,0 0 0,7-18 0,9-27-46,-13 38 116,9-32 0,-16 45-203,-1 0 1,0 0-1,0 0 0,0 0 1,-1 1-1,0-1 0,-1 0 1,1 0-1,-1 0 1,-2-7-1,0 4-6693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74 24575,'6'-1'0,"-1"1"0,0-1 0,1 0 0,0-2 0,-1 2 0,1-1 0,-1 0 0,0-1 0,-1 0 0,1 0 0,0 0 0,0 0 0,-1-1 0,5-4 0,-4 3 0,0 1 0,1 0 0,0 0 0,-1 0 0,2 0 0,-1 2 0,0-1 0,8-2 0,-9 4-76,0 1 1,-1 1-1,1-1 0,0 0 0,-1 1 0,1 1 0,-1-2 0,1 2 1,0-1-1,-1 1 0,0 0 0,0 1 0,0-1 0,0 1 1,0-1-1,-1 1 0,7 6 0,-2-3-6750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24575,'0'24'0,"-1"-4"0,5 42 0,-2-55 0,-1 0 0,1 0 0,0 0 0,1 0 0,-1 0 0,1 0 0,1 0 0,-1-1 0,7 8 0,15 17 0,2-1 0,2-1 0,53 42 0,-53-51 0,0-1 0,2-2 0,1 0 0,42 14 0,-23-9 0,-13-7 0,0-3 0,47 11 0,-8-3 0,-52-11 0,0 1 0,35 20 0,16 6 0,29 15-1365,-95-48-5461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18 24575,'-6'1'0,"0"0"0,1-1 0,-1 2 0,0-1 0,1 1 0,0 0 0,-1 0 0,1 0 0,0 1 0,0 0 0,-9 6 0,12-8 0,1 1 0,-1-1 0,0 1 0,0-1 0,0 0 0,1 2 0,-1-1 0,1-1 0,-1 1 0,1 0 0,-1 1 0,1-1 0,0 0 0,0 0 0,0 0 0,0 1 0,1-1 0,0 0 0,-1 0 0,0 1 0,1-1 0,0 1 0,0-1 0,0 1 0,0-1 0,1 1 0,-1-1 0,1 1 0,-1-1 0,2 3 0,-1-3 0,1-1 0,-2 1 0,2 0 0,-1-1 0,1 1 0,0-1 0,-1 0 0,1 0 0,0 1 0,-1-2 0,1 2 0,1-1 0,-2-1 0,1 1 0,0 0 0,0-1 0,0 0 0,0 1 0,0-1 0,0 0 0,0 1 0,0-1 0,1 0 0,-1-1 0,3 0 0,-3 1 0,1 0 0,-1 0 0,0 0 0,0-1 0,0 1 0,0-1 0,0 1 0,0-1 0,0 0 0,0 0 0,0 0 0,0 0 0,0 0 0,-1-1 0,2 1 0,-2 0 0,0-1 0,1 0 0,-1 1 0,1-1 0,-1 0 0,1 1 0,-1-2 0,1-1 0,-2 1 0,1 0 0,-1 1 0,0-1 0,0 0 0,0 0 0,0 0 0,-1 0 0,0 0 0,1 1 0,-1-1 0,0 1 0,0-1 0,0 0 0,0 1 0,-1-1 0,1 1 0,-1 0 0,1-1 0,-1 1 0,0 0 0,0-1 0,0 1 0,0 1 0,0-1 0,0 0 0,-1 1 0,1-1 0,-1 1 0,1 0 0,-1-1 0,0 1 0,1 1 0,-1-2 0,0 2 0,0 0 0,0-1 0,1 1 0,-1-1 0,0 1 0,0 0 0,0 1 0,0-1 0,1 1 0,-1-1 0,0 0 0,1 1 0,-1 0 0,0 0 0,0 1 0,-2 0 0,4-1 0,-1 0 0,2 0 0,-2-1 0,1 1 0,0 0 0,0-1 0,0 2 0,0-1 0,0 0 0,1 0 0,-1 0 0,0 0 0,1 0 0,-1 1 0,0-1 0,0 0 0,1 0 0,0 1 0,0-1 0,-1 0 0,1 1 0,0-1 0,0 0 0,0 0 0,0 1 0,0-1 0,0 1 0,0-1 0,1 1 0,-1-1 0,0 0 0,0 0 0,1 1 0,0-1 0,-1 0 0,2 2 0,-1-1 0,1 1 0,0-1 0,-1-1 0,2 1 0,-1 0 0,0 0 0,0-1 0,0 1 0,0-1 0,0 1 0,1-2 0,-1 2 0,1-2 0,-1 1 0,1 0 0,-1 0 0,1-1 0,2 1 0,-2-1 0,-1 1 0,1-1 0,-1 0 0,1-1 0,-1 1 0,1 0 0,-1-1 0,1 1 0,-1-1 0,0 0 0,1 0 0,-1 0 0,0 0 0,1 0 0,-1-1 0,0 1 0,4-3 0,-6 3 0,1 0 0,-1 1 0,1-1 0,-1 0 0,1 0 0,-1 0 0,1 0 0,-1 1 0,1-2 0,-1 1 0,0 1 0,0-2 0,0 2 0,0-2 0,0 1 0,0 1 0,0-2 0,0 0 0,0 0 0,-1 0 0,0 0 0,0 0 0,1 0 0,-1 0 0,0 0 0,0 0 0,-1 0 0,2 1 0,-2-1 0,-2-2 0,1 1 0,0 1 0,0 0 0,0 1 0,0-1 0,-1 0 0,2 1 0,-2-1 0,0 1 0,1 0 0,-1 0 0,-3 0 0,7 0 0,-2 1 0,1 0 0,1 0 0,-1 0 0,0 0 0,0 0 0,0-1 0,0 1 0,1 0 0,-2 0 0,2 1 0,-1-1 0,0 0 0,0 0 0,0 0 0,0 0 0,1 0 0,-1 1 0,0-1 0,0 1 0,0-1 0,0 0 0,1 1 0,-1 0 0,0-1 0,1 1 0,-1-1 0,1 1 0,-1 0 0,0-1 0,1 1 0,0 0 0,-1 0 0,1-1 0,-1 1 0,1 0 0,-1 0 0,1 0 0,0 0 0,0-1 0,0 2 0,0-2 0,0 1 0,0 0 0,0 0 0,0 0 0,0 0 0,0 1 0,0 0 0,0-1 0,1 1 0,0 0 0,0 0 0,-1-1 0,1 1 0,0 0 0,-1-1 0,2 1 0,-1-1 0,0 1 0,0-1 0,0 1 0,1-1 0,-1 0 0,0 0 0,1 1 0,-1-2 0,1 2 0,-1-2 0,3 2 0,-1-1 0,0 1 0,1-1 0,-2 0 0,2 0 0,0-1 0,-1 1 0,1-1 0,-1 1 0,1-1 0,6-1 0,-7 1 0,-1-1 0,1 1 0,-1 0 0,1-1 0,-1 0 0,0 0 0,1 0 0,-1 0 0,0 0 0,0-1 0,0 1 0,1 0 0,-1-1 0,3-2 0,-5 2 0,2 1 0,-1 0 0,-1-1 0,1 1 0,0-1 0,-1 1 0,1-1 0,0 0 0,-1 1 0,1-1 0,-1 0 0,0 1 0,0-1 0,0 1 0,0-1 0,0 1 0,0-1 0,0 0 0,0 1 0,-1-1 0,1 1 0,-1-1 0,0 0 0,0-1 0,0 1 0,1 1 0,-1-1 0,-1 1 0,2-1 0,-2 1 0,1 0 0,0 0 0,0-1 0,-1 2 0,1-1 0,-1 0 0,1 0 0,0 0 0,-1 0 0,1 1 0,-1-1 0,0 0 0,1 1 0,-1 0 0,0 0 0,1-1 0,-1 1 0,0 0 0,1 0 0,-1 0 0,0 0 0,0 0 0,1 1 0,-1-1 0,0 0 0,1 0 0,-1 1 0,1 0 0,-1-1 0,0 1 0,1 0 0,-2 1 0,1-1 0,2-1 0,-2 0 0,1 1 0,0-1 0,0 1 0,0 0 0,0-1 0,0 1 0,0 0 0,0-1 0,1 2 0,-1-1 0,0-1 0,0 1 0,0 0 0,1 0 0,-1 1 0,1-2 0,-1 2 0,1-2 0,-1 2 0,1-1 0,0 0 0,0 0 0,-1 0 0,1 1 0,0-1 0,0 0 0,0 0 0,0 1 0,0-1 0,1 0 0,-1 0 0,0 0 0,0 0 0,0 1 0,1-2 0,-1 2 0,1-2 0,-1 2 0,1-1 0,0 0 0,0 0 0,-1-1 0,1 2 0,0-1 0,-1-1 0,1 1 0,1 0 0,-2-1 0,1 1 0,2 1 0,-2-1 0,-1 0 0,1-1 0,0 1 0,-1 0 0,2 0 0,-1-1 0,-1 1 0,2-1 0,-2 1 0,1-1 0,1 0 0,-2 1 0,2-1 0,-2 1 0,2-1 0,-1 0 0,0 1 0,0-1 0,0 0 0,1 0 0,-2 0 0,2 0 0,-2-1 0,2 1 0,-1 0 0,0-1 0,0 1 0,0-1 0,0 1 0,0 0 0,0-1 0,0 1 0,0-1 0,0 1 0,0-1 0,-1 0 0,2 0 0,-2 1 0,1-1 0,0 0 0,0 0 0,-1 0 0,2-2 0,-2 2 0,0-1 0,0 1 0,1 0 0,-1-1 0,0 1 0,0-1 0,1 1 0,-2-1 0,1 0 0,0 1 0,0 0 0,-1-1 0,1 1 0,0-1 0,-1 1 0,1-1 0,-1 1 0,1 0 0,-1-1 0,0 1 0,0 0 0,0 0 0,0 0 0,0-1 0,0 1 0,0 0 0,0 1 0,0-2 0,-1 1 0,1 1 0,0-1 0,-3-1 0,3 1 0,0 0 0,0 1 0,-1-1 0,2 0 0,-2 1 0,2 0 0,-2-1 0,1 1 0,-1-1 0,2 1 0,-2-1 0,1 1 0,0 0 0,0 0 0,-1 0 0,1 0 0,-1 0 0,2 0 0,-2 1 0,1-1 0,0 0 0,0 1 0,-1 0 0,1-1 0,0 0 0,0 1 0,0 0 0,-1-1 0,2 1 0,-2 0 0,2 0 0,-1-1 0,0 1 0,0 0 0,0 0 0,0 0 0,1 0 0,-1 0 0,0 2 0,0-2 0,1 1 0,-1 0 0,1-1 0,0 1 0,0 0 0,-1-1 0,2 1 0,-1 0 0,0-1 0,0 1 0,1 0 0,-1-1 0,1 1 0,-1 0 0,1-1 0,0 1 0,-1-1 0,1 1 0,0 0 0,0-1 0,0 0 0,0 0 0,0 1 0,0-1 0,0 0 0,1 0 0,-1 0 0,0 0 0,4 1 0,0 1 0,-1-1 0,2 1 0,-1-2 0,0 1 0,0-1 0,0 0 0,8 1 0,-11-2 0,1 0 0,-1 0 0,0 0 0,0 0 0,0 0 0,0 0 0,0-1 0,1 1 0,2-2 0,-4 1 0,0 0 0,-1 1 0,1 0 0,0-1 0,0 1 0,-1-1 0,1 1 0,0-1 0,-1 0 0,1 0 0,-1 1 0,1-1 0,0 0 0,-1 1 0,0-1 0,0-1 0,1 2 0,-1-1 0,1 0 0,-1 1 0,0-2 0,0 1 0,0 1 0,0-2 0,0-1 0,-1 1 0,0-1 0,1 0 0,-1 0 0,-1 1 0,2-1 0,-2 1 0,1-1 0,-1 1 0,1 0 0,-1-1 0,0 1 0,0 0 0,-3-3 0,1 0 0,-1 1 0,0-1 0,0 2 0,-11-9 0,15 12 0,0-1 0,0 1 0,1 0 0,-2 0 0,2 0 0,-1 0 0,0-1 0,0 1 0,1 0 0,-1 0 0,0 0 0,1 0 0,-1 0 0,0 0 0,0 0 0,0 0 0,0 1 0,1-1 0,-1 0 0,0 0 0,0 0 0,1 1 0,-1-1 0,0 1 0,1-1 0,-1 1 0,0-1 0,1 0 0,-1 2 0,-1 0 0,1-1 0,-1 1 0,1 1 0,0-1 0,0-1 0,0 1 0,0 0 0,0 1 0,0-1 0,0 4 0,0-3 0,0-1 0,1 0 0,0 0 0,0 1 0,0-1 0,-1 1 0,1-1 0,1 0 0,-1 1 0,0-1 0,0 1 0,1-1 0,0 1 0,0-1 0,-1 0 0,1 0 0,0 0 0,0 0 0,1 0 0,-1 1 0,0-2 0,1 1 0,1 2 0,-2-3-2,0 0 0,0 0 0,0-1-1,0 0 1,-1 1 0,2 0 0,-1-1-1,0 0 1,0 0 0,-1 1 0,2-1-1,-1 0 1,0 0 0,0 1 0,0-1 0,0 0-1,0 0 1,0-1 0,0 1 0,0 0-1,1 0 1,-2-1 0,2 1 0,-2 0-1,2 0 1,-1-1 0,-1 1 0,2-1-1,-2 1 1,1-1 0,1 0 0,-2 0 0,1 1-1,0-1 1,0-1 0,1 0 16,-1 0 0,0-1 1,0 1-1,0-1 0,0 1 1,-1-1-1,1 1 0,-1-1 0,1 0 1,-1 1-1,0-1 0,0 0 1,-1-4-1,1 4-27,0 1 1,-1 0-1,1 0 1,0 0-1,-1-1 1,0 1-1,0-1 0,0 1 1,0 0-1,0 0 1,0 1-1,0-2 1,-1 1-1,1 1 1,-3-3-1,3 3-23,0 1 1,0-1-1,0 0 0,0 1 1,0 0-1,0 0 0,0 0 1,0 0-1,0-1 0,0 1 1,-1 0-1,1 0 0,0 0 1,0 1-1,0-1 0,0 0 1,0 0-1,0 0 0,0 0 1,-1 1-1,2 0 0,-1-1 1,0 1-1,0-1 0,0 1 1,0 0-1,0-1 0,0 1 1,1 0-1,-1 0 0,0-1 1,0 1-1,1 0 0,-1 0 1,0 1-1,-5 5-6790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1884 24575,'6'-1'0,"2"-1"0,-1 1 0,-1-1 0,1 0 0,0-1 0,-1 1 0,8-6 0,13-4 0,38-11 0,-27 11 0,59-28 0,-40 13 0,66-20 0,-70 28 0,-1 0 0,138-58 0,39-44 0,-207 108 0,32-22 0,-34 20 0,38-20 0,-27 17 0,-1-2 0,-1-1 0,-1-1 0,36-36 0,37-41 0,23-25 0,-44 42 0,-63 63 0,-1-1 0,0-1 0,-2 0 0,0-1 0,16-35 0,-11 21 0,-3 6 0,-1-1 0,-1-1 0,12-41 0,-18 47 0,2 0 0,17-34 0,-16 39 0,-1-1 0,-1 0 0,10-40 0,-6 17 0,32-85 0,-38 116-170,-2-1-1,0 0 0,-1 0 1,-1 0-1,0-1 0,-1 1 1,1-27-1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16 109 24575,'0'1'0,"-1"-1"0,1 0 0,-1 0 0,1 0 0,-1 0 0,0 1 0,1-1 0,0 0 0,-1 0 0,0-1 0,1 1 0,0 0 0,-1 0 0,1 0 0,-1 0 0,0-1 0,1 1 0,0 0 0,-1 0 0,1 0 0,-1 0 0,1-1 0,0 1 0,-1 0 0,1-1 0,-1 1 0,1 0 0,-1-1 0,1 1 0,0-1 0,0 1 0,-1-1 0,1 1 0,0-1 0,0 0 0,1 0 0,-1-1 0,0 2 0,0-2 0,1 2 0,0-2 0,0 1 0,-1 1 0,1-2 0,0 2 0,-1-1 0,1 0 0,2-1 0,33-24 0,-6 5 0,-20 14 0,0 0 0,0 1 0,0 0 0,20-8 0,-28 14 0,-1 0 0,1 0 0,-2 0 0,2 0 0,-1 0 0,0 0 0,0 1 0,1-1 0,-1 0 0,0 0 0,0 1 0,1-1 0,-2 1 0,2 0 0,-2-1 0,2 1 0,-1 0 0,0-1 0,0 1 0,-1 0 0,2 0 0,-1 0 0,-1 0 0,1-1 0,0 3 0,22 32 0,-13-18 0,-9-15-107,0 0 10,1 0 1,-1 0-1,0 0 0,0-1 0,1 1 0,0 0 1,-1-1-1,1 0 0,0 1 0,-1-1 1,2 1-1,1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24575,'-1'1'0,"0"-1"0,1 0 0,-1 0 0,0 1 0,1-1 0,-1 1 0,1 0 0,-1-1 0,0 0 0,1 1 0,0 0 0,-1-1 0,0 1 0,1 0 0,0-1 0,0 1 0,-1-1 0,1 1 0,0 0 0,-1-1 0,1 1 0,0 0 0,-1 0 0,1 0 0,0 0 0,0-1 0,0 2 0,-1 26 0,1-25 0,0 6 0,0-1 0,1 1 0,0-1 0,1 1 0,0-1 0,0 0 0,1 1 0,0-1 0,0 0 0,1 0 0,0-1 0,10 14 0,-12-18 0,5 8 0,1 1 0,1-2 0,0 0 0,1 0 0,0 0 0,0-1 0,2 0 0,-2-1 0,22 11 0,12 4 0,59 23 0,-101-45 0,33 13 0,23 10 0,96 27 0,-102-36 0,77 35 0,-46-17 0,-60-26-195,0 0 0,0-2 0,-1 0 0,2-2 0,0-1 0,26-1 0,-39-1-6631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12 24575,'0'-1'0,"0"0"0,-1 1 0,1 0 0,0-1 0,-1 0 0,1 1 0,0-1 0,-1 1 0,1 0 0,0-1 0,0 0 0,-1 1 0,1 0 0,-1 0 0,1-1 0,0 1 0,-1-1 0,1 1 0,-1-1 0,1 1 0,0 0 0,-1 0 0,0 0 0,0 0 0,1-1 0,0 1 0,-1 0 0,0 0 0,1 0 0,0 0 0,-1 0 0,0 0 0,0 0 0,1 0 0,0 0 0,-1 0 0,0 0 0,1 1 0,0-1 0,-1 0 0,0 0 0,0 0 0,1 1 0,-2-1 0,-1 1 0,2 0 0,-1-1 0,0 1 0,0 0 0,1-1 0,-1 1 0,0 1 0,1-2 0,-1 2 0,0-1 0,-1 2 0,1 1 0,1-1 0,-1 0 0,1 1 0,0-1 0,0 1 0,0-1 0,0 2 0,1-2 0,-1 1 0,1-1 0,0 1 0,0 0 0,1 0 0,-1-1 0,0 1 0,1 0 0,1 3 0,-1-5 0,0 0 0,-1 1 0,2-1 0,-1 1 0,0-1 0,0 0 0,1 0 0,-1 0 0,1 0 0,0 0 0,-1 0 0,1-1 0,0 1 0,0-1 0,0 1 0,0-1 0,0 0 0,1 1 0,-1-1 0,0 0 0,0 0 0,1-1 0,-1 1 0,1 0 0,2 0 0,0-1 0,-2 0 0,2 0 0,-2 0 0,1 0 0,0 0 0,0 0 0,0-1 0,-1 0 0,1 0 0,0 0 0,0 0 0,4-4 0,-7 5 0,0-1 0,0 0 0,0 0 0,0 0 0,0 0 0,0-1 0,0 1 0,0 0 0,0 0 0,-1-1 0,1 1 0,0-1 0,-1 2 0,1-2 0,-1 1 0,0-1 0,1 0 0,-1 1 0,0-1 0,0 1 0,0-1 0,0 1 0,0 0 0,0-1 0,0 1 0,-1-1 0,1 1 0,0-1 0,-1 1 0,1 0 0,-1-1 0,0 1 0,1-1 0,-2-1 0,0 1 0,1-1 0,0 1 0,0 0 0,-2 1 0,2-1 0,0-1 0,-2 2 0,2-1 0,-1 1 0,0-1 0,0 1 0,0-1 0,0 1 0,0 0 0,0 0 0,-1 0 0,1 0 0,0 1 0,-1-1 0,1 0 0,-1 1 0,1-1 0,-1 1 0,1 0 0,-1 0 0,1 0 0,-1 0 0,1 0 0,-4 2 0,4-1 0,0-1 0,0 0 0,1 1 0,-1 0 0,0-1 0,0 1 0,1 1 0,-1-2 0,1 2 0,-1-2 0,0 2 0,1-1 0,0 1 0,0-1 0,-1 0 0,1 1 0,0-1 0,0 1 0,0 0 0,0-1 0,1 1 0,-1 0 0,0-1 0,0 1 0,1 0 0,0 0 0,-1 0 0,1 0 0,-1 0 0,1 0 0,0-1 0,0 1 0,1 1 0,-1-2 0,0 1 0,1 0 0,-1 0 0,2 2 0,-1-2 0,-1 0 0,2 0 0,-2 0 0,2 0 0,-1-1 0,0 1 0,0 0 0,1-1 0,-1 1 0,1-1 0,0 1 0,-1-1 0,1 1 0,0-2 0,0 2 0,-1-2 0,2 2 0,-1-1 0,0-1 0,0 1 0,-1-1 0,1 1 0,1-1 0,-1 0 0,0 0 0,0 1 0,0-1 0,0-1 0,0 1 0,1 0 0,2-1 0,-3 1 0,1-1 0,-1 1 0,0 0 0,-1-1 0,1 0 0,1 0 0,-2 1 0,1-1 0,0 0 0,0 0 0,-1 0 0,1 0 0,-1-1 0,0 1 0,1-1 0,-1 1 0,1 0 0,-1-1 0,1 1 0,-2-1 0,2 0 0,-2 1 0,1-1 0,1 0 0,-2 0 0,0 0 0,1 0 0,0 0 0,-1 0 0,0 0 0,0 0 0,0 0 0,0 0 0,0-3 0,0 2 0,-2-1 0,2 1 0,-2 0 0,1 1 0,-1-2 0,1 1 0,-1 1 0,0-1 0,0 0 0,0 1 0,-1-1 0,1 1 0,0 0 0,-1 0 0,1 0 0,-4-2 0,5 4 0,0-1 0,0 0 0,0 0 0,-1 1 0,1-1 0,0 0 0,0 1 0,-1 0 0,1-1 0,0 0 0,-1 1 0,1 0 0,-1-1 0,2 1 0,-2 0 0,1 0 0,-1 0 0,1 0 0,-1 1 0,1-1 0,0 1 0,-1-1 0,1 1 0,0-1 0,0 0 0,-1 1 0,1 0 0,0-1 0,0 1 0,-1 0 0,2 0 0,-2-1 0,1 2 0,1-2 0,-2 1 0,2 1 0,-1-2 0,0 2 0,-1 1 0,1-1 0,1-1 0,0 0 0,0 0 0,-1 1 0,1-1 0,0 1 0,0-1 0,0 0 0,0 1 0,0-1 0,0 1 0,0-1 0,1 0 0,-1 1 0,0-1 0,0 1 0,1-1 0,0 0 0,-1 0 0,1 1 0,0-1 0,0 0 0,-1 0 0,1 0 0,0 0 0,0 0 0,0 1 0,0-2 0,0 1 0,0 0 0,0 0 0,1 0 0,-1 0 0,0-1 0,0 0 0,0 1 0,1 0 0,1-1 0,-1 1 0,-1 0 0,1 0 0,-1-1 0,1 0 0,-1 0 0,0 1 0,0-1 0,1 0 0,-1 1 0,0-1 0,1 0 0,-1 0 0,1-1 0,-1 1 0,1 0 0,-1-1 0,0 1 0,1 0 0,-1 0 0,1-1 0,-1 0 0,0 0 0,0 1 0,1-1 0,-2 0 0,2 1 0,-1-1 0,0-1 0,0 2 0,0-2 0,0 2 0,0-2 0,-1 1 0,2 0 0,-2 0 0,0 0 0,1-1 0,0 1 0,0 0 0,-1-2 0,1 2 0,-1 0 0,1 0 0,-1-1 0,0 2 0,0-1 0,0 0 0,0 0 0,0-1 0,1 2 0,-1-2 0,0 2 0,-1-2 0,1 2 0,0-1 0,0-1 0,0 2 0,0-2 0,-1 2 0,1-1 0,-1-1 0,1 2 0,0-1 0,-1 0 0,0 0 0,0 0 0,1 0 0,-1 1 0,0-1 0,1 0 0,-1 1 0,0-1 0,0 0 0,1 0 0,-2 1 0,2 0 0,-1-1 0,-1 1 0,2-1 0,-1 1 0,0 0 0,0 0 0,-1 0 0,2 0 0,-2-1 0,2 1 0,-2 0 0,1 0 0,1 0 0,-2 1 0,2-1 0,-2 0 0,1 0 0,0 0 0,-1 2 0,0-2 0,0 0 0,1 1 0,-1 0 0,1 0 0,-1-1 0,0 1 0,1 0 0,0 0 0,0 0 0,-1 0 0,1 0 0,0 0 0,0 1 0,-1-1 0,2 0 0,-1 0 0,0 1 0,0-1 0,0 1 0,1 0 0,-1-1 0,1 1 0,-1-1 0,0 0 0,1 2 0,0-2 0,0 0 0,0 2 0,0-2 0,0 0 0,0 2 0,0-2 0,0 0 0,0 2 0,1-2 0,-1 0 0,2 3 0,-1-2 0,0 1 0,1-1 0,-1 0 0,1 0 0,0 1 0,0-1 0,0-1 0,0 1 0,0 0 0,1-1 0,-1 1 0,0-1 0,1 0 0,-1 1 0,1-1 0,4 1 0,-5-2 0,-1 1 0,1 0 0,0 0 0,0-1 0,-1 0 0,2 1 0,-1-1 0,-1 0 0,1 0 0,0 0 0,0 0 0,0-1 0,-1 1 0,2 0 0,-2 0 0,1-1 0,0 0 0,0 0 0,-1 1 0,1-1 0,0 0 0,-1 0 0,1 0 0,0 0 0,1-1 0,-3-1 0,1 2 0,0 0 0,-1-2 0,0 2 0,1-1 0,-1 0 0,0 1 0,0-1 0,0 0 0,0 0 0,0 1 0,0-1 0,0 0 0,-1 0 0,1 1 0,0-1 0,-1 0 0,0 1 0,1-1 0,-1 0 0,0 1 0,0-1 0,0 1 0,0-1 0,0 1 0,0 0 0,-3-3 0,2 2 0,0-1 0,0 1 0,0 0 0,0 0 0,0 0 0,-1-1 0,1 1 0,-1 1 0,0-1 0,1 1 0,-1 0 0,0-1 0,0 1 0,0 0 0,-4-1 0,4 3 0,2-1 0,-1 0 0,0 0 0,0 1 0,0 0 0,1-1 0,-1 1 0,0 0 0,1 0 0,-1 0 0,0 0 0,1 0 0,-1 0 0,1 0 0,-1 1 0,1-1 0,0 1 0,0-1 0,0 0 0,0 1 0,-1 0 0,2-1 0,-1 1 0,0 0 0,1-1 0,-1 1 0,0 0 0,1 0 0,-1 0 0,1 0 0,0 0 0,0 0 0,0 3 0,0-3 0,0 0 0,0 0 0,0 0 0,0 0 0,0 0 0,0 0 0,1 0 0,0 0 0,-1 0 0,1 0 0,-1-1 0,2 2 0,-2-2 0,1 1 0,1 0 0,-2-1 0,2 1 0,-1 0 0,0-1 0,1 0 0,-1 1 0,1-1 0,-1 0 0,1 0 0,0 0 0,-1 1 0,1-2 0,0 1 0,0 0 0,0-1 0,-1 1 0,2 0 0,1 0 0,-1-1 0,0 0 0,-1 0 0,2 0 0,-1 0 0,0-1 0,0 1 0,-1-1 0,1 0 0,0 0 0,0 0 0,0 0 0,-1-1 0,1 1 0,0 0 0,-1-1 0,0 1 0,5-5 0,-6 5 0,0-1 0,0 1 0,0 0 0,-1 0 0,1-1 0,0 1 0,0 0 0,-1 0 0,1-1 0,0 1 0,-1-1 0,0 1 0,0-1 0,0 0 0,1 1 0,-1-1 0,0 1 0,0 0 0,0-1 0,-1 1 0,1-1 0,0 1 0,0-1 0,-1 0 0,1 1 0,-1-1 0,1 2 0,-1-2 0,0 1 0,0-1 0,1 1 0,-1 0 0,0 0 0,0-1 0,-1 2 0,0-3 0,-1 1 0,2 0 0,-1 1 0,0 0 0,0-1 0,0 1 0,0 0 0,0 0 0,0 0 0,0 0 0,-1 0 0,1 1 0,-1-1 0,1 0 0,0 1 0,-1 0 0,1 0 0,0 0 0,-1 0 0,1 0 0,0 0 0,-5 1 0,5 0 0,1-1 0,-1 0 0,1 1 0,0 0 0,0 0 0,-1-1 0,2 1 0,-2 0 0,1-1 0,0 2 0,0-1 0,0-1 0,0 2 0,1-2 0,-2 2 0,1-1 0,1 0 0,-1 0 0,0 1 0,1-1 0,0 1 0,-1-2 0,1 2 0,-1-1 0,1 1 0,-1-1 0,1 0 0,0 1 0,0-1 0,0 1 0,0-1 0,0 1 0,1-1 0,-1 0 0,0 1 0,1-1 0,0 2 0,-1-1 0,1 0 0,0-1 0,-1 1 0,1-1 0,0 0 0,0 1 0,0-1 0,0 1 0,0-2 0,1 2 0,-2-1 0,2 0 0,-1 0 0,1 0 0,-1 0 0,0 0 0,0 0 0,1 0 0,0-1 0,-1 0 0,1 1 0,-1 0 0,0-1 0,2 1 0,-2-1 0,0 0 0,2 0 0,-2 0 0,0 0 0,1 0 0,0 0 0,-1 0 0,4-2 0,-4 2 0,1 0 0,-1-1 0,0 1 0,0 0 0,0 0 0,0-1 0,0 0 0,0 1 0,0 0 0,1-1 0,-2 0 0,2 0 0,-2 1 0,1-2 0,0 2 0,0-1 0,-1 0 0,1 0 0,0 0 0,-1 0 0,1 0 0,0-1 0,0 2 0,-1-2 0,0 2 0,0-2 0,1 1 0,-1 0 0,0 0 0,0-1 0,1 1 0,-1 0 0,0 0 0,-1 0 0,1-1 0,0 1 0,0 0 0,-1 0 0,1-1 0,0 2 0,0-2 0,-1 2 0,0-2 0,0-1 0,0 3-42,1-1-1,-1 0 0,1 0 1,0 1-1,-1-1 0,0 0 1,0 1-1,1-1 0,0 0 1,-1 1-1,0-1 0,1 1 1,-1 0-1,-1-1 0,2 1 1,-1-1-1,0 1 0,1 0 1,-1 0-1,0 0 0,0-1 1,0 1-1,0 0 0,1 0 1,-1 0-1,-1 0 0,2 0 1,-1 0-1,0 1 0,1-1 1,-3 0-1,-4 4-6783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1895 24575,'1'-2'0,"-1"0"0,0 1 0,1-1 0,-1 0 0,1 1 0,0-1 0,0 1 0,0-1 0,-1 0 0,2 1 0,-1-1 0,0 1 0,0 0 0,0 0 0,1-1 0,-1 2 0,0-2 0,1 1 0,-1 0 0,1 0 0,-1 1 0,3-2 0,44-18 0,-29 13 0,31-17 0,-2-2 0,-1-2 0,67-54 0,38-38 0,-131 104 0,7-6 0,35-21 0,136-70 0,-154 86 0,71-55 0,-4 1 0,31-28 0,-39 27 0,-83 63 0,-1 1 0,-1-2 0,0-1 0,29-42 0,12-14 0,62-52 0,-114 120 0,0 0 0,-1-1 0,0 0 0,7-15 0,16-20 0,-11 19 0,19-36 0,3-4 0,-39 63 0,30-42 0,36-69 0,-61 98 0,0 0 0,-2 0 0,5-25 0,-1 8 0,-1 8-59,-5 18-159,-1-2 1,0 1-1,0 0 0,-1 0 1,2-15-1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24575,'-1'8'0,"2"-2"0,9-13 0,10-9 0,-12 9 0,1 0 0,-1 0 0,2 1 0,10-6 0,-18 11 0,0 0 0,0 1 0,0-2 0,0 2 0,0-1 0,0 1 0,0-1 0,0 1 0,0 0 0,1 0 0,-1 0 0,0 0 0,1 0 0,-1 0 0,0 1 0,0-1 0,0 0 0,0 1 0,0 0 0,0 0 0,0-1 0,0 2 0,0-2 0,0 2 0,-1-1 0,3 2 0,5 4 0,0-1 0,1 0 0,0 0 0,0-1 0,1 0 0,-1-1 0,1 1 0,0-3 0,20 6 0,-20-5-1365,-3 1-5461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5.9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24575,'-1'1'0,"0"-1"0,0 0 0,1 0 0,-1 1 0,0-1 0,1 1 0,0 0 0,-1-1 0,0 0 0,0 1 0,1 0 0,0-1 0,-1 1 0,1-1 0,-1 1 0,1 0 0,0-1 0,0 1 0,0 0 0,-1-1 0,1 1 0,0 0 0,-1 0 0,1 0 0,0 0 0,0-1 0,0 2 0,-1 26 0,1-25 0,-1 4 0,1 0 0,1 1 0,-1-1 0,2 0 0,-1 0 0,1 0 0,0 0 0,0 0 0,1 0 0,0-1 0,0 1 0,0-1 0,1 1 0,0-1 0,0 0 0,1-1 0,0 1 0,0-1 0,-1 0 0,2 0 0,0-1 0,0 1 0,-1-1 0,10 4 0,134 74 0,-102-59 0,1-2 0,96 28 0,-114-40 0,44 19 0,-26-8 0,51 9 0,-10-4 0,3 13 0,-56-22 0,42 14 0,-75-29-136,0-1-1,-1 1 1,1-1-1,0 1 1,-1-1-1,1 0 1,-1 0-1,1 0 0,4-1 1,1-1-6690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1 151 24575,'1'-2'0,"-1"-1"0,2 1 0,-1-1 0,0 1 0,0 0 0,1-1 0,-1 1 0,1 0 0,0 1 0,0-1 0,3-3 0,7-8 0,-2-4 0,24-34 0,-31 47 0,0 0 0,1 0 0,-1 0 0,1 1 0,-1 0 0,1 0 0,0 0 0,0 0 0,6-2 0,-7 4 0,-1 0 0,1 0 0,-1 1 0,0 0 0,1-1 0,-1 1 0,0 0 0,1 0 0,-1 0 0,0 0 0,1 1 0,-1-1 0,0 0 0,0 1 0,1 0 0,-1 0 0,0 0 0,3 1 0,4 3 0,0 1 0,16 14 0,-18-15 0,-1 0 0,1 0 0,-1-1 0,13 6 0,0-4-1365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2896 24575,'2'-20'0,"0"1"0,2-1 0,0 1 0,2 0 0,13-35 0,3-10 0,-12 29 0,7-25 0,3 0 0,34-74 0,-30 85 0,14-28 0,67-80 0,-14 25 0,-66 97 0,1 1 0,2 1 0,1 2 0,2 0 0,62-47 0,-66 60 0,1-1 0,49-21 0,10-6 0,46-21 0,-72 38 0,128-48 0,-123 52 0,105-36 0,6 3 0,-46 26 0,20-6 0,-86 20 0,-34 11 0,0-3 0,46-19 0,-61 21 0,-1-2 0,17-12 0,-22 13 0,0 2 0,1-1 0,1 2 0,-1-1 0,0 1 0,17-4 0,-12 6 0,0-1 0,1 0 0,-2 0 0,2-1 0,-2-1 0,30-18 0,-18 8 0,0 2 0,53-22 0,-45 22 0,45-26 0,-43 20 0,-16 8 0,31-22 0,67-53 0,-59 44 0,21-17 0,-36 25 0,-27 21 0,1 1 0,-2-1 0,-1-1 0,1-1 0,-2 0 0,19-30 0,-29 35 0,-1 0 0,0-1 0,-1 1 0,0-1 0,-1 0 0,-1 0 0,0 0 0,-1-16 0,1-56 0,-3-108 0,2 190-105,-1 1 0,1-1 0,0 0 0,0 1 0,-1-1 0,0 0 0,0 0 0,0 0 0,0 1 0,0-1 0,0 1 0,-4-5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24575,'1'0'0,"-1"1"0,1-1 0,0 0 0,0 0 0,-1 1 0,1 0 0,-1-1 0,1 1 0,-1-1 0,1 1 0,-1 0 0,1-1 0,0 0 0,-1 1 0,0 0 0,0 0 0,1-1 0,-1 1 0,0 0 0,1-1 0,-1 1 0,0 0 0,0 0 0,0 0 0,0 0 0,0-1 0,0 2 0,2 26 0,-2-25 0,0 1 0,-1 1 0,2-1 0,-1 1 0,1-1 0,-1 1 0,1 0 0,0-1 0,0 1 0,1-1 0,0 0 0,0 1 0,-1-1 0,2 0 0,-1 0 0,1-1 0,-1 1 0,1 0 0,1-1 0,-1 1 0,0-1 0,1 0 0,-1 0 0,1-1 0,0 1 0,0-1 0,0 1 0,0-2 0,0 1 0,1 0 0,5 1 0,125 60 0,-97-43 0,1-2 0,60 19 0,-72-29 0,-1 1 0,1 1 0,-1 0 0,47 29 0,-57-31 0,-1-1 0,1 0 0,0-1 0,33 7 0,1 1 0,-40-11-227,1 0-1,0-1 1,1 0-1,-1-1 1,15 0-1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14 24575,'-1'-1'0,"1"0"0,-1 1 0,1-1 0,0 0 0,-1 1 0,1-1 0,-1 0 0,0 1 0,1-1 0,0 1 0,-1 0 0,0-1 0,1 0 0,-1 1 0,0 0 0,0 0 0,1-1 0,-1 1 0,0 0 0,1-1 0,-1 1 0,0 0 0,0 0 0,1 0 0,-1 0 0,0-1 0,-1 2 0,-25-3 0,23 2 0,2 0 0,-1 0 0,1 0 0,-1 0 0,0 1 0,0-1 0,0 0 0,0 1 0,1 0 0,-1 0 0,1 0 0,-1 0 0,1 0 0,-1 1 0,1-1 0,-1 1 0,1 0 0,0-1 0,0 1 0,1 0 0,-2 0 0,1 1 0,1-1 0,-1 0 0,1 0 0,0 0 0,-1 1 0,1-1 0,0 1 0,0 0 0,0-1 0,0 1 0,0 0 0,1-1 0,0 1 0,-1 0 0,1-1 0,0 1 0,0 0 0,1 0 0,-1 0 0,0 0 0,1-1 0,0 1 0,0-1 0,-1 1 0,2 0 0,1 3 0,-3-4 0,2 0 0,-1 0 0,1 0 0,-1 1 0,0-2 0,1 1 0,-1 0 0,1 0 0,0-1 0,0 1 0,0-1 0,0 0 0,0 1 0,0-1 0,0 0 0,0 0 0,1-1 0,-1 1 0,0 0 0,0 0 0,1-1 0,-1 0 0,0 0 0,1 1 0,-1-1 0,1 0 0,-1-1 0,1 1 0,-1 0 0,1 0 0,-1-1 0,0 0 0,0 0 0,1 1 0,-1-2 0,0 2 0,0-2 0,0 1 0,3-3 0,-2 3 0,-2 0 0,0 0 0,2 0 0,-2 0 0,0 0 0,1-1 0,-1 1 0,1-1 0,-1 1 0,0 0 0,0-1 0,1 0 0,-2 1 0,1-2 0,0 2 0,0-1 0,0 0 0,-1 0 0,1 0 0,-1 1 0,0-1 0,1-1 0,-1 2 0,0-1 0,0 0 0,0 0 0,0-1 0,-1 2 0,1-1 0,0 0 0,0 0 0,-1 0 0,0 0 0,1 1 0,-1-2 0,0 2 0,0-1 0,0 1 0,0-1 0,0 0 0,-1 1 0,1-1 0,0 1 0,-1-1 0,1 2 0,-1-2 0,-3-1 0,5 2 0,-2 0 0,1 0 0,0 1 0,0-1 0,-1 0 0,1 1 0,0 0 0,0-1 0,-1 0 0,1 1 0,-1-1 0,1 1 0,-1 0 0,2 0 0,-2 0 0,1 0 0,-1 0 0,1 0 0,0 0 0,-1 1 0,1-1 0,-1 0 0,1 1 0,-1 0 0,0-1 0,0 2 0,0-1 0,1 1 0,-2-1 0,2 0 0,-1 1 0,1-1 0,-1 1 0,1 0 0,-1 0 0,1 0 0,0 0 0,0 0 0,0 0 0,-1 3 0,1-3 0,0 0 0,1-1 0,-1 2 0,0-1 0,1-1 0,0 1 0,-1 0 0,1 1 0,0-1 0,0 0 0,0 0 0,0-1 0,0 2 0,1-1 0,-1 0 0,0 0 0,1-1 0,0 2 0,-1-1 0,1-1 0,0 1 0,0 0 0,0 0 0,0-1 0,0 1 0,1 0 0,-1-1 0,0 1 0,1-1 0,-1 1 0,1-2 0,0 2 0,-1-1 0,1 0 0,0 0 0,0 0 0,-1 0 0,4 0 0,-2 0 0,0-1 0,0 1 0,0-1 0,0 0 0,1 0 0,-1 0 0,0-1 0,0 1 0,0-1 0,0 0 0,0 1 0,0-2 0,0 2 0,0-2 0,0 1 0,-1-1 0,1 1 0,0-1 0,-1 0 0,4-3 0,-4 4 0,-1-1 0,1 1 0,-2 0 0,2-1 0,-1 1 0,0-1 0,0 0 0,0 1 0,0-1 0,-1 0 0,1 0 0,0 1 0,0-2 0,-1 1 0,0 1 0,1-1 0,-1 0 0,0 0 0,0 0 0,0 0 0,0 0 0,0 0 0,0 0 0,-1 0 0,1 1 0,0-2 0,-1 1 0,0 1 0,0-1 0,1 0 0,-2 0 0,2 1 0,-4-3 0,4 3 0,-1 0 0,1 0 0,0 1 0,-1-1 0,0 0 0,0 1 0,1-1 0,0 0 0,-1 1 0,0-1 0,1 1 0,-1 0 0,0-1 0,0 0 0,0 1 0,0 0 0,1 0 0,-1 0 0,0-1 0,0 1 0,0 0 0,0 0 0,1 0 0,-1 0 0,-1 0 0,2 0 0,-1 0 0,0 0 0,1 0 0,-1 1 0,-1-1 0,2 0 0,-1 0 0,0 0 0,1 1 0,-1-1 0,0 1 0,0-1 0,1 0 0,-1 1 0,0 0 0,1 0 0,-1-1 0,0 1 0,1 0 0,-1-1 0,1 1 0,0 0 0,-1 0 0,0-1 0,1 2 0,0-1 0,-1 0 0,0 0 0,0 0 0,1 0 0,0 0 0,0 0 0,0 0 0,-1 1 0,1-1 0,0 0 0,0 0 0,0 0 0,0 0 0,0 1 0,0-2 0,0 2 0,1-1 0,-1 0 0,0 0 0,0 0 0,1 1 0,-1-2 0,1 2 0,0-2 0,-1 2 0,1-1 0,0-1 0,-1 2 0,1-2 0,0 1 0,0 0 0,-1 0 0,2-1 0,-2 1 0,1 0 0,1-1 0,-2 1 0,2-1 0,-2 1 0,2 0 0,0-1 0,1 0 0,0 1 0,0-1 0,-1 1 0,1-1 0,1 0 0,-1-1 0,0 1 0,-1-1 0,1 1 0,0-1 0,0 0 0,0 0 0,4-2 0,-6 3 0,0-1 0,0 1 0,-1-1 0,2 1 0,-1 0 0,-1-1 0,1 0 0,0 1 0,-1-1 0,1 0 0,0 0 0,0 1 0,-1-1 0,1 0 0,0 1 0,-1-1 0,0-1 0,1 2 0,0-1 0,-1 0 0,1 0 0,-1 0 0,0 0 0,0 0 0,0 0 0,0 0 0,0 0 0,0 0 0,0 0 0,0 0 0,0 0 0,0 0 0,0 0 0,0 0 0,0 0 0,0 0 0,-1 0 0,0 0 0,1 0 0,-1 0 0,1 1 0,-2-2 0,2-1 0,-2 2 0,1 0 0,-1-1 0,0 1 0,1-1 0,-1 1 0,0-1 0,1 2 0,-1-2 0,-1 2 0,2-1 0,-1-1 0,0 2 0,0 0 0,0-1 0,-1 0 0,1 1 0,0 0 0,0 0 0,0 0 0,0 0 0,0 0 0,-1 0 0,1 0 0,0 0 0,1 1 0,-1 0 0,-1-1 0,1 1 0,0 0 0,0 0 0,1 0 0,-2 0 0,2 0 0,-1 0 0,0 0 0,-2 4 0,2-4 0,1 0 0,-2 1 0,2 0 0,-1-1 0,0 2 0,1-1 0,0 0 0,-1 0 0,1 0 0,0 0 0,0 0 0,0 0 0,0 1 0,0 2 0,1-3 0,0-1 0,0 1 0,0-1 0,0 0 0,0 1 0,0-1 0,0 1 0,0-1 0,0 1 0,1-1 0,0 0 0,-1 1 0,1-1 0,-1 1 0,1-1 0,0 0 0,0 0 0,0 1 0,0-2 0,0 2 0,0-1 0,0 0 0,0 0 0,2 2 0,-1-3 0,-1 2 0,0-2 0,0 1 0,0 1 0,1-2 0,-1 1 0,0 0 0,1-1 0,-1 1 0,0-1 0,0 1 0,2 0 0,-2-1 0,0 0 0,1 0 0,-1 0 0,1 0 0,-1 0 0,1 0 0,-1 0 0,1 0 0,0 0 0,-1 0 0,0 0 0,1-1 0,-1 0 0,1 1 0,-1-1 0,1 1 0,-1-1 0,0 0 0,0 0 0,1 0 0,-1 0 0,0 0 0,0 0 0,0 0 0,0 0 0,0 0 0,0-1 0,-1 2 0,1-2 0,0 1 0,0-1 0,-1 1 0,2-3 0,-2 2 0,1 1 0,0-1 0,-1-1 0,0 1 0,0 0 0,1 0 0,-1 1 0,0-2 0,0 1 0,0 0 0,-1 0 0,1 0 0,0 0 0,0 0 0,-1 0 0,0 0 0,1 1 0,-1-2 0,0 1 0,0 1 0,-1-1 0,2 0 0,-2 1 0,1-1 0,-1 0 0,1 1 0,0 0 0,-1-1 0,1 1 0,-1 0 0,0 0 0,1 0 0,-5-2 0,5 3-45,-1 0-1,0 0 1,1 0-1,-1 0 1,1 0-1,-1 0 1,0 1-1,1-1 1,-1 0-1,1 0 1,-1 1-1,1 0 1,0 0-1,-1-1 1,1 1-1,-1 0 1,1 0-1,0 0 1,0 0-1,-1 0 1,2 0-1,-2 0 1,1 1-1,1-1 0,-2 0 1,2 0-1,-1 1 1,0-1-1,0 3 1,-4 5-6781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3858 24575,'1'-18'0,"0"-2"0,1 2 0,2-1 0,0 1 0,7-20 0,38-88 0,-36 98 0,34-64 0,-12 28 0,-21 39 0,3 1 0,-1 1 0,32-34 0,-10 10 0,112-119 0,-77 85 0,73-106 0,-97 124 0,68-64 0,4-4 0,-56 57 0,-20 19 0,27-14 0,-49 50 0,-3 0 0,0-2 0,28-37 0,17-27 0,-12 20 0,-8 9 0,-29 37 0,0 0 0,-2-2 0,16-28 0,-20 32 0,0 0 0,1 1 0,1 0 0,17-18 0,62-54 0,-41 40 0,-19 21 0,2 2 0,38-25 0,6-4 0,14-18 0,95-65 0,-98 84 0,153-68 0,21 28 0,138-7 0,-184 51 0,-201 44 0,-1-1 0,1-1 0,-1 0 0,0-1 0,-1 0 0,15-12 0,-16 11 0,34-25 0,-2-2 0,65-70 0,-82 76 0,33-53 0,10-11 0,-7 19 0,-25 20 0,37-69 0,-68 109-170,1 1-1,0 0 0,1 0 1,0 1-1,1 0 0,1 1 1,22-21-1,-27 28-6655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24575,'-12'62'0,"12"-52"0,1 0 0,-1 1 0,3-1 0,-1 0 0,0 0 0,1 0 0,0-1 0,1 1 0,7 13 0,1-1 0,0-1 0,30 36 0,-26-39 0,0-1 0,0-2 0,2 1 0,1-2 0,0 0 0,0-1 0,1-1 0,1-2 0,0 0 0,0 0 0,1-2 0,23 6 0,9-4 0,15 4 0,8 5 0,22 8 0,-82-22 0,0-2 0,0 0 0,0-1 0,1 0 0,-1-2 0,0 0 0,20-2 0,-9 1 0,39 2 0,-27 5 0,-26-3 0,0-1 0,18 0 0,-7-2 0,0 2 0,29 5 0,-38-5-455,1-1 0,17-1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87 24575,'0'-2'0,"2"-1"0,1-2 0,2 0 0,0-1 0,1-2 0,0-2 0,1 1 0,0 0 0,0 1 0,-2 0 0,0 0 0,-2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24575,'1'-2'0,"1"0"0,-1-1 0,1 1 0,-1 0 0,1 0 0,0 0 0,-1 0 0,1 1 0,0-1 0,0 1 0,0-1 0,0 1 0,0-1 0,3 0 0,2-3 0,1-1 0,-1 1 0,0 0 0,1 0 0,-1 1 0,9-4 0,-14 7 0,-2 1 0,2-1 0,-1 0 0,1 1 0,-1 0 0,1 0 0,0-1 0,-1 1 0,0 0 0,1 0 0,-1 0 0,1 0 0,-1 0 0,1 0 0,-1 1 0,0-1 0,1 0 0,-1 0 0,1 1 0,-1 0 0,1 0 0,-1-1 0,0 1 0,1 0 0,-1-1 0,0 2 0,0-1 0,0 0 0,2 2 0,4 5 0,1 0 0,0-1 0,0 0 0,16 9 0,-15-10 0,0 0 0,-1 1 0,1 1 0,9 9 0,-14-10-1365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26 24575,'0'-1'0,"0"0"0,0 0 0,0 0 0,0 0 0,-1 0 0,1 0 0,0 0 0,0 0 0,-1 0 0,1 0 0,-1 1 0,1-1 0,0-1 0,0 2 0,-1-1 0,0 0 0,1 1 0,-1-1 0,0 0 0,1 0 0,-1 1 0,1-1 0,-2 0 0,2 1 0,-3-1 0,2 0 0,-1 0 0,0 1 0,0 0 0,1-1 0,-1 1 0,0 0 0,0 0 0,0 0 0,0 0 0,0 0 0,0 1 0,-2-1 0,-1 2 0,-1-1 0,1 1 0,0 0 0,0 0 0,1 0 0,-1 1 0,1 0 0,-8 5 0,8-4 0,1 0 0,-1 1 0,1-1 0,0 1 0,0 0 0,0 0 0,1 0 0,0 0 0,-1 0 0,2 0 0,-1 1 0,0 7 0,1-12 0,1 1 0,0 0 0,0-1 0,0 2 0,0-2 0,0 1 0,1 0 0,-1-1 0,0 1 0,0 0 0,1-1 0,0 1 0,0 0 0,-1-1 0,1 0 0,0 1 0,2 2 0,-1-3 0,-1 0 0,1 1 0,0-2 0,-1 2 0,1-1 0,0-1 0,0 2 0,0-2 0,0 1 0,0-1 0,0 1 0,0-1 0,0 1 0,0-1 0,0 0 0,0 0 0,0 0 0,3-1 0,-1 1 0,-1-1 0,0 0 0,1 1 0,-1-1 0,0 0 0,0-1 0,1 1 0,-1-1 0,0 1 0,0-1 0,0 0 0,-1 0 0,1 0 0,0 0 0,-1-1 0,1 1 0,-1-1 0,4-5 0,-6 7 0,1-1 0,1 1 0,-2-1 0,0 0 0,1 1 0,0-1 0,-1 0 0,0 1 0,0-1 0,0 0 0,1 1 0,-1-1 0,0 0 0,-1 1 0,1-1 0,0 0 0,0 1 0,0-1 0,-1 0 0,0 1 0,1-1 0,-1 1 0,0 0 0,0-2 0,1 2 0,-1 0 0,0 0 0,0-1 0,-1 1 0,2 0 0,-2 0 0,1-1 0,-1 2 0,1-2 0,0 2 0,-1-1 0,1 0 0,-1 0 0,-2-1 0,-1 0 0,1 1 0,-1-1 0,0 1 0,0 0 0,0 0 0,0 0 0,0 0 0,-1 1 0,1 0 0,0 0 0,-7 2 0,11-2 0,-1 0 0,1 1 0,-1-1 0,1 0 0,-1 0 0,1 0 0,0 1 0,-1 0 0,1-1 0,-1 0 0,1 1 0,-1 0 0,1 0 0,0 0 0,0 0 0,-1-1 0,2 2 0,-2-1 0,2 0 0,-1 0 0,-1 0 0,2 0 0,-1 1 0,0-1 0,1 0 0,-1 0 0,0 1 0,1-1 0,-1 1 0,1-1 0,0 1 0,0 0 0,-1-1 0,1 1 0,0-1 0,0 0 0,0 1 0,1-1 0,-1 1 0,0-1 0,0 1 0,1 1 0,0-1 0,0 0 0,1 0 0,-1 0 0,1 0 0,-1 0 0,0 0 0,1-1 0,-1 1 0,1-1 0,1 0 0,-2 1 0,1-1 0,0 1 0,0-2 0,1 2 0,-1-1 0,0-1 0,0 1 0,0 0 0,0-1 0,0 1 0,1-1 0,-1 1 0,1-1 0,-1 0 0,0 0 0,3-1 0,-3 1 0,0 1 0,-1-1 0,1 0 0,-1-1 0,1 1 0,0 0 0,-1 0 0,1-1 0,-1 1 0,1 0 0,-1-1 0,0 0 0,1 1 0,-1-1 0,1 0 0,-1 0 0,1 1 0,-2-2 0,2 2 0,-1-2 0,0 1 0,0 0 0,0 0 0,0 0 0,0-1 0,0 1 0,0 0 0,-1-1 0,1 1 0,0-1 0,-1 1 0,0-1 0,1 1 0,-1 0 0,0-1 0,1 0 0,-1 1 0,0-1 0,0-2 0,-1 2 0,1 1 0,0 0 0,-1 0 0,1-1 0,0 2 0,-1-2 0,0 2 0,1-2 0,0 1 0,-1 0 0,0 0 0,0 0 0,0 0 0,0 0 0,1 1 0,-2-1 0,1 0 0,1 1 0,-2-1 0,2 0 0,-2 0 0,1 1 0,0-1 0,0 1 0,0-1 0,-1 1 0,1 0 0,0 0 0,0 0 0,-1 0 0,1 0 0,0 0 0,0 0 0,-1 0 0,1 0 0,0 0 0,0 0 0,-1 0 0,2 1 0,-2-1 0,1 1 0,0-1 0,-2 2 0,2-1 0,0-1 0,0 0 0,1 0 0,-2 1 0,2 0 0,-1-1 0,0 1 0,1-1 0,-1 1 0,1 0 0,-1-1 0,0 1 0,1 0 0,-1 0 0,1 0 0,-1 0 0,1-1 0,0 1 0,0 0 0,-1 0 0,1 0 0,-1 1 0,2-1 0,-1 1 0,1-1 0,-1 0 0,0 0 0,0 0 0,1 0 0,0 0 0,-1 0 0,1 0 0,0 0 0,0 0 0,-1 0 0,1 0 0,0 0 0,-1-1 0,2 1 0,-2 0 0,1 0 0,1-1 0,-2 0 0,2 1 0,-2 0 0,2-1 0,0 1 0,0 0 0,0 0 0,0-1 0,0 0 0,0 1 0,0 0 0,0-1 0,0 0 0,0 0 0,0 0 0,0 0 0,0 0 0,0 0 0,0-1 0,0 1 0,0-1 0,0 1 0,0-1 0,0 0 0,-1 0 0,1 1 0,3-3 0,-5 2 0,1 0 0,0 1 0,0-1 0,-1 0 0,1 0 0,0 0 0,-1 0 0,1 1 0,0-2 0,-1 2 0,1-2 0,-1 1 0,0 0 0,1 0 0,-1 1 0,0-2 0,0 1 0,1 0 0,-1 0 0,0 0 0,0-1 0,0 2 0,-1-2 0,1 2 0,0-2 0,-1 1 0,1 0 0,0 0 0,0 0 0,-1 0 0,1 0 0,-1 0 0,0 0 0,1 0 0,-1 0 0,0 0 0,1 1 0,-1-1 0,0 0 0,-1-1 0,1 2 0,1-2 0,-1 1 0,0 1 0,0-1 0,0 0 0,0 0 0,1 0 0,-2 0 0,1 1 0,0-1 0,0 0 0,0 1 0,0 0 0,0-1 0,-1 1 0,2-1 0,-2 1 0,1 0 0,0-1 0,0 1 0,-1 0 0,1 0 0,0 0 0,0 0 0,-1 1 0,1-1 0,0 0 0,0 1 0,-1-1 0,1 1 0,0-1 0,0 0 0,0 1 0,-1 0 0,2-1 0,-2 1 0,2 0 0,-1 0 0,-1-1 0,2 1 0,-1 0 0,0 0 0,1 0 0,-1 0 0,-1 2 0,1-2 0,0 0 0,1 1 0,0-2 0,-1 2 0,0-1 0,1 1 0,-1-2 0,1 2 0,0-1 0,0 1 0,0-1 0,0 0 0,0 0 0,0 1 0,0-1 0,0 0 0,0 0 0,0 1 0,0-1 0,1 0 0,-1 1 0,1-1 0,0 0 0,-1 0 0,1 0 0,-1 1 0,1-2 0,0 2 0,0-2 0,0 2 0,-1-1 0,2-1 0,-2 1 0,1 0 0,1 0 0,-2 0 0,2-1 0,-1 1 0,0-1 0,0 1 0,1 0 0,-2-1 0,5 0 0,-4 1 0,1 0 0,-1 0 0,0-1 0,1 0 0,-1 0 0,1 1 0,-1-1 0,1 0 0,0 0 0,-1 0 0,1 0 0,-1 0 0,1-1 0,0 1 0,-1 0 0,0 0 0,1-1 0,-1 0 0,1 0 0,-1 1 0,1-1 0,-1 0 0,0 1 0,2-3 0,-1 2 0,-2 0 0,1-1 0,0 1 0,0-1 0,-1 1 0,1-1 0,-1 1 0,1-1 0,-1 0 0,0 1 0,0 0 0,1-1 0,-1 0 0,0 1 0,0-1 0,-1 1 0,1-1 0,0 0 0,0-1 0,0 1 0,-1 1 0,1-1 0,0 1 0,-1-1 0,1 1 0,0-1 0,-1 1 0,0-1 0,0 1 0,1-1 0,-1 2 0,0-2 0,0 1 0,0-1 0,0 1 0,0 0 0,0 0 0,0 0 0,-1 0 0,1 0 0,0 0 0,0 0 0,-1 1 0,1-1 0,0 0 0,-1 1 0,0-1 0,1 1 0,-1-1 0,1 1 0,-1-1 0,1 1 0,-1 0 0,0 0 0,1 0 0,-1 0 0,1 0 0,-1 1 0,0-1 0,1 1 0,0-1 0,-1 1 0,1-1 0,-4 2 0,5-2 0,-2 1 0,1 0 0,-1 0 0,2 0 0,-2 0 0,2-1 0,-2 2 0,1-1 0,0 0 0,0 0 0,1 0 0,-1 1 0,0-1 0,0 0 0,1 0 0,-1 1 0,0-1 0,1 0 0,0 1 0,0-1 0,-1 1 0,1-1 0,0 0 0,0 1 0,0-1 0,0 4 0,1-3 0,-1 1 0,1-1 0,0 0 0,0 1 0,0-1 0,0 0 0,0 0 0,0 0 0,1 0 0,-1 0 0,1 0 0,0-1 0,-1 2 0,4 0 0,-3-1 0,-1-1 0,1 0 0,-1 0 0,1 0 0,0 0 0,0 0 0,-1 0 0,1-1 0,0 1 0,0-1 0,-1 1 0,1 0 0,1-1 0,-2 0 0,1 0 0,0 0 0,3 0 0,-4 0 0,0-1 0,1 0 0,-1 0 0,0 1 0,0-1 0,0 0 0,1 1 0,-2-1 0,2 0 0,-2 0 0,1 0 0,1 0 0,-2 0 0,1-1 0,0 2 0,-1-2 0,1 1 0,0 0 0,0 0 0,-1-1 0,0 1 0,0-1 0,1 2 0,-1-2 0,0 1 0,1-1 0,-1 1 0,0-3 0,0 3 0,0 0 0,0 0 0,0-1 0,0 1 0,0 0 0,0 0 0,0-1 0,0 1 0,0 0 0,0 0 0,0-1 0,0 2 0,-1-2 0,1 1 0,-1 0 0,1 0 0,-1-1 0,0 2 0,1-2 0,-1 1 0,0 1 0,0-2 0,1 2 0,-1-1 0,0 0 0,0 0 0,0 0 0,0 0 0,0 1 0,-1-1 0,2 1 0,-2-1 0,2 1 0,-2 0 0,1-1 0,0 1 0,0-1 0,-1 1 0,1 0 0,0 0 0,0-1 0,-1 1 0,1 0 0,0 1 0,0-1 0,-1 0 0,1 1 0,0-1 0,-2 1 0,2-1 0,-1 0 0,1 1 0,-1 0 0,1-1 0,0 0 0,0 1 0,-1 0 0,1 0 0,0 0 0,0 0 0,0-1 0,0 2 0,0-2 0,0 2 0,0-1 0,0 0 0,0 0 0,1 0 0,-1 1 0,0-1 0,1 0 0,0 0 0,-1 1 0,0-1 0,1 0 0,-1 1 0,1-1 0,0 1 0,0-1 0,0 1 0,0-1 0,0 0 0,0 1 0,0-1 0,1 1 0,-1-1 0,1 1 0,-1-1 0,1 0 0,-1 1 0,1-1 0,0 0 0,-1 0 0,2 2 0,-1-2 0,1 0 0,-1 2 0,1-3 0,-1 2 0,0-1 0,1 1 0,-1-2 0,1 2 0,0-2 0,0 1 0,-1 1 0,2-2 0,-1 0 0,2 2 0,-3-2 0,0 0 0,1 1 0,-2-1 0,2 0 0,-1 0 0,0 0 0,0 0 0,1 0 0,-2 0 0,2 0 0,-1 0 0,0 0 0,0-1 0,0 1 0,1 0 0,-2 0 0,2-1 0,-2 0 0,2 1 0,-1 0 0,-1-1 0,2 0 0,-2 0 0,1 1 0,1-2 0,-2 0 0,0 1 0,0 0 0,0 0 0,0-1 0,0 1 0,-1 0 0,1 0 0,-1-1 0,0 1 0,1 0 0,0 0 0,-1 0 0,0 0 0,1 0 0,-1 0 0,0 0 0,0 0 0,0 0 0,0 0 0,1 1 0,-2-1 0,1 0 0,0 1 0,-1-2 0,1 1 0,1 1 0,-1-1 0,1 1 0,-1-1 0,0 1 0,1-1 0,0 1 0,-1-1 0,0 0 0,0 1 0,1 0 0,-1 0 0,0-1 0,0 1 0,0 0 0,0-1 0,1 1 0,-1 0 0,0 0 0,1 0 0,-2 0 0,1 0 0,1 0 0,-1 0 0,0 0 0,1 0 0,-1 1 0,-1-1 0,2 0 0,-1 1 0,0-1 0,1 0 0,-1 0 0,0 1 0,0 0 0,1-1 0,-1 1 0,1-1 0,-2 2 0,1-1 0,1 1 0,-1-1 0,1 0 0,0 1 0,0-1 0,0 1 0,0-1 0,0 1 0,0-1 0,0 0 0,0 1 0,0-1 0,0 1 0,0-1 0,1 1 0,0-1 0,0 0 0,-1 1 0,0-1 0,1 0 0,0 0 0,-1 1 0,2-1 0,-1 0 0,-1 0 0,2 0 0,-2 0 0,2 0 0,-1 0 0,0 0 0,0-1 0,1 1 0,-1 0 0,0 0 0,0-1 0,1 1 0,-1-1 0,1 1 0,-1-1 0,2 0 0,-1 1 0,0 0 0,0 0 0,0-1 0,-1 0 0,1 0 0,1 0 0,-2 0 0,1 0 0,0 0 0,0 0 0,0 0 0,0 0 0,-1 0 0,2-1 0,-2 0 0,1 1 0,0-1 0,0 0 0,-1 0 0,1 1 0,0-2 0,-1 1 0,1 0 0,-1 0 0,0 0 0,1-1 0,-1 1 0,1 0 0,-2-1 0,2 1 0,-2-1 0,3-2 0,-2 1 0,0 0 0,-1 1 0,1-1 0,0 0 0,-1 1 0,1-1 0,-1 0 0,0 0 0,0 0 0,-1 0 0,1 0 0,-1 1 0,0-1 0,1 1 0,-1-1 0,0 0 0,0 0 0,0 1 0,0-1 0,-1 1 0,1 0 0,-1-1 0,0 1 0,1 0 0,-1 0 0,0-1 0,0 2 0,-1-1 0,1 0 0,0 0 0,0 1 0,-1-1 0,1 1 0,-1 0 0,1 0 0,-1 0 0,0 0 0,0 0 0,1 0 0,-1 1 0,1 0 0,-1 0 0,0 0 0,0 0 0,0 0 0,0 0 0,0 0 0,1 0 0,-1 1 0,0 0 0,1-1 0,-1 1 0,-5 3 0,4-2 0,2-1 0,-2 1 0,0 1 0,2-1 0,-2 1 0,1-1 0,0 1 0,1 0 0,-1 0 0,-2 5 0,4-8 0,0 1 0,1 1 0,0-2 0,0 2 0,-1-2 0,1 2 0,0-1 0,-1 0 0,1 0 0,0 0 0,0 0 0,0 0 0,0 0 0,0 0 0,1 0 0,-1 1 0,0-2 0,1 2 0,-1-2 0,0 2 0,0-1 0,1 0 0,0 0 0,-1-1 0,0 2 0,1-1 0,0-1 0,0 1 0,-1 0 0,2-1 0,-2 1 0,1 0 0,0 0 0,0-1 0,0 1 0,0 0 0,0-1 0,0 0 0,0 0 0,0 1 0,2 0 0,0 0 0,-1 1 0,2-2 0,-1 1 0,0 1 0,0-2 0,1 0 0,-1 1 0,0-1 0,1 0 0,-1 0 0,0 0 0,1 0 0,-1-1 0,5 0 0,-8 0 0,2 1 0,-1-1 0,1 1 0,-1-1 0,0 0 0,0 1 0,1-1 0,-2 0 0,2 0 0,-2 1 0,2-1 0,-1 0 0,0 0 0,0-1 0,-1 2 0,1-2 0,0 1 0,0 0 0,-1 0 0,1-1 0,-1 1 0,1 0 0,-1 0 0,0-1 0,1 1 0,-1-1 0,0 1 0,0 0 0,0-1 0,0 1 0,0-1 0,0 1 0,0 0 0,0 0 0,-1-1 0,1-1 0,-1 1 0,1 1 0,0 0 0,-1 0 0,1-1 0,0 1 0,-1 0 0,0-1 0,0 1 0,1 0 0,-1 0 0,0 0 0,1-1 0,-1 2 0,-1-1 0,2 0 0,-1 0 0,0 0 0,0 0 0,-1 0 0,1 0 0,0 1 0,0 0 0,-1-1 0,1 0 0,0 0 0,0 1 0,-1 0 0,1 0 0,0 0 0,-1-1 0,1 1 0,-1 0 0,1 0 0,0 0 0,-3 1 0,2-1 0,0 0 0,0 1 0,0 0 0,1 0 0,-2-1 0,1 2 0,1-2 0,-1 1 0,0 1 0,1-1 0,-1 0 0,1 0 0,0 1 0,-1-1 0,1 1 0,-1 0 0,1-1 0,0 0 0,0 2 0,0-2 0,0 1 0,1 0 0,-1 0 0,-1 2 0,2 19-1365,2-14-5461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3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71 24575,'1'-1'0,"-1"-1"0,0 2 0,0-1 0,1 0 0,-1 0 0,1 0 0,0 0 0,-1 1 0,1-2 0,0 2 0,-1-1 0,1 0 0,0 0 0,0 1 0,-1 0 0,1-1 0,0 0 0,1 0 0,22-12 0,-12 7 0,3-6 0,-11 9 0,1 0 0,-1 0 0,1 0 0,-1 0 0,1 0 0,9-2 0,-13 5 0,1 0 0,-1 0 0,1 0 0,-1-1 0,0 2 0,1-1 0,-1 0 0,1 0 0,-1 0 0,1 0 0,-2 0 0,2 1 0,-1 0 0,1 0 0,-1-1 0,0 0 0,0 1 0,1 0 0,-1 0 0,0 0 0,0 0 0,0 0 0,0 0 0,0 0 0,0 0 0,0 0 0,0 0 0,0 0 0,-1 1 0,2 1 0,18 39 0,-18-34 0,1-1 0,0 0 0,0-1 0,1 1 0,0 0 0,0-1 0,0 0 0,1 0 0,0 0 0,9 8 0,-8-12-1365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76 1 24575,'-7'7'0,"1"1"0,0 0 0,-6 10 0,2 7 0,2 0 0,1 0 0,0 1 0,-4 37 0,11-56 0,-1-1 0,1 1 0,0 1 0,0-2 0,1 1 0,-1 0 0,2 0 0,-1 0 0,1-1 0,0 1 0,0 0 0,1-1 0,0 0 0,0 0 0,0 0 0,6 7 0,-4-6 0,2 1 0,-1-1 0,1-1 0,0 1 0,1-1 0,-1 0 0,1 0 0,1-1 0,-1 0 0,0-1 0,11 4 0,36 16 0,-34-13 0,1-2 0,32 10 0,79 5 0,-87-17 0,72 20 0,-75-16 0,76 9 0,-44-5 0,0 3 0,127 49 0,-76-23 0,-21-6 0,-2 4 0,170 95 0,3 12 0,-256-138 0,36 28 0,8 3 0,-33-22 0,31 25 0,-6-4 0,34 17 0,-38-31 0,-39-21 0,0 1 0,15 10 0,147 110 0,-99-77 0,-44-29 0,45 35 0,-54-36 0,1-2 0,52 31 0,-50-35 0,-1 2 0,-1 0 0,1 2 0,-3 0 0,1 2 0,-2 0 0,22 28 0,2 8 0,62 84 0,-66-67 0,-6-7 0,-21-41 0,-2 0 0,0 1 0,8 31 0,-6 7 0,-11-50 0,0 0 0,0 0 0,11 28 0,-4-15-1365,-6-21-5461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3909 24575,'-5'-86'0,"2"68"0,1 1 0,1-1 0,1-1 0,1 1 0,0 0 0,1 0 0,6-23 0,6-9 0,36-102 0,-25 102 0,59-92 0,-46 83 0,14-20 0,5 2 0,3 2 0,88-84 0,-66 68 0,14-14 0,15 7 0,41-56 0,-89 87 0,8-10 0,-15 17 0,118-102 0,-85 92 0,3 5 0,163-88 0,-141 90 0,-32 16 0,374-177 0,-126 88 0,161-78 0,-426 183 0,90-58 0,-145 84 0,20-17 0,0 0 0,34-36 0,-27 25 0,1-4 0,33-41 0,-14 13 0,47-46 0,-87 89 0,-2 0 0,19-35 0,2-3 0,57-70 0,-79 109 33,17-34 0,-23 38-319,1 1-1,1 0 1,0 1 0,21-24 0,-25 33-6540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39 24575,'-1'1'0,"0"-1"0,1 1 0,-1-1 0,0 0 0,0 1 0,1 0 0,-1-1 0,0 1 0,1-1 0,-1 1 0,0 0 0,1-1 0,-1 1 0,1 0 0,0 0 0,-1 0 0,1 0 0,-1-1 0,1 1 0,0 0 0,0 0 0,0 0 0,0 0 0,0-1 0,0 1 0,0 0 0,0 0 0,0 0 0,0 0 0,0 1 0,0 1 0,0-1 0,0 1 0,0-1 0,0 1 0,1-1 0,0 0 0,-1 1 0,1-1 0,0 0 0,1 4 0,1-4 0,-1-1 0,0 1 0,1-1 0,-1 1 0,1-2 0,-1 2 0,1-2 0,0 1 0,0 0 0,-1 0 0,1-1 0,-1 0 0,1 0 0,0 1 0,0-2 0,0 1 0,0 0 0,0 0 0,-1 0 0,6-3 0,-6 3 0,-2-1 0,2 1 0,-1-1 0,1 1 0,-2-1 0,2 1 0,-1-1 0,0 0 0,0 0 0,0 0 0,0 1 0,0-1 0,0-1 0,0 2 0,-1-1 0,1 0 0,0-1 0,1-1 0,-2 2 0,0-1 0,0 1 0,1 0 0,-1-1 0,-1 1 0,1-1 0,0 1 0,0-1 0,-1 2 0,1-2 0,0 1 0,0-1 0,-1 1 0,0 0 0,0 0 0,1-1 0,-1 1 0,0 0 0,1 0 0,-1 0 0,-1 0 0,0-1 0,0-1 0,-1 0 0,0 1 0,0-1 0,0 1 0,0 0 0,0 0 0,-1 0 0,1 0 0,0 1 0,-1-1 0,0 1 0,0 0 0,-6-1 0,8 1 0,1 1 0,-1 0 0,1 0 0,-1 0 0,1 0 0,0 0 0,-1 0 0,1 1 0,-1-1 0,1 1 0,0-1 0,0 0 0,-1 1 0,1 0 0,-1-1 0,2 1 0,-2 0 0,1 0 0,0-1 0,0 1 0,0 0 0,0 0 0,0 1 0,0-2 0,0 2 0,0-1 0,0 0 0,1 0 0,0 1 0,-1-1 0,0 0 0,0 0 0,1 1 0,0-1 0,0 0 0,0 1 0,-1-1 0,1 1 0,0 2 0,0-3 0,0 2 0,0-2 0,1 1 0,-1 0 0,0-1 0,0 1 0,1 0 0,-1 0 0,1-1 0,0 1 0,-1 0 0,2-1 0,-2 1 0,1-1 0,1 0 0,-2 1 0,2-1 0,-1 1 0,0-2 0,0 2 0,1-1 0,-1 0 0,1 0 0,0 0 0,-1 0 0,1 0 0,-1-1 0,1 1 0,0 0 0,-1-1 0,1 0 0,0 1 0,0-1 0,-1 0 0,3 1 0,-2-1 0,1 1 0,-1-1 0,0 0 0,0 0 0,0 0 0,0 0 0,0-1 0,1 1 0,-1-1 0,0 1 0,0-1 0,0 1 0,0-2 0,0 2 0,1-1 0,-2-1 0,1 2 0,0-2 0,0 1 0,-1-1 0,1 1 0,0 0 0,-1-1 0,1 0 0,-1 1 0,0-2 0,2-2 0,-2 4 0,0 0 0,-1-1 0,0 1 0,0 0 0,0 0 0,0-1 0,0 1 0,0-1 0,0 2 0,0-2 0,0 1 0,0-1 0,0 1 0,-1 0 0,1 0 0,-1-1 0,1 2 0,0-2 0,-1 1 0,0 0 0,0 0 0,1 0 0,-1 0 0,0 0 0,0 0 0,0 0 0,-2-1 0,0-1 0,1 2 0,-1 0 0,0-2 0,0 2 0,0 0 0,0 0 0,0-1 0,0 2 0,0-1 0,-1 0 0,-3 1 0,5-1 0,0 1 0,-1 0 0,1 0 0,0 0 0,0 0 0,0 1 0,0-1 0,-1 0 0,1 1 0,0 0 0,0-1 0,0 1 0,0 0 0,0 0 0,-3 2 0,4-2 0,0 0 0,0 0 0,1 0 0,-1 0 0,0 0 0,1 0 0,-1 1 0,0-2 0,1 2 0,-1-1 0,1 0 0,0 0 0,0 1 0,0-2 0,0 2 0,-1-1 0,1 1 0,1-1 0,-1 0 0,0 0 0,0 1 0,0-1 0,0 0 0,0 0 0,1 1 0,0-2 0,-1 2 0,1-1 0,-1 0 0,2 1 0,-1 0 0,1 0 0,-1 1 0,1-1 0,0 0 0,0 0 0,0-1 0,-1 2 0,1-2 0,1 0 0,-1 1 0,1-1 0,-1 1 0,0-1 0,1 0 0,-1 0 0,1 0 0,-1 0 0,1-1 0,-1 0 0,1 1 0,-1-1 0,1 1 0,0-1 0,-1 0 0,1-1 0,0 1 0,0-1 0,-1 1 0,1 0 0,-1-1 0,6-2 0,-6 2 0,0 1 0,0-1 0,1 0 0,-1 0 0,0 0 0,1 0 0,-2-1 0,1 1 0,0-1 0,0 1 0,0 0 0,0-2 0,-1 2 0,1-1 0,-1 0 0,1 0 0,-1 0 0,1 0 0,-2 0 0,2 0 0,-2 0 0,1-1 0,0 1 0,0 0 0,-1-1 0,1 1 0,-1 0 0,1-1 0,-1 1 0,0 0 0,0-1 0,0 1 0,-1 0 0,1-1 0,-1-3 0,0 4 0,0 1 0,0-1 0,1 1 0,-1-1 0,0 0 0,0 1 0,0-1 0,0 1 0,0 0 0,0-1 0,-1 1 0,1 0 0,0 0 0,0 0 0,-1 0 0,1 0 0,-1 0 0,0 0 0,1 1 0,-1-1 0,0 0 0,1 0 0,-1 1 0,0 0 0,1 0 0,-1-1 0,0 1 0,1 0 0,-1 0 0,0 0 0,0 0 0,1 1 0,-2-1 0,2 0 0,0 0 0,-2 1 0,2 0 0,0 0 0,-2-1 0,-1 2 0,-1 1 0,-1 0 0,1 0 0,0 0 0,1 0 0,-1 1 0,0 0 0,1 0 0,0-1 0,-1 2 0,2 0 0,-4 5 0,5-8 0,-1 2 0,1 0 0,1 0 0,-1-1 0,1 2 0,0-2 0,0 2 0,0-2 0,0 1 0,0 5 0,2-8 0,-1 1 0,0-1 0,0 0 0,0 0 0,0 1 0,1-1 0,0 0 0,-1 0 0,1 0 0,-1 1 0,1-2 0,0 2 0,-1-2 0,1 2 0,0-1 0,0-1 0,0 1 0,0 0 0,0 0 0,0 0 0,0 0 0,0-1 0,0 0 0,0 1 0,1 0 0,-1-1 0,0 0 0,0 0 0,1 1 0,-2-1 0,2 0 0,-1 1 0,1-1 0,-1 0 0,0 0 0,2-1 0,2 1 0,2 0 0,-2-1 0,1 1 0,0-1 0,-1 0 0,2-1 0,-2 1 0,1-1 0,7-4 0,-11 5 0,-1 1 0,0-1 0,0 1 0,1-1 0,-1 0 0,0 0 0,1 0 0,-1 0 0,0 0 0,0 0 0,0 0 0,0-1 0,0 1 0,0 0 0,0 0 0,-1-1 0,1 1 0,0 0 0,0-1 0,-1 1 0,0-1 0,0 1 0,1-1 0,-1 0 0,0 1 0,1-1 0,-1 1 0,0 0 0,0-1 0,-1 1 0,1-1 0,0 0 0,-1 1 0,1-1 0,0 1 0,-1-1 0,0 1 0,0 0 0,1-1 0,-2-1 0,0 0 0,0 1 0,0 1 0,0-1 0,0 0 0,0 1 0,0-1 0,0 0 0,0 2 0,-1-2 0,1 1 0,0 0 0,-1 0 0,1 1 0,-1-1 0,1 0 0,-1 1 0,0 0 0,1-1 0,-1 1 0,0 0 0,0 0 0,1 1 0,-5-1 0,5 0 0,1 1 0,0-1 0,-1 0 0,1 1 0,-1-1 0,1 0 0,0 0 0,-1 1 0,1 0 0,-1 0 0,1-1 0,-1 1 0,2 0 0,-2 0 0,1 0 0,0 0 0,0 0 0,0 0 0,0 0 0,0 0 0,0 1 0,0-1 0,1 0 0,-1 0 0,0 1 0,1-1 0,0 1 0,-1-1 0,1 1 0,-1-1 0,1 0 0,-1 1 0,1-1 0,0 1 0,0-1 0,0 1 0,0-1 0,1 0 0,-1 2 0,1-2 0,0 3 0,0-2 0,0 0 0,1 0 0,-1 0 0,1 0 0,-1 0 0,1-1 0,0 1 0,0 0 0,-1-1 0,1 1 0,3 0 0,-5-2 0,0 0 0,0 1 0,1-1 0,-1 1 0,1-1 0,-1 1 0,1-1 0,-1 0 0,0 0 0,1 0 0,0 0 0,-1 1 0,0-1 0,1 0 0,-1 0 0,1 0 0,-1 1 0,1-1 0,-1 0 0,1 0 0,0 0 0,-1 0 0,0 0 0,1-1 0,0 1 0,-1 0 0,0 0 0,1 0 0,-1-1 0,1 1 0,0 0 0,-1 0 0,0 0 0,1 0 0,-1-1 0,1 1 0,-1-1 0,0 1 0,0-1 0,1 1 0,-1 0 0,1 0 0,-1-1 0,0 0 0,1 1 0,-1 0 0,0 0 0,0-1 0,0 0 0,0 0 0,0 1 0,0 0 0,1-1 0,-2 0-52,1 0-1,0 0 1,0 0-1,0 0 1,0 0-1,-1 0 1,1 0-1,-1 0 1,1 1-1,-1-1 1,1 0-1,-1 0 1,0 0-1,1 0 1,0 1-1,-1-1 1,0 1-1,0-1 1,0 1-1,0-1 1,1 1-1,-1-1 1,0 0-1,0 1 0,-1 0 1,-8-5-6774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1 181 24575,'-1'-48'0,"2"-55"0,-1 101 2,1 1 0,0-1 0,-1 1 0,1 0-1,-1 0 1,1-1 0,0 1 0,-1-1 0,1 2-1,0-2 1,0 1 0,0 0 0,0 0 0,0 0 0,0 0-1,0 0 1,0 0 0,0 0 0,1 1 0,-1-1-1,1 0 1,-1 1 0,0-1 0,0 1 0,1-1 0,-1 0-1,1 1 1,-1 0 0,0 0 0,2 0 0,-1 0-1,10-1-90,-1 1-1,1 0 0,12 2 0,-5 0-974,-7-2-5762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1845 24575,'0'-1'0,"0"-1"0,0 2 0,1-1 0,-1 0 0,0 1 0,0-1 0,1 0 0,0 0 0,-1 1 0,1 0 0,-1-1 0,0 0 0,1 1 0,0-1 0,-1 1 0,1-1 0,0 0 0,0 1 0,-1 0 0,1 0 0,0-1 0,1 0 0,21-7 0,-16 6 0,516-195 0,-328 123 0,76-33 0,-105 43 0,-34 16 0,79-30 0,-112 44 0,136-67 0,-75 10 0,-96 56 0,46-29 0,-97 54 0,-1 2 0,-1-2 0,1 0 0,-1-1 0,-1 0 0,12-16 0,53-65 0,-56 73 0,-2-1 0,-1-1 0,0 0 0,21-40 0,-23 34 0,-2-1 0,15-48 0,-24 65 0,-1 1 0,-1-1 0,0 1 0,0-1 0,-1 1 0,0-1 0,-1 0 0,0 0 0,-1 1 0,0-1 0,-4-12 0,2 12 0,-1-1 0,0 2 0,-1-1 0,0 0 0,0 1 0,-1 0 0,-1 0 0,0 1 0,1 1 0,-17-15 0,-7 0 0,-66-41 0,25 19 0,-40-28-1365,104 68-5461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24575,'4'5'0,"-2"0"0,2 0 0,0-1 0,0 1 0,8 6 0,14 7 0,1 0 0,1-1 0,44 19 0,-37-19 0,14 5 0,2-3 0,73 17 0,-39-11 0,-6-2 0,-8-3 0,91 39 0,-128-42 0,0 2 0,-2 2 0,40 30 0,-53-38 0,0 0 0,1-2 0,33 14 0,69 20 0,-69-26 0,188 82 0,187 138 0,-329-169 0,10 4 0,-80-55 0,-2 2 0,49 44 0,-46-40 0,0-3 0,65 39 0,-77-50 0,57 42 0,-7-4 0,-19-16 0,-3 0 0,67 64 0,52 76 0,-145-152 0,24 35 0,-12-13 0,42 50 0,93 152 0,-120-165 0,73 139 0,-48-70 0,24 55 0,42 72 0,-132-266 0,147 278 0,-148-280 0,116 190 0,-75-120 0,21 26 0,45 51 0,-31-49 0,41 47 0,-62-81 0,-42-52 0,0 2 0,-2 1 0,-1-1 0,0 2 0,-2-1 0,0 2 0,-2 0 0,-1 1 0,12 49 0,-18-61-227,0 0-1,0 0 1,2 0-1,0-1 1,10 19-1,-12-27-6598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1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0 896 24575,'5'-1'0,"-1"0"0,1 1 0,-1-2 0,0 1 0,0-1 0,1 1 0,5-3 0,-5 1 0,0 1 0,0 0 0,0 0 0,10-2 0,55-4 0,186-28 0,-134 9 0,-66 12 0,0 3 0,76-6 0,-101 16 0,0-1 0,0-2 0,0-2 0,-1 0 0,0-2 0,39-18 0,36-13 0,9-6 0,-95 38 0,-2-2 0,1 0 0,-2-2 0,21-16 0,-18 13 0,0-2 0,-2-1 0,0 0 0,-1-1 0,26-38 0,-38 47 0,-1 2 0,1-2 0,-1 1 0,-1-1 0,0 1 0,0-1 0,1-19 0,-3-1 0,-4-39 0,2 56 0,-1-1 0,-1 1 0,0 1 0,0-1 0,-2 0 0,0 1 0,0 0 0,-1-1 0,-1 2 0,0 0 0,-11-12 0,12 17-151,-1 0-1,1 1 0,0 0 0,-1 1 1,1 0-1,-2 0 0,1 1 1,-10-3-1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1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872 826 24575,'-2'-12'0,"-1"0"0,1 0 0,-2 0 0,0 1 0,0-1 0,-1 1 0,-9-15 0,5 8 0,-32-69 0,-47-88 0,62 125 0,14 26 0,-18-28 0,24 45 0,0-2 0,0 1 0,-1 1 0,0 0 0,-1 0 0,-15-10 0,-34-25 0,42 29 0,-1 1 0,0 1 0,-1 0 0,0 2 0,-1 0 0,-23-8 0,-16-5 0,38 14 0,1 2 0,-1-1 0,-1 2 0,-22-3 0,20 4 0,2-1 0,-1-1 0,0-1 0,-26-12 0,19 6 0,1 1-1365,20 8-5461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15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142 0 24575,'-7'1'0,"1"2"0,1-2 0,-1 1 0,0 1 0,1 0 0,-1 0 0,-6 4 0,0 1 0,3-3 0,0 1 0,0 1 0,1-1 0,0 1 0,-1 1 0,2-1 0,-9 12 0,16-18 0,-1 0 0,1-1 0,0 1 0,0 0 0,0 0 0,0 0 0,0 0 0,0-1 0,0 1 0,0 0 0,0 0 0,1-1 0,-1 1 0,0 0 0,0-1 0,0 0 0,0 1 0,1 0 0,0 0 0,-1-1 0,1 1 0,-1 0 0,0-1 0,1 0 0,-1 1 0,1 0 0,21 17 0,-14-10 0,9 6 0,-9-7 0,-1 0 0,0 0 0,11 16 0,-18-22 9,1 0 0,0 0 0,-1 0 0,1 0 0,-1 0 0,0 0 0,0 1 0,0-2 0,0 2-1,0-2 1,0 2 0,0-1 0,0 1 0,2 13-1499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16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3 24575,'0'-2'0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1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25 61 24575,'0'0'0,"0"0"0,0-1 0,0 1 0,0 0 0,0-1 0,0 1 0,0 0 0,0 0 0,0 0 0,0 0 0,0 0 0,0-1 0,0 1 0,-1 0 0,1-1 0,0 1 0,0 0 0,0 0 0,0 0 0,0 0 0,0 0 0,0 0 0,0 0 0,-1-1 0,1 1 0,0 0 0,0 0 0,-1 0 0,1 0 0,0-1 0,-1 1 0,1 0 0,0 0 0,0 0 0,0 0 0,0 0 0,0 0 0,-1 0 0,1 0 0,0 0 0,-1 0 0,1 0 0,0 0 0,0 0 0,0 0 0,0 0 0,-1 0 0,1 1 0,0-1 0,0 0 0,-1 0 0,1 0 0,0 0 0,-1 1 0,1-1 0,0 0 0,0 0 0,0 0 0,0 0 0,0 0 0,0 0 0,0 0 0,0 1 0,0-1 0,-1 0 0,1 1 0,0-1 0,0 0 0,0 0 0,-11 15 0,11-13 0,0-1 0,0 0 0,-1 0 0,1 0 0,0 0 0,0 0 0,1 1 0,-1-2 0,0 2 0,0-1 0,0 0 0,0 0 0,1 0 0,0 0 0,-1 0 0,0 0 0,1 0 0,0-1 0,0 2 0,-1-1 0,1-1 0,0 1 0,-1 0 0,1-1 0,0 1 0,0 0 0,0 0 0,0-1 0,-1 1 0,2-1 0,-1 1 0,0-1 0,0 0 0,-1 1 0,2-1 0,-1 0 0,0 1 0,1-1 0,0 0 0,0 0 0,-1 1 0,1-1 0,-1 0 0,1-1 0,0 1 0,-1 0 0,0-1 0,1 1 0,-1-1 0,1 1 0,0 0 0,-1-1 0,1 0 0,-1 1 0,0-2 0,0 1 0,1 1 0,-1-2 0,0 2 0,0-2 0,1 1 0,-2 0 0,1 0 0,0 0 0,0-1 0,1 0 0,-2 0 0,1 1 0,0 0 0,-1 0 0,1 0 0,0-1 0,-1 1 0,1 0 0,-1 0 0,0-1 0,0 1 0,1 0 0,-1-1 0,0 1 0,0 0 0,0 0 0,0-1 0,-1 1 0,1-1 0,0 1 0,0 0 0,0 0 0,-1-1 0,0 1 0,1 0 0,-1 0 0,1-1 0,-1 2 0,0-2 0,1 2 0,-1-2 0,-1 1 0,2 1 0,-1-2 0,0 2 0,0-1 0,-1 0 0,2 0 0,-2 1 0,1-1 0,0 0 0,0 1 0,-1 0 0,2-1 0,-2 1 0,1-1 0,-1 1 0,1 0 0,0 0 0,0-1 0,-1 1 0,1 0 0,0 1 0,-1-1 0,-1 1 0,0-1 0,2 0 0,-1 1 0,0-1 0,0 0 0,1 1 0,-1 0 0,0-1 0,1 0 0,-1 2 0,1-1 0,0-1 0,-1 1 0,1 0 0,-1 1 0,1-1 0,-1 0 0,0 2 0,2-3 0,-1 2 0,0-1 0,1 0 0,-1 0 0,1 0 0,0 1 0,0-2 0,0 2 0,-1-1 0,1 0 0,0 0 0,0 1 0,0-1 0,0 0 0,1 0 0,-1 1 0,0-2 0,0 2 0,0-1 0,1 0 0,0 0 0,-1 0 0,1 1 0,-1-2 0,1 2 0,0-2 0,-1 1 0,3 2 0,-3-2 0,2 1 0,-1-1 0,0 1 0,0-1 0,1 1 0,-1-2 0,1 2 0,-1-2 0,0 2 0,1-1 0,0-1 0,-1 1 0,1 0 0,0-1 0,-1 1 0,1 0 0,0-1 0,0 1 0,0-1 0,0 0 0,-1 0 0,1 0 0,0 0 0,0 0 0,-1 0 0,1 0 0,0-1 0,0 1 0,-1-1 0,1 0 0,0 1 0,0-1 0,-1 0 0,1 1 0,-1-2 0,1 1 0,2-2 0,-3 2 0,1 0 0,-1 0 0,0 0 0,0-1 0,0 1 0,0-1 0,0 1 0,0-1 0,0 1 0,-1 0 0,1-1 0,0 1 0,-1-1 0,1 0 0,-1 1 0,0-1 0,0 0 0,0 1 0,0-1 0,0 0 0,0 1 0,0-1 0,0 0 0,0 1 0,0-1 0,-1 0 0,1 1 0,-1-1 0,0 0 0,1 1 0,-1-1 0,0 1 0,0 0 0,0-1 0,0 1 0,0-1 0,0 2 0,0-2 0,-1 1 0,-1-1 0,3 1 0,-1 0 0,1 0 0,-1 1 0,1 0 0,0-1 0,-1 0 0,0 1 0,1 0 0,0 0 0,-1-1 0,0 1 0,0-1 0,1 1 0,-1-1 0,0 1 0,1 0 0,0 0 0,-1 0 0,0 0 0,0 0 0,1 0 0,-1 0 0,0 0 0,1 0 0,-1 0 0,0 0 0,0 0 0,1 0 0,-1 0 0,0 0 0,1 0 0,-1 1 0,1-1 0,-1 1 0,1-1 0,-1 1 0,0-1 0,0 0 0,1 0 0,0 1 0,-1 0 0,1-1 0,-1 0 0,1 1 0,0 0 0,-1 0 0,1-1 0,-1 0 0,1 1 0,0 0 0,-1-1 0,1 1 0,0 0 0,0 0 0,0 0 0,-1 1 0,1 1 0,-1-1 0,1 1 0,0-1 0,0 1 0,0-1 0,0 1 0,0 0 0,0-1 0,0 1 0,1-1 0,0 1 0,-1-1 0,3 4 0,-2-4 0,0-1 0,-1 1 0,1-1 0,1 0 0,-2 1 0,2-1 0,-1 1 0,0-2 0,0 2 0,1-1 0,-1 0 0,0 0 0,1 0 0,-1 0 0,1 0 0,0-1 0,2 2 0,-3-2 0,0 0 0,1 0 0,-2 0 0,2 0 0,-1 0 0,0 0 0,0 0 0,0-1 0,1 1 0,-1-1 0,0 1 0,0 0 0,0-1 0,0 0 0,0 1 0,0-1 0,0 1 0,0-1 0,1-1 0,1-1 0,-1 0 0,0 1 0,0-1 0,0 0 0,0 0 0,-1 0 0,1 0 0,-1-1 0,1 2 0,-2-2 0,2 1 0,-2 0 0,1-1 0,0 1 0,-1 0 0,0-6 0,0 8 0,0-1 0,0 0 0,0 0 0,-1 1 0,1-2 0,-1 2 0,1-1 0,0 0 0,-1 0 0,0 1 0,1-1 0,-2 1 0,1-1 0,1 0 0,-2 1 0,1 0 0,-1-2 0,0 2 0,2 0 0,-2 1 0,1-1 0,0 1 0,0-1 0,0 0 0,-1 1 0,1 0 0,0 0 0,0-1 0,-1 1 0,2 0 0,-2 0 0,1 0 0,-1 0 0,2 0 0,-2 0 0,1 0 0,-2 1 0,1-1 0,0 1 0,0 0 0,-1 0 0,1 0 0,0 0 0,0 1 0,0-1 0,0 1 0,0-1 0,0 1 0,1-1 0,-1 1 0,0 0 0,1 0 0,-1 0 0,1-1 0,0 1 0,0 1 0,-1-1 0,2 0 0,-1 1 0,0-1 0,1 0 0,-1 0 0,0 3 0,1-3 0,0 1 0,-1-1 0,2 0 0,-1 0 0,0 1 0,1-1 0,-1 1 0,1-1 0,-1 0 0,1 0 0,0 0 0,0 0 0,0 0 0,0 1 0,0-1 0,0-1 0,1 1 0,-1 0 0,1 0 0,-1-1 0,1 1 0,0 0 0,0-1 0,-1 1 0,1-1 0,0 0 0,1 0 0,-1 0 0,0 0 0,0 0 0,4 1 0,-4-2 0,-1 0 0,1 1 0,0-1 0,-1 0 0,1 0 0,0 0 0,0 0 0,-1 0 0,1-1 0,0 1 0,-1 0 0,1-1 0,-1 1 0,1-1 0,0 0 0,-1 1 0,1-1 0,-1 0 0,1 0 0,-1 0 0,0 0 0,0 0 0,1 0 0,-1-1 0,0 1 0,0 0 0,0 0 0,0-1 0,0 1 0,0-1 0,-1 0 0,1 1 0,0-1 0,-1 1 0,1-1 0,-1 0 0,0 1 0,0-1 0,1 0 0,-1 1 0,0-1 0,0 0 0,-1-1 0,1 1 0,1-1 0,-1 2 0,0-1 0,0 0 0,-1 0 0,1 1 0,0-1 0,0 0 0,-1 0 0,0 1 0,0-1 0,1 0 0,-1 0 0,0 1 0,1-1 0,-2 1 0,1-1 0,0 1 0,0 0 0,0-1 0,-1 1 0,1-1 0,0 2 0,-1-2 0,1 1 0,-1 0 0,0 0 0,1 1 0,-1-1 0,0 0 0,1 0 0,-1 1 0,0-1 0,0 1 0,1 0 0,-2-1 0,1 1 0,1 0 0,-1 0 0,0 0 0,-3 1 0,3-1 0,0 1 0,0-1 0,-1 0 0,1 1 0,0 0 0,0 0 0,-1 0 0,2 0 0,-1 0 0,0 0 0,0 0 0,0 1 0,0-1 0,1 1 0,-1-1 0,0 1 0,1 0 0,-1 0 0,1-1 0,-1 1 0,2 0 0,-2 0 0,2 0 0,-2 0 0,1 0 0,1 0 0,-1 0 0,1 1 0,-1-1 0,1 1 0,0-1 0,0 0 0,0 4 0,0-5 0,0 1 0,1 0 0,0 0 0,0-1 0,0 1 0,0 0 0,0-1 0,0 1 0,0-1 0,1 0 0,-2 1 0,2-1 0,-1 1 0,1-2 0,-1 2 0,1-1 0,0 0 0,-1 0 0,1-1 0,-1 2 0,1-2 0,0 1 0,0-1 0,0 1 0,0-1 0,-1 1 0,1-1 0,0 0 0,0 0 0,0 0 0,2 0 0,-2 0 0,0 0 0,0 0 0,0 0 0,0 0 0,0 0 0,0 0 0,0 0 0,0-1 0,0 1 0,0-1 0,0 1 0,-1-1 0,1 0 0,1 0 0,-2 0 0,0 0 0,2 0 0,-2-1 0,0 1 0,1 0 0,-1 0 0,1-1 0,-1 0 0,1 1 0,-1-1 0,0 1 0,0-1 0,0 0 0,1-3 0,-2 3 0,0-2 0,0 1 0,0 0 0,-1 0 0,1 0 0,0 0 0,-1 0 0,-1 0 0,2 0 0,-2 0 0,2 0 0,-2 0 0,1 0 0,-1 1 0,0-1 0,0 1 0,0-1 0,0 1 0,-3-3 0,4 4 0,0-1 0,0 2 0,-1-1 0,2 0 0,-2 0 0,1 0 0,0 0 0,0 1 0,-1-1 0,1 0 0,-1 1 0,1 0 0,0-1 0,0 1 0,-1 0 0,1-1 0,0 1 0,-1 0 0,1 0 0,-1 0 0,1 0 0,-1 0 0,1 1 0,0-1 0,-1 0 0,1 1 0,-1-1 0,1 0 0,-1 1 0,2 0 0,-2-1 0,1 1 0,-1 0 0,2 0 0,-2 0 0,2 0 0,-2-1 0,1 2 0,1-1 0,-2 0 0,2 0 0,-1 0 0,0 2 0,-1-1-91,1 0 0,0 0 0,0 1 0,1-1 0,-1 0 0,0 1 0,0-1 0,1 0 0,0 1 0,0-1 0,0 0 0,0 1 0,0-1 0,0 3 0,3 7-6735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2975 24575,'5'0'0,"0"-2"0,-1 1 0,1-1 0,0 0 0,0 0 0,-1 0 0,0 0 0,0-1 0,7-5 0,13-7 0,176-90 0,-132 68 0,113-73 0,-92 54 0,102-78 0,-39 24 0,61-38 0,46-29 0,0-11 0,-166 116 0,295-220 0,-330 248 0,60-49 0,-99 75 0,-1 0 0,0-1 0,27-37 0,145-203 0,-154 200 0,-22 36 0,31-42 0,-33 49 0,-1 0 0,-1-1 0,0-1 0,10-27 0,5-9 0,47-91 0,-4-51 0,-52 145 0,-15 46 0,78-221 0,-77 220-113,22-43-1139,-19 41-5574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1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1 113 24575,'0'-2'0,"1"-1"0,-1 1 0,1 0 0,0 0 0,0 1 0,-1-2 0,2 1 0,-2 1 0,2-1 0,-1 0 0,1 0 0,-1 1 0,2-3 0,24-21 0,-20 19 0,5-5 0,-7 5 0,0 1 0,1 0 0,0 0 0,0 0 0,1 1 0,8-4 0,-13 7 0,1 0 0,-1 0 0,-1 1 0,1 0 0,0 0 0,1-1 0,-1 1 0,0 0 0,0 0 0,0 1 0,0-1 0,0 0 0,1 0 0,-1 1 0,0 0 0,0 0 0,0-1 0,0 1 0,0 0 0,0 0 0,-1 1 0,1-2 0,0 2 0,-1-1 0,1 1 0,0-1 0,1 3 0,2 1 27,0-2-1,-1 1 0,1-1 1,8 5-1,16 11-1523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2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24575,'-1'16'0,"2"0"0,0 1 0,1-2 0,0 2 0,1-2 0,2 0 0,-1 1 0,1-1 0,1 0 0,1 0 0,0-1 0,1 0 0,12 18 0,-13-23 0,0-1 0,0 0 0,0 0 0,2-1 0,-1 1 0,0-2 0,1 0 0,1 0 0,-1 0 0,15 6 0,50 29 0,-54-29 0,1 0 0,0-1 0,45 16 0,194 50 0,-84-14 0,-154-55 0,0-1 0,1 0 0,40 5 0,-50-9-86,14 2 287,-27-5-244,0 1-1,1-1 0,0 0 1,-1 0-1,0 0 1,1 0-1,0 0 1,0 0-1,-1 0 1,0 0-1,1 0 1,0 0-1,-1 0 1,0 0-1,1-1 1,0 1-1,-1 0 0,1 0 1,-1 0-1,0 0 1,1-1-1,0 1 1,-1 0-1,0-1 1,1 1-1,-1-1 1,1 1-1,-1 0 1,1-1-1,-1 1 1,0-1-1,0 1 0,1-2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2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4990 24575,'0'-9'0,"1"1"0,0 0 0,1 0 0,0-1 0,0 2 0,0-1 0,5-9 0,30-54 0,-13 26 0,16-23 0,1 3 0,82-99 0,-32 46 0,-44 52 0,62-80 0,18 6 0,3 14 0,-35 29 0,-67 65 0,1 0 0,23-34 0,-35 45 0,1 1 0,0 1 0,37-30 0,-28 25 0,29-31 0,-25 18 0,-18 20 0,0 1 0,22-19 0,-19 21 0,179-152 0,-128 105 0,5-3 0,-24 24 0,54-60 0,-50 46 0,65-44 0,2-5 0,-21 17 0,53-57 0,-81 78 0,-40 39 0,36-42 0,-44 45 0,0 1 0,2 1 0,26-18 0,-8 7 0,-27 20 0,-1 0 0,-1-1 0,0 0 0,20-29 0,-18 24 0,1 1 0,1 1 0,0 0 0,29-20 0,-21 16 0,5-3 0,-12 9 0,0 1 0,-1-2 0,-1-1 0,17-19 0,0-4 0,68-60 0,-69 69 0,81-63 0,-42 38 0,-11-2 0,-42 37 0,31-25 0,212-124 0,-61 45 0,-185 112 0,0-1 0,-1-1 0,0-1 0,0 0 0,13-22 0,13-14 0,-3 11 0,56-45 0,-12 11 0,-21 21 0,89-60 0,-139 105 0,166-109 0,-21 14 0,-60 41 0,-48 33 0,54-44 0,-85 60 0,-7 6 0,-1 0 0,0 0 0,-1-1 0,11-11 0,1-5 0,-8 10 0,16-28 0,-2 4-1365,-20 32-5461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2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47 24575,'0'-2'0,"7"-3"0,10-5 0,-3 4 0,0-1 0,1 2 0,24-6 0,-39 11 0,2 0 0,-2 0 0,1 0 0,1 0 0,-2 0 0,2 0 0,-2 1 0,2-1 0,-1 0 0,0 0 0,0 0 0,-1 1 0,2 0 0,-1-1 0,-1 1 0,1-1 0,0 1 0,0 0 0,0-1 0,0 1 0,-1 0 0,1 0 0,0-1 0,-1 1 0,0 0 0,2 2 0,13 30 0,-4-7 0,23 22-1365,-29-37-5461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80 0 24575,'-1'4'0,"-1"-2"0,0 1 0,0 0 0,0 0 0,0 0 0,0 0 0,-1 0 0,1-1 0,-6 5 0,1-1 0,1 1 0,1 0 0,0 0 0,1 1 0,0-1 0,0 1 0,0 0 0,1-1 0,1 2 0,-1-1 0,1 0 0,1 1 0,-1 0 0,2-1 0,-1 1 0,1-1 0,0 1 0,1-1 0,-1 0 0,5 14 0,-5-19 0,2 1 0,-1 0 0,1 0 0,-1 0 0,1-1 0,0 1 0,1 0 0,-1-1 0,1 1 0,-1-1 0,1 0 0,0 0 0,0 0 0,4 2 0,2 2 0,1-1 0,0-1 0,19 7 0,16 9 0,20 14 0,60 37 0,-110-64 0,-1-1 0,19 7 0,16 7 0,163 75 0,-187-86 0,8 2 0,0-1 0,0-2 0,57 8 0,74 8 0,-129-21 0,-2 0 0,37 0 0,-21 3 51,-42-6-193,-1 2 0,1-3 1,-1 2-1,0-2 1,1 0-1,-1 0 1,1 0-1,-1 0 1,10-2-1,-8-1-6684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2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76 14 24575,'-12'48'0,"12"-47"0,0 1 0,0-1 0,0 0 0,0 0 0,0 0 0,1 0 0,-1 0 0,1 0 0,-1 0 0,1 0 0,-1 0 0,0 0 0,1 0 0,0 0 0,-1 0 0,0 0 0,1 0 0,1-1 0,-2 1 0,1 0 0,0-1 0,-1 1 0,1 0 0,1 0 0,-2-1 0,1 0 0,0 1 0,0 0 0,1-1 0,-2 0 0,2 0 0,-2 0 0,2 1 0,-1-1 0,0 0 0,0 0 0,0 0 0,0 0 0,0 0 0,0 0 0,0-1 0,0 1 0,1 0 0,-2 0 0,2 0 0,-2-1 0,2 0 0,-1 1 0,1-1 0,-1 0 0,1 0 0,-1 1 0,0 0 0,0-1 0,1 0 0,-1 0 0,0 0 0,0 0 0,0 0 0,0 0 0,0 1 0,0-2 0,0 1 0,0 0 0,0 0 0,-1-1 0,1 1 0,0 0 0,-1 0 0,0-1 0,1 1 0,0-1 0,-1 1 0,0-1 0,1 1 0,-1 0 0,0-1 0,0 1 0,0-1 0,0 1 0,0 0 0,-1-1 0,1 1 0,-1-1 0,1 1 0,-1-1 0,1 1 0,-1 0 0,0-3 0,0 3 0,1 0 0,-1 0 0,0 0 0,1 0 0,-1 0 0,0 0 0,1-1 0,-1 2 0,0-1 0,0 0 0,0 0 0,0 0 0,0 0 0,0 1 0,0-1 0,0 0 0,0 1 0,0 0 0,-1-1 0,1 0 0,0 1 0,0-1 0,-1 1 0,2 0 0,-2 0 0,1 0 0,-1 0 0,2 0 0,-2 0 0,1 0 0,-1 0 0,2 0 0,-2 1 0,1-1 0,-1 1 0,2-1 0,-2 1 0,2-1 0,-2 0 0,1 1 0,0 0 0,0-1 0,-1 3 0,-1-1 0,1 1 0,-1-1 0,1 1 0,1-1 0,-1 1 0,-1 0 0,2 0 0,0 0 0,-1 0 0,1 0 0,-1 1 0,2-1 0,-1 0 0,0 1 0,0 2 0,1-3 0,1 0 0,-1 0 0,0 0 0,0 0 0,1 0 0,0 0 0,-1-1 0,1 1 0,0 0 0,0 0 0,1-1 0,-1 1 0,0-1 0,3 3 0,-3-5 0,-1 2 0,1-1 0,0-1 0,0 1 0,-1 0 0,1-1 0,0 1 0,0-1 0,0 1 0,0 0 0,0-1 0,0 0 0,0 1 0,0-1 0,0 1 0,0-1 0,0 0 0,0 0 0,0 0 0,0 0 0,1 0 0,-2 0 0,2 0 0,-1 0 0,0 0 0,0 0 0,-1-1 0,2 1 0,-1-1 0,0 1 0,0 0 0,-1 0 0,2-1 0,-1 0 0,-1 0 0,2 1 0,-2-1 0,1 0 0,0 1 0,1-3 0,-1 3 0,-1-1 0,2 0 0,-1 0 0,-1 0 0,2 0 0,-2 0 0,1 0 0,0-1 0,0 1 0,-1 0 0,1 0 0,-1-1 0,1 1 0,-1 0 0,0 0 0,0-1 0,1 1 0,-1-1 0,0 1 0,0-1 0,0 1 0,0 0 0,0 0 0,-1-1 0,1 1 0,0 0 0,0-1 0,-1 1 0,0-3 0,-1 1 0,1 1 0,-1-1 0,0 1 0,0 0 0,0 0 0,0 0 0,0 0 0,-1-1 0,1 2 0,-1-1 0,1 0 0,-1 1 0,-2-2 0,3 3 0,-1-2 0,2 1 0,-1 1 0,0-1 0,0 1 0,0-1 0,0 1 0,0 0 0,0 0 0,0 0 0,-1 0 0,1 0 0,1 0 0,-1 0 0,0 0 0,0 0 0,-1 1 0,0 0 0,1 0 0,1 1 0,0-2 0,0 2 0,0-2 0,0 2 0,0-2 0,0 2 0,1-1 0,-1 1 0,0-1 0,0 1 0,1-2 0,0 2 0,-1 0 0,0-1 0,1 1 0,0-1 0,0 1 0,0-1 0,0 0 0,0 1 0,0-1 0,0 1 0,0-1 0,0 1 0,0 0 0,1-1 0,0 1 0,-1 0 0,1 0 0,-1 0 0,0-1 0,1 1 0,0 0 0,-1-1 0,0 1 0,1-1 0,0 1 0,-1 0 0,2-1 0,-1 1 0,-1-1 0,2 0 0,-2 0 0,2 1 0,-1-1 0,1 0 0,-2 0 0,2 0 0,-1 0 0,1 0 0,0 0 0,-1 0 0,1-1 0,-1 1 0,0 0 0,2-1 0,-2 0 0,0 0 0,2 1 0,-2-1 0,0 0 0,2 0 0,-2 0 0,1 0 0,0 0 0,-1-1 0,1 1 0,0 0 0,-1 0 0,1-1 0,0 0 0,-1 1 0,0-1 0,1 0 0,-1 0 0,1 0 0,1-2 0,-1 2 0,-1 1 0,1-1 0,-1 0 0,0 0 0,1 0 0,-1 0 0,0 0 0,0 0 0,0-1 0,1 1 0,-2 0 0,1 0 0,0-1 0,-1 1 0,1-1 0,0 1 0,0-1 0,-1 0 0,0 1 0,1-1 0,-1 1 0,0 0 0,1-2 0,-1 2 0,0 0 0,0-2 0,0 2 0,-1 0 0,1-1 0,-1 1 0,1-1 0,0 0 0,-1 1 0,1-1 0,-1 1 0,0-1 0,1 1 0,-2 0 0,2-1 0,-1 1 0,-1 0 0,2 0 0,-2-1 0,1 1 0,0 0 0,0 0 0,-1 0 0,1 0 0,-1 1 0,-1-3 0,0 3 0,-1-2 0,2 1 0,-2 0 0,1 0 0,0 1 0,0-1 0,-1 0 0,1 1 0,0 0 0,-1 0 0,1 0 0,0 0 0,-1 1 0,1 0 0,0-1 0,-1 1 0,-4 2 0,7-2 0,0-1 0,-1 0 0,1 1 0,-1 0 0,1 0 0,-1-1 0,1 2 0,0-2 0,0 1 0,-1 0 0,1 0 0,0 1 0,0-1 0,0 0 0,0 0 0,0 1 0,0-1 0,1 0 0,-1 1 0,0-1 0,1 1 0,-1-1 0,1 1 0,0 0 0,-1-1 0,1 1 0,0-1 0,0 1 0,0 0 0,0-1 0,0 0 0,0 1 0,0 0 0,1-1 0,-1 1 0,0-1 0,2 4 0,-1-3 0,1-1 0,-2 1 0,2 0 0,-1-1 0,1 1 0,-1-1 0,1 0 0,0 1 0,-1-1 0,1 0 0,0 0 0,0 0 0,-1 0 0,1 0 0,1-1 0,-2 1 0,1 0 0,0-1 0,0 0 0,1 1 0,-1-1 0,0 0 0,-1 0 0,1 0 0,1 0 0,-1-1 0,0 1 0,3-1 0,-3 1 0,-1 0 0,1-1 0,1 1 0,-1 0 0,0-1 0,-1 0 0,1 0 0,0 1 0,0-1 0,0 0 0,0 0 0,-1-1 0,1 1 0,0 0 0,-1 0 0,0-1 0,1 1 0,-1 0 0,0-2 0,0 2 0,1 0 0,-1-2 0,-1 2 0,2-1 0,-2 0 0,1 0 0,0 0 0,-1 0 0,1-3 0,-1 2 0,0 0 0,-1 0 0,0 1 0,0-1 0,1 1 0,-1-1 0,0 0 0,0 1 0,-1-1 0,1 1 0,0 0 0,-1-1 0,0 1 0,1 0 0,-2-1 0,-2-1 0,5 3 0,-1 0 0,0 0 0,0 1 0,-1-1 0,2-1 0,-2 2 0,1 0 0,0-1 0,0 0 0,-1 1 0,1 0 0,0-1 0,0 1 0,-1-1 0,1 1 0,-1 0 0,1 0 0,0 0 0,-1 0 0,1 0 0,0 0 0,0 0 0,-1 1 0,1-1 0,-1 1 0,1-1 0,0 0 0,0 1 0,-1 0 0,1-1 0,0 0 0,0 2 0,0-1 0,0-1 0,-2 2 0,2 0 0,0-1 0,0 0 0,0 0 0,0 0 0,0 1 0,0-1 0,1 0 0,-1 1 0,0-1 0,1 1 0,0-1 0,-1 1 0,1-1 0,-1 0 0,1 1 0,0-1 0,-1 1 0,1-1 0,0 1 0,0 0 0,1-1 0,-1 0 0,0 1 0,1-1 0,-1 1 0,1-1 0,-1 1 0,1-1 0,0 0 0,-1 1 0,1-1 0,0 1 0,0-2 0,0 2 0,0-1 0,-1 0 0,3 1 0,0 2 0,1-1 0,-1-1 0,0 1 0,1-1 0,-1 1 0,1-1 0,0 1 0,0-2 0,0 1 0,-1 0 0,2-1 0,3 1 0,-6-2 0,1 1 0,-1 0 0,0-1 0,-1 0 0,1 0 0,1 0 0,-1 0 0,0 0 0,0-1 0,-1 1 0,2-1 0,-1 0 0,0 1 0,-1-1 0,1 0 0,1 1 0,-2-1 0,1-1 0,0 2 0,-1-2 0,3-1 0,-3 1 0,0 1 0,-1-1 0,1 1 0,0 0 0,-1-2 0,1 2 0,-1 0 0,0-1 0,0 0 0,0 1 0,0-1 0,0 0 0,0 1 0,0-1 0,0 0 0,-1 1 0,1-1 0,-1 1 0,0-1 0,1 0 0,0 1 0,-2-1 0,2 1 0,-1-1 0,0 1 0,0 0 0,-1-2 0,-1 1 0,1-1 0,0 1 0,-1-1 0,1 1 0,-1 0 0,1-1 0,-1 2 0,0-1 0,1 0 0,-1 1 0,-1 0 0,1-1 0,0 1 0,0 0 0,0 0 0,-1 1 0,2-1 0,-8 0 0,9 1 0,0 0 0,0 0 0,-1 0 0,1 0 0,-1 1 0,1-1 0,0 1 0,0-1 0,-1 0 0,1 0 0,0 1 0,0 0 0,0-1 0,0 1 0,-1 0 0,2 0 0,-2 0 0,2 0 0,-3 1 0,3-1 0,-1 1 0,0-1 0,1 1 0,-1 0 0,0-1 0,0 1 0,1 0 0,0-1 0,0 1 0,0 0 0,-1 0 0,1-1 0,0 1 0,1 0 0,-1 0 0,0-1 0,0 1 0,2 2 0,-1-1 0,-1 0 0,1-1 0,0 0 0,1 1 0,-1-1 0,1 0 0,-1 0 0,1 0 0,0 1 0,-1-1 0,1-1 0,0 1 0,0 0 0,0 0 0,1-1 0,-1 1 0,0-1 0,0 0 0,1 0 0,-1 0 0,1 0 0,3 1 0,-2-1 0,0 0 0,1 0 0,-1-1 0,0 1 0,0-1 0,1 0 0,-1 0 0,0 0 0,1-1 0,-1 1 0,0-1 0,0 0 0,6-2 0,-8 2 0,-1 0 0,0 1 0,0-1 0,1 0 0,-2 0 0,2 1 0,-1-2 0,-1 2 0,2-2 0,-2 1 0,1 0 0,0 0 0,0 0 0,-1-1 0,1 2 0,0-2 0,-1 1 0,1-1 0,-1 1 0,1 0 0,-1 0 0,0-1 0,1 1 0,-1 0 0,0-1 0,0 1 0,0-1 0,0 1 0,-1-1 0,1 1 0,0 0 0,-1-1 0,1 1 0,-1 0 0,1 0 0,-1-1 0,0 1 0,0-2 0,-1-1 0,0 1 0,0-1 0,0 1 0,0-1 0,-1 1 0,0 0 0,0 0 0,1-1 0,-1 1 0,-1 1 0,-5-5 0,7 6 0,1 1 0,0 0 0,-2-1 0,2 1 0,0-1 0,-1 1 0,0 0 0,1 0 0,-1 0 0,0 0 0,1 0 0,-1 0 0,1 1 0,-1-1 0,0 1 0,1-1 0,-1 0 0,1 1 0,-1 0 0,1 0 0,0-1 0,-1 1 0,1 0 0,-1 0 0,1 0 0,-1 0 0,2 1 0,-2-2 0,2 2 0,-2-1 0,1 1 0,1-1 0,-1 1 0,0-1 0,1 0 0,-1 1 0,0-1 0,0 1 0,1-1 0,0 1 0,0 0 0,-1-1 0,1 0 0,0 2 0,0-2 0,0 0 0,0 2 0,1-2 0,-1 0 0,0 1 0,0 0 0,1-1 0,-1 1 0,1-1 0,0 1 0,-1-1 0,1 1 0,0-1 0,2 3 0,-3-4 0,0 0 0,0 1 0,1-1 0,-1 1 0,1-1 0,-1 0 0,0 1 0,1 0 0,0-1 0,-1 1 0,1-1 0,-1 0 0,1 0 0,-1 0 0,1 1 0,-1-1 0,1 0 0,0 0 0,-1 1 0,1-1 0,-1 0 0,1 0 0,0 0 0,-1 0 0,1 0 0,0 0 0,-1 0 0,1 0 0,-1-1 0,1 1 0,0 0 0,-1 0 0,0-1 0,1 1 0,0 0 0,0 0 0,-1 0 0,0-1 0,1 1 0,0-1 0,-1 1 0,0-1 0,0 1 0,1 0 0,-1-1 0,1 0 0,-1 1 0,1 0 0,-1-1 0,0 0 0,0 0 0,1 0 0,0-1 0,0-1 0,0 1 0,0-1 0,-1 0 0,1 1 0,-1-1 0,1 0 0,-1 1 0,0-1 0,0 1 0,-1-6 0,0 6 9,-1-1-1,1 1 1,-1-1-1,1 1 1,-1-1 0,0 1-1,1-1 1,-1 1-1,0-1 1,-1 1-1,1 1 1,-1-1-1,-2-3 1,4 5-44,0 0-1,1-1 1,-2 0 0,1 1-1,1-1 1,-1 1-1,0-1 1,0 0 0,0 1-1,0 0 1,0 0 0,0 0-1,0-1 1,0 1 0,0 0-1,0 0 1,0 0 0,0 0-1,-1 0 1,2 0-1,-1 1 1,0-1 0,0 0-1,-1 0 1,2 0 0,-1 1-1,0-1 1,0 1 0,0 0-1,0-1 1,0 0 0,0 1-1,1 0 1,-1-1-1,0 1 1,1 0 0,-1 0-1,0-1 1,0 1 0,1 0-1,-1 2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2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1905 24575,'7'-1'0,"0"0"0,0-1 0,1 0 0,-1 0 0,-1-1 0,1 0 0,0-1 0,8-4 0,15-8 0,235-86 0,-236 90 0,0-2 0,34-20 0,34-16 0,48-24 0,-26 12 0,293-168 0,-377 209 0,202-136 0,-163 107 0,-51 35 0,0-1 0,30-26 0,20-35 0,-41 41 0,-13 15 0,-1 0 0,0-1 0,-2-1 0,-1-1 0,-1 0 0,23-51 0,-25 32 0,1 1 0,-4 0 0,-1-1 0,-3-1 0,0 1 0,-3-54 0,-1 27 0,-3-74 0,-11 70 0,11 64-1365,-1 1-5461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2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1 120 24575,'1'-12'0,"1"2"0,1-1 0,-1 0 0,1 0 0,1 1 0,0-1 0,1 1 0,9-15 0,-13 24 0,-1 0 0,0 1 0,1-1 0,0 1 0,-1-1 0,0 0 0,1 1 0,0 0 0,0-1 0,-1 1 0,1-1 0,0 1 0,-1-1 0,1 1 0,0 0 0,0 0 0,-1 0 0,2-1 0,-2 1 0,1 0 0,0 0 0,-1 0 0,1 0 0,0 0 0,0 0 0,0 0 0,0 1 0,-1-1 0,1 0 0,0 0 0,0 0 0,-1 0 0,1 1 0,0 0 0,30 20 0,-11-6 0,45 19-1365,-56-30-5461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2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29 0 24575,'-1'1'0,"0"-1"0,0 1 0,0 0 0,0 0 0,1-1 0,-1 1 0,0 0 0,0 0 0,1 0 0,-1 0 0,0 0 0,1 0 0,-1 0 0,1 0 0,-1 0 0,1 0 0,-1 0 0,1 0 0,0 2 0,-7 24 0,7-25 0,-5 24 0,2 0 0,2 1 0,3 49 0,0-15 0,-2-44 0,7 31 0,-1-12 0,4 20 0,2 1 0,3-2 0,43 104 0,65 97 0,-68-147 0,53 82 0,8-21 0,13-15 0,-70-83 0,48 57 0,-65-83 0,73 60 0,-69-69 0,57 60 0,-71-62 0,71 67 0,78 42 0,-136-109 0,72 48 0,165 88 0,-265-161 0,-1 0 0,0 2 0,21 18 0,-26-20 0,0 0 0,1-2 0,0 1 0,1-1 0,21 10 0,157 73 0,14 4 0,11-1 0,-99-45 0,-90-38 0,9 1 0,70 14 0,-64-17 0,47 16 0,0 5 0,116 24 0,-167-46 0,0 2 0,-1 2 0,71 31 0,-98-39 0,-1-1 0,1 0 0,0 0 0,0-2 0,15 2 0,-4 0 0,-3-2 0,-1 0 0,0-1 0,0-2 0,23-2 0,38-2 0,17 12 0,11 0 0,-47 0 0,-50-4 0,-2-2-1365,0-1-5461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39 0 24575,'-1'7'0,"0"0"0,0 0 0,-1 0 0,0-1 0,0 1 0,0 0 0,-6 9 0,4-9 0,2 0 0,-1 1 0,0-1 0,1 1 0,0-1 0,-1 11 0,2-12 0,1-1 0,0 1 0,1-1 0,-1 0 0,1 0 0,0 0 0,0 0 0,1 1 0,0-1 0,-1 0 0,1-1 0,1 1 0,4 8 0,-2-8 0,-1 0 0,1 0 0,-1-1 0,1 1 0,1-1 0,-1 0 0,1 0 0,-1-1 0,1 0 0,10 4 0,48 16 0,106 24 0,-137-40 0,-9-2 0,1-2 0,31 2 0,14 0 0,-25 0 0,4 1 0,0 2 0,60 17 0,19 8 0,-86-24 0,-1 2 0,75 30 0,-67-19 0,2-1 0,89 22 0,-48-18 0,-39-14-1365,-46-9-5461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29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55 7219 24575,'-1'-6'0,"1"0"0,-2 1 0,0 0 0,1-1 0,-1 1 0,0-1 0,-1 1 0,0 0 0,-5-8 0,-13-26 0,18 24 0,1-2 0,-1 1 0,2 0 0,1 0 0,2-31 0,0-3 0,0 31 0,1 1 0,0-2 0,1 2 0,1-1 0,1 1 0,13-27 0,7-24 0,-12 27 0,2 1 0,25-43 0,49-75 0,-44 82 0,22-26 0,-11 17 0,8-8 0,3 3 0,83-85 0,-101 116 0,32-32 0,109-117 0,39-50 0,-44 68 0,33-26 0,-208 207 0,24-24 0,170-167 0,-50 54 0,-26 28 0,133-132 0,-177 162 0,-12 10 0,115-120 0,-187 199 0,215-211 0,18 21 0,-111 100 0,71-59 0,-184 139 0,-1 0 0,0-1 0,15-22 0,14-18 0,168-141 0,17 17 0,-183 145 0,105-87 0,193-151 0,125-39 0,-184 127 0,-26 6 0,128-83 0,-108 77 0,3-2 0,-261 171 0,26-23 0,11-8 0,177-129 0,-98 56 0,-111 99 0,104-87 0,-84 56 0,-28 33 0,-1 0 0,19-15 0,2-1 0,-17 17 0,-1 0 0,25-17 0,-18 16 0,-1-1 0,0 0 0,21-22 0,-12 17-1365,-22 16-5461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3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16 24575,'1'-1'0,"-1"1"0,0-1 0,0 0 0,1 0 0,-1 1 0,1-1 0,0 0 0,-1 1 0,0 0 0,1-1 0,0 0 0,-1 1 0,0-1 0,1 1 0,0 0 0,0 0 0,-1-1 0,1 1 0,0-1 0,-1 1 0,1 0 0,0 0 0,0 0 0,-1 0 0,2 0 0,-2 0 0,2 0 0,26-3 0,-25 3 0,11 0 0,-7-1 0,0 1 0,0 0 0,0 0 0,0 1 0,9 1 0,-14-1 0,-1-1 0,0 0 0,1 1 0,-1 0 0,1-1 0,-1 1 0,1 0 0,-2 0 0,2 0 0,-1 0 0,0 0 0,0 0 0,0 0 0,0 0 0,0 0 0,0 1 0,0-1 0,0 0 0,0 0 0,-1 1 0,1-1 0,-1 1 0,1-1 0,0 1 0,-1-1 0,0 1 0,0 0 0,0-1 0,0 3 0,1 3-151,0 2-1,0-1 0,1 0 0,-1 0 1,2 1-1,-1-1 0,1-1 1,5 11-1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3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52 17 24575,'-1'1'0,"-1"-1"0,1 1 0,-1-1 0,2 1 0,-2-1 0,1 1 0,0 0 0,0-1 0,0 1 0,0 0 0,0 0 0,-1-1 0,2 2 0,-1-2 0,0 2 0,1-1 0,-2 0 0,1 0 0,1 0 0,0 0 0,-1 0 0,0 1 0,1-1 0,0 0 0,0 0 0,-1 1 0,1-1 0,0 1 0,-1-1 0,1 0 0,0 0 0,1 2 0,-2 0 0,1 0 0,0-1 0,0 2 0,0-1 0,0 0 0,1 0 0,-1-1 0,1 1 0,-1 0 0,2 0 0,-2 0 0,2 0 0,1 3 0,-2-4 0,0-1 0,0 0 0,0 1 0,0-1 0,1 0 0,-1 0 0,0 0 0,0 1 0,1-2 0,0 1 0,-1 0 0,1-1 0,-1 1 0,1 0 0,0 0 0,-1-1 0,1 0 0,0 0 0,-1 1 0,1-1 0,0 0 0,-1 0 0,1 0 0,0 0 0,-1-1 0,1 1 0,0 0 0,0 0 0,-1-1 0,1 0 0,1 0 0,-1-1 0,-1 2 0,1-2 0,-1 1 0,0-1 0,1 1 0,-1-1 0,0 1 0,0 0 0,0-1 0,0 0 0,0 1 0,-1-2 0,1 2 0,0-1 0,-1 0 0,0 0 0,1 1 0,-1-1 0,0 0 0,0 0 0,0 0 0,0 1 0,0-2 0,0 1 0,-1 1 0,1-1 0,0 0 0,-2-2 0,2 2 0,0 0 0,-1 1 0,0 0 0,0-1 0,1 1 0,-1-1 0,0 1 0,0 0 0,0-1 0,0 1 0,0-1 0,0 1 0,-1 0 0,1 0 0,0 0 0,0 0 0,-1 0 0,1 0 0,-1 0 0,0 1 0,1-1 0,-1 0 0,1 1 0,-1 0 0,0 0 0,1-1 0,-1 1 0,0 0 0,1 0 0,-1 0 0,0 0 0,1 0 0,-1 0 0,0 1 0,1-1 0,-1 0 0,0 0 0,1 1 0,0 0 0,-2-1 0,2 1 0,0 1 0,-1-2 0,1 1 0,0 0 0,0 0 0,-1 1 0,1-2 0,0 2 0,0-1 0,0 1 0,-1-1 0,2 0 0,-1 1 0,0-1 0,1 1 0,-1-1 0,0 1 0,1 0 0,-1-1 0,1 0 0,0 2 0,0-2 0,0 0 0,-1 2 0,1-2 0,1 1 0,-1 0 0,0 3 0,1-4 0,-1 1 0,1 0 0,0 0 0,-1 0 0,1-1 0,0 1 0,0 0 0,0 0 0,0-1 0,0 1 0,0-1 0,1 1 0,-1-1 0,1 1 0,-1-1 0,1 0 0,-1 0 0,0 1 0,2-2 0,-2 1 0,0 0 0,1 0 0,1 0 0,-2 0 0,1-1 0,0 0 0,0 1 0,0-1 0,0 0 0,-1 0 0,2 1 0,-1-2 0,-1 1 0,1 0 0,0 0 0,1-1 0,-2 1 0,1 0 0,0-1 0,0 0 0,0 0 0,-1 0 0,1 0 0,0 1 0,-1-2 0,1 1 0,-1 0 0,1 0 0,-1-1 0,0 1 0,1-1 0,-1 1 0,0-1 0,0 0 0,0 1 0,1-1 0,-2 0 0,1 1 0,0-1 0,-1 0 0,1 0 0,-1 0 0,1 0 0,-1 0 0,1-3 0,-1 2 0,0 0 0,0-1 0,0 2 0,0-1 0,-1-1 0,1 1 0,-1 1 0,0-1 0,0 0 0,0-1 0,0 1 0,0 1 0,0-1 0,-1 1 0,-1-4 0,1 5 0,2 0 0,-1 0 0,-1 0 0,2 0 0,-2 0 0,1 0 0,0 1 0,0-1 0,-1 0 0,1 1 0,0-1 0,0 0 0,-1 0 0,1 1 0,-1 0 0,1 0 0,0 0 0,-1 0 0,1-1 0,-1 1 0,1 0 0,-1 1 0,1-1 0,0 0 0,-1 0 0,1 0 0,-1 1 0,1-1 0,-1 1 0,1 0 0,0-1 0,0 1 0,-1 0 0,0 0 0,0 1 0,1-2 0,-1 2 0,1-2 0,0 2 0,-1-1 0,1 0 0,0 0 0,0 1 0,0-1 0,0 1 0,0-1 0,0 1 0,0-1 0,1 1 0,-1 0 0,0-1 0,1 1 0,-1 0 0,1-1 0,0 1 0,0 0 0,0 0 0,0-1 0,0 1 0,0 0 0,0-1 0,0 1 0,0 0 0,0 0 0,1-1 0,0 1 0,0 0 0,-1-1 0,1 1 0,0-1 0,-1 0 0,2 1 0,-1-1 0,0 1 0,0-1 0,0 1 0,1-1 0,-1 0 0,0 0 0,3 2 0,-3-2 0,1 0 0,-1 1 0,1-2 0,-1 1 0,0 0 0,2 0 0,-2 0 0,0 0 0,2-1 0,-2 0 0,0 1 0,2-1 0,-2 1 0,1-1 0,0 0 0,0 0 0,-1 0 0,1 0 0,2-1 0,-3 1 0,1-1 0,-1 1 0,1-2 0,-1 1 0,0 1 0,1-2 0,-1 2 0,1-2 0,-1 1 0,0 0 0,0 0 0,0-1 0,0 1 0,0-1 0,0 1 0,0-1 0,-1 1 0,1 0 0,0-1 0,-1 0 0,0 1 0,1-1 0,-1 1 0,1-1 0,-1-2 0,1 3 0,-1-1 0,0 0 0,0 1 0,1-1 0,-1 0 0,0 0 0,0 1 0,0-1 0,-1 0 0,1 1 0,0-2 0,0 2 0,-1 0 0,1-2 0,-1 2 0,0 0 0,1-1 0,-1 0 0,0 1 0,0-1 0,0 1 0,0-1 0,0 2 0,0-2 0,-1 1 0,1-1 0,-1 2 0,1-2 0,-1 1 0,1 1 0,0-1 0,-1 0 0,-2-1 0,1 1 0,1 1 0,0 0 0,0 0 0,-1 0 0,1 0 0,-1 0 0,1 0 0,0 0 0,0 0 0,0 1 0,0 0 0,-1-1 0,1 1 0,0 0 0,0 0 0,0 0 0,0 0 0,0 0 0,0 1 0,0-1 0,1 1 0,-1-1 0,0 0 0,1 1 0,-3 3 0,2-3 0,1 0 0,-1 0 0,0 0 0,1 1 0,0-1 0,0 1 0,-1-1 0,1 1 0,1 0 0,-1 0 0,0-1 0,1 1 0,0 0 0,-1 0 0,1-1 0,0 1 0,1 5 0,-1-6 0,1-1 0,0 1 0,-1 0 0,1-1 0,0 0 0,0 1 0,0-1 0,0 1 0,0-2 0,1 2 0,-1-1 0,0 0 0,1 0 0,-1 0 0,1 1 0,-1-2 0,1 1 0,-1 0 0,0-1 0,1 1 0,0-1 0,-1 1 0,1 0 0,0-1 0,-1 0 0,1 0 0,0 0 0,-1 0 0,1 0 0,2 0 0,-1 0 0,-1-1 0,1 0 0,0 0 0,0 1 0,-1-1 0,1 0 0,-1 0 0,1-1 0,-1 1 0,0 0 0,1-1 0,-1 1 0,0-1 0,-1 0 0,2 0 0,-1 0 0,-1 0 0,1 0 0,0-1 0,-1 1 0,1 0 0,-1-1 0,0 1 0,0 0 0,0-1 0,0 0 0,0 1 0,0-1 0,-1 0 0,0 1 0,0-1 0,0 1 0,0-1 0,0 0 0,0 0 0,0 0 0,0 1 0,-1-1 0,0 0 0,-1-3 0,1 5 0,1-1 0,0 1 0,-1 0 0,0 0 0,0-1 0,0 1 0,0 0 0,0 0 0,0 1 0,0-2 0,0 1 0,0 1 0,0-1 0,0 0 0,-1 1 0,1-1 0,0 0 0,0 1 0,-1-1 0,1 1 0,-1 0 0,1-1 0,-1 1 0,1 0 0,0 0 0,0 0 0,-1 0 0,1 0 0,0 0 0,-1 0 0,1 1 0,-1-1 0,1 0 0,-1 0 0,1 1 0,0 0 0,-2 1 0,-2-1 0,2 2 0,-1-2 0,1 1 0,-1 0 0,1 1 0,-1 0 0,1-1 0,0 1 0,0 1 0,1-2 0,-5 7 0,6-8 0,0 0 0,0 1 0,1-2 0,-1 2 0,0-1 0,1 1 0,0-2 0,-1 2 0,1-1 0,-1 0 0,1 1 0,0-1 0,-1 1 0,1-1 0,0 1 0,0-1 0,1 0 0,-1 1 0,0-1 0,1 0 0,-1 0 0,1 1 0,-1-1 0,0 1 0,1-2 0,0 2 0,-1-1 0,1 1 0,0-2 0,0 2 0,-1-1 0,1 0 0,0 0 0,0-1 0,1 2 0,-2-1 0,2-1 0,-2 1 0,2 0 0,-1-1 0,1 1 0,-2 0 0,2-1 0,-1 1 0,1-1 0,-1 0 0,1 0 0,1 1 0,0 0 0,-1-1 0,1 0 0,-1 0 0,1 0 0,-1 0 0,1 0 0,-1 0 0,0 0 0,1-1 0,-1 1 0,1-1 0,-1 1 0,0-2 0,0 1 0,1 0 0,-1 0 0,1 0 0,-1-1 0,-1 1 0,1 0 0,0-1 0,0 0 0,0 1 0,-1-2 0,1 2 0,-1-1 0,1 0 0,1-3 0,-2 3 0,0 1 0,-1-1 0,1 1 0,-1 0 0,1-1 0,0 1 0,-1-1 0,0 0 0,0 1 0,0-1 0,1 0 0,-1 1 0,0-1 0,-1 0 0,1 1 0,0-1 0,0 0 0,0 1 0,-1-1 0,0 1 0,1-1 0,-1 0 0,1 1 0,-2 0 0,2-1 0,-1 1 0,0-1 0,0 2 0,0-2 0,0 1 0,-2-1 0,0 0 0,1 1 0,-1-1 0,0 1 0,-1 0 0,2 0 0,-1 1 0,0-1 0,0 0 0,-1 1 0,2 0 0,-1 0 0,-1 0 0,1 0 0,0 0 0,-4 1 0,5 0 0,-1-1 0,-1 1 0,1 0 0,0 0 0,1 0 0,-1 0 0,0 0 0,0 1 0,0-1 0,1 1 0,-1 0 0,0 0 0,1 0 0,-4 4 0,5-4 0,0-1 0,1 1 0,-1-2 0,0 2 0,1-1 0,-1 1 0,1 0 0,0-1 0,0 1 0,-1-1 0,1 0 0,0 1 0,0-1 0,0 1 0,1 0 0,-1-1 0,0 1 0,0-1 0,0 0 0,1 1 0,0-1 0,0 1 0,-1-1 0,1 1 0,0-1 0,-1 0 0,1 0 0,1 1 0,-2-2 0,1 2 0,0-2 0,2 3 0,-1-1 0,1 0 0,-2-1 0,1 1 0,0-1 0,0 1 0,1-2 0,-1 2 0,1-2 0,-1 1 0,1 1 0,-1-2 0,1 0 0,-1 1 0,1-1 0,-1 1 0,0-1 0,1 0 0,-1 0 0,1 0 0,-1-1 0,4 0 0,-5 1 0,0 0 0,0-1 0,0 1 0,0-1 0,1 0 0,-2 1 0,1 0 0,0-1 0,0 0 0,0 1 0,0-1 0,0 0 0,0 0 0,-1 1 0,1-2 0,0 2 0,0-1 0,-1-1 0,1 0 0,0 1 0,-1-1 0,0 1 0,0-1 0,0 0 0,0 1 0,0 0 0,0-1 0,0 1 0,0-1 0,0 0 0,-1 1 0,1-1 0,-1 1 0,1-1 0,-1 1 0,1 0 0,-1-1 0,-1-1 0,1 2 0,0-1 0,0 0 0,0 1 0,-1 0 0,2-1 0,-2 1 0,1 0 0,-1 0 0,1-1 0,-1 1 0,1 0 0,-1 0 0,0 1 0,1-2 0,-1 1 0,0 1 0,0 0 0,1-1 0,-1 0 0,0 1 0,0 0 0,1 0 0,-1 0 0,0 0 0,0 0 0,-2 0 0,2 0 0,1 1 0,0-1 0,0 1 0,-1-1 0,2 0 0,-2 1 0,1 0 0,0 0 0,0 0 0,0 0 0,0-1 0,0 1 0,0 1 0,0-2 0,0 1 0,0 0 0,1 1 0,-1-1 0,0 0 0,0 0 0,1 0 0,0 1 0,-1-1 0,1 0 0,-1 0 0,1 1 0,0-1 0,0 0 0,0 1 0,0-1 0,0 0 0,0 0 0,0 1 0,0-1 0,0 1 0,2 0 0,-2 1 0,0-2 0,1 0 0,-1 1 0,1-1 0,0 0 0,-1 0 0,1 1 0,0-1 0,0 1 0,0-2 0,0 2 0,0-1 0,0 0 0,0 0 0,1 0 0,-1 0 0,0 0 0,0-1 0,1 1 0,-1 0 0,0-1 0,1 1 0,-1 0 0,1-1 0,-1 1 0,1-1 0,-1 0 0,0 0 0,2 0 0,0 0 0,-2 0 0,0 0 0,1 0 0,-2 0 0,1 0 0,0 0 0,0 0 0,1 0 0,-2-1 0,1 1 0,0-1 0,0 1 0,0-1 0,0 1 0,0 0 0,0-1 0,-1 0 0,1 1 0,0-1 0,0 0 0,-1 0 0,1 1 0,0-1 0,-1 0 0,0 1 0,1-1 0,0 0 0,-1 0 0,1 0 0,-1 0 0,0 0 0,0 0 0,1 0 0,-1 0 0,0 0 0,0 1 0,1-2 0,-1 1 0,0 0 0,-1 0 0,1 1 0,0-2 0,0 1 0,0 0 0,-1-1 0,1 1 2,0 1 1,0-1-1,0 1 0,0 0 0,0 0 1,0-1-1,0 1 0,0-1 0,0 1 0,0 0 1,0 0-1,0 0 0,0-1 0,0 1 1,-1-1-1,1 1 0,0-1 0,0 1 0,-1 0 1,1 0-1,0 0 0,-1-1 0,1 1 0,0 0 1,0-1-1,0 1 0,0 0 0,-1 0 1,1 0-1,-1 0 0,1 0 0,0 0 0,0-1 1,-1 1-1,1 0 0,-1 0 0,1 0 0,-1 0 1,1 0-1,0 0 0,0 0 0,-1 0 1,1 0-1,-1 0 0,1 0 0,0 0 0,0 0 1,-1 0-1,1 1 0,-1-1 0,1 0 1,0 0-1,-1 0 0,1 1-76,-1 0-1,0-1 1,1 1 0,-1 0 0,1 0-1,-1 0 1,0 0 0,1-1 0,0 2-1,0-1 1,-1-1 0,1 2 0,0-2-1,0 2 1,0-1 0,0-1 0,0 2-1,0-2 1,0 3 0,1 5-6752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3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3965 24575,'3'-1'0,"-1"-1"0,0 0 0,0 0 0,0 0 0,1-1 0,-1 1 0,-1 0 0,1-1 0,3-4 0,0-1 0,15-15 0,2 1 0,0-1 0,1 3 0,38-26 0,29-17 0,88-67 0,8-26 0,-150 129 0,2 0 0,62-31 0,-46 28 0,65-50 0,-42 26 0,191-123 0,58-35 0,50-26 0,-332 208 0,60-37 0,34-20 0,21-13 0,-105 68 0,61-49 0,-22 15 0,142-114 0,-168 126 0,183-142 0,-22 19 0,-136 98 0,-3 4 0,-51 44 0,-3-2 0,-1-1 0,46-59 0,-7 8 0,-37 46 0,60-72 0,-61 64 0,2-3 0,31-56 0,-61 93 0,0-2 0,-1 1 0,-1-1 0,0 0 0,-2 0 0,1 0 0,1-20 0,-1 0 0,0 6 0,-1-32 0,-3 53 0,1-12 0,-2 0 0,0 0 0,-1 1 0,-1-1 0,-7-25 0,-29-93 0,36 126 32,1 0-1,0-1 0,1-17 0,0 17-527,0 0-1,-4-24 0,3 28-6329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3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0 170 24575,'2'-2'0,"0"0"0,0 1 0,0-1 0,0-1 0,-1 1 0,2 0 0,-2 0 0,0 0 0,1 0 0,-1 0 0,0-1 0,0 1 0,2-6 0,-2 4 0,13-34 0,-12 29 0,1 0 0,1 0 0,-1 0 0,1 1 0,1-1 0,-1 1 0,2 0 0,9-12 0,-14 19 0,0 0 0,0 1 0,0-1 0,0 1 0,0 0 0,0 0 0,0 0 0,-1 0 0,2 0 0,-1-1 0,0 1 0,0 0 0,0 1 0,0-1 0,0 0 0,0 0 0,0 0 0,0 0 0,0 1 0,0-1 0,-1 1 0,2-1 0,-2 1 0,1-1 0,0 1 0,1 0 0,29 23 0,-19-13 0,-7-8-124,-1-1 0,0 1 0,1 0 0,0-1 0,0 0 0,0 0-1,0 1 1,0-2 0,0 0 0,6 2 0,-4-5-6702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3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190 0 24575,'-2'2'0,"0"0"0,0 0 0,-1 0 0,1-1 0,0 1 0,1 1 0,-1-1 0,0 1 0,1-1 0,-1 1 0,1-1 0,-1 4 0,-3 1 0,-13 23 0,-3 3 0,-32 67 0,41-68 0,1 0 0,2 1 0,1 0 0,1 0 0,-3 56 0,6-37 0,-3 60 0,8-64 0,2 1 0,2-1 0,15 62 0,-15-89 0,-1-2 0,0 0 0,2 0 0,-1 0 0,3-1 0,-1 0 0,1 0 0,12 17 0,121 153 0,-88-120 0,-13-13 0,59 59 0,-79-94 0,0 1 0,-1 1 0,-1 0 0,-1 1 0,19 36 0,-19-29 0,2-1 0,0 0 0,2-1 0,0-2 0,34 32 0,138 105 0,-63-49 0,-81-68 0,64 47 0,160 132 0,-143-111 0,113 74 0,-243-187 0,202 160 0,149 83 0,-162-140 0,-127-73 0,13 4 0,136 43 0,-164-62 0,-21-10 0,0 0 0,2-1 0,-1-2 0,0-1 0,53-2 0,-39-1 0,41 3 0,88-4 0,19-24 0,-13 2 0,2-12 0,-79 14 0,51-8 0,-140 28-1365,-2-1-5461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3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2061 24575,'37'-12'0,"120"-27"0,87-18 0,-180 43 0,-1-3 0,80-33 0,-83 28 0,304-98 0,-48 21 0,66-63 0,-254 87 0,-25 12 0,-66 41 0,-2-2 0,43-38 0,1-1 0,-57 44 0,-1 0 0,-1-2 0,29-36 0,-11 12 0,-17 18 0,-1 0 0,-1-1 0,-2-1 0,0 0 0,-2-2 0,20-57 0,-30 73 0,-1-2 0,-1 2 0,0-1 0,-1 0 0,0-1 0,-1 1 0,-1-1 0,0 1 0,-2-1 0,0 2 0,-1-2 0,0 2 0,-2-1 0,0 0 0,0 1 0,-1 0 0,-10-16 0,8 16 0,0 1 0,-1 0 0,-1 1 0,0-1 0,0 2 0,-14-12 0,-17-15 0,21 21 0,1 0 0,1-1 0,-26-35 0,-13-34 0,-8 2-1365,59 76-5461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3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0 152 24575,'1'0'0,"0"-1"0,0 1 0,0 0 0,-1 0 0,2-1 0,-2 1 0,1-1 0,0 0 0,0 1 0,-1 0 0,1-1 0,0 0 0,-1 1 0,0-1 0,1 0 0,0 0 0,0 1 0,-1-2 0,0 2 0,1-1 0,-1 0 0,1-2 0,8-23 0,-8 19 0,7-27 0,-7 28 0,0 0 0,0 0 0,1 1 0,0-1 0,0 0 0,0 1 0,3-7 0,-4 11 0,1-1 0,-2 1 0,2 0 0,-1 0 0,1-1 0,-1 2 0,1-2 0,-1 1 0,1 1 0,0-2 0,-1 2 0,0-1 0,2 1 0,-2-1 0,1 0 0,0 1 0,0 0 0,-1 0 0,1 0 0,0-1 0,0 1 0,0 1 0,-1-1 0,2 0 0,-2 0 0,1 0 0,0 1 0,2 1 0,46 11 29,-27-6-726,38 6 0,-47-11-6129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3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24575,'4'1'0,"0"2"0,0-1 0,0 1 0,0-1 0,0 1 0,-1-1 0,1 1 0,-1 1 0,0-1 0,4 5 0,-3-3 0,19 18 0,20 23 0,2-1 0,86 62 0,-85-73 0,-25-18 0,0-1 0,1-1 0,1-1 0,35 15 0,154 44 0,-61-1 0,-11-6 0,-103-49 0,-1 1 0,-1 2 0,47 33 0,71 56 0,-94-71 0,1-2 0,102 40 0,-6-3 0,-38-8 0,106 49 0,41 15 0,-218-105 0,285 158 0,-33-18 0,-118-52 0,-36-2 0,-36-27 0,33 36 0,-15-14 0,15 8 0,154 154 0,-216-173 0,2 2 0,-37-49 0,-1 3 0,36 54 0,22 27 0,-19-28 0,-25-23 0,54 100 0,-22-12 0,-76-136 0,21 64 0,-18-44 0,2 2 0,50 95 0,-38-96 0,41 80 0,-2 0 0,-16-32 0,24 51 0,117 200 0,-188-336 0,-1-1 0,0 0 0,0 1 0,-2 0 0,0 0 0,-1 1 0,0 0 0,0 15 0,1-5 0,1 0 0,2 0 0,0-1 0,2 0 0,19 40 0,16 44 0,-38-91 0,9 40 0,-8-25 0,1-1 0,23 57 0,-16-50 0,10 44 0,-8 3 0,-17-86-38,0 0 0,0 0 0,0 1 1,0-1-1,0 0 0,0 1 0,0-1 0,0 0 0,0 0 0,0 0 0,1 0 0,-1 1 0,0-1 0,0 0 0,0 0 0,0 1 1,1-1-1,-1 0 0,0 0 0,0 1 0,0-1 0,0 0 0,0 0 0,0 0 0,1 0 0,-1 0 0,0 0 0,1 0 0,-1 0 1,0 0-1,0 0 0,0 0 0,0 0 0,1 0 0,-1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1922 24575,'-11'-3'0,"12"-4"0,17-5 0,90-20 0,5-2 0,298-129 0,-261 108 0,48-19 0,-157 55 0,-1-1 0,64-43 0,70-41 0,-14 10 0,120-91 0,-16-15 0,-170 127 0,-62 50 0,0-1 0,-2-1 0,0-2 0,43-52 0,-60 63 0,-1 0 0,0-1 0,-2 0 0,0-1 0,-1 0 0,-1-1 0,-1 1 0,10-37 0,-14 39 0,-1 11 0,-1-1 0,0 1 0,0 0 0,-1-1 0,1 1 0,-1-1 0,0 1 0,-1-1 0,1 1 0,0-1 0,-2 1 0,1 0 0,-1-1 0,1 1 0,-5-8 0,-5-13 0,9 20 0,0-1 0,-1 2 0,1-1 0,-2 0 0,1 1 0,0-1 0,-2 1 0,2 0 0,-1 0 0,-1 1 0,0-1 0,-8-6 0,5 5 0,-1-1 0,1 0 0,0 0 0,1-1 0,-14-16 0,15 17 0,0 1 0,0 0 0,-1 1 0,0 0 0,0 0 0,-8-5 0,6 5 0,-1-2 0,2 1 0,-12-11 0,12 9 0,-1-1 0,0 1 0,0 1 0,0-1 0,-1 1 0,-13-6 0,23 13-72,-1 0 1,0-1-1,0 1 0,0 0 0,0 0 0,1 0 0,-1 0 0,0 0 1,1 0-1,-1 0 0,0 0 0,0 1 0,1-1 0,-1 0 0,0 0 1,1 0-1,-1 1 0,-1 0 0,-5 3-6754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24575,'1'-7'0,"-1"1"0,1-1 0,1 1 0,-1-1 0,1 1 0,3-8 0,-2 8 0,0-1 0,-1 0 0,-1 0 0,3-14 0,-4 20 0,0-1 0,0 0 0,0 1 0,0-1 0,1 1 0,-1-1 0,0 1 0,0-1 0,1 1 0,0 0 0,0-1 0,-1 1 0,1-1 0,0 1 0,-1-1 0,1 1 0,1 0 0,-2 0 0,2-1 0,-2 2 0,2-1 0,-1 0 0,0 0 0,0 0 0,1 0 0,-1 1 0,2-2 0,3 1 0,-1-1 0,0 2 0,0-1 0,1 1 0,0 0 0,7 1 0,-7-1 0,71 2-1365,-66-2-5461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24575,'1'5'0,"-1"1"0,0-1 0,2 0 0,-1 0 0,0 0 0,1 0 0,0 0 0,0-1 0,0 1 0,1-1 0,-1 1 0,1-1 0,0 1 0,0-2 0,6 7 0,5 4 0,2 0 0,27 19 0,-3-3 0,-5-3 0,57 33 0,-16-12 0,-47-30 0,-1-3 0,42 17 0,-35-16 0,39 23 0,24 25 0,-54-33 0,89 46 0,-109-64 0,-2 1 0,1 1 0,24 22 0,-22-17 0,33 26 0,75 76 0,-70-59 0,-31-33 0,-3 0 0,30 40 0,38 51 0,6 7 0,-51-67 0,-3-4 0,-37-40 0,79 97 0,-19-23 0,5 6 0,86 75 0,-118-117 0,-19-23 0,5 5 0,-1 2 0,34 57 0,-34-47 0,4-3 0,54 62 0,-83-101 0,0 0 0,0 1 0,0 1 0,4 10 0,-5-10 0,1 1 0,12 16 0,-8-13-81,-7-9-79,1-1-1,0 1 1,-1 0-1,1-1 1,1 1-1,-1-1 1,7 5-1,-2-5-6665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24575,'3'0'0,"0"0"0,-1 0 0,1-1 0,0 0 0,-1 0 0,1 0 0,-1 0 0,1 0 0,-1-1 0,1 1 0,-1 0 0,0-1 0,0 0 0,0 1 0,3-5 0,30-38 0,-19 22 0,-15 21 1,0-1-1,0 1 1,0 0-1,0-1 1,1 1-1,-1 0 1,0 0-1,0 0 1,1-1-1,-1 2 1,1-1-1,-1 0 0,1 1 1,0-1-1,-1 0 1,1 0-1,0 1 1,-1 0-1,1 0 1,0-1-1,-1 1 1,1 0-1,0 0 1,-1 0-1,1 0 1,0 1-1,1-1 1,2 3-5,0-1 1,0 0 0,-1 1-1,0 0 1,0-1 0,1 2-1,3 4 1,23 15-1349,-23-19-5474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1879 24575,'2'-1'0,"1"0"0,-1 0 0,1 0 0,-1-1 0,0 1 0,0 0 0,1-1 0,-1 1 0,0-1 0,2-3 0,8-5 0,185-97 0,-26 15 0,-144 77 0,117-70 0,145-114 0,-136 95 0,-40 29 0,-100 66 0,41-30 0,56-51 0,-30 23 0,12-9 0,-10 5 0,-23 21 0,-25 19 0,-2-2 0,-1-1 0,39-56 0,-18 26 0,-37 46 0,-1 1 0,0-2 0,14-26 0,-19 28 0,-2-1 0,1 0 0,-1 1 0,-2-2 0,5-20 0,3-14 0,-9 37 0,-1 1 0,1 0 0,-2-1 0,2-20 0,-4-2 0,-2-49 0,-2 71-1365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17 24575,'-4'1'0,"-1"-1"0,1 1 0,0-1 0,-1 1 0,1 0 0,0 0 0,0 1 0,-1-1 0,2 1 0,-2 0 0,2 0 0,-6 3 0,8-3 0,-1-1 0,1 0 0,0 0 0,-1 0 0,2 1 0,-2-1 0,1 0 0,0 1 0,0-1 0,1 1 0,-1 0 0,0-1 0,0 1 0,1 0 0,-1-1 0,1 1 0,-1 0 0,1 0 0,0-1 0,0 1 0,0 0 0,0 0 0,0-1 0,0 2 0,0-2 0,1 0 0,0 2 0,-1-2 0,0 1 0,1 0 0,0-1 0,0 0 0,1 3 0,-2-2 0,1 0 0,1 0 0,-2-1 0,2 1 0,-2-1 0,2 0 0,-1 1 0,1-1 0,-1 1 0,0-1 0,1 1 0,-1-2 0,1 2 0,0-2 0,-1 1 0,1 0 0,0 0 0,0-1 0,0 1 0,0 0 0,0-1 0,3 0 0,-2 0 0,-1 0 0,1 0 0,-1 0 0,1-1 0,0 0 0,0 1 0,-1-1 0,1 0 0,-1 0 0,1 0 0,-1 0 0,1-1 0,-1 1 0,3-4 0,-2 4 0,-1-1 0,0 0 0,0 0 0,1 0 0,-2 1 0,1-1 0,0-1 0,0 1 0,-1-1 0,1 1 0,-1-1 0,0 1 0,0-1 0,0 1 0,0-1 0,-1 1 0,1-1 0,0 1 0,-1-1 0,0 0 0,0 0 0,0 0 0,0 0 0,0 1 0,0-1 0,0 0 0,-1 1 0,0-1 0,1 0 0,-1 0 0,-3-4 0,3 6 0,-1-2 0,1 2 0,0 0 0,-2-1 0,2 1 0,-1-1 0,0 1 0,0 0 0,0 0 0,0 0 0,1 0 0,-2 0 0,1 1 0,0-1 0,0 0 0,-1 1 0,1 0 0,0 0 0,0-1 0,0 1 0,-1 0 0,1 1 0,0-1 0,-1 0 0,1 0 0,-3 2 0,3-1 0,-1-1 0,0 1 0,0 0 0,1 0 0,-1 1 0,1-1 0,-1 0 0,1 1 0,-1-1 0,1 1 0,0 1 0,0-2 0,1 1 0,-2 0 0,2 0 0,-1 1 0,1-1 0,-1 1 0,1-1 0,-2 4 0,2-4 0,0 0 0,1 1 0,0-1 0,0 0 0,-1 1 0,1-1 0,0 1 0,0-1 0,1 1 0,-1-1 0,0 1 0,1-1 0,0 1 0,0-1 0,-1 0 0,1 0 0,0 0 0,0 0 0,1 0 0,-1 1 0,0-1 0,4 3 0,-4-4 0,0 1 0,1-2 0,-1 2 0,1-2 0,-1 1 0,1 0 0,0 0 0,-1 0 0,1-1 0,0 1 0,-1-1 0,1 0 0,0 1 0,0-1 0,-1 1 0,1-1 0,0 0 0,0 0 0,-1-1 0,2 1 0,-2 0 0,1-1 0,0 1 0,-1 0 0,1-1 0,0 0 0,-1 1 0,1-1 0,0 0 0,-1 0 0,3-2 0,-3 2 0,0 1 0,0-1 0,0 1 0,0-2 0,-1 2 0,1-1 0,0 0 0,-1 0 0,1 0 0,0 0 0,0 1 0,-1-2 0,0 1 0,1 0 0,0 0 0,-1 0 0,0 0 0,0 0 0,0 0 0,0 0 0,0 0 0,1-1 0,-1 1 0,-1 0 0,1 0 0,0 0 0,0 0 0,0-1 0,0 2 0,0-2 0,-1 1 0,1 0 0,-1 0 0,1 1 0,-1-2 0,1 1 0,-1 0 0,0 0 0,1 1 0,-1-1 0,0 0 0,0 0 0,-1-1 0,-1-1 0,0 1 0,-1-1 0,2 1 0,-2-1 0,0 1 0,1 0 0,-1-1 0,1 2 0,-2 0 0,-6-4 0,10 5 0,-2 0 0,2 0 0,0 0 0,-1 0 0,0 0 0,1 0 0,-1 0 0,1 0 0,-1 0 0,0 1 0,1-1 0,-1 1 0,1-1 0,0 1 0,-1 0 0,1 0 0,-1-1 0,1 1 0,-1 0 0,1 0 0,0 0 0,0 0 0,-1 0 0,2 0 0,-1 1 0,0-1 0,0 0 0,0 0 0,0 1 0,1-1 0,-1 1 0,0 0 0,1-1 0,0 1 0,-1-1 0,0 0 0,1 1 0,0 0 0,0-1 0,0 1 0,0-1 0,0 1 0,0 1 0,0 0 0,0-1 0,1 1 0,-1 0 0,1-1 0,-1 1 0,0-1 0,1 1 0,0-1 0,0 0 0,0 1 0,0-1 0,0 0 0,0 1 0,1-1 0,-1 0 0,1 0 0,0 0 0,-1 0 0,1 0 0,1-1 0,-1 1 0,-1-1 0,1 0 0,1 1 0,-1-1 0,0 1 0,5 0 0,-6-1 0,1-1 0,0 0 0,-1 0 0,1 0 0,0 1 0,-1-1 0,1 0 0,0-1 0,-1 1 0,1 0 0,0 0 0,-1 0 0,1-1 0,0 0 0,-1 0 0,1 1 0,-1-1 0,0 0 0,1 1 0,-1-1 0,1-1 0,-1 2 0,1-2 0,-1 1 0,0 0 0,0 0 0,0-1 0,0 1 0,0-1 0,0 1 0,-1 0 0,1-1 0,0 1 0,0-1 0,-1 0 0,0 1 0,1-1 0,-1 0 0,1-3 0,-1 3 0,0 0 0,0-1 0,0 1 0,0-1 0,0 1 0,0-1 0,-1 1 0,0 0 0,1-1 0,0 1 0,-2 0 0,1-1 0,0 1 0,0-1 0,0 1 0,-1 1 0,1-1 0,0 0 0,-1 0 0,0 0 0,1 0 0,-2 1 0,2-1 0,-1 1 0,0-1 0,0 1 0,-1-1 0,-1 0 0,0 1 0,0 0 0,-1 0 0,1 1 0,0-1 0,-1 1 0,1 0 0,0 0 0,0 1 0,-1-1 0,1 0 0,-6 3 0,9-3 0,0 0 0,0 1 0,0-1 0,-1 1 0,2-1 0,-2 0 0,2 1 0,-1-1 0,-1 1 0,2 0 0,-1-1 0,0 1 0,0 0 0,0-1 0,0 1 0,1 1 0,-1-2 0,0 1 0,1 0 0,0 0 0,-1 0 0,0 0 0,0 0 0,1 0 0,0 0 0,0 0 0,0 0 0,-1 0 0,1 0 0,0 0 0,0 0 0,0 1 0,0-1 0,0 0 0,0 0 0,0 0 0,1 0 0,-1 0 0,0 0 0,0 0 0,1 0 0,-1 1 0,1-2 0,0 1 0,-1 0 0,0 0 0,1 0 0,0 1 0,2 1 0,-1-1 0,0 1 0,0-1 0,0 1 0,1-1 0,-1 0 0,1 0 0,-1 0 0,1 0 0,0-1 0,0 1 0,0-1 0,0 1 0,6 0 0,-8-1 0,0-1 0,0 1 0,1-1 0,-1 0 0,0 0 0,0 0 0,1 0 0,-1 0 0,0 0 0,0 0 0,1 0 0,-1-1 0,0 1 0,0-1 0,1 1 0,-1 0 0,0-1 0,0 0 0,0 1 0,0-1 0,0 0 0,0 0 0,0 1 0,0-1 0,0 0 0,0 0 0,0 0 0,-1 0 0,1 0 0,0 0 0,0 0 0,-1-1 0,0 2 0,1-2 0,-1 1 0,1 0 0,-1 0 0,0-1 0,0-1 0,1-2 0,0 0 0,-1 0 0,0 0 0,0 1 0,0-1 0,-1 0 0,0 0 0,0 1 0,0-1 0,-2-6 0,2 11 0,1-2 0,-1 1 0,1 1 0,0-2 0,-1 2 0,0-1 0,0 0 0,1 0 0,-1 0 0,0 0 0,1 1 0,-1-1 0,0 0 0,0 1 0,0-1 0,0 1 0,1-1 0,-2 1 0,1-1 0,-1 1 0,0 0 0,1 0 0,-1 0 0,1 0 0,-1 0 0,0 1 0,1-1 0,-1 1 0,1-1 0,0 0 0,-1 1 0,1 0 0,0 0 0,0 0 0,-1 0 0,1-1 0,0 2 0,0-1 0,0 0 0,-1 1 0,0 0 0,0 0 0,-1 1 0,1-1 0,0 1 0,1-1 0,-1 1 0,1 0 0,-1 0 0,1 0 0,0 0 0,0-1 0,0 1 0,0 0 0,1 1 0,-1-1 0,1-1 0,-1 2 0,1-1 0,1 5 0,0-6 0,-1 0 0,0 0 0,1 0 0,0 0 0,0-1 0,-1 1 0,2 0 0,-2 0 0,2-1 0,-1 1 0,0-1 0,0 1 0,1-1 0,-1 0 0,1 1 0,-1-1 0,1 1 0,0-2 0,-1 2 0,1-1 0,0-1 0,0 1 0,-1 0 0,1-1 0,0 1 0,0-1 0,0 1 0,0-1 0,0 1 0,0-1 0,2 0 0,1 0 0,-1 0 0,1 0 0,0-1 0,-1 0 0,1 0 0,5-1 0,-9 2 0,-1 0 0,1-1 0,0 1 0,-1 0 0,1-1 0,0 1 0,0 0 0,-1-1 0,1 1 0,-1 0 0,1-1 0,-1 1 0,1-1 0,0 1 0,-1 0 0,1-1 0,-1 0 0,0 0 0,1 1 0,-1 0 0,1-1 0,-1 0 0,0 1 0,0-1 0,0 0 0,1 0 0,-1 1 0,0-1 0,0 0 0,0 1 0,0-1 0,0 0 0,0 0 0,0 1 0,0-1 0,0 0 0,0 1 0,0-1 0,-1 0 0,1 0 0,0 1 0,0-1 0,0 0 0,-1 1 0,1-1 0,-1 0 0,1 1 0,0-1 0,-2 0 0,1 0 0,1 0 0,-2-1 0,2 1 0,-2 0 0,1 0 0,0 0 0,0 0 0,-1 0 0,1 0 0,0 1 0,0-1 0,-1 0 0,1 0 0,-1 1 0,0 0 0,1-1 0,-1 1 0,1-1 0,-1 1 0,1 0 0,-1 0 0,0 0 0,1 0 0,0 0 0,-1 1 0,0-1 0,1 0 0,-1 1 0,-1 0 0,2-1 0,0 1 0,0 0 0,0-1 0,0 0 0,1 1 0,-2 0 0,1-1 0,1 1 0,-1 0 0,0 0 0,1-1 0,-1 1 0,0 0 0,1 0 0,-1 0 0,1 0 0,0-1 0,-1 2 0,1-2 0,-1 2 0,1-1 0,0 0 0,0 0 0,0-1 0,0 2 0,0-1 0,0 0 0,0 0 0,0 0 0,0 0 0,0 0 0,0 0 0,0 0 0,1 0 0,-1 0 0,1 0 0,-1 0 0,0 0 0,1 0 0,-1 0 0,1 0 0,1 1 0,-2-1 0,1 0 0,-1 0 0,0-1 0,1 2 0,-1-2 0,1 1 0,0 0 0,-1 0 0,1-1 0,0 2 0,-1-2 0,1 0 0,0 1 0,0 0 0,-1 0 0,1-1 0,0 0 0,0 1 0,0 0 0,0-1 0,0 0 0,0 0 0,-1 1 0,2-1 0,-1 0 0,0 0 0,0 0 0,-1 0 0,2 0 0,-1 0 0,0 0 0,0 0 0,-1 0 0,2-1 0,-1 1 0,-1 0 0,2 0 0,-2 0 0,1-1 0,1 0 0,-2 1 0,1 0 0,0-1 0,-1 0 0,1 0 0,0 1 0,1-2 0,0-1 0,0 1 0,0-1 0,0 0 0,0 0 0,-1 0 0,1 0 0,-1 0 0,0 0 0,0-1 0,0 1 0,0 0 0,0 0 0,-1-6 0,0 8 5,0 0 0,0-2 0,0 2-1,0 0 1,0-1 0,0 1 0,-1-1 0,1 0-1,-1 1 1,0-1 0,1 1 0,-1-1 0,0 1-1,1 0 1,-1-1 0,0 2 0,0-2-1,0 1 1,0 0 0,0 0 0,-1 0 0,2-1-1,-2 2 1,-1-2 0,1 1-44,2 1 0,-2 0 0,1 0 0,1 0 0,-2 0 0,2 0-1,-2 0 1,1 0 0,0 1 0,0-1 0,1 0 0,-2 0 0,1 0 0,0 1 0,0-1 0,1 1 0,-1-1 0,-1 1-1,2 0 1,-1-1 0,0 1 0,1-1 0,-1 1 0,0 0 0,0 0 0,1 0 0,-1 0 0,1-1 0,-1 1 0,1 0 0,0 0-1,-1 0 1,1 0 0,-1 0 0,1 0 0,-1 0 0,1 1 0,-3 10-6787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3204 2662 24575,'-3'-48'0,"-2"0"0,-3 0 0,-1 0 0,-21-58 0,1-4 0,14 53 0,-3 0 0,-45-100 0,44 118 0,-2 1 0,-2 1 0,-2 1 0,-44-52 0,35 54 0,-1 1 0,-1 2 0,-60-39 0,-12 4 0,-37-25 0,96 59 0,0 3 0,-2 2 0,-59-23 0,108 49 0,-49-23 0,27 12 0,0 1 0,0 1 0,-28-6 0,-34-6 0,-140-29 0,99 22 0,13 2 0,62 19 0,1-3 0,0-2 0,-94-38 0,117 38 0,-26-12 0,0 2 0,-57-14 0,89 30 0,0-1 0,-27-15 0,28 13 0,0 1 0,-29-9 0,-4 5 0,21 5 0,2 0 0,-46-19 0,76 26 0,-21-8 0,0-1 0,0 0 0,1-2 0,1-1 0,0 0 0,0-2 0,-17-16 0,7 0 0,6 6 0,-41-51 0,23 26 0,32 39 0,0-1 0,0 1 0,1-1 0,-8-15 0,5 2 0,1-1 0,1 0 0,1 0 0,1-1 0,-4-28 0,-6-30 0,11 54-76,-1-15 262,8 43-284,-1 0-1,2 1 1,-1-1 0,0 0-1,1 0 1,-1 0 0,1 1-1,0-1 1,0 0 0,0 1-1,0-1 1,0 1 0,0-1-1,3-2 1,2-3-6728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2:57.7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0.9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1.6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2.63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5.54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8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9.57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2.37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5.33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0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45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0.9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4.7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3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5.9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3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0.9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4.7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3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6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1.6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3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1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8:5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6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2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3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1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2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2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48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0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4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0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58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1:1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30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3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5.3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8.20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06.64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13.0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1.70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7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0.1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1.79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26.69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2.04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1.40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3.4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6.49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0.0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5.3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53.1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7.4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8.68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8:57.38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5T01:23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8:5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6:52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6:38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6:5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06:03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2:57.7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1.6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2.63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5.54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8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9.57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2.37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5.33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0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45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0.9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3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5.9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3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0.9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4.7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3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6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1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8:5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2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2.63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3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2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2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48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0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4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0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58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1:1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5.0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09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1.37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58.9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30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3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5.3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8.20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06.64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2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13.0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1.70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7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0.1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1.79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26.69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2.04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1.40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3.4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6.49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0.0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5.3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53.1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7.4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8.68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8:57.38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5T01:23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3:53:00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1355,'1'-1,"-1"0,1 0,-1 0,1 0,-1 0,1 0,0 0,0 0,-1 0,1 0,0 1,0-1,0 0,0 1,0-1,0 0,0 1,0-1,3 0,27-11,-22 9,12-3,1 0,41-5,-16 4,42-14,157-60,-179 57,24-18,-66 29,1 2,42-14,44-14,-50 15,127-29,-137 41,0-2,-1-2,-1-3,75-38,-82 34,51-19,-68 32,0-1,-1 0,0-2,-1-2,0 0,-2-1,30-26,-34 24,-2-1,0 0,-1-2,0 1,14-30,-22 34,-1 1,0-1,-1 0,-1 0,0 0,-2-1,0 1,0-34,-2 34,0-7,-6-47,5 63,-1-1,0 0,-1 1,1-1,-1 1,-1 0,1 0,-1 0,-10-11,-12-19,23 32,1 0,-1 0,-1 0,1 0,-1 0,0 1,0 0,0 0,0 0,-1 0,1 1,-1 0,0 0,0 0,-1 0,1 1,0 0,-1 0,1 0,-7 0,-27-1,-55 2,63 2,0-1,0-1,-40-8,62 9,4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3:59:41.59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1487 1182,'-17'-2,"0"-1,1-1,0-1,0 0,-31-14,36 14,-98-42,-113-44,49 35,143 49,1 1,-1 2,0 0,-32 2,39 2,-5 1,-1-1,-31-6,49 4,0 0,0-1,1 0,-1-1,1-1,0 1,0-2,-16-10,-22-19,-2 2,-1 3,-1 2,-60-23,106 48,0 0,0 0,0-1,1 0,-1 0,1 0,0-1,1 0,-1 0,1 0,0 0,0-1,0 1,1-1,0 0,0 0,1-1,-1 1,1 0,1-1,-1 0,0-7,-1-10,0-1,2 0,1 0,4-39,-1 46,0 0,2 1,0 0,0 0,2 0,0 1,1 0,1 0,0 1,14-17,14-15,73-69,-76 83,-26 26,-2 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0:51.82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5422,'2'-4,"0"0,1 1,-1-1,1 1,0 0,0 0,0 0,5-3,7-9,30-34,1 2,3 2,67-48,-66 54,67-47,-75 56,0 1,52-26,-24 15,75-61,-71 47,105-57,-73 49,-84 46,0 0,-2-1,26-28,-22 20,35-26,101-62,-145 102,-1 0,0-1,15-17,-16 16,0 0,1 1,19-13,175-119,31-19,-201 140,62-49,-67 47,0 2,2 2,45-22,-34 20,55-39,-67 40,0 3,60-26,33-19,-87 42,63-23,8-5,-21 4,128-74,-139 57,-60 45,1 1,27-17,-1 2,-1-2,42-42,-10 8,-39 36,-9 7,63-43,181-113,-273 181,33-19,-2-2,0-1,-1-1,36-37,-22 11,-10 11,57-51,121-98,-154 138,113-104,-131 116,47-34,-58 50,-1-1,-1-2,-1-1,45-54,156-212,-203 261,-2-1,-1-2,-2 0,-1-1,-2-1,-1 0,-1-1,-3-1,-1 0,7-44,-11 51,0-3,0 1,1-62,-7 23,1 16,-2-1,-14-93,-10-25,23 139,5 22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1:32.26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2078 1263,'0'-1,"-1"0,1 0,0 0,-1 0,1 0,-1 0,1 0,-1 0,1 1,-1-1,0 0,0 0,1 1,-1-1,0 1,0-1,0 0,1 1,-1 0,0-1,0 1,0-1,0 1,0 0,-1-1,-33-7,21 6,-54-14,-141-12,10 4,36 1,150 20,0 0,0-1,0-1,1 0,-23-12,-29-12,-22-2,-54-16,104 40,0 2,-48-2,41 4,-43-7,49 4,-51 0,60 4,0-1,0-1,-38-10,35 6,0 2,-39-3,44 5,1-1,0-1,1-1,-1 0,1-2,1-2,-23-12,30 16,12 4,0 1,1-1,-1 1,1-1,0 0,0 0,0 0,0-1,0 1,0-1,1 1,0-1,0 0,0 0,0 0,1 0,-1-1,1 1,0 0,0 0,0-7,0-12,0 0,1 0,4-24,-1-5,-3 42,0 0,1-1,0 1,1 0,0 0,0 0,1 0,0 0,1 0,0 1,1 0,0 0,0 0,1 0,0 1,0 0,1 0,0 0,13-9,38-34,2 3,2 2,2 3,77-38,68-32,-204 111,-4 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2:07.62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2499,'1'-2,"-1"0,0 0,1 0,-1 0,1 1,0-1,0 0,0 0,0 1,0-1,0 1,0-1,0 1,1-1,-1 1,1 0,1-2,33-21,-23 16,213-127,-110 69,299-204,-204 135,-28 15,58-33,-217 137,0-1,-1-1,-1-2,30-32,-10 10,240-241,-205 202,106-145,-157 192,33-43,-3-3,66-125,-74 120,-30 55,-1 0,-2 0,14-40,-17 17,-10 41,1 0,0 0,0 0,1 1,0-1,12-19,-12 25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2:52.46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2776,'49'-10,"-7"0,57-6,0-4,132-44,-186 51,10-4,13-4,115-20,-130 30,99-32,-29 7,-75 22,56-26,-70 26,0 0,1 3,64-13,-60 16,-1-1,37-14,32-8,175-54,-47 9,-26-5,-92 34,-87 33,1-2,-2-1,32-24,49-27,-81 54,-2-2,0 0,0-2,-2-1,0-1,41-44,84-130,-73 89,-31 46,-4 7,58-96,-93 131,0 1,0-1,-2 0,0 0,-1-1,-1 0,0 1,-2-1,0 0,0 0,-2 0,-1 0,0 0,-1 0,-6-21,-9-39,7 29,-20-61,25 95,0 0,-1 1,0-1,-2 1,1 1,-2-1,0 2,-12-14,-77-84,44 46,47 56,-1 1,0 0,0 0,0 1,-19-10,19 12,1-1,-1 0,1 0,0-1,1 0,-1 0,-12-15,5 3,-1 1,0 1,-24-19,-18-16,55 48,2 1,1 1,-1 0,0 0,0 0,0 0,0 0,0 0,0 1,0-1,-1 0,1 0,0 1,0-1,-1 1,1-1,0 1,0-1,-1 1,1 0,-1 0,1 0,0 0,-1 0,-1 0,-6 4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1:54:23.47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1582 1304,'0'-1,"-1"-1,1 0,-1 0,0 0,0 0,1 0,-1 1,0-1,0 0,-1 1,1-1,0 0,0 1,-1 0,1-1,-1 1,1 0,-1 0,0 0,0 0,1 0,-1 0,-2-1,-49-16,45 16,-32-11,14 5,-53-10,52 12,1 0,0-2,0-1,-25-12,-37-13,49 23,0 3,-60-7,54 7,0-3,1-2,0-2,1-1,-52-29,73 33,1-1,0-1,1-1,0-1,-20-21,-11-10,21 25,-1 0,-1 2,-36-16,-38-23,84 45,15 11,1-1,0 1,0-1,0 0,0 0,1-1,-1 0,1 0,1 0,-1-1,1 1,-1-1,2 0,-1-1,1 1,0 0,0-1,-3-10,-4-22,-7-59,15 82,0-1,2 0,0 0,1 1,1-1,5-22,-2 26,0-1,1 1,1 0,0 1,1 0,13-18,20-32,-33 46,-4 7,0 1,1-1,0 1,0 0,1 0,0 0,0 1,11-10,-8 13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1:55:54.63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27 5432,'-2'-47,"-9"-50,5 52,-1-60,7 45,-1 15,6-55,-3 85,1 0,0 0,1 1,0 0,2 0,-1 0,14-22,30-58,-31 58,32-50,30-32,83-116,118-93,-168 223,-67 64,-1-2,53-65,258-282,-232 269,91-96,-198 199,0 1,1 1,1 1,32-20,29-22,-42 28,63-35,-58 38,51-40,-63 43,39-23,-45 31,-1-1,0-1,35-32,-38 29,42-28,-8 7,-15 8,173-129,-183 144,2 1,60-22,11-5,-56 23,71-20,28-12,-59 18,-54 24,58-31,-51 22,2 2,70-20,-24 8,157-49,-126 34,84-34,-94 25,67-27,-4 20,-152 54,1-1,-2-2,1 0,-1 0,0-2,-1-1,0 0,-1-1,-1-1,0 0,-1-1,0-1,-1-1,17-26,129-187,-138 194,-15 24,0-1,1 1,15-17,-8 10,0 1,16-31,-18 29,0 0,22-25,62-77,-36 51,-38 50,39-48,0-1,59-77,-112 138,0 0,-1 0,0-1,7-11,-6 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1:59:28.22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1141 967,'-3'-47,"-1"1,-16-66,-2-12,17 96,-2 1,-1 0,-1 0,-1 1,-1 0,-2 1,-26-40,29 51,0 1,-1 1,0 0,-1 1,-1 0,-21-14,-90-47,8 5,-22-14,94 57,29 16,0 1,-1 1,0 1,0 0,0 1,-1 0,-27-1,-123 4,79 4,46 1,27 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2:49:18.990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2789,'0'-24,"0"1,2 0,5-26,-6 42,1 0,0 0,1 1,-1-1,1 1,1-1,-1 1,1 0,0 0,0 1,1-1,0 1,0 0,9-7,83-56,39-31,-101 73,45-25,-25 16,-23 18,0 0,64-22,-23 11,192-106,-132 85,-87 34,0-2,78-42,157-106,-24 18,-150 92,112-67,-160 87,-40 25,-1 0,-1-2,1 0,26-26,-36 32,-1 0,1 0,0 0,17-7,-17 8,0 1,-1-1,1 0,-1 0,0-1,7-7,29-34,-3-2,56-88,-72 85,-1 0,-3-1,-3-1,13-64,-6-32,-18 109,-2 1,-1-1,-6-69,1 22,1 69,0 0,-2 1,0-1,-1 1,0 0,-2 0,0 1,-13-25,11 30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09:30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09:30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09:30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09:30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2:57.7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1.6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2.63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5.54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8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9.57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2.37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5.33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0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45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0.9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3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5.9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3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3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0.9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4.7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3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6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1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8:5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2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5.54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3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2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2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48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0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4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0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58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1:1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5.0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09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1.37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58.9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30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3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5.3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8.20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06.64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13.0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1.70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7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0.1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1.79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26.69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2.04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1.40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3.4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6.49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0.0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5.3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53.1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7.4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8.68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8:57.38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5T01:23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3:53:00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1355,'1'-1,"-1"0,1 0,-1 0,1 0,-1 0,1 0,0 0,0 0,-1 0,1 0,0 1,0-1,0 0,0 1,0-1,0 0,0 1,0-1,3 0,27-11,-22 9,12-3,1 0,41-5,-16 4,42-14,157-60,-179 57,24-18,-66 29,1 2,42-14,44-14,-50 15,127-29,-137 41,0-2,-1-2,-1-3,75-38,-82 34,51-19,-68 32,0-1,-1 0,0-2,-1-2,0 0,-2-1,30-26,-34 24,-2-1,0 0,-1-2,0 1,14-30,-22 34,-1 1,0-1,-1 0,-1 0,0 0,-2-1,0 1,0-34,-2 34,0-7,-6-47,5 63,-1-1,0 0,-1 1,1-1,-1 1,-1 0,1 0,-1 0,-10-11,-12-19,23 32,1 0,-1 0,-1 0,1 0,-1 0,0 1,0 0,0 0,0 0,-1 0,1 1,-1 0,0 0,0 0,-1 0,1 1,0 0,-1 0,1 0,-7 0,-27-1,-55 2,63 2,0-1,0-1,-40-8,62 9,4 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3:53:00.7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1,'28'0,"1"0,-1 3,32 5,-48-5,0 1,0 0,0 0,-1 1,0 1,0 0,-1 0,1 1,16 14,107 110,-53-49,-67-67,-2 1,0 1,0 0,-2 1,0 0,-1 0,12 36,26 49,-32-72,-2-1,14 44,4 10,-23-69,-8-14,0-1,1 1,-1-1,0 0,0 1,1-1,-1 0,0 1,0-1,1 0,-1 1,0-1,1 0,-1 0,1 1,-1-1,0 0,1 0,-1 0,1 0,-1 1,0-1,1 0,-1 0,1 0,-1 0,1 0,-1 0,0 0,1 0,-1 0,1 0,-1-1,1 1,-1 0,1 0,4-6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2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2:19:02.70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569 779,'-8'12,"7"-14,14-22,92-83,-31 35,-27 17,70-108,-112 155,0-1,-1 0,0 0,-1-1,0 1,0-1,-1 1,-1-1,2-16,-2-1,-1-1,-5-32,5 54,-1 1,0-1,-1 1,1 0,-1 0,0 0,0 0,-1 0,1 0,-1 0,0 1,0-1,-1 1,1 0,-7-6,3 5,-1-1,1 2,-1-1,0 1,0 0,-1 0,1 1,-15-4,-10 1,-1 1,1 2,-65 1,94 2,-146-2,-123 6,266-3,0 1,0 0,0 0,0 1,0 0,1 0,-1 1,1 0,0 0,0 0,0 1,1-1,-1 1,1 1,1-1,-1 1,1 0,0 0,0 0,-5 11,-2 7,1-1,0 1,2 1,-8 39,12-43,1 1,0-1,2 1,1 0,0 0,2 0,0-1,10 40,-9-50,1 0,0 0,0 0,1-1,1 1,-1-1,2-1,-1 1,1-1,1 0,0-1,0 0,0 0,1-1,0 0,1 0,0-1,14 7,-11-9,-1 0,2 0,-1-2,0 1,1-2,15 0,45 8,-69-8,1 0,0 0,0 0,0-1,0 0,0 0,0 0,0-1,0 0,-1 0,1-1,0 1,-1-1,1 0,-1-1,10-5,-8 3,0 0,0-1,-1-1,1 1,-1-1,0 0,-1 0,0-1,0 1,4-10,0-4,-1 0,0-1,-2 0,0 0,-2-1,0 1,-2-1,0-23,-1 39,-1 0,-1 0,1 1,-1-1,0 0,-1 0,0 0,-3-9,3 13,0 0,0 0,-1 0,1 0,0 1,-1-1,0 1,1 0,-1-1,0 1,0 0,0 1,-1-1,1 1,0-1,-1 1,1 0,-5-1,8 2,-25-7,0 1,0 1,-1 1,-26-1,44 5,1 1,0-1,-1 1,1 0,0 1,0-1,0 1,0 1,0 0,0 0,1 0,0 0,-1 1,1 0,0 1,1-1,-1 1,1 0,-6 8,9-11,0 0,0 0,0 1,1-1,-1 1,0-1,1 1,0 0,0-1,0 1,0 0,0 0,0 0,1 0,0 0,-1 0,1 0,0 0,0 0,1-1,-1 1,1 0,-1 0,1 0,0 0,0 0,0 0,0-1,4 6,-2-5,0 1,0-1,1 0,-1 0,1 0,0 0,-1-1,2 0,-1 1,0-2,0 1,0 0,1-1,-1 0,1 0,-1 0,1 0,6-1,2 0,0 0,-1-1,1 0,0-2,-1 1,1-1,-1-1,23-10,-3-3,55-38,-83 53,22-14,1 2,55-20,-30 13,-45 18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01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01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01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0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25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2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25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2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2:57.7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1.6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2.63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5.54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8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9.57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2.37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5.33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0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45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0.9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3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5.9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3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0.9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4.7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3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6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1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8:5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2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3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8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2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2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2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48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0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4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0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58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1:1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5.0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09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1.37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58.9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48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30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3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5.3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8.20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06.64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13.0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1.70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7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0.1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1.79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0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26.69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2.04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1.40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3.4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6.49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0.0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5.3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53.1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7.4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8.68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4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8:57.38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5T01:23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3:53:00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1355,'1'-1,"-1"0,1 0,-1 0,1 0,-1 0,1 0,0 0,0 0,-1 0,1 0,0 1,0-1,0 0,0 1,0-1,0 0,0 1,0-1,3 0,27-11,-22 9,12-3,1 0,41-5,-16 4,42-14,157-60,-179 57,24-18,-66 29,1 2,42-14,44-14,-50 15,127-29,-137 41,0-2,-1-2,-1-3,75-38,-82 34,51-19,-68 32,0-1,-1 0,0-2,-1-2,0 0,-2-1,30-26,-34 24,-2-1,0 0,-1-2,0 1,14-30,-22 34,-1 1,0-1,-1 0,-1 0,0 0,-2-1,0 1,0-34,-2 34,0-7,-6-47,5 63,-1-1,0 0,-1 1,1-1,-1 1,-1 0,1 0,-1 0,-10-11,-12-19,23 32,1 0,-1 0,-1 0,1 0,-1 0,0 1,0 0,0 0,0 0,-1 0,1 1,-1 0,0 0,0 0,-1 0,1 1,0 0,-1 0,1 0,-7 0,-27-1,-55 2,63 2,0-1,0-1,-40-8,62 9,4 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3:59:41.59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1487 1182,'-17'-2,"0"-1,1-1,0-1,0 0,-31-14,36 14,-98-42,-113-44,49 35,143 49,1 1,-1 2,0 0,-32 2,39 2,-5 1,-1-1,-31-6,49 4,0 0,0-1,1 0,-1-1,1-1,0 1,0-2,-16-10,-22-19,-2 2,-1 3,-1 2,-60-23,106 48,0 0,0 0,0-1,1 0,-1 0,1 0,0-1,1 0,-1 0,1 0,0 0,0-1,0 1,1-1,0 0,0 0,1-1,-1 1,1 0,1-1,-1 0,0-7,-1-10,0-1,2 0,1 0,4-39,-1 46,0 0,2 1,0 0,0 0,2 0,0 1,1 0,1 0,0 1,14-17,14-15,73-69,-76 83,-26 26,-2 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0:51.82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5422,'2'-4,"0"0,1 1,-1-1,1 1,0 0,0 0,0 0,5-3,7-9,30-34,1 2,3 2,67-48,-66 54,67-47,-75 56,0 1,52-26,-24 15,75-61,-71 47,105-57,-73 49,-84 46,0 0,-2-1,26-28,-22 20,35-26,101-62,-145 102,-1 0,0-1,15-17,-16 16,0 0,1 1,19-13,175-119,31-19,-201 140,62-49,-67 47,0 2,2 2,45-22,-34 20,55-39,-67 40,0 3,60-26,33-19,-87 42,63-23,8-5,-21 4,128-74,-139 57,-60 45,1 1,27-17,-1 2,-1-2,42-42,-10 8,-39 36,-9 7,63-43,181-113,-273 181,33-19,-2-2,0-1,-1-1,36-37,-22 11,-10 11,57-51,121-98,-154 138,113-104,-131 116,47-34,-58 50,-1-1,-1-2,-1-1,45-54,156-212,-203 261,-2-1,-1-2,-2 0,-1-1,-2-1,-1 0,-1-1,-3-1,-1 0,7-44,-11 51,0-3,0 1,1-62,-7 23,1 16,-2-1,-14-93,-10-25,23 139,5 22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1:32.26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2078 1263,'0'-1,"-1"0,1 0,0 0,-1 0,1 0,-1 0,1 0,-1 0,1 1,-1-1,0 0,0 0,1 1,-1-1,0 1,0-1,0 0,1 1,-1 0,0-1,0 1,0-1,0 1,0 0,-1-1,-33-7,21 6,-54-14,-141-12,10 4,36 1,150 20,0 0,0-1,0-1,1 0,-23-12,-29-12,-22-2,-54-16,104 40,0 2,-48-2,41 4,-43-7,49 4,-51 0,60 4,0-1,0-1,-38-10,35 6,0 2,-39-3,44 5,1-1,0-1,1-1,-1 0,1-2,1-2,-23-12,30 16,12 4,0 1,1-1,-1 1,1-1,0 0,0 0,0 0,0-1,0 1,0-1,1 1,0-1,0 0,0 0,0 0,1 0,-1-1,1 1,0 0,0 0,0-7,0-12,0 0,1 0,4-24,-1-5,-3 42,0 0,1-1,0 1,1 0,0 0,0 0,1 0,0 0,1 0,0 1,1 0,0 0,0 0,1 0,0 1,0 0,1 0,0 0,13-9,38-34,2 3,2 2,2 3,77-38,68-32,-204 111,-4 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2:07.62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2499,'1'-2,"-1"0,0 0,1 0,-1 0,1 1,0-1,0 0,0 0,0 1,0-1,0 1,0-1,0 1,1-1,-1 1,1 0,1-2,33-21,-23 16,213-127,-110 69,299-204,-204 135,-28 15,58-33,-217 137,0-1,-1-1,-1-2,30-32,-10 10,240-241,-205 202,106-145,-157 192,33-43,-3-3,66-125,-74 120,-30 55,-1 0,-2 0,14-40,-17 17,-10 41,1 0,0 0,0 0,1 1,0-1,12-19,-12 25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2:52.46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2776,'49'-10,"-7"0,57-6,0-4,132-44,-186 51,10-4,13-4,115-20,-130 30,99-32,-29 7,-75 22,56-26,-70 26,0 0,1 3,64-13,-60 16,-1-1,37-14,32-8,175-54,-47 9,-26-5,-92 34,-87 33,1-2,-2-1,32-24,49-27,-81 54,-2-2,0 0,0-2,-2-1,0-1,41-44,84-130,-73 89,-31 46,-4 7,58-96,-93 131,0 1,0-1,-2 0,0 0,-1-1,-1 0,0 1,-2-1,0 0,0 0,-2 0,-1 0,0 0,-1 0,-6-21,-9-39,7 29,-20-61,25 95,0 0,-1 1,0-1,-2 1,1 1,-2-1,0 2,-12-14,-77-84,44 46,47 56,-1 1,0 0,0 0,0 1,-19-10,19 12,1-1,-1 0,1 0,0-1,1 0,-1 0,-12-15,5 3,-1 1,0 1,-24-19,-18-16,55 48,2 1,1 1,-1 0,0 0,0 0,0 0,0 0,0 0,0 1,0-1,-1 0,1 0,0 1,0-1,-1 1,1-1,0 1,0-1,-1 1,1 0,-1 0,1 0,0 0,-1 0,-1 0,-6 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0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1:54:23.47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1582 1304,'0'-1,"-1"-1,1 0,-1 0,0 0,0 0,1 0,-1 1,0-1,0 0,-1 1,1-1,0 0,0 1,-1 0,1-1,-1 1,1 0,-1 0,0 0,0 0,1 0,-1 0,-2-1,-49-16,45 16,-32-11,14 5,-53-10,52 12,1 0,0-2,0-1,-25-12,-37-13,49 23,0 3,-60-7,54 7,0-3,1-2,0-2,1-1,-52-29,73 33,1-1,0-1,1-1,0-1,-20-21,-11-10,21 25,-1 0,-1 2,-36-16,-38-23,84 45,15 11,1-1,0 1,0-1,0 0,0 0,1-1,-1 0,1 0,1 0,-1-1,1 1,-1-1,2 0,-1-1,1 1,0 0,0-1,-3-10,-4-22,-7-59,15 82,0-1,2 0,0 0,1 1,1-1,5-22,-2 26,0-1,1 1,1 0,0 1,1 0,13-18,20-32,-33 46,-4 7,0 1,1-1,0 1,0 0,1 0,0 0,0 1,11-10,-8 13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1:59:28.22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1141 967,'-3'-47,"-1"1,-16-66,-2-12,17 96,-2 1,-1 0,-1 0,-1 1,-1 0,-2 1,-26-40,29 51,0 1,-1 1,0 0,-1 1,-1 0,-21-14,-90-47,8 5,-22-14,94 57,29 16,0 1,-1 1,0 1,0 0,0 1,-1 0,-27-1,-123 4,79 4,46 1,27 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2:29:34.64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27 5432,'-2'-47,"-9"-50,5 52,-1-60,7 45,-1 15,6-55,-3 85,1 0,0 0,1 1,0 0,2 0,-1 0,14-22,30-58,-31 58,32-50,30-32,83-116,118-93,-168 223,-67 64,-1-2,53-65,258-282,-232 269,91-96,-198 199,0 1,1 1,1 1,32-20,29-22,-42 28,63-35,-58 38,51-40,-63 43,39-23,-45 31,-1-1,0-1,35-32,-38 29,42-28,-8 7,-15 8,173-129,-183 144,2 1,60-22,11-5,-56 23,71-20,28-12,-59 18,-54 24,58-31,-51 22,2 2,70-20,-24 8,157-49,-126 34,84-34,-94 25,67-27,-4 20,-152 54,1-1,-2-2,1 0,-1 0,0-2,-1-1,0 0,-1-1,-1-1,0 0,-1-1,0-1,-1-1,17-26,129-187,-138 194,-15 24,0-1,1 1,15-17,-8 10,0 1,16-31,-18 29,0 0,22-25,62-77,-36 51,-38 50,39-48,0-1,59-77,-112 138,0 0,-1 0,0-1,7-11,-6 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2:55:14.17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2789,'0'-24,"0"1,2 0,5-26,-6 42,1 0,0 0,1 1,-1-1,1 1,1-1,-1 1,1 0,0 0,0 1,1-1,0 1,0 0,9-7,83-56,39-31,-101 73,45-25,-25 16,-23 18,0 0,64-22,-23 11,192-106,-132 85,-87 34,0-2,78-42,157-106,-24 18,-150 92,112-67,-160 87,-40 25,-1 0,-1-2,1 0,26-26,-36 32,-1 0,1 0,0 0,17-7,-17 8,0 1,-1-1,1 0,-1 0,0-1,7-7,29-34,-3-2,56-88,-72 85,-1 0,-3-1,-3-1,13-64,-6-32,-18 109,-2 1,-1-1,-6-69,1 22,1 69,0 0,-2 1,0-1,-1 1,0 0,-2 0,0 1,-13-25,11 30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57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57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57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10:57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2:57.7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1.6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58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2.63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5.54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8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9.57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2.37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5.33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0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45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0.9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3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1:1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5.9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3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0.9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4.7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3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6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1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5.0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8:5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09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2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3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9.57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1.37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2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2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48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58.9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0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4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0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58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1:1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5.0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09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1.37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58.9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30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30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3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5.3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8.20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06.64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13.0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1.70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7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0.1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1.79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26.69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3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2.04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1.40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3.4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6.49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0.0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5.3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53.1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7.4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8.68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8:57.38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5.3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5T01:23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3:53:00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1355,'1'-1,"-1"0,1 0,-1 0,1 0,-1 0,1 0,0 0,0 0,-1 0,1 0,0 1,0-1,0 0,0 1,0-1,0 0,0 1,0-1,3 0,27-11,-22 9,12-3,1 0,41-5,-16 4,42-14,157-60,-179 57,24-18,-66 29,1 2,42-14,44-14,-50 15,127-29,-137 41,0-2,-1-2,-1-3,75-38,-82 34,51-19,-68 32,0-1,-1 0,0-2,-1-2,0 0,-2-1,30-26,-34 24,-2-1,0 0,-1-2,0 1,14-30,-22 34,-1 1,0-1,-1 0,-1 0,0 0,-2-1,0 1,0-34,-2 34,0-7,-6-47,5 63,-1-1,0 0,-1 1,1-1,-1 1,-1 0,1 0,-1 0,-10-11,-12-19,23 32,1 0,-1 0,-1 0,1 0,-1 0,0 1,0 0,0 0,0 0,-1 0,1 1,-1 0,0 0,0 0,-1 0,1 1,0 0,-1 0,1 0,-7 0,-27-1,-55 2,63 2,0-1,0-1,-40-8,62 9,4 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3:59:41.59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1487 1182,'-17'-2,"0"-1,1-1,0-1,0 0,-31-14,36 14,-98-42,-113-44,49 35,143 49,1 1,-1 2,0 0,-32 2,39 2,-5 1,-1-1,-31-6,49 4,0 0,0-1,1 0,-1-1,1-1,0 1,0-2,-16-10,-22-19,-2 2,-1 3,-1 2,-60-23,106 48,0 0,0 0,0-1,1 0,-1 0,1 0,0-1,1 0,-1 0,1 0,0 0,0-1,0 1,1-1,0 0,0 0,1-1,-1 1,1 0,1-1,-1 0,0-7,-1-10,0-1,2 0,1 0,4-39,-1 46,0 0,2 1,0 0,0 0,2 0,0 1,1 0,1 0,0 1,14-17,14-15,73-69,-76 83,-26 26,-2 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0:51.82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5422,'2'-4,"0"0,1 1,-1-1,1 1,0 0,0 0,0 0,5-3,7-9,30-34,1 2,3 2,67-48,-66 54,67-47,-75 56,0 1,52-26,-24 15,75-61,-71 47,105-57,-73 49,-84 46,0 0,-2-1,26-28,-22 20,35-26,101-62,-145 102,-1 0,0-1,15-17,-16 16,0 0,1 1,19-13,175-119,31-19,-201 140,62-49,-67 47,0 2,2 2,45-22,-34 20,55-39,-67 40,0 3,60-26,33-19,-87 42,63-23,8-5,-21 4,128-74,-139 57,-60 45,1 1,27-17,-1 2,-1-2,42-42,-10 8,-39 36,-9 7,63-43,181-113,-273 181,33-19,-2-2,0-1,-1-1,36-37,-22 11,-10 11,57-51,121-98,-154 138,113-104,-131 116,47-34,-58 50,-1-1,-1-2,-1-1,45-54,156-212,-203 261,-2-1,-1-2,-2 0,-1-1,-2-1,-1 0,-1-1,-3-1,-1 0,7-44,-11 51,0-3,0 1,1-62,-7 23,1 16,-2-1,-14-93,-10-25,23 139,5 22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1:32.26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2078 1263,'0'-1,"-1"0,1 0,0 0,-1 0,1 0,-1 0,1 0,-1 0,1 1,-1-1,0 0,0 0,1 1,-1-1,0 1,0-1,0 0,1 1,-1 0,0-1,0 1,0-1,0 1,0 0,-1-1,-33-7,21 6,-54-14,-141-12,10 4,36 1,150 20,0 0,0-1,0-1,1 0,-23-12,-29-12,-22-2,-54-16,104 40,0 2,-48-2,41 4,-43-7,49 4,-51 0,60 4,0-1,0-1,-38-10,35 6,0 2,-39-3,44 5,1-1,0-1,1-1,-1 0,1-2,1-2,-23-12,30 16,12 4,0 1,1-1,-1 1,1-1,0 0,0 0,0 0,0-1,0 1,0-1,1 1,0-1,0 0,0 0,0 0,1 0,-1-1,1 1,0 0,0 0,0-7,0-12,0 0,1 0,4-24,-1-5,-3 42,0 0,1-1,0 1,1 0,0 0,0 0,1 0,0 0,1 0,0 1,1 0,0 0,0 0,1 0,0 1,0 0,1 0,0 0,13-9,38-34,2 3,2 2,2 3,77-38,68-32,-204 111,-4 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2:07.62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2499,'1'-2,"-1"0,0 0,1 0,-1 0,1 1,0-1,0 0,0 0,0 1,0-1,0 1,0-1,0 1,1-1,-1 1,1 0,1-2,33-21,-23 16,213-127,-110 69,299-204,-204 135,-28 15,58-33,-217 137,0-1,-1-1,-1-2,30-32,-10 10,240-241,-205 202,106-145,-157 192,33-43,-3-3,66-125,-74 120,-30 55,-1 0,-2 0,14-40,-17 17,-10 41,1 0,0 0,0 0,1 1,0-1,12-19,-12 25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5T04:02:52.46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2776,'49'-10,"-7"0,57-6,0-4,132-44,-186 51,10-4,13-4,115-20,-130 30,99-32,-29 7,-75 22,56-26,-70 26,0 0,1 3,64-13,-60 16,-1-1,37-14,32-8,175-54,-47 9,-26-5,-92 34,-87 33,1-2,-2-1,32-24,49-27,-81 54,-2-2,0 0,0-2,-2-1,0-1,41-44,84-130,-73 89,-31 46,-4 7,58-96,-93 131,0 1,0-1,-2 0,0 0,-1-1,-1 0,0 1,-2-1,0 0,0 0,-2 0,-1 0,0 0,-1 0,-6-21,-9-39,7 29,-20-61,25 95,0 0,-1 1,0-1,-2 1,1 1,-2-1,0 2,-12-14,-77-84,44 46,47 56,-1 1,0 0,0 0,0 1,-19-10,19 12,1-1,-1 0,1 0,0-1,1 0,-1 0,-12-15,5 3,-1 1,0 1,-24-19,-18-16,55 48,2 1,1 1,-1 0,0 0,0 0,0 0,0 0,0 0,0 1,0-1,-1 0,1 0,0 1,0-1,-1 1,1-1,0 1,0-1,-1 1,1 0,-1 0,1 0,0 0,-1 0,-1 0,-6 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1:54:23.47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1582 1304,'0'-1,"-1"-1,1 0,-1 0,0 0,0 0,1 0,-1 1,0-1,0 0,-1 1,1-1,0 0,0 1,-1 0,1-1,-1 1,1 0,-1 0,0 0,0 0,1 0,-1 0,-2-1,-49-16,45 16,-32-11,14 5,-53-10,52 12,1 0,0-2,0-1,-25-12,-37-13,49 23,0 3,-60-7,54 7,0-3,1-2,0-2,1-1,-52-29,73 33,1-1,0-1,1-1,0-1,-20-21,-11-10,21 25,-1 0,-1 2,-36-16,-38-23,84 45,15 11,1-1,0 1,0-1,0 0,0 0,1-1,-1 0,1 0,1 0,-1-1,1 1,-1-1,2 0,-1-1,1 1,0 0,0-1,-3-10,-4-22,-7-59,15 82,0-1,2 0,0 0,1 1,1-1,5-22,-2 26,0-1,1 1,1 0,0 1,1 0,13-18,20-32,-33 46,-4 7,0 1,1-1,0 1,0 0,1 0,0 0,0 1,11-10,-8 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8.20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1:59:28.22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1141 967,'-3'-47,"-1"1,-16-66,-2-12,17 96,-2 1,-1 0,-1 0,-1 1,-1 0,-2 1,-26-40,29 51,0 1,-1 1,0 0,-1 1,-1 0,-21-14,-90-47,8 5,-22-14,94 57,29 16,0 1,-1 1,0 1,0 0,0 1,-1 0,-27-1,-123 4,79 4,46 1,27 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2:29:34.64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27 5432,'-2'-47,"-9"-50,5 52,-1-60,7 45,-1 15,6-55,-3 85,1 0,0 0,1 1,0 0,2 0,-1 0,14-22,30-58,-31 58,32-50,30-32,83-116,118-93,-168 223,-67 64,-1-2,53-65,258-282,-232 269,91-96,-198 199,0 1,1 1,1 1,32-20,29-22,-42 28,63-35,-58 38,51-40,-63 43,39-23,-45 31,-1-1,0-1,35-32,-38 29,42-28,-8 7,-15 8,173-129,-183 144,2 1,60-22,11-5,-56 23,71-20,28-12,-59 18,-54 24,58-31,-51 22,2 2,70-20,-24 8,157-49,-126 34,84-34,-94 25,67-27,-4 20,-152 54,1-1,-2-2,1 0,-1 0,0-2,-1-1,0 0,-1-1,-1-1,0 0,-1-1,0-1,-1-1,17-26,129-187,-138 194,-15 24,0-1,1 1,15-17,-8 10,0 1,16-31,-18 29,0 0,22-25,62-77,-36 51,-38 50,39-48,0-1,59-77,-112 138,0 0,-1 0,0-1,7-11,-6 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6T12:56:24.97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2789,'0'-24,"0"1,2 0,5-26,-6 42,1 0,0 0,1 1,-1-1,1 1,1-1,-1 1,1 0,0 0,0 1,1-1,0 1,0 0,9-7,83-56,39-31,-101 73,45-25,-25 16,-23 18,0 0,64-22,-23 11,192-106,-132 85,-87 34,0-2,78-42,157-106,-24 18,-150 92,112-67,-160 87,-40 25,-1 0,-1-2,1 0,26-26,-36 32,-1 0,1 0,0 0,17-7,-17 8,0 1,-1-1,1 0,-1 0,0-1,7-7,29-34,-3-2,56-88,-72 85,-1 0,-3-1,-3-1,13-64,-6-32,-18 109,-2 1,-1-1,-6-69,1 22,1 69,0 0,-2 1,0-1,-1 1,0 0,-2 0,0 1,-13-25,11 30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4:2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26 24575,'0'-1'0,"-1"-1"0,0 1 0,1 0 0,-1 0 0,0-1 0,0 1 0,1 0 0,-1 0 0,0 0 0,0 0 0,0 0 0,0 0 0,-1 0 0,1 0 0,0 1 0,0-1 0,0 0 0,-1 1 0,1-1 0,0 1 0,-1-1 0,1 1 0,-1 0 0,1-1 0,0 1 0,-1 0 0,-1 0 0,-40-4 0,39 4 0,1 1 0,-1-1 0,1 0 0,0 1 0,0 0 0,-1 0 0,1 0 0,0 0 0,0 0 0,0 1 0,0 0 0,0-1 0,0 1 0,1 0 0,-1 0 0,0 0 0,1 1 0,0-1 0,-1 1 0,1-1 0,0 1 0,0 0 0,1 0 0,-1 0 0,1 0 0,-1 0 0,1 0 0,0 0 0,0 0 0,0 1 0,0-1 0,1 0 0,-1 5 0,1-4 0,0 0 0,0 1 0,0-1 0,0 0 0,1 1 0,-1-1 0,1 0 0,0 0 0,1 0 0,-1 1 0,1-1 0,0-1 0,0 1 0,0 0 0,0 0 0,1-1 0,-1 1 0,1-1 0,0 0 0,0 0 0,0 0 0,0 0 0,1 0 0,-1-1 0,7 4 0,-7-5 0,0 1 0,0-1 0,0 0 0,0 0 0,0 0 0,0 0 0,1-1 0,-1 1 0,0-1 0,0 0 0,1 0 0,-1 0 0,0-1 0,1 1 0,-1-1 0,0 1 0,0-1 0,0 0 0,0 0 0,0-1 0,0 1 0,0-1 0,0 1 0,0-1 0,0 0 0,2-2 0,-4 2 0,1 0 0,-1 0 0,0 0 0,1 0 0,-1 0 0,0 0 0,0-1 0,0 1 0,-1 0 0,1 0 0,-1-1 0,1 1 0,-1 0 0,0-1 0,1 1 0,-1-1 0,-1 1 0,1 0 0,0-1 0,0 1 0,-1-1 0,0 1 0,1 0 0,-1 0 0,0-1 0,0 1 0,0 0 0,0 0 0,-1 0 0,1 0 0,0 0 0,-1 0 0,1 0 0,-1 1 0,0-1 0,-2-1 0,2 1 0,-1 0 0,0 0 0,1 1 0,-1-1 0,0 1 0,0-1 0,0 1 0,0 0 0,0 0 0,-1 1 0,1-1 0,0 1 0,0-1 0,0 1 0,-1 0 0,1 0 0,0 0 0,0 1 0,-1-1 0,1 1 0,0 0 0,0 0 0,0 0 0,0 0 0,0 0 0,0 1 0,0-1 0,1 1 0,-1 0 0,0 0 0,1 0 0,-1 0 0,1 0 0,0 1 0,0-1 0,0 1 0,0-1 0,0 1 0,0 0 0,1 0 0,-1-1 0,1 1 0,0 0 0,-1 4 0,2-5 0,0-1 0,-1 0 0,1 0 0,0 1 0,1-1 0,-1 0 0,0 0 0,0 0 0,0 1 0,1-1 0,-1 0 0,0 0 0,1 0 0,-1 0 0,1 1 0,0-1 0,-1 0 0,1 0 0,0 0 0,0 0 0,-1 0 0,1-1 0,0 1 0,0 0 0,0 0 0,0-1 0,0 1 0,0 0 0,0-1 0,1 1 0,-1-1 0,0 1 0,0-1 0,0 0 0,0 1 0,1-1 0,-1 0 0,0 0 0,0 0 0,1 0 0,-1 0 0,0 0 0,0 0 0,1 0 0,-1-1 0,2 0 0,1 1 0,0 0 0,0-1 0,0 0 0,-1 0 0,1 0 0,0-1 0,0 1 0,-1-1 0,1 0 0,-1 0 0,1 0 0,-1 0 0,5-5 0,-9 8 0,0 0 0,0 0 0,0-1 0,1 1 0,-1-1 0,0 1 0,0-1 0,0 1 0,0-1 0,0 1 0,0-1 0,0 0 0,0 0 0,0 1 0,0-1 0,0 0 0,-1 0 0,1 0 0,0 0 0,0 0 0,0 0 0,0-1 0,0 1 0,0 0 0,0-1 0,0 1 0,0 0 0,0-1 0,0 1 0,0-1 0,0 1 0,1-1 0,-1 0 0,0 1 0,0-1 0,0 0 0,1 0 0,-1 1 0,0-1 0,1 0 0,-1 0 0,1 0 0,-1 0 0,1 0 0,-1 0 0,1 0 0,0 0 0,-1 0 0,1 0 0,0 0 0,0 0 0,0 0 0,0 0 0,0 0 0,0 0 0,0 0 0,0 0 0,0-1 0,0 1 0,1 0 0,-1 0 0,0 0 0,1-1 0,0 3 0,-1 0 0,0-1 0,0 1 0,1-1 0,-1 1 0,0-1 0,0 1 0,1-1 0,-1 1 0,1-1 0,-1 1 0,1-1 0,-1 1 0,1-1 0,-1 0 0,1 1 0,-1-1 0,1 0 0,-1 1 0,1-1 0,-1 0 0,1 0 0,0 1 0,-1-1 0,1 0 0,-1 0 0,1 0 0,0 0 0,-1 0 0,1 0 0,0 0 0,-1 0 0,1 0 0,0 0 0,-1 0 0,1-1 0,-1 1 0,1 0 0,0 0 0,-1-1 0,1 1 0,-1 0 0,1-1 0,-1 1 0,1 0 0,-1-1 0,1 1 0,0-1 0,-1 1 0,1-1 0,0 1 0,-1-1 0,1 1 0,0-1 0,-1 1 0,1-1 0,0 1 0,-1-1 0,1 1 0,-1-1 0,1 0 0,-1 1 0,1-1 0,-1 0 0,0 1 0,1-1 0,-1 0 0,0 0 0,1 1 0,-1-1 0,0 0 0,0 0 0,0 0 0,0 1 0,0-1 0,0 0 0,0 0 0,0 0 0,0 1 0,0-1 0,0 0 0,-1 0 0,1 1 0,0-1 0,0 0 0,-1 0 0,1 1 0,-1-1 0,1 0 0,0 1 0,-1-1 0,0 0 0,1 1 0,-1-1 0,1 1 0,-1-1 0,0 1 0,1-1 0,-1 1 0,0-1 0,0 1 0,0-1 0,1 0 0,-1 1 0,1-1 0,-1 1 0,1 0 0,-1-1 0,1 1 0,-1-1 0,1 1 0,-1 0 0,0 0 0,1-1 0,-1 1 0,0 0 0,1 0 0,-1 0 0,0 0 0,1-1 0,-1 1 0,0 0 0,1 0 0,-1 0 0,0 1 0,1-1 0,-1 0 0,0 0 0,1 0 0,-1 0 0,0 1 0,1-1 0,-1 0 0,0 0 0,1 1 0,-1-1 0,1 1 0,-1-1 0,1 0 0,-1 1 0,1-1 0,-1 1 0,1 0 0,-1-1 0,1 1 0,0-1 0,-1 1 0,1-1 0,0 1 0,-1 1 0,0 0 0,1-1 0,-1 1 0,1 0 0,-1 0 0,1 0 0,0-1 0,0 1 0,0 0 0,0 0 0,0 0 0,0 0 0,0 0 0,1-1 0,-1 1 0,0 0 0,1 0 0,1 3 0,-1-4 0,0 1 0,0 0 0,0-1 0,0 1 0,0-1 0,0 1 0,1-1 0,-1 0 0,0 1 0,1-1 0,-1 0 0,1 0 0,0 0 0,-1 0 0,1 0 0,0 0 0,-1 0 0,1-1 0,0 1 0,0-1 0,0 1 0,0-1 0,0 0 0,-1 0 0,1 0 0,0 0 0,0 0 0,0 0 0,0 0 0,2-1 0,-1 0 0,1-1 0,-1 1 0,0-1 0,0 0 0,0 0 0,0 0 0,0 0 0,0 0 0,-1-1 0,1 0 0,-1 1 0,1-1 0,-1 0 0,3-5 0,-4 6 0,1 0 0,-1-1 0,0 1 0,0-1 0,0 1 0,0-1 0,0 1 0,0-1 0,-1 1 0,1-1 0,-1 0 0,0 1 0,0-1 0,0 0 0,0 1 0,0-1 0,0 0 0,-2-4 0,1 6 0,-1-1 0,1 0 0,0 1 0,-1-1 0,1 1 0,-1-1 0,1 1 0,-1 0 0,0-1 0,0 1 0,0 0 0,0 0 0,1 0 0,-1 1 0,0-1 0,-1 0 0,1 1 0,0-1 0,0 1 0,0 0 0,0 0 0,0 0 0,0 0 0,0 0 0,-1 0 0,1 0 0,0 1 0,-3 0 0,2 0 0,0-1 0,0 1 0,0-1 0,1 1 0,-1 0 0,0 0 0,0 0 0,1 1 0,-1-1 0,1 1 0,0-1 0,-1 1 0,1 0 0,0 0 0,0 0 0,0 0 0,0 0 0,0 0 0,0 1 0,1-1 0,-1 1 0,1-1 0,0 1 0,-1-1 0,0 5 0,2-5 0,0-1 0,-1 1 0,1 0 0,0 0 0,0 0 0,0 0 0,1 0 0,-1 0 0,0 0 0,1 0 0,-1 0 0,1 0 0,0-1 0,0 1 0,-1 0 0,1 0 0,0-1 0,0 1 0,1-1 0,-1 1 0,0-1 0,0 1 0,1-1 0,-1 0 0,1 1 0,-1-1 0,1 0 0,0 0 0,-1 0 0,1 0 0,0-1 0,0 1 0,0 0 0,0-1 0,-1 1 0,1-1 0,0 0 0,2 1 0,5 0 0,0 1 0,0-1 0,0-1 0,17 0 0,-23-1 0,0 1 0,0 0 0,0-1 0,0 1 0,-1-1 0,1 0 0,0 0 0,0 0 0,-1 0 0,1 0 0,-1-1 0,1 1 0,-1-1 0,0 0 0,1 1 0,-1-1 0,0 0 0,3-5 0,-4 7 0,-1 0 0,0-1 0,0 1 0,1-1 0,-1 1 0,0-1 0,0 1 0,0 0 0,1-1 0,-1 1 0,0-1 0,0 1 0,0-1 0,0 1 0,0-1 0,0 1 0,0-1 0,0 1 0,0-1 0,0 1 0,-1-1 0,1 1 0,0-1 0,0 1 0,0 0 0,0-1 0,-1 1 0,1-1 0,0 1 0,-1-1 0,1 1 0,0 0 0,-1-1 0,1 1 0,-1-1 0,-21-7 0,-23 8 0,21 11 0,20 0 0,5-9 0,0-1 0,1 1 0,-1-1 0,0 0 0,0 0 0,1 0 0,-1 0 0,0 0 0,1 0 0,-1 0 0,1 0 0,-1 0 0,1-1 0,0 1 0,-1-1 0,1 1 0,2 0 0,-1-1 0,0 1 0,0-1 0,-1 1 0,1-1 0,0 0 0,0 0 0,0 0 0,0 0 0,0 0 0,0-1 0,4-1 0,-6 2 0,0-1 0,-1 1 0,1 0 0,0-1 0,-1 1 0,1-1 0,0 1 0,-1-1 0,1 0 0,-1 1 0,1-1 0,-1 0 0,1 1 0,-1-1 0,1 0 0,-1 1 0,0-1 0,1 0 0,-1 0 0,0 0 0,0 1 0,0-1 0,1 0 0,-1 0 0,0 0 0,0 1 0,0-1 0,0 0 0,-1 0 0,1 0 0,0 1 0,0-1 0,0 0 0,-1 0 0,1 0 0,0 1 0,-1-1 0,1 0 0,0 1 0,-1-1 0,0-1 0,0 0 0,0 1 0,0-1 0,0 0 0,0 0 0,0 0 0,0 1 0,0-1 0,-1 1 0,1-1 0,-1 1 0,1-1 0,-1 1 0,0 0 0,1 0 0,-1 0 0,0 0 0,0 0 0,0 0 0,0 0 0,0 0 0,0 1 0,0-1 0,0 1 0,0 0 0,0 0 0,0-1 0,0 1 0,0 0 0,0 1 0,0-1 0,0 0 0,0 1 0,0-1 0,0 1 0,0-1 0,-3 2 0,2 0 0,0 0 0,0 0 0,0 0 0,0 0 0,0 0 0,0 0 0,0 1 0,1 0 0,-1-1 0,1 1 0,0 0 0,0 0 0,0 0 0,0 1 0,0-1 0,1 0 0,-1 1 0,1-1 0,0 1 0,-1 3 0,2-4 0,-1-1 0,1 1 0,-1-1 0,1 1 0,0-1 0,0 1 0,0-1 0,0 1 0,1-1 0,-1 1 0,1-1 0,-1 1 0,1-1 0,0 1 0,0-1 0,0 1 0,0-1 0,0 0 0,1 0 0,-1 0 0,1 0 0,-1 0 0,1 0 0,0 0 0,0 0 0,2 1 0,-2-2 0,0-1 0,0 1 0,0-1 0,1 0 0,-1 0 0,0 0 0,0 0 0,0 0 0,0 0 0,0-1 0,0 1 0,0-1 0,0 1 0,0-1 0,0 0 0,0 0 0,0 0 0,0 0 0,0 0 0,-1 0 0,1 0 0,0-1 0,-1 1 0,1 0 0,-1-1 0,0 0 0,1 1 0,-1-1 0,0 0 0,0 0 0,0 1 0,1-4 0,0 3 0,-1 0 0,0 0 0,1 0 0,-1 0 0,0-1 0,0 1 0,-1 0 0,1-1 0,0 1 0,-1 0 0,1-1 0,-1 1 0,0-1 0,0 1 0,0-1 0,0 1 0,0-1 0,0 1 0,-1-1 0,1 1 0,-1 0 0,0-1 0,-1-2 0,2 4 0,-1 1 0,0-1 0,1 0 0,-1 0 0,0 1 0,1-1 0,-1 0 0,0 1 0,0-1 0,0 1 0,1-1 0,-1 1 0,0-1 0,0 1 0,0 0 0,0 0 0,0-1 0,0 1 0,0 0 0,0 0 0,0 0 0,-1 0 0,-1 0 0,1 1 0,-1-1 0,1 1 0,-1-1 0,1 1 0,-1 0 0,1 0 0,0 1 0,-1-1 0,1 0 0,0 1 0,-3 1 0,-17 20-1365,4 2-5461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5:27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 0 24575,'-1'5'0,"0"-1"0,-1 0 0,1 1 0,-1-1 0,0 0 0,0 0 0,-3 4 0,-5 10 0,4-2 0,0 1 0,1-1 0,1 2 0,0-1 0,1 0 0,1 1 0,1-1 0,1 1 0,0-1 0,1 1 0,1-1 0,0 1 0,1-1 0,1 0 0,1 0 0,1 0 0,0-1 0,1 0 0,1 0 0,11 17 0,-4-9 0,1-2 0,1 0 0,0-1 0,2-1 0,1 0 0,0-2 0,1 0 0,1-1 0,35 19 0,1-1-1365,-43-22-5461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5:18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2115 24575,'1'-2'0,"-1"-1"0,1 1 0,0-1 0,0 1 0,0 0 0,0-1 0,0 1 0,0 0 0,1 0 0,-1 0 0,1 0 0,0 0 0,-1 0 0,1 0 0,3-2 0,36-28 0,-27 23 0,158-118 0,-67 53 0,184-171 0,-203 158 0,134-147 0,-144 141 0,-36 48 0,-2-2 0,-2-2 0,49-89 0,-30 29 0,77-169 0,-69 155 0,-45 93 0,-1-2 0,-2 0 0,12-35 0,-16 32-117,35-138-1131,-42 154-5578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5:19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0 101 24575,'6'-1'0,"-1"-1"0,1 0 0,-1 0 0,0-1 0,1 0 0,6-4 0,-1 1 0,14-8 0,-7 3 0,1 0 0,1 2 0,-1 1 0,26-8 0,-40 15 0,0-1 0,0 1 0,0 1 0,0-1 0,0 1 0,1 0 0,-1 0 0,0 0 0,0 1 0,0 0 0,0 0 0,0 0 0,0 0 0,0 1 0,0 0 0,0 0 0,0 0 0,-1 1 0,0 0 0,1 0 0,-1 0 0,6 6 0,40 46 0,-36-37 0,2-1 0,25 23 0,-39-38-124,0 0 0,0-1 0,0 1 0,0 0 0,0 0 0,-1 0-1,1 0 1,-1 0 0,1 1 0,0 1 0,0 6-6702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6:33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2960 24575,'1'-8'0,"0"1"0,0-1 0,1 0 0,0 1 0,0 0 0,1-1 0,0 1 0,6-12 0,38-56 0,-33 55 0,32-60 0,-2-2 0,-5-2 0,33-101 0,-60 155 0,22-73 0,15-36 0,96-260 0,-130 349 0,-3 0 0,-1-2 0,-3 1 0,-2-1 0,-1-59 0,-4 9 0,-4-87 0,-3 150 0,-2 0 0,-2 1 0,-1 0 0,-18-39 0,23 60 0,-14-44 0,15 43 0,0 1 0,-1 0 0,-1 0 0,0 1 0,-1 0 0,-1 0 0,0 1 0,-22-27 0,7 15 0,2-1 0,-22-36 0,-13-16 0,42 59 0,0-2 0,-13-29 0,22 38 0,-1 1 0,0 0 0,-1 1 0,0-1 0,-1 1 0,0 1 0,-1 0 0,-1 0 0,1 1 0,-25-18 0,-19-16 96,46 35-388,-2 1 0,1 0 0,-1 0-1,-16-8 1,11 9-6534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5:55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3161 2174 24575,'1'-16'0,"1"1"0,0-1 0,6-20 0,5-37 0,-12 41 0,-1 0 0,-2 1 0,-2-1 0,0 1 0,-2 0 0,-2 0 0,-15-43 0,1 21 0,-3 0 0,-1 1 0,-39-55 0,14 21 0,39 62 0,-1 1 0,-1 0 0,-1 1 0,-1 1 0,-1 0 0,-35-33 0,-151-87 0,119 86 0,22 13 0,-3 3 0,-1 2 0,-1 4 0,-2 2 0,-79-22 0,-164-45 0,218 62 0,46 17 0,0 2 0,-54-11 0,15 10 0,-123-27 0,169 34 0,2-2 0,0-2 0,-41-21 0,50 20 0,-4-2 0,0 1 0,-58-20 0,70 31 0,7 2 0,0 0 0,1-1 0,-1 0 0,1-1 0,0-1 0,1 0 0,0-1 0,0 0 0,-14-13 0,7 5 0,-1 1 0,-1 0 0,0 2 0,-1 1 0,0 0 0,-34-11 0,21 9 0,-64-37 0,77 36 0,0 1 0,-46-19 0,61 30 0,0 0 0,0 1 0,0 0 0,0 0 0,-1 0 0,1 1 0,0 1 0,-1-1 0,1 1 0,0 1 0,-1 0 0,1 0 0,-12 3 0,19-4-52,0 1-1,0-1 1,0 0-1,0 1 1,1-1-1,-1 0 1,0 1-1,0-1 1,0 1-1,1-1 1,-1 1-1,0 0 1,1-1-1,-1 1 1,0 0-1,1-1 1,-1 1-1,1 0 1,-1 0-1,1 0 0,-1-1 1,1 1-1,0 0 1,-1 0-1,1 1 1,-1 9-6774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5:56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0 24575,'-15'1'0,"1"1"0,0 1 0,-1 0 0,1 1 0,1 0 0,-16 7 0,-45 13 0,64-22 0,5-1 0,0-1 0,0 1 0,0 0 0,0 0 0,1 1 0,-1-1 0,0 1 0,1 0 0,-1 0 0,1 1 0,0-1 0,-7 6 0,11-7 0,0 0 0,0 0 0,0 0 0,0-1 0,-1 1 0,1 0 0,1 0 0,-1 0 0,0 0 0,0-1 0,0 1 0,0 0 0,0 0 0,1 0 0,-1-1 0,0 1 0,1 0 0,-1 0 0,1-1 0,-1 1 0,1 0 0,-1-1 0,1 1 0,-1 0 0,1-1 0,0 1 0,-1-1 0,1 1 0,0-1 0,0 1 0,29 18 0,-23-14 0,24 13-227,-2 1-1,0 1 1,-2 2-1,0 1 1,31 35-1,-48-45-6598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06.64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8:51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4156 24575,'1'-13'0,"0"1"0,1-1 0,0 1 0,1-1 0,0 1 0,1 0 0,6-12 0,46-84 0,-19 37 0,210-519 0,-218 513 0,2-1 0,-3-2 0,18-88 0,-2-22 0,-26 123 0,-3 0 0,-2-2 0,-4 0 0,2-73 0,-11 78 0,14-112 0,-6 119 0,-4-1 0,-1 1 0,-8-79 0,-2 87 0,-2 0 0,-3 1 0,-1 0 0,-3 1 0,-27-58 0,9 16 0,23 56 0,-2 1 0,-1 1 0,-18-32 0,-1 10 0,4 5 0,-69-90 0,76 109 0,2-1 0,1-1 0,2 0 0,1-2 0,-15-41 0,-28-58 0,40 92 0,-18-55 0,-3-8 0,-3 19-34,28 56-232,1-1-1,1 0 1,1-1 0,-13-50 0,23 70-6560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8:53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0 277 24575,'1'-11'0,"1"-1"0,1 1 0,0 0 0,7-18 0,-1 1 0,2-22 0,-9 38 0,0 1 0,0 0 0,1 0 0,0 0 0,1 0 0,1 1 0,10-20 0,-13 28 0,0 0 0,0 1 0,0-1 0,0 1 0,0-1 0,0 1 0,0 0 0,0 0 0,1 0 0,-1 0 0,0 0 0,1 1 0,-1-1 0,1 1 0,-1-1 0,1 1 0,-1 0 0,1 0 0,-1 0 0,1 0 0,-1 1 0,1-1 0,-1 1 0,5 1 0,9 3 0,0 0 0,26 14 0,-16-8 0,65 28-1365,-73-33-5461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6:12.3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26 24575,'-5'0'0,"0"0"0,0 1 0,0-1 0,1 1 0,-1 0 0,0 0 0,0 1 0,1-1 0,-1 1 0,1 0 0,-1 0 0,1 1 0,-6 4 0,8-6 0,1 1 0,-1-1 0,1 1 0,-1 0 0,1 0 0,0-1 0,0 1 0,0 0 0,0 0 0,0 0 0,0 0 0,0 1 0,1-1 0,-1 0 0,1 0 0,0 0 0,0 0 0,-1 1 0,1-1 0,0 0 0,1 0 0,-1 1 0,0-1 0,1 0 0,-1 0 0,1 0 0,0 0 0,0 0 0,0 0 0,0 0 0,2 4 0,-1-3 0,1 0 0,0 0 0,0 0 0,0 0 0,0 0 0,0 0 0,1-1 0,-1 1 0,1-1 0,-1 0 0,1 0 0,0-1 0,0 1 0,0-1 0,0 0 0,0 0 0,0 0 0,0 0 0,5-1 0,-7 1 0,0-1 0,0 0 0,-1 0 0,1 1 0,0-1 0,0 0 0,0-1 0,-1 1 0,1 0 0,0-1 0,0 1 0,0 0 0,-1-1 0,1 0 0,0 0 0,-1 1 0,1-1 0,-1 0 0,1 0 0,-1 0 0,1 0 0,-1-1 0,0 1 0,1 0 0,-1-1 0,0 1 0,0-1 0,0 1 0,0-1 0,0 1 0,-1-1 0,1 0 0,0 1 0,-1-1 0,1 0 0,-1 0 0,1 1 0,-1-1 0,0 0 0,0 0 0,0 0 0,0 1 0,0-1 0,-1-2 0,1 1 0,-1 1 0,0-1 0,0 0 0,0 1 0,0-1 0,0 1 0,-1 0 0,1-1 0,-1 1 0,0 0 0,1 0 0,-1 0 0,0 0 0,0 0 0,0 0 0,-1 1 0,1-1 0,0 1 0,-1-1 0,-3-1 0,4 3 0,1-1 0,0 0 0,-1 1 0,1-1 0,-1 1 0,0-1 0,1 1 0,-1 0 0,1 0 0,-1-1 0,1 1 0,-1 0 0,0 1 0,1-1 0,-1 0 0,1 0 0,-1 1 0,1-1 0,-1 1 0,1-1 0,-1 1 0,1 0 0,-1-1 0,1 1 0,0 0 0,-1 0 0,1 0 0,0 0 0,0 0 0,0 0 0,0 1 0,0-1 0,0 0 0,0 1 0,-1 1 0,1-1 0,0-1 0,1 1 0,-1-1 0,1 0 0,-1 1 0,1-1 0,0 1 0,-1-1 0,1 1 0,0-1 0,0 1 0,0-1 0,0 1 0,0-1 0,1 1 0,-1-1 0,0 1 0,1-1 0,-1 1 0,1-1 0,-1 1 0,1-1 0,1 2 0,0 0 0,1 0 0,-1-1 0,1 1 0,-1-1 0,1 0 0,0 0 0,0 0 0,-1 0 0,2-1 0,2 3 0,3-1 0,0 0 0,0 0 0,1 0 0,-1-1 0,0-1 0,18 2 0,-25-3 0,1 0 0,-1 0 0,1-1 0,-1 1 0,1 0 0,-1-1 0,1 0 0,-1 1 0,1-1 0,-1 0 0,0 0 0,1 0 0,-1-1 0,0 1 0,0-1 0,0 1 0,0-1 0,0 0 0,-1 1 0,1-1 0,0 0 0,-1 0 0,1 0 0,-1 0 0,0-1 0,1 1 0,-1 0 0,0-1 0,-1 1 0,1 0 0,0-1 0,-1 1 0,1-1 0,-1 1 0,0-1 0,0 1 0,0-1 0,0-2 0,0 0 0,-1 1 0,1 0 0,-1 0 0,0-1 0,0 1 0,0 0 0,-1 0 0,0 0 0,1 0 0,-1 0 0,-1 1 0,1-1 0,0 1 0,-1-1 0,0 1 0,0 0 0,0 0 0,0 0 0,0 0 0,-1 1 0,1-1 0,-6-2 0,4 3 0,0 0 0,0 1 0,0-1 0,0 1 0,0 0 0,-1 1 0,1-1 0,0 1 0,0 0 0,-1 1 0,1-1 0,-8 3 0,11-3 0,0 0 0,1 1 0,-1 0 0,0-1 0,1 1 0,-1 0 0,1 0 0,-1 0 0,1 0 0,0 0 0,-1 0 0,1 0 0,0 0 0,0 1 0,-1-1 0,1 0 0,0 1 0,1-1 0,-1 1 0,0-1 0,0 1 0,0 0 0,1-1 0,-1 1 0,1 0 0,0-1 0,-1 1 0,1 0 0,0 0 0,0-1 0,0 1 0,0 0 0,0-1 0,0 1 0,1 0 0,-1 0 0,1-1 0,-1 1 0,1 0 0,-1-1 0,2 3 0,1 0 0,-1 1 0,1-1 0,0 0 0,0 0 0,1 0 0,-1 0 0,1 0 0,0-1 0,0 0 0,0 0 0,1 0 0,-1 0 0,5 2 0,-8-4 0,1 0 0,-1 0 0,1 0 0,-1 0 0,1 0 0,0-1 0,-1 1 0,1 0 0,0-1 0,-1 0 0,1 1 0,0-1 0,-1 0 0,1 0 0,0 0 0,0 0 0,-1 0 0,1 0 0,0 0 0,0 0 0,-1-1 0,1 1 0,0-1 0,-1 0 0,1 1 0,0-1 0,-1 0 0,1 0 0,-1 0 0,0 0 0,1 0 0,-1 0 0,0 0 0,1 0 0,-1-1 0,0 1 0,0-1 0,0 1 0,0-1 0,1-1 0,-2 1 0,1 0 0,-1-1 0,0 1 0,0 0 0,0-1 0,0 1 0,0 0 0,0-1 0,0 1 0,-1 0 0,1-1 0,-1 1 0,0 0 0,1 0 0,-1-1 0,0 1 0,-1 0 0,1 0 0,0 0 0,0 0 0,-1 1 0,1-1 0,-1 0 0,0 0 0,0 1 0,1-1 0,-1 1 0,0 0 0,0-1 0,0 1 0,0 0 0,-1 0 0,1 0 0,-3 0 0,3 0 0,0-1 0,-1 1 0,1 0 0,-1 1 0,1-1 0,-1 0 0,1 1 0,-1-1 0,1 1 0,-1 0 0,1 0 0,-1 0 0,1 0 0,-1 1 0,1-1 0,-1 0 0,1 1 0,-1 0 0,1 0 0,-1 0 0,1 0 0,0 0 0,0 0 0,-1 0 0,1 1 0,0-1 0,0 1 0,0 0 0,0-1 0,1 1 0,-1 0 0,-2 3 0,2 0 0,1 1 0,0-1 0,-1 1 0,2-1 0,-1 1 0,1 0 0,-1-1 0,2 1 0,-1 0 0,1-1 0,-1 1 0,2 0 0,-1-1 0,1 0 0,-1 1 0,1-1 0,4 7 0,-5-9 0,0-1 0,0 1 0,0 0 0,1 0 0,-1-1 0,1 1 0,0-1 0,0 1 0,0-1 0,0 0 0,0 0 0,0 0 0,0 0 0,1 0 0,-1 0 0,1-1 0,0 1 0,-1-1 0,1 1 0,0-1 0,0 0 0,0 0 0,0-1 0,0 1 0,0 0 0,0-1 0,0 0 0,0 0 0,0 0 0,0 0 0,0 0 0,0-1 0,3 0 0,-5 1 2,-1 0 1,1 0-1,-1 0 0,1 0 0,-1 0 0,1 0 0,-1-1 0,1 1 1,-1 0-1,0 0 0,1 0 0,-1-1 0,1 1 0,-1 0 0,1 0 1,-1-1-1,0 1 0,1 0 0,-1-1 0,0 1 0,1-1 0,-1 1 1,0 0-1,0-1 0,1 1 0,-1-1 0,0 1 0,0-1 0,0 1 1,1-1-1,-1 1 0,0-1 0,0 1 0,0-1 0,0 1 1,0-1-1,0 1 0,0-1 0,0 1 0,0-1 0,0 1 0,-1-1 1,1 1-1,0-1 0,0 1 0,0 0 0,-1-1 0,1 1 0,0-1 1,0 1-1,-1-1 0,1 1 0,-1-1 0,0 0-108,0 0 1,-1-1-1,1 1 0,-1 0 0,1 0 0,-1 0 1,0 0-1,1 0 0,-1 0 0,0 0 0,0 1 1,1-1-1,-3 0 0,-15 1-6720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6:42.728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1305.64063"/>
      <inkml:brushProperty name="anchorY" value="1150.98755"/>
      <inkml:brushProperty name="scaleFactor" value="0.5"/>
    </inkml:brush>
  </inkml:definitions>
  <inkml:trace contextRef="#ctx0" brushRef="#br0">177 55 24575,'0'0'0,"-4"-4"0,-3-8 0,-3 1 0,-5 1 0,-5 3 0,-2 1 0,-3 8 0,4 8 0,5 5 0,10 1 0,9 3 0,10-4 0,7-2 0,-2-10 0,4-4 0,-5-7 0,-4-6 0,-4-6 0,-9 2 0,-8 3 0,-8 4 0,-4 4 0,-5 3 0,4 8 0,-2 1 0,6 7 0,4 4 0,10 4 0,9 3 0,8-3 0,7 2 0,3-6 0,3-4 0,1-4 0,-5-8 0,-6-9 0,-6-7 0,-4-5 0,-4-4 0,-7 4 0,-2-2 0,-6 6 0,-4 4 0,-4 10 0,-4 4 0,4 8 0,4 6 0,5 5 0,4 3 0,9 3 0,8-4 0,6-5 0,5-6 0,4-4 0,2-3 0,1-8 0,-6-7 0,-5-6 0,-5-5 0,-11 2 0,-9 4 0,-7 5 0,-6 4 0,-4 3 0,-2 2 0,-1 7 0,5 7 0,6 5 0,5 4 0,11-1 0,8-5 0,9-3 0,5-5 0,4-9 0,2-7 0,-4-7 0,-6-5 0,-10 1 0,-11-1 0,-8 4 0,-8 4 0,-4 5 0,2 8 0,5 9 0,4 6 0,5 6 0,4-1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8:02.28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0 24575,'-5'0'0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8:08.32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49 0 24575,'-2'0'0,"-1"1"0,1-1 0,0 0 0,0 1 0,0 0 0,0-1 0,-1 1 0,1 0 0,0 0 0,0 0 0,0 1 0,1-1 0,-1 0 0,0 1 0,0-1 0,1 1 0,-1 0 0,1-1 0,-1 1 0,1 0 0,0 0 0,0 0 0,0 0 0,0 0 0,0 0 0,0 0 0,0 0 0,1 1 0,-1-1 0,1 0 0,0 0 0,-1 1 0,1-1 0,0 0 0,0 0 0,1 1 0,-1-1 0,0 0 0,1 0 0,-1 1 0,1-1 0,0 0 0,0 0 0,0 0 0,0 0 0,0 0 0,0 0 0,0 0 0,1 0 0,-1-1 0,1 1 0,-1 0 0,1-1 0,0 1 0,0-1 0,-1 0 0,1 1 0,0-1 0,0 0 0,0 0 0,1 0 0,-1-1 0,0 1 0,0 0 0,4 0 0,-2-1 0,0-1 0,-1 1 0,1-1 0,-1 1 0,1-1 0,-1 0 0,1-1 0,-1 1 0,0 0 0,1-1 0,-1 0 0,0 0 0,0 0 0,0 0 0,0 0 0,-1-1 0,1 1 0,-1-1 0,4-4 0,-5 6 0,0 0 0,0 0 0,0 0 0,0 0 0,0 0 0,0-1 0,-1 1 0,1 0 0,0-1 0,-1 1 0,1-1 0,-1 1 0,1-1 0,-1 1 0,0-1 0,1 1 0,-1-1 0,0 1 0,0-1 0,0 1 0,0-1 0,-1 1 0,1-1 0,0 1 0,-1-1 0,1 1 0,-1-1 0,1 1 0,-1 0 0,1-1 0,-1 1 0,0 0 0,0-1 0,0 1 0,0 0 0,0 0 0,0 0 0,0 0 0,0 0 0,0 0 0,-1 0 0,1 0 0,0 0 0,-1 1 0,-2-2 0,2 1 0,0 1 0,0-1 0,0 1 0,0 0 0,0 0 0,0 0 0,0 0 0,-1 0 0,1 0 0,0 0 0,0 1 0,0-1 0,0 1 0,0 0 0,0-1 0,0 1 0,0 0 0,0 0 0,0 0 0,0 0 0,1 1 0,-1-1 0,0 0 0,1 1 0,-1-1 0,1 1 0,-1 0 0,1-1 0,0 1 0,0 0 0,0 0 0,0 0 0,0 0 0,0 0 0,0 2 0,-2 1 0,1 0 0,0 0 0,0 0 0,0 0 0,1 0 0,0 0 0,0 1 0,0-1 0,1 0 0,0 1 0,-1-1 0,2 0 0,0 8 0,1-10 0,-1 0 0,1-1 0,0 1 0,0-1 0,0 1 0,0-1 0,0 0 0,0 0 0,1 0 0,-1 0 0,1 0 0,-1-1 0,1 1 0,0-1 0,-1 1 0,1-1 0,0 0 0,0 0 0,0 0 0,0-1 0,0 1 0,0-1 0,0 0 0,0 1 0,1-1 0,-1-1 0,0 1 0,0 0 0,0-1 0,0 0 0,4-1 0,-4 2 0,0-1 0,0 1 0,0-1 0,0 0 0,0 0 0,-1 0 0,1 0 0,0 0 0,-1-1 0,1 1 0,0-1 0,-1 0 0,0 1 0,1-1 0,-1 0 0,0-1 0,0 1 0,0 0 0,0-1 0,-1 1 0,1-1 0,-1 1 0,1-1 0,-1 0 0,0 1 0,0-1 0,0 0 0,-1 0 0,1 0 0,-1 0 0,1 0 0,-1-5 0,-1 6 0,1-1 0,-1 0 0,0 0 0,0 1 0,0-1 0,-1 0 0,1 1 0,-1-1 0,1 1 0,-1 0 0,0-1 0,0 1 0,0 0 0,0 0 0,0 0 0,0 1 0,-1-1 0,1 0 0,-1 1 0,1 0 0,-1-1 0,0 1 0,1 0 0,-1 0 0,0 1 0,0-1 0,1 0 0,-1 1 0,-6 0 0,6-1 0,0 1 0,0 0 0,-1 0 0,1 0 0,0 1 0,0-1 0,-1 1 0,1-1 0,0 1 0,0 0 0,0 0 0,0 1 0,0-1 0,0 1 0,1-1 0,-1 1 0,0 0 0,1 0 0,-1 0 0,1 0 0,0 1 0,-1-1 0,1 1 0,0-1 0,1 1 0,-3 3 0,3-4 0,0 0 0,0 0 0,1 1 0,-1-1 0,0 0 0,1 0 0,0 1 0,-1-1 0,1 0 0,0 1 0,0-1 0,0 0 0,1 1 0,-1-1 0,0 0 0,1 0 0,0 1 0,-1-1 0,1 0 0,0 0 0,0 0 0,0 0 0,1 0 0,-1 0 0,0 0 0,1 0 0,-1 0 0,1-1 0,0 1 0,-1 0 0,1-1 0,0 0 0,0 1 0,0-1 0,0 0 0,0 0 0,0 0 0,5 1 0,-4-1 0,1 0 0,-1 0 0,0 0 0,1 0 0,-1-1 0,1 0 0,0 1 0,-1-1 0,1-1 0,-1 1 0,1 0 0,-1-1 0,1 0 0,-1 0 0,0 0 0,1 0 0,-1 0 0,0-1 0,0 0 0,0 1 0,0-1 0,0 0 0,0 0 0,0-1 0,3-3 0,-4 3 0,0 0 0,0 0 0,0 0 0,0-1 0,-1 1 0,1-1 0,-1 1 0,0-1 0,0 1 0,0-1 0,-1 0 0,1 0 0,-1 1 0,0-1 0,0 0 0,0 1 0,-1-1 0,1 0 0,-1 0 0,0 1 0,0-1 0,-2-5 0,2 7 0,0-1 0,-1 1 0,1 0 0,-1-1 0,1 1 0,-1 0 0,0 0 0,0 0 0,0 1 0,0-1 0,0 0 0,0 1 0,0-1 0,0 1 0,-1-1 0,1 1 0,-1 0 0,1 0 0,-1 0 0,1 1 0,-1-1 0,1 1 0,-1-1 0,0 1 0,1 0 0,-1 0 0,0 0 0,1 0 0,-1 0 0,0 1 0,1-1 0,-4 2 0,3-1-91,1-1 0,0 1 0,0 0 0,0 0 0,0 1 0,0-1 0,0 0 0,0 1 0,0-1 0,0 1 0,1-1 0,-1 1 0,1 0 0,-3 2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9:51.8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0 361 24575,'2'-5'0,"-1"-1"0,1 1 0,1 0 0,-1 0 0,1 0 0,0 0 0,0 1 0,0-1 0,1 1 0,-1 0 0,1 0 0,6-5 0,0-2 0,26-25 0,1 1 0,52-36 0,-22 18 0,-61 47 26,0 0-1,0 0 1,-1-1 0,9-14-1,10-11-1518,-14 21-5333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9:52.7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0 24575,'5'0'0,"5"0"0,6 0 0,5 5 0,3 1 0,2 0 0,2 3 0,-5 4 0,-11 6 0,-7 3 0,-4 2 0,-3 2 0,0 1 0,-1-4-8191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9:53.9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0 451 24575,'0'-5'0,"0"-10"0,0-7 0,0-4 0,0-8 0,0-6 0,0-1 0,0-2 0,0-3 0,0 1 0,0 5 0,0 4 0,0 4 0,0 7-8191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9:55.0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0 118 24575,'5'-4'0,"5"-2"0,2-4 0,3-5 0,-2-5 0,3 2 0,-3-1 0,2 3 0,3 8 0,2 6 0,-1 8 0,-1 2 0,3 1 0,1 2 0,-3 0-8191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13.0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9:56.0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347 370 24575,'-9'-18'0,"-7"-10"0,-6-6 0,-3 0 0,-3-4 0,0 0 0,-5 1 0,4 4 0,2 7 0,0 3 0,2 5 0,4 2 0,1 4 0,0 3 0,3 3-8191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9:56.9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57 270 24575,'-1'-13'0,"-1"0"0,0-1 0,-1 1 0,-1 1 0,0-1 0,-9-19 0,8 19 0,-1 0 0,2-1 0,0 1 0,1-1 0,-2-16 0,5 28 3,0-1-1,0 1 1,0 0 0,0-1-1,1 1 1,-1 0-1,1-1 1,-1 1-1,1 0 1,0 0 0,0 0-1,0-1 1,0 1-1,1 0 1,-1 1-1,1-1 1,-1 0 0,1 0-1,-1 0 1,1 1-1,0-1 1,0 1-1,0 0 1,0-1 0,0 1-1,0 0 1,0 0-1,0 0 1,0 0-1,1 1 1,-1-1 0,0 1-1,5-1 1,8-2-149,0 2 1,0 0-1,1 0 0,16 3 1,-16-1-580,8-1-6101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0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0 312 24575,'0'-5'0,"0"-5"0,5-6 0,1-5 0,4-3 0,1-2 0,2-1 0,0-1 0,1 5 0,-1 2 0,-3-1 0,2 4 0,-2 1 0,2-2 0,-1-2 0,-2 7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0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24575,'0'-4'0,"4"-2"0,2-4 0,4-5 0,6 0 0,-2-2 0,3 2 0,3 3 0,-3 9 0,1 9 0,-3 8 0,1 6 0,-3 0-8191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07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283 294 24575,'-4'0'0,"-7"-4"0,-1-7 0,-2 0 0,0-4 0,-2-3 0,-2-4 0,-3-2 0,-2-1 0,-2-2 0,-1 0 0,-1 0 0,5 0 0,1 4 0,4 2 0,5 9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0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24575,'0'-9'0,"0"-8"0,0-4 0,0-5 0,0-1 0,0-1 0,4 4 0,7 7 0,5 5 0,5 6 0,-2-2 0,2 2 0,0 1 0,-3 1-8191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27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0 336 24575,'4'-2'0,"0"0"0,0 0 0,-1 0 0,1-1 0,-1 1 0,0-1 0,1 0 0,-1 0 0,0 0 0,-1-1 0,1 1 0,2-5 0,6-5 0,152-131 0,-94 87 0,-39 33-682,40-24-1,-54 38-6143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38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0 304 24575,'0'-5'0,"5"-5"0,5-6 0,6-5 0,5-3 0,-1-2 0,0-2 0,1 5 0,3 1 0,-5 1 0,1 3 0,0 0 0,2-1 0,-3-1 0,0 1 0,-4 5-8191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41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24575,'5'0'0,"5"0"0,6-5 0,5-1 0,3 1 0,3 0 0,0 1 0,0 2 0,-4 6 0,-6 6 0,-6 6 0,-5 5 0,-3 4 0,-3 1 0,4 1 0,1 1 0,-1-5-8191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42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12 24575,'0'-4'0,"5"-2"0,1 5 0,4 2 0,1 6 0,2 2 0,4 3 0,4 0 0,2 3 0,2 2 0,2 4 0,-1 2 0,2 2 0,-1-3 0,-5-10 0,-10-7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1.70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43.7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0 191 24575,'0'-4'0,"0"-7"0,0-5 0,0-4 0,5-4 0,1-2 0,0-2 0,3 5 0,4 6 0,6 6 0,3 4 0,2 4 0,2 3 0,1 0 0,1 1 0,-5 1-8191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5:39.97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 23 24575,'-5'1'0,"1"-1"0,-1 1 0,0 0 0,1 1 0,-1-1 0,1 1 0,-1 0 0,1 0 0,-7 5 0,10-7 0,0 1 0,0-1 0,0 1 0,0-1 0,0 1 0,0 0 0,0-1 0,0 1 0,0 0 0,0 0 0,1 0 0,-1 0 0,0 0 0,1 0 0,-1 0 0,0 0 0,1 0 0,-1 0 0,1 0 0,0 0 0,-1 0 0,1 0 0,0 0 0,-1 0 0,1 1 0,0-1 0,0 0 0,0 0 0,0 0 0,0 1 0,1-1 0,-1 0 0,0 0 0,0 0 0,1 0 0,-1 0 0,1 0 0,-1 0 0,1 1 0,-1-1 0,1 0 0,1 1 0,-3-3 0,1 0 0,-1 1 0,1-1 0,0 0 0,-1 0 0,1 0 0,0 0 0,-1 0 0,1-1 0,0 1 0,0 0 0,0 0 0,0 0 0,0 0 0,0 0 0,0 0 0,0 0 0,1 0 0,-1 0 0,0 0 0,0 0 0,1 0 0,-1 0 0,1 0 0,-1 0 0,1 0 0,-1 0 0,1 1 0,0-1 0,-1 0 0,1 0 0,0 1 0,0-1 0,0 0 0,-1 1 0,1-1 0,0 0 0,0 1 0,0-1 0,0 1 0,0 0 0,0-1 0,0 1 0,0 0 0,0 0 0,0 0 0,0-1 0,0 1 0,0 0 0,1 0 0,-1 0 0,0 1 0,0-1 0,0 0 0,0 0 0,0 1 0,0-1 0,1 1 0,-5-3 0,0 0 0,0 1 0,0-1 0,0 1 0,0 0 0,0-1 0,0 1 0,0 1 0,-1-1 0,1 0 0,0 1 0,-6 0 0,8 0 0,-1 0 0,1-1 0,0 2 0,-1-1 0,1 0 0,0 0 0,-1 0 0,1 1 0,0-1 0,-1 0 0,1 1 0,0-1 0,0 1 0,0 0 0,-1-1 0,1 1 0,0 0 0,0 0 0,0 0 0,0-1 0,0 1 0,0 0 0,0 0 0,1 1 0,-1-1 0,0 0 0,1 0 0,-1 0 0,0 0 0,1 1 0,-1-1 0,1 0 0,-1 3 0,2-3 0,-1 1 0,0 0 0,1 0 0,-1-1 0,1 1 0,0 0 0,-1-1 0,1 1 0,0 0 0,0-1 0,0 1 0,0-1 0,0 0 0,1 1 0,-1-1 0,0 0 0,0 0 0,1 1 0,-1-1 0,1 0 0,-1-1 0,1 1 0,0 0 0,-1 0 0,1-1 0,0 1 0,-1-1 0,1 1 0,0-1 0,0 0 0,0 0 0,2 1 0,7 1 0,0-1 0,0 0 0,20 0 0,-29-1 0,-1 0 0,1 0 0,0 0 0,0 0 0,-1 0 0,1 0 0,0 0 0,0 0 0,-1-1 0,1 1 0,0-1 0,-1 1 0,1-1 0,0 0 0,-1 0 0,1 0 0,-1 1 0,1-1 0,-1-1 0,0 1 0,1 0 0,-1 0 0,0 0 0,0-1 0,0 1 0,0-1 0,0 1 0,0-1 0,0 1 0,0-1 0,-1 1 0,2-4 0,-2 2 0,-1 0 0,1 0 0,-1 0 0,1 0 0,-1 1 0,0-1 0,0 0 0,0 0 0,0 1 0,-1-1 0,1 1 0,-1-1 0,0 1 0,1 0 0,-1-1 0,0 1 0,-3-2 0,2 1 0,1 1 0,-1 0 0,1 0 0,-1 0 0,0 0 0,0 0 0,0 1 0,0-1 0,0 1 0,0 0 0,-1 0 0,1 0 0,0 0 0,0 0 0,-7 0 0,8 2 0,0-1 0,0 1 0,0-1 0,0 1 0,0 0 0,0 0 0,0-1 0,0 1 0,0 1 0,0-1 0,1 0 0,-1 0 0,1 1 0,-1-1 0,1 1 0,-1-1 0,1 1 0,0-1 0,-1 1 0,1 0 0,0 0 0,0 0 0,0 0 0,1 0 0,-1 0 0,0 0 0,1 0 0,-1 0 0,1 3 0,-1-1 0,0 0 0,1-1 0,0 1 0,-1-1 0,1 1 0,1 0 0,-1-1 0,0 1 0,1 0 0,0-1 0,0 1 0,0-1 0,0 1 0,0-1 0,1 0 0,0 1 0,-1-1 0,1 0 0,0 0 0,1 0 0,-1 0 0,0-1 0,1 1 0,0-1 0,-1 1 0,1-1 0,5 3 0,-3-2 0,-1-1 0,1 1 0,-1-1 0,1-1 0,0 1 0,0 0 0,0-1 0,0 0 0,0-1 0,0 1 0,0-1 0,0 0 0,0 0 0,0 0 0,1-1 0,-1 1 0,0-1 0,0-1 0,7-2 0,-10 4 0,0-1 0,-1 0 0,1 0 0,0 0 0,-1 0 0,1 0 0,-1 0 0,1 0 0,-1 0 0,0-1 0,1 1 0,-1-1 0,0 1 0,0-1 0,0 1 0,0-1 0,0 0 0,0 1 0,-1-1 0,1 0 0,0 0 0,-1 0 0,1 1 0,-1-1 0,0 0 0,0 0 0,0 0 0,0 0 0,0 0 0,0 0 0,0 1 0,-1-1 0,1 0 0,0 0 0,-1 0 0,0 0 0,1 1 0,-1-1 0,0 0 0,-2-2 0,1-1 0,-1 1 0,0 0 0,1 0 0,-1 0 0,-1 0 0,1 1 0,-1-1 0,1 1 0,-1 0 0,0 0 0,0 0 0,0 0 0,-1 1 0,1 0 0,-6-2 0,6 3 0,0 0 0,0 1 0,0-1 0,0 1 0,0 0 0,0 1 0,0-1 0,0 1 0,0 0 0,0 0 0,0 0 0,0 0 0,0 1 0,0-1 0,1 1 0,-1 0 0,0 0 0,1 0 0,0 1 0,-4 3 0,5-5 0,0 1 0,1 0 0,-1-1 0,1 1 0,-1 0 0,1 0 0,0 0 0,-1 0 0,1 0 0,0 1 0,0-1 0,1 0 0,-1 0 0,0 1 0,1-1 0,0 0 0,-1 1 0,1-1 0,0 1 0,0-1 0,0 0 0,0 1 0,1-1 0,-1 0 0,1 1 0,-1-1 0,1 0 0,0 0 0,0 1 0,0-1 0,0 0 0,0 0 0,1 0 0,-1 0 0,4 3 0,-2-2 0,1 0 0,-1 0 0,1-1 0,0 1 0,-1-1 0,1 0 0,0 0 0,0 0 0,1-1 0,-1 0 0,0 1 0,1-2 0,-1 1 0,0 0 0,1-1 0,-1 0 0,1 0 0,-1 0 0,1 0 0,7-2 0,-10 2 0,0-1 0,0 1 0,0 0 0,0-1 0,0 0 0,-1 1 0,1-1 0,0 0 0,0 0 0,0 0 0,0 0 0,-1 0 0,1 0 0,-1 0 0,1-1 0,-1 1 0,1-1 0,-1 1 0,0-1 0,1 0 0,-1 1 0,0-1 0,0 0 0,0 0 0,-1 1 0,1-1 0,0 0 0,-1 0 0,1 0 0,-1 0 0,0 0 0,1 0 0,-1 0 0,0 0 0,0 0 0,0 0 0,-1-1 0,1 1 0,0 0 0,-1 1 0,0-1 0,1 0 0,-1 0 0,0 0 0,-1-2 0,0 0 0,0 0 0,0 1 0,-1-1 0,1 1 0,-1-1 0,0 1 0,0 0 0,0 0 0,0 1 0,-1-1 0,1 1 0,-1-1 0,1 1 0,-1 0 0,0 0 0,0 1 0,-5-3 0,7 4 0,0 0 0,0-1 0,0 1 0,1 0 0,-1 0 0,0 0 0,0 0 0,0 0 0,0 0 0,0 0 0,1 1 0,-1-1 0,0 1 0,0-1 0,0 1 0,1 0 0,-1 0 0,0 0 0,1 0 0,-1 0 0,1 0 0,-1 0 0,1 0 0,0 1 0,-1-1 0,1 0 0,0 1 0,0-1 0,0 1 0,0 0 0,0-1 0,0 1 0,0 0 0,1 0 0,-1-1 0,1 1 0,-1 0 0,1 0 0,0 0 0,-1 3 0,1-2-36,0 0 0,0 0 0,0-1 1,0 1-1,0 0 0,1 0 0,-1 0 0,1 0 0,-1-1 0,1 1 0,0 0 0,0-1 0,1 1 0,-1-1 0,0 1 0,1-1 0,0 0 1,-1 1-1,1-1 0,0 0 0,0 0 0,0 0 0,0 0 0,1-1 0,-1 1 0,0 0 0,1-1 0,-1 0 0,1 0 0,0 0 0,-1 0 1,1 0-1,0 0 0,0 0 0,-1-1 0,1 0 0,3 1 0,11-3-6790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5:41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50 78 24575,'-1'0'0,"0"0"0,0 1 0,0-1 0,0 1 0,0-1 0,0 0 0,0 1 0,0-1 0,0 1 0,0 0 0,1-1 0,-1 1 0,0 0 0,0-1 0,1 1 0,-1 0 0,0 0 0,1 0 0,-1 0 0,1 0 0,-1 0 0,1 0 0,-1 0 0,1 0 0,0 0 0,-1 0 0,1 0 0,0 0 0,0 0 0,0 0 0,0 0 0,0 0 0,0 0 0,0 0 0,0 0 0,1 2 0,-1 1 0,0 0 0,1 0 0,-1-1 0,1 1 0,0 0 0,0 0 0,0 0 0,3 5 0,-3-7 0,1 0 0,-1 0 0,0-1 0,0 1 0,1-1 0,-1 1 0,1-1 0,0 1 0,-1-1 0,1 0 0,0 0 0,0 0 0,0 0 0,0 0 0,0 0 0,0 0 0,0-1 0,0 1 0,0-1 0,0 1 0,0-1 0,0 0 0,0 0 0,0 0 0,0 0 0,0 0 0,1 0 0,-1-1 0,0 1 0,0-1 0,0 1 0,0-1 0,3-2 0,-3 2 0,-1 1 0,0-2 0,1 1 0,-1 0 0,0 0 0,0 0 0,0-1 0,0 1 0,0 0 0,0-1 0,0 1 0,0-1 0,0 1 0,-1-1 0,1 0 0,-1 1 0,1-1 0,-1 1 0,0-1 0,1 0 0,-1 0 0,0 1 0,0-1 0,0 0 0,0 1 0,-1-1 0,1 0 0,0 1 0,-1-1 0,1 0 0,-1 1 0,1-1 0,-1 1 0,0-1 0,0 1 0,0-1 0,0 1 0,0-1 0,0 1 0,-2-2 0,0-1 0,0 1 0,0 0 0,0 0 0,-1 0 0,1 1 0,-1-1 0,0 1 0,1 0 0,-1 0 0,0 0 0,0 0 0,-1 1 0,1-1 0,0 1 0,0 0 0,-6 0 0,8 1 0,1 0 0,-1 0 0,0 0 0,0 0 0,1 1 0,-1-1 0,0 1 0,1-1 0,-1 1 0,0-1 0,1 1 0,-1 0 0,1 0 0,-1 0 0,1 0 0,-1 0 0,1 0 0,0 0 0,-1 1 0,1-1 0,0 0 0,0 1 0,0-1 0,0 1 0,0-1 0,0 1 0,1-1 0,-1 1 0,0 0 0,1-1 0,-1 1 0,1 0 0,0-1 0,0 1 0,-1 0 0,1 0 0,0-1 0,0 1 0,1 0 0,-1 0 0,0 0 0,1 1 0,-1 0 0,1 0 0,-1-1 0,1 1 0,-1 0 0,1-1 0,0 1 0,0 0 0,0-1 0,0 1 0,1-1 0,-1 0 0,1 1 0,0-1 0,-1 0 0,1 0 0,0 0 0,0 0 0,0 0 0,0 0 0,4 1 0,-1 0 0,0 0 0,0-1 0,0 0 0,0 0 0,0-1 0,1 1 0,-1-1 0,1 0 0,-1-1 0,8 1 0,-6-1 0,-1 0 0,1-1 0,-1 1 0,0-2 0,1 1 0,-1-1 0,0 1 0,0-2 0,6-2 0,-9 4 0,0-1 0,-1 1 0,1-1 0,0 0 0,-1 0 0,1 0 0,-1 0 0,1-1 0,-1 1 0,0-1 0,0 1 0,0-1 0,-1 0 0,1 0 0,-1 0 0,1 0 0,0-4 0,-1 2 0,0 0 0,-1-1 0,0 1 0,0 0 0,-1 0 0,1 0 0,-1-1 0,0 1 0,0 0 0,-1 0 0,0 0 0,1 0 0,-2 1 0,1-1 0,-6-8 0,6 10 0,1 0 0,-1 1 0,0-1 0,0 1 0,0 0 0,0-1 0,0 1 0,0 0 0,-1 0 0,1 0 0,-1 1 0,1-1 0,-1 1 0,0-1 0,0 1 0,0 0 0,0 0 0,0 0 0,0 0 0,0 1 0,0-1 0,0 1 0,0-1 0,0 1 0,0 0 0,0 1 0,-6 0 0,7 0 0,0-1 0,0 1 0,0 0 0,0 0 0,1 0 0,-1 0 0,0 0 0,0 1 0,1-1 0,-1 0 0,1 1 0,0-1 0,-1 1 0,1-1 0,0 1 0,0 0 0,0 0 0,0-1 0,0 1 0,0 0 0,0 0 0,1 0 0,-1 0 0,1 0 0,0 0 0,-1 0 0,1 0 0,0 0 0,0 0 0,0 0 0,0 0 0,1 0 0,-1 0 0,0 0 0,1 0 0,-1 0 0,2 2 0,-1 0 0,0 0 0,1-1 0,-1 1 0,1-1 0,-1 1 0,1-1 0,1 0 0,-1 0 0,0 1 0,1-1 0,-1-1 0,1 1 0,0 0 0,0-1 0,0 1 0,0-1 0,0 0 0,1 0 0,3 1 0,0-1 0,-1 0 0,1-1 0,-1 0 0,1 0 0,0-1 0,0 0 0,-1 0 0,1-1 0,0 1 0,-1-2 0,1 1 0,-1-1 0,8-2 0,-11 3 0,-1 0 0,0 0 0,0-1 0,0 1 0,0-1 0,0 1 0,0-1 0,0 1 0,-1-1 0,1 0 0,0 0 0,-1 0 0,0 0 0,1 0 0,-1 0 0,0 0 0,0-1 0,0 1 0,0 0 0,-1-1 0,1 1 0,-1 0 0,1-1 0,-1 1 0,0-1 0,0 1 0,0-1 0,0 1 0,0-1 0,0 1 0,-1 0 0,0-1 0,1 1 0,-1 0 0,0-1 0,0 1 0,0 0 0,-2-4 0,2 4 0,0-1 0,0 1 0,0 0 0,-1 0 0,1-1 0,0 1 0,-1 0 0,0 0 0,1 1 0,-1-1 0,0 0 0,0 0 0,0 1 0,0-1 0,0 1 0,0 0 0,-1 0 0,1-1 0,0 1 0,-1 1 0,1-1 0,-1 0 0,1 1 0,-1-1 0,1 1 0,-1 0 0,1-1 0,-1 1 0,1 1 0,-1-1 0,0 0 0,1 1 0,-1-1 0,1 1 0,0 0 0,-1-1 0,1 1 0,0 0 0,-1 1 0,1-1 0,0 0 0,0 1 0,0-1 0,-3 4 0,3-4 0,0 0 0,0 1 0,0-1 0,0 1 0,0-1 0,1 1 0,-1 0 0,1 0 0,-1-1 0,1 1 0,0 0 0,0 1 0,0-1 0,0 0 0,0 0 0,0 0 0,0 0 0,1 1 0,-1-1 0,1 0 0,-1 1 0,1-1 0,0 0 0,0 1 0,0-1 0,1 0 0,-1 1 0,0-1 0,1 0 0,0 1 0,-1-1 0,1 0 0,0 0 0,0 0 0,0 1 0,0-1 0,1 0 0,-1-1 0,1 1 0,-1 0 0,1 0 0,-1-1 0,1 1 0,0-1 0,4 3 0,-4-2 11,1-1 0,-1-1 0,1 1 0,0 0 0,-1-1 0,1 1-1,0-1 1,-1 0 0,1 0 0,3 0 0,-5 0-47,0 0 0,-1 1-1,1-1 1,0 0 0,0 0 0,-1-1-1,1 1 1,0 0 0,0 0 0,-1 0 0,1 0-1,0-1 1,-1 1 0,1 0 0,0-1-1,-1 1 1,1 0 0,0-1 0,-1 1 0,1-1-1,-1 1 1,1-1 0,-1 1 0,1-1-1,-1 1 1,1-1 0,-1 0 0,0 1 0,1-1-1,-1 0 1,0 1 0,1-1 0,-1 0 0,0 1-1,0-1 1,0 0 0,0 0 0,1 1-1,-1-1 1,-1-1 0,-2-6-6790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7:03.8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1977 887 24575,'0'-6'0,"-1"0"0,0 0 0,0 0 0,-1 0 0,0 0 0,1 0 0,-2 1 0,1-1 0,-1 1 0,0-1 0,0 1 0,-1 0 0,1 0 0,-1 0 0,0 1 0,0-1 0,-1 1 0,1 0 0,-10-6 0,-9-5 0,0 0 0,-2 2 0,-28-12 0,12 6 0,-40-15 0,-1 3 0,-2 4 0,-138-27 0,124 32 0,39 8 0,-67-5 0,-85-6 0,172 21 0,1-2 0,-1-1 0,1-2 0,0-1 0,1-3 0,1 0 0,0-3 0,0-1 0,-41-26 0,-26-27 0,-99-85 0,191 145-120,-26-25 374,35 33-354,0 0 0,1 0 0,-1 0 0,0-1 0,1 1 0,0 0 0,0-1 0,-1 1 0,2-1 0,-1 0 1,0 1-1,0-1 0,1 0 0,-1-5 0,3-4-6726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17:05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0 349 24575,'2'-22'0,"1"0"0,1 0 0,0 1 0,2-1 0,14-35 0,5-16 0,-24 65 0,1 1 0,1 0 0,-1 1 0,1-1 0,0 0 0,0 1 0,1 0 0,0-1 0,0 2 0,1-1 0,10-10 0,-11 13 0,0 0 0,0 1 0,0 0 0,1 0 0,-1 0 0,1 0 0,-1 1 0,1 0 0,0 0 0,-1 0 0,1 0 0,0 1 0,0 0 0,0 0 0,-1 0 0,1 1 0,0-1 0,0 1 0,5 2 0,47 7 16,-29-6-707,43 12 1,-53-9-6136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30.7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24575,'4'0'0,"7"0"0,5 0 0,5 0 0,3 0 0,2 0 0,1 0 0,1 0 0,-5 4 0,-7 7 0,-5 5 0,-5 5 0,-3 3 0,-3 2 0,0 1 0,-1-8 0,4-12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32.3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24575,'1'4'0,"1"1"0,0-1 0,0 0 0,0 0 0,1 0 0,-1 0 0,1 0 0,0-1 0,0 1 0,0-1 0,0 0 0,8 6 0,6 8 0,32 42 0,64 70 0,-113-128 3,0-1 0,1 1 0,-1-1-1,0 0 1,0 1 0,1-1 0,-1 0-1,0 1 1,1-1 0,-1 0 0,0 1 0,1-1-1,-1 0 1,0 0 0,1 1 0,-1-1-1,1 0 1,-1 0 0,1 0 0,-1 0 0,0 0-1,1 1 1,-1-1 0,1 0 0,-1 0-1,1 0 1,-1 0 0,1 0 0,-1 0 0,0 0-1,1-1 1,-1 1 0,1 0 0,-1 0-1,1 0 1,-1 0 0,0-1 0,1 1 0,-1 0-1,1 0 1,-1-1 0,1 0-85,-1 0-1,0 0 1,1 0 0,-1 0-1,0 0 1,0 0 0,1 0-1,-1 0 1,0 0 0,0 0-1,0 0 1,0 0 0,-1 0-1,1 0 1,0 0 0,0 0-1,-1-1 1,-4-10-6744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0:33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0 155 24575,'0'-4'0,"0"-7"0,4-5 0,2-5 0,4-3 0,1-2 0,2 4 0,4 5 0,4 5 0,-2 10 0,0 5 0,1 6 0,3 2 0,1-1 0,-4-2-8191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1:15.3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0 385 24575,'5'-5'0,"1"-5"0,4-2 0,1-2 0,2-5 0,4-2 0,4-3 0,2-2 0,2-5 0,2-2 0,0-4 0,0-1 0,0 2 0,0 3 0,0 6 0,-5 9-8191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1:16.4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65 24575,'12'-2'0,"0"0"0,1-1 0,-2 0 0,23-10 0,-19 7 0,90-28 0,-104 33 0,0 1 0,0 0 0,0 0 0,1 0 0,-1 0 0,0 0 0,0 0 0,0 0 0,1 0 0,-1 0 0,0 0 0,0 1 0,0-1 0,0 0 0,1 1 0,-1-1 0,0 1 0,0-1 0,0 1 0,0 0 0,0-1 0,0 1 0,0 0 0,-1 0 0,1 0 0,0 0 0,0 0 0,0 0 0,-1 0 0,1 0 0,-1 0 0,1 0 0,-1 0 0,1 0 0,-1 0 0,1 2 0,10 52 0,-8-30 0,6 19-1365,-6-23-5461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7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1:33.9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1200 24575,'-1'0'0,"0"-1"0,-1 1 0,1-1 0,0 1 0,0-1 0,0 0 0,0 0 0,0 1 0,0-1 0,0 0 0,0 0 0,0 0 0,0 0 0,0 0 0,1 0 0,-1 0 0,0 0 0,1-1 0,-1 1 0,1 0 0,-1 0 0,1 0 0,0-1 0,-1 1 0,1 0 0,0-1 0,0 1 0,0 0 0,0 0 0,0-2 0,0-41 0,38-118 0,-1 3 0,-13 41 0,-15 80 0,-2-1 0,-1 1 0,1-48 0,-6 63 0,-2-1 0,0 1 0,-2-1 0,-5-23 0,5 37 0,-1 0 0,1 0 0,-2 0 0,1 1 0,-2 0 0,1 0 0,-1 0 0,0 0 0,-1 1 0,0 0 0,-11-10 0,5 5 18,2-1 0,-1-1 0,2 0 0,0 0 0,1-1 0,-9-19 0,6 10-764,-25-36 1,27 47-6081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4:09.285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875 2114 24575,'-206'-347'0,"147"255"0,-73-117 0,-128-280 0,238 434 0,-24-94 0,3 6 0,15 51 0,-20-119 0,29 118 0,13 59-132,3-1 0,0 0 0,4-45 0,-1 53-705,1 4-5989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4:10.502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0 228 24575,'2'-4'0,"-1"-1"0,1 1 0,0 0 0,0 0 0,1 0 0,-1 0 0,1 0 0,0 1 0,0-1 0,7-6 0,2-3 0,17-18 0,0 1 0,63-48 0,-89 76 0,1-1 0,-1 0 0,1 1 0,0 0 0,-1 0 0,1 0 0,0 0 0,0 0 0,1 1 0,-1 0 0,0 0 0,0 0 0,1 0 0,-1 1 0,1 0 0,-1-1 0,0 2 0,9 0 0,-4 2 0,-1 0 0,1 0 0,-1 1 0,0 0 0,0 0 0,0 1 0,0 0 0,7 7 0,1-2 44,0 0 0,30 13 0,12 7-1541,-41-18-5329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4:13.738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648 0 24575,'1'31'0,"-2"0"0,0 1 0,-3-1 0,0 0 0,-2-1 0,-1 1 0,-17 45 0,3-36 0,-1 0 0,-2-1 0,-2-1 0,-1-1 0,-2-1 0,-65 61 0,-1-14 0,-130 88 0,203-154-1365,5-2-5461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4:18.269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0 3064 24575,'1'-4'0,"1"0"0,-1 0 0,1 1 0,0-1 0,0 1 0,0 0 0,0-1 0,0 1 0,1 0 0,-1 1 0,0-1 0,1 1 0,0-1 0,-1 1 0,1 0 0,4-2 0,5-6 0,49-55 0,79-105 0,-76 88 0,116-148 0,119-145 0,-189 240 0,-5-6 0,-5-6 0,146-278 0,-29-22 0,-75 148 0,-59 118 33,56-105-1431,-129 268-5428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4:19.310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17 58 24575,'0'2'0,"-1"0"0,1-1 0,-1 1 0,1 0 0,-1-1 0,1 1 0,-1-1 0,0 1 0,0-1 0,1 0 0,-1 1 0,0-1 0,0 0 0,0 0 0,0 0 0,0 0 0,-2 2 0,1 0 0,20-9 0,-17 5 0,226-75 0,-224 75 0,-1 0 0,1 0 0,-1 1 0,1-1 0,-1 1 0,1-1 0,0 1 0,-1 0 0,1 0 0,0 1 0,-1-1 0,1 1 0,-1 0 0,1 0 0,-1 0 0,1 0 0,-1 1 0,1-1 0,-1 1 0,0 0 0,0 0 0,1 0 0,-1 0 0,0 1 0,0-1 0,-1 1 0,1 0 0,0 0 0,-1-1 0,1 1 0,-1 1 0,0-1 0,1 0 0,-1 0 0,1 6 0,4 14 0,-1 1 0,0 0 0,-2 0 0,3 36 0,1 2 0,-3-42-170,0-1-1,0 0 0,2 0 1,-1-1-1,2 0 0,0 0 1,13 24-1,-9-20-6655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8T04:24:20.761"/>
    </inkml:context>
    <inkml:brush xml:id="br0">
      <inkml:brushProperty name="width" value="0.05" units="cm"/>
      <inkml:brushProperty name="height" value="0.05" units="cm"/>
      <inkml:brushProperty name="color" value="#777777"/>
    </inkml:brush>
  </inkml:definitions>
  <inkml:trace contextRef="#ctx0" brushRef="#br0">29 0 24575,'-3'5'0,"0"1"0,1-1 0,-1 1 0,1 0 0,0 0 0,0 0 0,0 0 0,1 0 0,-1 0 0,1 1 0,0-1 0,0 11 0,-1 89 0,2-76 0,-2 132 0,6 264 0,-3-405 13,2 0 0,0 1-1,0-2 1,2 1 0,0-1-1,0 1 1,12 28 0,5 2-503,37 65 1,-47-91 1,0-2-6338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2:57.7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1.6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2.63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2.37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0.1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5.54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8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9.57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2.37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5.33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0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45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0.9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3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5.9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1.79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3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0.9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4.7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3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6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1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26.69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8:5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2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2.04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3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1.40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2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2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48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0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3.4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4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0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58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1:1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5.0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09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1.37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58.9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30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3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6.49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5.3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8.20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06.64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13.0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1.70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7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0.1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1.79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26.69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2.04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0.0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1.40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3.4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6.49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0.0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5.3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53.1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7.4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8.68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8:57.38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5.3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5T01:23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2:57.7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1.6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2.63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5.54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53.1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8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9.57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2.37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5.33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0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45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0.9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3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5.9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3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5.33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7.4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0.9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4.7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3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6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1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8.68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8:5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2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8:57.38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3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2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2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48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0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4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0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58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1:1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5.0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09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1.37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58.9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30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3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5.3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5T01:23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8.20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06.64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13.0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1.70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7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0.1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1.79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26.69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2.04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1.40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3.4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6.49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0.0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5.3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53.1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7.4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8.68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8:57.38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5T01:23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2:57.7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1.6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2.63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5.54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8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9.57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2.37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5.33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0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45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0.9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3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5.9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3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0.9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4.7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3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6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1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0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5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41 12 24575,'-12'49'0,"12"-47"0,0-1 0,0 1 0,0-1 0,0 1 0,1 0 0,-1-1 0,1 0 0,-1 2 0,0-2 0,1 0 0,0 1 0,0-1 0,0 1 0,0-1 0,-1 1 0,2-2 0,-1 2 0,0-1 0,0 0 0,0 0 0,1 0 0,-2 0 0,2 0 0,-1 0 0,1 0 0,-1-1 0,0 1 0,1 0 0,0-1 0,-1 0 0,1 1 0,-1 0 0,1-1 0,0 0 0,-1 0 0,1 0 0,2 0 0,-2 0 0,0 0 0,0-1 0,0 1 0,1-1 0,-2 1 0,1 0 0,0-1 0,0 0 0,0 0 0,-1 0 0,1 0 0,0 0 0,0 0 0,-1 0 0,1-1 0,-1 1 0,1 0 0,-1-1 0,1 1 0,-1-1 0,0 0 0,0 1 0,0-1 0,0 0 0,0 0 0,0 1 0,-1-2 0,1 1 0,0-3 0,-1 4 0,1-1 0,-1 2 0,0-2 0,0 1 0,0-1 0,0 2 0,-1-2 0,1 1 0,-1 0 0,1 0 0,-1-1 0,1 1 0,0 0 0,-1 0 0,0 0 0,1 0 0,0 0 0,-1 0 0,-1 0 0,2-1 0,-1 2 0,0-1 0,0 0 0,0 1 0,0-2 0,0 1 0,0 1 0,0 0 0,-1-2 0,-2 1 0,1 0 0,0 0 0,0 0 0,0 0 0,-1 1 0,1 0 0,0 0 0,-1 0 0,2 0 0,-2 0 0,-4 1 0,6-1 0,-1 1 0,1-1 0,-1 0 0,1 1 0,0 0 0,-1 0 0,1 0 0,0 0 0,0 1 0,0-1 0,-1 0 0,1 0 0,1 2 0,-3 0 0,3-2 0,1 0 0,-1 0 0,0 0 0,1 0 0,0 0 0,-1 0 0,1 0 0,0 0 0,-1 0 0,1 0 0,0 0 0,0 0 0,0 0 0,0 0 0,0 0 0,0 0 0,0 1 0,1-2 0,-1 2 0,0-2 0,1 2 0,-1-1 0,0 0 0,1 0 0,-1-1 0,1 2 0,0-1 0,-1-1 0,1 1 0,0 0 0,-1 0 0,1 0 0,1 0 0,-1 1 0,0-2 0,0 2 0,1-1 0,-2-1 0,2 2 0,-1-2 0,1 1 0,-1 0 0,0 0 0,0-1 0,1 1 0,-1 0 0,0-1 0,2 0 0,-2 0 0,0 1 0,1-1 0,-1 0 0,1 0 0,-1 0 0,1 0 0,0 0 0,-1 0 0,0-1 0,1 1 0,-1 0 0,1 0 0,-1-1 0,1 0 0,-1 1 0,0-1 0,1 0 0,-1 0 0,1 1 0,-2-2 0,2 2 0,-1-2 0,0 1 0,0 0 0,0 0 0,0 0 0,1-3 0,-1 3 0,0 0 0,0 0 0,-1-1 0,1 2 0,-1-2 0,1 1 0,-1-1 0,1 2 0,-1-2 0,0 1 0,0-1 0,0 1 0,0-1 0,0 2 0,0-2 0,0 1 0,0 0 0,0-1 0,0 1 0,-1-1 0,0 0 0,1 1 0,-1-1 0,-1 2 0,2-2 0,-1 1 0,0 0 0,0 0 0,-1 0 0,2 0 0,-2 0 0,1 1 0,-1-1 0,2 0 0,-2 1 0,1-1 0,-1 0 0,1 0 0,0 1 0,-1 0 0,1 0 0,-1 0 0,1 0 0,-3-1 0,6 2 0,-1-1 0,1 0 0,-1 0 0,0 1 0,0 0 0,1 0 0,-1-1 0,0 1 0,0 0 0,1-1 0,-2 1 0,2 1 0,-2-2 0,1 1 0,1 0 0,-2 0 0,1 1 0,0-1 0,-1 0 0,1 0 0,0 1 0,0-1 0,-1 0 0,0 0 0,1 1 0,-1-1 0,1 0 0,-1 1 0,0-1 0,0 1 0,0-1 0,0 0 0,0 1 0,0-1 0,0 1 0,-1-2 0,1 2 0,-1-1 0,1 1 0,0-1 0,-1 1 0,0-2 0,0 2 0,1-1 0,-1 0 0,0 0 0,1 1 0,-2-2 0,1 1 0,1 1 0,-2-2 0,2 1 0,-2 0 0,1 0 0,0 0 0,0 0 0,-3 0 0,5-1 0,0 0 0,0 0 0,0 0 0,0-1 0,0 1 0,-1 0 0,2 0 0,-1 0 0,-1-1 0,2 1 0,-2-1 0,1 1 0,0-1 0,0 1 0,-1-1 0,2 1 0,-2-1 0,1 1 0,0-1 0,-1 0 0,1 0 0,-1 1 0,1-2 0,0 2 0,-1-1 0,0 0 0,0 0 0,1 0 0,-1 0 0,1 1 0,-1-2 0,0 1 0,1 1 0,-1-2 0,0 2 0,0-1 0,0-2 0,-1 2 0,0-1 0,0 1 0,1-1 0,-1 1 0,0-1 0,1 2 0,-1-2 0,0 1 0,0 0 0,0 0 0,0-1 0,0 2 0,-1-1 0,1 0 0,0 0 0,0 0 0,-1 0 0,1 1 0,0-1 0,-1 1 0,1-1 0,-1 1 0,1 0 0,-3-1 0,3 1 0,0-1 0,0 1 0,-1 0 0,1-1 0,0 1 0,-1 0 0,1 1 0,-1-1 0,1 0 0,-1 0 0,1 1 0,0-1 0,0 1 0,-1-1 0,1 0 0,0 1 0,0 0 0,-1-1 0,2 1 0,-2 0 0,1 0 0,0 0 0,0 0 0,0-1 0,0 2 0,1-1 0,-1 0 0,0 0 0,-1 2 0,1-1 0,1-2 0,0 1 0,0 0 0,0 0 0,0 1 0,0-2 0,0 2 0,0-2 0,0 2 0,0-1 0,0-1 0,0 2 0,1-2 0,-1 2 0,1-1 0,-1-1 0,0 2 0,1-2 0,-1 1 0,1 0 0,0 0 0,-1 0 0,1 0 0,0-1 0,-1 1 0,1 0 0,0 0 0,0-1 0,-1 0 0,2 1 0,-2 0 0,1-1 0,0 0 0,0 1 0,0-1 0,0 0 0,0 1 0,0-1 0,2 1 0,0-1 0,0 0 0,0 1 0,0-1 0,1 1 0,-1-1 0,0-1 0,1 1 0,-1-1 0,0 1 0,1-1 0,-1 0 0,0 0 0,0 0 0,0 0 0,0-1 0,5-1 0,-7 2 0,0 0 0,0 0 0,0 0 0,1 0 0,-2 0 0,2 0 0,-2 0 0,2 0 0,-1 0 0,-1-1 0,1 1 0,0 0 0,-1 0 0,1-1 0,0 1 0,-1-1 0,1 1 0,-1-1 0,0 1 0,0 0 0,1-1 0,-1 1 0,0-1 0,0 1 0,0 0 0,0-1 0,-1 1 0,1-1 0,0 1 0,0-1 0,-1 1 0,0 0 0,1-1 0,-1 1 0,1-1 0,-1 2 0,0-2 0,0 1 0,-1-2 0,1 1 0,0 1 0,1 0 0,-2-1 0,1 1 0,1-1 0,-2 1 0,2 0 0,-2 0 0,1-1 0,-1 2 0,2-2 0,-2 1 0,1 1 0,-1-1 0,1 0 0,-1 1 0,0-1 0,1 0 0,-1 0 0,1 1 0,-1 0 0,0 0 0,1-1 0,-1 1 0,0 0 0,1 0 0,-1 0 0,0 0 0,1 1 0,-3-1 0,2 2 0,-1-1 0,1 0 0,0 1 0,0 0 0,0-1 0,1 1 0,-2 0 0,2 0 0,-1 0 0,0 0 0,1 0 0,0 0 0,-1 0 0,1 1 0,0-1 0,-1 5 0,0-4 0,2-1 0,-1 1 0,0 0 0,1-1 0,0 1 0,-1 0 0,1 0 0,0-1 0,0 1 0,0 0 0,1 0 0,-1-1 0,0 1 0,1 0 0,1 4 0,-1-5 0,0-2 0,0 2 0,0-1 0,0 0 0,0 0 0,0 0 0,0 1 0,0-2 0,1 1 0,-1 0 0,0-1 0,0 1 0,1 0 0,-1 0 0,1-1 0,-1 1 0,0-1 0,1 1 0,-1-1 0,1 0 0,0 0 0,-1 0 0,1 0 0,-1 0 0,1 0 0,-1 0 0,0 0 0,2-1 0,-2 1 0,0-1 0,3 0 0,-2 1 0,0-1 0,-1 1 0,0-1 0,1 1 0,-1 0 0,1-1 0,-1 0 0,1 1 0,-1-1 0,0 0 0,1 0 0,-1 1 0,1-2 0,-2 2 0,2-2 0,-1 1 0,0 0 0,0 0 0,0 0 0,0-1 0,0 1 0,-1 0 0,1-1 0,0 1 0,-1-1 0,1 1 0,-1-1 0,1 1 0,-1-1 0,1 0 0,-1 1 0,0 0 0,0-1 0,0 0 0,0 1 0,0-1 0,-1-2 0,-1 0 0,2 2 0,-2-1 0,1 0 0,-1 0 0,1 0 0,-1 0 0,0 0 0,0 1 0,0-1 0,0 1 0,0 0 0,-1 0 0,1 0 0,-1 0 0,1 0 0,-1 0 0,-6-2 0,7 3 0,-1 0 0,1 0 0,-1 0 0,1 1 0,-1 0 0,1-1 0,-1 1 0,0 0 0,1 0 0,-1 0 0,0 0 0,1 1 0,-1-1 0,0 0 0,1 1 0,-1 0 0,1 0 0,-1 0 0,-2 2 0,5-3 0,-2 1 0,1 0 0,0 0 0,0 0 0,0 0 0,0 0 0,0 0 0,1 0 0,-1 0 0,0 0 0,1 1 0,-1-1 0,0 0 0,1 0 0,-1 1 0,1-1 0,0 1 0,0-1 0,-1 1 0,1-1 0,0 0 0,0 0 0,0 1 0,0-1 0,1 0 0,-1 1 0,0-1 0,0 1 0,0-1 0,1 1 0,0-2 0,0 2 0,-1-1 0,0 0 0,1 0 0,0 1 0,0-2 0,1 2 0,0 1 0,1 0 0,-1-1 0,1 0 0,-1 1 0,1-1 0,-1 0 0,1 0 0,0-1 0,1 2 0,-1-2 0,-1 0 0,2 0 0,-1 1 0,0-2 0,6 2 0,-8-2 0,1 0 0,-1 1 0,1-1 0,0 0 0,-1 1 0,1-1 0,-1 0 0,1 0 0,0-1 0,-1 1 0,0 0 0,2-1 0,-2 1 0,0 0 0,1-1 0,-1 0 0,1 1 0,-1-1 0,1 0 0,-1 0 0,0 0 0,1 0 0,-1 1 0,0-2 0,0 1 0,0 0 0,1 0 0,-2-1 0,1 1 0,0-1 0,0 1 0,0-1 0,0 1 0,0-2 0,-1 1 0,0 0 0,0 0 0,-1 0 0,1-1 0,0 1 0,0 0 0,-1 0 0,0 0 0,0 1 0,1-2 0,-1 1 0,0 1 0,0-1 0,-1 0 0,2 0 0,-2 1 0,1-1 0,-1 1 0,1-1 0,0 0 0,-2 2 0,2-2 0,0 1 0,-2 0 0,2 0 0,-1 0 0,0-1 0,0 2 0,0-1 0,0 0 0,-2 1 0,1-1 0,1 0 0,0 0 0,-1 1 0,1 0 0,-1-1 0,1 1 0,0 0 0,-1 0 0,1 0 0,-1 0 0,1 1 0,-3-1 0,3 1 0,1 0 0,0-1 0,0 1 0,1-1 0,-2 0 0,1 1 0,1 0 0,-2-1 0,2 1 0,-1 0 0,0 0 0,0 0 0,1 0 0,-1-1 0,0 2 0,1-1 0,-1-1 0,1 2 0,-1-2 0,0 2 0,1-1 0,0 0 0,0 0 0,0 0 0,-1 0 0,1 2 0,0-3-50,0 1-1,0 1 1,0-2-1,0 2 0,0-2 1,1 1-1,-1 1 1,0-2-1,0 1 1,0 0-1,1 0 0,-1 0 1,1 0-1,0-1 1,-1 2-1,0-2 1,1 1-1,0 0 0,-1-1 1,1 1-1,0 0 1,0 0-1,-1-1 1,1 0-1,0 1 1,1 0-1,6 3-6775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8:5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2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6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76 0 24575,'-5'0'0,"1"1"0,0-1 0,-1 0 0,1 2 0,1-1 0,-2 0 0,1 0 0,1 1 0,-2-1 0,2 1 0,-2 1 0,2-1 0,-4 3 0,5-4 0,1 0 0,0 0 0,0 1 0,-1-1 0,2 1 0,-2-1 0,1 0 0,1 1 0,-2-1 0,2 1 0,-1-1 0,0 1 0,1 0 0,-1 0 0,1-1 0,0 1 0,-1 0 0,1-1 0,0 1 0,0 0 0,0 0 0,0-1 0,1 1 0,-1 0 0,0 0 0,0-1 0,1 2 0,0-2 0,-1 0 0,1 2 0,0-2 0,0 0 0,-1 1 0,3 1 0,-1 0 0,1 0 0,-1-1 0,0 1 0,1-1 0,0 1 0,-1-1 0,1 0 0,0 0 0,0 0 0,1-1 0,-2 1 0,2-1 0,-1 1 0,0-1 0,1 0 0,-1 0 0,1-1 0,0 1 0,-1-1 0,6 1 0,-7-1 0,0 0 0,-1 0 0,2 0 0,-1-1 0,0 1 0,0-1 0,-1 1 0,2 0 0,-1-1 0,-1 0 0,1 0 0,0 0 0,0 0 0,-1 0 0,1 0 0,0 0 0,-1-1 0,1 1 0,-1-1 0,1 1 0,-2 0 0,2-1 0,-1 0 0,0 1 0,0-1 0,0 0 0,0 1 0,-1-2 0,1 1 0,0 1 0,0-1 0,-1 0 0,0-1 0,0 2 0,0-1 0,1 0 0,-2-3 0,1 3 0,0 0 0,-1 0 0,0 0 0,0 0 0,1 0 0,-1 0 0,0 0 0,0 0 0,-1 1 0,1-2 0,0 2 0,-1-1 0,1 0 0,-1 1 0,1 0 0,-1-1 0,0 1 0,0-1 0,-3-1 0,2 1 0,1 1 0,0 0 0,0 0 0,-1-1 0,1 2 0,-1-1 0,0-1 0,1 2 0,-1 0 0,0-1 0,0 1 0,1-1 0,-1 1 0,1 0 0,-1 0 0,-2 1 0,3 0 0,1 0 0,0 1 0,-1-2 0,1 2 0,-1-1 0,2 1 0,-2-2 0,1 2 0,0-1 0,0 1 0,1 0 0,-1-1 0,0 1 0,0-1 0,1 1 0,0 0 0,-1-1 0,0 1 0,1 0 0,0 0 0,0-1 0,0 1 0,0 0 0,0-1 0,1 3 0,-1 1 0,0-2 0,0 1 0,1-1 0,-1 1 0,1-1 0,0 1 0,0 0 0,0-2 0,0 2 0,1 0 0,3 3 0,-3-4 0,0-2 0,0 0 0,0 0 0,0 1 0,1-1 0,-1 0 0,1-1 0,-1 1 0,1 0 0,-1 0 0,1-1 0,0 0 0,-1 0 0,1 0 0,0 0 0,-1 0 0,1 0 0,0 0 0,-1 0 0,1-1 0,-1 0 0,4-1 0,-5 2 0,1-1 0,-1 1 0,1 0 0,0-1 0,-1 1 0,0-1 0,1 0 0,-1 1 0,1-2 0,-1 2 0,1-1 0,-2-1 0,2 2 0,-1-2 0,0 2 0,0-2 0,0 1 0,0-1 0,0 1 0,0-1 0,0 1 0,-1 0 0,1-1 0,0 1 0,-1-1 0,0 1 0,0-1 0,1 0 0,-1 1 0,0-1 0,1 1 0,-1-1 0,-1 0 0,1 1 0,0 0 0,-1-3 0,1 2 0,-2 0 0,1 0 0,-1 1 0,1-1 0,0 0 0,-2 1 0,2-1 0,0 1 0,-2 0 0,1-1 0,1 1 0,-1 0 0,0 0 0,-1 0 0,1 0 0,0 1 0,0-1 0,0 0 0,0 1 0,-3-1 0,2 1 0,0-1 0,0 0 0,0 1 0,0 0 0,1 0 0,-1 0 0,0 0 0,0 0 0,1 1 0,-1-1 0,0 1 0,0-1 0,0 2 0,1-1 0,-1 0 0,-1 1 0,2 0 0,1-2 0,1 1 0,-1 0 0,0 0 0,1 0 0,-1 0 0,0 0 0,0 0 0,1 0 0,0 0 0,-1 0 0,1 1 0,-1-1 0,1 0 0,0 0 0,0 1 0,0-2 0,0 2 0,0-1 0,0 0 0,0 0 0,0 1 0,0-1 0,0 0 0,0 0 0,1 1 0,0 1 0,0-1 0,1 1 0,-1-1 0,1 1 0,0 0 0,0-1 0,-1 1 0,1-1 0,0 0 0,0 1 0,1-1 0,3 2 0,-5-3 0,2 1 0,-2-1 0,1 0 0,0 0 0,0-1 0,0 2 0,0-1 0,0-1 0,0 0 0,0 1 0,0-1 0,0 1 0,0-1 0,0 0 0,5 0 0,-6-1 0,1 1 0,-1-1 0,0 1 0,1-1 0,-1 0 0,0 0 0,0 1 0,0-1 0,1 0 0,-2 0 0,2 0 0,-2 0 0,2 0 0,-1 0 0,-1-1 0,1 1 0,0 0 0,-1 0 0,1-1 0,0 1 0,-1 0 0,1 0 0,-1-1 0,0 1 0,0-1 0,1 1 0,-1-2 0,0 0 0,0 1 0,0-1 0,0 1 0,0-1 0,0 1 0,-1-1 0,1 1 0,-1-1 0,0 1 0,0 0 0,1-1 0,-2 1 0,2 0 0,-2 0 0,1-1 0,-1 1 0,-2-3 0,3 5 0,1-1 0,-1 0 0,0 1 0,0-1 0,1 0 0,-2 0 0,2 1 0,-1-1 0,0 1 0,0-1 0,0 1 0,0 0 0,0 0 0,0-1 0,0 1 0,0 0 0,0 0 0,0-1 0,0 1 0,0 0 0,0 1 0,0-1 0,0 0 0,0 0 0,0 0 0,0 1 0,0-1 0,0 0 0,0 0 0,0 1 0,0 0 0,0-1 0,1 0 0,-1 1 0,-1 0 0,2 0 0,-1-1 0,0 1 0,1 0 0,-1-1 0,1 1 0,-1 0 0,0 0 0,0 1 0,0 1 0,-1-1 0,1 1 0,-1 0 0,2 0 0,-2 0 0,1 0 0,1 0 0,-1 0 0,1 0 0,-1 0 0,1 0 0,0 0 0,0 0 0,1 0 0,0 3 0,-1-4 0,0-1 0,0 0 0,0 0 0,0 1 0,1-2 0,-1 2 0,1-1 0,0 0 0,-1 0 0,0 0 0,1 0 0,0 0 0,-1 0 0,1 0 0,0 0 0,0 0 0,0 0 0,0-1 0,-1 1 0,2 0 0,-1-1 0,0 1 0,0 0 0,0-1 0,0 1 0,0-1 0,0 0 0,0 0 0,1 1 0,-1-1 0,0 0 0,0 0 0,0 1 0,1-1 0,-1-1 0,0 1 0,0 0 0,1 0 0,-2-1 0,3 1 0,-1-1 0,0 0 0,0 0 0,-1 1 0,1-2 0,0 1 0,-1 0 0,1 0 0,0-1 0,-1 1 0,1-1 0,-2 1 0,2-1 0,-1 0 0,1 1 0,-2-1 0,1 0 0,1 0 0,-2 1 0,1-1 0,0 0 0,-1-1 0,0 2 0,1-1 0,-1 0 0,0 0 0,1-1 0,-1 1 0,-1 0 0,1 1 0,0-1 0,-1-1 0,1 1 0,0 0 0,-1 0 0,0-2 0,0 2 0,1 1 0,-1-1 0,0 0 0,1 1 0,-1-1 0,0 1 0,1 0 0,-2 0 0,1 0 0,0-1 0,0 1 0,0 0 0,0 0 0,0 0 0,-1 0 0,1 0 0,-1 0 0,1 0 0,-2 0 0,2 0 0,-1 1 0,0 0 0,1 0 0,-1 0 0,1 0 0,-1 0 0,0 0 0,1 1 0,-1-1 0,1 1 0,-1-1 0,0 0 0,1 1 0,0 0 0,-1-1 0,1 1 0,-1 0 0,1 0 0,-1 0 0,2 0 0,-2 0 0,1 0 0,-2 2 0,1-1 0,0 1 0,0-1 0,-1 1 0,1-1 0,0 1 0,1 0 0,-1 0 0,0 0 0,1 0 0,0 0 0,0 0 0,0 0 0,0 1 0,0-2 0,1 2 0,-1-1 0,1 4 0,0-6 0,0 1 0,1 0 0,-1-1 0,1 1 0,-1-1 0,1 1 0,0-1 0,-1 1 0,1 0 0,0-2 0,0 2 0,0-1 0,0 1 0,0-1 0,0 0 0,1 0 0,-1 0 0,0 0 0,0 0 0,1 0 0,-1 0 0,1-1 0,-1 1 0,1 0 0,0-1 0,-1 1 0,1-1 0,-1 1 0,1-1 0,0 0 0,-1 1 0,0-1 0,2 0 0,-2-1 0,3 1 0,-1 0 0,-1 0 0,1-1 0,0 1 0,-1-1 0,1 1 0,0 0 0,-1-1 0,1 0 0,-1 0 0,1-1 0,-1 2 0,0-2 0,0 1 0,0-1 0,1 1 0,-1-1 0,0 0 0,0 0 0,-1 0 0,2 1 0,-2-1 0,0-1 0,1 1 0,-1-1 0,1 1 0,-1 0 0,0-1 0,0 1 0,-1-1 0,1 1 0,0-1 0,-1 0 0,1 1 0,-1-6 0,0 6 0,0-1 0,0 1 0,0-1 0,0 1 0,-1-1 0,1 1 0,0-1 0,-1 1 0,0 0 0,1-1 0,-2 1 0,1 0 0,0 0 0,0 0 0,0 0 0,-1 0 0,1 0 0,-1 0 0,0 1 0,0-2 0,1 2 0,-1 0 0,0-1 0,0 1 0,0-1 0,0 1 0,0 0 0,-1 0 0,1 0 0,0 0 0,-1 1 0,1-1 0,-1 0 0,1 0 0,-1 1 0,1 0 0,-4 0 0,4 0 0,0 0 0,-1 0 0,1 1 0,0-1 0,0 1 0,0 0 0,0-1 0,0 1 0,0 0 0,0-1 0,0 2 0,0-1 0,0 0 0,1 0 0,-1 1 0,0-1 0,1 1 0,-1-1 0,1 1 0,0 0 0,-1-1 0,2 1 0,-2 0 0,1 0 0,0-1 0,0 1 0,1 1 0,-1-1 0,0 0 0,0 0 0,1 0 0,0-1 0,0 2 0,0-1 0,0 3 0,0-2 0,0-1 0,0 0 0,0 0 0,0 0 0,0 0 0,0 0 0,1 0 0,-1 0 0,1 0 0,0 0 0,0 0 0,0 0 0,-1 0 0,2 0 0,-1 0 0,0-1 0,0 1 0,1 0 0,-1-1 0,1 0 0,-1 1 0,1-1 0,0 1 0,-1-1 0,1 0 0,0 0 0,0 0 0,0 0 0,0-1 0,-1 1 0,2 0 0,-1 0 0,0-1 0,4 1 0,-5-1 0,1 0 0,0-1 0,-1 1 0,1 0 0,0 0 0,-1-1 0,0 1 0,2-1 0,-2 0 0,0 1 0,1-1 0,-1 0 0,1 0 0,-1 0 0,0 0 0,0 0 0,1 0 0,-1 0 0,0-1 0,0 1 0,0 0 0,0 0 0,0-1 0,0 1 0,0 0 0,-1-2 0,1 2 0,-1 0 0,1-1 0,-1 1 0,0-1 0,0 0 0,1 1 0,-1-4 0,0 4 0,0-1 0,1 0 0,-1 0 0,-1 1 0,1-1 0,0 0 0,-1 0 0,1 1 0,0-1 0,-1 0 0,0 1 0,1-1 0,-1 0 0,0 1 0,0-1 0,0 1 0,0-1 0,0 1 0,0 0 0,0-1 0,-1 1 0,1-1 0,-1 2 0,1-2 0,0 2 0,-1-1 0,1-1 0,-1 2 0,0-1 0,1 0 0,-1 1 0,-3-1 0,2 0 0,-1 0 0,1 1 0,-1 0 0,0 0 0,0 1 0,1-1 0,-1 1 0,0 0 0,1-1 0,-1 2 0,-4 1 0,6-3 0,1 1 0,0 0 0,0-1 0,0 1 0,0 0 0,0 0 0,0-1 0,0 2 0,0-2 0,0 1 0,0 0 0,0 0 0,1 1 0,-1-2 0,0 2 0,0-2 0,1 2 0,0-1 0,-1 1 0,1-2 0,-1 2 0,1-1 0,0 1 0,0-1 0,0 0 0,0 0 0,0 1 0,0-1 0,0 1 0,0-1 0,0 0 0,0 0 0,1 1 0,-1-1 0,1 2 0,0-2-47,0 0 0,0 0 0,-1 0 0,1 0 0,0 0 0,-1 0 0,1 0 0,1-1 0,-2 2-1,1-1 1,0-1 0,0 1 0,1 0 0,-2-1 0,2 0 0,-2 1 0,2-1 0,-1 1 0,1-1 0,-2 1 0,2-1 0,-1 0-1,0 0 1,0 0 0,1 0 0,-1 0 0,1 0 0,0 0 0,6-3-6779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 0 0,0-1 0,0 1 0,1 0 0,-1 0 0,0 0 0,1 0 0,-1-1 0,1 1 0,-1 0 0,1 0 0,0 0 0,-1 0 0,1 0 0,0 0 0,-1 1 0,1-1 0,0 0 0,0 0 0,0 1 0,-2 37 0,2-35 0,0 9 0,0-1 0,1 0 0,1 0 0,0 0 0,1-1 0,0 1 0,1 0 0,1-1 0,-1 0 0,2 0 0,-1 0 0,14 18 0,-16-25 0,7 12 0,2 0 0,0-1 0,1-1 0,1 0 0,0 0 0,0-2 0,2 0 0,-1 0 0,29 14 0,18 7 0,83 31 0,-142-63 0,46 19 0,32 14 0,135 37 0,-144-50 0,110 49 0,-66-23 0,-84-37-195,0-1 0,0-1 0,0-2 0,1-2 0,0-1 0,38-1 0,-56-2-6631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37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16 24575,'0'-1'0,"0"0"0,-1 1 0,1-1 0,0 0 0,-1 0 0,1 1 0,0-1 0,-1 0 0,1 1 0,-1-1 0,1 0 0,-1 1 0,1-1 0,-1 1 0,1-1 0,-1 1 0,0-1 0,1 1 0,-1-1 0,0 1 0,1 0 0,-1-1 0,0 1 0,0 0 0,1-1 0,-1 1 0,0 0 0,0 0 0,0 0 0,1 0 0,-1 0 0,0 0 0,0 0 0,0 0 0,1 0 0,-1 0 0,0 0 0,0 1 0,1-1 0,-1 0 0,0 1 0,0-1 0,0 1 0,-2-1 0,0 1 0,1 0 0,-1 0 0,1 0 0,-1 0 0,1 0 0,-1 0 0,1 1 0,0-1 0,0 1 0,-1 0 0,-1 2 0,1 1 0,1 0 0,0-1 0,0 1 0,0 0 0,1 0 0,0 0 0,0 1 0,0-1 0,0 0 0,1 0 0,0 1 0,0-1 0,1 0 0,-1 0 0,1 0 0,0 1 0,2 4 0,-2-7 0,0 0 0,0 1 0,1-1 0,-1 0 0,1 0 0,0 0 0,0 0 0,0 0 0,0-1 0,1 1 0,-1 0 0,1-1 0,-1 0 0,1 0 0,0 0 0,0 0 0,0 0 0,0 0 0,0-1 0,0 1 0,0-1 0,1 0 0,-1 0 0,1 0 0,4 0 0,-2 0 0,-1-1 0,1 0 0,-1 0 0,1 0 0,-1 0 0,0-1 0,1 0 0,-1 0 0,0-1 0,1 1 0,-1-1 0,6-4 0,-9 5 0,-1 0 0,1 0 0,-1-1 0,1 1 0,-1-1 0,0 0 0,1 1 0,-1-1 0,0 0 0,0 0 0,0 0 0,0 0 0,-1 1 0,1-1 0,0 0 0,-1-1 0,1 1 0,-1 0 0,0 0 0,0 0 0,0 0 0,0 0 0,0 0 0,0 0 0,0 0 0,-1 0 0,1 0 0,-1 0 0,0 0 0,1 0 0,-1 0 0,0 0 0,0 0 0,-2-3 0,1 2 0,0 0 0,1 0 0,-1 0 0,-1 1 0,1-1 0,0 0 0,-1 1 0,1-1 0,-1 1 0,1 0 0,-1 0 0,0 0 0,0 0 0,0 1 0,0-1 0,-1 1 0,1 0 0,0 0 0,0 0 0,-1 0 0,1 1 0,-1-1 0,1 1 0,-1 0 0,1 0 0,-1 0 0,1 0 0,0 0 0,-6 2 0,6-1 0,1-1 0,-1 1 0,1 0 0,-1 0 0,1 0 0,-1 0 0,1 1 0,0-1 0,0 1 0,-1-1 0,1 1 0,0 0 0,1 0 0,-1 0 0,0 0 0,0 0 0,1 0 0,-1 0 0,1 1 0,0-1 0,0 0 0,0 1 0,0-1 0,0 1 0,0-1 0,1 1 0,-1 0 0,1-1 0,-1 1 0,1 0 0,0-1 0,0 1 0,1 0 0,-1-1 0,0 1 0,1-1 0,0 1 0,1 3 0,-1-3 0,0 0 0,1-1 0,-1 1 0,1 0 0,-1-1 0,1 0 0,0 1 0,0-1 0,0 0 0,0 0 0,1 0 0,-1 0 0,1 0 0,-1-1 0,1 1 0,-1-1 0,1 1 0,0-1 0,0 0 0,0 0 0,-1-1 0,1 1 0,0 0 0,0-1 0,0 0 0,0 1 0,0-1 0,0-1 0,0 1 0,0 0 0,5-2 0,-5 2 0,0-1 0,0 1 0,0-1 0,-1 0 0,1 0 0,0 0 0,-1 0 0,1 0 0,-1 0 0,1-1 0,-1 1 0,0-1 0,0 0 0,0 0 0,0 0 0,0 0 0,0 0 0,0 0 0,0 0 0,-1 0 0,1-1 0,-1 1 0,0-1 0,1 1 0,-1-1 0,-1 0 0,1 1 0,0-1 0,-1 0 0,1 0 0,-1 0 0,0 1 0,0-1 0,0-5 0,-1 4 0,-1-1 0,1 1 0,-1 0 0,0 0 0,0-1 0,0 1 0,-1 1 0,0-1 0,1 0 0,-1 1 0,-1-1 0,1 1 0,0 0 0,-1 0 0,1 0 0,-5-2 0,6 4 0,1 0 0,-1 0 0,1 0 0,-1 0 0,0 0 0,0 0 0,1 0 0,-1 1 0,0-1 0,0 0 0,0 1 0,0 0 0,0-1 0,1 1 0,-1 0 0,0 0 0,0 0 0,0 0 0,0 1 0,0-1 0,0 1 0,0-1 0,0 1 0,1-1 0,-1 1 0,0 0 0,0 0 0,1 0 0,-1 0 0,0 0 0,1 0 0,-1 0 0,1 1 0,0-1 0,-1 0 0,1 1 0,0-1 0,0 1 0,-2 3 0,2-3 0,1 0 0,-1-1 0,1 1 0,-1 0 0,1 0 0,0 0 0,0 0 0,0 0 0,0 0 0,0 0 0,0 0 0,0 0 0,1 0 0,-1 0 0,1 0 0,-1 0 0,1 0 0,0-1 0,0 1 0,0 0 0,0 0 0,0-1 0,0 1 0,0-1 0,0 1 0,1-1 0,-1 1 0,1-1 0,-1 0 0,1 0 0,-1 1 0,1-1 0,0 0 0,0-1 0,-1 1 0,1 0 0,0 0 0,3 0 0,-3 0 0,0 0 0,0 0 0,0-1 0,0 1 0,0-1 0,-1 1 0,1-1 0,0 0 0,0 1 0,0-1 0,0 0 0,0 0 0,0-1 0,0 1 0,0 0 0,0-1 0,0 1 0,0-1 0,0 1 0,0-1 0,0 0 0,-1 0 0,1 0 0,0 0 0,-1 0 0,1 0 0,0 0 0,-1-1 0,0 1 0,1-1 0,-1 1 0,0-1 0,0 1 0,1-1 0,-1 0 0,-1 1 0,1-1 0,0 0 0,0 0 0,0-2 0,0 3 0,-1-1 0,1 1 0,-1-1 0,1 1 0,-1 0 0,0-1 0,0 1 0,0-1 0,1 1 0,-1-1 0,0 1 0,-1-1 0,1 1 0,0 0 0,0-1 0,-1 1 0,1-1 0,-1 1 0,1 0 0,-1-1 0,1 1 0,-1 0 0,0-1 0,0 1 0,0 0 0,0 0 0,0 0 0,0 0 0,0 0 0,0 0 0,0 0 0,0 0 0,0 0 0,-1 1 0,1-1 0,0 0 0,-1 1 0,1-1 0,0 1 0,-1-1 0,1 1 0,-1 0 0,1 0 0,-1-1 0,1 1 0,-1 0 0,1 0 0,0 0 0,-1 1 0,1-1 0,-1 0 0,1 1 0,-1-1 0,-1 2 0,0-2 0,1 1 0,0 0 0,0 0 0,0 0 0,-1 0 0,1 0 0,0 0 0,1 1 0,-1-1 0,0 1 0,0-1 0,1 1 0,-1 0 0,0-1 0,1 1 0,0 0 0,-1 0 0,1 0 0,0 0 0,0 1 0,0-1 0,1 0 0,-1 0 0,0 0 0,1 1 0,-1-1 0,1 0 0,0 1 0,0-1 0,0 0 0,0 1 0,0-1 0,1 0 0,-1 1 0,1-1 0,-1 0 0,2 3 0,0-2 0,0 1 0,0-1 0,0 0 0,1 0 0,0 0 0,-1 0 0,1-1 0,0 1 0,0-1 0,1 0 0,-1 0 0,0 0 0,1 0 0,-1 0 0,1-1 0,5 2 0,-6-2 0,-1 0 0,1 0 0,-1 0 0,1 0 0,-1-1 0,1 1 0,0-1 0,-1 0 0,1 0 0,-1 0 0,1 0 0,0-1 0,-1 1 0,1 0 0,-1-1 0,1 0 0,-1 0 0,1 0 0,-1 0 0,1 0 0,-1 0 0,0-1 0,0 1 0,1-1 0,1-1 0,-3 0 0,0 1 0,0 0 0,-1-1 0,1 1 0,0-1 0,-1 1 0,0 0 0,0-1 0,0 1 0,0-1 0,0 1 0,0-1 0,0 1 0,-1-1 0,0 1 0,1-1 0,-1 1 0,0 0 0,0 0 0,0-1 0,0 1 0,0 0 0,-1 0 0,1 0 0,-1 0 0,1 0 0,-5-3 0,4 2 0,-1-1 0,0 1 0,0 0 0,0 0 0,0 0 0,-1 0 0,1 0 0,-1 1 0,0 0 0,1 0 0,-1 0 0,0 0 0,0 0 0,-1 1 0,-5-2 0,7 4 0,1-1 0,-1 0 0,1 1 0,-1 0 0,0 0 0,1 0 0,0 0 0,-1 0 0,1 0 0,0 1 0,-1-1 0,1 1 0,0-1 0,0 1 0,0 0 0,0 0 0,1 0 0,-1 0 0,0 0 0,1 0 0,-1 1 0,1-1 0,0 0 0,0 1 0,0-1 0,0 1 0,0-1 0,1 1 0,-1 0 0,1-1 0,0 1 0,-1 0 0,2 4 0,-2-4 0,1 0 0,0 0 0,0-1 0,0 1 0,1 0 0,-1 0 0,1-1 0,0 1 0,-1 0 0,1 0 0,0-1 0,1 1 0,-1-1 0,0 1 0,1-1 0,-1 0 0,1 1 0,0-1 0,0 0 0,0 0 0,0 0 0,0-1 0,0 1 0,0 0 0,1-1 0,-1 1 0,1-1 0,-1 0 0,1 0 0,0 0 0,-1 0 0,1 0 0,3 0 0,-2-1 0,0 1 0,0-1 0,1-1 0,-1 1 0,0-1 0,0 1 0,0-1 0,0 0 0,0-1 0,0 1 0,0-1 0,-1 0 0,1 0 0,0 0 0,-1 0 0,0 0 0,7-6 0,-9 6 0,1 0 0,-1 1 0,0-1 0,0 0 0,0 0 0,0 1 0,0-1 0,0 0 0,0 0 0,0 0 0,-1 0 0,1 0 0,-1-1 0,0 1 0,1 0 0,-1 0 0,0 0 0,0 0 0,0 0 0,-1 0 0,1 0 0,0 0 0,-1-1 0,0 1 0,1 0 0,-1 0 0,0 1 0,0-1 0,0 0 0,0 0 0,0 0 0,0 1 0,-1-1 0,1 0 0,-1 1 0,-2-3 0,1 1 0,1 1 0,-1 0 0,1 0 0,-1 0 0,0 0 0,0 1 0,0-1 0,0 1 0,0 0 0,0 0 0,-1 0 0,1 0 0,0 0 0,0 1 0,-1-1 0,1 1 0,0 0 0,-1 0 0,1 0 0,0 1 0,-7 0 0,8 0 0,0 0 0,0-1 0,0 1 0,1 0 0,-1 0 0,0 0 0,1 0 0,-1 0 0,0 0 0,1 1 0,-1-1 0,1 0 0,0 1 0,0-1 0,-1 1 0,1 0 0,0-1 0,0 1 0,0 0 0,1 0 0,-1 0 0,0-1 0,1 1 0,-1 0 0,1 0 0,-1 0 0,1 0 0,0 0 0,0 0 0,0 0 0,0 0 0,0 0 0,1 0 0,-1 0 0,0 0 0,1 0 0,1 2 0,-2-1 0,1-1 0,0 0 0,0 0 0,0 0 0,0 0 0,1 0 0,-1 0 0,1 0 0,-1-1 0,1 1 0,-1 0 0,1-1 0,0 1 0,0-1 0,0 0 0,-1 0 0,1 1 0,1-1 0,-1-1 0,0 1 0,0 0 0,0 0 0,0-1 0,1 1 0,-1-1 0,0 0 0,1 1 0,-1-1 0,0 0 0,0-1 0,1 1 0,-1 0 0,5-2 0,-6 2 0,1 0 0,0-1 0,-1 1 0,1-1 0,-1 1 0,1-1 0,-1 0 0,1 1 0,-1-1 0,1 0 0,-1 0 0,1 0 0,-1 0 0,0-1 0,0 1 0,0 0 0,0 0 0,0-1 0,0 1 0,0-1 0,0 1 0,0-1 0,0 1 0,-1-1 0,1 1 0,-1-1 0,1 0 0,-1 1 0,0-1 0,0 0 0,1 1 0,-1-1 0,0 0 0,-1 1 0,1-1 0,0 0 0,0 1 0,-1-1 0,1 0 0,-1 1 0,1-1 0,-1 1 0,0-1 0,-1-2 0,1 3-42,1 0-1,-1 0 0,0 0 1,1 0-1,-1 0 0,0 0 1,0 0-1,0 0 0,1 0 1,-1 1-1,0-1 0,0 0 1,0 1-1,-1-1 0,1 1 1,0-1-1,0 1 0,0-1 1,0 1-1,0 0 0,-1-1 1,1 1-1,0 0 0,0 0 1,0 0-1,-1 0 0,1 0 1,0 0-1,0 1 0,0-1 1,-2 1-1,-8 4-6783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4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2656 24575,'1'-2'0,"-1"-1"0,1 1 0,0 0 0,-1-1 0,1 1 0,0 0 0,1 0 0,-1-1 0,0 1 0,1 0 0,-1 0 0,1 0 0,-1 1 0,1-1 0,0 0 0,0 1 0,0-1 0,0 1 0,0-1 0,0 1 0,0 0 0,3-1 0,63-26 0,-41 18 0,42-23 0,-1-4 0,-3-2 0,96-76 0,51-53 0,-182 145 0,9-8 0,50-29 0,190-99 0,-216 122 0,100-79 0,-7 3 0,45-40 0,-56 38 0,-115 89 0,-2 0 0,-1-2 0,-1-1 0,41-59 0,18-21 0,86-71 0,-160 167 0,0 0 0,-1 0 0,0-1 0,10-21 0,22-29 0,-16 28 0,28-51 0,3-5 0,-54 88 0,42-60 0,50-96 0,-85 138 0,-1-1 0,-1 1 0,6-35 0,-2 10 0,-1 13-59,-7 23-159,-1-1 1,0 1-1,0 0 0,-1-1 1,1-20-1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24575,'-1'11'0,"2"-3"0,14-17 0,13-14 0,-17 13 0,1 0 0,0 1 0,1 0 0,16-7 0,-27 14 0,1 1 0,0 0 0,0-1 0,0 2 0,-1-1 0,1 0 0,0 0 0,0 1 0,0 0 0,1 0 0,-1 0 0,0 0 0,0 0 0,0 0 0,0 1 0,0-1 0,0 1 0,0 0 0,-1 0 0,1 0 0,0 0 0,0 1 0,-1-1 0,1 1 0,-1 0 0,4 2 0,6 5 0,1 0 0,1 0 0,0-1 0,0-1 0,1 0 0,-1-1 0,1 0 0,1-2 0,28 6 0,-29-5-1365,-4 0-5461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24575,'-1'1'0,"0"-1"0,0 1 0,0-1 0,0 1 0,0-1 0,0 1 0,1 0 0,-1-1 0,0 1 0,0 0 0,1 0 0,-1 0 0,0 0 0,1-1 0,-1 1 0,1 0 0,-1 0 0,1 0 0,0 0 0,-1 0 0,1 0 0,0 0 0,-1 1 0,1-1 0,0 0 0,0 0 0,0 1 0,-2 37 0,2-35 0,-1 7 0,1-1 0,1 0 0,0 0 0,1 0 0,0 0 0,0 0 0,1 0 0,0 0 0,1-1 0,0 0 0,0 1 0,1-2 0,0 1 0,1 0 0,0-1 0,0 0 0,1 0 0,0-1 0,0 0 0,1 0 0,0-1 0,0 0 0,0 0 0,13 6 0,187 102 0,-142-81 0,1-4 0,136 40 0,-161-56 0,62 26 0,-38-12 0,74 14 0,-16-6 0,5 19 0,-79-32 0,60 20 0,-106-41-136,0 0-1,-1 0 1,1-1-1,0 1 1,0-1-1,-1 0 1,1 0-1,0 0 0,5-1 1,2-2-6690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5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1 211 24575,'1'-3'0,"0"-1"0,1 1 0,-1-1 0,1 1 0,0 0 0,0 0 0,0 0 0,1 0 0,-1 1 0,1-1 0,4-3 0,10-13 0,-3-5 0,34-47 0,-44 65 0,0 1 0,1-1 0,0 1 0,0 1 0,0-1 0,0 1 0,1 0 0,0 0 0,8-4 0,-10 7 0,-1 0 0,0 0 0,0 0 0,0 1 0,1-1 0,-1 1 0,0 0 0,1 0 0,-1 0 0,0 0 0,1 1 0,-1-1 0,0 1 0,0 0 0,1 0 0,-1 0 0,0 1 0,3 1 0,7 4 0,0 1 0,22 20 0,-26-21 0,0 0 0,0 0 0,0-1 0,18 8 0,-1-5-1365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0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4060 24575,'3'-28'0,"0"1"0,2 0 0,1 0 0,2 0 0,19-48 0,4-15 0,-17 41 0,10-36 0,4 1 0,48-103 0,-43 118 0,20-39 0,95-112 0,-21 35 0,-92 136 0,2 1 0,2 2 0,2 2 0,2 1 0,87-66 0,-92 83 0,2 0 0,67-30 0,15-9 0,65-29 0,-102 54 0,180-69 0,-172 74 0,147-50 0,7 3 0,-62 37 0,26-8 0,-120 28 0,-48 15 0,1-3 0,64-28 0,-86 29 0,0-2 0,22-17 0,-29 19 0,-1 2 0,1-1 0,1 2 0,0 0 0,0 1 0,23-7 0,-17 9 0,1 0 0,0-1 0,-1 0 0,1-2 0,-2-1 0,42-24 0,-25 10 0,0 3 0,74-31 0,-63 31 0,64-37 0,-62 28 0,-21 13 0,42-32 0,96-75 0,-84 63 0,29-25 0,-50 35 0,-37 31 0,0 0 0,-2-1 0,-1-2 0,0 0 0,-2-2 0,27-40 0,-41 48 0,-1 0 0,-1-1 0,0 1 0,-2-1 0,0-1 0,-1 1 0,-1 0 0,-1-23 0,2-78 0,-5-151 0,3 266-105,-1 0 0,1 0 0,-1 0 0,1 1 0,-1-1 0,0 0 0,-1 0 0,1 0 0,-1 1 0,1-1 0,-1 1 0,-5-7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19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0,-1-1 0,1 1 0,0 0 0,0 0 0,-1 0 0,1-1 0,0 1 0,-1 0 0,1 0 0,-1 0 0,1 0 0,-1 0 0,0 0 0,1 0 0,-1 0 0,0 0 0,0 0 0,0 1 0,0-1 0,0 0 0,0 1 0,3 37 0,-3-35 0,0 2 0,-1 1 0,2-1 0,-1 1 0,1-1 0,0 1 0,0-1 0,1 0 0,-1 1 0,2-1 0,-1 0 0,1 0 0,-1 0 0,2-1 0,-1 1 0,1-1 0,-1 0 0,1 0 0,1 0 0,-1 0 0,1-1 0,0 1 0,0-1 0,0-1 0,1 1 0,-1-1 0,1 1 0,0-2 0,0 1 0,0-1 0,8 3 0,176 82 0,-137-59 0,2-2 0,83 26 0,-100-41 0,-1 1 0,0 2 0,0 1 0,66 39 0,-81-42 0,-1-2 0,1-1 0,1 0 0,45 9 0,2 2 0,-55-16-227,0 0-1,1-1 1,0-1-1,-1 0 1,22-1-1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2:23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19 24575,'-1'-1'0,"1"0"0,-1 0 0,1 0 0,-1 0 0,0 0 0,1 0 0,-1 0 0,0 1 0,0-1 0,1 0 0,-1 1 0,0-1 0,0 0 0,0 1 0,0-1 0,0 1 0,0-1 0,0 1 0,0 0 0,0-1 0,0 1 0,0 0 0,0 0 0,0 0 0,0 0 0,0-1 0,-2 2 0,-35-4 0,33 3 0,2 0 0,-1 0 0,0 0 0,0 0 0,0 1 0,0-1 0,0 1 0,0 0 0,1 0 0,-1 1 0,0-1 0,1 1 0,-1-1 0,1 1 0,0 0 0,-1 1 0,1-1 0,0 0 0,0 1 0,1 0 0,-1 0 0,0 0 0,1 0 0,0 0 0,0 0 0,0 0 0,0 1 0,0-1 0,1 1 0,-1 0 0,1-1 0,0 1 0,0 0 0,0 0 0,1 0 0,-1 0 0,1-1 0,0 1 0,0 0 0,1 0 0,-1 0 0,1 0 0,0 0 0,0 0 0,0-1 0,0 1 0,1 0 0,2 4 0,-3-5 0,1 0 0,0 0 0,0 0 0,0 0 0,0-1 0,0 1 0,0-1 0,1 1 0,-1-1 0,1 0 0,0 0 0,-1 0 0,1 0 0,0-1 0,0 1 0,0-1 0,1 0 0,-1 0 0,0 0 0,0 0 0,1 0 0,-1-1 0,0 0 0,1 1 0,-1-1 0,0 0 0,1-1 0,-1 1 0,0 0 0,1-1 0,-1 0 0,0 0 0,0 0 0,1 0 0,-1-1 0,0 1 0,0-1 0,-1 1 0,6-5 0,-5 5 0,-1-1 0,0 1 0,1-1 0,-1 1 0,0-1 0,0 0 0,0 0 0,0 0 0,0 0 0,-1 0 0,1 0 0,0-1 0,-1 1 0,0-1 0,0 1 0,1-1 0,-1 1 0,-1-1 0,1 0 0,0 1 0,-1-1 0,1 0 0,-1 1 0,0-1 0,0 0 0,0 0 0,0 0 0,-1 1 0,1-1 0,-1 0 0,1 1 0,-1-1 0,0 0 0,0 1 0,0-1 0,0 1 0,-1-1 0,1 1 0,-1 0 0,1-1 0,-1 1 0,0 0 0,0 0 0,0 0 0,0 1 0,0-1 0,-5-2 0,6 2 0,-1 1 0,1 0 0,-1 0 0,0 0 0,0 0 0,1 0 0,-1 1 0,0-1 0,0 0 0,0 1 0,0-1 0,0 1 0,0 0 0,1 0 0,-1 0 0,0 0 0,0 0 0,0 0 0,0 0 0,0 1 0,0-1 0,0 0 0,0 1 0,0 0 0,-1 0 0,0 1 0,0 0 0,1 0 0,-1 0 0,1 0 0,-1 0 0,1 0 0,0 1 0,0-1 0,0 1 0,0 0 0,1-1 0,-1 1 0,1 0 0,-2 4 0,2-4 0,0 0 0,0-1 0,0 1 0,0 0 0,0-1 0,1 1 0,-1 0 0,1 0 0,0 0 0,0 0 0,0 0 0,0-1 0,0 1 0,1 0 0,-1 0 0,1 0 0,0-1 0,0 1 0,0 0 0,0-1 0,0 1 0,1-1 0,-1 1 0,1-1 0,-1 0 0,1 1 0,0-1 0,0 0 0,0 0 0,0 0 0,1-1 0,-1 1 0,0 0 0,1-1 0,-1 0 0,1 1 0,-1-1 0,4 1 0,-1-1 0,-1-1 0,0 1 0,1-1 0,-1 0 0,1 0 0,-1 0 0,0-1 0,1 1 0,-1-1 0,0 0 0,0 0 0,1-1 0,-1 1 0,0-1 0,0 0 0,-1 0 0,1 0 0,0-1 0,-1 1 0,6-6 0,-7 7 0,0-1 0,0 0 0,-1 0 0,1 0 0,0 0 0,-1-1 0,1 1 0,-1 0 0,0-1 0,0 1 0,0-1 0,0 1 0,0-1 0,0 0 0,-1 1 0,1-1 0,-1 0 0,0 1 0,0-1 0,0 0 0,0 0 0,0 1 0,0-1 0,-1 0 0,0 1 0,1-1 0,-1 0 0,0 1 0,0-1 0,0 1 0,-1-1 0,1 1 0,-4-4 0,5 5 0,-1 0 0,0 0 0,1 0 0,-1 0 0,0 0 0,0 0 0,0 0 0,1 0 0,-1 1 0,0-1 0,0 0 0,0 1 0,0-1 0,-1 0 0,1 1 0,0-1 0,0 1 0,0 0 0,0-1 0,0 1 0,-1 0 0,1 0 0,0 0 0,0 0 0,-1 0 0,1 0 0,0 0 0,0 0 0,0 0 0,0 1 0,-1-1 0,1 0 0,0 1 0,0-1 0,0 1 0,0-1 0,0 1 0,0 0 0,0-1 0,0 1 0,0 0 0,0 0 0,0 0 0,0 0 0,1 0 0,-1 0 0,0 0 0,1 0 0,-1 0 0,0 0 0,0 1 0,1 0 0,-1-1 0,0 1 0,0-1 0,1 1 0,-1-1 0,1 1 0,0-1 0,-1 1 0,1 0 0,0-1 0,0 1 0,0-1 0,0 1 0,0 0 0,0-1 0,0 1 0,1 0 0,-1-1 0,1 1 0,-1-1 0,1 1 0,-1-1 0,1 1 0,0-1 0,0 1 0,0-1 0,0 0 0,0 1 0,0-1 0,0 0 0,0 0 0,0 0 0,1 0 0,-1 0 0,0 0 0,1 0 0,-1 0 0,1-1 0,-1 1 0,1 0 0,1 0 0,1-1 0,0 1 0,0-1 0,0 1 0,0-1 0,1 0 0,-1-1 0,0 1 0,0-1 0,0 0 0,0 0 0,0 0 0,0 0 0,6-4 0,-9 5 0,1-1 0,-1 1 0,0-1 0,1 0 0,-1 1 0,0-1 0,0 0 0,0 0 0,0 0 0,0 0 0,0 0 0,0 0 0,0 0 0,0 0 0,0 0 0,0 0 0,-1-1 0,1 1 0,0 0 0,-1-1 0,1 1 0,-1 0 0,0-1 0,1 1 0,-1 0 0,0-1 0,0 1 0,0-1 0,0 1 0,0-1 0,0 1 0,0 0 0,0-1 0,-1 1 0,1-1 0,0 1 0,-1 0 0,0-1 0,1 1 0,-1 0 0,0 0 0,-1-2 0,1 0 0,-1 1 0,0 0 0,-1 0 0,1 0 0,0 0 0,0 0 0,-1 0 0,1 1 0,-1-1 0,0 1 0,1 0 0,-1-1 0,0 1 0,0 1 0,0-1 0,0 0 0,0 1 0,0-1 0,0 1 0,0 0 0,0 0 0,0 0 0,0 0 0,0 1 0,0-1 0,1 1 0,-1 0 0,0 0 0,0 0 0,0 0 0,0 0 0,1 1 0,-1-1 0,1 1 0,-1-1 0,1 1 0,-4 4 0,3-4 0,1 0 0,-1 0 0,1 1 0,-1-1 0,1 1 0,0 0 0,0 0 0,0 0 0,1 0 0,-1 0 0,1 0 0,-1 0 0,1 0 0,-1 5 0,2-6 0,0 0 0,0 0 0,0 0 0,0 0 0,0 0 0,0 0 0,0 0 0,1 0 0,-1 0 0,1 0 0,0 0 0,-1 0 0,1 0 0,0 0 0,0 0 0,0-1 0,1 1 0,-1 0 0,0-1 0,1 1 0,-1-1 0,1 1 0,-1-1 0,4 3 0,-3-3 0,-1 1 0,1-1 0,-1 0 0,1 1 0,0-1 0,0 0 0,0 0 0,0 0 0,-1 0 0,1-1 0,0 1 0,1 0 0,-1-1 0,0 1 0,0-1 0,0 0 0,0 0 0,0 0 0,0 0 0,0 0 0,1 0 0,-1 0 0,0-1 0,0 1 0,0-1 0,0 0 0,0 1 0,0-1 0,0 0 0,0 0 0,-1 0 0,1-1 0,0 1 0,0 0 0,-1-1 0,1 1 0,-1-1 0,1 1 0,-1-1 0,0 0 0,0 1 0,0-1 0,0 0 0,0 0 0,0 0 0,1-3 0,-1 2 0,0 1 0,0-1 0,-1 0 0,1 0 0,-1 0 0,1 0 0,-1 1 0,0-1 0,0 0 0,0 0 0,-1 0 0,1 0 0,-1 1 0,1-1 0,-1 0 0,0 0 0,0 1 0,0-1 0,-1 0 0,1 1 0,-1-1 0,1 1 0,-1 0 0,0-1 0,0 1 0,0 0 0,0 0 0,0 0 0,0 1 0,0-1 0,-1 0 0,1 1 0,-6-3 0,6 4-45,0 0-1,-1 0 1,1 0-1,0 0 1,0 0-1,0 0 1,-1 1-1,1-1 1,0 1-1,0-1 1,0 1-1,0 0 1,0 0-1,0 0 1,0 0-1,0 0 1,0 1-1,1-1 1,-1 0-1,0 1 1,1 0-1,-1-1 1,1 1-1,0 0 0,-1 0 1,1-1-1,0 1 1,0 0-1,-1 4 1,-5 6-6781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68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98 4 24575,'-14'2'0,"13"-2"0,-1 0 0,1 0 0,-1 0 0,0 1 0,1-1 0,-1 0 0,1-1 0,0 1 0,-1 0 0,1 0 0,-1 0 0,1-1 0,-1 1 0,0-1 0,0 0 0,1 0 0,-1 0 0,1 1 0,-1 0 0,2 0 0,-2 0 0,1-1 0,0 1 0,-1 0 0,1 0 0,-1 0 0,1 0 0,-1 1 0,1-1 0,0 0 0,-1 0 0,1 1 0,0-1 0,0 1 0,-1 0 0,1-1 0,0 1 0,0 0 0,0-1 0,-1 1 0,2 0 0,-2 0 0,2 0 0,-1 0 0,-1 0 0,2 1 0,-1-2 0,0 2 0,1-1 0,-1 0 0,0 0 0,1 1 0,-1-1 0,1 1 0,-1 0 0,1 0 0,-1-1 0,1 0 0,0 0 0,0 0 0,0 0 0,0 0 0,-1 1 0,1-2 0,0 2 0,0-1 0,0 0 0,1 0 0,-1 0 0,0 1 0,0-2 0,0 2 0,1-2 0,-1 2 0,1-1 0,-1-1 0,0 2 0,1-2 0,0 1 0,0 0 0,-1 0 0,1 0 0,0 0 0,0-1 0,0 1 0,0 0 0,-1-1 0,2 1 0,-2 0 0,1 0 0,1-1 0,-2 0 0,2 0 0,-2 1 0,2-1 0,-1 1 0,0-1 0,0 0 0,0 0 0,1 0 0,-2 0 0,3 0 0,-1 0 0,-2 0 0,1-1 0,0 1 0,0-1 0,0 1 0,0 0 0,-1-1 0,1 1 0,0-1 0,0 0 0,0 1 0,-1-1 0,0 1 0,1-1 0,0 1 0,0-2 0,-1 1 0,1 1 0,-1-1 0,1 0 0,-1 1 0,0-1 0,0 0 0,1 0 0,-1 0 0,0 0 0,1 0 0,-1 0 0,0 1 0,0-2 0,0 1 0,0 1 0,0-2 0,0 2 0,-1-1 0,1-1 0,0 2 0,-1-2 0,1 0 0,0 1 0,0 0 0,-1 0 0,1 0 0,-1 0 0,1 0 0,0 0 0,-1 0 0,1 0 0,-1 0 0,0 0 0,1 1 0,-1-2 0,0 2 0,1-1 0,-1 0 0,0 0 0,0 1 0,0-1 0,0 1 0,1-1 0,-2 1 0,2 0 0,-2-1 0,1 0 0,1 1 0,-2 0 0,2-1 0,-2 1 0,1 0 0,0 0 0,0 0 0,0 0 0,0 0 0,0 0 0,-1 0 0,0 1 0,1-1 3,0 0 1,0 1-1,-1 0 0,1-1 0,-1 0 1,1 1-1,0 0 0,0-1 0,-1 1 1,2 0-1,-2 0 0,1-1 0,0 2 1,0-2-1,0 1 0,0 1 0,0-1 1,1 0-1,-1 0 0,0 1 0,1-2 0,-1 2 1,0-1-1,0 1 0,1-1 0,0 0 1,0 0-1,0 1 0,-1-1 0,1 0 1,0 1-1,0-1 0,0 1 0,0-1 1,1 1-1,-1 2 0,0-3-49,1 1-1,0-1 1,0 0-1,-1 1 1,2 0 0,-2-1-1,1 0 1,1 1-1,-2-1 1,2 0 0,-2 0-1,2 1 1,-1-2-1,1 2 1,-1-2-1,1 1 1,-1 1 0,0-2-1,1 1 1,-1 0-1,1-1 1,0 0 0,-1 1-1,1-1 1,0 0-1,-1 1 1,1-1 0,0 0-1,-1 0 1,1 0-1,2-1 1,7-1-6780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5409 24575,'1'-26'0,"1"-1"0,1 1 0,2 0 0,1 0 0,9-27 0,54-123 0,-51 136 0,48-89 0,-17 40 0,-29 54 0,3 1 0,0 1 0,44-47 0,-13 15 0,156-168 0,-108 120 0,103-150 0,-136 175 0,94-90 0,7-6 0,-79 81 0,-27 26 0,37-20 0,-70 70 0,-2 0 0,-1-2 0,39-53 0,24-36 0,-17 26 0,-11 14 0,-40 51 0,-1 0 0,-2-2 0,22-39 0,-28 44 0,0 0 0,2 1 0,1 1 0,23-26 0,87-75 0,-56 56 0,-28 29 0,3 2 0,54-34 0,8-5 0,20-26 0,132-91 0,-136 117 0,214-94 0,29 39 0,193-10 0,-257 71 0,-282 62 0,-1-2 0,1 0 0,-1-1 0,-1-1 0,0-1 0,20-16 0,-22 16 0,47-36 0,-2-3 0,91-97 0,-116 106 0,48-74 0,13-16 0,-10 27 0,-34 28 0,51-97 0,-95 153-170,1 1-1,0 0 0,1 1 1,1 0-1,1 1 0,1 1 1,31-29-1,-37 39-6655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50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24575,'-17'87'0,"17"-73"0,1 0 0,0 1 0,2-1 0,0 0 0,0 0 0,1 0 0,1-1 0,0 1 0,11 19 0,0-3 0,2 0 0,40 50 0,-36-55 0,1-2 0,0-1 0,2 0 0,1-2 0,1-1 0,0-1 0,1-1 0,1-2 0,0-1 0,1-1 0,1-1 0,32 7 0,13-5 0,21 6 0,11 7 0,30 11 0,-114-32 0,0-1 0,0-1 0,0-1 0,0-1 0,0-1 0,1-1 0,26-3 0,-11 1 0,53 4 0,-36 6 0,-38-4 0,1-1 0,25 0 0,-10-3 0,-1 3 0,42 6 0,-53-6-455,0-1 0,26-2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0 122 24575,'0'-3'0,"3"-1"0,1-3 0,3 0 0,0-2 0,2-2 0,-1-3 0,2 1 0,-1 1 0,1 1 0,-2 0 0,-1-1 0,-3 4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3:47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99 24575,'2'-3'0,"0"0"0,0 0 0,0 0 0,0 0 0,0 0 0,1 0 0,-1 1 0,1 0 0,-1-1 0,1 1 0,0 0 0,0 0 0,0 0 0,4-1 0,3-4 0,1-1 0,-2 1 0,1 0 0,1 0 0,-1 1 0,13-6 0,-21 11 0,-1 1 0,1-1 0,0 0 0,0 0 0,0 1 0,1 0 0,-1-1 0,0 1 0,0 0 0,0 0 0,0 0 0,0 0 0,0 0 0,0 0 0,0 1 0,0-1 0,0 1 0,0-1 0,0 1 0,0 0 0,0 0 0,0 0 0,0 0 0,0 0 0,-1 0 0,1 1 0,0-1 0,-1 1 0,3 2 0,6 7 0,1 0 0,1-1 0,-1 0 0,22 13 0,-20-15 0,-1 1 0,0 1 0,0 0 0,13 15 0,-19-16-1365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41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36 24575,'0'-2'0,"0"1"0,0 0 0,0-1 0,0 1 0,-1 0 0,1-1 0,0 1 0,0 0 0,-1-1 0,1 1 0,-1 0 0,1 0 0,-1-1 0,1 1 0,-1 0 0,0 0 0,0 0 0,0 0 0,0 0 0,1 0 0,-1 0 0,0 0 0,-1 0 0,1 1 0,-2-2 0,1 1 0,-1 0 0,1 0 0,-1 1 0,1-1 0,-1 1 0,0 0 0,1 0 0,-1 0 0,0 0 0,1 0 0,-1 1 0,-3 0 0,-1 1 0,-1 0 0,1 0 0,0 1 0,0 0 0,1 0 0,-1 1 0,1 0 0,-10 7 0,10-5 0,1 0 0,0 0 0,1 0 0,-1 1 0,1 0 0,0 0 0,1 0 0,0 0 0,0 1 0,1-1 0,-1 1 0,0 10 0,2-16 0,1 0 0,0 1 0,0-1 0,0 1 0,0-1 0,0 1 0,1-1 0,-1 0 0,1 1 0,-1-1 0,1 0 0,0 1 0,0-1 0,0 0 0,0 0 0,0 0 0,3 4 0,-1-5 0,-1 1 0,0 0 0,1-1 0,-1 1 0,1-1 0,-1 0 0,1 1 0,0-1 0,0 0 0,-1-1 0,1 1 0,0-1 0,0 1 0,0-1 0,0 0 0,0 0 0,0 0 0,4-1 0,-2 1 0,-1-1 0,1 0 0,0 0 0,-1 0 0,1-1 0,-1 0 0,1 0 0,-1 0 0,0 0 0,1-1 0,-1 1 0,-1-1 0,1 0 0,0 0 0,-1-1 0,1 1 0,-1-1 0,5-7 0,-7 9 0,0 0 0,1 0 0,-2-1 0,1 1 0,0 0 0,0 0 0,-1-1 0,1 1 0,-1 0 0,0-1 0,1 1 0,-1 0 0,0-1 0,-1 1 0,1-1 0,0 1 0,-1 0 0,1 0 0,-1-1 0,0 1 0,0 0 0,0 0 0,0 0 0,0-1 0,0 1 0,0 0 0,-1 1 0,1-1 0,-1 0 0,1 0 0,-1 1 0,0-1 0,0 1 0,0-1 0,0 1 0,0 0 0,0-1 0,0 1 0,-4-1 0,-1-1 0,1 1 0,-1 0 0,0 0 0,0 0 0,0 1 0,0 0 0,0 0 0,-1 1 0,1 0 0,0 0 0,-10 2 0,15-2 0,0 0 0,0 1 0,0-1 0,0 0 0,0 1 0,0-1 0,0 1 0,0 0 0,0-1 0,0 1 0,0 0 0,0 0 0,0 1 0,1-1 0,-1 0 0,0 0 0,1 1 0,-1-1 0,1 1 0,0 0 0,-1-1 0,1 1 0,0 0 0,0 0 0,0-1 0,0 1 0,0 0 0,1 0 0,-1 0 0,1 0 0,-1 0 0,1 1 0,-1-1 0,1 0 0,0 0 0,0 0 0,0 0 0,1 0 0,-1 0 0,0 0 0,1 0 0,0 3 0,0-3 0,1 1 0,0 0 0,0 0 0,0 0 0,0-1 0,0 1 0,0-1 0,0 0 0,1 0 0,0 0 0,-1 0 0,1 0 0,0 0 0,0-1 0,0 1 0,0-1 0,0 0 0,0 0 0,0 0 0,0 0 0,0 0 0,1-1 0,-1 1 0,0-1 0,1 0 0,-1 0 0,4-1 0,-5 1 0,1 1 0,-1-1 0,0 0 0,0-1 0,0 1 0,1 0 0,-1 0 0,0-1 0,0 1 0,0-1 0,0 0 0,0 0 0,0 0 0,0 0 0,0 0 0,0 0 0,0 0 0,-1-1 0,1 1 0,0-1 0,-1 1 0,1-1 0,-1 1 0,0-1 0,1 0 0,-1 0 0,0 0 0,0 0 0,0 0 0,0 0 0,-1 0 0,1 0 0,0 0 0,-1 0 0,0 0 0,1-1 0,-1 1 0,0 0 0,0-4 0,-1 4 0,1 0 0,0 1 0,-1-1 0,1 0 0,-1 1 0,0-1 0,0 1 0,1-1 0,-1 1 0,0-1 0,0 1 0,-1-1 0,1 1 0,0 0 0,0 0 0,-1 0 0,1 0 0,0 0 0,-1 0 0,1 0 0,-1 0 0,1 0 0,-1 0 0,0 1 0,1-1 0,-1 1 0,0-1 0,1 1 0,-1 0 0,0 0 0,0 0 0,1 0 0,-1 0 0,0 0 0,0 0 0,1 0 0,-1 1 0,0-1 0,1 1 0,-1-1 0,0 1 0,1 0 0,-4 1 0,4-1 0,0-1 0,0 1 0,0-1 0,-1 1 0,1 0 0,0 0 0,0 0 0,0-1 0,0 1 0,1 0 0,-1 0 0,0 0 0,0 0 0,0 1 0,1-1 0,-1 0 0,1 0 0,-1 0 0,1 0 0,-1 1 0,1-1 0,-1 2 0,2-1 0,-1 0 0,1-1 0,-1 1 0,1-1 0,-1 1 0,1-1 0,0 1 0,0-1 0,0 1 0,0-1 0,0 0 0,0 0 0,0 1 0,0-1 0,0 0 0,1 0 0,-1 0 0,0 0 0,1 0 0,-1-1 0,1 1 0,-1 0 0,1-1 0,1 2 0,0-1 0,0 0 0,-1 0 0,1-1 0,0 1 0,0 0 0,-1-1 0,1 0 0,0 0 0,0 0 0,0 0 0,0 0 0,-1 0 0,1-1 0,0 1 0,0-1 0,-1 0 0,1 0 0,0 0 0,-1 0 0,1 0 0,3-3 0,-5 3 0,0 0 0,0 0 0,0 0 0,0 0 0,0-1 0,0 1 0,0 0 0,0 0 0,0-1 0,-1 1 0,1-1 0,0 1 0,-1-1 0,1 1 0,-1 0 0,0-1 0,0 0 0,1 1 0,-1-1 0,0 1 0,0-1 0,0 1 0,-1-1 0,1 1 0,0-1 0,-1 1 0,1-1 0,0 1 0,-1-1 0,0 1 0,1-1 0,-1 1 0,0 0 0,0-1 0,0 1 0,0 0 0,0 0 0,0 0 0,0 0 0,-2-2 0,2 2 0,0-1 0,0 1 0,0 0 0,0 0 0,-1-1 0,1 1 0,0 0 0,-1 0 0,1 0 0,-1 0 0,1 0 0,-1 1 0,1-1 0,-1 0 0,0 1 0,1-1 0,-1 1 0,0 0 0,1-1 0,-1 1 0,0 0 0,0 0 0,1 0 0,-1 0 0,0 1 0,0-1 0,1 0 0,-1 1 0,0-1 0,1 1 0,-1-1 0,0 1 0,1 0 0,-1 0 0,1 0 0,-1 0 0,1 0 0,0 0 0,-1 0 0,1 0 0,0 1 0,0-1 0,0 0 0,0 1 0,-2 2 0,2-2 0,0-1 0,0 1 0,1-1 0,-1 1 0,0 0 0,1 0 0,-1-1 0,1 1 0,-1 0 0,1 0 0,0 0 0,0-1 0,0 1 0,0 0 0,0 0 0,0 0 0,0-1 0,1 1 0,-1 0 0,1 0 0,-1 0 0,1-1 0,0 1 0,0 0 0,0-1 0,-1 1 0,2-1 0,-1 1 0,0-1 0,0 1 0,0-1 0,1 0 0,-1 0 0,0 0 0,1 1 0,-1-1 0,1-1 0,0 1 0,-1 0 0,1 0 0,0 0 0,-1-1 0,5 1 0,-4 0 0,0 0 0,0 0 0,0-1 0,0 1 0,0-1 0,0 1 0,0-1 0,1 0 0,-1 0 0,0 0 0,0 0 0,0 0 0,1-1 0,-1 1 0,0-1 0,0 1 0,0-1 0,0 0 0,0 0 0,0 0 0,0 0 0,0 0 0,0 0 0,2-3 0,-2 3 0,-1-1 0,0 0 0,0 0 0,0 0 0,0 0 0,0 0 0,-1 0 0,1-1 0,0 1 0,-1 0 0,0 0 0,1 0 0,-1-1 0,0 1 0,0 0 0,-1 0 0,1-1 0,0 1 0,-1-2 0,1 1 0,-1 1 0,1 0 0,0 0 0,-1 0 0,1 0 0,-1-1 0,0 1 0,0 0 0,0 0 0,0 0 0,0 1 0,0-1 0,-1 0 0,1 0 0,0 0 0,-1 1 0,0-1 0,1 1 0,-1-1 0,0 1 0,0 0 0,1 0 0,-1 0 0,0 0 0,0 0 0,0 0 0,-1 0 0,1 1 0,0-1 0,0 1 0,0-1 0,0 1 0,-1 0 0,1 0 0,0 0 0,0 0 0,0 0 0,-1 1 0,1-1 0,0 1 0,0-1 0,0 1 0,0 0 0,-4 1 0,5-1 0,-1 0 0,0 0 0,0 0 0,1 1 0,-1-1 0,1 0 0,-1 1 0,1-1 0,-1 1 0,1-1 0,0 1 0,0 0 0,0 0 0,0-1 0,0 1 0,0 0 0,0 0 0,1 0 0,-1 0 0,1 0 0,-1 0 0,1 0 0,0 0 0,0 0 0,0 0 0,0 4 0,1-2 0,0-1 0,0 0 0,0 0 0,1 1 0,-1-1 0,1 0 0,-1 0 0,1 0 0,0-1 0,0 1 0,1 0 0,-1-1 0,0 1 0,5 2 0,-5-3 0,0 0 0,0-1 0,0 1 0,1-1 0,-1 1 0,1-1 0,-1 0 0,0 0 0,1 0 0,0-1 0,-1 1 0,1 0 0,0-1 0,-1 0 0,1 0 0,0 1 0,3-2 0,-4 1 0,0-1 0,0 0 0,-1 0 0,1 0 0,0 0 0,-1 0 0,1 0 0,-1 0 0,1 0 0,-1-1 0,0 1 0,1-1 0,-1 1 0,0-1 0,0 1 0,0-1 0,0 0 0,0 1 0,0-1 0,-1 0 0,1 0 0,-1 0 0,1 1 0,-1-1 0,0 0 0,1 0 0,-1 0 0,0-3 0,0 3 0,0 1 0,1-1 0,-1 0 0,0 0 0,0 1 0,0-1 0,0 0 0,0 0 0,0 1 0,0-1 0,-1 0 0,1 1 0,-1-1 0,1 0 0,-1 1 0,0-1 0,0 0 0,0 1 0,1-1 0,-1 1 0,-1 0 0,1-1 0,0 1 0,0 0 0,0-1 0,-1 1 0,1 0 0,-1 0 0,1 0 0,-1 0 0,1 1 0,-1-1 0,1 0 0,-1 1 0,0-1 0,1 1 0,-1-1 0,0 1 0,0 0 0,1 0 0,-1-1 0,0 1 0,0 0 0,1 1 0,-1-1 0,0 0 0,0 1 0,1-1 0,-3 1 0,2 0 0,0-1 0,0 1 0,0 0 0,0 0 0,1-1 0,-1 1 0,0 0 0,0 1 0,1-1 0,-1 0 0,1 0 0,-1 1 0,1-1 0,0 1 0,-1-1 0,1 1 0,0-1 0,0 1 0,0 0 0,0 0 0,0 0 0,1-1 0,-1 1 0,0 0 0,1 0 0,-1 0 0,1 0 0,0 0 0,0 0 0,0 0 0,0 0 0,0 0 0,0 0 0,0 0 0,1 0 0,-1 0 0,1 0 0,-1 0 0,1 0 0,0 0 0,0-1 0,0 1 0,0 0 0,1 1 0,0-1 0,0 0 0,0 1 0,0-2 0,0 1 0,0 0 0,0 0 0,0-1 0,1 1 0,-1-1 0,1 0 0,-1 1 0,1-1 0,0-1 0,3 2 0,-4-1 0,-1-1 0,1 1 0,-1-1 0,1 0 0,0 0 0,-1 0 0,1 0 0,0 0 0,-1 0 0,1 0 0,-1 0 0,1 0 0,0-1 0,-1 1 0,1-1 0,-1 1 0,1-1 0,-1 0 0,1 0 0,-1 1 0,0-1 0,1 0 0,-1 0 0,0 0 0,2-2 0,-3 1 0,0 0 0,0 1 0,-1-1 0,1 0 0,0 0 0,-1 1 0,1-1 0,-1 0 0,0 1 0,1-1 0,-1 1 0,0-1 0,0 1 0,0-1 0,0 1 0,0 0 0,0-1 0,-1 1 0,1 0 0,0 0 0,-1 0 0,1 0 0,-1 0 0,-1-1 0,2 1 0,1 0 0,-1 0 0,0 1 0,0-1 0,0 0 0,1 0 0,-1 1 0,0-1 0,0 0 0,0 1 0,0-1 0,0 1 0,-1-1 0,1 1 0,0 0 0,0-1 0,0 1 0,0 0 0,0 0 0,0 0 0,-1 0 0,1 0 0,0 0 0,0 0 0,0 0 0,0 0 0,0 1 0,-1-1 0,1 0 0,0 1 0,0-1 0,0 1 0,0-1 0,0 1 0,0 0 0,0-1 0,0 1 0,1 0 0,-3 1 0,2 0 0,1 0 0,-1 0 0,1 0 0,-1 0 0,1 0 0,0 0 0,0 0 0,0 0 0,0 0 0,0 0 0,0 0 0,1 0 0,-1 0 0,0 0 0,1 0 0,0 0 0,0 0 0,-1 0 0,1 0 0,0-1 0,0 1 0,0 0 0,1-1 0,-1 1 0,0-1 0,1 1 0,-1-1 0,1 1 0,-1-1 0,1 0 0,0 0 0,0 0 0,-1 0 0,1 0 0,0 0 0,0 0 0,0-1 0,0 1 0,0-1 0,2 1 0,-1 0 0,-1 0 0,1 0 0,0-1 0,-1 1 0,1-1 0,0 0 0,-1 0 0,1 0 0,0 0 0,-1 0 0,1 0 0,0-1 0,-1 1 0,1-1 0,-1 0 0,1 1 0,-1-1 0,1-1 0,-1 1 0,0 0 0,1-1 0,-1 1 0,0-1 0,0 1 0,0-1 0,0 0 0,0 0 0,0 0 0,-1 0 0,1 0 0,-1 0 0,2-4 0,-1 2 0,-1 0 0,0 1 0,0-1 0,0 0 0,-1 0 0,1 0 0,-1 0 0,0 0 0,0 0 0,-1 0 0,1 0 0,-1 0 0,0 0 0,0 1 0,0-1 0,0 0 0,-1 0 0,1 1 0,-1-1 0,0 1 0,0 0 0,0-1 0,-1 1 0,1 0 0,-1 0 0,0 0 0,0 1 0,0-1 0,0 1 0,0-1 0,0 1 0,-1 0 0,1 0 0,-1 1 0,1-1 0,-1 1 0,0-1 0,0 1 0,1 0 0,-1 1 0,0-1 0,0 1 0,0 0 0,0 0 0,0 0 0,0 0 0,0 1 0,0-1 0,0 1 0,0 0 0,1 0 0,-1 0 0,-7 4 0,6-2 0,1-1 0,-1 1 0,0 0 0,1 1 0,-1-1 0,1 1 0,0 0 0,0 0 0,0 0 0,-3 7 0,6-10 0,0 0 0,1 1 0,-1-1 0,1 1 0,-1-1 0,1 1 0,0-1 0,-1 1 0,1-1 0,0 1 0,0-1 0,0 1 0,0-1 0,0 1 0,1-1 0,-1 1 0,0-1 0,1 1 0,-1-1 0,1 1 0,-1-1 0,1 1 0,0-1 0,0 0 0,-1 1 0,1-1 0,0 0 0,0 0 0,0 0 0,1 0 0,-1 0 0,0 0 0,0 0 0,0 0 0,1 0 0,-1 0 0,1-1 0,-1 1 0,0-1 0,1 1 0,2 0 0,0 1 0,0 0 0,1-1 0,-1 0 0,1 1 0,-1-1 0,1-1 0,0 1 0,-1-1 0,1 0 0,0 0 0,-1 0 0,1 0 0,0-1 0,5-1 0,-9 1 0,1 1 0,0-1 0,0 0 0,0 0 0,-1 0 0,1 1 0,0-2 0,-1 1 0,1 0 0,-1 0 0,1 0 0,-1-1 0,1 1 0,-1-1 0,0 1 0,0-1 0,0 0 0,0 1 0,0-1 0,0 0 0,-1 0 0,1 1 0,0-1 0,-1 0 0,1 0 0,-1 0 0,0 0 0,0 0 0,0 0 0,0 0 0,0 0 0,0 0 0,0 1 0,0-1 0,-1 0 0,0-3 0,0 3 0,1 0 0,0 0 0,-1 1 0,1-1 0,-1 0 0,0 0 0,0 0 0,0 1 0,0-1 0,0 1 0,0-1 0,0 0 0,0 1 0,-1 0 0,1-1 0,0 1 0,-1 0 0,1 0 0,-1-1 0,0 1 0,1 0 0,-1 1 0,0-1 0,0 0 0,1 0 0,-1 1 0,0-1 0,0 1 0,0 0 0,0-1 0,0 1 0,0 0 0,0 0 0,1 0 0,-5 1 0,3 0 0,1-1 0,-1 1 0,0 0 0,1 0 0,-1 0 0,0 1 0,1-1 0,0 0 0,-1 1 0,1 0 0,0 0 0,0-1 0,0 1 0,0 0 0,0 1 0,0-1 0,0 0 0,1 0 0,-1 1 0,1-1 0,0 1 0,0 0 0,0-1 0,-1 4 0,1 27-1365,4-21-5461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2.4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99 24575,'1'-1'0,"-1"-1"0,1 1 0,-1 0 0,1-1 0,-1 1 0,1 0 0,0 0 0,0 0 0,0-1 0,0 1 0,0 0 0,0 0 0,0 0 0,0 0 0,0 1 0,0-1 0,0 0 0,2-1 0,31-16 0,-18 9 0,6-7 0,-16 12 0,0-1 0,0 1 0,1 0 0,-1 0 0,1 0 0,12-3 0,-17 6 0,0 1 0,0 0 0,0 0 0,0-1 0,0 2 0,0-1 0,0 0 0,0 0 0,0 0 0,0 1 0,-1-1 0,1 1 0,0 0 0,0 0 0,0-1 0,0 1 0,-1 0 0,1 1 0,0-1 0,-1 0 0,1 0 0,-1 1 0,1-1 0,-1 1 0,0-1 0,1 1 0,-1-1 0,0 1 0,0 0 0,1 2 0,27 56 0,-26-50 0,1 0 0,0 0 0,0-1 0,2 1 0,-1-1 0,1 0 0,0-1 0,1 1 0,0-1 0,12 11 0,-11-16-1365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48.1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1 24575,'-9'10'0,"0"1"0,0 0 0,-8 15 0,4 8 0,1 2 0,2-1 0,1 1 0,-6 52 0,14-78 0,0-1 0,1 1 0,0 0 0,0-1 0,1 1 0,0 0 0,1-1 0,0 1 0,0-1 0,1 0 0,0 1 0,1-1 0,0-1 0,0 1 0,1-1 0,7 10 0,-4-8 0,1 1 0,0-1 0,1-1 0,0 0 0,0 0 0,1-1 0,0 0 0,1-1 0,-1 0 0,1-1 0,14 5 0,51 23 0,-47-19 0,0-2 0,46 13 0,111 9 0,-123-26 0,102 29 0,-106-23 0,107 14 0,-62-9 0,0 6 0,178 68 0,-106-32 0,-30-10 0,-2 7 0,237 133 0,5 17 0,-359-193 0,51 38 0,10 6 0,-45-32 0,43 34 0,-8-4 0,47 23 0,-54-43 0,-53-29 0,-1 0 0,21 15 0,207 154 0,-140-107 0,-61-42 0,63 50 0,-76-51 0,2-3 0,73 43 0,-71-48 0,-1 2 0,-1 1 0,0 2 0,-2 1 0,-1 1 0,-1 2 0,30 37 0,4 13 0,86 117 0,-93-93 0,-8-11 0,-30-57 0,-1 1 0,-2 0 0,12 44 0,-8 9 0,-16-69 0,0 0 0,1 0 0,14 38 0,-5-20-1365,-8-29-5461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0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5480 24575,'-8'-120'0,"4"95"0,2 0 0,0 0 0,2-1 0,1 1 0,1-1 0,1 1 0,8-32 0,9-13 0,50-143 0,-35 142 0,83-128 0,-66 117 0,22-29 0,6 3 0,4 3 0,123-118 0,-92 95 0,20-19 0,20 10 0,59-79 0,-126 121 0,11-12 0,-21 22 0,166-142 0,-119 129 0,4 7 0,229-123 0,-198 125 0,-45 24 0,524-249 0,-176 123 0,225-109 0,-597 257 0,126-82 0,-203 117 0,29-22 0,-2-1 0,49-50 0,-38 34 0,1-4 0,47-59 0,-20 19 0,65-64 0,-121 124 0,-3 0 0,27-49 0,3-5 0,79-96 0,-110 151 33,23-47 0,-31 53-319,0 2-1,2-1 1,0 2 0,29-34 0,-34 47-6540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14.6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 55 24575,'-1'1'0,"0"-1"0,0 1 0,0-1 0,0 1 0,0 0 0,0 0 0,0-1 0,0 1 0,0 0 0,0 0 0,0 0 0,1 0 0,-1 0 0,0 0 0,1 0 0,-1 1 0,1-1 0,-1 0 0,1 0 0,0 0 0,-1 1 0,1-1 0,0 0 0,0 0 0,0 0 0,0 1 0,0-1 0,0 0 0,0 0 0,1 3 0,-1-1 0,0 1 0,0-1 0,0 0 0,0 1 0,1-1 0,0 0 0,0 1 0,0-1 0,0 0 0,2 5 0,1-5 0,-1-1 0,0 0 0,1 0 0,-1 0 0,1-1 0,-1 1 0,1-1 0,0 0 0,0 0 0,0 0 0,-1 0 0,1-1 0,0 0 0,0 1 0,0-2 0,0 1 0,0 0 0,0-1 0,0 1 0,7-4 0,-9 4 0,-1-1 0,1 1 0,0-1 0,0 0 0,-1 0 0,1 1 0,-1-1 0,1 0 0,-1-1 0,1 1 0,-1 0 0,0 0 0,1-1 0,-1 1 0,0 0 0,0-1 0,0 0 0,2-2 0,-3 2 0,0 0 0,0 0 0,1 0 0,-1 0 0,-1 0 0,1 0 0,0 0 0,0 0 0,-1 1 0,1-1 0,-1 0 0,1 0 0,-1 0 0,0 0 0,0 1 0,0-1 0,0 0 0,0 1 0,0-1 0,0 1 0,-1-1 0,-1-1 0,0-1 0,-1 0 0,0 1 0,-1-1 0,1 1 0,0 0 0,-1 0 0,0 1 0,1-1 0,-1 1 0,0 0 0,0 0 0,-1 1 0,-9-2 0,13 2 0,0 1 0,0 0 0,0 0 0,0 0 0,0 0 0,0 0 0,0 0 0,0 1 0,0-1 0,0 1 0,1-1 0,-1 1 0,0 0 0,0 0 0,0 0 0,1 0 0,-1 0 0,0 0 0,1 0 0,-1 0 0,1 1 0,-1-1 0,1 1 0,0-1 0,0 1 0,-1 0 0,1-1 0,0 1 0,1 0 0,-1 0 0,0-1 0,0 1 0,1 0 0,-1 0 0,1 0 0,0 0 0,-1 0 0,1 0 0,0 4 0,0-4 0,0 1 0,0-1 0,1 1 0,-1-1 0,0 0 0,1 1 0,0-1 0,-1 1 0,1-1 0,0 0 0,0 1 0,1-1 0,-1 0 0,0 0 0,1 0 0,-1 0 0,1 0 0,0 0 0,-1-1 0,1 1 0,0 0 0,0-1 0,0 1 0,1-1 0,-1 0 0,0 0 0,0 0 0,1 0 0,-1 0 0,0 0 0,1-1 0,-1 1 0,1-1 0,-1 0 0,4 1 0,-3-1 0,0 1 0,0-1 0,0 0 0,0 0 0,0 0 0,0 0 0,0-1 0,0 1 0,0-1 0,0 1 0,0-1 0,0 0 0,0-1 0,0 1 0,0 0 0,-1-1 0,1 1 0,-1-1 0,1 0 0,-1 0 0,1 0 0,-1 0 0,0 0 0,0-1 0,0 1 0,0-1 0,2-5 0,-3 7 0,0-1 0,-1 0 0,0 0 0,1 1 0,-1-1 0,0 0 0,0 0 0,0 0 0,0 1 0,0-1 0,0 0 0,-1 0 0,1 0 0,-1 1 0,1-1 0,-1 0 0,0 1 0,1-1 0,-1 0 0,0 1 0,0-1 0,0 1 0,0 0 0,0-1 0,-1 1 0,1 0 0,-3-3 0,0 1 0,0 1 0,0 0 0,0-1 0,0 1 0,0 0 0,0 1 0,-1-1 0,1 1 0,0 0 0,-1 0 0,-5 0 0,7 0 0,0 1 0,-1 0 0,1 0 0,0 0 0,0 0 0,0 1 0,0-1 0,0 1 0,0 0 0,0 0 0,0 0 0,0 0 0,0 0 0,0 1 0,-4 2 0,6-3 0,0 1 0,0-1 0,0 0 0,0 1 0,0-1 0,0 1 0,0 0 0,0-1 0,1 1 0,-1 0 0,1-1 0,-1 1 0,1 0 0,0-1 0,0 1 0,-1 0 0,1 0 0,1 0 0,-1-1 0,0 1 0,0 0 0,0 0 0,1-1 0,-1 1 0,1 0 0,0-1 0,-1 1 0,1 0 0,0-1 0,1 2 0,0 0 0,0 0 0,0 0 0,1 0 0,-1 0 0,1 0 0,0-1 0,-1 1 0,1-1 0,0 0 0,0 0 0,1 0 0,-1 0 0,0 0 0,1-1 0,-1 1 0,1-1 0,-1 0 0,1 0 0,0-1 0,-1 1 0,1-1 0,0 1 0,0-1 0,-1 0 0,1-1 0,0 1 0,0-1 0,-1 1 0,1-1 0,-1 0 0,8-3 0,-8 3 0,0 0 0,0 0 0,1-1 0,-1 1 0,0 0 0,0-1 0,-1 0 0,1 0 0,0 0 0,0 0 0,-1 0 0,1-1 0,-1 1 0,0-1 0,0 1 0,0-1 0,0 0 0,0 0 0,-1 0 0,1 0 0,-1 0 0,0 0 0,0 0 0,0 0 0,0-1 0,0 1 0,-1 0 0,1-1 0,-1 1 0,0 0 0,0-1 0,0 1 0,-1 0 0,1-1 0,-2-4 0,1 5 0,0 1 0,0 0 0,0 0 0,0-1 0,0 1 0,-1 0 0,1 0 0,-1 0 0,1 0 0,-1 0 0,0 1 0,1-1 0,-1 0 0,0 1 0,0 0 0,0-1 0,-1 1 0,1 0 0,0 0 0,0 0 0,-1 0 0,1 0 0,0 1 0,-1-1 0,1 1 0,-1-1 0,1 1 0,0 0 0,-1 0 0,1 0 0,-1 0 0,1 1 0,-1-1 0,1 1 0,0-1 0,-1 1 0,1 0 0,0 0 0,-1 0 0,-3 2 0,-1 1 0,-1 0 0,1 0 0,0 0 0,0 1 0,1 0 0,-1 0 0,1 1 0,0-1 0,0 2 0,1-1 0,-5 8 0,7-10 0,0 1 0,0 1 0,1-1 0,0 0 0,0 1 0,0-1 0,1 1 0,0-1 0,0 1 0,-1 6 0,3-10 0,-1 0 0,0 0 0,1-1 0,-1 1 0,0 0 0,1 0 0,0-1 0,-1 1 0,1-1 0,0 1 0,0-1 0,0 1 0,0-1 0,0 1 0,0-1 0,1 0 0,-1 0 0,0 1 0,1-1 0,-1 0 0,1 0 0,-1 0 0,1-1 0,-1 1 0,1 0 0,0-1 0,-1 1 0,1-1 0,0 1 0,-1-1 0,1 0 0,0 1 0,0-1 0,0 0 0,-1 0 0,3-1 0,4 1 0,1 0 0,-1-1 0,0 0 0,0 0 0,0-1 0,1 0 0,-2 0 0,1-1 0,11-5 0,-17 7 0,0 1 0,0-1 0,-1 0 0,1 0 0,0-1 0,0 1 0,0 0 0,-1-1 0,1 1 0,-1-1 0,1 1 0,-1-1 0,0 0 0,1 1 0,-1-1 0,0 0 0,0 0 0,0 0 0,0 0 0,-1 0 0,1 0 0,-1 0 0,1 0 0,-1-1 0,0 1 0,1 0 0,-1 0 0,0 0 0,0 0 0,-1 0 0,1-1 0,0 1 0,-1 0 0,1 0 0,-1 0 0,0 0 0,0 0 0,0 0 0,0 0 0,-2-3 0,1 2 0,-1 0 0,0 1 0,1-1 0,-1 1 0,0 0 0,0-1 0,0 1 0,0 1 0,-1-1 0,1 0 0,0 1 0,-1 0 0,1 0 0,-1 0 0,1 0 0,-1 0 0,0 1 0,1-1 0,-1 1 0,0 0 0,0 0 0,1 1 0,-7 0 0,8-1 0,0 1 0,0-1 0,0 0 0,0 1 0,0-1 0,0 1 0,0-1 0,0 1 0,0 0 0,0 0 0,0 0 0,0 0 0,1 0 0,-1 1 0,0-1 0,1 1 0,-1-1 0,1 1 0,0-1 0,-1 1 0,1 0 0,0-1 0,0 1 0,0 0 0,0 0 0,0 0 0,1 0 0,-1 0 0,1 0 0,-1 0 0,1 0 0,-1 0 0,1 0 0,0 0 0,0 0 0,0 0 0,0 0 0,1 0 0,-1 1 0,1-1 0,0 4 0,1-4 0,0 1 0,0 0 0,0 0 0,0-1 0,0 1 0,1-1 0,-1 0 0,1 1 0,-1-1 0,1 0 0,3 1 0,-6-2 0,1-1 0,-1 1 0,1-1 0,-1 1 0,1-1 0,-1 1 0,1-1 0,0 0 0,-1 1 0,1-1 0,0 0 0,-1 1 0,1-1 0,0 0 0,-1 0 0,1 0 0,0 1 0,0-1 0,-1 0 0,1 0 0,0 0 0,-1 0 0,1 0 0,0-1 0,0 1 0,-1 0 0,1 0 0,0 0 0,-1-1 0,1 1 0,0 0 0,-1 0 0,1-1 0,0 1 0,-1-1 0,1 1 0,-1-1 0,1 1 0,-1-1 0,1 1 0,-1-1 0,1 1 0,-1-1 0,0 0 0,1 1 0,-1-1 0,0 1 0,1-1 0,-1 0 0,0 0 0,0 1 0,0-1 0,1 0 0,-2-1-52,1 1-1,0 0 1,0-1-1,-1 1 1,1 0-1,-1-1 1,1 1-1,-1 0 1,1 0-1,-1 0 1,0 0-1,0-1 1,0 1-1,1 0 1,-1 0-1,0 0 1,0 1-1,0-1 1,-1 0-1,1 0 1,0 1-1,0-1 1,0 0-1,0 1 0,-3-1 1,-9-5-6774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0:10.4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2 254 24575,'-2'-68'0,"4"-77"0,-2 143 2,1 0 0,0 0 0,-1 0 0,1 1-1,0-1 1,0 0 0,0 0 0,0 0 0,0 1-1,0-1 1,0 0 0,1 1 0,-1-1 0,1 1 0,-1-1-1,1 1 1,-1 0 0,1 0 0,0 0 0,0 0-1,0 0 1,0 0 0,-1 0 0,1 1 0,0-1 0,0 0-1,0 1 1,0 0 0,0-1 0,1 1 0,1 0-1,12-1-90,0 1-1,0 0 0,18 3 0,-7-1-974,-11-1-5762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5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78 4 24575,'-6'-1'0,"1"1"0,-2 0 0,1 1 0,0-1 0,0 1 0,-11 3 0,16-2 0,-1-2 0,0 1 0,1 1 0,-1-2 0,1 2 0,0-1 0,-1 1 0,1-1 0,0 0 0,0 1 0,0-1 0,-1 1 0,2-1 0,-1 1 0,0 0 0,0 0 0,1-1 0,-1 1 0,0 0 0,1 0 0,0-1 0,0 2 0,-1-1 0,1-1 0,1 5 0,-1-4 0,0 0 0,0 0 0,0 0 0,0 1 0,0-1 0,1 0 0,0 1 0,0-1 0,-1 0 0,1 0 0,0-1 0,0 2 0,1-1 0,-1-1 0,0 1 0,1 0 0,-1 0 0,1-1 0,-1 1 0,1-1 0,0 1 0,-1-1 0,1 0 0,0 1 0,1-1 0,-2-1 0,1 2 0,0-2 0,0 1 0,1 0 0,-1-1 0,0 1 0,0-1 0,4 0 0,-3 1 0,1-1 0,-1 0 0,0 0 0,1 0 0,-1 0 0,0-1 0,0 1 0,1-1 0,-2 0 0,2 0 0,-1 0 0,0 0 0,0-1 0,0 1 0,0-1 0,0 0 0,0 1 0,-1-1 0,1-1 0,-1 1 0,0-1 0,1 1 0,2-4 0,-4 4 0,1 0 0,-2-1 0,2 1 0,-1-1 0,0 1 0,0-1 0,-1 1 0,1-1 0,0 1 0,-1-1 0,0 0 0,1 0 0,-1 1 0,0-1 0,-1 0 0,1 0 0,-1 1 0,1-1 0,-2-4 0,1 6 0,0-1 0,0 1 0,0 0 0,-1 0 0,2-1 0,-2 1 0,1 0 0,-1 0 0,1 0 0,-1 0 0,1 0 0,0 0 0,-1 1 0,0-1 0,1 0 0,-1 1 0,0-1 0,1 1 0,-1 0 0,0 0 0,1 0 0,-2-1 0,2 1 0,0 0 0,-2 1 0,2-1 0,-1 0 0,0 0 0,1 1 0,-1-1 0,-2 2 0,0 0 0,0-1 0,-1 1 0,1 0 0,0 1 0,0-1 0,1 1 0,-1 0 0,0 0 0,1 1 0,0-2 0,0 2 0,0 0 0,0-1 0,0 1 0,-3 8 0,4-11 0,2 1 0,-1-1 0,0 0 0,0 1 0,1-1 0,0 1 0,-1 0 0,1-1 0,-1 1 0,1-1 0,0 1 0,0 0 0,0-1 0,0 1 0,0 0 0,0-1 0,0 1 0,1-1 0,-1 1 0,1 0 0,-1-1 0,1 0 0,0 1 0,0-1 0,-1 1 0,1-1 0,0 1 0,0-1 0,0 0 0,0 0 0,0 1 0,0-2 0,1 2 0,-1-2 0,0 2 0,0-1 0,1-1 0,-1 1 0,1 0 0,-1-1 0,1 1 0,0-1 0,-1 1 0,1-1 0,-1 1 0,0-1 0,3 0 0,0 1 0,0 0 0,0-1 0,0 0 0,0 1 0,0-1 0,0-1 0,0 1 0,0 0 0,6-2 0,-10 2 0,2 0 0,-2-1 0,1 1 0,0-1 0,0 0 0,-1 1 0,1 0 0,0-1 0,-1 0 0,1 1 0,0-1 0,0 1 0,-1-1 0,1 0 0,-1 0 0,1 0 0,-1 1 0,0-1 0,1 0 0,-1 0 0,1 0 0,-1 0 0,0 1 0,1-1 0,-1-1 0,0 2 0,0-1 0,0 0 0,0 0 0,0 0 0,0 0 0,0 0 0,-1 0 0,1 1 0,0-2 0,-1 1 0,1 1 0,-1-1 0,1 0 0,0 1 0,-1-2 0,1 1 0,-1 1 0,0-2 0,-1-1 0,1 1 0,0-1 0,-1 1 0,0 0 0,1 0 0,-2 0 0,2 0 0,-1 0 0,0 0 0,0 0 0,-4-2 0,5 4 0,1 0 0,-1 0 0,1 0 0,0 0 0,0-1 0,-1 1 0,1 0 0,-1 0 0,1 0 0,0 0 0,-1 0 0,1 0 0,-1 0 0,1 0 0,-1 0 0,1 0 0,0 0 0,0 0 0,-1 0 0,1 1 0,-1-1 0,1 0 0,0 0 0,0 0 0,-1 0 0,1 0 0,-1 0 0,1 1 0,-1 0 0,1 0 0,-1 0 0,0 0 0,1 1 0,0-1 0,-1 0 0,1 0 0,-1 1 0,1-1 0,0 1 0,0-1 0,0 0 0,0 0 0,0 4 0,0-4 0,0 1 0,1 0 0,-1 0 0,0 1 0,1-1 0,-1 0 0,1-1 0,0 1 0,-1 1 0,1-2 0,1 1 0,-2 0 0,2 0 0,-2-1 0,2 1 0,-1 0 0,1-1 0,-1 1 0,1-1 0,-1 0 0,1 1 0,0-1 0,0 0 0,-1 0 0,1-1 0,0 2 0,0-1 0,0-1 0,4 2 0,-5-2 0,1 0 0,-1 0 0,0 0 0,1 0 0,0 0 0,-1-1 0,1 1 0,-1-1 0,1 1 0,-1 0 0,1-1 0,-1 0 0,0 0 0,0 1 0,1-1 0,-1 0 0,0 0 0,0 0 0,1 0 0,-2 0 0,2 0 0,-2 0 0,2-1 0,-1 1 0,-1 0 0,1 0 0,0-1 0,-1 1 0,1 0 0,-1-1 0,1 1 0,0-1 0,-1 1 0,0-1 0,0 1 0,0-1 0,0 0 0,0 1 0,0 0 0,0-4 0,-8-27 0,-1 17 0,9 15 0,-1 0 0,1 0 0,0 0 0,0 0 0,-1-1 0,0 1 0,1 0 0,0 0 0,0 0 0,-1 0 0,1-1 0,-1 1 0,0 0 0,1 0 0,0 0 0,0 0 0,-1 0 0,0 1 0,1-1 0,0 0 0,0 0 0,-1 0 0,0 0 0,1 1 0,-1-1 0,1 0 0,0 0 0,0 0 0,-1 0 0,1 1 0,-1 0 0,0-1 0,0 1 0,0 0 0,1 0 0,-2 0 0,2 0 0,-1 0 0,0 1 0,1-1 0,-1 0 0,1 0 0,-1 1 0,1-1 0,-1 0 0,1 0 0,0 0 0,0 1 0,0-1 0,0 1 0,0-1 0,0 1 0,0-2 0,0 2 0,0-1 0,0 1 0,1-1 0,-1 0 0,1 0 0,-1 1 0,0-1 0,1 0 0,0 0 0,0 1 0,-1-2 0,1 2 0,0-2 0,0 1 0,1 2 0,-1-2 0,0 0 0,0 0 0,0 0 0,0-1 0,-1 2 0,2-2 0,-2 1 0,2 0 0,-1 0 0,0-1 0,0 1 0,0-1 0,1 1 0,-2-1 0,2 0 0,-1 1 0,0-1 0,0 0 0,1 1 0,-1-1 0,0 0 0,0 0 0,1 0 0,-1 0 0,1-1 0,-2 1 0,2 0 0,-1-1 0,0 1 0,0 0 0,1-1 0,-2 1 0,2-1 0,-1 1 0,0-1 0,0 0 0,0 0 0,1-1 0,-1 2 0,-1-1 0,1 1 0,-1-1 0,0 0 0,1 1 0,-1-1 0,1 0 0,-1 1 0,0-1 0,0 0 0,0 0 0,1 1 0,-1-1 0,0 0 0,0 1 0,0-1 0,0 0 0,0 0 0,0 1 0,0-2 0,0 2 0,0-1 0,-1 0 0,1 0 0,0 1 0,0-1 0,0 0 0,-1 1 0,0-2 0,1 1 0,-2-1 0,1 1 0,-1-1 0,1 1 0,0 0 0,-1-1 0,1 1 0,-1 0 0,1 0 0,-1 0 0,-3-1 0,4 1 0,0 1 0,-1-1 0,0 1 0,1-1 0,-1 1 0,1 0 0,-1-1 0,0 1 0,1 0 0,-1 0 0,1 0 0,-1 0 0,-1 1 0,2-1 0,0 0 0,1 1 0,0-1 0,-1 0 0,0 0 0,1 0 0,0 1 0,-1-1 0,0 1 0,1-1 0,-1 1 0,1-1 0,0 0 0,0 1 0,-1-1 0,1 1 0,-1-1 0,1 1 0,0-1 0,0 1 0,0-1 0,0 1 0,0-1 0,-1 1 0,1 0 0,0-1 0,0 1 0,0 0 0,0-1 0,0 0 0,0 1 0,0 0 0,0 0 0,1 0 0,-1 0 0,0-1 0,0 0 0,0 0 0,0 1 0,0-1 0,0 1 0,1-1 0,-1 1 0,0-1 0,0 0 0,1 0 0,-1 1 0,0-1 0,0 1 0,0-1 0,1 0 0,-1 0 0,1 0 0,-1 1 0,1-1 0,-1 0 0,0 0 0,0 1 0,1-1 0,-1 0 0,1 0 0,-1 0 0,0 0 0,1 1 0,-1-1 0,1 0 0,0 0 0,-1 0 0,0-1 0,19-6 0,-18 7 0,-1 0 0,1-1 0,0 1 0,-1-1 0,1 1 0,0 0 0,0-1 0,-1 0 0,0 0 0,1 1 0,0-1 0,-1 0 0,0 1 0,1-1 0,0 0 0,-1 0 0,1 1 0,-1-2 0,0 2 0,0-1 0,0 0 0,0 1 0,0-2 0,0 1 0,1 1 0,-1-1 0,0 0 0,-1 0 0,1 0 0,0 0 0,0 1 0,0-2 0,0 2 0,0-1 0,-1 0 0,1 0 0,-1 1 0,0-1 0,1 0 0,0 1 0,-1-1 0,1 0 0,-1 0 0,1 1 0,-2-2 0,0 2-42,1-1-1,-1 0 0,1 0 1,-1 1-1,0-1 0,1 1 1,-1-1-1,0 1 0,1 0 1,-1 0-1,0 0 0,1 0 1,-1 0-1,0 0 0,0 0 1,1 1-1,-1-1 0,0 1 1,1-1-1,-1 0 0,1 1 1,-1 1-1,0-2 0,1 1 1,-1 0-1,1 0 0,-1 0 1,2 0-1,-2 0 0,1 0 1,-2 4-1,-3 3-6783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9:58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2586 24575,'0'-1'0,"0"-1"0,0 1 0,1 0 0,-1 0 0,1 0 0,-1 0 0,1 0 0,0 0 0,-1 0 0,1 1 0,0-1 0,-1 0 0,1 0 0,0 0 0,0 1 0,0-1 0,0 0 0,0 1 0,0-1 0,0 1 0,0-1 0,2 0 0,29-10 0,-22 8 0,723-274 0,-459 173 0,106-46 0,-147 61 0,-48 21 0,111-41 0,-158 62 0,192-95 0,-106 15 0,-135 77 0,66-40 0,-137 77 0,-1 1 0,-1-2 0,0 0 0,-1-1 0,-1-1 0,17-22 0,75-90 0,-80 101 0,-2-1 0,-1-1 0,-1-1 0,30-55 0,-33 47 0,-2-1 0,21-68 0,-34 92 0,-1 0 0,-1 0 0,-1 1 0,0-1 0,0 0 0,-2 0 0,0 0 0,0 0 0,-2 0 0,0 0 0,-5-17 0,2 16 0,-1 0 0,0 1 0,-1 0 0,-1 0 0,0 1 0,0 0 0,-2 0 0,0 1 0,0 1 0,-22-19 0,-10-2 0,-93-56 0,34 25 0,-54-38-1365,145 95-5461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1:10.2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24575,'5'7'0,"-1"0"0,1 0 0,0-1 0,1 0 0,11 10 0,20 10 0,0-1 0,2-2 0,63 28 0,-54-28 0,22 8 0,1-4 0,102 24 0,-53-17 0,-9-1 0,-12-5 0,128 55 0,-179-59 0,-1 2 0,-1 3 0,54 43 0,-73-54 0,0 0 0,1-2 0,46 19 0,97 28 0,-96-36 0,262 114 0,263 195 0,-461-239 0,14 7 0,-113-77 0,-1 2 0,67 62 0,-64-56 0,0-3 0,91 53 0,-107-70 0,78 60 0,-8-6 0,-28-24 0,-3 2 0,94 89 0,72 106 0,-203-212 0,33 49 0,-15-19 0,57 70 0,131 213 0,-168-231 0,102 196 0,-66-99 0,32 76 0,60 103 0,-186-374 0,207 389 0,-209-392 0,164 267 0,-105-169 0,28 37 0,65 72 0,-45-70 0,58 67 0,-87-114 0,-59-73 0,0 2 0,-2 2 0,-2 0 0,0 1 0,-3 0 0,0 2 0,-2 0 0,-2 1 0,17 69 0,-26-85-227,1-1-1,0 1 1,2-1-1,0 0 1,15 25-1,-17-36-6598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5.004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1256 24575,'7'-1'0,"-1"0"0,0 0 0,0-1 0,0 0 0,0 0 0,0 0 0,8-4 0,-7 2 0,0 1 0,0 0 0,1 1 0,13-4 0,76-5 0,262-39 0,-188 11 0,-92 19 0,0 3 0,106-8 0,-142 22 0,1-2 0,-1-2 0,0-2 0,-1-1 0,0-3 0,55-24 0,50-20 0,14-7 0,-135 52 0,-2-2 0,1 0 0,-2-2 0,29-23 0,-26 17 0,0-2 0,-1 0 0,-1-2 0,-2 0 0,36-55 0,-52 68 0,-1 1 0,0-1 0,-1 0 0,-1-1 0,0 1 0,0-1 0,1-27 0,-4-1 0,-5-54 0,2 77 0,-2 0 0,0 1 0,-1 0 0,0 0 0,-2 0 0,0 1 0,-1 0 0,-1 0 0,-1 1 0,0 1 0,-16-18 0,17 25-151,0 0-1,0 1 0,0 0 0,-1 1 1,0 0-1,-1 1 0,1 1 1,-14-5-1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09.630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1223 1158 24575,'-3'-17'0,"-1"0"0,0 1 0,-1-1 0,0 1 0,-1 0 0,-1 0 0,-13-21 0,7 12 0,-44-96 0,-66-125 0,87 176 0,19 36 0,-25-38 0,33 61 0,1-1 0,-1 1 0,-1 1 0,0 0 0,-1 0 0,-21-14 0,-48-35 0,59 41 0,-1 2 0,-1 0 0,0 1 0,-1 2 0,-1 0 0,-33-11 0,-22-6 0,54 19 0,0 2 0,-1 0 0,0 2 0,-33-5 0,30 6 0,1-1 0,0-1 0,0-2 0,-37-17 0,26 10 0,3-1-1365,27 13-5461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11.378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198 0 24575,'-9'2'0,"1"1"0,0-1 0,0 1 0,0 1 0,0 0 0,0 0 0,-8 6 0,-1 1 0,4-3 0,1 0 0,-1 1 0,1 0 0,1 1 0,-1 1 0,2-1 0,-13 17 0,23-26 0,-1 0 0,1 0 0,0 0 0,0 0 0,0 0 0,0 1 0,0-1 0,0 0 0,0 0 0,0 0 0,0 0 0,1 0 0,-1 0 0,0 0 0,1-1 0,-1 1 0,0 0 0,1 0 0,0 0 0,-1 0 0,1 0 0,-1 0 0,1-1 0,0 1 0,-1 0 0,2 0 0,28 25 0,-18-16 0,11 11 0,-12-12 0,-1 1 0,0 0 0,16 22 0,-26-31 9,1 1 0,0-1 0,-1 1 0,1-1 0,-1 1 0,0-1 0,0 1 0,1-1 0,-1 1-1,0-1 1,0 1 0,0-1 0,-1 3 0,4 17-1499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3:58.90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4 24575,'0'-3'0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30.67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35 85 24575,'0'0'0,"0"0"0,0-1 0,0 1 0,0 0 0,0-1 0,0 1 0,0 0 0,0 0 0,0-1 0,0 1 0,0 0 0,0-1 0,0 1 0,-1 0 0,1-1 0,0 1 0,0 0 0,0 0 0,0-1 0,-1 1 0,1 0 0,0 0 0,0 0 0,-1-1 0,1 1 0,0 0 0,0 0 0,-1 0 0,1 0 0,0-1 0,-1 1 0,1 0 0,0 0 0,-1 0 0,1 0 0,0 0 0,0 0 0,-1 0 0,1 0 0,0 0 0,-1 0 0,1 0 0,0 0 0,-1 0 0,1 0 0,0 0 0,-1 0 0,1 1 0,0-1 0,0 0 0,-1 0 0,1 0 0,0 0 0,-1 1 0,1-1 0,0 0 0,0 0 0,0 0 0,-1 1 0,1-1 0,0 0 0,0 0 0,0 1 0,0-1 0,-1 0 0,1 1 0,0-1 0,0 0 0,0 1 0,-16 20 0,16-19 0,0-1 0,0 1 0,-1-1 0,1 1 0,0-1 0,0 1 0,1 0 0,-1-1 0,0 1 0,0-1 0,1 1 0,-1-1 0,1 1 0,0-1 0,-1 0 0,1 1 0,0-1 0,0 0 0,0 1 0,-1-1 0,2 0 0,-1 0 0,0 0 0,0 0 0,0 0 0,0 0 0,1 0 0,-1 0 0,0 0 0,1-1 0,-1 1 0,1 0 0,-1-1 0,0 1 0,1-1 0,0 0 0,-1 1 0,2-1 0,-1 0 0,1 0 0,-1 1 0,0-1 0,0 0 0,1-1 0,-1 1 0,0 0 0,0-1 0,0 1 0,0-1 0,1 0 0,-1 1 0,0-1 0,0 0 0,0 0 0,0-1 0,-1 1 0,1 0 0,0-1 0,0 1 0,-1-1 0,1 1 0,-1-1 0,0 0 0,1 1 0,-1-1 0,1-2 0,-1 2 0,0 1 0,0-1 0,0 0 0,0 1 0,0-1 0,-1 0 0,1 0 0,-1 1 0,1-1 0,-1 0 0,1 0 0,-1 0 0,0 0 0,0 1 0,0-1 0,0 0 0,-1 0 0,1 0 0,0 0 0,-1 1 0,1-1 0,-1 0 0,0 0 0,1 1 0,-1-1 0,0 0 0,0 1 0,0-1 0,0 1 0,0-1 0,-1 1 0,1 0 0,0-1 0,-1 1 0,1 0 0,-1 0 0,1 0 0,-1 0 0,0 0 0,1 0 0,-1 0 0,0 1 0,1-1 0,-1 1 0,0-1 0,0 1 0,0 0 0,0 0 0,1-1 0,-1 1 0,0 0 0,0 1 0,0-1 0,-3 1 0,2-1 0,1 0 0,-1 1 0,1-1 0,-1 1 0,1 0 0,0 0 0,-1-1 0,1 1 0,0 1 0,0-1 0,0 0 0,0 0 0,0 1 0,0 0 0,0-1 0,0 1 0,-1 2 0,2-3 0,0 1 0,0-1 0,1 1 0,-1-1 0,1 1 0,-1 0 0,1-1 0,0 1 0,-1 0 0,1-1 0,0 1 0,0 0 0,0 0 0,0-1 0,1 1 0,-1 0 0,0-1 0,1 1 0,-1 0 0,1-1 0,0 1 0,-1-1 0,1 1 0,0-1 0,0 1 0,0-1 0,0 0 0,2 3 0,-2-2 0,1 0 0,0 0 0,-1 0 0,1 0 0,0 0 0,0-1 0,0 1 0,0-1 0,0 1 0,0-1 0,1 0 0,-1 0 0,0 0 0,1 0 0,-1 0 0,0 0 0,1-1 0,0 1 0,-1-1 0,1 1 0,-1-1 0,1 0 0,-1 0 0,1 0 0,-1-1 0,1 1 0,-1-1 0,1 1 0,-1-1 0,1 0 0,-1 0 0,1 0 0,-1 0 0,0 0 0,0-1 0,0 1 0,4-4 0,-4 4 0,0-1 0,-1 1 0,1-1 0,-1 0 0,1 0 0,-1 0 0,1 0 0,-1 0 0,0 0 0,0 0 0,0 0 0,0 0 0,-1-1 0,1 1 0,-1 0 0,1-1 0,-1 1 0,0 0 0,0-1 0,0 1 0,0 0 0,0-1 0,0 1 0,-1 0 0,1-1 0,-1 1 0,1 0 0,-1 0 0,0-1 0,0 1 0,0 0 0,0 0 0,-1 0 0,1 0 0,0 0 0,-1 0 0,1 1 0,-1-1 0,0 0 0,-3-1 0,5 2 0,-1 0 0,1 0 0,-1 0 0,0 1 0,1-1 0,-1 0 0,0 1 0,0-1 0,1 1 0,-1-1 0,0 1 0,0-1 0,0 1 0,0-1 0,0 1 0,1 0 0,-1 0 0,0-1 0,0 1 0,0 0 0,0 0 0,0 0 0,0 0 0,0 0 0,0 0 0,0 0 0,0 0 0,0 1 0,0-1 0,0 0 0,0 0 0,0 1 0,1-1 0,-1 1 0,0-1 0,0 1 0,0-1 0,0 1 0,1-1 0,-1 1 0,0 0 0,1-1 0,-1 1 0,0 0 0,1 0 0,-1 0 0,1-1 0,-1 1 0,1 0 0,0 0 0,-1 0 0,1 0 0,0 0 0,0 0 0,-1 1 0,0 1 0,1 1 0,-1-1 0,0 1 0,1-1 0,0 1 0,0-1 0,0 1 0,0 0 0,1-1 0,-1 1 0,1-1 0,0 1 0,0-1 0,2 6 0,-1-7 0,-1 0 0,0 0 0,0 0 0,1 0 0,-1 0 0,1 0 0,0 0 0,-1-1 0,1 1 0,0 0 0,0-1 0,0 0 0,0 1 0,0-1 0,1 0 0,-1 0 0,4 1 0,-5-2 0,1 0 0,0 1 0,-1-2 0,1 1 0,0 0 0,-1 0 0,1 0 0,-1-1 0,1 1 0,0-1 0,-1 1 0,1-1 0,-1 0 0,1 0 0,-1 1 0,1-1 0,-1 0 0,0 0 0,2-2 0,1-1 0,-1 0 0,0 1 0,0-1 0,-1 0 0,1 0 0,-1-1 0,0 1 0,0-1 0,0 1 0,-1-1 0,1 1 0,-1-1 0,0 0 0,0 0 0,-1 1 0,0-8 0,0 10 0,0-1 0,0 1 0,0-1 0,-1 1 0,1-1 0,-1 1 0,1-1 0,-1 1 0,0-1 0,0 1 0,0 0 0,-1 0 0,1-1 0,0 1 0,-1 0 0,0 0 0,-1-2 0,1 3 0,1 0 0,-1 0 0,1 0 0,-1 1 0,0-1 0,1 0 0,-1 1 0,0-1 0,1 1 0,-1-1 0,0 1 0,1 0 0,-1 0 0,0 0 0,0 0 0,1 0 0,-1 0 0,0 0 0,-2 1 0,1 0 0,0 0 0,0 0 0,-1 1 0,1-1 0,1 1 0,-1 0 0,0 0 0,0 0 0,1 0 0,-1 0 0,1 0 0,-1 1 0,1-1 0,0 1 0,0 0 0,0-1 0,1 1 0,-1 0 0,0 0 0,1 0 0,0 1 0,0-1 0,0 0 0,0 0 0,0 4 0,1-4 0,0 1 0,-1-1 0,2 0 0,-1 0 0,0 0 0,1 1 0,-1-1 0,1 0 0,0 0 0,0 0 0,0 0 0,1 0 0,-1 0 0,1 0 0,-1 0 0,1-1 0,0 1 0,0 0 0,0-1 0,0 0 0,1 1 0,-1-1 0,1 0 0,-1 0 0,1 0 0,0-1 0,0 1 0,0-1 0,0 0 0,0 1 0,6 0 0,-7-1 0,0-1 0,1 1 0,-1-1 0,0 0 0,1 0 0,-1 0 0,1 0 0,-1 0 0,0-1 0,1 1 0,-1-1 0,0 0 0,0 1 0,1-1 0,-1 0 0,0 0 0,0 0 0,0-1 0,0 1 0,0 0 0,0-1 0,-1 1 0,1-1 0,0 0 0,-1 0 0,1 1 0,-1-1 0,0 0 0,1 0 0,-1 0 0,0-1 0,0 1 0,0 0 0,-1 0 0,1-1 0,0 1 0,-1 0 0,0 0 0,1-1 0,-1 1 0,0-1 0,0 1 0,-1-3 0,1 2 0,1 0 0,-1 1 0,0-1 0,0 1 0,-1-1 0,1 1 0,-1-1 0,1 0 0,-1 1 0,0 0 0,0-1 0,0 1 0,0-1 0,0 1 0,0 0 0,-1 0 0,1 0 0,-1 0 0,0 0 0,1 0 0,-1 0 0,0 0 0,0 1 0,0-1 0,0 1 0,-1-1 0,1 1 0,0 0 0,0 0 0,-1 0 0,1 0 0,-1 0 0,1 0 0,-1 1 0,1 0 0,-1-1 0,0 1 0,1 0 0,-1 0 0,1 0 0,-5 1 0,4-1 0,0 1 0,0 0 0,-1-1 0,1 1 0,0 0 0,0 0 0,0 1 0,1-1 0,-1 1 0,0-1 0,0 1 0,1 0 0,-1 0 0,1 0 0,-1 0 0,1 1 0,0-1 0,0 1 0,0-1 0,0 1 0,1 0 0,-1-1 0,1 1 0,-1 0 0,1 0 0,0 0 0,0 0 0,1 1 0,-1-1 0,0 0 0,1 0 0,0 0 0,0 5 0,1-6 0,-1 1 0,1-1 0,0 1 0,1-1 0,-1 0 0,0 1 0,1-1 0,-1 0 0,1 0 0,0 0 0,-1 0 0,1 0 0,0 0 0,0-1 0,0 1 0,1 0 0,-1-1 0,0 0 0,1 0 0,-1 1 0,0-2 0,1 1 0,0 0 0,-1 0 0,1-1 0,-1 1 0,1-1 0,0 0 0,-1 0 0,1 0 0,2 0 0,-2 0 0,0 1 0,0-1 0,0 0 0,-1 0 0,1 0 0,0-1 0,0 1 0,0-1 0,-1 1 0,1-1 0,0 0 0,-1 0 0,1 0 0,0-1 0,-1 1 0,0 0 0,1-1 0,-1 0 0,0 0 0,0 1 0,0-1 0,0 0 0,0-1 0,0 1 0,0 0 0,-1 0 0,1-1 0,-1 1 0,2-5 0,-3 3 0,0-1 0,0 1 0,0 0 0,-1-1 0,1 1 0,-1 0 0,0-1 0,-1 1 0,1 0 0,-1 0 0,1 0 0,-1 0 0,0 0 0,-1 1 0,1-1 0,-1 0 0,0 1 0,1 0 0,-6-5 0,7 7 0,-1-1 0,1 1 0,-1 0 0,1-1 0,-1 1 0,0 0 0,1 0 0,-1 0 0,0 0 0,0 0 0,0 1 0,0-1 0,1 0 0,-1 1 0,0 0 0,0-1 0,0 1 0,0 0 0,0 0 0,0 0 0,0 0 0,0 0 0,0 1 0,0-1 0,0 0 0,0 1 0,0 0 0,0-1 0,0 1 0,1 0 0,-1 0 0,0 0 0,0 0 0,1 0 0,-1 1 0,1-1 0,-1 0 0,1 1 0,0-1 0,-1 1 0,1-1 0,0 1 0,-1 2 0,0-1-91,1 0 0,-1 0 0,1 0 0,0 0 0,0 0 0,0 1 0,0-1 0,1 0 0,0 1 0,-1-1 0,1 0 0,0 1 0,0-1 0,1 4 0,2 10-6735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3.66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4171 24575,'7'-1'0,"0"-1"0,-1 0 0,1 0 0,-1-1 0,1 0 0,-1 0 0,0 0 0,0-1 0,9-7 0,19-10 0,246-126 0,-185 94 0,159-101 0,-129 76 0,142-110 0,-53 34 0,84-53 0,65-42 0,0-14 0,-232 162 0,413-309 0,-463 348 0,84-68 0,-138 105 0,-1 0 0,-1-2 0,38-52 0,203-284 0,-216 281 0,-30 50 0,44-60 0,-48 70 0,0-1 0,-2 0 0,-1-2 0,16-39 0,6-11 0,65-129 0,-4-71 0,-74 204 0,-20 64 0,108-309 0,-107 307-113,31-60-1139,-27 58-5574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5.3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1 158 24575,'0'-3'0,"1"0"0,0 0 0,0 0 0,0 0 0,0 1 0,0-1 0,1 0 0,-1 1 0,1-1 0,0 1 0,0-1 0,0 1 0,2-3 0,34-30 0,-29 27 0,8-8 0,-10 8 0,1 0 0,0 1 0,1 1 0,-1-1 0,1 1 0,13-6 0,-19 11 0,0 0 0,0 0 0,-1 1 0,1-1 0,0 1 0,0-1 0,0 1 0,0 0 0,0 0 0,0 1 0,0-1 0,0 1 0,0-1 0,0 1 0,0 0 0,0 0 0,0 0 0,-1 0 0,1 1 0,0-1 0,-1 1 0,1-1 0,-1 1 0,0 0 0,1 0 0,-1 0 0,3 4 0,1 0 27,1-1-1,-1 0 0,1 0 1,12 6-1,21 15-1523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26:58.20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0 24575,'-1'23'0,"2"-1"0,1 1 0,0-1 0,2 1 0,0-1 0,2-1 0,0 1 0,1-1 0,1 0 0,2 0 0,0-1 0,1 0 0,18 24 0,-20-31 0,1-2 0,0 1 0,0-2 0,2 1 0,-1-1 0,1-1 0,1 0 0,0-1 0,0 0 0,21 9 0,69 40 0,-74-40 0,0 0 0,0-2 0,64 23 0,271 71 0,-117-21 0,-216-77 0,0-1 0,1-1 0,57 8 0,-72-13-86,21 4 287,-37-8-244,-1 1-1,1-1 0,0 0 1,0 0-1,-1 0 1,1 0-1,0 0 1,0 0-1,-1 0 1,1 0-1,0 0 1,0 0-1,0 0 1,-1 0-1,1-1 1,0 1-1,-1 0 0,1 0 1,0-1-1,-1 1 1,1-1-1,0 1 1,-1 0-1,1-1 1,0 1-1,-1-1 1,1 1-1,-1-1 1,1 0-1,-1 1 1,0-1-1,1 0 0,0-1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6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63 2 24575,'-4'0'0,"1"0"0,-1 1 0,1 0 0,-1 0 0,1 0 0,-1 0 0,1 1 0,0-1 0,0 1 0,-1 0 0,1 0 0,1 0 0,-6 4 0,8-5 0,-2-1 0,2 1 0,-1 0 0,0-1 0,0 1 0,1 1 0,-1-2 0,0 1 0,1 0 0,-1 0 0,1 1 0,-1-2 0,0 2 0,1-2 0,0 2 0,0-1 0,0 0 0,-1 0 0,1 1 0,0-1 0,0 0 0,0 0 0,0 0 0,1 1 0,-1-2 0,0 2 0,0-1 0,0 0 0,1 0 0,-1 0 0,1 0 0,0 0 0,-1 0 0,0 0 0,1 1 0,0-2 0,-1 1 0,1 0 0,1 0 0,-2 0 0,1 0 0,0-1 0,0 1 0,1 0 0,2 2 0,-1-2 0,0 1 0,0 0 0,1-1 0,-1 0 0,1 1 0,-1-1 0,2 0 0,-2 0 0,1-1 0,-1 0 0,2 1 0,-2-1 0,1 0 0,-1-1 0,2 1 0,3-2 0,-6 2 0,0 0 0,0 0 0,0-1 0,-1 0 0,2 0 0,-1 0 0,-1 0 0,1 1 0,0-2 0,-1 1 0,1 0 0,0 0 0,-1-1 0,1 1 0,-1-1 0,0 0 0,0 1 0,1-1 0,-2 0 0,2 1 0,-2-1 0,1 0 0,0 0 0,0 0 0,-1 1 0,1-2 0,-1 1 0,1 0 0,-1 1 0,0-1 0,0-1 0,0 1 0,0-3 0,0 4 0,0 0 0,0 0 0,0-1 0,-1 1 0,1 0 0,-1 0 0,1-1 0,0 2 0,0-2 0,-1 1 0,0 0 0,0 0 0,1 0 0,-1 0 0,0 0 0,1 0 0,-1 0 0,0 0 0,0 0 0,0 0 0,0 1 0,0-1 0,0 0 0,0 1 0,0-1 0,0 1 0,-1-1 0,1 0 0,0 1 0,0 0 0,0 0 0,-1 0 0,1 0 0,0-1 0,0 1 0,-1 0 0,1 0 0,0 1 0,0-1 0,-2 0 0,1 0 0,0 1 0,0 0 0,0 0 0,0-1 0,0 1 0,0 0 0,0-1 0,1 2 0,-1-1 0,0 0 0,1 0 0,-1 1 0,0-1 0,1 1 0,-1-1 0,2 1 0,-2 0 0,1-1 0,0 1 0,0 0 0,0-1 0,0 1 0,1 0 0,-2 3 0,2-2 0,0-1 0,0 0 0,0 1 0,0-1 0,0 0 0,0 0 0,0 0 0,1 0 0,0 0 0,-1 1 0,1-1 0,0 0 0,0-1 0,0 1 0,0 1 0,0-2 0,0 1 0,1 0 0,-1 0 0,1-1 0,-1 1 0,1-1 0,0 0 0,0 1 0,-1-1 0,1 0 0,1 0 0,-2 0 0,1 0 0,0 0 0,0 0 0,1-1 0,-1 1 0,0-1 0,0 0 0,0 1 0,0-1 0,0 0 0,1 0 0,-1 0 0,1-1 0,-1 1 0,0 0 0,0 0 0,0-1 0,0 0 0,3-1 0,-3 1 0,-1 1 0,1-1 0,-2 0 0,2 1 0,-1-1 0,0 0 0,0 0 0,0 0 0,0 0 0,0 0 0,0 0 0,0 0 0,-1 0 0,2 0 0,-2-1 0,0 1 0,1 0 0,0 0 0,0-1 0,-1 1 0,0-1 0,0 1 0,1-1 0,-1 1 0,0-2 0,0 0 0,0 1 0,0-1 0,-1 1 0,1-1 0,0 1 0,-1-1 0,0 1 0,0-1 0,0 1 0,0-1 0,0 1 0,-3-4 0,4 4 0,-1 1 0,0 0 0,0 0 0,0 0 0,0 0 0,1 0 0,-2 0 0,1 0 0,0 0 0,0 0 0,0 1 0,-1-1 0,1 0 0,0 1 0,-1-1 0,1 0 0,0 1 0,0-1 0,-1 1 0,1 0 0,-2 0 0,1 0 0,1 0 0,-1 1 0,0 0 0,1 0 0,0-1 0,0 1 0,-1 0 0,1-1 0,0 2 0,0-1 0,-1-1 0,1 2 0,0-1 0,0 0 0,0 0 0,0 1 0,1-1 0,-1 1 0,0-1 0,1 0 0,-1 1 0,0-1 0,0 1 0,1-1 0,0 2 0,-1-1 0,0 1 0,1-1 0,-1 1 0,0-1 0,1 0 0,0 1 0,-1-1 0,1 1 0,1-1 0,-1 1 0,0-1 0,1 1 0,0-1 0,-1 0 0,1 1 0,0-1 0,-1 0 0,2 1 0,-1-1 0,0 0 0,0 0 0,2 3 0,-1-4 0,-1 0 0,1 1 0,-1-2 0,0 1 0,1 0 0,-1 0 0,1 0 0,-1 0 0,1-1 0,0 1 0,-1-1 0,1 1 0,0-1 0,-1 0 0,1 0 0,0 0 0,-1 0 0,1 0 0,0 0 0,-1 0 0,1 0 0,0 0 0,0 0 0,-1-1 0,1 0 0,-1 1 0,1-1 0,0 0 0,-1 0 0,1 1 0,-1-1 0,0 0 0,2-2 0,-1 3 0,-1-2 0,1 2 0,-2-1 0,2-1 0,-1 1 0,0 0 0,0 0 0,0-1 0,0 1 0,0 0 0,0 0 0,-1-1 0,1 1 0,0-1 0,0 0 0,-1 1 0,0 0 0,1-1 0,-1 0 0,1 1 0,-1-1 0,0 1 0,0-1 0,0 0 0,0 1 0,0-1 0,-1 0 0,1 1 0,-1-1 0,1 1 0,0-1 0,-1 0 0,0 1 0,0 0 0,1-1 0,-1 1 0,0-1 0,0 2 0,0-2 0,0 1 0,0-1 0,0 2 0,-1-2 0,1 1 0,-2-1 0,2 1 0,-1-1 0,0 1 0,1 0 0,-1 0 0,1 0 0,-1 0 0,0 0 0,0 0 0,1 1 0,-2-1 0,1 1 0,1-1 0,-1 0 0,0 1 0,-1 0 0,2 0 0,-1 0 0,0 0 0,0 0 0,0 0 0,0 0 0,0 1 0,0 0 0,0 0 0,0-1 0,1 0 0,-1 2 0,0-2 0,0 1 0,1 1 0,-1-2 0,0 2 0,1-1 0,-1 0 0,1 0 0,-1 1 0,1-1 0,-2 4 0,2-3 0,0 0 0,-1 1 0,2-1 0,-1 0 0,0 0 0,1 0 0,-1 0 0,1 1 0,-1-1 0,1 0 0,0 1 0,0-1 0,0 0 0,0 1 0,1-1 0,-1 1 0,2 3 0,-2-5 0,1 0 0,-1 1 0,0-2 0,1 2 0,0-2 0,0 2 0,-1-1 0,1-1 0,0 2 0,-1-2 0,1 1 0,1 0 0,-2 0 0,1-1 0,0 1 0,0 0 0,0-1 0,0 0 0,0 1 0,0 0 0,1-1 0,-1 1 0,0-1 0,0 0 0,0 0 0,1 0 0,-2 0 0,2 0 0,-1 0 0,0 0 0,0 0 0,1 0 0,-2 0 0,2 0 0,-1-1 0,0 1 0,1-2 0,0 2 0,-2 0 0,1 0 0,0 0 0,0 0 0,0-1 0,0 1 0,0-1 0,0 1 0,-1 0 0,1-1 0,0 0 0,0 0 0,-1 1 0,1-1 0,0 0 0,-1 1 0,1-1 0,0 0 0,0 0 0,-1 1 0,0-2 0,1 2 0,-1-1 0,1 0 0,-1 0 0,0 0 0,0 0 0,0 0 0,0 0 0,0 0 0,0 0 0,0 0 0,0 1 0,0-2 0,0 1 0,0 0 0,0 0 0,0 1 0,0-2 0,-1 1 0,1 1 0,-1-1 0,1 0 0,0 0 0,-2-1 0,1 0 0,0 0 0,0 1 0,-1-1 0,1 1 0,0-1 0,0 1 0,-2 0 0,2 0 0,0 0 0,-1 0 0,0-1 0,1 2 0,-2-1 0,2 0 0,-1 1 0,0-1 0,0 0 0,0 1 0,1-1 0,-1 1 0,-1 0 0,2 0 0,-4 0 0,3 0 0,0 1 0,0 0 0,0 0 0,0-1 0,1 1 0,-2 0 0,2 0 0,-1 1 0,0-2 0,1 2 0,0-1 0,-1 0 0,1 1 0,-1-1 0,1 1 0,0 0 0,0-1 0,-1 1 0,2 0 0,-1 0 0,0-1 0,-1 4 0,2-5 0,-1 2 0,1-1 0,0 0 0,0 0 0,-1 1 0,1-1 0,0 0 0,0 0 0,0 1 0,0-1 0,0 0 0,1 0 0,-1 1 0,0-1 0,0 0 0,0 0 0,1 0 0,0 1 0,-1-2 0,1 2 0,-1-2 0,1 2 0,0-1 0,-1 0 0,1 0 0,0-1 0,0 1 0,0 1 0,0-2 0,0 1 0,0 0 0,0-1 0,0 1 0,0-1 0,0 1 0,3 0 0,-4-1 0,1 1 0,0-1 0,0 1 0,0-1 0,0 0 0,0 0 0,0 0 0,0 0 0,0 0 0,0 0 0,0 0 0,0 0 0,-1 0 0,2 0 0,-1-1 0,-1 1 0,2 0 0,-2-1 0,1 1 0,0 0 0,0-1 0,0 0 0,0 1 0,-1-1 0,1 1 0,0-1 0,0 0 0,-1 1 0,1-1 0,0 0 0,-1 0 0,2-1 0,-1-1 0,0 1 0,0 0 0,-1 0 0,1 0 0,0 0 0,-1 0 0,1-1 0,-1 1 0,0-1 0,0 1 0,0-5 0,0 6 0,0-1 0,0 0 0,-1 1 0,1-1 0,-1 0 0,0 1 0,1-1 0,0 1 0,-1-1 0,0 0 0,1 1 0,-2 0 0,1-1 0,0 1 0,0 0 0,0 0 0,-2-2 0,2 2 0,0 1 0,-1-1 0,2 1 0,-2 0 0,1 0 0,-1-1 0,2 1 0,-2 0 0,1 0 0,0 0 0,0 0 0,-1 0 0,1 0 0,0 0 0,0 1 0,-1-1 0,1 0 0,0 0 0,0 1 0,0 0 0,0-1 0,0 0 0,-1 1 0,2 0 0,-2 0 0,2-1 0,-3 3 0,1-2 0,1 0 0,0 1 0,-1-1 0,1 0 0,0 1 0,0-1 0,-1 1 0,1-1 0,0 1 0,0 0 0,1-1 0,-1 1 0,0 0 0,0 0 0,1-1 0,0 1 0,-1 1 0,1-2 0,0 1 0,0 0 0,0 0 0,0 0 0,0 0 0,0-1 0,1 2 0,-1-1 0,0-1 0,1 1 0,-1 0 0,1 0 0,0-1 0,0 1 0,0 0 0,0-1 0,0 1 0,0 0 0,0-1 0,0 1 0,1-2 0,-1 2 0,1-1 0,-1 1 0,1-2 0,-1 2 0,1-1 0,-1-1 0,2 2 0,-2-2 0,0 1 0,2-1 0,-1 1 0,-1 0 0,1-1 0,0 0 0,0 0 0,0 0 0,-1 0 0,2 0 0,-1 0 0,-1 0 0,5-1 0,-6 1 0,1 0 0,-1 0 0,1 0 0,0 0 0,-1-1 0,0 1 0,1 0 0,0 0 0,0-1 0,-1 1 0,0 0 0,1 0 0,0 0 0,-1-1 0,0 1 0,1-1 0,-1 1 0,1 0 0,-1-1 0,1 1 0,-1-1 0,0 0 0,0 1 0,1 0 0,-1-1 0,0 0 0,1 1 0,-1 0 0,0-1 0,0 0 0,0 0 0,0 1 0,0 0 0,0-1 0,0 0 0,0 1 0,0-1 0,0 1 0,0-1 0,0 0 0,0 1 0,0-1 0,0 1 0,0-1 0,-1 1 0,1-1 0,0 1 0,-1-1 0,1 0 0,0 1 0,0 0 0,-1-1 0,1 0 0,-1 1 0,0 0 0,1 0 0,0-1 0,-1 1 0,1-1 0,-1 1 0,1 0 0,-2-1 0,2 1 0,-1-1 0,1 1 0,0-1 0,-1 1 0,1 0 0,-1 0 0,1-1 0,0 1 0,-1 0 0,0-1 0,1 1 0,-1 0 0,1-1 0,-1 1 0,0 0 0,1 0 0,0 0 0,-1 0 0,0 0 0,0 0 0,1 0 0,0 0 0,-1 0 0,0 0 0,1 0 0,0 0 0,-1 0 0,0 1 0,0-1 0,1 0 0,0 1 0,-1-1 0,1 0 0,-1 1 0,1-1 0,0 0 0,-1 0 0,1 1 0,-1 0 0,0-1 0,1 0 0,0 0 0,0 1 0,0 0 0,-1-1 0,1 1 0,0-1 0,-1 1 0,1-1 0,0 1 0,0-1 0,0 1 0,0 0 0,0-1 0,0 1 0,0-1 0,0 1 0,0 0 0,0-1 0,0 0 0,0 2 0,0-3 0,0 1 0,0-1 0,0 1 0,0-1 0,0 0 0,0 1 0,0-1 0,0 0 0,0 0 0,0 1 0,1 0 0,-1-1 0,0 0 0,1 1 0,-1-1 0,0 1 0,0-1 0,0 0 0,1 1 0,0 0 0,-1-1 0,1 0 0,-1 1 0,0 0 0,1 0 0,0-1 0,-1 1 0,0-1 0,1 1 0,0-1 0,-1 1 0,1 0 0,-1 0 0,1 0 0,0 0 0,-1 0 0,1 0 0,0 0 0,-1 0 0,1-1 0,-1 2 0,1-1 0,0 0 0,-1 0 0,1 0 0,0 0 0,0 0 0,-1 0 0,0 0 0,1 1 0,0-1 0,-1 0 0,0 1 0,1-1 0,0 1 0,0-1 0,-1 0 0,0 1 0,0-1 0,1 1 0,0-1 0,-1 0 0,0 1 0,0 0 0,1 0 0,-1-1 0,0 0 0,1 1 0,-1 0 0,0-2-47,-1-1 0,1 0 0,-1 1 0,1 0 0,0-2 0,-1 2 0,0 0 0,1-1 0,-1 1-1,0-1 1,0 1 0,0-1 0,0 2 0,0-2 0,-1 1 0,2 0 0,-2 0 0,1 0 0,-1 0 0,1 0 0,0 0 0,-1 0-1,1 1 1,-1-1 0,1 0 0,-1 1 0,0 0 0,-2-2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06.64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6995 24575,'0'-12'0,"1"1"0,1-1 0,0 1 0,1-1 0,0 1 0,0 0 0,7-13 0,42-75 0,-18 36 0,21-32 0,3 3 0,115-138 0,-46 65 0,-61 72 0,87-111 0,25 7 0,4 21 0,-49 40 0,-93 91 0,0 1 0,33-49 0,-49 64 0,1 0 0,0 2 0,52-41 0,-39 35 0,41-45 0,-36 26 0,-25 28 0,1 2 0,30-27 0,-27 29 0,252-213 0,-180 148 0,6-5 0,-33 34 0,76-84 0,-69 65 0,89-63 0,5-6 0,-31 23 0,75-79 0,-115 109 0,-55 54 0,51-59 0,-62 64 0,0 2 0,3 0 0,35-24 0,-9 8 0,-40 30 0,0-1 0,-2-1 0,0 0 0,29-41 0,-26 34 0,2 1 0,0 1 0,1 1 0,41-29 0,-30 23 0,7-4 0,-17 13 0,0 0 0,-1-2 0,-1-1 0,22-27 0,2-6 0,94-84 0,-96 97 0,114-88 0,-60 53 0,-15-4 0,-58 53 0,43-35 0,296-173 0,-84 62 0,-260 157 0,0-2 0,-1 0 0,-1-2 0,0 0 0,19-31 0,19-19 0,-5 14 0,78-62 0,-16 15 0,-31 31 0,126-86 0,-194 148 0,231-154 0,-28 21 0,-85 58 0,-67 45 0,75-61 0,-118 83 0,-11 10 0,0-1 0,-1 0 0,-1-1 0,14-16 0,3-7 0,-12 15 0,24-40 0,-4 5-1365,-29 46-5461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13.064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65 24575,'0'-3'0,"10"-4"0,13-6 0,-3 4 0,0 0 0,1 1 0,33-7 0,-53 15 0,1 0 0,-1 0 0,0 0 0,1 0 0,-1 0 0,1 0 0,-1 1 0,1-1 0,-1 0 0,1 1 0,-1-1 0,0 1 0,1 0 0,-1-1 0,0 1 0,0 0 0,0 0 0,1 0 0,-1 0 0,0 0 0,0 0 0,0 0 0,0 0 0,-1 0 0,1 1 0,1 1 0,19 44 0,-5-10 0,31 30-1365,-39-52-5461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1.702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112 0 24575,'-2'5'0,"-1"-1"0,1 0 0,-1 0 0,0 0 0,0 0 0,0 0 0,0 0 0,-1-1 0,-7 7 0,1-1 0,2 1 0,1-1 0,0 1 0,1 1 0,1-1 0,-1 1 0,1 0 0,1 0 0,0 1 0,1-1 0,0 1 0,1 0 0,0 0 0,1 0 0,0 0 0,1 0 0,0 0 0,1 0 0,0-1 0,5 19 0,-5-25 0,1 1 0,0-1 0,0 1 0,0-1 0,1 0 0,0 0 0,0 0 0,0 0 0,1 0 0,0-1 0,-1 1 0,2-1 0,-1 0 0,6 4 0,3 1 0,1-1 0,0-1 0,26 11 0,23 11 0,28 20 0,85 52 0,-156-90 0,0-1 0,27 9 0,21 11 0,229 104 0,-261-119 0,10 2 0,0-2 0,1-3 0,79 12 0,103 11 0,-180-29 0,-2 0 0,51-1 0,-29 5 51,-60-8-193,0 1 0,0-2 1,0 1-1,0-1 1,0-1-1,0 0 1,0 0-1,0-1 1,14-2-1,-12-1-6684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8:27.160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106 19 24575,'-16'68'0,"16"-66"0,0 0 0,0-1 0,0 1 0,0-1 0,0 1 0,1-1 0,-1 1 0,1-1 0,-1 1 0,1-1 0,-1 0 0,1 1 0,0-1 0,0 0 0,0 1 0,-1-1 0,1 0 0,1 0 0,-1 0 0,0 0 0,0 0 0,0 0 0,0 0 0,1 0 0,-1 0 0,0-1 0,1 1 0,-1 0 0,1-1 0,-1 1 0,1-1 0,-1 0 0,1 1 0,-1-1 0,1 0 0,-1 0 0,1 0 0,-1 0 0,1 0 0,-1 0 0,1-1 0,-1 1 0,1 0 0,-1-1 0,1 1 0,-1-1 0,1 0 0,-1 1 0,2-2 0,-1 1 0,0 0 0,0 0 0,0 1 0,-1-1 0,1-1 0,0 1 0,-1 0 0,1 0 0,-1-1 0,1 1 0,-1 0 0,1-1 0,-1 0 0,0 1 0,0-1 0,0 0 0,0 0 0,0 1 0,0-1 0,-1 0 0,1 0 0,0 0 0,-1 0 0,0 0 0,1 0 0,-1 0 0,0 0 0,0 0 0,0 0 0,0 0 0,0 0 0,-1 0 0,1 0 0,-1 0 0,1 0 0,-1 0 0,0 0 0,0 0 0,-1-3 0,1 4 0,1-1 0,-1 1 0,0-1 0,0 1 0,0-1 0,0 1 0,0-1 0,0 1 0,0 0 0,-1-1 0,1 1 0,0 0 0,-1 0 0,1 0 0,-1 0 0,1 0 0,-1 0 0,1 1 0,-1-1 0,0 0 0,1 1 0,-1-1 0,0 1 0,1 0 0,-1 0 0,0-1 0,0 1 0,1 0 0,-1 0 0,0 1 0,0-1 0,1 0 0,-1 1 0,0-1 0,0 1 0,1-1 0,-1 1 0,1 0 0,-1-1 0,1 1 0,-1 0 0,1 0 0,-2 2 0,-1 0 0,1 1 0,-1-1 0,1 1 0,1 0 0,-1 0 0,0 0 0,1 0 0,0 0 0,0 1 0,0-1 0,0 1 0,1-1 0,0 1 0,0 0 0,-1 4 0,2-5 0,1 0 0,-1 1 0,0-1 0,1 0 0,0 0 0,0 0 0,0-1 0,0 1 0,1 0 0,-1 0 0,1-1 0,0 1 0,0-1 0,3 4 0,-4-6 0,0 1 0,0-1 0,0 0 0,0 0 0,0 0 0,0 0 0,1 0 0,-1-1 0,0 1 0,0 0 0,1 0 0,-1-1 0,1 1 0,-1-1 0,1 1 0,-1-1 0,0 0 0,1 0 0,-1 1 0,1-1 0,0 0 0,-1 0 0,1 0 0,-1-1 0,1 1 0,-1 0 0,0-1 0,1 1 0,-1-1 0,1 1 0,-1-1 0,0 1 0,1-1 0,-1 0 0,0 0 0,1 0 0,-1 0 0,0 0 0,0 0 0,2-2 0,-2 2 0,0 0 0,1 0 0,-1-1 0,0 1 0,1-1 0,-1 1 0,0-1 0,0 0 0,0 1 0,0-1 0,0 0 0,-1 0 0,1 1 0,-1-1 0,1 0 0,-1 0 0,1 0 0,-1 0 0,0 0 0,0 0 0,0 0 0,0 1 0,0-1 0,-1 0 0,1 0 0,-1 0 0,1 0 0,-1 0 0,-1-3 0,0 1 0,0 1 0,-1-1 0,1 1 0,-1 0 0,0 0 0,0 0 0,0 0 0,0 0 0,-1 1 0,1-1 0,-1 1 0,1 0 0,-5-2 0,5 3 0,0-1 0,1 1 0,-1 0 0,0 0 0,1 1 0,-1-1 0,0 0 0,0 1 0,0 0 0,0 0 0,0 0 0,0 0 0,1 0 0,-1 0 0,0 1 0,0-1 0,0 1 0,-2 1 0,3-1 0,0 1 0,1-1 0,-1 1 0,1-1 0,0 1 0,-1-1 0,1 1 0,0 0 0,0 0 0,0 0 0,0 0 0,0-1 0,1 1 0,-1 1 0,0-1 0,1 0 0,0 0 0,-1 0 0,1 0 0,0 0 0,0 0 0,0 0 0,0 0 0,1 0 0,-1 1 0,0-1 0,1 0 0,0 0 0,0 2 0,0-2 0,-1 1 0,0-1 0,1 0 0,0 1 0,-1-1 0,1 0 0,0 0 0,0 1 0,0-1 0,1 0 0,-1 0 0,0 0 0,1-1 0,-1 1 0,1 0 0,0 0 0,0-1 0,-1 1 0,1-1 0,0 0 0,0 1 0,1-1 0,-1 0 0,0 0 0,0 0 0,0 0 0,1-1 0,-1 1 0,0-1 0,1 1 0,-1-1 0,0 0 0,1 0 0,-1 0 0,1 0 0,-1 0 0,0-1 0,1 1 0,-1-1 0,0 1 0,1-1 0,-1 0 0,0 0 0,0 0 0,0 0 0,0 0 0,0-1 0,3-2 0,-2 3 0,-2 0 0,1 0 0,0 0 0,0-1 0,0 1 0,0-1 0,-1 1 0,1-1 0,-1 0 0,1 0 0,-1 1 0,0-1 0,0 0 0,0 0 0,0 0 0,0 0 0,0 0 0,0-1 0,-1 1 0,1 0 0,-1 0 0,0 0 0,1-1 0,-1 1 0,0 0 0,0-1 0,0 1 0,-1 0 0,1 0 0,-1 0 0,1-1 0,-1 1 0,0 0 0,1 0 0,-1 0 0,0 0 0,0 0 0,-1 0 0,1 0 0,0 0 0,-1 1 0,1-1 0,-1 0 0,0 1 0,1-1 0,-1 1 0,0-1 0,0 1 0,0 0 0,-3-2 0,1 2 0,-1-1 0,1 0 0,-1 1 0,1 0 0,-1 0 0,1 0 0,-1 0 0,0 1 0,1 0 0,-1 0 0,0 0 0,1 0 0,-1 1 0,0 0 0,1 0 0,-1 0 0,-6 3 0,9-3 0,0-1 0,0 1 0,0 0 0,0 0 0,0 0 0,0 0 0,0 1 0,0-1 0,1 0 0,-1 1 0,0-1 0,1 1 0,-1 0 0,1 0 0,0-1 0,-1 1 0,1 0 0,0 0 0,0 0 0,0 0 0,1 0 0,-1 0 0,0 0 0,1 1 0,-1-1 0,1 0 0,0 0 0,0 1 0,0-1 0,0 0 0,0 0 0,0 0 0,0 1 0,1-1 0,-1 0 0,1 0 0,1 4 0,0-3 0,0-1 0,-1 0 0,1 1 0,0-1 0,0 0 0,0 0 0,0 0 0,1 0 0,-1-1 0,1 1 0,-1-1 0,1 1 0,-1-1 0,1 0 0,0 0 0,-1 0 0,1 0 0,0 0 0,0-1 0,0 1 0,0-1 0,0 0 0,-1 0 0,1 0 0,0 0 0,0-1 0,0 1 0,4-2 0,-4 2 0,-1 0 0,1-1 0,0 1 0,0-1 0,0 0 0,-1 0 0,1 0 0,-1 0 0,1 0 0,0-1 0,-1 1 0,0-1 0,1 0 0,-1 1 0,0-1 0,0 0 0,0 0 0,0 0 0,-1-1 0,1 1 0,0 0 0,-1-1 0,0 1 0,1-1 0,-1 0 0,0 1 0,0-1 0,-1 0 0,2-4 0,-3 3 0,1 0 0,-1 0 0,0 0 0,0 0 0,0 1 0,0-1 0,0 0 0,-1 1 0,0-1 0,0 1 0,0 0 0,0-1 0,-1 1 0,1 0 0,-1 0 0,-4-3 0,6 4 0,0 1 0,-1 0 0,1 0 0,-1 0 0,1-1 0,-1 1 0,0 1 0,1-1 0,-1 0 0,0 0 0,0 1 0,1-1 0,-1 1 0,0-1 0,0 1 0,0 0 0,0 0 0,0 0 0,0 0 0,0 0 0,1 0 0,-1 0 0,0 1 0,0-1 0,0 1 0,0-1 0,1 1 0,-1 0 0,0 0 0,0-1 0,1 1 0,-1 1 0,1-1 0,-1 0 0,-2 2 0,3-1 0,-1-1 0,1 1 0,0 0 0,-1-1 0,1 1 0,0 0 0,0 0 0,0 0 0,0 0 0,0 0 0,1 0 0,-1 0 0,1 0 0,-1 0 0,1 0 0,0 0 0,-1 0 0,1 0 0,0 1 0,0-1 0,1 0 0,-1 0 0,0 0 0,1 0 0,-1 0 0,1 0 0,0 0 0,0 0 0,0 0 0,0 0 0,0 0 0,0 0 0,0-1 0,1 1 0,-1 0 0,0-1 0,3 2 0,0 2 0,1-1 0,-1 0 0,1 0 0,0-1 0,0 1 0,0-1 0,1 0 0,-1-1 0,1 1 0,-1-1 0,1 0 0,6 1 0,-9-3 0,0 1 0,0 0 0,0-1 0,-1 0 0,1 0 0,0 0 0,0 0 0,0 0 0,0-1 0,-1 1 0,1-1 0,0 0 0,0 0 0,-1 0 0,1 0 0,0 0 0,-1 0 0,1-1 0,-1 1 0,0-1 0,4-3 0,-5 3 0,0 0 0,0 0 0,0 0 0,0 0 0,-1-1 0,1 1 0,-1 0 0,0 0 0,1-1 0,-1 1 0,0 0 0,0-1 0,0 1 0,-1 0 0,1-1 0,-1 1 0,1 0 0,-1 0 0,0 0 0,0-1 0,1 1 0,-2 0 0,1 0 0,0 0 0,0 0 0,-1 0 0,-1-2 0,0 1 0,0-1 0,0 1 0,-1-1 0,1 1 0,-1 0 0,1 0 0,-1 1 0,0-1 0,0 1 0,0 0 0,-1 0 0,1 0 0,0 0 0,-1 1 0,1 0 0,-1 0 0,1 0 0,-9 0 0,11 1 0,1 0 0,-1 0 0,0 0 0,0 0 0,0 1 0,0-1 0,0 1 0,1-1 0,-1 1 0,0-1 0,0 1 0,1 0 0,-1 0 0,1 0 0,-1 0 0,1 0 0,-1 1 0,1-1 0,-2 2 0,2-1 0,0 0 0,0 0 0,0 0 0,0 1 0,0-1 0,0 1 0,1-1 0,-1 0 0,1 1 0,0-1 0,-1 1 0,1-1 0,0 1 0,1-1 0,-1 1 0,0-1 0,1 1 0,1 2 0,-1-1 0,0 0 0,0-1 0,1 0 0,0 1 0,0-1 0,0 0 0,0 0 0,0 0 0,1 0 0,-1 0 0,1-1 0,0 1 0,-1-1 0,1 1 0,1-1 0,-1 0 0,0 0 0,0-1 0,1 1 0,-1-1 0,1 1 0,4 0 0,-2 0 0,0-1 0,0 0 0,0 0 0,0 0 0,0-1 0,0 0 0,0 0 0,0 0 0,0-1 0,0 0 0,0 0 0,0 0 0,8-4 0,-12 4 0,0 0 0,-1 0 0,1 0 0,0 0 0,-1 0 0,1 0 0,-1-1 0,0 1 0,1-1 0,-1 1 0,0-1 0,0 1 0,0-1 0,0 0 0,0 1 0,0-1 0,0 0 0,0 0 0,-1 0 0,1 1 0,-1-1 0,0 0 0,1 0 0,-1 0 0,0 0 0,0 0 0,0 0 0,0 0 0,-1 0 0,1 0 0,0 0 0,-1 0 0,1 0 0,-1 1 0,0-1 0,0 0 0,0 0 0,-1-2 0,0-1 0,-1 0 0,0 0 0,0 0 0,0 0 0,-1 0 0,0 1 0,0 0 0,0-1 0,0 1 0,-1 1 0,-8-7 0,11 9 0,0 0 0,0 1 0,-1-1 0,1 1 0,0-1 0,0 1 0,-1 0 0,1 0 0,0 0 0,-1 0 0,1 0 0,0 0 0,0 1 0,-1-1 0,1 1 0,0-1 0,0 1 0,0 0 0,0 0 0,0 0 0,0 0 0,0 0 0,0 1 0,0-1 0,0 0 0,0 1 0,1 0 0,-1-1 0,1 1 0,-1 0 0,1 0 0,0 0 0,0 0 0,0 0 0,0 0 0,0 0 0,0 0 0,0 0 0,1 0 0,-1 1 0,1-1 0,-1 0 0,1 0 0,0 1 0,0-1 0,0 0 0,0 1 0,1-1 0,-1 0 0,0 0 0,1 1 0,0-1 0,-1 0 0,1 0 0,0 0 0,0 0 0,0 0 0,1 0 0,1 3 0,-3-5 0,1 1 0,-1 0 0,1-1 0,-1 1 0,1 0 0,0-1 0,-1 1 0,1 0 0,0-1 0,-1 1 0,1-1 0,0 0 0,0 1 0,-1-1 0,1 1 0,0-1 0,0 0 0,0 0 0,-1 1 0,1-1 0,0 0 0,0 0 0,0 0 0,0 0 0,0 0 0,0 0 0,-1 0 0,1 0 0,0-1 0,0 1 0,0 0 0,0 0 0,-1-1 0,1 1 0,0 0 0,0-1 0,-1 1 0,1-1 0,0 1 0,0-1 0,-1 1 0,1-1 0,-1 0 0,1 1 0,-1-1 0,1 0 0,-1 0 0,1 1 0,-1-1 0,1 0 0,-1 0 0,1-1 0,0-1 0,1-1 0,-1 1 0,0-1 0,0 0 0,0 1 0,-1-1 0,1 0 0,-1 1 0,0-1 0,0 0 0,-1-6 0,-1 7 9,0-1-1,1 0 1,-2 0-1,1 1 1,0-1 0,-1 1-1,1-1 1,-1 1-1,0 0 1,0 0-1,-1 1 1,1-1-1,-5-3 1,7 5-44,0 1-1,0-1 1,-1 0 0,1 0-1,0 0 1,0 1-1,-1-1 1,1 0 0,0 1-1,-1-1 1,1 1 0,0 0-1,-1-1 1,1 1 0,-1 0-1,1 0 1,-1 0 0,1 0-1,-1 0 1,1 0-1,0 1 1,-1-1 0,1 0-1,-1 1 1,1-1 0,0 1-1,-1-1 1,1 1 0,0 0-1,0-1 1,-1 1 0,1 0-1,0 0 1,0 0-1,0 0 1,0 0 0,0 0-1,0 0 1,0 0 0,1 1-1,-2 1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0.11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2671 24575,'10'-1'0,"0"-1"0,0-1 0,0 0 0,0 0 0,-1-1 0,1 0 0,-1-1 0,12-7 0,21-10 0,330-121 0,-331 126 0,0-2 0,47-29 0,48-23 0,67-32 0,-36 16 0,410-235 0,-527 292 0,282-190 0,-229 150 0,-70 49 0,-1-1 0,43-37 0,26-50 0,-56 59 0,-18 21 0,-2-1 0,0-1 0,-2-1 0,-2-1 0,-1-1 0,31-72 0,-33 47 0,-1 0 0,-4-1 0,-2 0 0,-3-1 0,-2 0 0,-3-75 0,-1 38 0,-5-103 0,-15 96 0,15 91-1365,-1 2-5461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11.79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1 168 24575,'2'-16'0,"0"1"0,2 0 0,-1-1 0,2 1 0,0 1 0,1-1 0,1 1 0,12-22 0,-18 35 0,0 0 0,-1 1 0,1-1 0,0 0 0,0 0 0,-1 0 0,1 1 0,0-1 0,0 0 0,0 1 0,0-1 0,0 1 0,0-1 0,0 1 0,0-1 0,0 1 0,0 0 0,1-1 0,-1 1 0,0 0 0,0 0 0,0 0 0,0 0 0,0 0 0,0 0 0,1 0 0,-1 1 0,0-1 0,0 0 0,0 1 0,0-1 0,0 0 0,0 1 0,1 0 0,41 29 0,-15-10 0,63 28-1365,-78-42-5461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29:26.69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40 0 24575,'-1'1'0,"0"0"0,-1 0 0,1 0 0,0 0 0,0 0 0,0 0 0,0 1 0,0-1 0,0 0 0,0 1 0,0-1 0,0 0 0,0 1 0,1-1 0,-1 1 0,1-1 0,-1 1 0,1-1 0,-1 3 0,-9 34 0,10-35 0,-6 33 0,2 1 0,2 0 0,5 70 0,-1-21 0,-1-63 0,9 45 0,-2-18 0,6 29 0,3 0 0,4-1 0,60 144 0,91 138 0,-94-208 0,73 116 0,12-30 0,18-21 0,-99-115 0,68 79 0,-91-117 0,102 84 0,-96-95 0,79 83 0,-99-87 0,99 93 0,110 61 0,-191-154 0,101 67 0,231 124 0,-371-227 0,-1 2 0,0 1 0,28 26 0,-35-28 0,-1 0 0,2-2 0,0 0 0,1-1 0,30 15 0,220 101 0,19 6 0,16-1 0,-139-63 0,-127-54 0,14 2 0,97 20 0,-89-25 0,66 23 0,0 8 0,162 32 0,-233-63 0,-1 2 0,-1 2 0,99 45 0,-137-56 0,-1-1 0,1 0 0,0 0 0,0-2 0,21 2 0,-5 0 0,-6-2 0,0-1 0,0-1 0,0-2 0,32-4 0,53-3 0,25 18 0,14 0 0,-65-1 0,-71-6 0,-1-2-1365,-2-1-5461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2.041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54 0 24575,'-1'10'0,"0"0"0,-1-1 0,0 1 0,-1-1 0,0 1 0,0-1 0,-8 14 0,6-13 0,1 0 0,0 0 0,0 0 0,1 1 0,0-1 0,-1 16 0,3-18 0,1-1 0,0 1 0,1-1 0,0 1 0,0-1 0,0 0 0,1 0 0,0 1 0,1-1 0,-1 0 0,1-1 0,1 1 0,6 11 0,-4-11 0,0 0 0,1 0 0,-1-1 0,1 0 0,1 0 0,-1-1 0,1 1 0,0-2 0,0 1 0,15 5 0,66 22 0,150 33 0,-194-54 0,-10-5 0,-1-1 0,45 1 0,19 1 0,-35 1 0,6 0 0,-1 3 0,86 25 0,25 10 0,-121-34 0,0 3 0,105 43 0,-94-27 0,2-2 0,125 32 0,-67-26 0,-55-20-1365,-63-12-5461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1.405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77 10120 24575,'-1'-8'0,"0"0"0,-1 0 0,-1 1 0,1-1 0,-1 1 0,0-1 0,-1 1 0,0 0 0,-7-11 0,-18-37 0,25 33 0,0-1 0,1 1 0,1-1 0,2 1 0,3-45 0,0-2 0,-1 42 0,2 1 0,1-1 0,1 1 0,1 0 0,1 1 0,18-38 0,11-35 0,-17 40 0,2 1 0,35-62 0,70-103 0,-63 114 0,31-37 0,-14 25 0,9-12 0,6 5 0,116-120 0,-142 163 0,44-46 0,155-162 0,53-72 0,-62 97 0,47-37 0,-291 289 0,33-32 0,238-235 0,-69 76 0,-37 39 0,186-185 0,-248 227 0,-17 15 0,162-169 0,-263 278 0,302-294 0,26 29 0,-157 139 0,100-82 0,-258 195 0,-1 0 0,-1-1 0,21-31 0,21-26 0,235-197 0,24 24 0,-258 203 0,149-123 0,270-210 0,175-56 0,-258 179 0,-36 8 0,179-116 0,-151 107 0,3-2 0,-365 240 0,37-33 0,15-11 0,248-181 0,-138 79 0,-155 139 0,146-123 0,-118 80 0,-39 45 0,-1 0 0,25-20 0,5-2 0,-26 23 0,0 1 0,35-24 0,-26 23 0,0-2 0,-1 0 0,29-32 0,-16 25-1365,-31 23-5461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03.41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22 24575,'1'-1'0,"-1"0"0,1 0 0,-1 0 0,1 0 0,-1 0 0,1 0 0,0 0 0,-1 1 0,1-1 0,0 0 0,0 0 0,0 1 0,-1-1 0,1 1 0,0-1 0,0 1 0,0-1 0,0 1 0,0-1 0,0 1 0,0 0 0,0-1 0,0 1 0,0 0 0,1 0 0,-1 0 0,1 0 0,37-3 0,-35 3 0,17-1 0,-12 0 0,1 1 0,0 0 0,-1 0 0,1 1 0,13 2 0,-21-2 0,0 0 0,0-1 0,0 1 0,0 0 0,0 0 0,0 0 0,0 0 0,-1 0 0,1 1 0,0-1 0,-1 1 0,1-1 0,-1 1 0,1-1 0,-1 1 0,0 0 0,1 0 0,-1-1 0,0 1 0,0 0 0,0 0 0,-1 0 0,1 0 0,0 0 0,-1 0 0,1 1 0,-1-1 0,0 0 0,0 3 0,1 6-151,0 1-1,1 0 0,0-1 0,0 0 1,2 1-1,-1-1 0,1 0 1,8 14-1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65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47 1 24575,'-2'0'0,"0"1"0,0-1 0,0 0 0,-1 1 0,1-1 0,0 1 0,1 0 0,-1 0 0,-1 0 0,2-1 0,-1 2 0,0-1 0,0 0 0,1 0 0,-1 1 0,1-1 0,0 1 0,-1-1 0,1 1 0,-1 0 0,2 0 0,-2-1 0,1 1 0,0 0 0,0 0 0,1 0 0,-1 0 0,-1 3 0,2-3 0,0-1 0,0 1 0,0 0 0,-1-1 0,1 1 0,0-1 0,0 1 0,0-1 0,1 1 0,-1 0 0,0-1 0,0 1 0,1-1 0,0 1 0,-1 0 0,1-1 0,-1 1 0,2-1 0,-2 1 0,1-1 0,1 0 0,-2 0 0,2 1 0,-2-2 0,2 2 0,-1-1 0,0 0 0,0 0 0,1 0 0,-1 0 0,1-1 0,-1 1 0,1 0 0,0-1 0,-1 1 0,1-1 0,1 1 0,1-1 0,1 1 0,0-1 0,-1 0 0,0-1 0,0 0 0,1 1 0,0-1 0,-1 0 0,0 0 0,1-1 0,5-3 0,-9 5 0,0 0 0,-1 0 0,1-1 0,1 0 0,-2 0 0,1 1 0,0-1 0,-1 1 0,1-1 0,0 0 0,0 0 0,-1 0 0,1 1 0,0-1 0,-1 0 0,0 0 0,1 0 0,0 0 0,-1 0 0,1-2 0,-1 2 0,-1 0 0,1 0 0,0 0 0,-1-1 0,0 1 0,1 0 0,0 0 0,-1 0 0,0 0 0,1 0 0,-1 0 0,0 0 0,0 0 0,0 0 0,0 0 0,1 0 0,-2 1 0,1-1 0,1 0 0,-2 1 0,1-1 0,-1-1 0,0 2-28,1-1-1,0 0 1,0 1-1,-1-1 1,2 1 0,-2-1-1,1 0 1,-1 1-1,1 0 1,-1 0-1,2 0 1,-2 0-1,1 0 1,-1 0 0,1 0-1,0 0 1,-1 0-1,1 0 1,-1 0-1,1 0 1,0 1-1,0-1 1,-1 1 0,1 0-1,-1-1 1,2 1-1,-2 0 1,2-1-1,-2 1 1,2 0-1,-2 0 1,1 0 0,0 0-1,0 0 1,1 0-1,-1 0 1,0 0-1,0 0 1,1 1-1,-1-1 1,0 0 0,1 0-1,0 1 1,0-1-1,-1 0 1,1 0-1,-1 4 1,3 2-6798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5:16.49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73 24 24575,'-2'1'0,"0"-1"0,0 1 0,0-1 0,1 1 0,-1 0 0,0 0 0,1 0 0,-1 0 0,1 0 0,-1 0 0,1 0 0,-1 0 0,1 1 0,0-1 0,0 1 0,0-1 0,-1 1 0,1-1 0,1 1 0,-1-1 0,0 1 0,0 0 0,1 0 0,-1-1 0,1 1 0,-1 0 0,1 0 0,0 0 0,-1 0 0,1-1 0,0 1 0,1 2 0,-2 0 0,1 0 0,0 0 0,0 1 0,0-1 0,0 0 0,1 0 0,-1 0 0,1 0 0,0 0 0,1 0 0,-1 0 0,1 0 0,2 5 0,-2-7 0,-1 0 0,1 0 0,-1 0 0,1-1 0,0 1 0,0 0 0,-1-1 0,1 1 0,0-1 0,1 0 0,-1 0 0,0 0 0,0 0 0,0 0 0,1 0 0,-1-1 0,0 1 0,1-1 0,-1 1 0,0-1 0,1 0 0,-1 0 0,1 0 0,-1 0 0,0-1 0,1 1 0,-1-1 0,1 1 0,-1-1 0,0 0 0,3-1 0,-3 0 0,0 1 0,0-1 0,0 0 0,0 0 0,0 0 0,-1 0 0,1 0 0,-1 0 0,1 0 0,-1-1 0,0 1 0,0-1 0,0 1 0,0-1 0,0 1 0,-1-1 0,1 1 0,-1-1 0,0 1 0,0-1 0,0 0 0,0 1 0,0-1 0,0 0 0,-1 1 0,1-1 0,-1 1 0,-1-4 0,2 3 0,-1 1 0,0 0 0,0 0 0,0 0 0,0 0 0,0-1 0,0 2 0,-1-1 0,1 0 0,-1 0 0,1 0 0,-1 0 0,0 1 0,0-1 0,1 1 0,-1 0 0,0-1 0,0 1 0,-1 0 0,1 0 0,0 0 0,0 0 0,0 1 0,-1-1 0,1 1 0,0-1 0,-1 1 0,1 0 0,0 0 0,-1 0 0,1 0 0,0 0 0,-1 0 0,1 1 0,0-1 0,-1 1 0,1-1 0,0 1 0,0 0 0,-1 0 0,1 0 0,0 1 0,0-1 0,0 0 0,1 1 0,-1-1 0,0 1 0,0-1 0,1 1 0,-1 0 0,1 0 0,-1 0 0,1 0 0,0 0 0,0 0 0,0 0 0,0 0 0,0 1 0,1-1 0,-1 0 0,0 0 0,1 1 0,0-1 0,0 0 0,-1 1 0,1-1 0,1 1 0,-1-1 0,1 5 0,0-5 0,-1 1 0,1 0 0,0-1 0,0 1 0,0-1 0,0 1 0,1-1 0,-1 1 0,0-1 0,1 0 0,0 0 0,0 0 0,0 0 0,0 0 0,0 0 0,0 0 0,0-1 0,0 1 0,1-1 0,-1 0 0,0 1 0,1-1 0,0 0 0,-1 0 0,1-1 0,-1 1 0,1 0 0,0-1 0,0 0 0,-1 0 0,1 1 0,0-2 0,-1 1 0,1 0 0,0 0 0,0-1 0,-1 0 0,1 1 0,-1-1 0,1 0 0,0 0 0,-1-1 0,0 1 0,1 0 0,-1-1 0,0 0 0,0 1 0,0-1 0,0 0 0,0 0 0,0 0 0,0 0 0,-1 0 0,1-1 0,-1 1 0,1 0 0,-1-1 0,0 1 0,0-1 0,0 0 0,0 1 0,-1-1 0,1 0 0,-1 1 0,1-6 0,-1 4 0,0 0 0,0-1 0,0 1 0,0 0 0,-1-1 0,1 1 0,-1 0 0,0 0 0,-1 0 0,1-1 0,-1 1 0,1 1 0,-1-1 0,-1 0 0,-1-4 0,2 7 0,1-1 0,0 1 0,-1-1 0,1 1 0,-1 0 0,0 0 0,1 0 0,-1 0 0,0 0 0,0 0 0,1 0 0,-1 0 0,0 0 0,0 1 0,0-1 0,0 1 0,0 0 0,0 0 0,0-1 0,0 1 0,0 0 0,0 1 0,0-1 0,0 0 0,0 1 0,0-1 0,0 1 0,0-1 0,0 1 0,0 0 0,0 0 0,1 0 0,-1 0 0,-2 1 0,2 0 0,0-1 0,0 1 0,0-1 0,0 1 0,0-1 0,1 1 0,-1 0 0,0 0 0,1 0 0,0 0 0,-1 0 0,1 0 0,0 0 0,0 1 0,0-1 0,0 0 0,1 1 0,-1-1 0,1 0 0,-1 1 0,1-1 0,0 1 0,0-1 0,0 1 0,0-1 0,0 0 0,0 1 0,1-1 0,-1 1 0,1-1 0,0 0 0,0 1 0,0-1 0,0 0 0,0 0 0,0 0 0,1 0 0,-1 0 0,1 0 0,-1 0 0,1 0 0,0 0 0,0-1 0,-1 1 0,5 2 0,-4-3 0,0 1 0,0 0 0,0-1 0,0 0 0,0 0 0,1 1 0,-1-1 0,0 0 0,1-1 0,-1 1 0,0 0 0,1-1 0,-1 1 0,1-1 0,-1 0 0,1 0 0,-1 0 0,1 0 0,2-1 0,-3 1 0,0-1 0,0 0 0,0-1 0,0 1 0,0 0 0,0-1 0,0 1 0,0-1 0,0 1 0,-1-1 0,1 0 0,-1 0 0,1 0 0,-1 0 0,0 0 0,0 0 0,0 0 0,0 0 0,0 0 0,0-1 0,-1 1 0,1 0 0,-1 0 0,1-1 0,-1-2 0,1 3 0,-1 0 0,1-1 0,-1 1 0,1-1 0,-1 1 0,0-1 0,0 1 0,0 0 0,-1-1 0,1 1 0,0-1 0,-1 1 0,0 0 0,1-1 0,-1 1 0,0 0 0,0 0 0,0-1 0,-1 1 0,1 0 0,0 0 0,-1 0 0,1 1 0,-1-1 0,0 0 0,0 0 0,0 1 0,0-1 0,0 1 0,0 0 0,0 0 0,0-1 0,-4 0 0,2 1 0,1 1 0,0-1 0,0 1 0,0 0 0,0 0 0,-1 0 0,1 0 0,0 0 0,0 1 0,0 0 0,0 0 0,-1-1 0,1 2 0,1-1 0,-1 0 0,0 1 0,0-1 0,0 1 0,1 0 0,-1 0 0,1 0 0,-1 0 0,1 0 0,0 0 0,-3 5 0,2-4 0,1 0 0,0 0 0,-1 0 0,1 1 0,1-1 0,-1 1 0,0-1 0,1 1 0,0 0 0,0 0 0,0-1 0,0 1 0,1 0 0,-1 0 0,1 0 0,0 0 0,1 7 0,0-9 0,0 0 0,0 1 0,0-1 0,0 0 0,0 0 0,1 0 0,-1 0 0,1 0 0,-1-1 0,1 1 0,0 0 0,0-1 0,0 1 0,-1-1 0,2 1 0,-1-1 0,0 0 0,0 0 0,0 0 0,0 0 0,1-1 0,-1 1 0,0 0 0,1-1 0,-1 0 0,1 1 0,-1-1 0,0 0 0,1 0 0,2-1 0,-1 1 0,-1-1 0,1 0 0,0 0 0,0 0 0,-1 0 0,1-1 0,-1 1 0,1-1 0,-1 0 0,0 0 0,1 0 0,-1 0 0,0-1 0,-1 1 0,1-1 0,0 0 0,-1 0 0,1 0 0,-1 0 0,0 0 0,0 0 0,0-1 0,0 1 0,-1 0 0,0-1 0,1 0 0,-1 1 0,0-1 0,-1 0 0,1 0 0,-1 0 0,0 1 0,0-1 0,0 0 0,0 0 0,0 0 0,-1 1 0,0-1 0,0 0 0,-2-5 0,2 7 0,0 0 0,1 0 0,-1 1 0,-1-1 0,1 0 0,0 1 0,0-1 0,-1 1 0,1 0 0,-1-1 0,1 1 0,-1 0 0,1 0 0,-1 0 0,0 0 0,1 0 0,-1 0 0,0 1 0,0-1 0,0 0 0,0 1 0,0-1 0,0 1 0,0 0 0,0 0 0,1 0 0,-1 0 0,0 0 0,0 0 0,0 0 0,0 1 0,0-1 0,0 1 0,0-1 0,0 1 0,0 0 0,-2 2 0,-2-1 0,1 1 0,0-1 0,0 1 0,0 0 0,0 1 0,0 0 0,1-1 0,0 1 0,-1 1 0,2-1 0,-7 8 0,9-11 0,0 1 0,0 0 0,0-1 0,0 1 0,0 0 0,1 0 0,-1-1 0,0 1 0,1 0 0,-1 0 0,1 0 0,0 0 0,-1 0 0,1 0 0,0 0 0,0 0 0,1 0 0,-1 0 0,0-1 0,1 1 0,-1 0 0,1 0 0,-1 0 0,1 0 0,0-1 0,0 1 0,0 0 0,0 0 0,0-1 0,0 1 0,0-1 0,0 1 0,1-1 0,-1 0 0,1 1 0,-1-1 0,1 0 0,-1 0 0,1 0 0,0 0 0,0 0 0,-1 0 0,1-1 0,0 1 0,0-1 0,0 1 0,0-1 0,3 1 0,-1 0 0,-1-1 0,1 1 0,-1-1 0,1 0 0,-1 0 0,1 0 0,-1-1 0,0 1 0,1-1 0,-1 1 0,1-1 0,-1 0 0,0-1 0,0 1 0,1-1 0,-1 1 0,0-1 0,0 0 0,-1 0 0,1 0 0,0 0 0,-1-1 0,1 1 0,-1-1 0,0 1 0,0-1 0,0 0 0,2-4 0,-2 5 0,-1 0 0,0 0 0,0 0 0,-1 0 0,1 0 0,0 0 0,-1-1 0,1 1 0,-1 0 0,0-1 0,1 1 0,-1 0 0,0-1 0,-1 1 0,1 0 0,0 0 0,-1-1 0,1 1 0,-1 0 0,0 0 0,1-1 0,-1 1 0,0 0 0,-1 0 0,1 0 0,0 0 0,0 0 0,-1 1 0,1-1 0,-1 0 0,-2-1 0,0 1 0,1 0 0,-1 0 0,0 0 0,-1 1 0,1 0 0,0 0 0,0 0 0,0 0 0,-1 0 0,1 1 0,0 0 0,-1 0 0,1 0 0,0 1 0,-6 0 0,6 0 0,0 0 0,-1 0 0,1 0 0,0 0 0,0 1 0,0-1 0,0 1 0,0 0 0,0 0 0,1 1 0,-1-1 0,0 1 0,1 0 0,-6 6 0,8-7 0,0 0 0,0 0 0,0-1 0,0 1 0,1 0 0,-1 1 0,0-1 0,1 0 0,0 0 0,-1 0 0,1 0 0,0 0 0,0 0 0,0 0 0,1 1 0,-1-1 0,0 0 0,1 0 0,-1 0 0,1 0 0,0 0 0,0 0 0,0 0 0,0 0 0,0 0 0,0-1 0,0 1 0,1 0 0,-1-1 0,0 1 0,1-1 0,2 3 0,-1-2 0,0 1 0,-1-1 0,1 0 0,0 0 0,0 0 0,1-1 0,-1 1 0,0-1 0,0 0 0,1 1 0,-1-1 0,1-1 0,-1 1 0,1-1 0,-1 1 0,1-1 0,-1 0 0,1 0 0,0 0 0,-1-1 0,5 0 0,-7 0 0,1 1 0,-1-1 0,1 1 0,-1-1 0,1 0 0,-1 1 0,0-1 0,1 0 0,-1 0 0,0 0 0,0 0 0,1 0 0,-1 0 0,0 0 0,0-1 0,0 1 0,0 0 0,-1-1 0,2-1 0,-1 1 0,-1 0 0,1 0 0,-1-1 0,0 1 0,0 0 0,0 0 0,0 0 0,0 0 0,-1 0 0,1-1 0,-1 1 0,1 0 0,-1 0 0,0 0 0,0 0 0,1 0 0,-1 0 0,-2-2 0,1 2 0,1-1 0,0 1 0,-1 0 0,0 0 0,1 0 0,-1 0 0,0 1 0,0-1 0,0 0 0,0 1 0,0-1 0,-1 1 0,1 0 0,0-1 0,-1 1 0,1 1 0,-1-1 0,1 0 0,-1 0 0,1 1 0,-1-1 0,1 1 0,-1 0 0,0 0 0,1 0 0,-4 1 0,4-1 0,0 1 0,1-1 0,-1 1 0,0 0 0,1-1 0,-1 1 0,0 0 0,1 0 0,-1 1 0,1-1 0,-1 0 0,1 0 0,0 1 0,-1-1 0,1 0 0,0 1 0,0 0 0,0-1 0,0 1 0,0-1 0,1 1 0,-1 0 0,0 0 0,1-1 0,-1 1 0,1 0 0,0 0 0,0 0 0,0 0 0,-1 0 0,2-1 0,-1 1 0,0 0 0,0 0 0,0 0 0,2 2 0,-2-1 0,1-1 0,0 0 0,-1 0 0,1 0 0,0-1 0,0 1 0,0 0 0,1 0 0,-1 0 0,0-1 0,1 1 0,-1-1 0,1 1 0,-1-1 0,1 1 0,0-1 0,-1 0 0,1 0 0,0 0 0,0 0 0,0 0 0,0 0 0,0 0 0,0-1 0,0 1 0,0-1 0,0 0 0,0 1 0,1-1 0,2 0 0,-3 0 0,-1 0 0,1 0 0,-1 0 0,0-1 0,1 1 0,-1 0 0,1 0 0,-1-1 0,0 1 0,1-1 0,-1 1 0,0-1 0,0 1 0,1-1 0,-1 0 0,0 0 0,0 0 0,0 0 0,0 0 0,0 0 0,0 0 0,0 0 0,0 0 0,-1 0 0,1 0 0,0 0 0,-1-1 0,1 1 0,0 0 0,-1-1 0,0 1 0,1 0 0,-1-1 0,0 1 0,0 0 0,1-1 0,-1 1 0,0-1 0,-1 1 0,1 0 0,0-1 0,0 1 0,0-1 0,-2-1 0,3 2 2,-1 1 1,0-1-1,0 1 0,0-1 0,0 1 1,0-1-1,0 1 0,0-1 0,-1 1 0,1-1 1,0 1-1,0 0 0,0-1 0,0 1 1,-1-1-1,1 1 0,0-1 0,0 1 0,-1-1 1,1 1-1,0 0 0,-1-1 0,1 1 0,0 0 1,-1-1-1,1 1 0,0 0 0,-1-1 1,1 1-1,-1 0 0,1 0 0,-1 0 0,1-1 1,-1 1-1,1 0 0,-1 0 0,1 0 0,-1 0 1,1 0-1,-1 0 0,1 0 0,-1 0 1,1 0-1,-1 0 0,1 0 0,-1 0 0,1 0 1,-1 0-1,1 1 0,-1-1 0,1 0 1,0 0-1,-1 1 0,0 0-76,0 0-1,0 0 1,0 0 0,0 0 0,1 1-1,-1-1 1,0 0 0,1 0 0,-1 1-1,1-1 1,-1 0 0,1 1 0,0-1-1,0 1 1,0-1 0,0 0 0,0 1-1,0-1 1,0 3 0,2 7-6752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0.02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5559 24575,'4'-2'0,"-1"-1"0,0 0 0,0 1 0,0-1 0,0-1 0,0 1 0,-1 0 0,1-1 0,3-6 0,1-1 0,21-22 0,3 2 0,0 0 0,2 2 0,52-35 0,42-24 0,122-95 0,11-36 0,-209 181 0,2 1 0,88-44 0,-66 39 0,92-71 0,-59 37 0,268-171 0,81-51 0,70-35 0,-465 290 0,83-50 0,49-30 0,29-16 0,-147 93 0,85-67 0,-31 20 0,199-159 0,-235 176 0,257-198 0,-32 25 0,-189 139 0,-6 4 0,-71 63 0,-3-3 0,-2-2 0,64-82 0,-10 11 0,-51 64 0,83-101 0,-85 90 0,3-4 0,43-78 0,-85 129 0,0-1 0,-2 0 0,-1-1 0,0 0 0,-2 0 0,0 0 0,2-28 0,-1-1 0,-1 10 0,0-46 0,-5 75 0,1-17 0,-2 0 0,-1 0 0,-1 1 0,-1-1 0,-10-35 0,-41-130 0,51 176 32,1 0-1,1-1 0,0-24 0,1 24-527,0-1-1,-7-33 0,5 40-6329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05.34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0 238 24575,'3'-2'0,"0"-1"0,0 1 0,-1-1 0,1 0 0,-1 0 0,1 0 0,-1 0 0,0 0 0,0 0 0,-1 0 0,1-1 0,-1 1 0,3-8 0,-2 5 0,17-46 0,-15 39 0,0 0 0,1 1 0,0-1 0,0 1 0,2 0 0,-1 1 0,2-1 0,13-16 0,-19 27 0,-1 0 0,0 1 0,1-1 0,-1 1 0,0-1 0,1 1 0,-1 0 0,0 0 0,1 0 0,-1-1 0,1 1 0,-1 0 0,1 1 0,-1-1 0,0 0 0,1 0 0,-1 1 0,1-1 0,-1 1 0,0-1 0,0 1 0,1-1 0,-1 1 0,0 0 0,0 0 0,2 1 0,40 31 0,-25-18 0,-12-11-124,0 0 0,0 0 0,1 0 0,-1-1 0,1 0 0,0 0-1,0 0 1,0-1 0,0 0 0,9 1 0,-6-5-6702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6:53.168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266 0 24575,'-3'3'0,"0"-1"0,0 1 0,0 0 0,0-1 0,0 1 0,1 1 0,-1-1 0,1 0 0,0 0 0,0 1 0,0 0 0,-1 4 0,-3 2 0,-20 32 0,-4 4 0,-44 94 0,57-95 0,2 0 0,2 1 0,2 0 0,2 1 0,-5 78 0,8-53 0,-4 86 0,11-91 0,4 1 0,2 0 0,21 86 0,-21-124 0,-2-4 0,1 1 0,2-1 0,0 1 0,2-2 0,1 0 0,0 0 0,17 24 0,169 215 0,-123-168 0,-17-19 0,81 83 0,-109-132 0,-1 1 0,-2 2 0,-1 0 0,-1 1 0,27 51 0,-27-41 0,2-1 0,1-1 0,2-1 0,1-2 0,47 44 0,193 147 0,-88-67 0,-113-97 0,90 66 0,224 186 0,-201-157 0,158 105 0,-339-263 0,281 225 0,210 116 0,-227-196 0,-178-102 0,19 5 0,190 60 0,-231-87 0,-28-13 0,0-1 0,1-1 0,0-3 0,0-1 0,74-3 0,-54-1 0,57 3 0,123-4 0,27-34 0,-18 1 0,2-15 0,-110 19 0,72-11 0,-197 39-1365,-3-1-5461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7.423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2890 24575,'52'-17'0,"168"-38"0,122-25 0,-252 60 0,-2-4 0,113-46 0,-117 40 0,426-138 0,-67 28 0,93-86 0,-357 120 0,-35 18 0,-92 57 0,-3-3 0,61-53 0,1-1 0,-80 62 0,-2-1 0,-1-2 0,41-51 0,-16 16 0,-24 27 0,-1-1 0,-1-1 0,-3-2 0,-1 0 0,-2-2 0,28-81 0,-42 103 0,-1-2 0,-1 1 0,-1 0 0,-1-1 0,-1 0 0,-1 0 0,-1 0 0,0 0 0,-2 0 0,-1 1 0,-1-1 0,-1 1 0,-1 0 0,-1 0 0,-1 0 0,0 1 0,-14-22 0,11 22 0,-1 1 0,0 1 0,-2 0 0,0 0 0,-1 2 0,-18-17 0,-25-20 0,30 29 0,2 0 0,0-2 0,-35-49 0,-19-48 0,-11 4-1365,83 106-5461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7:48.687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0 213 24575,'2'0'0,"-1"-1"0,0 1 0,0-1 0,0 1 0,1-1 0,-1 1 0,0-1 0,0 0 0,0 0 0,0 1 0,0-1 0,0 0 0,0 0 0,-1 0 0,1 0 0,0 0 0,0 0 0,-1-1 0,1 1 0,0 0 0,-1 0 0,1-3 0,12-33 0,-11 28 0,9-39 0,-10 40 0,0-1 0,1 1 0,0 0 0,1 0 0,0 0 0,0 0 0,4-8 0,-5 14 0,0 0 0,-1 0 0,1 1 0,0-1 0,0 0 0,0 1 0,0-1 0,0 1 0,1 0 0,-1-1 0,0 1 0,0 0 0,1 1 0,-1-1 0,1 0 0,-1 1 0,1-1 0,-1 1 0,1 0 0,-1-1 0,1 1 0,0 1 0,-1-1 0,1 0 0,-1 1 0,1-1 0,-1 1 0,4 1 0,64 17 29,-37-10-726,52 10 0,-65-17-6129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3:38:57.386"/>
    </inkml:context>
    <inkml:brush xml:id="br0">
      <inkml:brushProperty name="width" value="0.05" units="cm"/>
      <inkml:brushProperty name="height" value="0.05" units="cm"/>
      <inkml:brushProperty name="color" value="#FF3399"/>
    </inkml:brush>
  </inkml:definitions>
  <inkml:trace contextRef="#ctx0" brushRef="#br0">1 1 24575,'5'2'0,"1"1"0,0 0 0,-1 1 0,1-1 0,-1 1 0,0 0 0,0 0 0,0 1 0,-1 0 0,5 6 0,-3-5 0,26 27 0,29 32 0,2-3 0,120 89 0,-118-104 0,-36-25 0,1-1 0,1-1 0,1-1 0,50 20 0,214 62 0,-84-2 0,-15-7 0,-146-70 0,0 2 0,-2 2 0,66 47 0,99 79 0,-131-100 0,1-4 0,143 58 0,-8-5 0,-53-12 0,148 70 0,57 20 0,-305-146 0,400 220 0,-47-24 0,-166-73 0,-49-4 0,-52-37 0,48 50 0,-22-18 0,21 9 0,216 217 0,-303-243 0,3 4 0,-52-69 0,-2 3 0,52 77 0,29 36 0,-25-37 0,-36-33 0,76 139 0,-31-15 0,-106-192 0,29 90 0,-25-62 0,3 4 0,69 132 0,-52-133 0,57 111 0,-3 0 0,-23-46 0,35 73 0,163 281 0,-263-473 0,-1 0 0,-1 0 0,0 1 0,-2 0 0,0 0 0,-2 1 0,0 0 0,0 22 0,2-7 0,1-1 0,2 0 0,2-1 0,1 1 0,28 55 0,21 62 0,-53-128 0,14 56 0,-13-35 0,3-1 0,31 80 0,-22-71 0,14 63 0,-11 3 0,-24-119-38,0-1 0,0 0 0,0 1 1,0-1-1,0 0 0,0 1 0,0-1 0,0 0 0,0 1 0,0-1 0,1 0 0,-1 1 0,0-1 0,0 0 0,0 0 0,0 1 1,1-1-1,-1 0 0,0 0 0,0 1 0,1-1 0,-1 0 0,0 0 0,0 0 0,1 1 0,-1-1 0,0 0 0,1 0 0,-1 0 1,0 0-1,1 0 0,-1 0 0,0 0 0,1 0 0,-1 1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2694 24575,'-15'-4'0,"17"-6"0,22-7 0,128-28 0,6-2 0,419-182 0,-367 152 0,67-27 0,-219 78 0,-2-2 0,90-60 0,98-58 0,-20 14 0,169-127 0,-23-22 0,-238 179 0,-87 70 0,-1-2 0,-1-1 0,-2-3 0,62-73 0,-85 89 0,-1-1 0,-1-1 0,-1 0 0,-1 0 0,-2-2 0,0 0 0,-2 0 0,13-51 0,-18 55 0,-3 15 0,0-1 0,-1 1 0,0-1 0,0 0 0,0 1 0,-1-1 0,0 0 0,-1 0 0,1 1 0,-1-1 0,-1 0 0,0 1 0,0-1 0,0 1 0,-6-11 0,-8-19 0,13 29 0,0-1 0,0 1 0,-1 0 0,-1 0 0,1 0 0,-1 0 0,-1 1 0,1 0 0,-1 0 0,0 1 0,-1-1 0,-11-8 0,6 7 0,0-2 0,0 0 0,1 0 0,1-1 0,-19-23 0,21 25 0,-1 0 0,0 1 0,0 0 0,-1 1 0,0 0 0,-11-6 0,8 5 0,0-1 0,1 0 0,-15-14 0,15 11 0,0 0 0,-1 0 0,0 2 0,0-1 0,-1 2 0,-17-10 0,30 19-72,0 0 1,-1-1-1,1 1 0,0 0 0,0 0 0,0 0 0,0 0 0,0 0 1,0 0-1,0 0 0,0 0 0,0 1 0,0-1 0,0 0 0,0 1 1,0-1-1,0 1 0,-2 0 0,-7 5-6754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4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1 199 24575,'1'-10'0,"0"1"0,0 0 0,1 0 0,0 0 0,1 0 0,4-10 0,-3 10 0,0-1 0,-1 0 0,-1 0 0,3-19 0,-5 27 0,0 0 0,0-1 0,0 1 0,0 0 0,1 0 0,-1 0 0,1 0 0,-1 0 0,1 0 0,0 0 0,0 0 0,0 0 0,0 0 0,0 0 0,0 0 0,0 0 0,1 1 0,-1-1 0,1 0 0,-1 1 0,1 0 0,0-1 0,-1 1 0,1 0 0,0 0 0,0 0 0,2-1 0,4 0 0,-1 0 0,1 1 0,-1 0 0,1 1 0,0 0 0,11 1 0,-11-1 0,100 3-1365,-93-3-5461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5T01:23:39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24575,'1'7'0,"-1"1"0,1-1 0,1 0 0,0 0 0,-1 0 0,2 0 0,-1 0 0,1-1 0,0 1 0,1-1 0,-1 1 0,1-1 0,1 0 0,-1-1 0,8 8 0,8 7 0,2 0 0,39 26 0,-5-4 0,-7-4 0,80 46 0,-22-16 0,-67-44 0,0-2 0,57 23 0,-47-23 0,54 32 0,33 37 0,-75-48 0,124 65 0,-153-90 0,-1 2 0,-1 1 0,35 31 0,-30-24 0,45 36 0,105 107 0,-97-83 0,-45-46 0,-3 1 0,42 54 0,53 73 0,8 10 0,-71-95 0,-4-5 0,-52-56 0,110 136 0,-26-33 0,7 9 0,120 106 0,-164-166 0,-28-30 0,8 6 0,-2 2 0,47 81 0,-46-67 0,4-3 0,76 86 0,-115-141 0,-1 0 0,0 1 0,-1 1 0,7 15 0,-7-14 0,1 1 0,17 23 0,-12-20-81,-9-11-79,1-1-1,0 0 1,0 0-1,0 0 1,1 0-1,-1-1 1,10 8-1,-3-8-6665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18 24575,'1'1'0,"-1"1"0,0 0 0,1-1 0,0 1 0,0 0 0,-1-1 0,1 1 0,0-1 0,0 1 0,1-1 0,-1 0 0,0 1 0,0-1 0,1 1 0,-1-2 0,0 2 0,1-1 0,-1-1 0,1 2 0,0-2 0,-1 1 0,1 0 0,0 0 0,1-1 0,0 2 0,0-2 0,0 1 0,0 0 0,0-1 0,0 1 0,1 0 0,-1-1 0,0 0 0,0 0 0,0 0 0,0 0 0,0-1 0,1 0 0,4-1 0,-7 2-49,1-1 1,0 0-1,-1 1 0,1-1 0,0-1 1,-1 2-1,1-2 0,-1 1 0,0-1 1,1 1-1,-1 0 0,1-1 0,-2 1 1,2-1-1,-1 1 0,0-1 0,0 0 1,-1 1-1,1-1 0,0 0 0,0 0 1,-1 1-1,0-1 0,0-1 0,1 2 0,-1-1 1,0-3-1,-2-3-6777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24 24575,'-6'1'0,"0"-1"0,0 1 0,0 0 0,0 0 0,0 0 0,0 1 0,0 0 0,0 0 0,1 1 0,-1-1 0,1 1 0,-7 5 0,10-6 0,0-1 0,0 1 0,0 0 0,0-1 0,1 1 0,-1 0 0,1 0 0,-1 0 0,1 0 0,0 1 0,0-1 0,0 0 0,0 1 0,0-1 0,0 0 0,1 1 0,-1-1 0,1 1 0,0-1 0,0 1 0,0-1 0,0 1 0,0-1 0,0 1 0,0-1 0,1 0 0,0 1 0,-1-1 0,1 1 0,0-1 0,0 0 0,0 0 0,2 3 0,-2-2 0,0-1 0,1 1 0,-1-1 0,1 0 0,-1 0 0,1 0 0,0 0 0,0 0 0,0 0 0,0 0 0,0 0 0,0-1 0,1 1 0,-1-1 0,0 0 0,1 0 0,-1 0 0,1 0 0,0 0 0,-1 0 0,1-1 0,4 1 0,-3-1 0,0 0 0,0 0 0,-1-1 0,1 0 0,0 0 0,0 0 0,-1 0 0,1 0 0,-1-1 0,1 1 0,-1-1 0,1 0 0,-1 0 0,4-4 0,-3 4 0,-1-1 0,0 1 0,0-1 0,0 0 0,-1 1 0,1-1 0,-1 0 0,1-1 0,-1 1 0,0 0 0,0-1 0,-1 1 0,1-1 0,-1 1 0,0-1 0,0 0 0,0 0 0,0 1 0,0-1 0,-1 0 0,0 0 0,0 0 0,0 0 0,0 0 0,0 0 0,-1 0 0,0 1 0,0-1 0,0 0 0,0 0 0,-4-6 0,3 8 0,0-1 0,0 1 0,0 0 0,-1 0 0,1 0 0,-1 0 0,1 0 0,-1 1 0,0-1 0,0 1 0,1 0 0,-1-1 0,0 2 0,0-1 0,0 0 0,-1 0 0,1 1 0,0 0 0,0-1 0,0 1 0,0 0 0,0 1 0,0-1 0,-1 0 0,1 1 0,-4 1 0,4-1 0,-1 0 0,0 0 0,0 1 0,1-1 0,-1 1 0,0 0 0,1 0 0,0 0 0,-1 0 0,1 1 0,0 0 0,0-1 0,1 1 0,-1 0 0,1 0 0,-1 0 0,1 1 0,0-1 0,0 1 0,-2 4 0,3-5 0,0 0 0,1 1 0,-1-1 0,1 0 0,-1 1 0,1-1 0,0 1 0,0-1 0,1 0 0,-1 1 0,1-1 0,0 0 0,0 1 0,0-1 0,0 0 0,0 0 0,1 0 0,-1 0 0,1 0 0,0 0 0,0 0 0,4 4 0,-4-5 0,0 0 0,0-1 0,0 1 0,0-1 0,0 0 0,1 0 0,-1 1 0,0-1 0,1-1 0,-1 1 0,0 0 0,1-1 0,-1 1 0,1-1 0,-1 1 0,1-1 0,-1 0 0,1 0 0,-1-1 0,1 1 0,-1 0 0,1-1 0,-1 1 0,0-1 0,1 0 0,-1 0 0,0 0 0,1 0 0,-1 0 0,0-1 0,4-2 0,-5 3 0,0 1 0,1-1 0,-1 0 0,0-1 0,0 1 0,0 0 0,0 0 0,0 0 0,0-1 0,0 1 0,0 0 0,0-1 0,-1 1 0,1-1 0,0 1 0,-1-1 0,0 1 0,1-1 0,-1 1 0,0-1 0,0 1 0,1-1 0,-1 0 0,-1 1 0,1-1 0,0 1 0,0-1 0,0 0 0,-1 1 0,1-1 0,-1 1 0,1-1 0,-1 1 0,0 0 0,0-1 0,1 1 0,-1-1 0,0 1 0,0 0 0,0 0 0,-1 0 0,1 0 0,-2-2 0,-1-1 0,0 0 0,-1 0 0,1 1 0,-1-1 0,0 1 0,0 0 0,0 0 0,0 1 0,-1 0 0,-10-4 0,14 6 0,-1-1 0,1 1 0,0 0 0,0 0 0,-1 0 0,1 0 0,0 0 0,0 1 0,-1-1 0,1 1 0,0-1 0,0 1 0,0 0 0,0 0 0,0 0 0,0 0 0,0 0 0,0 0 0,0 0 0,0 1 0,1-1 0,-1 1 0,0-1 0,1 1 0,0 0 0,-1 0 0,1-1 0,0 1 0,0 0 0,0 0 0,0 0 0,0 1 0,0-1 0,1 0 0,-1 0 0,0 0 0,1 0 0,0 1 0,0-1 0,0 0 0,0 0 0,0 1 0,0 1 0,0 0 0,0-1 0,1 1 0,-1 0 0,1-1 0,-1 1 0,1-1 0,0 1 0,0-1 0,1 0 0,-1 1 0,1-1 0,-1 0 0,1 0 0,0 0 0,0 0 0,1 0 0,-1 0 0,0-1 0,1 1 0,0-1 0,0 0 0,-1 0 0,1 0 0,1 0 0,-1 0 0,0 0 0,6 1 0,-7-2 0,0-1 0,1 1 0,-1-1 0,1 0 0,-1 1 0,0-1 0,1 0 0,-1-1 0,0 1 0,1 0 0,-1-1 0,0 1 0,1-1 0,-1 0 0,0 0 0,0 0 0,0 0 0,0 0 0,0 0 0,0 0 0,0-1 0,0 1 0,0-1 0,0 0 0,-1 1 0,1-1 0,-1 0 0,1 0 0,-1 0 0,0 0 0,0 0 0,0 0 0,0 0 0,0-1 0,0 1 0,-1 0 0,1 0 0,-1-1 0,1-4 0,0 4 0,-1 0 0,0-1 0,0 1 0,0-1 0,-1 1 0,1-1 0,-1 1 0,0 0 0,1-1 0,-1 1 0,-1 0 0,1 0 0,-1-1 0,1 1 0,-1 0 0,0 1 0,0-1 0,0 0 0,0 0 0,-1 1 0,1-1 0,-1 1 0,1 0 0,-1 0 0,0 0 0,0 0 0,0 0 0,-3-1 0,0 1 0,0 1 0,0 0 0,0 0 0,0 0 0,0 1 0,0 0 0,0 0 0,0 1 0,0-1 0,0 1 0,-8 3 0,12-4 0,1 0 0,-1 1 0,1-1 0,-1 1 0,1-1 0,-1 1 0,1 0 0,0-1 0,-1 1 0,1 0 0,0 0 0,-1 0 0,1 0 0,0 0 0,0 0 0,0 1 0,0-1 0,0 0 0,0 0 0,1 1 0,-1-1 0,0 0 0,0 1 0,1-1 0,-1 1 0,1-1 0,0 1 0,-1-1 0,1 1 0,0-1 0,0 1 0,0 0 0,0-1 0,0 1 0,0-1 0,0 1 0,1-1 0,-1 1 0,1-1 0,-1 1 0,1-1 0,-1 1 0,1-1 0,0 0 0,0 1 0,-1-1 0,1 0 0,1 2 0,1 1 0,0-1 0,0 1 0,0-1 0,0 1 0,1-1 0,-1 0 0,1 0 0,-1-1 0,1 1 0,0-1 0,0 0 0,1 0 0,-1 0 0,8 2 0,-10-3 0,0-1 0,-1 1 0,1-1 0,0 0 0,0 0 0,-1 0 0,1 0 0,0 0 0,0 0 0,-1 0 0,1 0 0,0-1 0,0 1 0,-1-1 0,1 0 0,0 1 0,-1-1 0,1 0 0,-1 0 0,1 0 0,-1 0 0,1 0 0,-1 0 0,0 0 0,0 0 0,1-1 0,-1 1 0,0-1 0,0 1 0,0 0 0,0-1 0,-1 0 0,1 1 0,0-1 0,-1 0 0,1 1 0,-1-1 0,1 0 0,-1-3 0,1-2 0,0 1 0,-1-1 0,0 0 0,0 1 0,0-1 0,-1 0 0,0 0 0,-1 1 0,1-1 0,-4-8 0,4 14 0,1-1 0,-1 1 0,0 0 0,1-1 0,-1 1 0,0 0 0,0 0 0,0-1 0,0 1 0,0 0 0,0 0 0,0 0 0,0 0 0,-1 1 0,1-1 0,0 0 0,0 0 0,-1 1 0,1-1 0,-3 0 0,2 1 0,0 0 0,0 0 0,0 1 0,-1-1 0,1 1 0,0-1 0,0 1 0,0 0 0,0-1 0,0 1 0,0 0 0,1 1 0,-1-1 0,0 0 0,0 0 0,1 1 0,-1-1 0,1 1 0,-2 1 0,0 0 0,0 0 0,0 1 0,0-1 0,0 1 0,1-1 0,0 1 0,0 0 0,0 0 0,0 0 0,0 0 0,1 0 0,0 0 0,0 0 0,0 1 0,0-1 0,1 0 0,-1 1 0,1-1 0,1 8 0,0-10 0,-1 1 0,1 0 0,0-1 0,0 1 0,0-1 0,0 1 0,1-1 0,-1 1 0,1-1 0,-1 0 0,1 0 0,0 0 0,0 0 0,0 0 0,0 0 0,0 0 0,0 0 0,1-1 0,-1 1 0,1-1 0,-1 0 0,1 0 0,-1 0 0,1 0 0,-1 0 0,1-1 0,0 1 0,0-1 0,-1 1 0,1-1 0,3 0 0,1 0 0,-1 0 0,1 0 0,-1-1 0,0 0 0,1 0 0,7-3 0,-13 4 0,0 0 0,0-1 0,0 1 0,0 0 0,0-1 0,0 1 0,0 0 0,0-1 0,0 1 0,-1-1 0,1 0 0,0 1 0,0-1 0,0 0 0,-1 1 0,1-1 0,0 0 0,-1 0 0,1 0 0,-1 1 0,1-1 0,-1 0 0,1 0 0,-1 0 0,0 0 0,1 0 0,-1 0 0,0 0 0,0 0 0,0 0 0,0 0 0,0 0 0,0 0 0,0 0 0,0 0 0,0 0 0,0 0 0,0 0 0,-1 0 0,1 0 0,0 0 0,-1 0 0,1 0 0,-1 0 0,1 0 0,-1 0 0,1 1 0,-1-1 0,-1-1 0,1 0 0,0 1 0,-1-1 0,1 0 0,-1 1 0,1-1 0,-1 1 0,0 0 0,0-1 0,1 1 0,-1 0 0,0 0 0,0 0 0,0 0 0,0 0 0,-1 1 0,1-1 0,0 1 0,0-1 0,0 1 0,0 0 0,-1 0 0,1 0 0,0 0 0,0 0 0,0 1 0,-1-1 0,1 0 0,0 1 0,-3 1 0,4-2 0,0 1 0,-1 0 0,1-1 0,0 1 0,0 0 0,-1 0 0,1 0 0,0 0 0,0 0 0,0 0 0,0 0 0,0 0 0,0 0 0,1 1 0,-1-1 0,0 0 0,1 0 0,-1 1 0,1-1 0,-1 1 0,1-1 0,-1 1 0,1-1 0,0 0 0,0 1 0,0-1 0,0 1 0,0-1 0,0 1 0,0-1 0,0 1 0,1-1 0,-1 1 0,1-1 0,-1 0 0,1 1 0,-1-1 0,1 0 0,0 1 0,-1-1 0,1 0 0,2 2 0,-3-1 0,1-1 0,-1 0 0,1 0 0,0 1 0,-1-1 0,1 0 0,0 0 0,0 0 0,0 0 0,0 1 0,0-1 0,0-1 0,0 1 0,0 0 0,0 0 0,0 0 0,0-1 0,1 1 0,-1 0 0,0-1 0,1 1 0,-1-1 0,0 1 0,1-1 0,-1 0 0,1 0 0,-1 0 0,0 0 0,1 0 0,-1 0 0,1 0 0,-1 0 0,0 0 0,1-1 0,-1 1 0,0 0 0,1-1 0,-1 1 0,0-1 0,1 0 0,-1 1 0,0-1 0,0 0 0,0 0 0,0 0 0,0 0 0,2-2 0,0 0 0,0-1 0,0 0 0,-1 0 0,1 0 0,-1 0 0,0 0 0,0-1 0,-1 1 0,1-1 0,-1 1 0,0-1 0,0 1 0,0-8 0,-1 10 5,0 0 0,0-1 0,0 1-1,0 0 1,-1 0 0,1 0 0,-1-1 0,1 1-1,-1 0 1,0 0 0,0 0 0,0 0 0,0 0-1,0 0 1,0 0 0,0 1 0,-1-1-1,1 0 1,-1 1 0,1-1 0,-1 1 0,1-1-1,-1 1 1,-3-2 0,3 2-44,1 1 0,-1 0 0,1 0 0,0 0 0,-1 0 0,1 0-1,-1 0 1,1 0 0,-1 1 0,1-1 0,0 0 0,-1 1 0,1-1 0,-1 1 0,1-1 0,0 1 0,0 0 0,-1 0-1,1 0 1,0-1 0,0 1 0,0 0 0,0 0 0,0 0 0,0 1 0,0-1 0,0 0 0,1 0 0,-1 0 0,0 1 0,1-1-1,-1 0 1,1 1 0,-1-1 0,1 1 0,-1-1 0,1 2 0,-5 14-6787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24575,'4'0'0,"0"-1"0,-1 1 0,1-1 0,0 0 0,-1-1 0,1 1 0,-1-1 0,1 1 0,-1-1 0,1 0 0,-1 0 0,0 0 0,0-1 0,0 1 0,4-6 0,42-53 0,-26 30 0,-22 29 1,0 0-1,1 0 1,-1 0-1,1 0 1,0 0-1,-1 1 1,1-1-1,0 1 1,0-1-1,0 1 1,0 0-1,0 0 0,0 0 1,1 0-1,-1 0 1,0 0-1,1 1 1,-1-1-1,0 1 1,1-1-1,-1 1 1,0 0-1,1 0 1,-1 0-1,1 0 1,-1 1-1,3 0 1,2 2-5,-1 0 1,1 0 0,-1 1-1,0 0 1,0 0 0,0 1-1,6 6 1,31 22-1349,-32-28-5474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2634 24575,'3'-2'0,"1"1"0,-1 0 0,1-1 0,-1 0 0,0 0 0,0 0 0,0 0 0,0 0 0,0-1 0,3-3 0,11-8 0,259-136 0,-36 21 0,-203 107 0,165-97 0,204-160 0,-192 134 0,-55 39 0,-142 94 0,59-43 0,78-71 0,-41 32 0,15-13 0,-13 8 0,-32 29 0,-35 26 0,-3-2 0,-1-1 0,53-79 0,-24 35 0,-52 67 0,-1-1 0,-1-1 0,21-37 0,-28 39 0,-1-1 0,0 0 0,-2 0 0,-1-1 0,5-28 0,5-21 0,-12 53 0,-1 1 0,0-1 0,-2 0 0,2-28 0,-5-3 0,-2-70 0,-4 101-1365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49:5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4492 3732 24575,'-4'-67'0,"-4"-1"0,-2 1 0,-4 0 0,-27-82 0,0-5 0,20 73 0,-4 2 0,-63-140 0,60 164 0,-1 1 0,-3 2 0,-2 1 0,-64-72 0,51 75 0,-2 3 0,-2 1 0,-84-54 0,-16 6 0,-53-36 0,137 83 0,-3 4 0,-1 3 0,-83-32 0,151 69 0,-68-33 0,38 18 0,-1 0 0,-1 3 0,-37-11 0,-49-6 0,-196-41 0,139 30 0,18 3 0,88 26 0,0-3 0,1-4 0,-133-52 0,164 53 0,-34-17 0,-2 3 0,-80-21 0,125 44 0,1-2 0,-39-21 0,39 18 0,0 1 0,-39-12 0,-8 6 0,32 9 0,0-2 0,-62-26 0,106 37 0,-31-12 0,2 0 0,-1-2 0,2-2 0,0 0 0,1-2 0,1-1 0,-25-25 0,10 2 0,8 9 0,-56-74 0,30 38 0,46 55 0,0-1 0,0-1 0,2 0 0,-12-20 0,7 1 0,1 1 0,2-2 0,1 0 0,2-1 0,-6-38 0,-7-43 0,14 75-76,-2-20 262,12 60-284,0 0-1,0 0 1,0 0 0,1 0-1,-1 0 1,1 0 0,0 0-1,0 1 1,0-1 0,1 0-1,-1 0 1,1 1 0,0 0-1,3-5 1,4-3-6728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2:57.79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57 17 24575,'-16'68'0,"16"-65"0,0-1 0,0 0 0,0 0 0,0 1 0,1-1 0,-1 0 0,1 0 0,0 1 0,-1-1 0,1 0 0,0 0 0,0 0 0,1 0 0,-1 0 0,0 0 0,1-1 0,-1 1 0,1 0 0,-1-1 0,1 1 0,0-1 0,-1 1 0,1-1 0,0 0 0,0 0 0,0 0 0,0 0 0,0 0 0,1 0 0,-1-1 0,0 1 0,0 0 0,0-1 0,1 0 0,-1 0 0,0 0 0,4 0 0,-3 0 0,0 0 0,0-1 0,0 1 0,0-1 0,-1 0 0,1 1 0,0-1 0,-1 0 0,1-1 0,-1 1 0,1 0 0,-1-1 0,1 0 0,-1 1 0,0-1 0,0 0 0,0 0 0,0 0 0,0 0 0,0-1 0,-1 1 0,1 0 0,-1-1 0,0 1 0,1-1 0,-1 1 0,0-1 0,0 0 0,0-4 0,-1 5 0,1 0 0,-1 1 0,0-1 0,0 0 0,0 0 0,0 1 0,-1-1 0,1 0 0,-1 0 0,1 1 0,-1-1 0,1 0 0,-1 1 0,0-1 0,0 1 0,1-1 0,-1 1 0,0-1 0,-1 1 0,1-1 0,0 1 0,0 0 0,-1 0 0,1 0 0,0-1 0,-1 1 0,1 1 0,-1-1 0,-1-1 0,-2 0 0,1 1 0,0 0 0,-1-1 0,1 1 0,-1 1 0,0-1 0,1 1 0,-1 0 0,1 0 0,-1 0 0,-6 2 0,8-2 0,-1 1 0,1-1 0,-1 1 0,1 0 0,0 0 0,-1 1 0,1-1 0,0 1 0,0 0 0,0-1 0,0 1 0,0 0 0,1 1 0,-4 2 0,5-4 0,1 1 0,-1-1 0,0 0 0,0 1 0,1-1 0,-1 0 0,1 1 0,0-1 0,-1 1 0,1-1 0,0 1 0,0-1 0,0 1 0,0-1 0,0 1 0,0-1 0,0 1 0,1-1 0,-1 1 0,0-1 0,1 1 0,-1-1 0,1 1 0,0-1 0,-1 0 0,1 1 0,0-1 0,0 0 0,0 0 0,0 0 0,0 1 0,0-1 0,2 1 0,-2 0 0,1-1 0,-1 1 0,1-1 0,-1 0 0,1 1 0,0-1 0,0 0 0,0 0 0,-1 0 0,1 0 0,0 0 0,0 0 0,0-1 0,1 1 0,-1-1 0,0 1 0,0-1 0,0 0 0,0 0 0,0 0 0,1 0 0,-1 0 0,0 0 0,0-1 0,0 1 0,0-1 0,0 1 0,0-1 0,0 0 0,0 0 0,0 0 0,0 0 0,0 0 0,0 0 0,-1-1 0,1 1 0,0-1 0,-1 1 0,1-1 0,-1 1 0,0-1 0,2-3 0,-1 3 0,-1 1 0,0-1 0,-1 0 0,1 1 0,0-1 0,0 0 0,-1 0 0,1 1 0,-1-1 0,0 0 0,1 0 0,-1 0 0,0 0 0,0 1 0,0-1 0,0 0 0,0 0 0,-1 0 0,1 0 0,-1-1 0,0 1 0,0 0 0,0 0 0,-1 1 0,1-1 0,0 1 0,-1-1 0,1 1 0,-1-1 0,1 1 0,-1 0 0,0 0 0,0 0 0,1 0 0,-1 0 0,0 0 0,0 0 0,0 0 0,0 1 0,0-1 0,0 1 0,0 0 0,0 0 0,-3-1 0,7 2 0,0-1 0,0 1 0,0-1 0,0 1 0,-1 0 0,1 0 0,0 0 0,0 0 0,-1 0 0,1 0 0,-1 0 0,1 1 0,-1-1 0,0 0 0,1 1 0,-1-1 0,0 1 0,0 0 0,0-1 0,0 1 0,0 0 0,0 0 0,0-1 0,-1 1 0,1 0 0,-1 0 0,1 0 0,-1 0 0,0 0 0,0 0 0,0 0 0,0 0 0,0 0 0,0 0 0,0 0 0,-1-1 0,1 1 0,-1 0 0,1 0 0,-1 0 0,0 0 0,0-1 0,0 1 0,0 0 0,0-1 0,0 1 0,0 0 0,-1-1 0,1 0 0,0 1 0,-1-1 0,1 0 0,-1 0 0,0 1 0,1-1 0,-1 0 0,-3 1 0,6-2 0,1 0 0,-1 0 0,0 0 0,1-1 0,-1 1 0,0 0 0,1-1 0,-1 1 0,0-1 0,1 1 0,-1-1 0,0 1 0,0-1 0,0 0 0,0 0 0,1 1 0,-1-1 0,0 0 0,0 0 0,-1 0 0,1 0 0,0 0 0,0-1 0,0 1 0,-1 0 0,1 0 0,-1 0 0,1-1 0,-1 1 0,1 0 0,-1-1 0,0 1 0,1 0 0,-1-1 0,0 1 0,0 0 0,0-3 0,-1 2 0,0 0 0,0 0 0,0 0 0,0 0 0,0 0 0,0 1 0,0-1 0,0 0 0,-1 1 0,1-1 0,-1 0 0,1 1 0,-1 0 0,0-1 0,0 1 0,1 0 0,-1 0 0,0 0 0,0 0 0,0 1 0,0-1 0,0 0 0,0 1 0,-3-1 0,3 1 0,1-1 0,-1 1 0,0 0 0,0-1 0,0 1 0,0 0 0,0 1 0,0-1 0,0 0 0,0 0 0,0 1 0,1-1 0,-1 1 0,0 0 0,0-1 0,0 1 0,1 0 0,-1 0 0,1 0 0,-1 0 0,0 0 0,1 1 0,0-1 0,-1 0 0,1 1 0,0-1 0,0 1 0,0-1 0,-2 4 0,2-3 0,1-1 0,0 0 0,0 1 0,-1-1 0,1 1 0,0-1 0,0 1 0,0-1 0,0 1 0,1-1 0,-1 0 0,0 1 0,1-1 0,-1 1 0,1-1 0,-1 0 0,1 1 0,0-1 0,-1 0 0,1 0 0,0 0 0,0 1 0,0-1 0,0 0 0,0 0 0,0 0 0,0 0 0,0-1 0,0 1 0,1 0 0,-1 0 0,0-1 0,0 1 0,1 0 0,-1-1 0,1 0 0,-1 1 0,0-1 0,3 1 0,0 0 0,1-1 0,-1 1 0,1-1 0,0 1 0,-1-1 0,1-1 0,0 1 0,-1-1 0,1 1 0,0-2 0,-1 1 0,1 0 0,-1-1 0,0 0 0,0 0 0,7-3 0,-10 4 0,1 0 0,0-1 0,-1 1 0,1 0 0,-1-1 0,1 1 0,-1-1 0,1 1 0,-1-1 0,0 0 0,0 1 0,0-1 0,0 0 0,0 0 0,0 0 0,-1 0 0,1 0 0,0 0 0,-1 0 0,0 0 0,1 0 0,-1 0 0,0 0 0,0 0 0,0 0 0,0 0 0,-1 0 0,1 0 0,-1 0 0,1 0 0,-1 0 0,0 0 0,1 0 0,-1 0 0,0 0 0,0 1 0,0-1 0,-1 0 0,-1-2 0,2 2 0,0 0 0,0 0 0,-1 0 0,1 0 0,0 0 0,-1 0 0,1 1 0,-1-1 0,0 0 0,0 1 0,1-1 0,-1 1 0,0 0 0,0 0 0,0 0 0,-1 0 0,1 0 0,0 0 0,0 0 0,0 1 0,-1-1 0,1 1 0,0-1 0,-1 1 0,1 0 0,0 0 0,-1 0 0,1 0 0,0 1 0,-4 0 0,3 1 0,0-1 0,0 1 0,0 1 0,0-1 0,0 0 0,1 1 0,-1-1 0,1 1 0,-1 0 0,1 0 0,0 0 0,0 0 0,0 0 0,1 0 0,-1 1 0,-1 5 0,1-5 0,1-1 0,0 1 0,0 0 0,0 0 0,1 0 0,-1 0 0,1 0 0,0-1 0,0 1 0,0 0 0,1 0 0,-1 0 0,1 0 0,0 0 0,2 6 0,-2-8 0,0-1 0,1 1 0,-1 0 0,1-1 0,-1 1 0,1-1 0,-1 1 0,1-1 0,0 0 0,0 0 0,-1 0 0,1 0 0,0 0 0,0 0 0,0 0 0,0 0 0,0-1 0,0 1 0,0-1 0,1 0 0,-1 0 0,0 1 0,0-1 0,0 0 0,0-1 0,0 1 0,0 0 0,1-1 0,-1 1 0,0-1 0,3-1 0,-2 2 0,-1-1 0,0 1 0,0-1 0,0 1 0,0-1 0,0 0 0,0 0 0,0 0 0,0 0 0,0 0 0,0 0 0,0 0 0,0-1 0,-1 1 0,1-1 0,0 1 0,-1-1 0,0 0 0,1 1 0,-1-1 0,0 0 0,0 0 0,0 0 0,0 0 0,0 0 0,0 0 0,-1 0 0,1 0 0,-1-1 0,1 1 0,-1 0 0,0 0 0,0 0 0,0-1 0,0 1 0,0 0 0,-1-4 0,-1 1 0,1 1 0,-1 0 0,0 0 0,0 0 0,0 0 0,-1 0 0,1 0 0,-1 1 0,0-1 0,0 1 0,0 0 0,-1 0 0,1 0 0,-1 0 0,1 1 0,-1-1 0,-8-3 0,8 5 0,1-1 0,-1 1 0,1 0 0,-1 1 0,0-1 0,1 0 0,-1 1 0,0 0 0,1 0 0,-1 0 0,0 0 0,1 1 0,-1-1 0,0 1 0,1 0 0,-1 0 0,1 1 0,-1-1 0,-3 3 0,6-3 0,-1 0 0,1 0 0,-1 0 0,1 1 0,-1-1 0,1 1 0,0-1 0,0 1 0,0-1 0,0 1 0,0 0 0,0 0 0,0-1 0,1 1 0,-1 0 0,0 0 0,1 0 0,0 0 0,-1 0 0,1 0 0,0 0 0,0-1 0,0 1 0,0 0 0,1 0 0,-1 0 0,0 0 0,1 0 0,-1 0 0,1 0 0,0-1 0,0 1 0,-1 0 0,1 0 0,0-1 0,1 1 0,-1-1 0,1 2 0,1 1 0,1 0 0,-1-1 0,1 0 0,-1 1 0,1-1 0,0-1 0,0 1 0,0-1 0,1 1 0,-1-1 0,0-1 0,1 1 0,-1 0 0,1-1 0,7 1 0,-10-1 0,0-1 0,0 1 0,0-1 0,1 0 0,-1 1 0,0-1 0,0 0 0,1 0 0,-1-1 0,0 1 0,0 0 0,1-1 0,-1 1 0,0-1 0,0 0 0,0 0 0,0 0 0,0 0 0,0 0 0,0 0 0,0-1 0,0 1 0,0 0 0,-1-1 0,1 0 0,-1 1 0,1-1 0,-1 0 0,0 0 0,1 0 0,-1 0 0,0 0 0,0 0 0,1-2 0,-2 1 0,0 0 0,0 0 0,-1 0 0,1 0 0,-1 0 0,1 0 0,-1 0 0,0 0 0,0 1 0,0-1 0,0 0 0,-1 1 0,1-1 0,-1 1 0,1-1 0,-1 1 0,0 0 0,0 0 0,0-1 0,0 1 0,-1 1 0,1-1 0,0 0 0,-1 1 0,1-1 0,-1 1 0,0-1 0,1 1 0,-1 0 0,0 0 0,-3 0 0,2 0 0,1 0 0,0 0 0,0 0 0,-1 1 0,1-1 0,0 1 0,-1 0 0,1 0 0,-1 0 0,1 0 0,0 1 0,-5 0 0,6 0 0,1 0 0,-1-1 0,1 1 0,0 0 0,-1-1 0,1 1 0,0 0 0,-1 0 0,1 0 0,0 0 0,0 1 0,0-1 0,0 0 0,0 0 0,0 1 0,0-1 0,0 0 0,1 1 0,-1-1 0,0 1 0,1-1 0,-1 1 0,1-1 0,0 1 0,-1-1 0,1 3 0,0-3-50,0 0-1,0 1 1,0-1-1,0 1 0,0-1 1,1 0-1,-1 1 1,0-1-1,1 0 1,-1 1-1,1-1 0,-1 0 1,1 0-1,0 0 1,-1 1-1,1-1 1,0 0-1,0 0 0,0 0 1,0 0-1,0 0 1,0 0-1,0-1 1,0 1-1,0 0 1,2 1-1,9 3-6775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1.611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106 0 24575,'-6'0'0,"0"1"0,0 0 0,0-1 0,0 2 0,1-1 0,-1 1 0,0 0 0,1 0 0,-1 0 0,1 1 0,-1 0 0,1 0 0,-5 4 0,8-5 0,0-1 0,1 1 0,-1 0 0,0 0 0,1 0 0,-1 0 0,1 0 0,0 0 0,-1 0 0,1 0 0,0 0 0,0 1 0,1-1 0,-1 1 0,0-1 0,1 0 0,-1 1 0,1-1 0,0 1 0,0-1 0,0 1 0,0-1 0,1 1 0,-1-1 0,0 1 0,1-1 0,0 1 0,0-1 0,-1 0 0,1 1 0,1-1 0,-1 0 0,0 0 0,2 3 0,0-1 0,1 0 0,-1-1 0,0 1 0,1-1 0,0 1 0,0-1 0,0 0 0,0-1 0,0 1 0,1-1 0,-1 0 0,1 0 0,-1 0 0,1 0 0,0-1 0,0 0 0,0 0 0,0 0 0,0-1 0,7 1 0,-9-1 0,0 0 0,-1 0 0,1 0 0,0-1 0,0 1 0,0-1 0,-1 0 0,1 1 0,0-1 0,-1 0 0,1-1 0,-1 1 0,1 0 0,-1-1 0,0 1 0,1-1 0,-1 0 0,0 0 0,0 0 0,0 0 0,-1 0 0,1 0 0,0-1 0,-1 1 0,1 0 0,-1-1 0,0 1 0,0-1 0,0 0 0,0 1 0,0-1 0,-1 0 0,1 0 0,-1 1 0,0-1 0,1 0 0,-2-3 0,1 3 0,-1 0 0,0 0 0,0 0 0,0 0 0,0 0 0,0 1 0,-1-1 0,1 0 0,-1 1 0,0-1 0,0 1 0,0-1 0,0 1 0,0 0 0,0 0 0,-1 0 0,1 0 0,-1 0 0,-4-2 0,3 1 0,1 1 0,0 1 0,0-1 0,-1 0 0,1 1 0,-1 0 0,0-1 0,1 2 0,-1-1 0,0 0 0,0 1 0,1-1 0,-1 1 0,0 0 0,0 0 0,-3 1 0,4 1 0,2-1 0,-1 1 0,0-1 0,0 1 0,0 0 0,1 0 0,-1-1 0,1 1 0,-1 0 0,1 1 0,0-1 0,0 0 0,0 0 0,0 0 0,0 1 0,1-1 0,-1 0 0,0 1 0,1-1 0,0 1 0,0-1 0,0 0 0,0 1 0,0-1 0,1 4 0,-1 0 0,0-1 0,0 0 0,1 0 0,0 0 0,0 0 0,0 0 0,1 0 0,-1-1 0,1 1 0,0 0 0,5 6 0,-4-8 0,0-1 0,0 0 0,0-1 0,0 1 0,1 0 0,-1-1 0,1 0 0,-1 0 0,1 0 0,-1 0 0,1 0 0,0-1 0,-1 0 0,1 0 0,0 0 0,-1 0 0,1 0 0,0-1 0,-1 1 0,1-1 0,-1 0 0,5-2 0,-6 3 0,0-1 0,0 1 0,1-1 0,-1 0 0,0 1 0,0-1 0,0 0 0,0 0 0,0-1 0,0 1 0,0 0 0,-1-1 0,1 1 0,0-1 0,-1 1 0,1-1 0,-1 0 0,0 0 0,1 0 0,-1 0 0,0 0 0,0 0 0,0 0 0,0 0 0,-1 0 0,1 0 0,-1 0 0,1-1 0,-1 1 0,0 0 0,1 0 0,-1-1 0,-1 1 0,1 0 0,0 0 0,-1-3 0,0 2 0,-1 1 0,0-1 0,0 1 0,0-1 0,0 1 0,-1 0 0,1 0 0,0 0 0,-1 0 0,0 0 0,1 0 0,-1 1 0,0 0 0,0-1 0,0 1 0,0 0 0,0 0 0,0 0 0,0 1 0,-4-1 0,3 0 0,0 0 0,0 0 0,0 1 0,0 0 0,0 0 0,0 0 0,0 0 0,0 0 0,1 1 0,-1-1 0,0 1 0,0 0 0,0 1 0,1-1 0,-1 1 0,-3 1 0,5-1 0,1-1 0,0 0 0,0 0 0,0 1 0,0-1 0,0 1 0,0-1 0,0 1 0,0-1 0,1 1 0,-1-1 0,1 1 0,-1 0 0,1-1 0,-1 1 0,1 0 0,0-1 0,0 1 0,0 0 0,0-1 0,0 1 0,0 0 0,1 0 0,-1-1 0,0 1 0,1 0 0,1 2 0,-1 0 0,1 0 0,0-1 0,1 1 0,-1 0 0,1-1 0,-1 1 0,1-1 0,0 0 0,0 0 0,1 0 0,4 3 0,-6-4 0,1 0 0,-1-1 0,1 1 0,-1-1 0,1 0 0,0 1 0,0-1 0,0-1 0,-1 1 0,1 0 0,0-1 0,0 1 0,0-1 0,0 0 0,6 0 0,-7-1 0,0 1 0,0-1 0,0 0 0,0 0 0,-1 0 0,1 0 0,0 0 0,-1 0 0,1-1 0,-1 1 0,1 0 0,-1-1 0,1 1 0,-1-1 0,0 0 0,0 1 0,0-1 0,0 0 0,0 0 0,0 0 0,-1 1 0,1-1 0,0 0 0,-1 0 0,0 0 0,1 0 0,-1-2 0,0 0 0,0 1 0,0-1 0,0 1 0,0-1 0,0 1 0,-1-1 0,0 1 0,0-1 0,0 1 0,0 0 0,0-1 0,-1 1 0,1 0 0,-1 0 0,0 0 0,0 0 0,-4-4 0,5 6 0,0 0 0,0 0 0,0 0 0,0 0 0,0 0 0,-1 0 0,1 0 0,0 0 0,0 1 0,-1-1 0,1 1 0,0-1 0,-1 1 0,1-1 0,0 1 0,-1 0 0,1 0 0,-1-1 0,1 1 0,-1 0 0,1 1 0,0-1 0,-1 0 0,1 0 0,-1 0 0,1 1 0,0-1 0,-1 1 0,1-1 0,0 1 0,-1 0 0,1-1 0,0 1 0,0 0 0,-1 0 0,1 0 0,0 0 0,0 0 0,0 0 0,0 0 0,1 0 0,-1 0 0,0 0 0,-1 3 0,0 0 0,0-1 0,0 1 0,0 0 0,1 0 0,-1 0 0,1 0 0,0 1 0,0-1 0,1 0 0,-1 0 0,1 1 0,0-1 0,0 0 0,1 0 0,0 5 0,-1-7 0,0 0 0,0-1 0,1 1 0,-1 0 0,1-1 0,-1 1 0,1-1 0,0 1 0,-1 0 0,1-1 0,0 0 0,0 1 0,0-1 0,0 0 0,0 1 0,1-1 0,-1 0 0,0 0 0,0 0 0,1 0 0,-1 0 0,1 0 0,-1 0 0,1-1 0,-1 1 0,1-1 0,-1 1 0,1-1 0,0 1 0,-1-1 0,1 0 0,0 0 0,-1 1 0,1-1 0,0-1 0,-1 1 0,1 0 0,0 0 0,-1-1 0,3 0 0,-2 0 0,1 0 0,0 0 0,-1 0 0,0-1 0,1 0 0,-1 1 0,0-1 0,1 0 0,-1 0 0,0 0 0,-1 0 0,1-1 0,0 1 0,0 0 0,-1-1 0,0 1 0,1-1 0,-1 1 0,0-1 0,0 0 0,-1 0 0,1 1 0,0-1 0,-1 0 0,0 0 0,1 0 0,-1 0 0,-1 0 0,1 1 0,0-1 0,-1 0 0,1 0 0,-1 0 0,0 0 0,-1-3 0,1 4 0,1 0 0,-1 0 0,0-1 0,0 1 0,0 0 0,0 0 0,0 1 0,-1-1 0,1 0 0,-1 0 0,1 1 0,-1-1 0,1 0 0,-1 1 0,0 0 0,0-1 0,0 1 0,0 0 0,-2-1 0,2 1 0,0 1 0,-1 0 0,1 0 0,0 0 0,0 0 0,-1 0 0,1 0 0,0 1 0,0-1 0,0 1 0,-1-1 0,1 1 0,0 0 0,0 0 0,0 0 0,0 0 0,0 0 0,0 0 0,0 1 0,1-1 0,-1 1 0,0-1 0,-2 4 0,1-2 0,0 0 0,0 1 0,0-1 0,0 1 0,0 0 0,1 0 0,-1 0 0,1 0 0,0 0 0,1 0 0,-1 1 0,1-1 0,-1 1 0,1-1 0,1 1 0,-1-1 0,1 6 0,0-8 0,0 0 0,1 1 0,-1-1 0,1 0 0,0 0 0,0 0 0,0 0 0,0 1 0,0-1 0,0-1 0,1 1 0,-1 0 0,1 0 0,-1 0 0,1-1 0,0 1 0,-1-1 0,1 1 0,0-1 0,0 0 0,0 0 0,0 0 0,0 0 0,0 0 0,1 0 0,-1 0 0,0-1 0,0 1 0,1-1 0,-1 0 0,0 1 0,0-1 0,1 0 0,-1-1 0,4 1 0,-2 0 0,-1 0 0,1-1 0,0 1 0,-1-1 0,1 1 0,0-1 0,-1 0 0,1-1 0,-1 1 0,1-1 0,-1 1 0,0-1 0,0 0 0,0 0 0,0 0 0,0-1 0,0 1 0,0-1 0,-1 0 0,1 1 0,-1-1 0,0 0 0,0-1 0,0 1 0,0 0 0,0 0 0,-1-1 0,0 1 0,0-1 0,0 1 0,0-1 0,0 0 0,0 1 0,-1-8 0,0 7 0,0 1 0,0-1 0,0 1 0,0 0 0,-1-1 0,1 1 0,-1-1 0,0 1 0,0 0 0,0-1 0,-1 1 0,1 0 0,-1 0 0,1 0 0,-1 0 0,0 0 0,0 1 0,-1-1 0,1 1 0,-1-1 0,1 1 0,-1 0 0,0 0 0,1 0 0,-1 0 0,0 0 0,0 1 0,-1-1 0,1 1 0,0 0 0,0 0 0,-1 0 0,1 0 0,0 0 0,-1 1 0,1 0 0,-6 0 0,6 0 0,0 0 0,0 0 0,0 1 0,0-1 0,0 1 0,0 0 0,0 0 0,0 0 0,1 0 0,-1 0 0,0 1 0,1-1 0,-1 1 0,1 0 0,0 0 0,-1 0 0,1 0 0,0 0 0,0 0 0,0 1 0,0-1 0,1 0 0,-1 1 0,1 0 0,-1-1 0,1 1 0,0 0 0,0 0 0,0 0 0,0 0 0,1 0 0,-1-1 0,1 1 0,0 0 0,0 5 0,0-5 0,0 0 0,0 0 0,0 0 0,0 0 0,0 0 0,1 0 0,0-1 0,-1 1 0,1 0 0,0 0 0,1 0 0,-1-1 0,0 1 0,1 0 0,-1-1 0,1 0 0,0 1 0,0-1 0,0 0 0,0 0 0,0 0 0,1 0 0,-1 0 0,0 0 0,1-1 0,-1 1 0,1-1 0,0 0 0,0 0 0,-1 0 0,1 0 0,0 0 0,0 0 0,5 0 0,-6-1 0,1 0 0,-1-1 0,0 1 0,1 0 0,-1-1 0,0 0 0,0 1 0,1-1 0,-1 0 0,0 0 0,0 0 0,0 0 0,0-1 0,0 1 0,-1 0 0,1-1 0,0 1 0,0-1 0,-1 0 0,1 0 0,-1 1 0,0-1 0,1 0 0,-1 0 0,0 0 0,0-1 0,0 1 0,-1 0 0,1 0 0,0 0 0,-1-1 0,0 1 0,1 0 0,-1-4 0,0 4 0,0-1 0,1 1 0,-1-1 0,-1 1 0,1-1 0,0 1 0,-1-1 0,1 1 0,-1-1 0,0 1 0,0 0 0,0-1 0,0 1 0,0 0 0,0 0 0,-1 0 0,1 0 0,-1 0 0,1 0 0,-1 0 0,0 0 0,0 0 0,0 1 0,0-1 0,0 1 0,0 0 0,0-1 0,0 1 0,-1 0 0,1 0 0,0 0 0,-5 0 0,2 0 0,0 0 0,0 1 0,0 0 0,-1 0 0,1 1 0,0-1 0,0 1 0,0 0 0,0 0 0,0 1 0,-7 3 0,10-5 0,0 1 0,1 0 0,-1 0 0,1 0 0,-1 0 0,1 0 0,-1 0 0,1 1 0,0-1 0,-1 0 0,1 1 0,0-1 0,0 1 0,0-1 0,0 1 0,0-1 0,0 1 0,1 0 0,-1 0 0,1-1 0,-1 1 0,1 0 0,-1 0 0,1 0 0,0-1 0,0 1 0,0 0 0,0 0 0,0 0 0,1 0 0,-1-1 0,0 1 0,1 0 0,-1 0 0,2 2 0,-1-3-47,0 1 0,0-1 0,0 1 0,0-1 0,0 1 0,0-1 0,0 0 0,1 0 0,-1 1-1,0-1 1,1 0 0,-1 0 0,1 0 0,-1-1 0,1 1 0,-1 0 0,1-1 0,0 1 0,0-1 0,-1 1 0,1-1 0,0 0-1,-1 1 1,1-1 0,0 0 0,0 0 0,0-1 0,2 1 0,7-3-6779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2.637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138 6 24575,'-20'2'0,"18"-1"0,0-1 0,0 0 0,-1 0 0,1 1 0,0-1 0,0 0 0,0-1 0,0 1 0,0 0 0,0-1 0,0 1 0,0-1 0,0 1 0,-2-2 0,2 1 0,0 0 0,0 0 0,0 1 0,0-1 0,1 1 0,-1 0 0,0-1 0,0 1 0,0 0 0,0 0 0,0 0 0,0 0 0,0 1 0,0-1 0,0 1 0,0-1 0,1 1 0,-1-1 0,0 1 0,0 0 0,1 0 0,-1 0 0,0 0 0,1 0 0,-1 0 0,1 0 0,-1 1 0,1-1 0,0 1 0,-1-1 0,1 1 0,0-1 0,0 1 0,0 0 0,0-1 0,0 1 0,1 0 0,-1 0 0,1 0 0,-2 2 0,2-2 0,-1-1 0,1 1 0,-1-1 0,1 1 0,0-1 0,0 1 0,-1 0 0,1-1 0,0 1 0,0-1 0,0 1 0,1-1 0,-1 1 0,0 0 0,1-1 0,-1 1 0,1-1 0,-1 1 0,1-1 0,0 0 0,-1 1 0,1-1 0,0 0 0,0 1 0,0-1 0,0 0 0,0 0 0,1 0 0,-1 0 0,0 0 0,0 0 0,1 0 0,-1 0 0,0 0 0,1-1 0,-1 1 0,1-1 0,-1 1 0,1-1 0,-1 1 0,1-1 0,-1 0 0,1 0 0,0 0 0,-1 0 0,3 0 0,-2 0 0,-1 0 0,0-1 0,1 1 0,-1-1 0,0 1 0,0-1 0,0 0 0,0 1 0,0-1 0,1 0 0,-1 0 0,0 0 0,-1 1 0,1-1 0,0 0 0,0-1 0,0 1 0,0 0 0,-1 0 0,1 0 0,-1 0 0,1 0 0,-1-1 0,1 1 0,-1 0 0,0 0 0,1-1 0,-1 1 0,0 0 0,0-1 0,0 1 0,0 0 0,0-1 0,0 1 0,-1 0 0,1-1 0,0 1 0,-1-2 0,0 1 0,1 1 0,0-1 0,-1 1 0,1-1 0,-1 1 0,1-1 0,-1 1 0,0 0 0,1-1 0,-1 1 0,0 0 0,0 0 0,0-1 0,0 1 0,0 0 0,0 0 0,0 0 0,-1 0 0,1 0 0,0 1 0,0-1 0,-1 0 0,1 1 0,-1-1 0,1 0 0,0 1 0,-1 0 0,1-1 0,-1 1 0,1 0 0,-1 0 0,1 0 0,-1 0 0,1 0 0,-1 0 0,0 0 0,-1 1 0,2-1 3,-1 0 1,0 1-1,0 0 0,0-1 0,0 1 1,0 0-1,1 0 0,-1 0 0,0 0 1,1 0-1,-1 0 0,1 0 0,-1 1 1,1-1-1,-1 0 0,1 1 0,0 0 1,0-1-1,0 1 0,0 0 0,0-1 0,0 1 1,0 0-1,0 0 0,1 0 0,-1-1 1,1 1-1,0 0 0,-1 0 0,1 0 1,0 0-1,0 0 0,0 0 0,0 0 1,1 0-1,0 4 0,-1-4-49,1 0-1,0 0 1,0 0-1,0 0 1,1 1 0,-1-2-1,0 1 1,1 0-1,-1 0 1,1 0 0,-1-1-1,1 1 1,0-1-1,0 1 1,0-1-1,0 0 1,0 1 0,0-1-1,0 0 1,0 0-1,0-1 1,1 1 0,-1 0-1,0-1 1,1 0-1,-1 1 1,0-1 0,1 0-1,-1 0 1,0 0-1,4-1 1,10-2-6780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5.54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109 5 24575,'-8'-1'0,"0"1"0,-1 0 0,1 1 0,-1 0 0,1 0 0,-16 5 0,22-4 0,0-1 0,-1 0 0,1 1 0,0-1 0,0 1 0,0 0 0,0 0 0,0 0 0,1 0 0,-1 0 0,1 0 0,-1 0 0,1 0 0,0 1 0,-1-1 0,1 1 0,1-1 0,-1 1 0,0-1 0,0 1 0,1-1 0,0 1 0,-1 0 0,1-1 0,1 6 0,-1-5 0,0 0 0,0 0 0,0 0 0,1 1 0,-1-1 0,1 0 0,0 0 0,0 0 0,0 0 0,0 0 0,1-1 0,-1 1 0,1 0 0,0-1 0,0 1 0,0-1 0,0 1 0,0-1 0,0 0 0,0 0 0,1 0 0,-1 0 0,1 0 0,0 0 0,0-1 0,-1 0 0,1 1 0,0-1 0,0 0 0,0 0 0,0-1 0,0 1 0,0 0 0,6-1 0,-5 1 0,1-1 0,-1 0 0,1 0 0,0 0 0,-1 0 0,1-1 0,-1 0 0,1 0 0,-1 0 0,1 0 0,-1-1 0,1 0 0,-1 0 0,0 0 0,0 0 0,0-1 0,0 1 0,-1-1 0,1 0 0,-1 0 0,0-1 0,1 1 0,3-6 0,-5 6 0,0 0 0,-1-1 0,1 1 0,-1 0 0,1-1 0,-1 0 0,0 1 0,0-1 0,0 1 0,-1-1 0,0 0 0,1 0 0,-1 1 0,0-1 0,-1 0 0,1 0 0,-1 1 0,1-1 0,-3-6 0,1 8 0,1 0 0,0 0 0,-1 1 0,0-1 0,1 0 0,-1 0 0,0 1 0,0-1 0,0 1 0,0 0 0,0-1 0,0 1 0,0 0 0,-1 0 0,1 0 0,0 1 0,-1-1 0,1 1 0,0-1 0,-1 1 0,1 0 0,-1-1 0,1 1 0,0 0 0,-1 1 0,1-1 0,-1 0 0,1 1 0,0 0 0,-1-1 0,-2 2 0,-1 1 0,0-1 0,0 1 0,0 0 0,0 0 0,1 1 0,0 0 0,-1 0 0,1 0 0,1 1 0,-1-1 0,1 1 0,0 0 0,0 0 0,0 1 0,-5 10 0,7-14 0,1 0 0,0 0 0,0 0 0,0 0 0,0 0 0,1 0 0,-1 1 0,1-1 0,-1 0 0,1 0 0,0 1 0,0-1 0,0 0 0,0 0 0,0 1 0,0-1 0,0 0 0,1 0 0,-1 1 0,1-1 0,0 0 0,0 0 0,0 0 0,0 0 0,0 0 0,0 0 0,0 0 0,1 0 0,-1-1 0,1 1 0,-1 0 0,1-1 0,0 1 0,-1-1 0,1 1 0,0-1 0,0 0 0,0 0 0,0 0 0,0 0 0,0 0 0,1-1 0,-1 1 0,0-1 0,0 1 0,0-1 0,3 1 0,1 0 0,-1 0 0,1 0 0,0-1 0,-1 1 0,1-1 0,0-1 0,-1 1 0,1-1 0,7-1 0,-12 1 0,1 1 0,-1-1 0,0 1 0,0-1 0,0 0 0,0 1 0,0-1 0,0 0 0,0 0 0,0 0 0,0 0 0,0 1 0,0-1 0,0-1 0,-1 1 0,1 0 0,0 0 0,-1 0 0,1 0 0,-1 0 0,1-1 0,-1 1 0,0 0 0,1 0 0,-1-1 0,0 1 0,0 0 0,0-1 0,0 1 0,0 0 0,0 0 0,0-1 0,-1 1 0,1 0 0,0-1 0,-1 1 0,1 0 0,-1 0 0,1 0 0,-1 0 0,0-1 0,1 1 0,-1 0 0,-1-1 0,0-2 0,0 1 0,0-1 0,0 1 0,-1 0 0,1 0 0,-1 0 0,1 0 0,-1 0 0,0 1 0,0-1 0,-5-2 0,7 5 0,1-1 0,-1 1 0,1 0 0,-1 0 0,1-1 0,-1 1 0,1 0 0,-1 0 0,1 0 0,-1 0 0,0 0 0,1 0 0,-1 0 0,1 0 0,-1 0 0,1 0 0,-1 0 0,1 0 0,-1 0 0,1 1 0,-1-1 0,1 0 0,-1 0 0,1 1 0,-1-1 0,1 0 0,-1 0 0,1 1 0,-1 0 0,0 0 0,0 1 0,0 0 0,1 0 0,-1-1 0,0 1 0,1 0 0,-1 0 0,1 0 0,0 0 0,0 0 0,0-1 0,0 1 0,0 4 0,0-4 0,0 1 0,1 0 0,-1 0 0,0 0 0,1 0 0,0 0 0,0-1 0,0 1 0,0 0 0,0-1 0,1 1 0,-1-1 0,1 1 0,-1-1 0,1 1 0,0-1 0,0 0 0,0 0 0,0 0 0,0 0 0,1 0 0,-1-1 0,1 1 0,-1-1 0,1 0 0,-1 1 0,1-1 0,0 0 0,5 1 0,-6-2 0,0 0 0,0 0 0,0 0 0,0 0 0,1 0 0,-1-1 0,0 1 0,0-1 0,0 1 0,0-1 0,0 0 0,0 0 0,0 0 0,-1 0 0,1 0 0,0 0 0,0-1 0,-1 1 0,1 0 0,-1-1 0,1 1 0,-1-1 0,1 0 0,-1 0 0,0 1 0,0-1 0,0 0 0,0 0 0,0 0 0,-1 0 0,1 0 0,0 0 0,-1 0 0,1 0 0,-1 0 0,0-1 0,0 1 0,0 0 0,0 0 0,-1-4 0,-9-40 0,-3 26 0,13 20 0,-1 0 0,1-1 0,-1 1 0,1 0 0,-1-1 0,0 1 0,1 0 0,-1 0 0,1 0 0,-1 0 0,1-1 0,-1 1 0,0 0 0,1 0 0,-1 0 0,1 0 0,-1 0 0,0 1 0,1-1 0,-1 0 0,1 0 0,-1 0 0,0 0 0,1 1 0,-1-1 0,1 0 0,-1 0 0,1 1 0,-1-1 0,1 1 0,-1 0 0,-1 0 0,1 0 0,0 0 0,0 1 0,-1-1 0,1 1 0,0-1 0,0 1 0,1 0 0,-1-1 0,0 1 0,0 0 0,1 0 0,-1 0 0,1-1 0,0 1 0,-1 0 0,1 0 0,0 0 0,0 0 0,0 0 0,0-1 0,1 1 0,-1 0 0,0 0 0,1 0 0,-1-1 0,1 1 0,0 0 0,-1 0 0,1-1 0,0 1 0,0 0 0,0-1 0,0 1 0,1-1 0,-1 0 0,2 3 0,-2-3 0,0 1 0,1-1 0,-1 0 0,0 0 0,0 1 0,1-1 0,-1 0 0,1 0 0,-1 0 0,1 0 0,-1 0 0,1-1 0,0 1 0,-1 0 0,1-1 0,0 1 0,-1-1 0,1 0 0,0 1 0,0-1 0,-1 0 0,1 0 0,0 0 0,0 0 0,0-1 0,-1 1 0,1 0 0,0-1 0,-1 1 0,1-1 0,0 0 0,-1 1 0,1-1 0,0 0 0,-1 0 0,1 0 0,-1 0 0,2-2 0,-2 2 0,-1 0 0,1 1 0,0-1 0,-1 0 0,1 0 0,-1 0 0,1 0 0,-1 0 0,1 0 0,-1 0 0,0 0 0,1 0 0,-1 0 0,0 0 0,0 0 0,0 0 0,0 0 0,0 0 0,0 0 0,0-1 0,0 1 0,0 0 0,-1 0 0,1 0 0,0 0 0,-1 0 0,1 0 0,-1 0 0,0-1 0,0 0 0,-1 0 0,0 0 0,0 0 0,0 0 0,0 0 0,0 0 0,0 1 0,0-1 0,0 1 0,-1-1 0,-3-1 0,4 2 0,0 1 0,0-1 0,-1 0 0,1 0 0,0 1 0,0 0 0,0-1 0,-1 1 0,1 0 0,0 0 0,0 0 0,-1 0 0,-1 1 0,3-1 0,0 0 0,0 1 0,1-1 0,-1 0 0,0 1 0,0-1 0,1 1 0,-1-1 0,0 1 0,1-1 0,-1 1 0,1 0 0,-1-1 0,1 1 0,-1-1 0,1 1 0,-1 0 0,1 0 0,0-1 0,-1 1 0,1 0 0,0 0 0,0-1 0,-1 1 0,1 0 0,0 0 0,0 0 0,0 0 0,0-1 0,0 1 0,0 0 0,0 0 0,0 0 0,1 1 0,-1-1 0,0-1 0,0 1 0,1-1 0,-1 1 0,0-1 0,0 1 0,1-1 0,-1 1 0,0-1 0,0 1 0,1-1 0,-1 1 0,1-1 0,-1 1 0,0-1 0,1 1 0,-1-1 0,1 0 0,-1 1 0,1-1 0,-1 0 0,1 0 0,-1 1 0,1-1 0,-1 0 0,1 0 0,0 0 0,-1 0 0,1 1 0,-1-1 0,1 0 0,0 0 0,-1 0 0,1-1 0,25-8 0,-25 9 0,0-1 0,0 0 0,0 1 0,0-1 0,0 0 0,0 1 0,0-1 0,0 0 0,-1 0 0,1 0 0,0 0 0,0 0 0,-1 0 0,1 0 0,0 0 0,-1 0 0,1 0 0,-1-1 0,0 1 0,1 0 0,-1 0 0,0 0 0,0-1 0,0 1 0,1 0 0,-1 0 0,0-1 0,-1 1 0,1 0 0,0 0 0,0 0 0,-1-1 0,1 1 0,0 0 0,-1 0 0,1 0 0,-1 0 0,0 0 0,1 0 0,-1 0 0,0 0 0,1 0 0,-1 0 0,0 0 0,-1-1 0,-1 1-42,1 0-1,0 0 0,0 0 1,0 0-1,-1 0 0,1 1 1,0-1-1,-1 1 0,1 0 1,-1-1-1,1 1 0,0 0 1,-1 1-1,1-1 0,-1 0 1,1 1-1,0-1 0,-1 1 1,1 0-1,0-1 0,0 1 1,-1 1-1,1-1 0,0 0 1,0 0-1,0 1 0,0-1 1,1 1-1,-1-1 0,0 1 1,-2 4-1,-5 6-6783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8.566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88 2 24575,'-5'1'0,"0"-1"0,0 1 0,0 0 0,0 1 0,0-1 0,0 1 0,1 0 0,-1 0 0,1 0 0,-1 1 0,1 0 0,0 0 0,-6 5 0,9-7 0,-1 0 0,1 0 0,0 0 0,0 0 0,0 0 0,0 1 0,0-1 0,0 0 0,0 1 0,0-1 0,1 1 0,-1-1 0,0 1 0,1-1 0,-1 1 0,1 0 0,0-1 0,-1 1 0,1 0 0,0-1 0,0 1 0,0 0 0,0-1 0,1 1 0,-1-1 0,0 1 0,1 0 0,-1-1 0,1 1 0,-1-1 0,1 1 0,0-1 0,-1 1 0,1-1 0,0 1 0,0-1 0,0 0 0,0 0 0,1 1 0,-1-1 0,0 0 0,0 0 0,1 0 0,1 1 0,2 1 0,-1-1 0,1 1 0,-1-1 0,1 0 0,0 0 0,0 0 0,0 0 0,1-1 0,-1 0 0,0 0 0,0-1 0,1 1 0,-1-1 0,0 0 0,0-1 0,1 1 0,6-3 0,-10 3 0,1-1 0,0 1 0,0-1 0,-1 0 0,1 0 0,0-1 0,-1 1 0,1 0 0,-1-1 0,0 0 0,1 1 0,-1-1 0,0 0 0,0 0 0,0 0 0,0-1 0,-1 1 0,1 0 0,-1-1 0,1 1 0,-1-1 0,0 1 0,0-1 0,0 0 0,0 1 0,0-1 0,-1 0 0,1 0 0,-1 1 0,1-1 0,-1 0 0,0 0 0,-1-4 0,1 5 0,0 1 0,0-1 0,0 0 0,-1 0 0,1 1 0,-1-1 0,1 0 0,-1 1 0,1-1 0,-1 0 0,0 1 0,0-1 0,0 1 0,0 0 0,0-1 0,0 1 0,0 0 0,0-1 0,-1 1 0,1 0 0,0 0 0,-1 0 0,1 0 0,-1 0 0,1 0 0,-1 1 0,0-1 0,1 0 0,-1 1 0,0-1 0,1 1 0,-1 0 0,0 0 0,1-1 0,-1 1 0,0 0 0,0 0 0,1 1 0,-1-1 0,-2 1 0,1-1 0,0 1 0,0 0 0,1 0 0,-1 0 0,0 0 0,1 0 0,-1 0 0,1 1 0,-1-1 0,1 1 0,0 0 0,-1 0 0,1 0 0,0 0 0,0 0 0,1 0 0,-1 1 0,0-1 0,1 0 0,-1 1 0,1-1 0,0 1 0,0 0 0,-1 4 0,1-4 0,1 0 0,0 0 0,0 1 0,0-1 0,0 0 0,1 0 0,-1 0 0,1 0 0,0 0 0,0 0 0,0 0 0,0 0 0,1-1 0,-1 1 0,1 0 0,-1-1 0,1 1 0,0-1 0,0 1 0,0-1 0,0 0 0,1 0 0,-1 0 0,1 0 0,-1 0 0,1-1 0,0 1 0,-1-1 0,1 0 0,0 1 0,0-1 0,0-1 0,0 1 0,0 0 0,0-1 0,0 1 0,0-1 0,0 0 0,0 0 0,0 0 0,1-1 0,-1 1 0,0-1 0,0 1 0,0-1 0,0 0 0,4-2 0,-5 2 0,0 0 0,0 0 0,-1 0 0,1 0 0,0 0 0,-1 0 0,1-1 0,-1 1 0,0 0 0,1-1 0,-1 1 0,0-1 0,0 1 0,1-1 0,-1 0 0,-1 0 0,1 1 0,0-1 0,0 0 0,-1 0 0,1 0 0,-1 0 0,1 0 0,-1 0 0,0-2 0,0 0 0,0 1 0,0-1 0,-1 0 0,1 0 0,-1 1 0,0-1 0,0 1 0,0-1 0,-1 1 0,1-1 0,-1 1 0,-3-5 0,4 6 0,0 0 0,0 1 0,0-1 0,-1 1 0,1-1 0,0 1 0,-1-1 0,1 1 0,-1 0 0,0 0 0,1 0 0,-1 0 0,0 0 0,0 0 0,0 0 0,1 0 0,-1 1 0,0-1 0,0 1 0,0-1 0,-2 1 0,2 0 0,0 1 0,-1 0 0,1 0 0,0 0 0,0 0 0,1 0 0,-1 0 0,0 0 0,0 1 0,1-1 0,-1 0 0,0 1 0,1 0 0,-1-1 0,1 1 0,0 0 0,0 0 0,0 0 0,0 0 0,0-1 0,0 2 0,0-1 0,0 0 0,1 0 0,-1 2 0,0-1 0,0 1 0,0-1 0,0 1 0,0-1 0,1 0 0,0 1 0,-1-1 0,1 1 0,1-1 0,-1 1 0,0-1 0,1 1 0,0-1 0,0 0 0,0 1 0,0-1 0,0 0 0,1 0 0,-1 0 0,1 0 0,0 0 0,2 4 0,-2-5 0,0-1 0,0 1 0,0-1 0,0 0 0,0 1 0,0-1 0,0 0 0,0 0 0,0 0 0,1 0 0,-1-1 0,0 1 0,1-1 0,-1 1 0,0-1 0,1 0 0,-1 0 0,1 0 0,-1 0 0,0 0 0,1 0 0,-1-1 0,1 1 0,-1-1 0,0 0 0,0 0 0,1 0 0,-1 0 0,0 0 0,0 0 0,0 0 0,0-1 0,2-1 0,-2 2 0,0-1 0,0 1 0,-1 0 0,1-1 0,0 0 0,-1 1 0,1-1 0,-1 0 0,1 0 0,-1 1 0,0-1 0,0 0 0,0 0 0,0-1 0,0 1 0,0 0 0,-1 0 0,1 0 0,-1-1 0,1 1 0,-1 0 0,0 0 0,0-1 0,0 1 0,0 0 0,0 0 0,-1-1 0,1 1 0,-1 0 0,1 0 0,-1-1 0,0 1 0,0 0 0,0 0 0,0 0 0,0 0 0,-1 0 0,1 1 0,0-1 0,-1 0 0,1 0 0,-1 1 0,0-1 0,0 1 0,-2-2 0,2 1 0,0 0 0,-1 0 0,1 1 0,0-1 0,0 1 0,-1-1 0,1 1 0,-1 0 0,1 0 0,-1 0 0,0 1 0,1-1 0,-1 0 0,0 1 0,0 0 0,1-1 0,-1 1 0,0 1 0,0-1 0,1 0 0,-1 0 0,0 1 0,0 0 0,1 0 0,-1-1 0,1 1 0,-1 1 0,1-1 0,-1 0 0,1 1 0,0-1 0,-1 1 0,1 0 0,0-1 0,0 1 0,0 0 0,0 0 0,-2 5 0,2-4 0,1 0 0,-1 0 0,1 0 0,0 0 0,0 0 0,0 0 0,0 0 0,1 1 0,-1-1 0,1 0 0,0 1 0,0-1 0,0 0 0,0 1 0,1-1 0,-1 0 0,3 6 0,-3-7 0,1-1 0,0 1 0,-1-1 0,1 1 0,0-1 0,0 1 0,0-1 0,0 0 0,0 1 0,0-1 0,0 0 0,1 0 0,-1 0 0,0 0 0,1 0 0,-1 0 0,0 0 0,1-1 0,-1 1 0,1 0 0,0-1 0,-1 1 0,1-1 0,-1 0 0,1 1 0,0-1 0,-1 0 0,1 0 0,0 0 0,-1 0 0,1 0 0,0-1 0,-1 1 0,1 0 0,-1-1 0,1 1 0,1-2 0,-1 2 0,-1 0 0,0-1 0,1 1 0,-1 0 0,0-1 0,0 1 0,1-1 0,-1 0 0,0 1 0,0-1 0,0 0 0,0 0 0,0 0 0,0 0 0,0 0 0,0 0 0,0 0 0,0 0 0,0 0 0,-1 0 0,1-1 0,0 1 0,-1 0 0,1 0 0,-1-1 0,0 1 0,1 0 0,-1-1 0,0 1 0,0 0 0,0-1 0,0 1 0,0 0 0,0-1 0,0 1 0,0-1 0,-1 1 0,1 0 0,0-1 0,-1 1 0,1 0 0,-1 0 0,1-1 0,-1 1 0,-1-2 0,0 1 0,1-1 0,-1 1 0,0 0 0,0 0 0,1 0 0,-1 0 0,-1 0 0,1 1 0,0-1 0,0 1 0,-1-1 0,1 1 0,-1 0 0,1 0 0,-1 0 0,1 0 0,-1 0 0,0 1 0,1-1 0,-1 1 0,0-1 0,1 1 0,-5 0 0,4 1 0,0 0 0,1 0 0,-1 0 0,0 0 0,1 0 0,-1 1 0,1-1 0,-1 1 0,1-1 0,0 1 0,0 0 0,0 0 0,0 0 0,0 0 0,0 0 0,0 1 0,1-1 0,-1 1 0,1-1 0,0 1 0,-1-1 0,0 4 0,2-5 0,-1 1 0,1 0 0,-1-1 0,1 1 0,-1 0 0,1 0 0,0-1 0,0 1 0,0 0 0,0-1 0,0 1 0,1 0 0,-1 0 0,0-1 0,1 1 0,-1 0 0,1-1 0,0 1 0,-1-1 0,1 1 0,0-1 0,0 1 0,0-1 0,0 1 0,0-1 0,0 0 0,1 0 0,-1 1 0,0-1 0,1 0 0,-1 0 0,1 0 0,-1 0 0,1-1 0,-1 1 0,4 1 0,-4-2 0,0 1 0,1-1 0,-1 1 0,0-1 0,1 0 0,-1 0 0,0 0 0,1 1 0,-1-1 0,0-1 0,1 1 0,-1 0 0,0 0 0,1 0 0,-1-1 0,0 1 0,1 0 0,-1-1 0,0 0 0,0 1 0,1-1 0,-1 0 0,0 1 0,0-1 0,0 0 0,0 0 0,0 0 0,0 0 0,0 0 0,0 0 0,0-1 0,1-1 0,-1 0 0,1 0 0,-1 0 0,0 0 0,0 0 0,0 0 0,-1 0 0,1-1 0,-1 1 0,1 0 0,-1 0 0,-1-7 0,1 8 0,0-1 0,0 1 0,-1 0 0,1-1 0,-1 1 0,0 0 0,1 0 0,-1 0 0,0-1 0,0 1 0,0 0 0,-1 0 0,1 0 0,-1 1 0,1-1 0,-1 0 0,-2-2 0,3 3 0,-1 1 0,0-1 0,1 0 0,-1 1 0,0 0 0,0-1 0,1 1 0,-1 0 0,0 0 0,1 0 0,-1 0 0,0 0 0,0 0 0,1 0 0,-1 1 0,0-1 0,0 1 0,1-1 0,-1 1 0,1 0 0,-1-1 0,1 1 0,-1 0 0,1 0 0,-1 0 0,1 0 0,-3 3 0,2-3 0,0 1 0,0 0 0,0 0 0,0 0 0,1 0 0,-1 0 0,0 0 0,1 0 0,-1 1 0,1-1 0,0 0 0,0 1 0,0-1 0,0 1 0,1-1 0,-1 1 0,0 0 0,1-1 0,0 1 0,0 0 0,0-1 0,0 1 0,0 0 0,0-1 0,1 1 0,-1 0 0,1-1 0,0 1 0,-1-1 0,1 1 0,1-1 0,-1 1 0,0-1 0,1 0 0,-1 0 0,1 1 0,-1-1 0,1 0 0,0-1 0,0 1 0,0 0 0,0 0 0,0-1 0,0 1 0,1-1 0,-1 0 0,1 1 0,-1-1 0,0 0 0,1-1 0,0 1 0,-1 0 0,1-1 0,-1 1 0,1-1 0,0 0 0,-1 0 0,1 0 0,0 0 0,-1-1 0,6 0 0,-8 1 0,1 0 0,0 0 0,0 0 0,0 0 0,-1-1 0,1 1 0,0 0 0,0 0 0,0-1 0,-1 1 0,1 0 0,0-1 0,0 1 0,-1-1 0,1 1 0,0-1 0,-1 1 0,1-1 0,-1 0 0,1 1 0,-1-1 0,1 0 0,-1 1 0,1-1 0,-1 0 0,0 0 0,1 1 0,-1-1 0,0 0 0,0 0 0,1 0 0,-1 1 0,0-1 0,0 0 0,0 0 0,0 0 0,0 0 0,0 1 0,0-1 0,0 0 0,-1 0 0,1 0 0,0 1 0,0-1 0,-1 0 0,1 0 0,0 1 0,-1-1 0,1 0 0,-1 0 0,1 1 0,-1-1 0,1 0 0,-1 1 0,0-1 0,1 1 0,-1-1 0,0 1 0,1-1 0,-1 1 0,0 0 0,-1-1 0,2 0 0,-1 0 0,0 1 0,1-1 0,-1 1 0,1-1 0,-1 1 0,0-1 0,1 1 0,-1 0 0,0-1 0,1 1 0,-1 0 0,0-1 0,0 1 0,0 0 0,1 0 0,-1 0 0,0 0 0,0 0 0,0 0 0,1 0 0,-1 0 0,0 0 0,0 0 0,1 0 0,-1 0 0,0 0 0,0 1 0,0-1 0,1 0 0,-1 1 0,0-1 0,1 0 0,-1 1 0,0-1 0,1 1 0,-1-1 0,1 1 0,-1 0 0,0-1 0,1 1 0,-1-1 0,1 1 0,0 0 0,-1-1 0,1 1 0,0 0 0,-1 0 0,1-1 0,0 1 0,0 0 0,-1 0 0,1 0 0,0-1 0,0 1 0,0 0 0,0 0 0,0 0 0,0-1 0,0 1 0,1 1 0,-1-3 0,0 1 0,0-1 0,0 0 0,0 0 0,0 0 0,0 0 0,0 0 0,0 0 0,0 0 0,0 1 0,1-1 0,-1 0 0,0 0 0,1 0 0,-1 0 0,0 1 0,1-1 0,-1 0 0,1 0 0,0 1 0,-1-1 0,1 0 0,-1 1 0,1-1 0,0 1 0,0-1 0,-1 1 0,1-1 0,0 1 0,0-1 0,-1 1 0,1 0 0,0-1 0,0 1 0,0 0 0,0 0 0,0 0 0,0 0 0,-1 0 0,1-1 0,0 2 0,0-1 0,0 0 0,0 0 0,0 0 0,0 0 0,0 1 0,-1-1 0,1 0 0,0 1 0,0-1 0,0 0 0,-1 1 0,1-1 0,0 1 0,0-1 0,-1 1 0,1 0 0,-1-1 0,1 1 0,0 0 0,-1-1 0,1 1 0,-1 0 0,1 0 0,-1 0 0,0-1 0,1 1 0,-1 1 0,0-4-47,-1-1 0,1 1 0,-1 0 0,1 0 0,-1-1 0,0 1 0,0 0 0,0 0 0,0 0-1,0 0 1,-1 0 0,1 0 0,0 1 0,-1-1 0,0 0 0,1 1 0,-1-1 0,0 1 0,0-1 0,0 1 0,0 0 0,0 0-1,0 0 1,0 0 0,0 0 0,0 0 0,-1 1 0,-3-2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09.57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66 1 24575,'-3'0'0,"0"1"0,0-1 0,0 1 0,0 0 0,0-1 0,0 1 0,1 0 0,-1 1 0,0-1 0,1 0 0,-1 1 0,1-1 0,-1 1 0,1 0 0,0 0 0,0 0 0,0 0 0,0 0 0,0 1 0,0-1 0,1 1 0,-1-1 0,1 1 0,-1-1 0,1 1 0,0 0 0,0 0 0,-1 4 0,2-5 0,-1 0 0,1 0 0,0 1 0,-1-1 0,1 0 0,0 0 0,0 1 0,0-1 0,1 0 0,-1 1 0,1-1 0,-1 0 0,1 0 0,0 0 0,-1 1 0,1-1 0,0 0 0,1 0 0,-1 0 0,0 0 0,1-1 0,-1 1 0,1 0 0,-1-1 0,1 1 0,0 0 0,-1-1 0,1 0 0,0 1 0,0-1 0,0 0 0,0 0 0,0 0 0,1-1 0,-1 1 0,0 0 0,3 0 0,1-1 0,0 1 0,1-1 0,-1 0 0,0-1 0,0 0 0,1 0 0,-1 0 0,0 0 0,0-1 0,0 0 0,8-5 0,-12 7 0,-1-1 0,0 1 0,0-1 0,1 0 0,-1 0 0,0 0 0,0 0 0,0 1 0,0-2 0,0 1 0,0 0 0,0 0 0,0 0 0,0 0 0,0-1 0,-1 1 0,1 0 0,0-1 0,-1 1 0,1-3 0,-1 3 0,-1-1 0,1 0 0,0 1 0,-1-1 0,0 0 0,1 1 0,-1-1 0,0 1 0,0-1 0,0 1 0,0-1 0,0 1 0,0 0 0,-1-1 0,1 1 0,0 0 0,-1 0 0,1 0 0,0 0 0,-1 0 0,0 0 0,-1-1 0,1 1-28,0 0-1,1 0 1,-1 0-1,0 0 1,1 1 0,-1-1-1,0 0 1,0 1-1,0-1 1,0 1-1,1 0 1,-1 0-1,0 0 1,0 0 0,0 0-1,0 0 1,0 0-1,0 0 1,0 1-1,0-1 1,1 1-1,-1-1 1,0 1 0,0 0-1,0 0 1,1 0-1,-1 0 1,1 0-1,-1 0 1,1 0-1,-1 0 1,1 1 0,-1-1-1,1 1 1,0-1-1,0 1 1,0-1-1,0 1 1,0 0-1,0-1 1,0 1 0,1 0-1,-1 0 1,1 0-1,-1-1 1,1 1-1,-1 4 1,3 4-6798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58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1 24575,'-5'1'0,"-1"-1"0,0 1 0,1 1 0,0-1 0,-1 0 0,1 2 0,0-1 0,0 0 0,0 1 0,0 0 0,-4 3 0,7-5 0,0-1 0,1 1 0,-1 1 0,1-1 0,0 0 0,-1 0 0,1 1 0,0-1 0,0 0 0,0 0 0,-1 1 0,2 0 0,-1-1 0,0 1 0,1-1 0,-1 1 0,0 0 0,0 0 0,1-1 0,0 0 0,0 2 0,-1-2 0,1 1 0,0 0 0,0 0 0,0-1 0,0 1 0,1 0 0,-1 0 0,0-1 0,1 1 0,-1 0 0,1-1 0,0 1 0,-1 0 0,1-1 0,2 4 0,-1-4 0,-1 1 0,2 0 0,-1 0 0,0-1 0,1 1 0,-1-1 0,0 0 0,0 0 0,1 1 0,-1-2 0,1 1 0,0 0 0,-1-1 0,1 1 0,0-1 0,0 1 0,-1-1 0,0 0 0,1 0 0,0-1 0,-1 1 0,1-1 0,0 1 0,-1 0 0,1-2 0,-1 2 0,1-1 0,-1-1 0,1 1 0,-1 0 0,3-2 0,-3 1 0,0 1 0,1-1 0,-1 1 0,0 0 0,0-2 0,0 2 0,0-1 0,0 0 0,-1 0 0,1-1 0,-1 1 0,0 0 0,3-5 0,-3 6 0,-1-1 0,0 1 0,0-1 0,0 0 0,1 1 0,-1-1 0,0 0 0,0 1 0,-1-1 0,1 1 0,0 0 0,0-2 0,0 2 0,-1 0 0,0-1 0,1 1 0,-1-1 0,0 1 0,0-1 0,1 1 0,-1 0 0,0-1 0,0 1 0,-2-1 0,2 0 0,0 1 0,0 1 0,0-1 0,0 0 0,0 0 0,1 0 0,-2 0 0,1 1 0,0-1 0,0 0 0,-1 1 0,1 0 0,0-1 0,0 1 0,-1 0 0,1-1 0,0 1 0,0 0 0,-1 0 0,1 0 0,-1 0 0,2 0 0,-2 0 0,1 0 0,-1 1 0,1-1 0,-2 1 0,1 0 0,0 0 0,0 0 0,0 1 0,0-1 0,1 0 0,-2 1 0,2-1 0,0 1 0,-1 0 0,1 0 0,-1-1 0,1 2 0,0-1 0,-2 3 0,2-3 0,0-1 0,1 1 0,-1-1 0,0 1 0,0 0 0,1-1 0,0 0 0,-1 2 0,1-2 0,-1 0 0,1 2 0,0-2 0,0 0 0,0 2 0,0-2 0,1 1 0,-1 0 0,1-1 0,-1 1 0,0 0 0,1-1 0,0 0 0,0 1 0,-1 0 0,1-1 0,0 1 0,-1-1 0,2 1 0,-1-2 0,0 2 0,0-1 0,0 1 0,0-2 0,1 2 0,-1-1 0,1-1 0,-1 1 0,1 0 0,-1 0 0,1-1 0,0 1 0,-1 0 0,0-1 0,2 0 0,-2 1 0,3-1 0,2 1 0,-1-1 0,0 0 0,1 0 0,-1 0 0,0-1 0,9-2 0,-13 3 0,0 0 0,0-1 0,0 1 0,0 0 0,0 0 0,-1-1 0,1 1 0,0-1 0,0 1 0,-1 0 0,1-1 0,0 0 0,-1 0 0,1 1 0,0-1 0,0 0 0,-1 1 0,0-1 0,1 0 0,0 0 0,-1 1 0,0-1 0,0 0 0,1 0 0,-1 0 0,0 0 0,1 0 0,-1 0 0,0 1 0,0-1 0,0-1 0,0 2 0,0-1 0,0 0 0,0 0 0,0 0 0,-1 0 0,1 0 0,0 0 0,-1 1 0,1-1 0,0 0 0,-1 0 0,1 0 0,-1-1 0,0 0 0,0 1 0,0 0 0,1-1 0,-1 1 0,0-1 0,0 1 0,0-1 0,0 1 0,0 0 0,0 0 0,0 0 0,-1 0 0,1-1 0,0 2 0,0-1 0,-1 0 0,1 0 0,-1 0 0,0 0 0,1 1 0,0 0 0,-1-1 0,1 1 0,-1-1 0,0 1 0,1 0 0,-1 0 0,0 0 0,1 0 0,-1 0 0,0 0 0,1 0 0,-1 1 0,1-1 0,-1 1 0,0-1 0,1 1 0,-1-1 0,1 1 0,0 0 0,-1 0 0,1 0 0,-1-1 0,1 2 0,0-1 0,0 0 0,-1 0 0,2 0 0,-2 0 0,1 1 0,1-1 0,-1 1 0,0-1 0,0 1 0,0-1 0,1 0 0,-1 1 0,1 0 0,0-1 0,-1 1 0,1-1 0,0 1 0,0 0 0,-1-1 0,2 1 0,-1 0 0,0-1 0,1 4 0,-1-3 0,0-1 0,1 1 0,0 0 0,0-1 0,-1 1 0,2 0 0,-2-1 0,1 1 0,1-1 0,-1 0 0,0 1 0,0-1 0,1 0 0,-1 0 0,0 1 0,1-1 0,-1-1 0,1 2 0,0-2 0,-1 1 0,1 0 0,0 0 0,-1-1 0,1 0 0,0 1 0,-1-1 0,1 1 0,0-1 0,0 0 0,0 0 0,0 0 0,0 0 0,-1 0 0,1-1 0,0 1 0,1-1 0,-1 1 0,0-1 0,0 1 0,-1-1 0,1 0 0,0 1 0,-1-1 0,1 0 0,-1 1 0,1-1 0,0 0 0,-1 0 0,1 0 0,-1 0 0,0-1 0,0 1 0,2-2 0,-2 2 0,-1 0 0,1-1 0,-1 2 0,0-2 0,1 1 0,-1 0 0,0 0 0,0-1 0,1 1 0,-1 0 0,0 0 0,0-1 0,0 1 0,-1 0 0,1 0 0,0-1 0,-1 1 0,1 0 0,0 0 0,-1 0 0,1-1 0,-1 2 0,0-2 0,1 2 0,-1-2 0,0 0 0,-2-1 0,1 0 0,-1 0 0,1 1 0,-1-1 0,0 1 0,-4-3 0,6 4 0,1 0 0,-1 1 0,1 0 0,0 0 0,-1-1 0,0 1 0,1-1 0,-1 1 0,1 0 0,-1-1 0,0 1 0,1 0 0,0 0 0,-1 0 0,0 0 0,0 0 0,1 0 0,-1 0 0,1 0 0,-1 0 0,1 0 0,-1 0 0,0 0 0,0 0 0,1 0 0,0 0 0,-1 1 0,0-1 0,1 0 0,0 1 0,-1-1 0,0 1 0,0-1 0,1 0 0,0 0 0,0 1 0,-1-1 0,0 1 0,1-1 0,0 0 0,0 1 0,-1 0 0,1 0 0,0-1 0,-1 0 0,1 1 0,-1 0 0,1 1 0,0-1 0,0 0 0,0 0 0,0 1 0,0-1 0,0 1 0,0-2 0,0 2 0,1-1 0,-1 0 0,1 0 0,-1 1 0,1-2 0,-1 2 0,1-1 0,0 0 0,-1 0 0,1 0 0,0 0 0,0 0 0,-1 0 0,1 0 0,0 0 0,0 0 0,1 0 0,-2-1 0,2 1 0,-2 0 0,2-1 0,-1 0 0,0 1 0,0-1 0,0 1 0,1-1 0,-1 1 0,0-1 0,0 0 0,2 0 0,-2 0 0,0 0 0,0 0 0,0 0 0,0 1 0,0-1 0,0 0 0,1 0 0,-2-1 0,2 1 0,-2 0 0,2 0 0,-1 0 0,0 0 0,0-1 0,0 1 0,0-1 0,0 0 0,0 1 0,0 0 0,-1-1 0,1 0 0,0 1 0,0-1 0,0 0 0,0 0 0,-1 1 0,1-1 0,-1 0 0,1 0 0,0 0 0,-1 0 0,0 0 0,1 0 0,-1 0 0,1 0 0,-1 0 0,0 0 0,0 0 0,0 0 0,0 0 0,0 0 0,0 0 0,0 0 0,0 0 0,0-1 0,0 2 0,0-2 0,-1-1 0,0 1 0,1-1 0,-2 0 0,1 0 0,0 0 0,0 1 0,-1-1 0,1 0 0,-1 1 0,0 0 0,1-1 0,-1 1 0,-1 0 0,1 0 0,0 0 0,0 0 0,-1 1 0,1-1 0,-1 0 0,1 1 0,-1-1 0,-5 0 0,7 1 0,-1 1 0,0-1 0,1 1 0,-1-1 0,0 1 0,1 0 0,-1 0 0,0 0 0,1 0 0,-1 1 0,0-1 0,1 0 0,-1 1 0,0 0 0,1-1 0,-1 0 0,1 1 0,0 0 0,-2 0 0,2 0 0,0 0 0,0 0 0,-1 0 0,1 0 0,0 0 0,0 0 0,-1 1 0,2-1 0,-2 1 0,2-1 0,-1 0 0,0 1 0,0-1 0,1 1 0,-1-1 0,0 1 0,1 0 0,0-1 0,-1 3 0,0 1 0,0 0 0,1 0 0,-1 1 0,1-1 0,0 1 0,0-1 0,1 0 0,-1 0 0,3 8 0,-3-13 0,0 1 0,0 0 0,1 0 0,-1 0 0,1 0 0,-1 0 0,0 0 0,1-1 0,0 2 0,0-1 0,-1-1 0,0 1 0,1 0 0,0-1 0,0 1 0,0 0 0,0-1 0,-1 1 0,1-1 0,0 0 0,2 2 0,-2-2 0,0 0 0,1 0 0,-1 0 0,1-1 0,-1 1 0,1 0 0,-1-1 0,0 1 0,1 0 0,-1-1 0,1 0 0,-1 0 0,1 1 0,-1-1 0,0 0 0,0 1 0,1-2 0,-2 1 0,3-1 0,-2 1 0,0-1 0,1 1 0,-2 0 0,2 0 0,-1-1 0,-1 0 0,1 1 0,0-1 0,0 1 0,-1 0 0,1-1 0,0 0 0,-1 1 0,0-1 0,0 0 0,1 1 0,-1-1 0,0 0 0,0 1 0,0-2 0,0 2 0,-1 0 0,1-2 0,0 2 0,0 0 0,-3-4 0,3 4 0,0 0 0,-1 0 0,1 0 0,-1 0 0,1 0 0,-1 0 0,0 1 0,0-1 0,1-1 0,-1 2 0,0-1 0,1 0 0,-1 1 0,-1 0 0,2-1 0,-1 0 0,0 0 0,0 1 0,-1 0 0,2 0 0,-1-1 0,0 1 0,0 0 0,-1-1 0,2 1 0,-2 0 0,1 0 0,0 0 0,0 0 0,0 0 0,0 0 0,0 1 0,-1-1 0,2 0 0,-2 1 0,2-1 0,-1 0 0,-1 1 0,2 0 0,-3 0 0,2 0 8,0 0 0,1-1 0,-2 1 0,2 0 0,-1 0 0,0 0 0,0 0 0,1 0 0,0 0 0,-1 0 0,0 0 0,1 0 0,0 0 0,-1 2 0,1-3-31,0 1 0,0-1-1,-1 0 1,1 0 0,0 0 0,0 1 0,0-1-1,0 0 1,0 1 0,0-1 0,0 0 0,0 0-1,0 0 1,0 1 0,0-1 0,1 0 0,-1 1-1,0-1 1,0 0 0,0 1 0,0-1 0,0 0-1,1 0 1,-1 0 0,0 0 0,0 1 0,0-1-1,0 0 1,0 0 0,0 1 0,1-1 0,-1 0-1,0 0 1,1 0 0,-1 0 0,0 0-1,0 0 1,0 0 0,0 0 0,1 0 0,-1 0-1,1 0 1,-1 0 0,0 0 0,1 0 0,-1 0-1,0 0 1,0 0 0,0 0 0,1 0 0,-1 0-1,0 0 1,1 0 0,-1 0 0,0 0 0,0 0-1,0 0 1,0 0 0,1 0 0,-1 0 0,0-1-1,1 1 1,-1 0 0,6-4-6803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2.37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2 25 24575,'1'2'0,"-1"1"0,1-1 0,0 0 0,0 1 0,0-1 0,0 0 0,0 0 0,1 0 0,-1 0 0,1 0 0,0 0 0,-1 0 0,1 0 0,0 0 0,0-1 0,0 1 0,0-1 0,0 0 0,0 1 0,1-1 0,-1 0 0,0 0 0,1 0 0,2 0 0,-1 1 0,0-1 0,0 0 0,0 1 0,1-2 0,-1 1 0,1 0 0,-1-1 0,1 0 0,-1 0 0,0 0 0,1 0 0,-1-1 0,1 0 0,6-2 0,-9 2-49,1 0 1,-1 0-1,0 0 0,1 0 0,-1-1 1,0 1-1,0-1 0,0 0 0,0 0 1,0 0-1,0 1 0,0-2 0,-1 1 1,1 0-1,-1 0 0,1 0 0,-1-1 1,0 1-1,0-1 0,0 1 0,0-1 1,-1 1-1,1-1 0,-1 0 0,1 1 0,-1-1 1,0-4-1,-3-4-6777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5.33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128 1 24575,'-7'1'0,"-1"0"0,0 0 0,0 1 0,1 0 0,-1 0 0,1 1 0,0 0 0,0 0 0,0 1 0,0 0 0,-6 5 0,10-8 0,1 0 0,0 0 0,0 1 0,0 0 0,0-1 0,0 1 0,1 0 0,-1 0 0,0-1 0,1 1 0,-1 1 0,1-1 0,0 0 0,0 0 0,0 0 0,0 1 0,0-1 0,0 1 0,1-1 0,-1 0 0,1 1 0,-1-1 0,1 1 0,0-1 0,0 1 0,0-1 0,0 1 0,1-1 0,-1 1 0,1-1 0,0 1 0,-1-1 0,1 0 0,0 1 0,0-1 0,0 0 0,3 4 0,-1-4 0,-1 1 0,1-1 0,0 1 0,0-1 0,1 0 0,-1 0 0,0 0 0,0-1 0,1 1 0,-1-1 0,1 0 0,0 0 0,-1 0 0,1 0 0,0-1 0,0 1 0,-1-1 0,1 0 0,0 0 0,0-1 0,-1 1 0,1-1 0,0 0 0,-1 1 0,1-2 0,-1 1 0,1 0 0,-1-1 0,1 0 0,-1 1 0,4-4 0,-4 3 0,0 0 0,0 0 0,0 0 0,0 0 0,0-1 0,0 1 0,-1-1 0,1 0 0,-1 0 0,0 0 0,0 0 0,0 0 0,3-7 0,-4 8 0,-1 0 0,1 0 0,-1-1 0,0 1 0,1 0 0,-1 0 0,0-1 0,0 1 0,-1 0 0,1 0 0,0 0 0,-1-1 0,1 1 0,-1 0 0,0 0 0,0 0 0,0 0 0,0 0 0,0 0 0,0 0 0,0 0 0,-1 0 0,1 1 0,-3-3 0,3 2 0,-1 1 0,1 0 0,0 0 0,-1-1 0,1 1 0,0 0 0,-1 0 0,0 0 0,1 0 0,-1 0 0,0 1 0,1-1 0,-1 0 0,0 1 0,0 0 0,1-1 0,-1 1 0,0 0 0,0 0 0,0 0 0,0 0 0,1 0 0,-1 0 0,0 0 0,0 1 0,0-1 0,-2 2 0,1-1 0,0 1 0,1-1 0,-1 1 0,0 0 0,1 0 0,-1 0 0,1 0 0,0 1 0,0-1 0,0 1 0,0-1 0,0 1 0,0 0 0,-2 5 0,3-6 0,0 0 0,0 0 0,0 0 0,0 0 0,0 1 0,0-1 0,1 0 0,-1 1 0,1-1 0,-1 0 0,1 1 0,0-1 0,0 0 0,0 1 0,0-1 0,1 1 0,-1-1 0,1 0 0,-1 1 0,1-1 0,0 0 0,0 0 0,0 0 0,0 1 0,0-1 0,0 0 0,0 0 0,1 0 0,-1-1 0,1 1 0,0 0 0,-1 0 0,1-1 0,0 1 0,0-1 0,0 0 0,0 0 0,0 1 0,0-1 0,1-1 0,-1 1 0,0 0 0,0 0 0,1-1 0,-1 1 0,4-1 0,2 1 0,-1 0 0,0-1 0,1 0 0,-1-1 0,0 0 0,13-3 0,-18 4 0,-1 0 0,0-1 0,0 1 0,1 0 0,-1-1 0,0 0 0,0 1 0,0-1 0,0 1 0,0-1 0,0 0 0,0 0 0,0 0 0,0 0 0,0 0 0,0 0 0,0 0 0,-1 0 0,1 0 0,0 0 0,-1 0 0,1 0 0,-1-1 0,1 1 0,-1 0 0,0 0 0,1-1 0,-1 1 0,0 0 0,0 0 0,0-1 0,0 1 0,0 0 0,0-1 0,0 1 0,0 0 0,-1 0 0,1-1 0,0 1 0,-1 0 0,1 0 0,-1 0 0,0 0 0,1-1 0,-2-1 0,1 1 0,0 0 0,0 0 0,0 0 0,0 0 0,0 0 0,-1 0 0,1 0 0,0 0 0,-1 1 0,1-1 0,-1 0 0,0 1 0,0-1 0,0 1 0,1 0 0,-1 0 0,0-1 0,-1 1 0,1 0 0,0 1 0,0-1 0,0 0 0,0 1 0,-1-1 0,1 1 0,0 0 0,-1 0 0,1-1 0,0 2 0,0-1 0,-1 0 0,1 0 0,0 1 0,0-1 0,-1 1 0,1 0 0,0 0 0,0-1 0,0 1 0,0 1 0,0-1 0,0 0 0,0 0 0,0 1 0,1-1 0,-1 1 0,0 0 0,1-1 0,-1 1 0,1 0 0,0 0 0,0 0 0,-1 0 0,1 0 0,0 0 0,1 0 0,-1 0 0,0 1 0,1-1 0,-1 0 0,1 0 0,0 1 0,0-1 0,-1 0 0,2 1 0,-1-1 0,0 0 0,1 4 0,0-3 0,-1-1 0,1 0 0,0 1 0,0-1 0,0 0 0,1 1 0,-1-1 0,0 0 0,1 0 0,0 0 0,-1 0 0,1 0 0,0-1 0,0 1 0,0 0 0,0-1 0,0 0 0,0 1 0,1-1 0,-1 0 0,0 0 0,1 0 0,-1 0 0,0-1 0,1 1 0,-1-1 0,1 1 0,-1-1 0,1 0 0,0 0 0,-1 0 0,1 0 0,-1 0 0,1-1 0,-1 1 0,3-2 0,-2 2 0,-1-1 0,1 1 0,-1-1 0,0 0 0,1 0 0,-1 0 0,0 0 0,0 0 0,1 0 0,-1 0 0,0-1 0,0 1 0,0-1 0,-1 0 0,1 1 0,2-4 0,-3 4 0,-1-1 0,1 0 0,0 1 0,-1-1 0,1 0 0,-1 1 0,0-1 0,0 0 0,1 1 0,-1-1 0,0 0 0,0 0 0,0 1 0,-1-1 0,1 0 0,0 0 0,-1 1 0,1-1 0,-1 0 0,0 1 0,1-1 0,-1 1 0,0-1 0,0 1 0,0-1 0,-1-1 0,-1-1 0,-1 0 0,1 0 0,-1 0 0,0 1 0,0-1 0,-6-3 0,9 6 0,1 0 0,-1 1 0,0-1 0,1 1 0,-1-1 0,0 1 0,1-1 0,-1 1 0,0 0 0,0-1 0,0 1 0,1 0 0,-1 0 0,0-1 0,0 1 0,0 0 0,0 0 0,0 0 0,1 0 0,-1 0 0,0 0 0,0 0 0,0 1 0,0-1 0,1 0 0,-1 0 0,0 1 0,0-1 0,0 0 0,1 1 0,-1-1 0,0 1 0,0-1 0,1 1 0,-1-1 0,1 1 0,-1-1 0,0 1 0,1 0 0,-1-1 0,1 1 0,-1 0 0,1 0 0,0-1 0,-1 1 0,1 0 0,-1 1 0,1 0 0,0 0 0,0-1 0,0 1 0,0 0 0,0 0 0,0 0 0,0-1 0,0 1 0,1 0 0,-1-1 0,1 1 0,-1 0 0,1-1 0,0 1 0,0 0 0,0-1 0,0 1 0,0-1 0,0 0 0,0 1 0,0-1 0,0 0 0,1 1 0,-1-1 0,1 0 0,-1 0 0,1 0 0,-1 0 0,1-1 0,-1 1 0,1 0 0,0-1 0,-1 1 0,1-1 0,0 1 0,-1-1 0,1 0 0,2 0 0,-2 1 0,-1-1 0,0 0 0,1 0 0,-1 1 0,1-1 0,-1 0 0,1 0 0,-1-1 0,1 1 0,-1 0 0,1 0 0,-1-1 0,1 1 0,-1-1 0,1 1 0,-1-1 0,0 0 0,1 1 0,-1-1 0,0 0 0,0 0 0,0 0 0,1 0 0,-1 0 0,0 0 0,0 0 0,0 0 0,-1-1 0,1 1 0,0 0 0,0-1 0,-1 1 0,1 0 0,-1-1 0,1 1 0,-1-1 0,1 1 0,-1-1 0,0 1 0,0 0 0,0-1 0,0 1 0,0-1 0,0 1 0,0-1 0,0 1 0,-1-1 0,0-2 0,0 0 0,0 0 0,-1 0 0,1 0 0,-1 0 0,0 1 0,0-1 0,0 0 0,0 1 0,-1 0 0,1-1 0,-1 1 0,0 0 0,0 0 0,0 1 0,0-1 0,-1 1 0,1-1 0,-1 1 0,1 0 0,-1 0 0,-7-2 0,9 3 0,-1 1 0,1-1 0,0 1 0,-1-1 0,1 1 0,0 0 0,-1 0 0,1 0 0,0 0 0,-1 1 0,1-1 0,0 0 0,-1 1 0,1 0 0,0 0 0,0-1 0,0 1 0,0 0 0,-1 1 0,1-1 0,1 0 0,-1 1 0,0-1 0,0 1 0,0-1 0,1 1 0,-1 0 0,1 0 0,-1 0 0,1 0 0,0 0 0,0 0 0,0 0 0,0 0 0,0 0 0,0 0 0,1 1 0,-1-1 0,0 3 0,0 2 0,0 1 0,0-1 0,0 1 0,1-1 0,0 1 0,0-1 0,1 1 0,0-1 0,2 10 0,-3-16 0,1 0 0,-1 1 0,1-1 0,-1 0 0,1 1 0,-1-1 0,1 0 0,0 0 0,0 1 0,0-1 0,0 0 0,-1 0 0,1 0 0,1 0 0,-1 0 0,0 0 0,0-1 0,0 1 0,0 0 0,1-1 0,1 2 0,-1-2 0,0 0 0,0 0 0,0 0 0,0-1 0,0 1 0,0 0 0,0-1 0,0 1 0,0-1 0,0 0 0,0 0 0,0 0 0,0 0 0,0 0 0,-1 0 0,1 0 0,0-1 0,-1 1 0,3-3 0,-3 3 0,1-1 0,0 0 0,-1 0 0,1 1 0,-1-1 0,0-1 0,0 1 0,1 0 0,-1 0 0,-1 0 0,1 0 0,0-1 0,0 1 0,-1 0 0,0-1 0,1 1 0,-1 0 0,0-1 0,0 1 0,0-1 0,0 1 0,-1 0 0,1-1 0,-1 1 0,1 0 0,-3-5 0,3 6 0,-1 0 0,0-1 0,1 1 0,-1-1 0,0 1 0,0 0 0,0 0 0,0 0 0,0-1 0,0 1 0,0 0 0,0 0 0,0 1 0,-1-1 0,1 0 0,0 0 0,-1 0 0,1 1 0,-1-1 0,1 1 0,0-1 0,-1 1 0,1 0 0,-1-1 0,1 1 0,-1 0 0,0 0 0,1 0 0,-1 0 0,1 0 0,-1 0 0,1 1 0,-1-1 0,1 0 0,-1 1 0,1 0 0,0-1 0,-1 1 0,1 0 0,-3 1 0,3-1 8,0 0 0,0 0 0,-1 0 0,1 0 0,0 1 0,0-1 0,0 0 0,0 1 0,1-1 0,-1 1 0,0-1 0,1 1 0,-1-1 0,0 3 0,1-4-31,0 1 0,0-1-1,-1 0 1,1 1 0,0-1 0,0 1 0,0-1-1,0 0 1,0 1 0,0-1 0,0 0 0,0 1-1,0-1 1,0 1 0,0-1 0,1 0 0,-1 1-1,0-1 1,0 0 0,0 1 0,0-1 0,0 0-1,1 1 1,-1-1 0,0 0 0,0 1 0,1-1-1,-1 0 1,0 0 0,0 1 0,1-1 0,-1 0-1,0 0 1,1 0 0,-1 0 0,0 1-1,1-1 1,-1 0 0,0 0 0,1 0 0,-1 0-1,1 0 1,-1 0 0,0 0 0,1 0 0,-1 0-1,0 0 1,1 0 0,-1 0 0,1 0 0,-1 0-1,0 0 1,1 0 0,-1 0 0,0 0 0,1-1-1,-1 1 1,0 0 0,1 0 0,-1 0 0,0-1-1,1 1 1,-1 0 0,9-5-6803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01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24575,'0'3'0,"0"4"0,0 4 0,3 3 0,4-1 0,4-2 0,3-4 0,2-3 0,1-1 0,1-5 0,-2-5 0,-8-2 0,-7-1 0,-8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16.453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8 1 24575,'-3'6'0,"-1"5"0,3 1 0,5-2 0,5-2 0,3-4 0,4-1 0,1-1 0,-2-5 0,0-4 0,-4-2-8191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0.99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111 19 24575,'0'-1'0,"0"1"0,-1-1 0,1 0 0,0 0 0,-1 1 0,1-1 0,0 0 0,-1 0 0,1 1 0,-1-1 0,1 0 0,-1 1 0,1-1 0,-1 1 0,1-1 0,-1 1 0,0-1 0,1 1 0,-1-1 0,0 1 0,1-1 0,-1 1 0,0 0 0,0-1 0,0 1 0,1 0 0,-1 0 0,0 0 0,0 0 0,0 0 0,1 0 0,-1 0 0,0 0 0,0 0 0,0 0 0,1 0 0,-1 0 0,0 0 0,0 1 0,0-1 0,1 0 0,-1 1 0,-1 0 0,-34 14 0,33-12 0,0 1 0,0-1 0,1 1 0,0 0 0,0 0 0,0 0 0,0 0 0,1 0 0,-1 0 0,1 0 0,0 0 0,0 1 0,1-1 0,-1 1 0,1-1 0,0 0 0,1 5 0,-1-6 0,0-1 0,0 1 0,0-1 0,1 1 0,0-1 0,-1 1 0,1-1 0,0 0 0,0 1 0,0-1 0,0 0 0,1 0 0,1 3 0,-2-4 0,0 0 0,1 0 0,-1 0 0,0 0 0,0 0 0,0-1 0,1 1 0,-1-1 0,0 1 0,1-1 0,-1 1 0,0-1 0,1 0 0,-1 0 0,1 1 0,-1-1 0,0 0 0,1 0 0,-1 0 0,1-1 0,-1 1 0,0 0 0,1-1 0,-1 1 0,2-1 0,-1 0 0,0 1 0,-1-1 0,1 0 0,-1 0 0,1 0 0,-1 0 0,0 0 0,1 0 0,-1 0 0,0 0 0,0 0 0,1-1 0,-1 1 0,0 0 0,0-1 0,-1 1 0,1-1 0,0 1 0,0-1 0,-1 0 0,1 1 0,-1-1 0,1 1 0,-1-4 0,1 2 0,-1-1 0,0 1 0,0-1 0,0 1 0,-1-1 0,1 1 0,-1-1 0,0 1 0,0-1 0,0 1 0,-3-6 0,3 7 0,0 0 0,0 1 0,0-1 0,0 0 0,0 1 0,0-1 0,0 1 0,-1-1 0,1 1 0,0 0 0,-1-1 0,0 1 0,1 0 0,-1 0 0,0 0 0,1 0 0,-1 1 0,0-1 0,-3-1 0,3 2 0,0 1 0,0-1 0,0 0 0,0 1 0,1-1 0,-1 1 0,0-1 0,0 1 0,0 0 0,1 0 0,-1 0 0,0 0 0,1 0 0,-1 0 0,1 0 0,-1 1 0,1-1 0,-1 0 0,1 1 0,0-1 0,0 1 0,0 0 0,0-1 0,-2 4 0,2-4 0,0 0 0,0 1 0,0-1 0,0 0 0,0 0 0,1 1 0,-1-1 0,0 1 0,1-1 0,-1 1 0,1-1 0,-1 0 0,1 1 0,-1 0 0,1-1 0,0 1 0,0-1 0,0 1 0,0-1 0,0 1 0,0-1 0,1 1 0,-1 0 0,0-1 0,1 1 0,-1-1 0,1 0 0,0 1 0,-1-1 0,1 1 0,0-1 0,0 0 0,0 0 0,0 1 0,2 1 0,0-1 0,0-1 0,1 1 0,-1-1 0,0 0 0,1 0 0,-1 0 0,1-1 0,-1 1 0,1-1 0,-1 1 0,1-1 0,0-1 0,-1 1 0,6-1 0,-5 0 0,-1 1 0,1-1 0,-1 0 0,1 0 0,-1 0 0,0 0 0,1 0 0,-1-1 0,0 0 0,0 0 0,0 0 0,0 0 0,0 0 0,3-4 0,-5 6 0,-1-1 0,1 0 0,-1 0 0,1 0 0,-1 0 0,1 0 0,-1 0 0,0 0 0,1 0 0,-1 0 0,0 0 0,0 0 0,0 0 0,0 0 0,0 0 0,0 0 0,0 0 0,0 0 0,0 0 0,-1-1 0,0 0 0,0 0 0,0 0 0,0 0 0,0 0 0,0 0 0,-1 0 0,1 0 0,-1 1 0,1-1 0,-1 0 0,0 1 0,-2-2 0,3 1 0,0 1 0,-1 0 0,1 0 0,0 0 0,-1 0 0,1 0 0,0 0 0,-1 0 0,0 1 0,1-1 0,-1 0 0,1 1 0,-1-1 0,0 1 0,1 0 0,-1-1 0,0 1 0,1 0 0,-1 0 0,0 0 0,1 0 0,-1 0 0,0 1 0,1-1 0,-1 0 0,0 1 0,1-1 0,-1 1 0,1 0 0,-1-1 0,1 1 0,-1 0 0,1 0 0,-1 0 0,1 0 0,0 0 0,0 0 0,-1 1 0,1-1 0,0 0 0,0 1 0,0-1 0,0 1 0,1-1 0,-1 1 0,0-1 0,0 3 0,0-2 0,0 1 0,1-1 0,-1 0 0,1 1 0,-1-1 0,1 0 0,0 1 0,0-1 0,0 1 0,0-1 0,1 0 0,-1 1 0,1-1 0,-1 1 0,1-1 0,0 0 0,0 0 0,0 1 0,0-1 0,0 0 0,0 0 0,1 0 0,-1 0 0,1 0 0,-1-1 0,1 1 0,0 0 0,0-1 0,0 1 0,0-1 0,0 0 0,0 1 0,3 0 0,0-1 0,0 0 0,0 0 0,-1-1 0,1 1 0,0-1 0,0 0 0,0-1 0,-1 1 0,1-1 0,0 0 0,7-3 0,-11 4 0,1 0 0,-1 0 0,0-1 0,0 1 0,0 0 0,0-1 0,0 1 0,0-1 0,0 1 0,0-1 0,0 1 0,0-1 0,0 0 0,0 1 0,0-1 0,-1 0 0,1 0 0,0 0 0,0 0 0,-1 0 0,1 0 0,-1 0 0,1 0 0,-1 0 0,1 0 0,-1 0 0,0 0 0,1 0 0,-1 0 0,0 0 0,0-1 0,0 1 0,0 0 0,0 0 0,0 0 0,0 0 0,0 0 0,0 0 0,-1-1 0,1 1 0,0 0 0,-1 0 0,1 0 0,-1 0 0,1 0 0,-1 0 0,1 0 0,-1 0 0,0 0 0,0 1 0,1-1 0,-1 0 0,-1-1 0,-1 0 0,0 0 0,0 0 0,0 0 0,-1 1 0,1-1 0,0 1 0,-1 0 0,1 0 0,-1 0 0,1 0 0,-1 0 0,0 1 0,1 0 0,-1 0 0,0 0 0,1 0 0,-7 1 0,8-1 0,1 0 0,-1 0 0,1 0 0,-1 0 0,1 1 0,-1-1 0,1 0 0,-1 1 0,1-1 0,-1 1 0,1-1 0,-1 1 0,1 0 0,0-1 0,-1 1 0,1 0 0,0 0 0,0 0 0,0 0 0,-1 0 0,1 0 0,0 1 0,1-1 0,-1 0 0,0 0 0,0 1 0,0-1 0,1 0 0,-1 1 0,1-1 0,-1 1 0,1-1 0,-1 1 0,1-1 0,0 1 0,0-1 0,0 1 0,0-1 0,0 1 0,0 0 0,0-1 0,1 3 0,0-3 0,0 1 0,-1 0 0,1-1 0,0 1 0,0 0 0,1-1 0,-1 1 0,0-1 0,0 0 0,1 1 0,-1-1 0,1 0 0,-1 0 0,1 0 0,-1 0 0,1 0 0,0 0 0,0 0 0,-1-1 0,1 1 0,0-1 0,3 2 0,-1-2 0,1 1 0,-1-1 0,0 0 0,0 0 0,0 0 0,0-1 0,1 1 0,-1-1 0,0 0 0,5-2 0,-7 3 0,0-1 0,0 1 0,-1-1 0,1 0 0,-1 0 0,1 0 0,-1 0 0,1 0 0,-1 0 0,1 0 0,-1 0 0,0 0 0,1-1 0,-1 1 0,0-1 0,0 1 0,0-1 0,0 1 0,-1-1 0,1 1 0,1-3 0,-2 2 0,-1 0 0,1 0 0,0 0 0,-1 0 0,1 0 0,-1 0 0,0 0 0,0 0 0,0 0 0,0 0 0,0 0 0,0 1 0,0-1 0,0 0 0,-1 1 0,1-1 0,0 1 0,-1 0 0,0-1 0,1 1 0,-1 0 0,0 0 0,1 0 0,-4-1 0,0-1 0,0 1 0,0 0 0,1 0 0,-1 1 0,0-1 0,-1 1 0,1 0 0,0 1 0,0-1 0,0 1 0,-8 0 0,11 0 0,0 0 0,1 0 0,-1 0 0,1 1 0,-1-1 0,0 0 0,1 1 0,-1-1 0,1 1 0,-1-1 0,1 1 0,-1 0 0,1-1 0,0 1 0,-1 0 0,1 0 0,0 0 0,0 0 0,-1 0 0,1 1 0,0-1 0,0 0 0,0 0 0,0 1 0,1-1 0,-1 1 0,0-1 0,1 1 0,-1-1 0,0 1 0,1-1 0,0 1 0,-1-1 0,1 1 0,0 0 0,0-1 0,0 1 0,0-1 0,0 1 0,1 2 0,0-1 0,0 0 0,0-1 0,1 1 0,-1 0 0,1-1 0,0 1 0,0-1 0,0 0 0,0 0 0,0 1 0,0-1 0,1-1 0,-1 1 0,1 0 0,-1 0 0,1-1 0,0 0 0,-1 1 0,1-1 0,0 0 0,0 0 0,0-1 0,0 1 0,0-1 0,0 1 0,0-1 0,0 0 0,0 0 0,0 0 0,0-1 0,4 0 0,-4 1 0,-1 0 0,0 0 0,1 0 0,-1-1 0,1 1 0,-1-1 0,0 1 0,1-1 0,-1 0 0,0 0 0,0 0 0,0 0 0,1 0 0,-1-1 0,0 1 0,0 0 0,-1-1 0,1 0 0,0 1 0,-1-1 0,1 0 0,-1 0 0,1 0 0,-1 0 0,0 0 0,0 0 0,0-1 0,0 1 0,0 0 0,0 0 0,-1-1 0,1 1 0,-1-1 0,1 1 0,-1 0 0,0-1 0,0 1 0,0-1 0,0 1 0,-1 0 0,0-5 0,0 4 0,0 0 0,0 1 0,0-1 0,0 0 0,-1 1 0,1-1 0,-1 1 0,1-1 0,-1 1 0,0 0 0,0 0 0,0 0 0,0 0 0,0 0 0,-1 0 0,1 0 0,0 1 0,-1-1 0,0 1 0,1 0 0,-1 0 0,-4-2 0,6 3 0,-1 0 0,0 0 0,1 0 0,-1 0 0,1 0 0,-1 0 0,0 1 0,1-1 0,-1 0 0,1 1 0,-1-1 0,1 1 0,-1 0 0,1-1 0,0 1 0,-1 0 0,1 0 0,0 0 0,-1 0 0,1 0 0,0 0 0,0 0 0,0 1 0,0-1 0,0 0 0,0 1 0,0-1 0,1 0 0,-1 1 0,0-1 0,1 1 0,-1-1 0,1 1 0,0-1 0,-1 1 0,1 0 0,0-1 0,0 1 0,0-1 0,0 1 0,0 2 0,0-2 0,0 0 0,0 1 0,0-1 0,0 1 0,0-1 0,1 0 0,-1 1 0,1-1 0,0 0 0,-1 0 0,1 1 0,0-1 0,0 0 0,0 0 0,1 0 0,-1 0 0,0 0 0,1 0 0,-1-1 0,1 1 0,0 0 0,0-1 0,-1 1 0,1-1 0,0 1 0,0-1 0,1 0 0,-1 0 0,0 0 0,0 0 0,0-1 0,1 1 0,-1 0 0,0-1 0,1 0 0,-1 1 0,0-1 0,1 0 0,-1 0 0,0 0 0,1-1 0,-1 1 0,0 0 0,1-1 0,-1 0 0,0 1 0,1-1 0,-1 0 0,0 0 0,0-1 0,0 1 0,0 0 0,0-1 0,3-2 0,-4 3 0,0 0 0,1 0 0,-1 0 0,0-1 0,0 1 0,0 0 0,0-1 0,0 1 0,0-1 0,0 1 0,-1-1 0,1 1 0,0-1 0,-1 1 0,1-1 0,-1 0 0,0 1 0,1-1 0,-1 0 0,0 0 0,0 1 0,0-1 0,0 0 0,-1 0 0,1-1 0,-2 0 0,1 0 0,0 0 0,-1 0 0,0 0 0,0 1 0,0-1 0,0 1 0,0-1 0,0 1 0,-1 0 0,1 0 0,-5-3 0,0 0 0,0 1 0,0 0 0,-1 0 0,1 0 0,-1 1 0,0 1 0,0-1 0,0 1 0,-16-2 0,21 4 0,1 0 0,-1 0 0,1 1 0,-1-1 0,1 1 0,-1-1 0,1 1 0,0 0 0,-1 0 0,1 0 0,0 0 0,0 1 0,0-1 0,0 0 0,0 1 0,0-1 0,0 1 0,0 0 0,0 0 0,1 0 0,-1 0 0,1 0 0,0 0 0,-1 0 0,1 0 0,0 1 0,0-1 0,0 0 0,1 1 0,-1-1 0,0 0 0,1 1 0,0-1 0,-1 1 0,1-1 0,0 1 0,1 4 0,-1-3 0,0-1 0,1 0 0,-1 1 0,1-1 0,-1 0 0,1 0 0,0 1 0,1-1 0,-1 0 0,0 0 0,1 0 0,0 0 0,0-1 0,0 1 0,0 0 0,0-1 0,0 1 0,1-1 0,-1 0 0,1 0 0,-1 0 0,1 0 0,0 0 0,0 0 0,0-1 0,0 0 0,0 1 0,5 0 0,-5-1 0,1-1 0,-1 1 0,0-1 0,0 0 0,1 0 0,-1 0 0,0 0 0,0-1 0,1 1 0,-1-1 0,0 0 0,0 0 0,0 0 0,0 0 0,0 0 0,0-1 0,0 0 0,0 1 0,-1-1 0,1 0 0,-1 0 0,1-1 0,-1 1 0,0 0 0,3-4 0,-4 4 0,0-1 0,0 1 0,0-1 0,-1 1 0,1-1 0,0 1 0,-1-1 0,0 0 0,1 1 0,-1-1 0,0 0 0,-1 0 0,1 1 0,0-1 0,-1 1 0,0-1 0,1 0 0,-1 1 0,0-1 0,0 1 0,0-1 0,-1 1 0,1 0 0,-1 0 0,1-1 0,-1 1 0,0 0 0,1 0 0,-1 1 0,0-1 0,-4-2 0,5 2 0,-1 0 0,0 1 0,1-1 0,-1 1 0,0-1 0,0 1 0,-1 0 0,1 0 0,0 0 0,0 0 0,0 0 0,-1 0 0,1 0 0,0 1 0,-1-1 0,1 1 0,-1 0 0,1 0 0,-1 0 0,1 0 0,0 0 0,-1 0 0,1 1 0,-1-1 0,1 1 0,0 0 0,-1-1 0,1 1 0,0 0 0,0 0 0,0 1 0,0-1 0,0 0 0,0 1 0,0-1 0,0 1 0,0 0 0,1-1 0,-1 1 0,1 0 0,-1 0 0,1 0 0,0 0 0,-1 0 0,1 1 0,0-1 0,1 0 0,-1 0 0,0 1 0,1-1 0,-1 1 0,1-1 0,0 0 0,0 1 0,0-1 0,0 1 0,0-1 0,0 1 0,1-1 0,-1 0 0,1 1 0,-1-1 0,1 0 0,0 1 0,0-1 0,0 0 0,2 3 0,19 23 120,-21-27-168,0-1 0,-1 1 0,1 0 0,0-1 0,0 1 1,0 0-1,0-1 0,0 1 0,0-1 0,0 0 0,0 1 0,0-1 0,0 0 0,0 1 0,0-1 1,0 0-1,0 0 0,0 0 0,0 0 0,0 0 0,0 0 0,0 0 0,0-1 0,0 1 0,0 0 0,0 0 1,0-1-1,0 1 0,0-1 0,1 0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3.31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92 3 24575,'-6'0'0,"-1"1"0,1-1 0,-1 1 0,1 1 0,0-1 0,-1 1 0,1 0 0,0 0 0,-7 5 0,11-7 0,1 1 0,-1 0 0,1 0 0,0 0 0,-1 0 0,1 0 0,0 0 0,0 1 0,0-1 0,0 0 0,0 0 0,0 1 0,0-1 0,0 1 0,1-1 0,-1 1 0,0-1 0,1 1 0,-1-1 0,1 1 0,0 0 0,0-1 0,-1 1 0,1 0 0,0-1 0,0 1 0,0 0 0,1-1 0,-1 1 0,0-1 0,1 1 0,-1 0 0,1-1 0,-1 1 0,1-1 0,0 1 0,0-1 0,-1 0 0,1 1 0,0-1 0,0 0 0,2 2 0,0 0 0,0 0 0,0 0 0,1-1 0,-1 1 0,1-1 0,-1 0 0,1 0 0,0 0 0,0 0 0,0-1 0,0 0 0,0 1 0,0-1 0,0-1 0,0 1 0,0-1 0,1 0 0,-1 0 0,0 0 0,5-1 0,-5 1 0,0 0 0,-1 0 0,1-1 0,0 1 0,0-1 0,0 0 0,-1 0 0,1-1 0,-1 1 0,1-1 0,-1 0 0,1 0 0,-1 0 0,0 0 0,0 0 0,0-1 0,0 1 0,-1-1 0,1 0 0,-1 0 0,1 0 0,1-4 0,-3 5 0,-1 1 0,1-1 0,-1 0 0,0 0 0,1 0 0,-1 0 0,0 0 0,0 0 0,0 0 0,-1 0 0,1 1 0,0-1 0,-1 0 0,1 0 0,-1 0 0,0 0 0,0 1 0,1-1 0,-1 0 0,0 1 0,0-1 0,-1 1 0,1-1 0,0 1 0,0-1 0,-1 1 0,1 0 0,-1 0 0,1-1 0,-1 1 0,0 0 0,1 1 0,-1-1 0,0 0 0,0 0 0,1 1 0,-4-1 0,1-1 0,1 1 0,-1 0 0,0-1 0,0 2 0,1-1 0,-1 0 0,0 1 0,0 0 0,0 0 0,0 0 0,0 0 0,1 1 0,-1-1 0,0 1 0,0 0 0,1 0 0,-1 1 0,-4 1 0,6-1 0,-1 0 0,1 0 0,0 1 0,-1-1 0,1 1 0,0-1 0,1 1 0,-1 0 0,0 0 0,1 0 0,0 0 0,-1 0 0,1 0 0,0 0 0,1 0 0,-1 1 0,1-1 0,-1 0 0,1 0 0,0 1 0,0-1 0,0 0 0,1 0 0,-1 1 0,1-1 0,0 0 0,0 0 0,0 0 0,0 0 0,0 0 0,1 0 0,-1 0 0,1 0 0,0 0 0,0-1 0,0 1 0,0-1 0,0 1 0,0-1 0,1 0 0,-1 0 0,1 0 0,0 0 0,0-1 0,-1 1 0,1-1 0,0 1 0,0-1 0,1 0 0,-1 0 0,0 0 0,0-1 0,6 1 0,-6-1 0,1 0 0,-1 0 0,0 0 0,0 0 0,0-1 0,0 0 0,0 0 0,0 0 0,0 0 0,0 0 0,0 0 0,0-1 0,-1 1 0,1-1 0,-1 0 0,1 0 0,-1 0 0,1 0 0,-1 0 0,0 0 0,0-1 0,0 1 0,0-1 0,-1 0 0,1 1 0,-1-1 0,0 0 0,1 0 0,-1 0 0,0 0 0,-1 0 0,1 0 0,0 0 0,-1 0 0,0 0 0,0 0 0,0 0 0,0-1 0,0 1 0,-1 0 0,1 0 0,-1 0 0,0 0 0,0 0 0,0 0 0,0 0 0,0 0 0,-1 1 0,1-1 0,-1 0 0,0 1 0,0-1 0,0 1 0,0 0 0,0-1 0,0 1 0,-1 0 0,1 0 0,-1 1 0,0-1 0,-4-2 0,6 3 0,-1 0 0,1 0 0,-1 0 0,0 1 0,1-1 0,-1 0 0,0 1 0,0 0 0,1-1 0,-1 1 0,0 0 0,0-1 0,0 1 0,1 0 0,-1 1 0,0-1 0,0 0 0,1 0 0,-1 1 0,0-1 0,0 1 0,1-1 0,-1 1 0,0 0 0,1 0 0,-1 0 0,1 0 0,-1 0 0,1 0 0,-3 3 0,2-2 0,1 1 0,-1 0 0,1 0 0,0 0 0,0 0 0,0 0 0,0 0 0,0 0 0,1 0 0,-1 0 0,1 0 0,0 1 0,0-1 0,0 0 0,1 6 0,0-5 0,-1-1 0,1 1 0,0-1 0,0 0 0,0 1 0,0-1 0,1 0 0,-1 0 0,1 1 0,0-1 0,0-1 0,0 1 0,0 0 0,5 4 0,-5-6 0,-1 0 0,1 0 0,0 0 0,-1 0 0,1 0 0,0-1 0,0 1 0,0-1 0,0 1 0,-1-1 0,1 0 0,0 1 0,0-1 0,0 0 0,0 0 0,0-1 0,0 1 0,0 0 0,0-1 0,0 1 0,-1-1 0,1 1 0,0-1 0,0 0 0,-1 0 0,1 0 0,0 0 0,-1 0 0,3-2 0,-2 2 0,-1 0 0,1 1 0,-1-1 0,0-1 0,1 1 0,-1 0 0,0 0 0,0 0 0,0-1 0,0 1 0,0 0 0,0-1 0,0 1 0,0-1 0,-1 1 0,1-1 0,-1 1 0,1-1 0,-1 0 0,1 1 0,-1-1 0,0 0 0,0 1 0,0-1 0,0 0 0,0 1 0,0-1 0,0 0 0,-1 1 0,1-1 0,0 0 0,-1 1 0,0-1 0,1 1 0,-1-1 0,0 1 0,0-1 0,0 1 0,0-1 0,0 1 0,0 0 0,0-1 0,0 1 0,0 0 0,-1 0 0,1 0 0,-2-1 0,2 1 0,0 0 0,0 0 0,-1 0 0,1 0 0,0 0 0,-1 0 0,1 0 0,0 0 0,-1 0 0,1 1 0,-1-1 0,1 1 0,-1-1 0,0 1 0,1-1 0,-1 1 0,1 0 0,-1 0 0,0 0 0,1 0 0,-1 0 0,0 0 0,1 0 0,-1 1 0,1-1 0,-1 1 0,1-1 0,-1 1 0,0-1 0,1 1 0,0 0 0,-1 0 0,1 0 0,0 0 0,-1 0 0,1 0 0,0 0 0,0 0 0,0 0 0,0 0 0,0 1 0,0-1 0,-1 2 0,1-1 0,1-1 0,-1 0 0,1 0 0,0 0 0,-1 1 0,1-1 0,0 0 0,0 0 0,-1 1 0,1-1 0,0 0 0,1 0 0,-1 1 0,0-1 0,0 0 0,0 0 0,1 1 0,-1-1 0,1 0 0,-1 0 0,1 0 0,-1 0 0,1 0 0,0 1 0,-1-1 0,1 0 0,0 0 0,0-1 0,0 1 0,1 2 0,0-2 0,0 0 0,1 0 0,-1 0 0,0-1 0,0 1 0,1 0 0,-1-1 0,0 1 0,1-1 0,-1 0 0,0 0 0,1 0 0,-1 0 0,0 0 0,4-1 0,-5 1 0,1 0 0,-1 0 0,1-1 0,-1 1 0,1 0 0,-1-1 0,1 1 0,-1-1 0,1 1 0,-1-1 0,1 0 0,-1 1 0,0-1 0,1 0 0,-1 0 0,0 0 0,0 0 0,0 0 0,0 0 0,0 0 0,0-1 0,0 1 0,0 0 0,0 0 0,0-1 0,-1 1 0,1-1 0,-1 1 0,1-1 0,-1 1 0,1-1 0,-1 1 0,0-1 0,0 1 0,0-1 0,0 1 0,0-1 0,0 1 0,0-1 0,0 1 0,-1-1 0,1 1 0,0-1 0,-1 1 0,0-1 0,1 1 0,-1-1 0,0 1 0,1 0 0,-1 0 0,0-1 0,0 1 0,0 0 0,0 0 0,-2-2 0,2 2 0,0 1 0,0-1 0,1 0 0,-1 0 0,0 0 0,0 1 0,0-1 0,0 0 0,0 1 0,0-1 0,0 1 0,0-1 0,-1 1 0,1 0 0,0-1 0,0 1 0,0 0 0,0 0 0,-1 0 0,1 0 0,0 0 0,0 0 0,0 0 0,0 0 0,-1 0 0,1 0 0,0 1 0,0-1 0,0 1 0,0-1 0,0 1 0,0-1 0,0 1 0,0-1 0,0 1 0,0 0 0,0 0 0,0-1 0,0 1 0,0 0 0,1 0 0,-1 0 0,0 0 0,0 1 0,0 0 0,-1 0 0,1-1 0,0 1 0,0 0 0,0-1 0,0 1 0,1 0 0,-1 0 0,0 0 0,1 0 0,-1 0 0,1 0 0,0 0 0,0 0 0,-1 0 0,1 0 0,1 0 0,-1 0 0,0 0 0,0 0 0,1-1 0,-1 1 0,1 0 0,0 0 0,-1 0 0,3 3 0,-3-5 3,0 1 0,1-1 0,-1 1 0,1-1 0,-1 0 0,0 1 0,1-1 0,-1 0 0,1 1 0,-1-1 0,1 0 0,-1 0-1,1 1 1,-1-1 0,1 0 0,-1 0 0,1 0 0,-1 0 0,1 0 0,-1 0 0,1 0 0,-1 0 0,1 0 0,-1 0 0,1 0 0,0 0 0,-1 0 0,1 0 0,-1 0-1,1 0 1,-1-1 0,1 1 0,-1 0 0,1 0 0,-1-1 0,1 1 0,-1 0 0,0-1 0,1 0 0,12-17-1486,-11 4-5343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3:35.994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104 16 24575,'-2'-2'0,"0"0"0,-1 1 0,1-1 0,0 1 0,0 0 0,-1 0 0,1 0 0,0 0 0,-1 0 0,1 0 0,-1 1 0,0-1 0,1 1 0,-1 0 0,1 0 0,-1 0 0,0 0 0,1 0 0,-1 0 0,1 1 0,-1-1 0,1 1 0,-1 0 0,1-1 0,-1 1 0,1 0 0,0 1 0,-1-1 0,1 0 0,0 1 0,0-1 0,0 1 0,0 0 0,0 0 0,0-1 0,1 1 0,-1 1 0,-2 2 0,3-4 0,0 1 0,0 0 0,0 0 0,-1 0 0,1 0 0,1 0 0,-1 0 0,0 0 0,1 0 0,-1 0 0,1 0 0,-1 0 0,1 0 0,0 0 0,0 1 0,0-1 0,0 0 0,0 0 0,1 3 0,0-3 0,0 0 0,0 0 0,0 0 0,1 0 0,-1 0 0,1-1 0,-1 1 0,1 0 0,-1-1 0,1 1 0,0-1 0,0 0 0,-1 0 0,1 0 0,0 1 0,0-2 0,1 1 0,-1 0 0,0 0 0,0-1 0,0 1 0,0-1 0,4 1 0,-2-1 0,0 1 0,0-1 0,0 0 0,0-1 0,0 1 0,0-1 0,0 1 0,0-1 0,0 0 0,0-1 0,0 1 0,0-1 0,5-3 0,-7 4 0,0 0 0,0 0 0,0 0 0,-1 0 0,1-1 0,0 1 0,-1-1 0,1 0 0,-1 1 0,0-1 0,1 0 0,-1 0 0,0 0 0,0 0 0,0 0 0,0 0 0,0 0 0,-1 0 0,1 0 0,-1 0 0,1 0 0,-1 0 0,0-1 0,0 1 0,0 0 0,0-3 0,0 3 0,-1 1 0,1 0 0,0 0 0,-1-1 0,1 1 0,-1 0 0,1 0 0,-1-1 0,0 1 0,0 0 0,1 0 0,-1 0 0,0 0 0,0 0 0,0 0 0,0 0 0,0 1 0,0-1 0,0 0 0,0 0 0,-1 1 0,1-1 0,0 1 0,0-1 0,-1 1 0,1-1 0,0 1 0,-1 0 0,1 0 0,0 0 0,-1-1 0,1 1 0,0 1 0,-1-1 0,1 0 0,0 0 0,-1 0 0,1 1 0,0-1 0,0 0 0,-1 1 0,1 0 0,-2 0 0,-1 0 0,1 1 0,-1-1 0,1 1 0,-1 0 0,1 0 0,-1 0 0,1 0 0,0 1 0,0-1 0,0 1 0,0 0 0,1 0 0,-1 0 0,-2 4 0,4-4 0,0 0 0,0 1 0,1-1 0,-1 0 0,1 0 0,0 1 0,0-1 0,0 0 0,0 0 0,0 1 0,1-1 0,-1 0 0,1 0 0,0 0 0,0 0 0,0 0 0,1 0 0,-1 0 0,1 0 0,-1 0 0,1 0 0,0-1 0,0 1 0,3 2 0,-3-3 0,-1 0 0,1 0 0,0 0 0,0-1 0,0 1 0,0-1 0,1 1 0,-1-1 0,0 0 0,0 0 0,1 0 0,-1 0 0,1 0 0,-1 0 0,1-1 0,-1 1 0,1-1 0,-1 0 0,1 0 0,0 0 0,-1 0 0,1 0 0,-1 0 0,1-1 0,0 1 0,-1-1 0,0 0 0,1 0 0,-1 0 0,5-2 0,-5 0 0,1 0 0,0-1 0,-1 1 0,1-1 0,-1 1 0,0-1 0,0 0 0,0 0 0,-1 0 0,1 0 0,-1 0 0,0 0 0,0 0 0,-1 0 0,1-1 0,-1 1 0,0 0 0,0 0 0,-1-6 0,1 7 0,0 0 0,-1 0 0,1 0 0,-1 0 0,0 0 0,0 0 0,0 0 0,0 0 0,0 0 0,-1 1 0,1-1 0,-3-3 0,3 5 0,0 0 0,-1 0 0,1 0 0,0 0 0,0 0 0,0 0 0,-1 1 0,1-1 0,0 0 0,-1 1 0,1-1 0,-1 1 0,1 0 0,0-1 0,-1 1 0,1 0 0,-1 0 0,1 0 0,-1 0 0,1 0 0,-1 0 0,1 0 0,-1 0 0,1 1 0,-3 0 0,1 0 0,0 1 0,1-1 0,-1 1 0,1-1 0,-1 1 0,1 0 0,0 0 0,0 0 0,0 0 0,0 0 0,0 1 0,0-1 0,0 1 0,1-1 0,-1 1 0,1 0 0,0-1 0,0 1 0,0 0 0,0 0 0,0 0 0,1 0 0,-1 0 0,1 0 0,0 0 0,0 0 0,0 0 0,0 0 0,0-1 0,1 1 0,0 0 0,-1 0 0,1 0 0,2 4 0,-3-5 0,1 1 0,-1-1 0,1 1 0,0-1 0,0 0 0,0 0 0,0 1 0,0-1 0,0 0 0,0 0 0,1 0 0,-1 0 0,1 0 0,0-1 0,-1 1 0,1 0 0,0-1 0,0 1 0,0-1 0,0 0 0,0 0 0,1 0 0,-1 0 0,0 0 0,1 0 0,-1 0 0,0-1 0,1 1 0,-1-1 0,0 1 0,1-1 0,-1 0 0,1 0 0,-1 0 0,1-1 0,-1 1 0,0-1 0,1 1 0,-1-1 0,1 0 0,-1 0 0,3-1 0,0-1 0,-1-1 0,1 1 0,-1-1 0,1 0 0,-1 0 0,0-1 0,-1 1 0,1-1 0,-1 0 0,3-6 0,-5 10 0,0 0 0,0 0 0,-1 0 0,1 0 0,-1 0 0,1 0 0,-1 0 0,1-1 0,-1 1 0,0 0 0,1 0 0,-1 0 0,0-1 0,0 1 0,0 0 0,0 0 0,0-1 0,0 1 0,-1 0 0,1 0 0,0 0 0,0-1 0,-1 1 0,1 0 0,-1 0 0,1 0 0,-1 0 0,0 0 0,1 0 0,-1 0 0,0 0 0,0 0 0,1 0 0,-1 0 0,0 0 0,0 1 0,0-1 0,0 0 0,0 1 0,0-1 0,0 1 0,-1-1 0,1 1 0,0-1 0,0 1 0,0 0 0,0-1 0,-1 1 0,1 0 0,0 0 0,0 0 0,-1 0 0,0 0 0,-1 0 0,0 0 0,0 0 0,0 1 0,0-1 0,1 1 0,-1-1 0,0 1 0,0 0 0,0 0 0,1 0 0,-1 1 0,1-1 0,-1 0 0,1 1 0,-1 0 0,1 0 0,0-1 0,0 1 0,0 1 0,0-1 0,0 0 0,0 0 0,1 1 0,-1-1 0,1 1 0,-2 4 0,2-6 0,1 0 0,-1 1 0,1-1 0,-1 1 0,1-1 0,0 1 0,0-1 0,-1 1 0,1-1 0,0 1 0,1-1 0,-1 1 0,0-1 0,0 1 0,1-1 0,-1 1 0,0-1 0,1 0 0,0 1 0,0 1 0,0-2 0,1 1 0,-1-1 0,1 0 0,-1 0 0,1 0 0,-1 0 0,1 0 0,0 0 0,-1 0 0,1 0 0,0 0 0,0-1 0,0 1 0,-1-1 0,1 0 0,0 1 0,0-1 0,0 0 0,0 0 0,3 0 0,-3-1 0,1 1 0,0-1 0,0 1 0,-1-1 0,1 0 0,0 0 0,-1 0 0,1 0 0,-1 0 0,1-1 0,-1 1 0,0-1 0,1 0 0,-1 1 0,0-1 0,0 0 0,0 0 0,-1-1 0,1 1 0,0 0 0,-1-1 0,1 1 0,-1 0 0,0-1 0,0 0 0,0 1 0,0-1 0,-1 0 0,1 1 0,0-1 0,-1 0 0,0 0 0,0 0 0,0 1 0,0-1 0,0 0 0,-1 0 0,0-4 0,1 5 0,0 0 0,-1 0 0,1 0 0,0-1 0,-1 1 0,1 0 0,-1 0 0,0 0 0,0 0 0,0 0 0,0 0 0,0 1 0,0-1 0,0 0 0,-1 0 0,1 1 0,0-1 0,-1 1 0,0-1 0,1 1 0,-1 0 0,0 0 0,0-1 0,1 1 0,-1 0 0,0 1 0,0-1 0,0 0 0,0 1 0,0-1 0,-1 1 0,1-1 0,0 1 0,0 0 0,0 0 0,0 0 0,0 0 0,0 0 0,-1 0 0,1 1 0,0-1 0,0 1 0,0 0 0,0-1 0,0 1 0,0 0 0,0 0 0,1 0 0,-1 1 0,0-1 0,-2 2 0,1 0 0,-1 0 0,1 0 0,0 1 0,0-1 0,1 1 0,-1-1 0,1 1 0,-1 0 0,1 0 0,1 0 0,-1 0 0,0 1 0,1-1 0,0 0 0,-1 9 0,1-11 0,1 0 0,0-1 0,-1 1 0,1-1 0,0 1 0,0-1 0,0 1 0,0 0 0,1-1 0,-1 1 0,0-1 0,1 1 0,-1-1 0,1 1 0,-1-1 0,1 1 0,0-1 0,-1 0 0,1 1 0,0-1 0,0 0 0,0 1 0,0-1 0,0 0 0,0 0 0,1 0 0,-1 0 0,0 0 0,0 0 0,1 0 0,-1-1 0,1 1 0,-1 0 0,1-1 0,-1 1 0,1-1 0,-1 0 0,1 1 0,-1-1 0,1 0 0,0 0 0,-1 0 0,1 0 0,-1 0 0,1 0 0,-1-1 0,3 1 0,-2 0 0,-1-1 0,1 1 0,0 0 0,0-1 0,0 1 0,0-1 0,0 1 0,-1-1 0,1 0 0,0 0 0,-1 0 0,1 0 0,0 0 0,-1 0 0,1 0 0,-1-1 0,0 1 0,1 0 0,-1-1 0,0 1 0,0-1 0,0 0 0,0 1 0,0-1 0,0 0 0,0 0 0,0-2 0,0 1 0,-1-1 0,0 1 0,1 0 0,-1-1 0,-1 1 0,1-1 0,0 1 0,-1 0 0,0-1 0,0 1 0,0 0 0,0 0 0,0-1 0,-3-3 0,3 5 0,-1-1 0,1 0 0,-1 0 0,0 1 0,0-1 0,0 1 0,0 0 0,-1 0 0,1-1 0,0 1 0,-1 1 0,0-1 0,1 0 0,-1 1 0,-3-2 0,4 2 0,0 1 0,1 0 0,-1-1 0,0 1 0,0 0 0,0 0 0,0 0 0,1 0 0,-1 1 0,0-1 0,0 0 0,0 1 0,1-1 0,-1 1 0,0 0 0,1 0 0,-1-1 0,0 1 0,1 0 0,-1 0 0,1 0 0,0 1 0,-1-1 0,1 0 0,0 1 0,0-1 0,-1 0 0,0 3 0,1-3-50,0 0-1,0 0 1,1 1-1,-1-1 0,0 0 1,1 0-1,-1 1 1,0-1-1,1 0 1,0 1-1,-1-1 0,1 1 1,0-1-1,0 0 1,0 1-1,-1-1 1,2 1-1,-1-1 0,0 1 1,0-1-1,0 0 1,1 1-1,-1-1 1,1 1-1,-1-1 1,2 2-1,4 6-6775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38.3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3 24575,'-4'0'0,"1"1"0,0-1 0,0 1 0,0 0 0,0 0 0,0 0 0,0 0 0,0 0 0,0 1 0,0-1 0,0 1 0,1 0 0,-1 0 0,1 0 0,-1 0 0,1 0 0,0 1 0,0-1 0,0 1 0,0-1 0,0 1 0,1 0 0,-1 0 0,1 0 0,0-1 0,-1 2 0,0 5 0,0-3 0,0 0 0,1 1 0,0 0 0,0-1 0,0 1 0,1-1 0,0 1 0,1 0 0,-1-1 0,1 1 0,0-1 0,4 12 0,-4-16 0,1 0 0,-1 0 0,0 0 0,1 0 0,-1 0 0,1-1 0,0 1 0,0-1 0,-1 1 0,1-1 0,0 0 0,0 1 0,0-1 0,1 0 0,-1 0 0,0-1 0,0 1 0,0 0 0,1-1 0,-1 1 0,0-1 0,1 0 0,-1 0 0,0 0 0,1 0 0,-1 0 0,0 0 0,1-1 0,2 0 0,-2 1 0,-1-1 0,1 1 0,0-1 0,0 0 0,0 0 0,0 0 0,0 0 0,-1-1 0,1 1 0,0-1 0,-1 1 0,0-1 0,1 0 0,-1 0 0,0 0 0,0 0 0,0-1 0,0 1 0,0 0 0,0-1 0,-1 1 0,3-5 0,-3 1 0,0 0 0,0 0 0,-1-1 0,1 1 0,-1 0 0,0 0 0,-1 0 0,0 0 0,0 0 0,0 0 0,-1 0 0,-4-11 0,5 15 0,0-1 0,0 1 0,0 0 0,0 0 0,0 0 0,-1 0 0,1 0 0,-1 0 0,0 1 0,1-1 0,-1 0 0,0 1 0,0-1 0,0 1 0,0 0 0,0 0 0,0 0 0,0 0 0,-1 0 0,1 0 0,0 0 0,-1 1 0,1-1 0,0 1 0,-1 0 0,1 0 0,-1 0 0,1 0 0,0 0 0,-1 0 0,1 0 0,-1 1 0,1-1 0,0 1 0,-4 1 0,4-1 0,0 0 0,0 0 0,1 0 0,-1 1 0,0-1 0,1 0 0,-1 1 0,1-1 0,-1 1 0,1-1 0,0 1 0,-1 0 0,1 0 0,0-1 0,0 1 0,0 0 0,1 0 0,-1 0 0,0 0 0,1 0 0,-1 0 0,1 0 0,0 1 0,-1-1 0,1 0 0,0 0 0,0 0 0,1 0 0,0 4 0,-1-4 0,0 0 0,0 1 0,1-1 0,-1 0 0,1 1 0,0-1 0,0 0 0,0 1 0,0-1 0,0 0 0,0 0 0,1 0 0,-1 0 0,1 0 0,-1 0 0,1-1 0,0 1 0,-1 0 0,1-1 0,0 1 0,0-1 0,0 0 0,1 0 0,-1 1 0,4 0 0,0-1 0,0-1 0,0 1 0,0-1 0,1 0 0,-1-1 0,0 1 0,0-1 0,12-4 0,-17 5 0,0 0 0,0 0 0,0-1 0,0 1 0,1-1 0,-1 1 0,0-1 0,0 1 0,0-1 0,0 0 0,0 0 0,0 1 0,0-1 0,0 0 0,-1 0 0,1 0 0,0 0 0,0 0 0,-1 0 0,1 0 0,-1 0 0,1 0 0,-1 0 0,1-1 0,-1 1 0,0 0 0,1 0 0,-1 0 0,0-1 0,0 1 0,0 0 0,0 0 0,0 0 0,0-1 0,0 1 0,-1 0 0,1 0 0,0 0 0,-1-1 0,1 1 0,0 0 0,-1 0 0,0 0 0,1 0 0,-1 0 0,0 0 0,1 0 0,-1 0 0,0 0 0,0 0 0,-1-1 0,-2-2 0,0-1 0,0 1 0,0 1 0,-1-1 0,1 1 0,-1-1 0,0 1 0,0 0 0,0 1 0,0-1 0,0 1 0,-1 0 0,1 1 0,-7-2 0,10 2 0,-1 1 0,1 0 0,0-1 0,-1 1 0,1 0 0,0 0 0,-1 0 0,1 1 0,0-1 0,-1 1 0,1-1 0,0 1 0,0 0 0,-1 0 0,1 0 0,0 0 0,0 0 0,0 0 0,0 0 0,0 1 0,0-1 0,1 1 0,-1 0 0,0-1 0,1 1 0,-1 0 0,1 0 0,0 0 0,0 0 0,-1 0 0,1 0 0,1 0 0,-1 1 0,0-1 0,-1 5 0,2-5 0,-1 0 0,1 0 0,0 0 0,0 0 0,0 0 0,0 0 0,0 0 0,0 0 0,0 1 0,1-1 0,-1 0 0,1 0 0,-1 0 0,1 0 0,0 0 0,0 0 0,0-1 0,0 1 0,0 0 0,0 0 0,0-1 0,3 3 0,-1-1 0,1 0 0,-1 0 0,1-1 0,-1 1 0,1-1 0,0 0 0,0 0 0,0-1 0,0 1 0,9 1 0,-9-2 0,1 0 0,-1 0 0,1 0 0,0 0 0,0-1 0,-1 0 0,1 0 0,0 0 0,0-1 0,-1 0 0,1 0 0,0 0 0,-1 0 0,1-1 0,-1 1 0,1-1 0,-1 0 0,0-1 0,0 1 0,0-1 0,6-4 0,-8 3 0,1 0 0,-1 0 0,1 1 0,-1-2 0,-1 1 0,1 0 0,0 0 0,-1-1 0,0 1 0,0 0 0,0-1 0,-1 1 0,1-1 0,-1 1 0,-1-6 0,1 8 0,0 0 0,-1 0 0,1 0 0,-1-1 0,0 1 0,1 0 0,-1 0 0,0 0 0,-1 0 0,1 0 0,0 0 0,0 0 0,-1 1 0,1-1 0,-1 0 0,0 1 0,1-1 0,-1 1 0,0 0 0,0-1 0,0 1 0,0 0 0,0 0 0,0 0 0,0 1 0,0-1 0,0 0 0,-1 1 0,1-1 0,0 1 0,-3 0 0,1-1 0,1 1 0,-1-1 0,0 1 0,0 0 0,1 1 0,-1-1 0,0 0 0,1 1 0,-1 0 0,1 0 0,-1 0 0,1 0 0,-1 1 0,1 0 0,0-1 0,0 1 0,0 0 0,0 0 0,0 1 0,0-1 0,0 1 0,1-1 0,-5 6 0,6-5 0,-1 0 0,1 0 0,0 0 0,0 0 0,0 0 0,1 0 0,-1 0 0,1 0 0,0 0 0,-1 0 0,1 1 0,1-1 0,-1 0 0,0 0 0,1 0 0,0 0 0,-1 0 0,1 0 0,0 0 0,1 0 0,-1 0 0,0 0 0,1 0 0,0-1 0,0 1 0,0 0 0,0-1 0,2 3 0,-2-3 0,0 0 0,-1 0 0,1-1 0,0 1 0,0-1 0,0 1 0,0-1 0,0 1 0,0-1 0,0 0 0,0 0 0,0 0 0,1 0 0,-1-1 0,0 1 0,1-1 0,-1 1 0,1-1 0,-1 0 0,1 0 0,-1 0 0,0 0 0,1 0 0,-1-1 0,1 1 0,-1-1 0,0 1 0,1-1 0,-1 0 0,0 0 0,0 0 0,0 0 0,1 0 0,-1-1 0,0 1 0,-1 0 0,4-4 0,-3 4 0,-1-1 0,0 1 0,1-1 0,-1 1 0,0-1 0,0 0 0,0 1 0,0-1 0,0 0 0,0 0 0,-1 0 0,1 0 0,-1 0 0,1 0 0,-1 0 0,0 0 0,1 0 0,-1 0 0,0 0 0,-1 0 0,1 0 0,0 0 0,0 0 0,-1 0 0,1 0 0,-1 0 0,0 0 0,0 0 0,1 0 0,-1 0 0,0 1 0,-1-1 0,1 0 0,0 1 0,0-1 0,-1 1 0,1-1 0,-1 1 0,1 0 0,-1-1 0,0 1 0,1 0 0,-1 0 0,-2-1 0,1 1 0,1-1 0,-1 0 0,1 1 0,-1 0 0,0 0 0,0 0 0,0 0 0,0 0 0,0 0 0,0 1 0,0 0 0,0-1 0,0 1 0,0 0 0,0 1 0,0-1 0,0 0 0,0 1 0,0 0 0,0-1 0,0 1 0,0 0 0,1 1 0,-4 1 0,4-2 0,0 0 0,1 1 0,-1 0 0,1-1 0,-1 1 0,1 0 0,0 0 0,-1 0 0,1 0 0,0 0 0,0 0 0,0 0 0,1 0 0,-1 1 0,0-1 0,1 0 0,0 0 0,-1 0 0,1 1 0,0-1 0,0 0 0,0 1 0,1-1 0,-1 0 0,0 0 0,1 1 0,0-1 0,-1 0 0,1 0 0,0 0 0,0 0 0,2 3 0,-2-3 0,0 1 0,0-1 0,0 1 0,1-1 0,-1 0 0,1 1 0,0-1 0,0 0 0,-1 0 0,1 0 0,0-1 0,1 1 0,-1 0 0,0-1 0,1 1 0,-1-1 0,0 0 0,1 0 0,0 0 0,-1 0 0,1 0 0,-1-1 0,1 1 0,0-1 0,0 1 0,-1-1 0,1 0 0,0 0 0,0-1 0,-1 1 0,1 0 0,0-1 0,-1 0 0,1 1 0,0-1 0,-1 0 0,1 0 0,-1-1 0,0 1 0,1 0 0,-1-1 0,0 0 0,0 1 0,0-1 0,0 0 0,0 0 0,0 0 0,0 0 0,-1-1 0,1 1 0,-1 0 0,1-1 0,-1 1 0,0-1 0,0 1 0,0-1 0,-1 1 0,1-1 0,0 0 0,-1 0 0,0 1 0,0-1 0,0 0 0,0 1 0,0-1 0,0 0 0,-2-4 0,2 5 0,-1 0 0,1-1 0,-1 1 0,0 0 0,0 0 0,0-1 0,0 1 0,0 0 0,-1 0 0,1 0 0,-1 0 0,1 0 0,-1 1 0,0-1 0,0 0 0,1 1 0,-1 0 0,0-1 0,0 1 0,-1 0 0,1 0 0,0 0 0,0 0 0,0 0 0,-4 0 0,1 0 0,1 0 0,0 1 0,0 0 0,0 0 0,0 1 0,0-1 0,-1 1 0,1 0 0,0 0 0,0 0 0,0 0 0,1 1 0,-8 3 0,8-4 0,1 1 0,-1-1 0,1 1 0,-1-1 0,1 1 0,0 0 0,0 0 0,0 0 0,0 1 0,0-1 0,0 0 0,1 1 0,-1-1 0,1 1 0,-1 0 0,1-1 0,0 1 0,-1 4 0,2-5 0,0 1 0,0-1 0,0 1 0,1-1 0,-1 1 0,1-1 0,0 1 0,-1-1 0,1 1 0,0-1 0,0 0 0,1 0 0,-1 1 0,0-1 0,1 0 0,-1 0 0,1 0 0,0 0 0,0-1 0,0 1 0,0 0 0,0-1 0,0 1 0,0-1 0,4 2 0,-8-5 0,0 0 0,-1 1 0,1-2 0,0 1 0,0 0 0,0 0 0,0-1 0,0 1 0,1-1 0,-1 1 0,1-1 0,0 0 0,0 0 0,0 1 0,0-1 0,0 0 0,0 0 0,1 0 0,-1 0 0,1 0 0,0 0 0,0 0 0,0 0 0,1 0 0,-1 0 0,1 0 0,-1 0 0,1 0 0,0 0 0,0 0 0,0 0 0,0 1 0,1-1 0,-1 0 0,1 1 0,0-1 0,0 1 0,0 0 0,0 0 0,0-1 0,0 1 0,0 0 0,1 1 0,-1-1 0,1 0 0,0 1 0,-1-1 0,1 1 0,0 0 0,0 0 0,0 0 0,-1 0 0,1 1 0,0-1 0,0 1 0,0 0 0,0 0 0,0 0 0,0 0 0,0 0 0,0 0 0,0 1 0,0 0 0,0-1 0,0 1 0,0 0 0,0 1 0,0-1 0,2 2 0,-7-4-27,0-1 0,-1 1-1,1 0 1,0 0 0,-1 0-1,1 0 1,-1 1 0,1-1 0,-1 1-1,1-1 1,-1 1 0,1 0-1,-1 0 1,1 0 0,-1 0-1,1 1 1,-1-1 0,1 1-1,-1-1 1,1 1 0,-1 0 0,1 0-1,0 0 1,0 0 0,-1 1-1,1-1 1,0 0 0,0 1-1,0 0 1,0-1 0,0 1-1,1 0 1,-1 0 0,1 0 0,-1 0-1,1 0 1,-1 0 0,1 1-1,0-1 1,0 0 0,0 1-1,1-1 1,-1 1 0,0-1-1,1 1 1,0-1 0,-1 1 0,1-1-1,0 5 1,4 5-6799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4:4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1183 24575,'6'-1'0,"0"-1"0,0-1 0,-1 1 0,1-1 0,0 0 0,8-6 0,3-1 0,19-7 0,2 2 0,42-12 0,-45 17 0,-1-2 0,0-1 0,33-19 0,4-5 0,-40 22 0,51-34 0,-19 7 0,28-20 0,70-77 0,-124 103 0,127-134 0,-70 56 0,-75 85 0,-2-1 0,-1-1 0,-2-1 0,17-53 0,4-56-1365,-32 129-5461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08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9 149 24575,'0'0'0,"-1"0"0,1 0 0,0 0 0,0 0 0,-1 0 0,1 0 0,0 0 0,-1 0 0,1 0 0,0 0 0,0 0 0,-1 0 0,1 0 0,0 0 0,0 0 0,-1 0 0,1 0 0,0-1 0,0 1 0,-1 0 0,1 0 0,0 0 0,0 0 0,0-1 0,-1 1 0,1 0 0,0 0 0,0 0 0,0-1 0,0 1 0,0 0 0,-1 0 0,1-1 0,0 1 0,0 0 0,0 0 0,0-1 0,0 1 0,0 0 0,0-1 0,0 1 0,0 0 0,6-15 0,15-10 0,3 4 0,-15 11 0,1 0 0,0 1 0,0 1 0,1-1 0,0 2 0,1 0 0,0 0 0,16-6 0,-25 12 0,0 1 0,0 0 0,0 0 0,-1 0 0,1 1 0,0-1 0,0 0 0,-1 1 0,1 0 0,0 0 0,-1 0 0,1 0 0,-1 0 0,1 1 0,-1-1 0,3 3 0,44 34 0,-20-14 0,-13-13-96,39 23-1173,-40-28-5557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59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0 1 24575,'0'2'0,"0"3"0,0 3 0,2 2 0,3-1 0,3-1 0,2-3 0,1-2 0,2-1 0,-1-3 0,0-4 0,-7-2 0,-4 0 0,-6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24575,'0'20'0,"0"0"0,2-1 0,0 1 0,6 19 0,-6-30 0,1 0 0,0 0 0,1-1 0,0 1 0,1-1 0,-1 0 0,1 0 0,1 0 0,0-1 0,0 0 0,12 11 0,162 132 0,-97-84 0,-41-30 0,1-3 0,85 50 0,-56-43 0,71 54 0,-91-58 0,110 54 0,-137-81 0,0 0 0,0-2 0,1 0 0,0-2 0,28 2 0,-25-3 0,1 0 0,-1 3 0,47 15 0,-71-20-98,43 16 329,-46-17-325,0 0 0,1-1 1,-1 1-1,1 0 1,-1-1-1,1 1 0,-1-1 1,1 0-1,-1 0 1,1 0-1,-1 0 0,1 0 1,-1-1-1,1 1 1,2-2-1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0.97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63 52 24575,'0'-1'0,"0"0"0,0 1 0,0-1 0,-1 0 0,1 1 0,0-1 0,0 1 0,-1-1 0,1 1 0,0-1 0,-1 0 0,1 1 0,0-1 0,-1 1 0,1-1 0,-1 1 0,1-1 0,-1 1 0,1 0 0,-1-1 0,1 1 0,-1 0 0,1-1 0,-1 1 0,0 0 0,1 0 0,-1-1 0,1 1 0,-1 0 0,0 0 0,1 0 0,-1 0 0,0 0 0,1 0 0,-1 0 0,0 0 0,1 0 0,-1 0 0,0 0 0,1 0 0,-1 1 0,0-1 0,-1 0 0,1 1 0,-1-1 0,1 0 0,0 1 0,-1-1 0,1 1 0,-1-1 0,1 1 0,0 0 0,0 0 0,-1-1 0,1 1 0,0 0 0,0 0 0,0 0 0,0 0 0,0 1 0,-1 1 0,1-1 0,1 0 0,0 0 0,0 1 0,0-1 0,0 0 0,0 0 0,0 1 0,1-1 0,-1 0 0,1 0 0,0 0 0,-1 0 0,1 1 0,0-1 0,0 0 0,0 0 0,1-1 0,-1 1 0,0 0 0,1 0 0,-1-1 0,1 1 0,0 0 0,-1-1 0,1 0 0,0 1 0,0-1 0,0 0 0,0 0 0,0 0 0,0 0 0,0 0 0,0-1 0,0 1 0,3 0 0,-3 0 0,0 0 0,0-1 0,0 1 0,1 0 0,-1-1 0,0 1 0,0-1 0,1 0 0,-1 0 0,0 0 0,0 0 0,1 0 0,-1 0 0,0-1 0,0 1 0,0-1 0,1 1 0,-1-1 0,0 0 0,0 0 0,0 0 0,0 0 0,0 0 0,0 0 0,-1-1 0,1 1 0,0-1 0,-1 1 0,1-1 0,-1 0 0,1 1 0,-1-1 0,0 0 0,1 0 0,-1 0 0,1-4 0,-1 3 0,0 0 0,-1 0 0,1 0 0,-1 0 0,0 0 0,0 0 0,0 0 0,0 0 0,-1 0 0,1 0 0,-1 0 0,0 0 0,0 0 0,0 1 0,0-1 0,0 0 0,0 0 0,-1 1 0,0-1 0,1 1 0,-1-1 0,0 1 0,0 0 0,0 0 0,0 0 0,-1 0 0,1 0 0,-1 0 0,-2-1 0,3 2 0,0 0 0,0 0 0,-1 0 0,1 1 0,0-1 0,0 0 0,-1 1 0,1 0 0,-1-1 0,1 1 0,0 0 0,-1 0 0,1 1 0,0-1 0,-1 0 0,1 1 0,0 0 0,-1-1 0,1 1 0,0 0 0,0 0 0,0 0 0,0 0 0,0 1 0,0-1 0,0 0 0,0 1 0,0 0 0,1-1 0,-1 1 0,0 0 0,1 0 0,0 0 0,-1 0 0,1 0 0,-2 3 0,0 0 0,0 1 0,1-1 0,-1 0 0,1 1 0,0 0 0,0 0 0,1-1 0,-1 1 0,1 0 0,1 0 0,-1 0 0,1 8 0,1-11 0,0 0 0,0 0 0,0 0 0,1 0 0,-1-1 0,1 1 0,-1 0 0,1-1 0,0 1 0,0-1 0,0 0 0,0 1 0,0-1 0,1 0 0,-1 0 0,1-1 0,-1 1 0,1 0 0,0-1 0,0 0 0,-1 1 0,1-1 0,0 0 0,0-1 0,5 2 0,-6-1 0,1 0 0,-1-1 0,0 1 0,1-1 0,-1 1 0,0-1 0,1 0 0,-1 1 0,1-1 0,-1 0 0,0-1 0,1 1 0,-1 0 0,0-1 0,1 0 0,-1 1 0,0-1 0,1 0 0,-1 0 0,0 0 0,0 0 0,0-1 0,0 1 0,0 0 0,2-3 0,-2 1 0,0 1 0,0-1 0,-1 0 0,0 0 0,0 0 0,1 1 0,-1-1 0,-1 0 0,1 0 0,0 0 0,-1 0 0,0-1 0,0 1 0,0 0 0,0 0 0,0 0 0,-1-3 0,1 2 0,-1 0 0,0 0 0,0-1 0,-1 1 0,1 1 0,-1-1 0,1 0 0,-1 0 0,-1 1 0,1-1 0,0 1 0,-1-1 0,-3-2 0,5 4 0,-1 1 0,0-1 0,0 1 0,0 0 0,0-1 0,0 1 0,0 0 0,0 0 0,0 1 0,0-1 0,0 0 0,-1 1 0,1-1 0,0 1 0,-1-1 0,1 1 0,0 0 0,-1 0 0,1 0 0,0 1 0,0-1 0,-1 1 0,1-1 0,-4 2 0,4-1 0,0 0 0,1 0 0,-1 0 0,1 0 0,-1 0 0,1 0 0,-1 1 0,1-1 0,0 0 0,-1 1 0,1-1 0,0 1 0,0-1 0,0 1 0,0 0 0,0-1 0,1 1 0,-1 0 0,0 0 0,1 0 0,-1 0 0,1-1 0,0 1 0,0 0 0,0 0 0,0 0 0,0 0 0,0 0 0,0 0 0,0 0 0,2 3 0,-2-2 0,1-1 0,-1 1 0,1 0 0,0-1 0,0 1 0,0-1 0,0 1 0,1-1 0,-1 1 0,1-1 0,-1 0 0,1 0 0,0 0 0,0 0 0,0 0 0,0 0 0,0 0 0,0-1 0,1 1 0,-1-1 0,5 3 0,-3-3 0,0 0 0,0 0 0,0-1 0,-1 1 0,1-1 0,0 0 0,0 0 0,0 0 0,0-1 0,0 1 0,0-1 0,0 0 0,0 0 0,0 0 0,6-3 0,-8 2 0,-1 1 0,1 0 0,-1 0 0,1-1 0,-1 1 0,1-1 0,-1 0 0,1 1 0,-1-1 0,0 0 0,0 1 0,0-1 0,0 0 0,-1 0 0,1 0 0,0 0 0,-1 0 0,1 0 0,-1 0 0,0 0 0,1 0 0,-1-1 0,0 1 0,0 0 0,-1 0 0,1 0 0,0 0 0,-1 0 0,1 0 0,-1 0 0,-1-3 0,1 3 0,1 0 0,-1 0 0,-1 0 0,1 0 0,0 0 0,0 0 0,-1 0 0,1 0 0,-1 0 0,0 1 0,1-1 0,-1 1 0,0-1 0,0 1 0,0 0 0,0-1 0,0 1 0,0 0 0,-1 0 0,1 1 0,0-1 0,0 0 0,-1 1 0,1-1 0,0 1 0,-1 0 0,1 0 0,0 0 0,-1 0 0,-2 1 0,3-1 0,0 0 0,0 0 0,0 0 0,1 1 0,-1-1 0,0 1 0,0 0 0,1-1 0,-1 1 0,0 0 0,1 0 0,-1 0 0,0 0 0,1 0 0,0 1 0,-1-1 0,1 0 0,0 1 0,-1-1 0,1 1 0,0-1 0,0 1 0,0-1 0,0 1 0,1 0 0,-1 0 0,0-1 0,1 1 0,-1 0 0,1 0 0,0 0 0,-1-1 0,1 1 0,0 0 0,0 0 0,0 0 0,1 2 0,0-1 0,0 1 0,1-1 0,0 0 0,-1 0 0,1 0 0,0-1 0,0 1 0,1 0 0,-1-1 0,0 1 0,1-1 0,0 0 0,-1 0 0,1 0 0,0 0 0,0 0 0,0-1 0,0 1 0,0-1 0,1 0 0,-1 0 0,4 1 0,-5-1 0,0-1 0,0 1 0,1 0 0,-1-1 0,0 1 0,1-1 0,-1 1 0,1-1 0,-1 0 0,0 0 0,1 0 0,-1-1 0,1 1 0,-1 0 0,0-1 0,1 0 0,-1 1 0,0-1 0,0 0 0,1 0 0,-1 0 0,0-1 0,0 1 0,0 0 0,0-1 0,-1 0 0,1 1 0,0-1 0,-1 0 0,1 0 0,1-2 0,-2 2 0,-1 0 0,1-1 0,-1 1 0,0 0 0,0 0 0,0 0 0,0 0 0,0 0 0,-1 0 0,1 0 0,0 0 0,-1 0 0,0 0 0,1 0 0,-1 0 0,0 0 0,0 0 0,0 1 0,0-1 0,0 0 0,-1 1 0,1-1 0,0 1 0,-1-1 0,1 1 0,-1-1 0,0 1 0,1 0 0,-1 0 0,0 0 0,0 0 0,0 0 0,0 0 0,0 1 0,1-1 0,-1 0 0,-3 1 0,3-1 0,-1 0 0,1 0 0,0 0 0,-1 1 0,1-1 0,-1 1 0,1 0 0,-1 0 0,1 0 0,-1 0 0,1 0 0,-1 0 0,1 1 0,0-1 0,-1 1 0,1-1 0,-1 1 0,1 0 0,0 0 0,0 0 0,0 1 0,-1-1 0,1 0 0,0 1 0,1-1 0,-1 1 0,0 0 0,0 0 0,1-1 0,-1 1 0,1 0 0,-1 1 0,0 2 0,0-3 0,1 0 0,0 1 0,0-1 0,0 1 0,1-1 0,-1 1 0,1-1 0,-1 1 0,1 0 0,0-1 0,0 1 0,0-1 0,0 1 0,1 0 0,-1-1 0,1 1 0,-1-1 0,1 1 0,0-1 0,0 1 0,0-1 0,0 1 0,1-1 0,-1 0 0,1 0 0,1 3 0,0-3 0,0 0 0,0 0 0,0 0 0,0 0 0,0-1 0,0 1 0,0-1 0,1 0 0,-1 0 0,0 0 0,1 0 0,-1-1 0,1 1 0,-1-1 0,0 0 0,1 0 0,3-1 0,-3 1 0,-1-1 0,1 1 0,0-1 0,-1 0 0,1 0 0,-1 0 0,1 0 0,-1-1 0,1 0 0,-1 1 0,0-1 0,0 0 0,0-1 0,0 1 0,0 0 0,2-4 0,-3 4 0,-1-1 0,1 1 0,-1 0 0,0-1 0,0 1 0,0-1 0,0 1 0,-1-1 0,1 0 0,-1 1 0,1-1 0,-1 0 0,0 1 0,0-1 0,0 0 0,0 1 0,-1-1 0,1 1 0,-1-1 0,0 0 0,1 1 0,-1-1 0,0 1 0,-1-1 0,-2-3 0,3 3 0,0 1 0,0 0 0,0 0 0,0 0 0,-1 0 0,1 0 0,-1 0 0,0 1 0,1-1 0,-1 0 0,0 1 0,0 0 0,0-1 0,0 1 0,0 0 0,0 0 0,0 0 0,-1 0 0,1 0 0,0 0 0,-1 1 0,1-1 0,0 1 0,-1 0 0,1 0 0,-1 0 0,1 0 0,0 0 0,-1 0 0,1 0 0,0 1 0,-1-1 0,1 1 0,0 0 0,-1 0 0,1 0 0,0 0 0,0 0 0,0 0 0,0 0 0,0 1 0,0-1 0,0 1 0,1 0 0,-1-1 0,0 1 0,1 0 0,-1 0 0,1 0 0,0 0 0,0 0 0,0 0 0,0 0 0,0 1 0,0-1 0,0 0 0,1 1 0,-1-1 0,1 0 0,0 1 0,-1-1 0,1 4 0,0-4 0,0-1 0,0 1 0,0-1 0,0 0 0,0 1 0,1-1 0,-1 1 0,0-1 0,1 1 0,-1-1 0,1 0 0,-1 1 0,1-1 0,0 0 0,-1 1 0,1-1 0,0 0 0,0 0 0,0 0 0,0 0 0,0 0 0,0 0 0,0 0 0,1 0 0,-1 0 0,0 0 0,0-1 0,3 2 0,-2-1 0,1-1 0,0 1 0,-1-1 0,1 1 0,0-1 0,-1 0 0,1 0 0,-1 0 0,1-1 0,0 1 0,-1 0 0,1-1 0,-1 0 0,5-1 0,-6 1 0,1 1 0,0-1 0,-1 0 0,1 0 0,-1 1 0,1-1 0,-1 0 0,0 0 0,1-1 0,-1 1 0,0 0 0,0 0 0,0-1 0,0 1 0,0 0 0,0-1 0,0 1 0,0-1 0,-1 0 0,2-2 0,-2 2 0,0 0 0,-1 0 0,1 0 0,0 1 0,-1-1 0,1 0 0,-1 0 0,0 1 0,1-1 0,-1 0 0,0 1 0,0-1 0,0 1 0,0-1 0,-1 1 0,1 0 0,0-1 0,-1 1 0,1 0 0,-1 0 0,1 0 0,-1 0 0,1 0 0,-1 0 0,-2-1 0,1 1 0,0-1 0,1 1 0,-1 0 0,0 1 0,0-1 0,0 0 0,0 1 0,1-1 0,-1 1 0,0 0 0,0 0 0,0 0 0,0 0 0,0 1 0,0-1 0,0 1 0,0 0 0,1 0 0,-1 0 0,0 0 0,0 0 0,1 0 0,-5 4 0,6-4 0,-1 0 0,1 0 0,-1 0 0,1 1 0,0-1 0,0 0 0,-1 1 0,1-1 0,0 1 0,0 0 0,0-1 0,0 1 0,1 0 0,-1 0 0,0-1 0,1 1 0,-1 0 0,1 0 0,0 0 0,0 0 0,-1 0 0,1-1 0,0 1 0,1 0 0,-1 0 0,0 0 0,0 0 0,1 0 0,-1 0 0,1-1 0,0 1 0,0 0 0,-1 0 0,1-1 0,0 1 0,3 2 0,-1-1 0,1 0 0,0 0 0,0 0 0,0-1 0,0 0 0,0 0 0,1 0 0,-1 0 0,1-1 0,-1 1 0,1-1 0,0 0 0,0-1 0,-1 1 0,1-1 0,0 0 0,0 0 0,-1 0 0,1-1 0,0 0 0,-1 0 0,9-3 0,-12 4 0,0 0 0,-1-1 0,1 1 0,0 0 0,-1-1 0,1 1 0,0-1 0,-1 1 0,1-1 0,0 1 0,-1-1 0,1 0 0,-1 1 0,1-1 0,-1 0 0,1 1 0,-1-1 0,0 0 0,1 0 0,-1 1 0,0-1 0,0 0 0,0 0 0,1 0 0,-1 1 0,0-1 0,0 0 0,0 0 0,0-1 0,-1 0 0,1 0 0,-1 0 0,0 0 0,1 0 0,-1 1 0,0-1 0,0 0 0,0 0 0,-1 1 0,1-1 0,0 1 0,-2-2 0,2 1 0,0 1 0,0 0 0,0-1 0,0 1 0,-1 0 0,1 0 0,0 0 0,-1 0 0,1 0 0,-1 0 0,1 0 0,-1 1 0,1-1 0,-1 0 0,1 1 0,-1-1 0,0 1 0,1 0 0,-1-1 0,1 1 0,-1 0 0,0 0 0,0 0 0,1 0 0,-1 0 0,0 1 0,1-1 0,-1 0 0,-2 2 0,2 4-1365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44.783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0 1188 24575,'1'-2'0,"-1"0"0,1 1 0,-1-1 0,1 0 0,0 1 0,0-1 0,0 1 0,0-1 0,0 1 0,0 0 0,0-1 0,0 1 0,0 0 0,1 0 0,-1-1 0,0 1 0,1 0 0,-1 1 0,1-1 0,-1 0 0,4-1 0,44-16 0,-34 12 0,127-56 0,21-9 0,-115 55 0,-1-3 0,0-1 0,-2-2 0,55-36 0,-16 3 0,-38 26 0,56-46 0,-57 38 0,-6 5 0,-2-1 0,0-2 0,45-57 0,-59 62 0,47-70 0,-64 89 0,1-1 0,-2 0 0,0 0 0,0-1 0,-1 1 0,-1-1 0,3-15 0,29-148 0,-30 158-86,1-13 287,-6 31-226,0-1 0,0 1 0,0-1 0,0 1 0,-1 0 0,1-1-1,0 1 1,0-1 0,0 1 0,0 0 0,0-1 0,-1 1 0,1 0 0,0-1 0,0 1 0,-1 0 0,1-1 0,0 1-1,0 0 1,-1 0 0,1-1 0,0 1 0,-1 0 0,1 0 0,0-1 0,-1 1 0,1 0 0,-1 0 0,1 0-1,0 0 1,-1 0 0,1 0 0,-1 0 0,1 0 0,0 0 0,-1 0 0,1 0 0,-1 0 0,1 0 0,0 0 0,-1 0-1,1 0 1,-1 0 0,1 0 0,0 0 0,-1 1 0,1-1 0,0 0 0,-1 0 0,1 0 0,0 1 0,-1-1-1,1 0 1,0 0 0,-1 1 0,1-1 0,0 0 0,-1 1 0,-8 5-6801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3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1 155 24575,'0'-2'0,"1"0"0,-1 1 0,1-1 0,0 0 0,-1 1 0,1-1 0,0 0 0,0 1 0,0-1 0,0 1 0,0-1 0,1 1 0,-1 0 0,0-1 0,1 1 0,-1 0 0,3-1 0,32-22 0,-24 17 0,32-24 0,-30 20 0,0 0 0,1 2 0,0 0 0,30-13 0,-41 21 0,0 0 0,0 1 0,0 0 0,0-1 0,0 1 0,0 1 0,0-1 0,0 1 0,0-1 0,0 1 0,0 0 0,0 1 0,-1-1 0,1 1 0,0-1 0,-1 1 0,1 0 0,4 4 0,8 6 0,0 0 0,20 20 0,-26-22 0,-10-10-39,1 0 0,-1 0 0,0 1 0,1-1 0,-1 0 0,0 0 0,0 1 0,1-1 0,-1 0 0,0 0 0,0 1 0,1-1 0,-1 0 0,0 1 0,0-1 0,0 0 0,0 1 0,0-1 0,0 0 0,1 1 0,-1-1 0,0 0 0,0 1 0,0-1 0,0 0 0,0 1 0,0-1 0,0 1 0,0-1 0,-1 0 0,1 1 0,0-1 0,0 0 0,0 1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5:56.559"/>
    </inkml:context>
    <inkml:brush xml:id="br0">
      <inkml:brushProperty name="width" value="0.05" units="cm"/>
      <inkml:brushProperty name="height" value="0.05" units="cm"/>
      <inkml:brushProperty name="color" value="#FF0000"/>
    </inkml:brush>
  </inkml:definitions>
  <inkml:trace contextRef="#ctx0" brushRef="#br0">1 1 24575,'2'0'0,"4"10"0,4 11 0,-4-6 0,-2 0 0,0 0 0,0 1 0,1 25 0,-4-27 0,1 0 0,1 1 0,0-1 0,1 0 0,0-1 0,8 18 0,3-1 0,4 9 0,2 0 0,1-1 0,2-1 0,2-1 0,41 44 0,-35-47 0,11 11 0,2-2 0,50 37 0,-43-42 0,1-3 0,81 39 0,-93-56 0,82 23 0,96 13 0,-208-50 0,31 9 0,0-2 0,68 7 0,-94-16-119,-2 0-89,1 0 0,-1-1 1,1 0-1,-1-1 1,17-4-1,-19 1-6618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6:35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21 24575,'-11'0'0,"-1"0"0,1 1 0,0 1 0,-20 4 0,29-6 0,1 0 0,-1 1 0,1-1 0,0 1 0,-1-1 0,1 1 0,-1-1 0,1 1 0,0 0 0,0 0 0,-1-1 0,1 1 0,0 0 0,0 0 0,0 0 0,0 0 0,0 1 0,0-1 0,0 0 0,0 0 0,1 1 0,-1-1 0,0 0 0,1 1 0,-1-1 0,1 0 0,0 1 0,-1-1 0,1 1 0,0-1 0,0 1 0,0-1 0,0 1 0,0-1 0,0 1 0,0-1 0,0 1 0,1-1 0,-1 1 0,1-1 0,-1 0 0,1 1 0,-1-1 0,1 0 0,0 1 0,0-1 0,-1 0 0,3 2 0,0 1 0,0-1 0,1 1 0,0-1 0,0 1 0,0-1 0,0 0 0,1 0 0,-1-1 0,1 0 0,0 1 0,0-2 0,-1 1 0,1 0 0,7 0 0,-9-1 0,-1 0 0,1 0 0,-1-1 0,1 1 0,-1-1 0,1 1 0,-1-1 0,1 0 0,-1 0 0,1-1 0,0 1 0,-1 0 0,1-1 0,-1 1 0,0-1 0,1 0 0,-1 0 0,1 0 0,-1 0 0,0 0 0,0-1 0,0 1 0,0-1 0,0 1 0,0-1 0,0 0 0,0 0 0,0 0 0,-1 0 0,3-3 0,-3 3 0,-1 1 0,1-1 0,-1 1 0,0-1 0,1 1 0,-1-1 0,0 1 0,0-1 0,0 1 0,0-1 0,0 0 0,0 1 0,-1-1 0,1 1 0,0-1 0,-1 1 0,1-1 0,-1 1 0,0-1 0,1 1 0,-1 0 0,0-1 0,-1-1 0,-1 1 0,1-1 0,0 1 0,-1 0 0,0 0 0,1 0 0,-1 0 0,0 1 0,0-1 0,0 1 0,0-1 0,-4 0 0,4 1 0,0 0 0,-1 0 0,1 0 0,0 0 0,-1 1 0,1-1 0,0 1 0,-1 0 0,1 0 0,-1 0 0,1 1 0,0-1 0,-1 1 0,1 0 0,0 0 0,0 0 0,0 0 0,-1 0 0,1 1 0,0-1 0,0 1 0,1 0 0,-1 0 0,-3 3 0,5-3 0,0 0 0,-1 0 0,1 1 0,0-1 0,0 1 0,0-1 0,1 1 0,-1-1 0,1 1 0,-1 0 0,1-1 0,0 1 0,0-1 0,0 1 0,0 0 0,0-1 0,1 1 0,-1 0 0,1-1 0,1 4 0,0-1 0,0 0 0,1 0 0,-1-1 0,1 1 0,0-1 0,0 1 0,0-1 0,1 0 0,0 0 0,5 4 0,-6-5 0,0 0 0,1-1 0,-1 0 0,1 1 0,0-1 0,-1-1 0,1 1 0,0 0 0,0-1 0,1 0 0,-1 0 0,8 1 0,-10-2 0,1 0 0,-1 0 0,1-1 0,-1 1 0,1-1 0,-1 1 0,1-1 0,-1 0 0,0 0 0,1 0 0,-1 0 0,0 0 0,0 0 0,1-1 0,-1 1 0,0-1 0,0 0 0,-1 1 0,1-1 0,0 0 0,-1 0 0,3-4 0,-1 3 0,-1-1 0,0 0 0,0 1 0,0-1 0,0 0 0,-1 0 0,1 0 0,-1-1 0,0 1 0,0 0 0,-1 0 0,1-1 0,-1 1 0,0 0 0,0 0 0,-1-6 0,0 7 0,0 1 0,0 0 0,0 0 0,0 0 0,0 0 0,0 1 0,-1-1 0,1 0 0,-1 0 0,1 1 0,-1-1 0,0 1 0,1-1 0,-1 1 0,0 0 0,0 0 0,0 0 0,0 0 0,0 0 0,0 0 0,0 0 0,-1 1 0,1-1 0,0 1 0,0-1 0,-1 1 0,1 0 0,0 0 0,0 0 0,-1 0 0,1 1 0,-3-1 0,4 0 0,-1 0 0,1 0 0,-1 0 0,1 0 0,-1 0 0,1 0 0,-1 0 0,1 1 0,0-1 0,-1 0 0,1 1 0,-1-1 0,1 1 0,0 0 0,-1-1 0,1 1 0,0 0 0,0 0 0,-1 0 0,1-1 0,0 2 0,0-1 0,0 0 0,0 0 0,0 0 0,0 0 0,1 0 0,-1 1 0,0-1 0,1 0 0,-1 1 0,0 2 0,1-2 0,0 1 0,1 0 0,-1-1 0,1 1 0,-1-1 0,1 1 0,0-1 0,0 1 0,0-1 0,0 0 0,0 0 0,1 1 0,-1-1 0,1 0 0,0 0 0,2 2 0,-2-2 0,0 0 0,0 0 0,0 0 0,0 0 0,0 0 0,1-1 0,-1 1 0,1-1 0,-1 1 0,1-1 0,0 0 0,-1 0 0,1-1 0,5 2 0,-6-2 0,-1 0 0,0 0 0,1-1 0,-1 1 0,0 0 0,1-1 0,-1 1 0,0-1 0,0 1 0,0-1 0,0 0 0,0 0 0,1 1 0,-1-1 0,0 0 0,-1 0 0,1 0 0,0 0 0,0 0 0,0 0 0,0 0 0,-1 0 0,1-1 0,-1 1 0,1 0 0,-1 0 0,1 0 0,-1-1 0,0 1 0,1 0 0,-1-1 0,0 1 0,0 0 0,0-1 0,0 0 0,0-1 0,-1 0 0,0 0 0,1 0 0,-1 0 0,0 0 0,0 0 0,0 1 0,-1-1 0,1 0 0,-1 1 0,0-1 0,1 1 0,-1 0 0,0-1 0,0 1 0,-1 0 0,1 0 0,-3-2 0,4 3 0,0 0 0,0 0 0,0 0 0,0 0 0,0 0 0,0 1 0,0-1 0,0 0 0,0 0 0,0 1 0,0-1 0,-1 1 0,1-1 0,0 1 0,0 0 0,-1-1 0,1 1 0,0 0 0,-1 0 0,1 0 0,0 0 0,-1 0 0,1 0 0,0 0 0,0 0 0,-1 1 0,1-1 0,0 0 0,-1 1 0,1-1 0,0 1 0,0-1 0,0 1 0,0 0 0,0 0 0,-1-1 0,1 1 0,0 0 0,1 0 0,-3 2 0,3-2 0,-1-1 0,1 1 0,-1 0 0,1 0 0,-1 0 0,1 0 0,0 0 0,0 0 0,-1 0 0,1 0 0,0 0 0,0 0 0,0 0 0,0 0 0,0 0 0,0 0 0,0 0 0,0 0 0,1 0 0,-1-1 0,0 1 0,1 0 0,-1 0 0,0 0 0,1 0 0,-1 0 0,2 1 0,-1-1 0,1 1 0,0-1 0,0 1 0,-1-1 0,1 0 0,0 1 0,0-1 0,1 0 0,-1 0 0,0-1 0,4 2 0,-2-1 0,0 0 0,0 0 0,0 0 0,0-1 0,0 0 0,1 0 0,-1 0 0,0 0 0,0 0 0,0-1 0,0 0 0,1 0 0,5-2 0,-9 2 0,1 0 0,0 0 0,0 0 0,-1 0 0,1-1 0,-1 1 0,1 0 0,-1-1 0,0 1 0,0-1 0,1 0 0,-1 1 0,0-1 0,0 0 0,0 0 0,-1 0 0,1 1 0,0-1 0,-1 0 0,1 0 0,-1 0 0,0 0 0,0 0 0,1 0 0,-1 0 0,-1 0 0,1 0 0,0 0 0,0 0 0,-1 0 0,1 0 0,-1 0 0,1 0 0,-1 0 0,-2-3 0,1 2 0,1 1 0,-1-1 0,0 1 0,0-1 0,-1 1 0,1 0 0,0 0 0,-1 0 0,1 0 0,-1 1 0,0-1 0,0 1 0,1-1 0,-1 1 0,0 0 0,0 0 0,0 0 0,0 0 0,0 1 0,-1-1 0,1 1 0,-4 0 0,0 1 0,1 0 0,0 1 0,0-1 0,0 1 0,1 1 0,-1-1 0,0 1 0,1 0 0,-6 4 0,10-7 0,0 1 0,0 0 0,-1-1 0,1 1 0,0 0 0,0 0 0,0-1 0,0 1 0,0 0 0,0 0 0,0 0 0,0 0 0,1 0 0,-1 0 0,0 1 0,1-1 0,-1 0 0,0 0 0,1 0 0,0 1 0,-1-1 0,1 0 0,0 1 0,-1-1 0,1 0 0,0 1 0,0-1 0,0 0 0,0 1 0,0-1 0,1 0 0,-1 1 0,0-1 0,1 0 0,-1 0 0,1 1 0,-1-1 0,1 0 0,-1 0 0,1 0 0,0 0 0,0 0 0,-1 1 0,1-1 0,0-1 0,0 1 0,2 1 0,-2 0 0,0-1 0,0 0 0,0 0 0,1 0 0,-1 0 0,0 0 0,1 0 0,-1-1 0,0 1 0,1 0 0,-1-1 0,1 1 0,0-1 0,-1 1 0,1-1 0,-1 0 0,1 0 0,-1 0 0,1 0 0,0 0 0,-1 0 0,1 0 0,-1 0 0,1-1 0,0 1 0,-1-1 0,1 1 0,-1-1 0,1 1 0,-1-1 0,1 0 0,-1 0 0,0 0 0,1 0 0,-1 0 0,0 0 0,0 0 0,0 0 0,0 0 0,0 0 0,0-1 0,0 1 0,0-1 0,0 1 0,1-3 0,-1 2 0,0 0 0,0 0 0,-1 0 0,1 0 0,0 0 0,-1 0 0,1 0 0,-1-1 0,1 1 0,-1 0 0,0 0 0,0 0 0,0-1 0,0 1 0,-1 0 0,1 0 0,-1 0 0,1 0 0,-1 0 0,1 0 0,-1 0 0,0 0 0,0 0 0,0 0 0,-1 0 0,1 0 0,0 0 0,0 1 0,-1-1 0,0 0 0,-2-2 0,3 4-39,0 0 0,0 0 0,0 0 0,0 0 0,0 0 0,0 0 0,0 0 0,0 0 0,1 0 0,-1 1 0,0-1 0,0 0 0,0 0 0,0 1 0,0-1 0,1 1 0,-1-1 0,0 1 0,0-1 0,1 1 0,-1-1 0,0 1 0,1 0 0,-1-1 0,0 1 0,1 0 0,-1 0 0,1-1 0,-1 1 0,1 0 0,0 0 0,-1 0 0,1-1 0,-1 2 0,-4 11-6787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17.5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1 153 24575,'5'-2'0,"0"0"0,0-1 0,0 0 0,0 1 0,0-2 0,0 1 0,-1-1 0,1 1 0,-1-1 0,7-9 0,-2 4 0,8-7 0,43-37 0,-56 49 0,1 0 0,0 1 0,0 0 0,1 0 0,-1 0 0,1 0 0,0 1 0,-1 0 0,12-3 0,-14 6 0,-1-1 0,1 0 0,0 0 0,-1 1 0,1-1 0,-1 1 0,1 0 0,-1 0 0,1 0 0,-1 0 0,0 0 0,1 1 0,-1-1 0,0 1 0,4 3 0,33 35 0,-12-12 0,28 18-1365,-47-37-5461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07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2616 24575,'3'-1'0,"-1"0"0,1 0 0,-1 0 0,0 0 0,1-1 0,-1 1 0,0 0 0,0-1 0,0 0 0,0 1 0,0-1 0,0 0 0,0 0 0,-1 0 0,1 0 0,2-5 0,22-38 0,-10 8 0,15-48 0,-22 55 0,2 0 0,1 1 0,22-38 0,-15 35 0,19-31 0,85-107 0,-60 95 0,79-120 0,-93 112 0,-24 39 0,1 1 0,52-62 0,8-1 0,-62 72 0,2 2 0,1 1 0,1 2 0,2 0 0,0 2 0,37-25 0,-18 20 0,44-25 0,-10 14 0,-26 12 0,68-25 0,208-39 0,-289 84 0,214-45 0,-78 0 0,-97 27 0,-26 2 0,-46 21 0,0 0 0,0 1 0,23-8 0,-15 8 0,-1-2 0,0 0 0,-1 0 0,1-2 0,-2 0 0,1-1 0,-1-1 0,-1-1 0,0 0 0,18-18 0,37-27 0,-52 44 0,1-1 0,-2-1 0,0 0 0,-1-1 0,0-1 0,20-30 0,-28 31 0,-1-1 0,0-1 0,-1 1 0,-1-1 0,-1 0 0,-1 0 0,0-1 0,-2 1 0,0-25 0,3-8 0,2 28-1365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7:20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24575,'-17'69'0,"17"-60"0,0-1 0,0 1 0,1 0 0,0 0 0,1-1 0,0 1 0,0-1 0,1 1 0,0-1 0,0 0 0,1 0 0,0 0 0,0-1 0,11 14 0,3 0 0,0-2 0,2 0 0,31 23 0,-12-10 0,-19-17 0,1-2 0,0 0 0,1-2 0,0 0 0,43 13 0,16 9 0,43 21 0,108 54 0,164 142 0,-371-233 0,2 0 0,0-2 0,29 12 0,-45-23-118,-3 0-131,0-1-1,0 0 1,0-1-1,15 3 1,-10-3-6577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2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108 40 24575,'-1'-1'0,"1"0"0,0 1 0,0-1 0,-1 0 0,1 0 0,-1 1 0,1-1 0,0 1 0,-1-1 0,1 0 0,-1 1 0,0-1 0,1 1 0,-1-1 0,1 1 0,-1-1 0,0 1 0,1 0 0,-1-1 0,0 1 0,1 0 0,-1 0 0,0-1 0,0 1 0,1 0 0,-1 0 0,0 0 0,0 0 0,1 0 0,-1 0 0,0 0 0,0 0 0,1 0 0,-1 0 0,0 0 0,0 1 0,1-1 0,-1 0 0,0 1 0,0-1 0,1 0 0,-2 1 0,-31 12 0,31-12 0,0-1 0,1 1 0,-1 0 0,1 0 0,-1 0 0,1 0 0,0 0 0,-1 0 0,1 1 0,0-1 0,0 0 0,0 1 0,0-1 0,0 1 0,0-1 0,0 1 0,0-1 0,0 1 0,1 0 0,-1-1 0,1 1 0,-1 0 0,1-1 0,0 1 0,0 0 0,0 0 0,0 0 0,0-1 0,0 1 0,0 0 0,0 0 0,1-1 0,-1 1 0,1 2 0,1-1 0,0 1 0,1-1 0,-1 0 0,1 0 0,-1 0 0,1 0 0,0 0 0,0 0 0,0-1 0,0 1 0,1-1 0,-1 0 0,1 0 0,4 2 0,-5-3 0,-1 0 0,1 1 0,0-1 0,0 0 0,0-1 0,0 1 0,0 0 0,0-1 0,0 0 0,0 0 0,0 0 0,0 0 0,0 0 0,0 0 0,0-1 0,0 1 0,0-1 0,3-1 0,-5 1 0,0 0 0,1 0 0,-1 1 0,0-1 0,0 0 0,0 0 0,0 0 0,-1 0 0,1 0 0,0-1 0,0 1 0,-1 0 0,1 0 0,0 0 0,-1-1 0,1 1 0,-1 0 0,1-2 0,-1-1 0,0 0 0,1 1 0,-1-1 0,0 0 0,-1 0 0,1 0 0,-1 1 0,0-1 0,-1-5 0,1 7 0,0-1 0,1 0 0,-1 1 0,-1-1 0,1 1 0,0 0 0,0-1 0,-1 1 0,0 0 0,1 0 0,-1 0 0,0 0 0,0 0 0,0 0 0,0 0 0,0 0 0,-1 1 0,1 0 0,0-1 0,-1 1 0,1 0 0,-1 0 0,0 0 0,1 0 0,-1 1 0,0-1 0,1 1 0,-1-1 0,0 1 0,1 0 0,-1 0 0,0 0 0,0 1 0,1-1 0,-1 1 0,0-1 0,1 1 0,-1 0 0,0 0 0,1 0 0,-1 0 0,1 0 0,0 1 0,-1-1 0,1 1 0,0 0 0,0 0 0,0-1 0,0 1 0,0 1 0,1-1 0,-1 0 0,0 0 0,1 0 0,0 1 0,0-1 0,-1 1 0,1-1 0,1 1 0,-1 0 0,0-1 0,1 1 0,-1 0 0,1-1 0,0 4 0,-1-3 0,1 0 0,-1 0 0,1 0 0,0 0 0,0-1 0,0 1 0,0 0 0,1 0 0,-1 0 0,1 0 0,0-1 0,0 1 0,0 0 0,0-1 0,0 1 0,0 0 0,1-1 0,-1 0 0,1 1 0,0-1 0,4 4 0,-4-5 0,0 1 0,1-1 0,-1 0 0,1 0 0,-1-1 0,1 1 0,-1 0 0,1-1 0,0 0 0,-1 0 0,1 1 0,0-2 0,-1 1 0,1 0 0,0 0 0,-1-1 0,1 1 0,0-1 0,-1 0 0,1 0 0,-1 0 0,0 0 0,5-3 0,-4 2 0,0 1 0,-1-1 0,1 1 0,-1-1 0,0 0 0,1 0 0,-1 0 0,0 0 0,0-1 0,0 1 0,-1 0 0,1-1 0,0 1 0,-1-1 0,0 0 0,0 0 0,0 1 0,0-1 0,0 0 0,0 0 0,-1 0 0,1 0 0,-1 0 0,0 0 0,0 0 0,0 0 0,0 0 0,0 0 0,-1 0 0,1 0 0,-1 0 0,0 0 0,0 1 0,0-1 0,0 0 0,-1 0 0,1 1 0,-1-1 0,1 1 0,-1-1 0,0 1 0,0 0 0,0 0 0,0 0 0,-1 0 0,1 0 0,0 0 0,-1 0 0,1 1 0,-1-1 0,0 1 0,0 0 0,1 0 0,-1 0 0,0 0 0,0 0 0,0 1 0,0-1 0,-5 1 0,6 0 0,0 0 0,0 1 0,0-1 0,1 1 0,-1-1 0,0 1 0,0 0 0,1-1 0,-1 1 0,1 0 0,-1 0 0,1 0 0,-1 1 0,1-1 0,-1 0 0,1 0 0,0 1 0,0-1 0,0 1 0,0-1 0,0 1 0,0-1 0,0 1 0,0 0 0,1-1 0,-1 1 0,1 0 0,-1 0 0,1 0 0,-1-1 0,1 1 0,0 0 0,0 0 0,0 0 0,0 0 0,0-1 0,1 1 0,-1 0 0,1 0 0,-1 0 0,2 2 0,-2-2 0,1 0 0,-1 0 0,0 0 0,1 0 0,0 0 0,0 0 0,-1 0 0,1 0 0,0 0 0,1-1 0,-1 1 0,0 0 0,0-1 0,1 1 0,-1-1 0,1 0 0,-1 1 0,1-1 0,0 0 0,-1 0 0,1 0 0,0 0 0,0 0 0,0 0 0,0 0 0,0-1 0,0 1 0,0-1 0,0 1 0,0-1 0,0 0 0,0 0 0,0 0 0,0 0 0,0 0 0,0 0 0,0-1 0,0 1 0,0-1 0,0 1 0,2-2 0,-2 1 0,0 1 0,0-1 0,0 0 0,0 0 0,0 0 0,-1 0 0,1 0 0,0-1 0,0 1 0,-1-1 0,1 1 0,-1-1 0,0 1 0,1-1 0,-1 0 0,0 1 0,0-1 0,0 0 0,0 0 0,0 0 0,0 0 0,-1 0 0,1 0 0,-1 0 0,1 0 0,-1-1 0,0 1 0,0 0 0,0 0 0,0 0 0,0 0 0,0 0 0,0 0 0,-1 0 0,1-1 0,-2-1 0,1 1 0,-1 0 0,1 0 0,-1 0 0,0 0 0,0 0 0,0 0 0,0 0 0,0 1 0,-1-1 0,1 1 0,-1 0 0,0-1 0,1 1 0,-1 0 0,0 1 0,0-1 0,-1 0 0,1 1 0,0 0 0,0 0 0,-6-2 0,7 3 0,-1-1 0,0 1 0,1-1 0,-1 1 0,0 0 0,1 0 0,-1 0 0,0 0 0,1 0 0,-1 1 0,0-1 0,1 1 0,-1 0 0,1 0 0,-1 0 0,1 0 0,-1 0 0,1 0 0,0 1 0,-1-1 0,1 1 0,-3 3 0,3-3 0,1 0 0,-1 1 0,1-1 0,0 0 0,0 1 0,0-1 0,0 1 0,1-1 0,-1 1 0,1-1 0,-1 1 0,1 0 0,0-1 0,0 1 0,0-1 0,0 1 0,1 0 0,0 4 0,0-4 0,-1 0 0,1 0 0,0 0 0,0-1 0,0 1 0,0 0 0,1-1 0,-1 1 0,1 0 0,-1-1 0,1 0 0,0 1 0,0-1 0,0 0 0,0 0 0,0 0 0,1 0 0,-1 0 0,1-1 0,-1 1 0,1-1 0,0 0 0,-1 0 0,1 1 0,0-2 0,0 1 0,0 0 0,0-1 0,-1 1 0,1-1 0,0 0 0,0 0 0,0 0 0,0 0 0,0 0 0,0-1 0,0 1 0,0-1 0,5-2 0,-6 3 0,0-1 0,0 0 0,0 0 0,0 0 0,0 0 0,0 0 0,0-1 0,0 1 0,0-1 0,-1 1 0,1-1 0,-1 1 0,1-1 0,-1 0 0,1 0 0,-1 0 0,0 0 0,0 0 0,0 0 0,0 0 0,0 0 0,0 0 0,-1 0 0,1-1 0,-1 1 0,0 0 0,1 0 0,-1-1 0,0 1 0,0 0 0,-1-1 0,1 1 0,0 0 0,-1 0 0,1-1 0,-1 1 0,0 0 0,0 0 0,0 0 0,0 0 0,0 0 0,0 0 0,0 0 0,-1 0 0,1 1 0,-1-1 0,1 0 0,-1 1 0,0-1 0,1 1 0,-1-1 0,0 1 0,0 0 0,0 0 0,0 0 0,0 0 0,-1 0 0,1 1 0,-4-2 0,3 2 0,-1-1 0,1 1 0,0 0 0,-1 0 0,1 0 0,0 1 0,-1-1 0,1 1 0,0-1 0,0 1 0,0 0 0,-1 1 0,1-1 0,0 0 0,0 1 0,1 0 0,-1 0 0,0-1 0,0 2 0,-3 2 0,5-3 0,0 0 0,-1-1 0,1 1 0,0 0 0,0 0 0,1 0 0,-1 0 0,0 0 0,1 0 0,-1 0 0,1 0 0,-1 0 0,1 0 0,0 0 0,0 0 0,0 0 0,0 0 0,0 0 0,1 1 0,-1-1 0,1 0 0,-1 0 0,1 0 0,0 0 0,-1-1 0,1 1 0,0 0 0,0 0 0,1 0 0,-1-1 0,0 1 0,1 0 0,-1-1 0,3 3 0,-2-3 0,1 1 0,-1 0 0,1-1 0,-1 0 0,1 0 0,0 0 0,-1 0 0,1 0 0,0 0 0,0-1 0,0 1 0,0-1 0,-1 0 0,1 0 0,0 0 0,0 0 0,0 0 0,0-1 0,0 1 0,0-1 0,-1 0 0,1 0 0,0 0 0,-1 0 0,1 0 0,0-1 0,-1 1 0,0-1 0,1 1 0,-1-1 0,0 0 0,0 0 0,0 0 0,2-3 0,-4 5 0,1-1 0,-1 1 0,0 0 0,0-1 0,0 1 0,1-1 0,-1 1 0,0-1 0,0 1 0,0-1 0,0 1 0,0-1 0,0 1 0,0-1 0,0 1 0,0-1 0,0 1 0,0-1 0,0 1 0,-1-1 0,1 1 0,0-1 0,0 1 0,0 0 0,-1-1 0,1 1 0,0-1 0,0 1 0,-1 0 0,1-1 0,-1 0 0,-18-7 0,-24 4 0,42 4 0,-2 0 0,0 0 0,0 1 0,0-1 0,1 0 0,-1 1 0,0 0 0,0 0 0,1 0 0,-1 0 0,0 0 0,1 0 0,-1 1 0,1-1 0,0 1 0,-1-1 0,1 1 0,0 0 0,-4 4 0,6-5 0,-1 0 0,0 1 0,0-1 0,1 0 0,-1 1 0,1-1 0,-1 1 0,1-1 0,0 1 0,0-1 0,-1 1 0,1-1 0,0 1 0,0-1 0,0 1 0,1-1 0,-1 1 0,0-1 0,1 0 0,-1 1 0,0-1 0,1 1 0,0-1 0,-1 0 0,1 1 0,0-1 0,0 0 0,-1 0 0,1 1 0,0-1 0,0 0 0,1 0 0,-1 0 0,0 0 0,0 0 0,0-1 0,3 2 0,-1 1 0,1-1 0,1 0 0,-1 0 0,0-1 0,0 1 0,1-1 0,-1 0 0,1 0 0,-1 0 0,1-1 0,-1 0 0,1 0 0,0 0 0,-1 0 0,1-1 0,-1 1 0,1-1 0,-1 0 0,1-1 0,-1 1 0,0-1 0,0 0 0,1 0 0,4-4 0,-5 5 0,-1-1 0,0 0 0,0 0 0,0 0 0,0 0 0,-1-1 0,1 1 0,-1-1 0,1 0 0,-1 1 0,0-1 0,0 0 0,0 0 0,0-1 0,-1 1 0,1 0 0,-1-1 0,0 1 0,0 0 0,0-1 0,0 0 0,-1 1 0,1-1 0,-1 1 0,0-1 0,0 1 0,-1-1 0,1 0 0,0 1 0,-1-1 0,-1-4 0,1 6 0,-1 0 0,1 0 0,0 1 0,0-1 0,-1 0 0,1 1 0,-1-1 0,1 1 0,-1-1 0,1 1 0,-1 0 0,0 0 0,0 0 0,0 0 0,0 0 0,0 0 0,0 0 0,0 0 0,0 1 0,0-1 0,0 1 0,0 0 0,0-1 0,-1 1 0,1 0 0,0 0 0,0 1 0,-4 0 0,3-1 0,1 0 0,-1 1 0,1-1 0,0 1 0,-1-1 0,1 1 0,0 0 0,-1 0 0,1 0 0,0 1 0,0-1 0,0 0 0,0 1 0,0-1 0,0 1 0,1 0 0,-1-1 0,1 1 0,-1 0 0,1 0 0,-1 0 0,1 0 0,0 0 0,0 1 0,-1 2 0,1 1 0,0 0 0,1 1 0,0-1 0,0 0 0,0 0 0,2 6 0,-2-11 0,0 0 0,0 0 0,0 1 0,0-1 0,0 0 0,1 0 0,-1 0 0,0 0 0,1 0 0,-1 0 0,1 0 0,-1 0 0,1 0 0,-1 0 0,1 0 0,-1 0 0,1 0 0,0-1 0,0 1 0,-1 0 0,1 0 0,0-1 0,0 1 0,0 0 0,0-1 0,0 1 0,0-1 0,0 1 0,0-1 0,0 0 0,0 1 0,0-1 0,0 0 0,0 0 0,0 0 0,1 0 0,-1 0 0,0 0 0,0 0 0,1 0 0,0-1-44,0 0 0,-1-1 0,1 1 0,-1 0 0,1-1 0,-1 1 0,0-1 0,0 1 0,0-1 0,0 0 0,0 1 0,0-1 0,0 0 0,0 0 0,-1 0 0,1 1 0,0-1 0,-1 0-1,0 0 1,0 0 0,1 0 0,-1 0 0,0 0 0,0 0 0,-1 0 0,1 0 0,0 0 0,-1 0 0,1 0 0,-2-2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6T13:51:03.560"/>
    </inkml:context>
    <inkml:brush xml:id="br0">
      <inkml:brushProperty name="width" value="0.05" units="cm"/>
      <inkml:brushProperty name="height" value="0.05" units="cm"/>
      <inkml:brushProperty name="color" value="#080808"/>
    </inkml:brush>
  </inkml:definitions>
  <inkml:trace contextRef="#ctx0" brushRef="#br0">6 1 24575,'-2'4'0,"-1"4"0,2 1 0,4-2 0,3-1 0,3-4 0,2 1 0,1-2 0,-1-3 0,0-3 0,-3-2-8191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8:54.6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1209 24575,'26'-3'0,"0"0"0,0-2 0,0 0 0,0-2 0,-1-1 0,0-1 0,45-23 0,18-6 0,-52 22 0,52-31 0,14-7 0,-61 32 0,-2-2 0,0-1 0,-2-2 0,0-2 0,32-34 0,40-30 0,-78 68 0,-1 0 0,-2-2 0,0-2 0,-2 0 0,-1-1 0,-2-2 0,-1 0 0,-1-2 0,28-62 0,-35 63 0,-6 14 0,0-1 0,-1 1 0,-1-1 0,4-24 0,-7 31 0,0 0 0,1-1 0,1 2 0,0-1 0,8-12 0,-6 11 0,-1 0 0,0-1 0,4-17 0,-9 31-68,-1 0 0,0 0-1,0 0 1,0 0 0,0 0 0,0 0-1,0 0 1,0 0 0,0 0 0,0 1-1,0-1 1,-1 0 0,1 0 0,0 0-1,-1 0 1,1 0 0,0 0 0,-1 1-1,0-3 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4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11 101 24575,'-11'10'0,"14"-13"0,20-16 0,13-6 0,-25 16 0,0 0 0,1 1 0,0 1 0,0 0 0,1 1 0,0 0 0,17-5 0,-28 11 0,0 0 0,0 0 0,0 0 0,0 0 0,0 1 0,0-1 0,0 1 0,0-1 0,0 1 0,0 0 0,0 0 0,0 0 0,-1 0 0,1 0 0,0 0 0,-1 1 0,1-1 0,-1 0 0,3 4 0,32 39 0,-16-19 0,-18-22-79,1 0-82,1 1 1,-1-1-1,1 0 0,-1 0 0,1 0 0,0 0 1,8 4-1,-3-4-6665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07.4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24575,'1'0'0,"0"1"0,0-1 0,0 1 0,0-1 0,0 1 0,0 0 0,0-1 0,-1 1 0,1 0 0,0 0 0,-1 0 0,1-1 0,0 1 0,-1 0 0,1 0 0,-1 0 0,1 0 0,-1 0 0,0 0 0,1 0 0,-1 0 0,0 0 0,0 1 0,0-1 0,0 0 0,0 0 0,0 1 0,3 37 0,-3-35 0,0 5 0,0 7 0,1-1 0,0 1 0,1-1 0,6 26 0,-6-36 0,0 0 0,0 0 0,1-1 0,-1 1 0,1 0 0,0-1 0,0 0 0,1 0 0,-1 0 0,1 0 0,0-1 0,0 1 0,0-1 0,0 0 0,1 0 0,-1 0 0,10 3 0,24 14 0,48 33 0,-61-37 0,0 0 0,1-1 0,1-1 0,0-2 0,30 9 0,-9-4 0,-1 1 0,0 2 0,-2 3 0,81 52 0,-101-60 0,1-2 0,0-1 0,31 10 0,38 17 0,-62-22 0,-3-2 0,0 0 0,53 16 0,-38-16 0,-29-9 0,1-1 0,-1-1 0,1 0 0,0-1 0,32 2 0,-27-4 0,1 2 0,-1 0 0,1 1 0,29 11 0,24 4 0,-65-19-1365,-2-1-5461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3.7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104 16 24575,'0'0'0,"0"-1"0,-1 0 0,1 0 0,0 0 0,-1 1 0,1-1 0,0 0 0,-1 1 0,1-1 0,-1 0 0,1 1 0,-1-1 0,1 0 0,-1 1 0,1-1 0,-1 1 0,0-1 0,1 1 0,-1 0 0,0-1 0,1 1 0,-1-1 0,0 1 0,0 0 0,1 0 0,-1-1 0,0 1 0,0 0 0,0 0 0,1 0 0,-1 0 0,0 0 0,0 0 0,0 0 0,1 0 0,-1 0 0,0 1 0,0-1 0,0 0 0,1 0 0,-1 1 0,0-1 0,1 0 0,-2 1 0,-34 14 0,33-12 0,0 0 0,-1 0 0,1 0 0,1 0 0,-1 0 0,0 1 0,1-1 0,0 1 0,-1 0 0,2 0 0,-1 0 0,0 0 0,1 0 0,-1 0 0,1 0 0,1 0 0,-1 0 0,0 1 0,1-1 0,0 8 0,0-9 0,1-1 0,-1 1 0,1-1 0,-1 1 0,1-1 0,0 1 0,0-1 0,0 1 0,0-1 0,0 0 0,1 0 0,-1 0 0,1 0 0,-1 0 0,1 0 0,0 0 0,0 0 0,0 0 0,0-1 0,0 1 0,0-1 0,0 0 0,1 0 0,-1 1 0,0-1 0,1-1 0,-1 1 0,1 0 0,-1-1 0,1 1 0,-1-1 0,1 1 0,-1-1 0,1 0 0,4-1 0,-4 1 0,-1 0 0,1-1 0,0 0 0,-1 1 0,1-1 0,-1 0 0,1 0 0,-1 0 0,1-1 0,-1 1 0,0 0 0,0-1 0,0 0 0,0 1 0,0-1 0,0 0 0,0 0 0,0 0 0,-1 0 0,1 0 0,-1-1 0,1 1 0,-1 0 0,0-1 0,0 1 0,0-1 0,0 0 0,-1 1 0,1-1 0,-1 1 0,1-1 0,-1-4 0,0 4 0,1 0 0,-1 0 0,0 0 0,0 0 0,-1 0 0,1 0 0,0 0 0,-1 0 0,0 0 0,0 0 0,0 0 0,0 0 0,0 1 0,0-1 0,-1 0 0,0 1 0,1-1 0,-1 1 0,0 0 0,0-1 0,0 1 0,0 0 0,-1 0 0,1 0 0,0 1 0,-1-1 0,0 0 0,1 1 0,-4-2 0,4 3 0,0-1 0,0 1 0,0 0 0,0 0 0,0 0 0,-1 0 0,1 0 0,0 0 0,0 0 0,0 1 0,0-1 0,0 1 0,0-1 0,0 1 0,1 0 0,-1 0 0,0 0 0,0 0 0,0 0 0,1 0 0,-1 0 0,0 1 0,1-1 0,0 0 0,-1 1 0,1 0 0,0-1 0,-1 1 0,1 0 0,0-1 0,0 1 0,1 0 0,-1 0 0,0 0 0,0 0 0,1 0 0,0 0 0,-1 3 0,0-1 0,0 0 0,0 0 0,1 0 0,-1 1 0,1-1 0,0 0 0,0 0 0,0 0 0,1 0 0,0 0 0,0 0 0,0 0 0,0 0 0,0 0 0,1 0 0,0 0 0,-1-1 0,6 8 0,-5-9 0,0 0 0,0 0 0,0 0 0,1 0 0,-1 0 0,0-1 0,1 1 0,-1-1 0,1 1 0,0-1 0,-1 0 0,1 0 0,0 0 0,0 0 0,0-1 0,0 1 0,0-1 0,0 0 0,0 0 0,-1 0 0,1 0 0,0 0 0,0 0 0,0-1 0,0 0 0,0 1 0,5-3 0,-6 1 0,0 1 0,0-1 0,0 1 0,0-1 0,0 0 0,0 0 0,-1 0 0,1 0 0,-1 0 0,1 0 0,-1-1 0,0 1 0,1 0 0,-1-1 0,-1 1 0,1-1 0,0 1 0,0-1 0,-1 1 0,0-1 0,1 1 0,-1-1 0,0 0 0,0 1 0,-1-1 0,1 0 0,0 1 0,-1-1 0,0 1 0,1-1 0,-2-2 0,1 3 0,1 0 0,-1 1 0,0-1 0,1 1 0,-1-1 0,0 1 0,0-1 0,0 1 0,0-1 0,0 1 0,0 0 0,0-1 0,0 1 0,0 0 0,-1 0 0,-1-2 0,2 3 0,0 0 0,0 0 0,1-1 0,-1 1 0,0 0 0,0 0 0,0 0 0,1 0 0,-1 0 0,0 0 0,0 0 0,1 0 0,-1 0 0,0 0 0,0 0 0,0 0 0,1 0 0,-1 1 0,0-1 0,0 0 0,1 1 0,-1-1 0,0 0 0,0 1 0,0 0 0,0 1 0,0-1 0,1 0 0,-1 0 0,0 0 0,1 0 0,-1 1 0,1-1 0,-1 0 0,1 1 0,-1-1 0,1 0 0,0 1 0,0-1 0,0 1 0,0-1 0,0 0 0,0 1 0,0-1 0,0 0 0,1 1 0,-1-1 0,0 1 0,1-1 0,-1 0 0,1 0 0,-1 1 0,1-1 0,0 0 0,0 0 0,-1 0 0,1 0 0,0 0 0,0 0 0,0 0 0,0 0 0,0 0 0,3 1 0,-2 0 0,0 0 0,0-1 0,0 1 0,0-1 0,1 1 0,-1-1 0,1 0 0,-1 0 0,1 0 0,-1-1 0,1 1 0,-1-1 0,1 1 0,0-1 0,-1 0 0,1 0 0,0 0 0,0 0 0,-1 0 0,1-1 0,-1 1 0,1-1 0,0 0 0,-1 1 0,1-1 0,-1 0 0,1-1 0,-1 1 0,0 0 0,0-1 0,1 1 0,-1-1 0,0 0 0,0 0 0,-1 0 0,1 0 0,0 0 0,-1 0 0,1 0 0,-1-1 0,1 1 0,-1 0 0,0-1 0,0 1 0,0-1 0,-1 1 0,1-1 0,0 0 0,-1 1 0,0-1 0,0 0 0,1 1 0,-2-1 0,1 0 0,0 1 0,0-1 0,-1 0 0,0 1 0,1-1 0,-1 1 0,0-1 0,0 1 0,-1-1 0,1 1 0,0 0 0,-3-3 0,3 3 0,1 1 0,-1 0 0,0 0 0,0 0 0,0 0 0,0 0 0,0 0 0,0 0 0,0 0 0,0 1 0,0-1 0,0 0 0,-1 0 0,1 1 0,0-1 0,0 1 0,-1-1 0,1 1 0,0 0 0,-1 0 0,1-1 0,-1 1 0,1 0 0,0 0 0,-1 0 0,1 0 0,0 1 0,-1-1 0,1 0 0,0 1 0,-1-1 0,1 0 0,0 1 0,-1 0 0,1-1 0,0 1 0,0 0 0,0-1 0,0 1 0,0 0 0,0 0 0,0 0 0,0 0 0,0 0 0,0 0 0,0 0 0,0 1 0,0 1 0,-3 3 0,1 0 0,0 0 0,1 0 0,0 0 0,0 0 0,0 1 0,0-1 0,0 13 0,11 28 0,-9-46 0,0 0 0,0 0 0,0 0 0,0 0 0,0 0 0,1 0 0,-1-1 0,0 1 0,1 0 0,-1 0 0,1 0 0,-1-1 0,1 1 0,-1 0 0,1 0 0,-1-1 0,1 1 0,0 0 0,-1-1 0,1 1 0,0-1 0,-1 1 0,1-1 0,0 1 0,0-1 0,0 1 0,0-1 0,-1 0 0,1 0 0,0 1 0,0-1 0,0 0 0,0 0 0,0 0 0,0 0 0,0 0 0,0 0 0,-1 0 0,1 0 0,0 0 0,0-1 0,0 1 0,0 0 0,0 0 0,0-1 0,-1 1 0,3-2 0,-2 1 0,1-1 0,-1 1 0,1-1 0,-1 0 0,1 0 0,-1 1 0,0-1 0,0 0 0,0 0 0,0 0 0,0 0 0,-1-1 0,1 1 0,-1 0 0,1 0 0,-1 0 0,0-1 0,1 1 0,-1 0 0,0 0 0,-1 0 0,1-1 0,0 1 0,-1 0 0,1 0 0,-1 0 0,0 0 0,1-1 0,-1 1 0,0 0 0,0 0 0,-1 1 0,1-1 0,0 0 0,-1 0 0,1 1 0,-1-1 0,1 0 0,-1 1 0,0 0 0,0-1 0,-2 0 0,2 0 0,1 1 0,-1-1 0,0 1 0,0 0 0,0-1 0,-1 1 0,1 0 0,0 1 0,0-1 0,-1 0 0,1 1 0,0-1 0,-1 1 0,1-1 0,0 1 0,-4 0 0,4 1 0,1-1 0,-1 1 0,1-1 0,0 1 0,0 0 0,-1-1 0,1 1 0,0 0 0,0 0 0,0 0 0,-1 0 0,1 0 0,0 0 0,1 0 0,-1 0 0,0 0 0,0 1 0,0-1 0,1 0 0,-1 0 0,0 1 0,1-1 0,0 1 0,-1-1 0,1 0 0,0 1 0,-1-1 0,1 1 0,0 2 0,0-2 0,0 0 0,0 0 0,1 0 0,-1 1 0,0-1 0,1 0 0,-1 0 0,1 0 0,0 0 0,0 0 0,-1 0 0,1 0 0,1 0 0,-1 0 0,0 0 0,0-1 0,1 1 0,-1 0 0,1-1 0,-1 1 0,1-1 0,0 1 0,0-1 0,0 0 0,-1 0 0,1 0 0,0 0 0,0 0 0,3 0 0,-4 0 0,1-1 0,-1 1 0,1-1 0,-1 1 0,1-1 0,0 0 0,-1 0 0,1 0 0,-1 0 0,1 0 0,0 0 0,-1 0 0,1-1 0,-1 1 0,1-1 0,-1 1 0,1-1 0,-1 1 0,1-1 0,-1 0 0,1 0 0,-1 1 0,0-1 0,0 0 0,1 0 0,-1-1 0,0 1 0,0 0 0,0 0 0,0 0 0,0-1 0,0 1 0,-1-1 0,1 1 0,0 0 0,-1-1 0,1 0 0,-1 1 0,1-1 0,-1-1 0,1-1 0,0-1 0,-1 0 0,0 1 0,0-1 0,0 0 0,0 1 0,-1-1 0,1 0 0,-1 1 0,-1-1 0,1 1 0,-4-8 0,4 10 0,1 1 0,-1-1 0,0 0 0,0 1 0,0-1 0,0 1 0,-1-1 0,1 1 0,0 0 0,-1 0 0,1-1 0,0 1 0,-1 0 0,0 0 0,1 0 0,-1 1 0,0-1 0,1 0 0,-1 0 0,0 1 0,0-1 0,1 1 0,-1 0 0,0 0 0,0-1 0,0 1 0,0 0 0,1 1 0,-1-1 0,0 0 0,0 0 0,0 1 0,1-1 0,-5 2 0,4-1 4,0 1 0,0-1 0,1 1 0,-1-1 0,0 1-1,0 0 1,1 0 0,-1-1 0,1 1 0,0 0 0,-1 1 0,1-1-1,0 0 1,0 0 0,0 0 0,1 1 0,-1-1 0,0 0 0,1 1 0,0-1-1,-1 0 1,1 1 0,0-1 0,0 1 0,0-1 0,1 0 0,-1 1-1,1-1 1,-1 1 0,2 1 0,-2-1-55,0-1 0,1 1-1,-1-1 1,1 1 0,0-1 0,0 1 0,0-1-1,0 0 1,0 0 0,0 1 0,0-1 0,1 0-1,-1 0 1,1 0 0,0 0 0,0-1-1,0 1 1,-1 0 0,1-1 0,1 1 0,-1-1-1,0 0 1,0 0 0,0 1 0,1-2 0,-1 1-1,1 0 1,4 1 0,3-4-6775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8.3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1226 24575,'0'-2'0,"1"1"0,0-1 0,-1 1 0,1-1 0,0 1 0,0 0 0,0-1 0,0 1 0,0 0 0,0 0 0,0 0 0,1 0 0,-1-1 0,0 2 0,1-1 0,-1 0 0,0 0 0,1 0 0,-1 1 0,3-1 0,35-15 0,-35 15 0,32-12 0,70-24 0,108-54 0,-152 58 0,-1-2 0,-2-2 0,77-65 0,107-83 0,-203 151 0,-13 12 0,0-2 0,-2 0 0,29-36 0,-21 19 0,-20 26 0,0 0 0,-2-1 0,0 0 0,0-1 0,-2 0 0,0 0 0,9-26 0,13-37-46,-19 54 116,13-46 0,-22 64-203,-2 0 1,1-1-1,-1 1 0,0 0 1,-1 0-1,0 0 0,-1-1 1,1 1-1,-1 0 1,-3-11-1,0 7-6693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19.6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1 104 24575,'8'-1'0,"0"0"0,-1 0 0,1-1 0,0-1 0,-1 1 0,1-1 0,-1 0 0,0-1 0,0 0 0,0 0 0,-1-1 0,1 1 0,-1-1 0,6-6 0,-5 4 0,1 1 0,0 0 0,0 0 0,0 1 0,1 0 0,-1 1 0,1 0 0,11-3 0,-13 6-76,-1 1 1,1 1-1,-1-1 0,1 1 0,-1 0 0,1 1 0,-1-1 0,0 1 1,1 0-1,-1 1 0,0 0 0,-1 0 0,1 0 0,0 1 1,-1-1-1,0 1 0,9 9 0,-4-4-6750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09:22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24575,'0'33'0,"-1"-4"0,7 57 0,-4-76 0,0 0 0,0 0 0,2 0 0,-1 0 0,1 0 0,0-1 0,1 1 0,0-1 0,8 10 0,23 25 0,2-2 0,2-1 0,75 58 0,-74-71 0,0-1 0,2-3 0,1-1 0,60 21 0,-32-14 0,-19-9 0,1-3 0,64 13 0,-9-2 0,-74-17 0,-1 2 0,51 28 0,21 9 0,42 20-1365,-135-67-5461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1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25 24575,'-8'1'0,"0"0"0,0 0 0,0 1 0,0 0 0,1 0 0,-1 1 0,0 0 0,1 0 0,0 1 0,0 0 0,-12 9 0,16-11 0,1 0 0,-1 0 0,0 0 0,1 0 0,-1 0 0,1 1 0,0 0 0,0-1 0,0 1 0,0 0 0,0 0 0,0 0 0,1 0 0,-1 0 0,1 0 0,0 1 0,0-1 0,1 0 0,-1 0 0,0 1 0,1-1 0,0 1 0,0-1 0,0 0 0,0 1 0,1-1 0,-1 1 0,1-1 0,0 0 0,1 5 0,0-6 0,0 0 0,-1 1 0,1-1 0,0 0 0,1 0 0,-1 0 0,0-1 0,0 1 0,1 0 0,-1-1 0,1 1 0,0-1 0,-1 0 0,1 0 0,0 0 0,0 0 0,-1-1 0,1 1 0,0-1 0,0 0 0,0 1 0,0-1 0,0 0 0,0-1 0,4 0 0,-4 1 0,1 0 0,-1 0 0,0-1 0,0 0 0,0 1 0,0-1 0,-1 0 0,1 0 0,0 0 0,0-1 0,0 1 0,-1-1 0,1 1 0,-1-1 0,1 0 0,-1 0 0,0 0 0,0-1 0,0 1 0,0 0 0,0-1 0,0 1 0,0-1 0,1-3 0,-3 2 0,1 0 0,-1 0 0,0 0 0,0 0 0,0 0 0,0 0 0,-1 0 0,0 0 0,0 0 0,0 1 0,0-1 0,-1 0 0,1 0 0,-1 1 0,0-1 0,0 1 0,0 0 0,0-1 0,-1 1 0,0 0 0,1 0 0,-1 0 0,0 1 0,0-1 0,0 1 0,-1 0 0,1 0 0,-1 0 0,1 0 0,-1 0 0,0 1 0,1 0 0,-1-1 0,0 1 0,0 1 0,0-1 0,0 1 0,0-1 0,0 1 0,0 0 0,0 1 0,0-1 0,0 1 0,0-1 0,0 1 0,1 0 0,-1 1 0,0-1 0,0 1 0,-3 2 0,5-3 0,0 0 0,1 0 0,-1 0 0,1 0 0,-1 0 0,1 0 0,-1 1 0,1-1 0,0 1 0,0-1 0,0 1 0,0-1 0,0 1 0,0 0 0,0 0 0,0-1 0,1 1 0,-1 0 0,1 0 0,-1 0 0,1 0 0,0-1 0,0 1 0,0 0 0,0 0 0,0 0 0,0 0 0,0 0 0,1 0 0,-1 0 0,0 0 0,1-1 0,0 1 0,0 0 0,-1 0 0,3 2 0,-1-1 0,0 0 0,1 0 0,-1-1 0,1 1 0,0-1 0,0 1 0,0-1 0,0 0 0,0 0 0,0 0 0,0-1 0,1 1 0,-1-1 0,1 0 0,-1 0 0,1 0 0,-1 0 0,5 0 0,-4-1 0,-1 1 0,1-1 0,-1 0 0,1-1 0,-1 1 0,1 0 0,-1-1 0,1 0 0,-1 0 0,0 0 0,1 0 0,-1-1 0,0 1 0,0-1 0,0 0 0,0 0 0,5-4 0,-7 5 0,0 0 0,-1 0 0,1 0 0,0 0 0,0-1 0,-1 1 0,1 0 0,-1 0 0,1-1 0,-1 1 0,0 0 0,1-1 0,-1 1 0,0-1 0,0 1 0,0 0 0,0-1 0,0-1 0,-1 0 0,0 0 0,0 0 0,0 0 0,0 1 0,0-1 0,-1 0 0,1 1 0,-1-1 0,1 1 0,-1 0 0,-4-4 0,2 2 0,0 1 0,0 0 0,-1 1 0,1-1 0,-1 1 0,1 0 0,-1 0 0,0 0 0,0 1 0,0 0 0,-5-1 0,9 1 0,-1 1 0,1-1 0,0 1 0,0 0 0,0 0 0,-1 0 0,1-1 0,0 1 0,0 0 0,-1 0 0,1 1 0,0-1 0,0 0 0,-1 0 0,1 0 0,0 1 0,0-1 0,0 1 0,0-1 0,0 1 0,-1 0 0,1-1 0,0 1 0,0 0 0,0-1 0,1 1 0,-1 0 0,0 0 0,0 0 0,0 0 0,1 0 0,-1 0 0,0 0 0,1 0 0,-1 0 0,1 1 0,-1-1 0,1 0 0,0 0 0,-1 0 0,1 1 0,0-1 0,0 0 0,0 0 0,0 1 0,0-1 0,0 0 0,0 2 0,1 0 0,-1-1 0,1 1 0,0-1 0,0 1 0,0-1 0,0 0 0,0 1 0,0-1 0,1 0 0,-1 0 0,1 0 0,-1 0 0,1 0 0,0 0 0,0 0 0,0-1 0,0 1 0,0-1 0,0 1 0,0-1 0,3 1 0,0 0 0,-1 0 0,1 0 0,-1-1 0,1 0 0,0 0 0,0 0 0,0-1 0,0 1 0,0-1 0,9-1 0,-10 1 0,-1-1 0,1 0 0,-1 1 0,1-1 0,-1 0 0,0-1 0,1 1 0,-1-1 0,0 1 0,0-1 0,0 0 0,0 0 0,0 0 0,4-4 0,-6 4 0,1 0 0,-1 0 0,0 0 0,0 0 0,0 0 0,0 0 0,0-1 0,0 1 0,-1 0 0,1 0 0,-1-1 0,0 1 0,1 0 0,-1 0 0,0-1 0,0 1 0,0 0 0,-1-1 0,1 1 0,-1 0 0,1 0 0,-1-1 0,0 1 0,-1-3 0,1 3 0,0 0 0,0 0 0,-1 0 0,1 0 0,-1 0 0,0 1 0,1-1 0,-1 0 0,0 1 0,0 0 0,0-1 0,0 1 0,0 0 0,0 0 0,0 0 0,-1 0 0,1 0 0,0 1 0,-1-1 0,1 1 0,0-1 0,-1 1 0,1 0 0,0 0 0,-1 0 0,1 0 0,-1 0 0,1 1 0,0-1 0,-1 1 0,1-1 0,0 1 0,0 0 0,0 0 0,-1 0 0,1 0 0,-2 2 0,2-2 0,1-1 0,-1 1 0,0 0 0,1-1 0,0 1 0,-1 0 0,1 0 0,-1 0 0,1 0 0,0 0 0,0 1 0,0-1 0,-1 0 0,1 0 0,0 1 0,1-1 0,-1 1 0,0-1 0,0 1 0,1-1 0,-1 1 0,1-1 0,-1 1 0,1 0 0,-1-1 0,1 1 0,0 0 0,0-1 0,0 1 0,0 0 0,0 0 0,1-1 0,-1 1 0,0 0 0,1-1 0,-1 1 0,1-1 0,-1 1 0,1-1 0,0 1 0,0-1 0,0 1 0,0-1 0,0 0 0,0 1 0,0-1 0,0 0 0,0 0 0,1 0 0,-1 0 0,0 0 0,3 2 0,-3-2 0,0 0 0,0 0 0,0 0 0,0 0 0,1 0 0,-1 0 0,0 0 0,1-1 0,-1 1 0,0 0 0,1-1 0,-1 1 0,1-1 0,-1 1 0,1-1 0,-1 0 0,1 1 0,0-1 0,-1 0 0,1 0 0,-1 0 0,1 0 0,-1-1 0,1 1 0,-1 0 0,1-1 0,-1 1 0,1-1 0,-1 1 0,1-1 0,-1 0 0,0 1 0,1-1 0,-1 0 0,0 0 0,0 0 0,1 0 0,-1 0 0,0 0 0,0-1 0,0 1 0,0 0 0,1-3 0,-2 2 0,1 0 0,-1 0 0,1 0 0,-1 0 0,0 0 0,0 0 0,1 0 0,-2-1 0,1 1 0,0 0 0,0 0 0,-1 0 0,1 0 0,-1 0 0,0 0 0,1 0 0,-1 0 0,0 0 0,0 0 0,0 1 0,-1-1 0,1 0 0,0 1 0,-1-1 0,1 0 0,-1 1 0,1 0 0,-1-1 0,0 1 0,1 0 0,-1 0 0,-4-2 0,5 2 0,-1 0 0,1 0 0,-1 0 0,1 0 0,-1 1 0,1-1 0,-1 0 0,0 1 0,0-1 0,1 1 0,-1-1 0,0 1 0,1 0 0,-1 0 0,0 0 0,0 0 0,0 0 0,1 0 0,-1 1 0,0-1 0,1 0 0,-1 1 0,0 0 0,1-1 0,-1 1 0,0 0 0,1 0 0,-1 0 0,1 0 0,-1 0 0,1 0 0,0 0 0,-1 0 0,1 0 0,0 1 0,0-1 0,0 1 0,0-1 0,-1 3 0,1-2 0,1 1 0,-1-1 0,1 0 0,0 1 0,0-1 0,-1 0 0,2 1 0,-1-1 0,0 0 0,0 1 0,1-1 0,-1 0 0,1 1 0,0-1 0,0 0 0,0 0 0,0 0 0,0 1 0,0-1 0,1 0 0,-1-1 0,0 1 0,1 0 0,0 0 0,-1-1 0,1 1 0,0-1 0,0 1 0,4 1 0,1 1 0,-1-1 0,2 0 0,-1-1 0,0 1 0,0-2 0,1 1 0,10 1 0,-15-3 0,0 0 0,0 0 0,0 0 0,0 0 0,0-1 0,0 1 0,0-1 0,0 1 0,5-3 0,-7 2 0,0 0 0,0 1 0,0-1 0,0 0 0,0 1 0,0-1 0,0 0 0,0 0 0,0 0 0,0 0 0,-1 0 0,1 0 0,0 0 0,-1 0 0,1 0 0,-1-1 0,1 1 0,-1 0 0,1 0 0,-1 0 0,0-1 0,0 1 0,0 0 0,0-2 0,0-1 0,-1 1 0,0-1 0,0 0 0,0 0 0,-1 1 0,1-1 0,-1 1 0,0-1 0,0 1 0,0 0 0,-1-1 0,1 1 0,-1 0 0,-4-3 0,1-1 0,-1 1 0,0-1 0,0 2 0,-16-11 0,22 16 0,0-1 0,0 1 0,0-1 0,-1 1 0,1 0 0,0 0 0,0-1 0,0 1 0,0 0 0,0 0 0,0 0 0,0 0 0,0 0 0,0 0 0,-1 0 0,1 0 0,0 1 0,0-1 0,0 0 0,0 1 0,0-1 0,0 1 0,0-1 0,0 1 0,0-1 0,0 1 0,0 0 0,1-1 0,-2 2 0,0 1 0,0-1 0,0 1 0,0 0 0,0 0 0,1-1 0,0 1 0,-1 0 0,1 0 0,0 1 0,-1 4 0,1-4 0,0-1 0,1 0 0,-1 0 0,1 1 0,0-1 0,-1 0 0,1 1 0,1-1 0,-1 0 0,0 1 0,1-1 0,0 0 0,0 1 0,0-1 0,0 0 0,0 0 0,1 0 0,-1 0 0,1 0 0,0 0 0,0-1 0,0 1 0,3 3 0,-4-5-2,0 0 0,0 0 0,1-1-1,-1 1 1,0 0 0,1 0 0,-1-1-1,1 1 1,-1-1 0,0 1 0,1-1-1,-1 0 1,1 0 0,-1 1 0,1-1 0,-1 0-1,1 0 1,-1-1 0,1 1 0,-1 0-1,1 0 1,-1-1 0,1 1 0,-1-1-1,1 1 1,-1-1 0,0 1 0,1-1-1,-1 0 1,0 0 0,1 0 0,-1 0 0,0 0-1,0 0 1,1-2 0,0 0 16,0 0 0,-1 0 1,1-1-1,-1 1 0,0-1 1,0 0-1,0 1 0,-1-1 0,1 0 1,-1 1-1,0-1 0,0 0 1,-1-6-1,1 6-27,0 1 1,-1 0-1,1 0 1,-1 0-1,0-1 1,0 1-1,0 0 0,-1 0 1,1 0-1,-1 0 1,1 1-1,-1-1 1,0 0-1,0 1 1,-3-4-1,3 5-23,1 1 1,0-1-1,-1 0 0,1 1 1,-1 0-1,1-1 0,-1 1 1,1 0-1,-1-1 0,1 1 1,-1 0-1,0 0 0,1 0 1,-1 1-1,1-1 0,-1 0 1,1 0-1,-1 1 0,1-1 1,-1 1-1,1 0 0,0-1 1,-1 1-1,1 0 0,0 0 1,-1 0-1,1 0 0,0 0 1,0 0-1,0 0 0,0 0 1,0 0-1,0 0 0,0 1 1,-1 1-1,-6 7-6790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1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2641 24575,'9'-2'0,"1"0"0,0 0 0,-1-1 0,1 0 0,-1 0 0,0-1 0,11-6 0,17-7 0,54-15 0,-37 14 0,82-38 0,-56 18 0,92-27 0,-97 38 0,-3 0 0,195-81 0,54-61 0,-290 151 0,44-32 0,-46 29 0,51-28 0,-36 24 0,-2-3 0,-1-1 0,-2-2 0,51-50 0,52-58 0,31-35 0,-61 59 0,-88 88 0,-1-1 0,-1-1 0,-2 0 0,0-2 0,21-49 0,-14 29 0,-4 9 0,-2-2 0,-2 0 0,17-59 0,-24 67 0,2-1 0,24-46 0,-23 53 0,-1-1 0,-1 0 0,14-56 0,-10 24 0,47-119 0,-55 162-170,-1-1-1,-2 0 0,0 0 1,-1 0-1,-1-1 0,-1 1 1,0-38-1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22:10:2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24575,'0'1'0,"-1"-1"0,0 0 0,0 0 0,1 0 0,-1 0 0,0 1 0,1-1 0,-1 0 0,0 0 0,0-1 0,1 1 0,-1 0 0,0 0 0,1 0 0,-1 0 0,0-1 0,0 1 0,1 0 0,-1 0 0,1-1 0,-1 1 0,0-1 0,1 1 0,-1 0 0,1-1 0,-1 1 0,1-1 0,-1 0 0,1 1 0,-1-1 0,1 1 0,-1-1 0,1 0 0,0 0 0,0-1 0,1 1 0,-1-1 0,1 1 0,-1-1 0,1 1 0,0-1 0,0 1 0,0 0 0,0-1 0,0 1 0,0 0 0,0 0 0,3-2 0,46-34 0,-7 8 0,-30 19 0,1 1 0,0 0 0,1 1 0,27-12 0,-40 20 0,0 0 0,0 0 0,-1 0 0,1 0 0,0 0 0,0 0 0,-1 1 0,1-1 0,0 1 0,-1-1 0,1 1 0,0-1 0,-1 1 0,1 0 0,-1 0 0,1 0 0,-1 0 0,1 0 0,-1 0 0,0 0 0,1 0 0,-1 1 0,0-1 0,0 0 0,1 2 0,29 47 0,-17-27 0,-12-19-107,0-2 10,0 1 1,-1 0-1,1-1 0,0 0 0,0 1 0,1-1 1,-1 0-1,0 0 0,1 0 0,-1 0 1,1 0-1,3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59A33-564E-467D-B1C3-86D5C21B717C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B7058-B1CC-4FB9-BB33-06EAE8572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9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2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B: Well, maybe vector embeddings.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4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B: Or I want to COUNT THE NUMBER OF PARSES.  </a:t>
            </a:r>
          </a:p>
          <a:p>
            <a:r>
              <a:rPr lang="en-US" dirty="0"/>
              <a:t>Or sum their probabilities.  Or get their entropy.  </a:t>
            </a:r>
          </a:p>
          <a:p>
            <a:r>
              <a:rPr lang="en-US" dirty="0"/>
              <a:t>Or maybe *my* rules don't specify a parser, they specify a convnet or a probabilistic reasoner. No end of uses for weights.</a:t>
            </a:r>
          </a:p>
          <a:p>
            <a:r>
              <a:rPr lang="en-US" dirty="0"/>
              <a:t>A: Ok, if the value changes, then just send the new value onward.  </a:t>
            </a:r>
          </a:p>
          <a:p>
            <a:r>
              <a:rPr lang="en-US" dirty="0"/>
              <a:t>B: But then the runtime will go up, because I followed the same edge multiple times.  </a:t>
            </a:r>
          </a:p>
          <a:p>
            <a:r>
              <a:rPr lang="en-US" dirty="0"/>
              <a:t>A: Ok, you're right.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B: So those runtimes you gave before, we can't actually get them for a weighted parser?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5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Maybe we can fix it.  Once a node has received ALL of its inputs, we know its final value.  </a:t>
            </a:r>
          </a:p>
          <a:p>
            <a:r>
              <a:rPr lang="en-US" dirty="0"/>
              <a:t>So we should just wait until then to deduce anything downstream that depends on its value.</a:t>
            </a:r>
          </a:p>
          <a:p>
            <a:r>
              <a:rPr lang="en-US" dirty="0"/>
              <a:t>B: Sure.  So if you </a:t>
            </a:r>
            <a:r>
              <a:rPr lang="en-US" i="1" dirty="0"/>
              <a:t>don’t</a:t>
            </a:r>
            <a:r>
              <a:rPr lang="en-US" dirty="0"/>
              <a:t> wait long enough, an assertion will fail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07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B: So you need to visit the nodes in the “right” order.</a:t>
            </a:r>
          </a:p>
          <a:p>
            <a:r>
              <a:rPr lang="en-US" dirty="0"/>
              <a:t>A: Yeah.  Dijkstra's algorithm uses a priority queue, so a node doesn't pop until its weight has converged.   </a:t>
            </a:r>
          </a:p>
          <a:p>
            <a:r>
              <a:rPr lang="en-US" dirty="0"/>
              <a:t>B: That works for Viterbi parsing, but not for arbitrary weights.</a:t>
            </a:r>
          </a:p>
          <a:p>
            <a:r>
              <a:rPr lang="en-US" dirty="0"/>
              <a:t>A: Ok, new idea.  This might not be an automatic general solution, but for </a:t>
            </a:r>
            <a:r>
              <a:rPr lang="en-US" dirty="0" err="1"/>
              <a:t>Earley's</a:t>
            </a:r>
            <a:r>
              <a:rPr lang="en-US" dirty="0"/>
              <a:t> algorithm specifically, I could probably figure out a </a:t>
            </a:r>
            <a:r>
              <a:rPr lang="en-US" dirty="0" err="1"/>
              <a:t>toposort</a:t>
            </a:r>
            <a:r>
              <a:rPr lang="en-US" dirty="0"/>
              <a:t> in advance, and then visit all the nodes in that order.  </a:t>
            </a:r>
          </a:p>
          <a:p>
            <a:r>
              <a:rPr lang="en-US" dirty="0"/>
              <a:t>Like dynamic programming.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6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B: Designing that order could be tricky, and I don’t think it’s fast enough.</a:t>
            </a:r>
          </a:p>
          <a:p>
            <a:r>
              <a:rPr lang="en-US" dirty="0"/>
              <a:t>It’ll make you loop over n^2 nodes, like CKY, whereas </a:t>
            </a:r>
            <a:r>
              <a:rPr lang="en-US" i="1" dirty="0"/>
              <a:t>unweighted</a:t>
            </a:r>
            <a:r>
              <a:rPr lang="en-US" dirty="0"/>
              <a:t> </a:t>
            </a:r>
            <a:r>
              <a:rPr lang="en-US" dirty="0" err="1"/>
              <a:t>Earley’s</a:t>
            </a:r>
            <a:r>
              <a:rPr lang="en-US" dirty="0"/>
              <a:t> will run in linear time when the sentence isn’t too ambiguous. </a:t>
            </a:r>
          </a:p>
          <a:p>
            <a:r>
              <a:rPr lang="en-US" dirty="0"/>
              <a:t>Didn’t you want </a:t>
            </a:r>
            <a:r>
              <a:rPr lang="en-US" i="1" dirty="0"/>
              <a:t>weighted</a:t>
            </a:r>
            <a:r>
              <a:rPr lang="en-US" dirty="0"/>
              <a:t> </a:t>
            </a:r>
            <a:r>
              <a:rPr lang="en-US" dirty="0" err="1"/>
              <a:t>Earley’s</a:t>
            </a:r>
            <a:r>
              <a:rPr lang="en-US" dirty="0"/>
              <a:t> to do that too?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15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A: No, I’ll only use my ordering to prioritize the nodes that I actually build bottom-up.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B: Ok, now you’re back to O(n) </a:t>
            </a:r>
            <a:r>
              <a:rPr lang="en-US" i="1" dirty="0"/>
              <a:t>nodes</a:t>
            </a:r>
            <a:r>
              <a:rPr lang="en-US" dirty="0"/>
              <a:t> for easy sentences.  But their </a:t>
            </a:r>
            <a:r>
              <a:rPr lang="en-US" i="1" dirty="0"/>
              <a:t>runtime </a:t>
            </a:r>
            <a:r>
              <a:rPr lang="en-US" i="0" dirty="0"/>
              <a:t>will be O(n log n) because of the </a:t>
            </a:r>
            <a:r>
              <a:rPr lang="en-US" dirty="0"/>
              <a:t>priority queue.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A: But do I really need a priority queue?  </a:t>
            </a:r>
            <a:r>
              <a:rPr lang="en-US" dirty="0" err="1"/>
              <a:t>Toposorting</a:t>
            </a:r>
            <a:r>
              <a:rPr lang="en-US" dirty="0"/>
              <a:t> is possible in O(n).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B: That’s if you have the graph already.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A: I can build the graph fast with the unweighted method.  Then I can </a:t>
            </a:r>
            <a:r>
              <a:rPr lang="en-US" dirty="0" err="1"/>
              <a:t>toposort</a:t>
            </a:r>
            <a:r>
              <a:rPr lang="en-US" dirty="0"/>
              <a:t> 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B: That’s ok on runtime, I guess.  But storing the graph would take n^3 space!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61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A: Ok, so I won’t </a:t>
            </a:r>
            <a:r>
              <a:rPr lang="en-US" i="1" dirty="0"/>
              <a:t>store</a:t>
            </a:r>
            <a:r>
              <a:rPr lang="en-US" dirty="0"/>
              <a:t> the edges.  I’ll just recompute them on the second pass.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B: Ok …can you </a:t>
            </a:r>
            <a:r>
              <a:rPr lang="en-US" dirty="0" err="1"/>
              <a:t>toposort</a:t>
            </a:r>
            <a:r>
              <a:rPr lang="en-US" dirty="0"/>
              <a:t> that way?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A: Yeah, just start at the root and fill in the weights recursively.  It’s just DFS, like this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B: But is it as fast?  Like, if finding the nodes going upward requires </a:t>
            </a:r>
            <a:r>
              <a:rPr lang="en-US"/>
              <a:t>a cryptographic </a:t>
            </a:r>
            <a:r>
              <a:rPr lang="en-US" dirty="0"/>
              <a:t>hash, you would have to undo it to go downward.  Which is way slower.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39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A: So to be totally general, I’ll just go upward -- twice.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the first pass, I’ll keep track of how many in-edges each node gets.  I’ll just increment a counter at that node whenever I deduce its fact.  This animation displays the counter as the number of arrowheads left at the node.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the second pass, I’ll redo the work.  But now, whenever I re-deduce a fact, I’ll update its weight and </a:t>
            </a:r>
            <a:r>
              <a:rPr lang="en-US" i="1" dirty="0"/>
              <a:t>decrement</a:t>
            </a:r>
            <a:r>
              <a:rPr lang="en-US" dirty="0"/>
              <a:t> the counter.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the counter hits zero, the node has gotten all its inputs, so its weight has converged and is ready to propagate.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B: That works!  It’s using Kahn’s algorithm.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3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[no talking head]</a:t>
            </a:r>
          </a:p>
          <a:p>
            <a:r>
              <a:rPr lang="en-US" dirty="0"/>
              <a:t>This paper presents a meta-theorem.</a:t>
            </a:r>
          </a:p>
          <a:p>
            <a:r>
              <a:rPr lang="en-US" dirty="0"/>
              <a:t>Every year, I ask my class to build a weighted parser.</a:t>
            </a:r>
          </a:p>
          <a:p>
            <a:r>
              <a:rPr lang="en-US" dirty="0"/>
              <a:t>And they never make it as efficient as the unweighted algorithm!</a:t>
            </a:r>
          </a:p>
          <a:p>
            <a:r>
              <a:rPr lang="en-US" dirty="0"/>
              <a:t>But it’s always possible.  I’m going to show you a general trick.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446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Yeah, funny how no one noticed before how it’s the perfect solution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85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B: You’ve been assuming an </a:t>
            </a:r>
            <a:r>
              <a:rPr lang="en-US" dirty="0" err="1"/>
              <a:t>acylic</a:t>
            </a:r>
            <a:r>
              <a:rPr lang="en-US" dirty="0"/>
              <a:t> graph, but </a:t>
            </a:r>
            <a:r>
              <a:rPr lang="en-US" dirty="0" err="1"/>
              <a:t>Earley’s</a:t>
            </a:r>
            <a:r>
              <a:rPr lang="en-US" dirty="0"/>
              <a:t> algorithm, for example, has predictive cycles.  Unweighted deduction can handle those.  Can you?</a:t>
            </a:r>
          </a:p>
          <a:p>
            <a:r>
              <a:rPr lang="en-US" dirty="0"/>
              <a:t>A: I could switch to </a:t>
            </a:r>
            <a:r>
              <a:rPr lang="en-US" dirty="0" err="1"/>
              <a:t>Tarjan’s</a:t>
            </a:r>
            <a:r>
              <a:rPr lang="en-US" dirty="0"/>
              <a:t> algorithm, which will detect the cycles.  Instead of recursing to get the values of previous nodes, I’ll recurse to get the values of previous strongly connected components.</a:t>
            </a:r>
          </a:p>
          <a:p>
            <a:r>
              <a:rPr lang="en-US" dirty="0"/>
              <a:t>And, this can still be made efficient.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44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B: We got to a result!</a:t>
            </a:r>
          </a:p>
          <a:p>
            <a:r>
              <a:rPr lang="en-US" dirty="0"/>
              <a:t>A: Yeah.  The paper tries to survey all the algorithmic options.  I’m told you’ll enjoy reading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01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if your problem fits into our simple general framework,</a:t>
            </a:r>
          </a:p>
          <a:p>
            <a:r>
              <a:rPr lang="en-US" dirty="0"/>
              <a:t>then we have a simple general solution that gives you optimal runtimes automatically.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6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Here's how to speed up </a:t>
            </a:r>
            <a:r>
              <a:rPr lang="en-US" dirty="0" err="1"/>
              <a:t>Earley's</a:t>
            </a:r>
            <a:r>
              <a:rPr lang="en-US" dirty="0"/>
              <a:t> algorithm.</a:t>
            </a:r>
          </a:p>
          <a:p>
            <a:r>
              <a:rPr lang="en-US" dirty="0"/>
              <a:t>B: Wait a minute, this looks like some kind of deduction rules.  How is that an algorithm?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Well, you just use them to deduce new facts by combining old facts.  Till there’s nothing more you can deduce.</a:t>
            </a:r>
          </a:p>
          <a:p>
            <a:r>
              <a:rPr lang="en-US" dirty="0"/>
              <a:t>B: And how fast is that?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8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McAllester says how to figure out the runtime for </a:t>
            </a:r>
            <a:r>
              <a:rPr lang="en-US" i="1" dirty="0"/>
              <a:t>any</a:t>
            </a:r>
            <a:r>
              <a:rPr lang="en-US" dirty="0"/>
              <a:t> set of deductive rules.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1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A: I showed you a parser, but the facts you deduce don’t </a:t>
            </a:r>
            <a:r>
              <a:rPr lang="en-US" i="1" dirty="0"/>
              <a:t>have</a:t>
            </a:r>
            <a:r>
              <a:rPr lang="en-US" dirty="0"/>
              <a:t> to be syntactic constituents.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They could be anything.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like the easiest way to write most algorithms.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easy.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B: Well, can you sketch the deduction method?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8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Forward chaining ... it works for lots of problems.  Normally it's linear time, if you index the nodes right.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4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B: What if you deduce the same fact twice?</a:t>
            </a:r>
          </a:p>
          <a:p>
            <a:r>
              <a:rPr lang="en-US" dirty="0"/>
              <a:t>A: Just remember it's a duplicate and don't deduce from it again.  Like DFS.</a:t>
            </a:r>
          </a:p>
          <a:p>
            <a:r>
              <a:rPr lang="en-US" dirty="0"/>
              <a:t>B: But what if it changed its value?  Like, you found a new way to derive this constituent, so its probability goes up?  Then you have to send the new value onwards.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7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A: Oh, I assumed the only value it can have is "true."  If you derive it again, it doesn't get any truer.</a:t>
            </a:r>
          </a:p>
          <a:p>
            <a:r>
              <a:rPr lang="en-US" dirty="0"/>
              <a:t>B: But I want these facts to have weights.</a:t>
            </a:r>
          </a:p>
          <a:p>
            <a:r>
              <a:rPr lang="en-US" dirty="0"/>
              <a:t>A: Why?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B7058-B1CC-4FB9-BB33-06EAE85725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2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7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4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8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1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2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1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0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1926A-32ED-4499-A8F6-B304677C51BE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A74C-21E7-4B50-A3F7-3188894B8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9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0.xml"/><Relationship Id="rId21" Type="http://schemas.openxmlformats.org/officeDocument/2006/relationships/customXml" Target="../ink/ink462.xml"/><Relationship Id="rId42" Type="http://schemas.openxmlformats.org/officeDocument/2006/relationships/image" Target="../media/image134.png"/><Relationship Id="rId63" Type="http://schemas.openxmlformats.org/officeDocument/2006/relationships/customXml" Target="../ink/ink483.xml"/><Relationship Id="rId84" Type="http://schemas.openxmlformats.org/officeDocument/2006/relationships/image" Target="../media/image153.png"/><Relationship Id="rId138" Type="http://schemas.openxmlformats.org/officeDocument/2006/relationships/image" Target="../media/image176.png"/><Relationship Id="rId159" Type="http://schemas.openxmlformats.org/officeDocument/2006/relationships/customXml" Target="../ink/ink531.xml"/><Relationship Id="rId170" Type="http://schemas.openxmlformats.org/officeDocument/2006/relationships/image" Target="../media/image192.png"/><Relationship Id="rId191" Type="http://schemas.openxmlformats.org/officeDocument/2006/relationships/customXml" Target="../ink/ink547.xml"/><Relationship Id="rId107" Type="http://schemas.openxmlformats.org/officeDocument/2006/relationships/customXml" Target="../ink/ink505.xml"/><Relationship Id="rId11" Type="http://schemas.openxmlformats.org/officeDocument/2006/relationships/customXml" Target="../ink/ink457.xml"/><Relationship Id="rId32" Type="http://schemas.openxmlformats.org/officeDocument/2006/relationships/image" Target="../media/image129.png"/><Relationship Id="rId53" Type="http://schemas.openxmlformats.org/officeDocument/2006/relationships/customXml" Target="../ink/ink478.xml"/><Relationship Id="rId74" Type="http://schemas.openxmlformats.org/officeDocument/2006/relationships/image" Target="../media/image148.png"/><Relationship Id="rId128" Type="http://schemas.openxmlformats.org/officeDocument/2006/relationships/image" Target="../media/image175.png"/><Relationship Id="rId149" Type="http://schemas.openxmlformats.org/officeDocument/2006/relationships/customXml" Target="../ink/ink526.xml"/><Relationship Id="rId95" Type="http://schemas.openxmlformats.org/officeDocument/2006/relationships/customXml" Target="../ink/ink499.xml"/><Relationship Id="rId160" Type="http://schemas.openxmlformats.org/officeDocument/2006/relationships/image" Target="../media/image187.png"/><Relationship Id="rId181" Type="http://schemas.openxmlformats.org/officeDocument/2006/relationships/customXml" Target="../ink/ink542.xml"/><Relationship Id="rId22" Type="http://schemas.openxmlformats.org/officeDocument/2006/relationships/image" Target="../media/image1240.png"/><Relationship Id="rId43" Type="http://schemas.openxmlformats.org/officeDocument/2006/relationships/customXml" Target="../ink/ink473.xml"/><Relationship Id="rId64" Type="http://schemas.openxmlformats.org/officeDocument/2006/relationships/image" Target="../media/image143.png"/><Relationship Id="rId118" Type="http://schemas.openxmlformats.org/officeDocument/2006/relationships/image" Target="../media/image170.png"/><Relationship Id="rId139" Type="http://schemas.openxmlformats.org/officeDocument/2006/relationships/customXml" Target="../ink/ink521.xml"/><Relationship Id="rId85" Type="http://schemas.openxmlformats.org/officeDocument/2006/relationships/customXml" Target="../ink/ink494.xml"/><Relationship Id="rId150" Type="http://schemas.openxmlformats.org/officeDocument/2006/relationships/image" Target="../media/image182.png"/><Relationship Id="rId171" Type="http://schemas.openxmlformats.org/officeDocument/2006/relationships/customXml" Target="../ink/ink537.xml"/><Relationship Id="rId192" Type="http://schemas.openxmlformats.org/officeDocument/2006/relationships/image" Target="../media/image117.png"/><Relationship Id="rId12" Type="http://schemas.openxmlformats.org/officeDocument/2006/relationships/image" Target="../media/image57.png"/><Relationship Id="rId33" Type="http://schemas.openxmlformats.org/officeDocument/2006/relationships/customXml" Target="../ink/ink468.xml"/><Relationship Id="rId108" Type="http://schemas.openxmlformats.org/officeDocument/2006/relationships/image" Target="../media/image165.png"/><Relationship Id="rId129" Type="http://schemas.openxmlformats.org/officeDocument/2006/relationships/customXml" Target="../ink/ink516.xml"/><Relationship Id="rId54" Type="http://schemas.openxmlformats.org/officeDocument/2006/relationships/image" Target="../media/image140.png"/><Relationship Id="rId75" Type="http://schemas.openxmlformats.org/officeDocument/2006/relationships/customXml" Target="../ink/ink489.xml"/><Relationship Id="rId96" Type="http://schemas.openxmlformats.org/officeDocument/2006/relationships/image" Target="../media/image159.png"/><Relationship Id="rId140" Type="http://schemas.openxmlformats.org/officeDocument/2006/relationships/image" Target="../media/image177.png"/><Relationship Id="rId161" Type="http://schemas.openxmlformats.org/officeDocument/2006/relationships/customXml" Target="../ink/ink532.xml"/><Relationship Id="rId182" Type="http://schemas.openxmlformats.org/officeDocument/2006/relationships/image" Target="../media/image198.png"/><Relationship Id="rId23" Type="http://schemas.openxmlformats.org/officeDocument/2006/relationships/customXml" Target="../ink/ink463.xml"/><Relationship Id="rId119" Type="http://schemas.openxmlformats.org/officeDocument/2006/relationships/customXml" Target="../ink/ink511.xml"/><Relationship Id="rId44" Type="http://schemas.openxmlformats.org/officeDocument/2006/relationships/image" Target="../media/image135.png"/><Relationship Id="rId65" Type="http://schemas.openxmlformats.org/officeDocument/2006/relationships/customXml" Target="../ink/ink484.xml"/><Relationship Id="rId86" Type="http://schemas.openxmlformats.org/officeDocument/2006/relationships/image" Target="../media/image154.png"/><Relationship Id="rId130" Type="http://schemas.openxmlformats.org/officeDocument/2006/relationships/image" Target="../media/image1100.png"/><Relationship Id="rId151" Type="http://schemas.openxmlformats.org/officeDocument/2006/relationships/customXml" Target="../ink/ink527.xml"/><Relationship Id="rId172" Type="http://schemas.openxmlformats.org/officeDocument/2006/relationships/image" Target="../media/image193.png"/><Relationship Id="rId193" Type="http://schemas.openxmlformats.org/officeDocument/2006/relationships/customXml" Target="../ink/ink548.xml"/><Relationship Id="rId13" Type="http://schemas.openxmlformats.org/officeDocument/2006/relationships/customXml" Target="../ink/ink458.xml"/><Relationship Id="rId109" Type="http://schemas.openxmlformats.org/officeDocument/2006/relationships/customXml" Target="../ink/ink506.xml"/><Relationship Id="rId34" Type="http://schemas.openxmlformats.org/officeDocument/2006/relationships/image" Target="../media/image130.png"/><Relationship Id="rId55" Type="http://schemas.openxmlformats.org/officeDocument/2006/relationships/customXml" Target="../ink/ink479.xml"/><Relationship Id="rId76" Type="http://schemas.openxmlformats.org/officeDocument/2006/relationships/image" Target="../media/image149.png"/><Relationship Id="rId97" Type="http://schemas.openxmlformats.org/officeDocument/2006/relationships/customXml" Target="../ink/ink500.xml"/><Relationship Id="rId120" Type="http://schemas.openxmlformats.org/officeDocument/2006/relationships/image" Target="../media/image171.png"/><Relationship Id="rId141" Type="http://schemas.openxmlformats.org/officeDocument/2006/relationships/customXml" Target="../ink/ink522.xml"/><Relationship Id="rId71" Type="http://schemas.openxmlformats.org/officeDocument/2006/relationships/customXml" Target="../ink/ink487.xml"/><Relationship Id="rId92" Type="http://schemas.openxmlformats.org/officeDocument/2006/relationships/image" Target="../media/image157.png"/><Relationship Id="rId162" Type="http://schemas.openxmlformats.org/officeDocument/2006/relationships/image" Target="../media/image188.png"/><Relationship Id="rId183" Type="http://schemas.openxmlformats.org/officeDocument/2006/relationships/customXml" Target="../ink/ink543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466.xml"/><Relationship Id="rId24" Type="http://schemas.openxmlformats.org/officeDocument/2006/relationships/image" Target="../media/image1250.png"/><Relationship Id="rId40" Type="http://schemas.openxmlformats.org/officeDocument/2006/relationships/image" Target="../media/image133.png"/><Relationship Id="rId45" Type="http://schemas.openxmlformats.org/officeDocument/2006/relationships/customXml" Target="../ink/ink474.xml"/><Relationship Id="rId66" Type="http://schemas.openxmlformats.org/officeDocument/2006/relationships/image" Target="../media/image144.png"/><Relationship Id="rId87" Type="http://schemas.openxmlformats.org/officeDocument/2006/relationships/customXml" Target="../ink/ink495.xml"/><Relationship Id="rId110" Type="http://schemas.openxmlformats.org/officeDocument/2006/relationships/image" Target="../media/image166.png"/><Relationship Id="rId115" Type="http://schemas.openxmlformats.org/officeDocument/2006/relationships/customXml" Target="../ink/ink509.xml"/><Relationship Id="rId131" Type="http://schemas.openxmlformats.org/officeDocument/2006/relationships/customXml" Target="../ink/ink517.xml"/><Relationship Id="rId136" Type="http://schemas.openxmlformats.org/officeDocument/2006/relationships/image" Target="../media/image1130.png"/><Relationship Id="rId157" Type="http://schemas.openxmlformats.org/officeDocument/2006/relationships/customXml" Target="../ink/ink530.xml"/><Relationship Id="rId178" Type="http://schemas.openxmlformats.org/officeDocument/2006/relationships/image" Target="../media/image196.png"/><Relationship Id="rId61" Type="http://schemas.openxmlformats.org/officeDocument/2006/relationships/customXml" Target="../ink/ink482.xml"/><Relationship Id="rId82" Type="http://schemas.openxmlformats.org/officeDocument/2006/relationships/image" Target="../media/image152.png"/><Relationship Id="rId152" Type="http://schemas.openxmlformats.org/officeDocument/2006/relationships/image" Target="../media/image183.png"/><Relationship Id="rId173" Type="http://schemas.openxmlformats.org/officeDocument/2006/relationships/customXml" Target="../ink/ink538.xml"/><Relationship Id="rId194" Type="http://schemas.openxmlformats.org/officeDocument/2006/relationships/image" Target="../media/image118.png"/><Relationship Id="rId199" Type="http://schemas.openxmlformats.org/officeDocument/2006/relationships/customXml" Target="../ink/ink551.xml"/><Relationship Id="rId19" Type="http://schemas.openxmlformats.org/officeDocument/2006/relationships/customXml" Target="../ink/ink461.xml"/><Relationship Id="rId14" Type="http://schemas.openxmlformats.org/officeDocument/2006/relationships/image" Target="../media/image58.png"/><Relationship Id="rId30" Type="http://schemas.openxmlformats.org/officeDocument/2006/relationships/image" Target="../media/image1280.png"/><Relationship Id="rId35" Type="http://schemas.openxmlformats.org/officeDocument/2006/relationships/customXml" Target="../ink/ink469.xml"/><Relationship Id="rId56" Type="http://schemas.openxmlformats.org/officeDocument/2006/relationships/image" Target="../media/image141.png"/><Relationship Id="rId77" Type="http://schemas.openxmlformats.org/officeDocument/2006/relationships/customXml" Target="../ink/ink490.xml"/><Relationship Id="rId100" Type="http://schemas.openxmlformats.org/officeDocument/2006/relationships/image" Target="../media/image161.png"/><Relationship Id="rId105" Type="http://schemas.openxmlformats.org/officeDocument/2006/relationships/customXml" Target="../ink/ink504.xml"/><Relationship Id="rId126" Type="http://schemas.openxmlformats.org/officeDocument/2006/relationships/image" Target="../media/image174.png"/><Relationship Id="rId147" Type="http://schemas.openxmlformats.org/officeDocument/2006/relationships/customXml" Target="../ink/ink525.xml"/><Relationship Id="rId168" Type="http://schemas.openxmlformats.org/officeDocument/2006/relationships/image" Target="../media/image191.png"/><Relationship Id="rId8" Type="http://schemas.openxmlformats.org/officeDocument/2006/relationships/image" Target="../media/image55.png"/><Relationship Id="rId51" Type="http://schemas.openxmlformats.org/officeDocument/2006/relationships/customXml" Target="../ink/ink477.xml"/><Relationship Id="rId72" Type="http://schemas.openxmlformats.org/officeDocument/2006/relationships/image" Target="../media/image147.png"/><Relationship Id="rId93" Type="http://schemas.openxmlformats.org/officeDocument/2006/relationships/customXml" Target="../ink/ink498.xml"/><Relationship Id="rId98" Type="http://schemas.openxmlformats.org/officeDocument/2006/relationships/image" Target="../media/image160.png"/><Relationship Id="rId121" Type="http://schemas.openxmlformats.org/officeDocument/2006/relationships/customXml" Target="../ink/ink512.xml"/><Relationship Id="rId142" Type="http://schemas.openxmlformats.org/officeDocument/2006/relationships/image" Target="../media/image178.png"/><Relationship Id="rId163" Type="http://schemas.openxmlformats.org/officeDocument/2006/relationships/customXml" Target="../ink/ink533.xml"/><Relationship Id="rId184" Type="http://schemas.openxmlformats.org/officeDocument/2006/relationships/image" Target="../media/image199.png"/><Relationship Id="rId189" Type="http://schemas.openxmlformats.org/officeDocument/2006/relationships/customXml" Target="../ink/ink546.xml"/><Relationship Id="rId3" Type="http://schemas.openxmlformats.org/officeDocument/2006/relationships/notesSlide" Target="../notesSlides/notesSlide10.xml"/><Relationship Id="rId25" Type="http://schemas.openxmlformats.org/officeDocument/2006/relationships/customXml" Target="../ink/ink464.xml"/><Relationship Id="rId46" Type="http://schemas.openxmlformats.org/officeDocument/2006/relationships/image" Target="../media/image136.png"/><Relationship Id="rId67" Type="http://schemas.openxmlformats.org/officeDocument/2006/relationships/customXml" Target="../ink/ink485.xml"/><Relationship Id="rId116" Type="http://schemas.openxmlformats.org/officeDocument/2006/relationships/image" Target="../media/image169.png"/><Relationship Id="rId137" Type="http://schemas.openxmlformats.org/officeDocument/2006/relationships/customXml" Target="../ink/ink520.xml"/><Relationship Id="rId158" Type="http://schemas.openxmlformats.org/officeDocument/2006/relationships/image" Target="../media/image186.png"/><Relationship Id="rId20" Type="http://schemas.openxmlformats.org/officeDocument/2006/relationships/image" Target="../media/image1230.png"/><Relationship Id="rId41" Type="http://schemas.openxmlformats.org/officeDocument/2006/relationships/customXml" Target="../ink/ink472.xml"/><Relationship Id="rId62" Type="http://schemas.openxmlformats.org/officeDocument/2006/relationships/image" Target="../media/image1091.png"/><Relationship Id="rId83" Type="http://schemas.openxmlformats.org/officeDocument/2006/relationships/customXml" Target="../ink/ink493.xml"/><Relationship Id="rId88" Type="http://schemas.openxmlformats.org/officeDocument/2006/relationships/image" Target="../media/image155.png"/><Relationship Id="rId111" Type="http://schemas.openxmlformats.org/officeDocument/2006/relationships/customXml" Target="../ink/ink507.xml"/><Relationship Id="rId132" Type="http://schemas.openxmlformats.org/officeDocument/2006/relationships/image" Target="../media/image1110.png"/><Relationship Id="rId153" Type="http://schemas.openxmlformats.org/officeDocument/2006/relationships/customXml" Target="../ink/ink528.xml"/><Relationship Id="rId174" Type="http://schemas.openxmlformats.org/officeDocument/2006/relationships/image" Target="../media/image194.png"/><Relationship Id="rId179" Type="http://schemas.openxmlformats.org/officeDocument/2006/relationships/customXml" Target="../ink/ink541.xml"/><Relationship Id="rId195" Type="http://schemas.openxmlformats.org/officeDocument/2006/relationships/customXml" Target="../ink/ink549.xml"/><Relationship Id="rId190" Type="http://schemas.openxmlformats.org/officeDocument/2006/relationships/image" Target="../media/image116.png"/><Relationship Id="rId15" Type="http://schemas.openxmlformats.org/officeDocument/2006/relationships/customXml" Target="../ink/ink459.xml"/><Relationship Id="rId36" Type="http://schemas.openxmlformats.org/officeDocument/2006/relationships/image" Target="../media/image131.png"/><Relationship Id="rId57" Type="http://schemas.openxmlformats.org/officeDocument/2006/relationships/customXml" Target="../ink/ink480.xml"/><Relationship Id="rId106" Type="http://schemas.openxmlformats.org/officeDocument/2006/relationships/image" Target="../media/image164.png"/><Relationship Id="rId127" Type="http://schemas.openxmlformats.org/officeDocument/2006/relationships/customXml" Target="../ink/ink515.xml"/><Relationship Id="rId10" Type="http://schemas.openxmlformats.org/officeDocument/2006/relationships/image" Target="../media/image56.png"/><Relationship Id="rId31" Type="http://schemas.openxmlformats.org/officeDocument/2006/relationships/customXml" Target="../ink/ink467.xml"/><Relationship Id="rId52" Type="http://schemas.openxmlformats.org/officeDocument/2006/relationships/image" Target="../media/image139.png"/><Relationship Id="rId73" Type="http://schemas.openxmlformats.org/officeDocument/2006/relationships/customXml" Target="../ink/ink488.xml"/><Relationship Id="rId78" Type="http://schemas.openxmlformats.org/officeDocument/2006/relationships/image" Target="../media/image150.png"/><Relationship Id="rId94" Type="http://schemas.openxmlformats.org/officeDocument/2006/relationships/image" Target="../media/image158.png"/><Relationship Id="rId99" Type="http://schemas.openxmlformats.org/officeDocument/2006/relationships/customXml" Target="../ink/ink501.xml"/><Relationship Id="rId101" Type="http://schemas.openxmlformats.org/officeDocument/2006/relationships/customXml" Target="../ink/ink502.xml"/><Relationship Id="rId122" Type="http://schemas.openxmlformats.org/officeDocument/2006/relationships/image" Target="../media/image172.png"/><Relationship Id="rId143" Type="http://schemas.openxmlformats.org/officeDocument/2006/relationships/customXml" Target="../ink/ink523.xml"/><Relationship Id="rId148" Type="http://schemas.openxmlformats.org/officeDocument/2006/relationships/image" Target="../media/image181.png"/><Relationship Id="rId164" Type="http://schemas.openxmlformats.org/officeDocument/2006/relationships/image" Target="../media/image189.png"/><Relationship Id="rId169" Type="http://schemas.openxmlformats.org/officeDocument/2006/relationships/customXml" Target="../ink/ink536.xml"/><Relationship Id="rId185" Type="http://schemas.openxmlformats.org/officeDocument/2006/relationships/customXml" Target="../ink/ink544.xml"/><Relationship Id="rId4" Type="http://schemas.openxmlformats.org/officeDocument/2006/relationships/customXml" Target="../ink/ink455.xml"/><Relationship Id="rId9" Type="http://schemas.openxmlformats.org/officeDocument/2006/relationships/customXml" Target="../ink/ink456.xml"/><Relationship Id="rId180" Type="http://schemas.openxmlformats.org/officeDocument/2006/relationships/image" Target="../media/image197.png"/><Relationship Id="rId26" Type="http://schemas.openxmlformats.org/officeDocument/2006/relationships/image" Target="../media/image1260.png"/><Relationship Id="rId47" Type="http://schemas.openxmlformats.org/officeDocument/2006/relationships/customXml" Target="../ink/ink475.xml"/><Relationship Id="rId68" Type="http://schemas.openxmlformats.org/officeDocument/2006/relationships/image" Target="../media/image145.png"/><Relationship Id="rId89" Type="http://schemas.openxmlformats.org/officeDocument/2006/relationships/customXml" Target="../ink/ink496.xml"/><Relationship Id="rId112" Type="http://schemas.openxmlformats.org/officeDocument/2006/relationships/image" Target="../media/image167.png"/><Relationship Id="rId133" Type="http://schemas.openxmlformats.org/officeDocument/2006/relationships/customXml" Target="../ink/ink518.xml"/><Relationship Id="rId154" Type="http://schemas.openxmlformats.org/officeDocument/2006/relationships/image" Target="../media/image184.png"/><Relationship Id="rId175" Type="http://schemas.openxmlformats.org/officeDocument/2006/relationships/customXml" Target="../ink/ink539.xml"/><Relationship Id="rId196" Type="http://schemas.openxmlformats.org/officeDocument/2006/relationships/image" Target="../media/image119.png"/><Relationship Id="rId200" Type="http://schemas.openxmlformats.org/officeDocument/2006/relationships/customXml" Target="../ink/ink552.xml"/><Relationship Id="rId16" Type="http://schemas.openxmlformats.org/officeDocument/2006/relationships/image" Target="../media/image1210.png"/><Relationship Id="rId37" Type="http://schemas.openxmlformats.org/officeDocument/2006/relationships/customXml" Target="../ink/ink470.xml"/><Relationship Id="rId58" Type="http://schemas.openxmlformats.org/officeDocument/2006/relationships/image" Target="../media/image1081.png"/><Relationship Id="rId79" Type="http://schemas.openxmlformats.org/officeDocument/2006/relationships/customXml" Target="../ink/ink491.xml"/><Relationship Id="rId102" Type="http://schemas.openxmlformats.org/officeDocument/2006/relationships/image" Target="../media/image162.png"/><Relationship Id="rId123" Type="http://schemas.openxmlformats.org/officeDocument/2006/relationships/customXml" Target="../ink/ink513.xml"/><Relationship Id="rId144" Type="http://schemas.openxmlformats.org/officeDocument/2006/relationships/image" Target="../media/image179.png"/><Relationship Id="rId90" Type="http://schemas.openxmlformats.org/officeDocument/2006/relationships/image" Target="../media/image156.png"/><Relationship Id="rId165" Type="http://schemas.openxmlformats.org/officeDocument/2006/relationships/customXml" Target="../ink/ink534.xml"/><Relationship Id="rId186" Type="http://schemas.openxmlformats.org/officeDocument/2006/relationships/image" Target="../media/image114.png"/><Relationship Id="rId27" Type="http://schemas.openxmlformats.org/officeDocument/2006/relationships/customXml" Target="../ink/ink465.xml"/><Relationship Id="rId48" Type="http://schemas.openxmlformats.org/officeDocument/2006/relationships/image" Target="../media/image137.png"/><Relationship Id="rId69" Type="http://schemas.openxmlformats.org/officeDocument/2006/relationships/customXml" Target="../ink/ink486.xml"/><Relationship Id="rId113" Type="http://schemas.openxmlformats.org/officeDocument/2006/relationships/customXml" Target="../ink/ink508.xml"/><Relationship Id="rId134" Type="http://schemas.openxmlformats.org/officeDocument/2006/relationships/image" Target="../media/image1120.png"/><Relationship Id="rId80" Type="http://schemas.openxmlformats.org/officeDocument/2006/relationships/image" Target="../media/image151.png"/><Relationship Id="rId155" Type="http://schemas.openxmlformats.org/officeDocument/2006/relationships/customXml" Target="../ink/ink529.xml"/><Relationship Id="rId176" Type="http://schemas.openxmlformats.org/officeDocument/2006/relationships/image" Target="../media/image195.png"/><Relationship Id="rId197" Type="http://schemas.openxmlformats.org/officeDocument/2006/relationships/customXml" Target="../ink/ink550.xml"/><Relationship Id="rId201" Type="http://schemas.openxmlformats.org/officeDocument/2006/relationships/customXml" Target="../ink/ink553.xml"/><Relationship Id="rId17" Type="http://schemas.openxmlformats.org/officeDocument/2006/relationships/customXml" Target="../ink/ink460.xml"/><Relationship Id="rId38" Type="http://schemas.openxmlformats.org/officeDocument/2006/relationships/image" Target="../media/image132.png"/><Relationship Id="rId59" Type="http://schemas.openxmlformats.org/officeDocument/2006/relationships/customXml" Target="../ink/ink481.xml"/><Relationship Id="rId103" Type="http://schemas.openxmlformats.org/officeDocument/2006/relationships/customXml" Target="../ink/ink503.xml"/><Relationship Id="rId124" Type="http://schemas.openxmlformats.org/officeDocument/2006/relationships/image" Target="../media/image173.png"/><Relationship Id="rId70" Type="http://schemas.openxmlformats.org/officeDocument/2006/relationships/image" Target="../media/image146.png"/><Relationship Id="rId91" Type="http://schemas.openxmlformats.org/officeDocument/2006/relationships/customXml" Target="../ink/ink497.xml"/><Relationship Id="rId145" Type="http://schemas.openxmlformats.org/officeDocument/2006/relationships/customXml" Target="../ink/ink524.xml"/><Relationship Id="rId166" Type="http://schemas.openxmlformats.org/officeDocument/2006/relationships/image" Target="../media/image190.png"/><Relationship Id="rId187" Type="http://schemas.openxmlformats.org/officeDocument/2006/relationships/customXml" Target="../ink/ink545.xml"/><Relationship Id="rId1" Type="http://schemas.openxmlformats.org/officeDocument/2006/relationships/tags" Target="../tags/tag7.xml"/><Relationship Id="rId28" Type="http://schemas.openxmlformats.org/officeDocument/2006/relationships/image" Target="../media/image1270.png"/><Relationship Id="rId49" Type="http://schemas.openxmlformats.org/officeDocument/2006/relationships/customXml" Target="../ink/ink476.xml"/><Relationship Id="rId114" Type="http://schemas.openxmlformats.org/officeDocument/2006/relationships/image" Target="../media/image168.png"/><Relationship Id="rId60" Type="http://schemas.openxmlformats.org/officeDocument/2006/relationships/image" Target="../media/image142.png"/><Relationship Id="rId81" Type="http://schemas.openxmlformats.org/officeDocument/2006/relationships/customXml" Target="../ink/ink492.xml"/><Relationship Id="rId135" Type="http://schemas.openxmlformats.org/officeDocument/2006/relationships/customXml" Target="../ink/ink519.xml"/><Relationship Id="rId156" Type="http://schemas.openxmlformats.org/officeDocument/2006/relationships/image" Target="../media/image185.png"/><Relationship Id="rId177" Type="http://schemas.openxmlformats.org/officeDocument/2006/relationships/customXml" Target="../ink/ink540.xml"/><Relationship Id="rId198" Type="http://schemas.openxmlformats.org/officeDocument/2006/relationships/image" Target="../media/image120.png"/><Relationship Id="rId18" Type="http://schemas.openxmlformats.org/officeDocument/2006/relationships/image" Target="../media/image1220.png"/><Relationship Id="rId39" Type="http://schemas.openxmlformats.org/officeDocument/2006/relationships/customXml" Target="../ink/ink471.xml"/><Relationship Id="rId50" Type="http://schemas.openxmlformats.org/officeDocument/2006/relationships/image" Target="../media/image138.png"/><Relationship Id="rId104" Type="http://schemas.openxmlformats.org/officeDocument/2006/relationships/image" Target="../media/image163.png"/><Relationship Id="rId125" Type="http://schemas.openxmlformats.org/officeDocument/2006/relationships/customXml" Target="../ink/ink514.xml"/><Relationship Id="rId146" Type="http://schemas.openxmlformats.org/officeDocument/2006/relationships/image" Target="../media/image180.png"/><Relationship Id="rId167" Type="http://schemas.openxmlformats.org/officeDocument/2006/relationships/customXml" Target="../ink/ink535.xml"/><Relationship Id="rId188" Type="http://schemas.openxmlformats.org/officeDocument/2006/relationships/image" Target="../media/image115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9.png"/><Relationship Id="rId21" Type="http://schemas.openxmlformats.org/officeDocument/2006/relationships/image" Target="../media/image1230.png"/><Relationship Id="rId42" Type="http://schemas.openxmlformats.org/officeDocument/2006/relationships/customXml" Target="../ink/ink571.xml"/><Relationship Id="rId63" Type="http://schemas.openxmlformats.org/officeDocument/2006/relationships/image" Target="../media/image1091.png"/><Relationship Id="rId84" Type="http://schemas.openxmlformats.org/officeDocument/2006/relationships/customXml" Target="../ink/ink592.xml"/><Relationship Id="rId138" Type="http://schemas.openxmlformats.org/officeDocument/2006/relationships/customXml" Target="../ink/ink619.xml"/><Relationship Id="rId159" Type="http://schemas.openxmlformats.org/officeDocument/2006/relationships/image" Target="../media/image186.png"/><Relationship Id="rId170" Type="http://schemas.openxmlformats.org/officeDocument/2006/relationships/customXml" Target="../ink/ink635.xml"/><Relationship Id="rId191" Type="http://schemas.openxmlformats.org/officeDocument/2006/relationships/image" Target="../media/image116.png"/><Relationship Id="rId107" Type="http://schemas.openxmlformats.org/officeDocument/2006/relationships/image" Target="../media/image164.png"/><Relationship Id="rId11" Type="http://schemas.openxmlformats.org/officeDocument/2006/relationships/image" Target="../media/image56.png"/><Relationship Id="rId32" Type="http://schemas.openxmlformats.org/officeDocument/2006/relationships/customXml" Target="../ink/ink566.xml"/><Relationship Id="rId53" Type="http://schemas.openxmlformats.org/officeDocument/2006/relationships/image" Target="../media/image139.png"/><Relationship Id="rId74" Type="http://schemas.openxmlformats.org/officeDocument/2006/relationships/customXml" Target="../ink/ink587.xml"/><Relationship Id="rId128" Type="http://schemas.openxmlformats.org/officeDocument/2006/relationships/customXml" Target="../ink/ink614.xml"/><Relationship Id="rId149" Type="http://schemas.openxmlformats.org/officeDocument/2006/relationships/image" Target="../media/image181.png"/><Relationship Id="rId95" Type="http://schemas.openxmlformats.org/officeDocument/2006/relationships/image" Target="../media/image158.png"/><Relationship Id="rId160" Type="http://schemas.openxmlformats.org/officeDocument/2006/relationships/customXml" Target="../ink/ink630.xml"/><Relationship Id="rId181" Type="http://schemas.openxmlformats.org/officeDocument/2006/relationships/image" Target="../media/image197.png"/><Relationship Id="rId22" Type="http://schemas.openxmlformats.org/officeDocument/2006/relationships/customXml" Target="../ink/ink561.xml"/><Relationship Id="rId43" Type="http://schemas.openxmlformats.org/officeDocument/2006/relationships/image" Target="../media/image134.png"/><Relationship Id="rId64" Type="http://schemas.openxmlformats.org/officeDocument/2006/relationships/customXml" Target="../ink/ink582.xml"/><Relationship Id="rId118" Type="http://schemas.openxmlformats.org/officeDocument/2006/relationships/customXml" Target="../ink/ink609.xml"/><Relationship Id="rId139" Type="http://schemas.openxmlformats.org/officeDocument/2006/relationships/image" Target="../media/image176.png"/><Relationship Id="rId85" Type="http://schemas.openxmlformats.org/officeDocument/2006/relationships/image" Target="../media/image153.png"/><Relationship Id="rId150" Type="http://schemas.openxmlformats.org/officeDocument/2006/relationships/customXml" Target="../ink/ink625.xml"/><Relationship Id="rId171" Type="http://schemas.openxmlformats.org/officeDocument/2006/relationships/image" Target="../media/image192.png"/><Relationship Id="rId192" Type="http://schemas.openxmlformats.org/officeDocument/2006/relationships/customXml" Target="../ink/ink646.xml"/><Relationship Id="rId12" Type="http://schemas.openxmlformats.org/officeDocument/2006/relationships/customXml" Target="../ink/ink556.xml"/><Relationship Id="rId33" Type="http://schemas.openxmlformats.org/officeDocument/2006/relationships/image" Target="../media/image129.png"/><Relationship Id="rId108" Type="http://schemas.openxmlformats.org/officeDocument/2006/relationships/customXml" Target="../ink/ink604.xml"/><Relationship Id="rId129" Type="http://schemas.openxmlformats.org/officeDocument/2006/relationships/image" Target="../media/image175.png"/><Relationship Id="rId54" Type="http://schemas.openxmlformats.org/officeDocument/2006/relationships/customXml" Target="../ink/ink577.xml"/><Relationship Id="rId75" Type="http://schemas.openxmlformats.org/officeDocument/2006/relationships/image" Target="../media/image148.png"/><Relationship Id="rId96" Type="http://schemas.openxmlformats.org/officeDocument/2006/relationships/customXml" Target="../ink/ink598.xml"/><Relationship Id="rId140" Type="http://schemas.openxmlformats.org/officeDocument/2006/relationships/customXml" Target="../ink/ink620.xml"/><Relationship Id="rId161" Type="http://schemas.openxmlformats.org/officeDocument/2006/relationships/image" Target="../media/image187.png"/><Relationship Id="rId182" Type="http://schemas.openxmlformats.org/officeDocument/2006/relationships/customXml" Target="../ink/ink641.xml"/><Relationship Id="rId23" Type="http://schemas.openxmlformats.org/officeDocument/2006/relationships/image" Target="../media/image1240.png"/><Relationship Id="rId119" Type="http://schemas.openxmlformats.org/officeDocument/2006/relationships/image" Target="../media/image170.png"/><Relationship Id="rId44" Type="http://schemas.openxmlformats.org/officeDocument/2006/relationships/customXml" Target="../ink/ink572.xml"/><Relationship Id="rId65" Type="http://schemas.openxmlformats.org/officeDocument/2006/relationships/image" Target="../media/image143.png"/><Relationship Id="rId86" Type="http://schemas.openxmlformats.org/officeDocument/2006/relationships/customXml" Target="../ink/ink593.xml"/><Relationship Id="rId130" Type="http://schemas.openxmlformats.org/officeDocument/2006/relationships/customXml" Target="../ink/ink615.xml"/><Relationship Id="rId151" Type="http://schemas.openxmlformats.org/officeDocument/2006/relationships/image" Target="../media/image182.png"/><Relationship Id="rId172" Type="http://schemas.openxmlformats.org/officeDocument/2006/relationships/customXml" Target="../ink/ink636.xml"/><Relationship Id="rId193" Type="http://schemas.openxmlformats.org/officeDocument/2006/relationships/image" Target="../media/image117.png"/><Relationship Id="rId13" Type="http://schemas.openxmlformats.org/officeDocument/2006/relationships/image" Target="../media/image57.png"/><Relationship Id="rId109" Type="http://schemas.openxmlformats.org/officeDocument/2006/relationships/image" Target="../media/image165.png"/><Relationship Id="rId34" Type="http://schemas.openxmlformats.org/officeDocument/2006/relationships/customXml" Target="../ink/ink567.xml"/><Relationship Id="rId55" Type="http://schemas.openxmlformats.org/officeDocument/2006/relationships/image" Target="../media/image140.png"/><Relationship Id="rId76" Type="http://schemas.openxmlformats.org/officeDocument/2006/relationships/customXml" Target="../ink/ink588.xml"/><Relationship Id="rId97" Type="http://schemas.openxmlformats.org/officeDocument/2006/relationships/image" Target="../media/image159.png"/><Relationship Id="rId120" Type="http://schemas.openxmlformats.org/officeDocument/2006/relationships/customXml" Target="../ink/ink610.xml"/><Relationship Id="rId141" Type="http://schemas.openxmlformats.org/officeDocument/2006/relationships/image" Target="../media/image177.png"/><Relationship Id="rId71" Type="http://schemas.openxmlformats.org/officeDocument/2006/relationships/image" Target="../media/image146.png"/><Relationship Id="rId92" Type="http://schemas.openxmlformats.org/officeDocument/2006/relationships/customXml" Target="../ink/ink596.xml"/><Relationship Id="rId162" Type="http://schemas.openxmlformats.org/officeDocument/2006/relationships/customXml" Target="../ink/ink631.xml"/><Relationship Id="rId183" Type="http://schemas.openxmlformats.org/officeDocument/2006/relationships/image" Target="../media/image198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270.png"/><Relationship Id="rId24" Type="http://schemas.openxmlformats.org/officeDocument/2006/relationships/customXml" Target="../ink/ink562.xml"/><Relationship Id="rId40" Type="http://schemas.openxmlformats.org/officeDocument/2006/relationships/customXml" Target="../ink/ink570.xml"/><Relationship Id="rId45" Type="http://schemas.openxmlformats.org/officeDocument/2006/relationships/image" Target="../media/image135.png"/><Relationship Id="rId66" Type="http://schemas.openxmlformats.org/officeDocument/2006/relationships/customXml" Target="../ink/ink583.xml"/><Relationship Id="rId87" Type="http://schemas.openxmlformats.org/officeDocument/2006/relationships/image" Target="../media/image154.png"/><Relationship Id="rId110" Type="http://schemas.openxmlformats.org/officeDocument/2006/relationships/customXml" Target="../ink/ink605.xml"/><Relationship Id="rId115" Type="http://schemas.openxmlformats.org/officeDocument/2006/relationships/image" Target="../media/image168.png"/><Relationship Id="rId131" Type="http://schemas.openxmlformats.org/officeDocument/2006/relationships/image" Target="../media/image1100.png"/><Relationship Id="rId136" Type="http://schemas.openxmlformats.org/officeDocument/2006/relationships/customXml" Target="../ink/ink618.xml"/><Relationship Id="rId157" Type="http://schemas.openxmlformats.org/officeDocument/2006/relationships/image" Target="../media/image185.png"/><Relationship Id="rId178" Type="http://schemas.openxmlformats.org/officeDocument/2006/relationships/customXml" Target="../ink/ink639.xml"/><Relationship Id="rId61" Type="http://schemas.openxmlformats.org/officeDocument/2006/relationships/image" Target="../media/image142.png"/><Relationship Id="rId82" Type="http://schemas.openxmlformats.org/officeDocument/2006/relationships/customXml" Target="../ink/ink591.xml"/><Relationship Id="rId152" Type="http://schemas.openxmlformats.org/officeDocument/2006/relationships/customXml" Target="../ink/ink626.xml"/><Relationship Id="rId173" Type="http://schemas.openxmlformats.org/officeDocument/2006/relationships/image" Target="../media/image193.png"/><Relationship Id="rId194" Type="http://schemas.openxmlformats.org/officeDocument/2006/relationships/customXml" Target="../ink/ink647.xml"/><Relationship Id="rId199" Type="http://schemas.openxmlformats.org/officeDocument/2006/relationships/image" Target="../media/image120.png"/><Relationship Id="rId19" Type="http://schemas.openxmlformats.org/officeDocument/2006/relationships/image" Target="../media/image1220.png"/><Relationship Id="rId14" Type="http://schemas.openxmlformats.org/officeDocument/2006/relationships/customXml" Target="../ink/ink557.xml"/><Relationship Id="rId30" Type="http://schemas.openxmlformats.org/officeDocument/2006/relationships/customXml" Target="../ink/ink565.xml"/><Relationship Id="rId35" Type="http://schemas.openxmlformats.org/officeDocument/2006/relationships/image" Target="../media/image130.png"/><Relationship Id="rId56" Type="http://schemas.openxmlformats.org/officeDocument/2006/relationships/customXml" Target="../ink/ink578.xml"/><Relationship Id="rId77" Type="http://schemas.openxmlformats.org/officeDocument/2006/relationships/image" Target="../media/image149.png"/><Relationship Id="rId100" Type="http://schemas.openxmlformats.org/officeDocument/2006/relationships/customXml" Target="../ink/ink600.xml"/><Relationship Id="rId105" Type="http://schemas.openxmlformats.org/officeDocument/2006/relationships/image" Target="../media/image163.png"/><Relationship Id="rId126" Type="http://schemas.openxmlformats.org/officeDocument/2006/relationships/customXml" Target="../ink/ink613.xml"/><Relationship Id="rId147" Type="http://schemas.openxmlformats.org/officeDocument/2006/relationships/image" Target="../media/image180.png"/><Relationship Id="rId168" Type="http://schemas.openxmlformats.org/officeDocument/2006/relationships/customXml" Target="../ink/ink634.xml"/><Relationship Id="rId51" Type="http://schemas.openxmlformats.org/officeDocument/2006/relationships/image" Target="../media/image138.png"/><Relationship Id="rId72" Type="http://schemas.openxmlformats.org/officeDocument/2006/relationships/customXml" Target="../ink/ink586.xml"/><Relationship Id="rId93" Type="http://schemas.openxmlformats.org/officeDocument/2006/relationships/image" Target="../media/image157.png"/><Relationship Id="rId98" Type="http://schemas.openxmlformats.org/officeDocument/2006/relationships/customXml" Target="../ink/ink599.xml"/><Relationship Id="rId121" Type="http://schemas.openxmlformats.org/officeDocument/2006/relationships/image" Target="../media/image171.png"/><Relationship Id="rId142" Type="http://schemas.openxmlformats.org/officeDocument/2006/relationships/customXml" Target="../ink/ink621.xml"/><Relationship Id="rId163" Type="http://schemas.openxmlformats.org/officeDocument/2006/relationships/image" Target="../media/image188.png"/><Relationship Id="rId184" Type="http://schemas.openxmlformats.org/officeDocument/2006/relationships/customXml" Target="../ink/ink642.xml"/><Relationship Id="rId189" Type="http://schemas.openxmlformats.org/officeDocument/2006/relationships/image" Target="../media/image115.png"/><Relationship Id="rId3" Type="http://schemas.openxmlformats.org/officeDocument/2006/relationships/notesSlide" Target="../notesSlides/notesSlide11.xml"/><Relationship Id="rId25" Type="http://schemas.openxmlformats.org/officeDocument/2006/relationships/image" Target="../media/image1250.png"/><Relationship Id="rId46" Type="http://schemas.openxmlformats.org/officeDocument/2006/relationships/customXml" Target="../ink/ink573.xml"/><Relationship Id="rId67" Type="http://schemas.openxmlformats.org/officeDocument/2006/relationships/image" Target="../media/image144.png"/><Relationship Id="rId116" Type="http://schemas.openxmlformats.org/officeDocument/2006/relationships/customXml" Target="../ink/ink608.xml"/><Relationship Id="rId137" Type="http://schemas.openxmlformats.org/officeDocument/2006/relationships/image" Target="../media/image1130.png"/><Relationship Id="rId158" Type="http://schemas.openxmlformats.org/officeDocument/2006/relationships/customXml" Target="../ink/ink629.xml"/><Relationship Id="rId20" Type="http://schemas.openxmlformats.org/officeDocument/2006/relationships/customXml" Target="../ink/ink560.xml"/><Relationship Id="rId41" Type="http://schemas.openxmlformats.org/officeDocument/2006/relationships/image" Target="../media/image133.png"/><Relationship Id="rId62" Type="http://schemas.openxmlformats.org/officeDocument/2006/relationships/customXml" Target="../ink/ink581.xml"/><Relationship Id="rId83" Type="http://schemas.openxmlformats.org/officeDocument/2006/relationships/image" Target="../media/image152.png"/><Relationship Id="rId88" Type="http://schemas.openxmlformats.org/officeDocument/2006/relationships/customXml" Target="../ink/ink594.xml"/><Relationship Id="rId111" Type="http://schemas.openxmlformats.org/officeDocument/2006/relationships/image" Target="../media/image166.png"/><Relationship Id="rId132" Type="http://schemas.openxmlformats.org/officeDocument/2006/relationships/customXml" Target="../ink/ink616.xml"/><Relationship Id="rId153" Type="http://schemas.openxmlformats.org/officeDocument/2006/relationships/image" Target="../media/image183.png"/><Relationship Id="rId174" Type="http://schemas.openxmlformats.org/officeDocument/2006/relationships/customXml" Target="../ink/ink637.xml"/><Relationship Id="rId179" Type="http://schemas.openxmlformats.org/officeDocument/2006/relationships/image" Target="../media/image196.png"/><Relationship Id="rId195" Type="http://schemas.openxmlformats.org/officeDocument/2006/relationships/image" Target="../media/image118.png"/><Relationship Id="rId190" Type="http://schemas.openxmlformats.org/officeDocument/2006/relationships/customXml" Target="../ink/ink645.xml"/><Relationship Id="rId15" Type="http://schemas.openxmlformats.org/officeDocument/2006/relationships/image" Target="../media/image58.png"/><Relationship Id="rId36" Type="http://schemas.openxmlformats.org/officeDocument/2006/relationships/customXml" Target="../ink/ink568.xml"/><Relationship Id="rId57" Type="http://schemas.openxmlformats.org/officeDocument/2006/relationships/image" Target="../media/image141.png"/><Relationship Id="rId106" Type="http://schemas.openxmlformats.org/officeDocument/2006/relationships/customXml" Target="../ink/ink603.xml"/><Relationship Id="rId127" Type="http://schemas.openxmlformats.org/officeDocument/2006/relationships/image" Target="../media/image174.png"/><Relationship Id="rId10" Type="http://schemas.openxmlformats.org/officeDocument/2006/relationships/customXml" Target="../ink/ink555.xml"/><Relationship Id="rId31" Type="http://schemas.openxmlformats.org/officeDocument/2006/relationships/image" Target="../media/image1280.png"/><Relationship Id="rId52" Type="http://schemas.openxmlformats.org/officeDocument/2006/relationships/customXml" Target="../ink/ink576.xml"/><Relationship Id="rId73" Type="http://schemas.openxmlformats.org/officeDocument/2006/relationships/image" Target="../media/image147.png"/><Relationship Id="rId78" Type="http://schemas.openxmlformats.org/officeDocument/2006/relationships/customXml" Target="../ink/ink589.xml"/><Relationship Id="rId94" Type="http://schemas.openxmlformats.org/officeDocument/2006/relationships/customXml" Target="../ink/ink597.xml"/><Relationship Id="rId99" Type="http://schemas.openxmlformats.org/officeDocument/2006/relationships/image" Target="../media/image160.png"/><Relationship Id="rId101" Type="http://schemas.openxmlformats.org/officeDocument/2006/relationships/image" Target="../media/image161.png"/><Relationship Id="rId122" Type="http://schemas.openxmlformats.org/officeDocument/2006/relationships/customXml" Target="../ink/ink611.xml"/><Relationship Id="rId143" Type="http://schemas.openxmlformats.org/officeDocument/2006/relationships/image" Target="../media/image178.png"/><Relationship Id="rId148" Type="http://schemas.openxmlformats.org/officeDocument/2006/relationships/customXml" Target="../ink/ink624.xml"/><Relationship Id="rId164" Type="http://schemas.openxmlformats.org/officeDocument/2006/relationships/customXml" Target="../ink/ink632.xml"/><Relationship Id="rId169" Type="http://schemas.openxmlformats.org/officeDocument/2006/relationships/image" Target="../media/image191.png"/><Relationship Id="rId185" Type="http://schemas.openxmlformats.org/officeDocument/2006/relationships/image" Target="../media/image199.png"/><Relationship Id="rId4" Type="http://schemas.openxmlformats.org/officeDocument/2006/relationships/customXml" Target="../ink/ink554.xml"/><Relationship Id="rId9" Type="http://schemas.openxmlformats.org/officeDocument/2006/relationships/image" Target="../media/image55.png"/><Relationship Id="rId180" Type="http://schemas.openxmlformats.org/officeDocument/2006/relationships/customXml" Target="../ink/ink640.xml"/><Relationship Id="rId26" Type="http://schemas.openxmlformats.org/officeDocument/2006/relationships/customXml" Target="../ink/ink563.xml"/><Relationship Id="rId47" Type="http://schemas.openxmlformats.org/officeDocument/2006/relationships/image" Target="../media/image136.png"/><Relationship Id="rId68" Type="http://schemas.openxmlformats.org/officeDocument/2006/relationships/customXml" Target="../ink/ink584.xml"/><Relationship Id="rId89" Type="http://schemas.openxmlformats.org/officeDocument/2006/relationships/image" Target="../media/image155.png"/><Relationship Id="rId112" Type="http://schemas.openxmlformats.org/officeDocument/2006/relationships/customXml" Target="../ink/ink606.xml"/><Relationship Id="rId133" Type="http://schemas.openxmlformats.org/officeDocument/2006/relationships/image" Target="../media/image1110.png"/><Relationship Id="rId154" Type="http://schemas.openxmlformats.org/officeDocument/2006/relationships/customXml" Target="../ink/ink627.xml"/><Relationship Id="rId175" Type="http://schemas.openxmlformats.org/officeDocument/2006/relationships/image" Target="../media/image194.png"/><Relationship Id="rId196" Type="http://schemas.openxmlformats.org/officeDocument/2006/relationships/customXml" Target="../ink/ink648.xml"/><Relationship Id="rId200" Type="http://schemas.openxmlformats.org/officeDocument/2006/relationships/customXml" Target="../ink/ink650.xml"/><Relationship Id="rId16" Type="http://schemas.openxmlformats.org/officeDocument/2006/relationships/customXml" Target="../ink/ink558.xml"/><Relationship Id="rId37" Type="http://schemas.openxmlformats.org/officeDocument/2006/relationships/image" Target="../media/image131.png"/><Relationship Id="rId58" Type="http://schemas.openxmlformats.org/officeDocument/2006/relationships/customXml" Target="../ink/ink579.xml"/><Relationship Id="rId79" Type="http://schemas.openxmlformats.org/officeDocument/2006/relationships/image" Target="../media/image150.png"/><Relationship Id="rId102" Type="http://schemas.openxmlformats.org/officeDocument/2006/relationships/customXml" Target="../ink/ink601.xml"/><Relationship Id="rId123" Type="http://schemas.openxmlformats.org/officeDocument/2006/relationships/image" Target="../media/image172.png"/><Relationship Id="rId144" Type="http://schemas.openxmlformats.org/officeDocument/2006/relationships/customXml" Target="../ink/ink622.xml"/><Relationship Id="rId90" Type="http://schemas.openxmlformats.org/officeDocument/2006/relationships/customXml" Target="../ink/ink595.xml"/><Relationship Id="rId165" Type="http://schemas.openxmlformats.org/officeDocument/2006/relationships/image" Target="../media/image189.png"/><Relationship Id="rId186" Type="http://schemas.openxmlformats.org/officeDocument/2006/relationships/customXml" Target="../ink/ink643.xml"/><Relationship Id="rId27" Type="http://schemas.openxmlformats.org/officeDocument/2006/relationships/image" Target="../media/image1260.png"/><Relationship Id="rId48" Type="http://schemas.openxmlformats.org/officeDocument/2006/relationships/customXml" Target="../ink/ink574.xml"/><Relationship Id="rId69" Type="http://schemas.openxmlformats.org/officeDocument/2006/relationships/image" Target="../media/image145.png"/><Relationship Id="rId113" Type="http://schemas.openxmlformats.org/officeDocument/2006/relationships/image" Target="../media/image167.png"/><Relationship Id="rId134" Type="http://schemas.openxmlformats.org/officeDocument/2006/relationships/customXml" Target="../ink/ink617.xml"/><Relationship Id="rId80" Type="http://schemas.openxmlformats.org/officeDocument/2006/relationships/customXml" Target="../ink/ink590.xml"/><Relationship Id="rId155" Type="http://schemas.openxmlformats.org/officeDocument/2006/relationships/image" Target="../media/image184.png"/><Relationship Id="rId176" Type="http://schemas.openxmlformats.org/officeDocument/2006/relationships/customXml" Target="../ink/ink638.xml"/><Relationship Id="rId197" Type="http://schemas.openxmlformats.org/officeDocument/2006/relationships/image" Target="../media/image119.png"/><Relationship Id="rId201" Type="http://schemas.openxmlformats.org/officeDocument/2006/relationships/customXml" Target="../ink/ink651.xml"/><Relationship Id="rId17" Type="http://schemas.openxmlformats.org/officeDocument/2006/relationships/image" Target="../media/image1210.png"/><Relationship Id="rId38" Type="http://schemas.openxmlformats.org/officeDocument/2006/relationships/customXml" Target="../ink/ink569.xml"/><Relationship Id="rId59" Type="http://schemas.openxmlformats.org/officeDocument/2006/relationships/image" Target="../media/image1081.png"/><Relationship Id="rId103" Type="http://schemas.openxmlformats.org/officeDocument/2006/relationships/image" Target="../media/image162.png"/><Relationship Id="rId124" Type="http://schemas.openxmlformats.org/officeDocument/2006/relationships/customXml" Target="../ink/ink612.xml"/><Relationship Id="rId70" Type="http://schemas.openxmlformats.org/officeDocument/2006/relationships/customXml" Target="../ink/ink585.xml"/><Relationship Id="rId91" Type="http://schemas.openxmlformats.org/officeDocument/2006/relationships/image" Target="../media/image156.png"/><Relationship Id="rId145" Type="http://schemas.openxmlformats.org/officeDocument/2006/relationships/image" Target="../media/image179.png"/><Relationship Id="rId166" Type="http://schemas.openxmlformats.org/officeDocument/2006/relationships/customXml" Target="../ink/ink633.xml"/><Relationship Id="rId187" Type="http://schemas.openxmlformats.org/officeDocument/2006/relationships/image" Target="../media/image114.png"/><Relationship Id="rId1" Type="http://schemas.openxmlformats.org/officeDocument/2006/relationships/tags" Target="../tags/tag8.xml"/><Relationship Id="rId28" Type="http://schemas.openxmlformats.org/officeDocument/2006/relationships/customXml" Target="../ink/ink564.xml"/><Relationship Id="rId49" Type="http://schemas.openxmlformats.org/officeDocument/2006/relationships/image" Target="../media/image137.png"/><Relationship Id="rId114" Type="http://schemas.openxmlformats.org/officeDocument/2006/relationships/customXml" Target="../ink/ink607.xml"/><Relationship Id="rId60" Type="http://schemas.openxmlformats.org/officeDocument/2006/relationships/customXml" Target="../ink/ink580.xml"/><Relationship Id="rId81" Type="http://schemas.openxmlformats.org/officeDocument/2006/relationships/image" Target="../media/image151.png"/><Relationship Id="rId135" Type="http://schemas.openxmlformats.org/officeDocument/2006/relationships/image" Target="../media/image1120.png"/><Relationship Id="rId156" Type="http://schemas.openxmlformats.org/officeDocument/2006/relationships/customXml" Target="../ink/ink628.xml"/><Relationship Id="rId177" Type="http://schemas.openxmlformats.org/officeDocument/2006/relationships/image" Target="../media/image195.png"/><Relationship Id="rId198" Type="http://schemas.openxmlformats.org/officeDocument/2006/relationships/customXml" Target="../ink/ink649.xml"/><Relationship Id="rId202" Type="http://schemas.openxmlformats.org/officeDocument/2006/relationships/customXml" Target="../ink/ink652.xml"/><Relationship Id="rId18" Type="http://schemas.openxmlformats.org/officeDocument/2006/relationships/customXml" Target="../ink/ink559.xml"/><Relationship Id="rId39" Type="http://schemas.openxmlformats.org/officeDocument/2006/relationships/image" Target="../media/image132.png"/><Relationship Id="rId50" Type="http://schemas.openxmlformats.org/officeDocument/2006/relationships/customXml" Target="../ink/ink575.xml"/><Relationship Id="rId104" Type="http://schemas.openxmlformats.org/officeDocument/2006/relationships/customXml" Target="../ink/ink602.xml"/><Relationship Id="rId125" Type="http://schemas.openxmlformats.org/officeDocument/2006/relationships/image" Target="../media/image173.png"/><Relationship Id="rId146" Type="http://schemas.openxmlformats.org/officeDocument/2006/relationships/customXml" Target="../ink/ink623.xml"/><Relationship Id="rId167" Type="http://schemas.openxmlformats.org/officeDocument/2006/relationships/image" Target="../media/image190.png"/><Relationship Id="rId188" Type="http://schemas.openxmlformats.org/officeDocument/2006/relationships/customXml" Target="../ink/ink6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1.png"/><Relationship Id="rId21" Type="http://schemas.openxmlformats.org/officeDocument/2006/relationships/customXml" Target="../ink/ink659.xml"/><Relationship Id="rId42" Type="http://schemas.openxmlformats.org/officeDocument/2006/relationships/image" Target="../media/image219.png"/><Relationship Id="rId47" Type="http://schemas.openxmlformats.org/officeDocument/2006/relationships/customXml" Target="../ink/ink672.xml"/><Relationship Id="rId63" Type="http://schemas.openxmlformats.org/officeDocument/2006/relationships/customXml" Target="../ink/ink680.xml"/><Relationship Id="rId68" Type="http://schemas.openxmlformats.org/officeDocument/2006/relationships/image" Target="../media/image232.png"/><Relationship Id="rId84" Type="http://schemas.openxmlformats.org/officeDocument/2006/relationships/image" Target="../media/image240.png"/><Relationship Id="rId89" Type="http://schemas.openxmlformats.org/officeDocument/2006/relationships/customXml" Target="../ink/ink693.xml"/><Relationship Id="rId16" Type="http://schemas.openxmlformats.org/officeDocument/2006/relationships/image" Target="../media/image206.png"/><Relationship Id="rId11" Type="http://schemas.openxmlformats.org/officeDocument/2006/relationships/customXml" Target="../ink/ink654.xml"/><Relationship Id="rId32" Type="http://schemas.openxmlformats.org/officeDocument/2006/relationships/image" Target="../media/image214.png"/><Relationship Id="rId37" Type="http://schemas.openxmlformats.org/officeDocument/2006/relationships/customXml" Target="../ink/ink667.xml"/><Relationship Id="rId53" Type="http://schemas.openxmlformats.org/officeDocument/2006/relationships/customXml" Target="../ink/ink675.xml"/><Relationship Id="rId58" Type="http://schemas.openxmlformats.org/officeDocument/2006/relationships/image" Target="../media/image227.png"/><Relationship Id="rId74" Type="http://schemas.openxmlformats.org/officeDocument/2006/relationships/image" Target="../media/image235.png"/><Relationship Id="rId79" Type="http://schemas.openxmlformats.org/officeDocument/2006/relationships/customXml" Target="../ink/ink688.xml"/><Relationship Id="rId5" Type="http://schemas.openxmlformats.org/officeDocument/2006/relationships/customXml" Target="../ink/ink653.xml"/><Relationship Id="rId90" Type="http://schemas.openxmlformats.org/officeDocument/2006/relationships/image" Target="../media/image243.png"/><Relationship Id="rId95" Type="http://schemas.openxmlformats.org/officeDocument/2006/relationships/customXml" Target="../ink/ink696.xml"/><Relationship Id="rId14" Type="http://schemas.openxmlformats.org/officeDocument/2006/relationships/image" Target="../media/image2050.png"/><Relationship Id="rId22" Type="http://schemas.openxmlformats.org/officeDocument/2006/relationships/image" Target="../media/image209.png"/><Relationship Id="rId27" Type="http://schemas.openxmlformats.org/officeDocument/2006/relationships/customXml" Target="../ink/ink662.xml"/><Relationship Id="rId30" Type="http://schemas.openxmlformats.org/officeDocument/2006/relationships/image" Target="../media/image213.png"/><Relationship Id="rId35" Type="http://schemas.openxmlformats.org/officeDocument/2006/relationships/customXml" Target="../ink/ink666.xml"/><Relationship Id="rId43" Type="http://schemas.openxmlformats.org/officeDocument/2006/relationships/customXml" Target="../ink/ink670.xml"/><Relationship Id="rId48" Type="http://schemas.openxmlformats.org/officeDocument/2006/relationships/image" Target="../media/image222.png"/><Relationship Id="rId56" Type="http://schemas.openxmlformats.org/officeDocument/2006/relationships/image" Target="../media/image226.png"/><Relationship Id="rId64" Type="http://schemas.openxmlformats.org/officeDocument/2006/relationships/image" Target="../media/image230.png"/><Relationship Id="rId69" Type="http://schemas.openxmlformats.org/officeDocument/2006/relationships/customXml" Target="../ink/ink683.xml"/><Relationship Id="rId77" Type="http://schemas.openxmlformats.org/officeDocument/2006/relationships/customXml" Target="../ink/ink687.xml"/><Relationship Id="rId51" Type="http://schemas.openxmlformats.org/officeDocument/2006/relationships/customXml" Target="../ink/ink674.xml"/><Relationship Id="rId72" Type="http://schemas.openxmlformats.org/officeDocument/2006/relationships/image" Target="../media/image234.png"/><Relationship Id="rId80" Type="http://schemas.openxmlformats.org/officeDocument/2006/relationships/image" Target="../media/image238.png"/><Relationship Id="rId85" Type="http://schemas.openxmlformats.org/officeDocument/2006/relationships/customXml" Target="../ink/ink691.xml"/><Relationship Id="rId93" Type="http://schemas.openxmlformats.org/officeDocument/2006/relationships/customXml" Target="../ink/ink695.xml"/><Relationship Id="rId3" Type="http://schemas.openxmlformats.org/officeDocument/2006/relationships/notesSlide" Target="../notesSlides/notesSlide13.xml"/><Relationship Id="rId12" Type="http://schemas.openxmlformats.org/officeDocument/2006/relationships/image" Target="../media/image2040.png"/><Relationship Id="rId17" Type="http://schemas.openxmlformats.org/officeDocument/2006/relationships/customXml" Target="../ink/ink657.xml"/><Relationship Id="rId25" Type="http://schemas.openxmlformats.org/officeDocument/2006/relationships/customXml" Target="../ink/ink661.xml"/><Relationship Id="rId33" Type="http://schemas.openxmlformats.org/officeDocument/2006/relationships/customXml" Target="../ink/ink665.xml"/><Relationship Id="rId38" Type="http://schemas.openxmlformats.org/officeDocument/2006/relationships/image" Target="../media/image217.png"/><Relationship Id="rId46" Type="http://schemas.openxmlformats.org/officeDocument/2006/relationships/image" Target="../media/image221.png"/><Relationship Id="rId59" Type="http://schemas.openxmlformats.org/officeDocument/2006/relationships/customXml" Target="../ink/ink678.xml"/><Relationship Id="rId67" Type="http://schemas.openxmlformats.org/officeDocument/2006/relationships/customXml" Target="../ink/ink682.xml"/><Relationship Id="rId20" Type="http://schemas.openxmlformats.org/officeDocument/2006/relationships/image" Target="../media/image208.png"/><Relationship Id="rId41" Type="http://schemas.openxmlformats.org/officeDocument/2006/relationships/customXml" Target="../ink/ink669.xml"/><Relationship Id="rId54" Type="http://schemas.openxmlformats.org/officeDocument/2006/relationships/image" Target="../media/image225.png"/><Relationship Id="rId62" Type="http://schemas.openxmlformats.org/officeDocument/2006/relationships/image" Target="../media/image229.png"/><Relationship Id="rId70" Type="http://schemas.openxmlformats.org/officeDocument/2006/relationships/image" Target="../media/image233.png"/><Relationship Id="rId75" Type="http://schemas.openxmlformats.org/officeDocument/2006/relationships/customXml" Target="../ink/ink686.xml"/><Relationship Id="rId83" Type="http://schemas.openxmlformats.org/officeDocument/2006/relationships/customXml" Target="../ink/ink690.xml"/><Relationship Id="rId88" Type="http://schemas.openxmlformats.org/officeDocument/2006/relationships/image" Target="../media/image242.png"/><Relationship Id="rId91" Type="http://schemas.openxmlformats.org/officeDocument/2006/relationships/customXml" Target="../ink/ink694.xml"/><Relationship Id="rId96" Type="http://schemas.openxmlformats.org/officeDocument/2006/relationships/image" Target="../media/image246.png"/><Relationship Id="rId1" Type="http://schemas.openxmlformats.org/officeDocument/2006/relationships/tags" Target="../tags/tag9.xml"/><Relationship Id="rId15" Type="http://schemas.openxmlformats.org/officeDocument/2006/relationships/customXml" Target="../ink/ink656.xml"/><Relationship Id="rId23" Type="http://schemas.openxmlformats.org/officeDocument/2006/relationships/customXml" Target="../ink/ink660.xml"/><Relationship Id="rId28" Type="http://schemas.openxmlformats.org/officeDocument/2006/relationships/image" Target="../media/image212.png"/><Relationship Id="rId36" Type="http://schemas.openxmlformats.org/officeDocument/2006/relationships/image" Target="../media/image216.png"/><Relationship Id="rId49" Type="http://schemas.openxmlformats.org/officeDocument/2006/relationships/customXml" Target="../ink/ink673.xml"/><Relationship Id="rId57" Type="http://schemas.openxmlformats.org/officeDocument/2006/relationships/customXml" Target="../ink/ink677.xml"/><Relationship Id="rId10" Type="http://schemas.openxmlformats.org/officeDocument/2006/relationships/image" Target="../media/image2041.png"/><Relationship Id="rId31" Type="http://schemas.openxmlformats.org/officeDocument/2006/relationships/customXml" Target="../ink/ink664.xml"/><Relationship Id="rId44" Type="http://schemas.openxmlformats.org/officeDocument/2006/relationships/image" Target="../media/image220.png"/><Relationship Id="rId52" Type="http://schemas.openxmlformats.org/officeDocument/2006/relationships/image" Target="../media/image224.png"/><Relationship Id="rId60" Type="http://schemas.openxmlformats.org/officeDocument/2006/relationships/image" Target="../media/image228.png"/><Relationship Id="rId65" Type="http://schemas.openxmlformats.org/officeDocument/2006/relationships/customXml" Target="../ink/ink681.xml"/><Relationship Id="rId73" Type="http://schemas.openxmlformats.org/officeDocument/2006/relationships/customXml" Target="../ink/ink685.xml"/><Relationship Id="rId78" Type="http://schemas.openxmlformats.org/officeDocument/2006/relationships/image" Target="../media/image237.png"/><Relationship Id="rId81" Type="http://schemas.openxmlformats.org/officeDocument/2006/relationships/customXml" Target="../ink/ink689.xml"/><Relationship Id="rId86" Type="http://schemas.openxmlformats.org/officeDocument/2006/relationships/image" Target="../media/image241.png"/><Relationship Id="rId94" Type="http://schemas.openxmlformats.org/officeDocument/2006/relationships/image" Target="../media/image245.png"/><Relationship Id="rId4" Type="http://schemas.openxmlformats.org/officeDocument/2006/relationships/image" Target="../media/image106.png"/><Relationship Id="rId13" Type="http://schemas.openxmlformats.org/officeDocument/2006/relationships/customXml" Target="../ink/ink655.xml"/><Relationship Id="rId18" Type="http://schemas.openxmlformats.org/officeDocument/2006/relationships/image" Target="../media/image207.png"/><Relationship Id="rId39" Type="http://schemas.openxmlformats.org/officeDocument/2006/relationships/customXml" Target="../ink/ink668.xml"/><Relationship Id="rId34" Type="http://schemas.openxmlformats.org/officeDocument/2006/relationships/image" Target="../media/image215.png"/><Relationship Id="rId50" Type="http://schemas.openxmlformats.org/officeDocument/2006/relationships/image" Target="../media/image223.png"/><Relationship Id="rId55" Type="http://schemas.openxmlformats.org/officeDocument/2006/relationships/customXml" Target="../ink/ink676.xml"/><Relationship Id="rId76" Type="http://schemas.openxmlformats.org/officeDocument/2006/relationships/image" Target="../media/image236.png"/><Relationship Id="rId71" Type="http://schemas.openxmlformats.org/officeDocument/2006/relationships/customXml" Target="../ink/ink684.xml"/><Relationship Id="rId92" Type="http://schemas.openxmlformats.org/officeDocument/2006/relationships/image" Target="../media/image244.png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663.xml"/><Relationship Id="rId24" Type="http://schemas.openxmlformats.org/officeDocument/2006/relationships/image" Target="../media/image210.png"/><Relationship Id="rId40" Type="http://schemas.openxmlformats.org/officeDocument/2006/relationships/image" Target="../media/image218.png"/><Relationship Id="rId45" Type="http://schemas.openxmlformats.org/officeDocument/2006/relationships/customXml" Target="../ink/ink671.xml"/><Relationship Id="rId66" Type="http://schemas.openxmlformats.org/officeDocument/2006/relationships/image" Target="../media/image231.png"/><Relationship Id="rId87" Type="http://schemas.openxmlformats.org/officeDocument/2006/relationships/customXml" Target="../ink/ink692.xml"/><Relationship Id="rId61" Type="http://schemas.openxmlformats.org/officeDocument/2006/relationships/customXml" Target="../ink/ink679.xml"/><Relationship Id="rId82" Type="http://schemas.openxmlformats.org/officeDocument/2006/relationships/image" Target="../media/image239.png"/><Relationship Id="rId19" Type="http://schemas.openxmlformats.org/officeDocument/2006/relationships/customXml" Target="../ink/ink6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50.xml"/><Relationship Id="rId21" Type="http://schemas.openxmlformats.org/officeDocument/2006/relationships/image" Target="../media/image11.png"/><Relationship Id="rId42" Type="http://schemas.openxmlformats.org/officeDocument/2006/relationships/customXml" Target="../ink/ink714.xml"/><Relationship Id="rId63" Type="http://schemas.openxmlformats.org/officeDocument/2006/relationships/image" Target="../media/image32.png"/><Relationship Id="rId84" Type="http://schemas.openxmlformats.org/officeDocument/2006/relationships/customXml" Target="../ink/ink735.xml"/><Relationship Id="rId138" Type="http://schemas.openxmlformats.org/officeDocument/2006/relationships/image" Target="../media/image72.png"/><Relationship Id="rId159" Type="http://schemas.openxmlformats.org/officeDocument/2006/relationships/customXml" Target="../ink/ink771.xml"/><Relationship Id="rId170" Type="http://schemas.openxmlformats.org/officeDocument/2006/relationships/image" Target="../media/image88.png"/><Relationship Id="rId107" Type="http://schemas.openxmlformats.org/officeDocument/2006/relationships/image" Target="../media/image54.png"/><Relationship Id="rId11" Type="http://schemas.openxmlformats.org/officeDocument/2006/relationships/image" Target="../media/image253.png"/><Relationship Id="rId32" Type="http://schemas.openxmlformats.org/officeDocument/2006/relationships/customXml" Target="../ink/ink709.xml"/><Relationship Id="rId53" Type="http://schemas.openxmlformats.org/officeDocument/2006/relationships/image" Target="../media/image27.png"/><Relationship Id="rId74" Type="http://schemas.openxmlformats.org/officeDocument/2006/relationships/customXml" Target="../ink/ink730.xml"/><Relationship Id="rId128" Type="http://schemas.openxmlformats.org/officeDocument/2006/relationships/image" Target="../media/image67.png"/><Relationship Id="rId149" Type="http://schemas.openxmlformats.org/officeDocument/2006/relationships/customXml" Target="../ink/ink766.xml"/><Relationship Id="rId5" Type="http://schemas.openxmlformats.org/officeDocument/2006/relationships/image" Target="../media/image4.png"/><Relationship Id="rId95" Type="http://schemas.openxmlformats.org/officeDocument/2006/relationships/image" Target="../media/image48.png"/><Relationship Id="rId160" Type="http://schemas.openxmlformats.org/officeDocument/2006/relationships/image" Target="../media/image83.png"/><Relationship Id="rId181" Type="http://schemas.openxmlformats.org/officeDocument/2006/relationships/image" Target="../media/image2490.png"/><Relationship Id="rId22" Type="http://schemas.openxmlformats.org/officeDocument/2006/relationships/customXml" Target="../ink/ink704.xml"/><Relationship Id="rId43" Type="http://schemas.openxmlformats.org/officeDocument/2006/relationships/image" Target="../media/image22.png"/><Relationship Id="rId64" Type="http://schemas.openxmlformats.org/officeDocument/2006/relationships/customXml" Target="../ink/ink725.xml"/><Relationship Id="rId118" Type="http://schemas.openxmlformats.org/officeDocument/2006/relationships/image" Target="../media/image62.png"/><Relationship Id="rId139" Type="http://schemas.openxmlformats.org/officeDocument/2006/relationships/customXml" Target="../ink/ink761.xml"/><Relationship Id="rId85" Type="http://schemas.openxmlformats.org/officeDocument/2006/relationships/image" Target="../media/image43.png"/><Relationship Id="rId150" Type="http://schemas.openxmlformats.org/officeDocument/2006/relationships/image" Target="../media/image78.png"/><Relationship Id="rId171" Type="http://schemas.openxmlformats.org/officeDocument/2006/relationships/customXml" Target="../ink/ink777.xml"/><Relationship Id="rId12" Type="http://schemas.openxmlformats.org/officeDocument/2006/relationships/customXml" Target="../ink/ink699.xml"/><Relationship Id="rId33" Type="http://schemas.openxmlformats.org/officeDocument/2006/relationships/image" Target="../media/image17.png"/><Relationship Id="rId108" Type="http://schemas.openxmlformats.org/officeDocument/2006/relationships/customXml" Target="../ink/ink747.xml"/><Relationship Id="rId129" Type="http://schemas.openxmlformats.org/officeDocument/2006/relationships/customXml" Target="../ink/ink756.xml"/><Relationship Id="rId54" Type="http://schemas.openxmlformats.org/officeDocument/2006/relationships/customXml" Target="../ink/ink720.xml"/><Relationship Id="rId75" Type="http://schemas.openxmlformats.org/officeDocument/2006/relationships/image" Target="../media/image38.png"/><Relationship Id="rId96" Type="http://schemas.openxmlformats.org/officeDocument/2006/relationships/customXml" Target="../ink/ink741.xml"/><Relationship Id="rId140" Type="http://schemas.openxmlformats.org/officeDocument/2006/relationships/image" Target="../media/image73.png"/><Relationship Id="rId161" Type="http://schemas.openxmlformats.org/officeDocument/2006/relationships/customXml" Target="../ink/ink772.xml"/><Relationship Id="rId182" Type="http://schemas.openxmlformats.org/officeDocument/2006/relationships/customXml" Target="../ink/ink782.xml"/><Relationship Id="rId6" Type="http://schemas.openxmlformats.org/officeDocument/2006/relationships/customXml" Target="../ink/ink697.xml"/><Relationship Id="rId23" Type="http://schemas.openxmlformats.org/officeDocument/2006/relationships/image" Target="../media/image12.png"/><Relationship Id="rId119" Type="http://schemas.openxmlformats.org/officeDocument/2006/relationships/customXml" Target="../ink/ink751.xml"/><Relationship Id="rId44" Type="http://schemas.openxmlformats.org/officeDocument/2006/relationships/customXml" Target="../ink/ink715.xml"/><Relationship Id="rId60" Type="http://schemas.openxmlformats.org/officeDocument/2006/relationships/customXml" Target="../ink/ink723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736.xml"/><Relationship Id="rId130" Type="http://schemas.openxmlformats.org/officeDocument/2006/relationships/image" Target="../media/image68.png"/><Relationship Id="rId135" Type="http://schemas.openxmlformats.org/officeDocument/2006/relationships/customXml" Target="../ink/ink759.xml"/><Relationship Id="rId151" Type="http://schemas.openxmlformats.org/officeDocument/2006/relationships/customXml" Target="../ink/ink767.xml"/><Relationship Id="rId156" Type="http://schemas.openxmlformats.org/officeDocument/2006/relationships/image" Target="../media/image81.png"/><Relationship Id="rId177" Type="http://schemas.openxmlformats.org/officeDocument/2006/relationships/customXml" Target="../ink/ink780.xml"/><Relationship Id="rId172" Type="http://schemas.openxmlformats.org/officeDocument/2006/relationships/image" Target="../media/image89.png"/><Relationship Id="rId13" Type="http://schemas.openxmlformats.org/officeDocument/2006/relationships/image" Target="../media/image710.png"/><Relationship Id="rId18" Type="http://schemas.openxmlformats.org/officeDocument/2006/relationships/customXml" Target="../ink/ink702.xml"/><Relationship Id="rId39" Type="http://schemas.openxmlformats.org/officeDocument/2006/relationships/image" Target="../media/image20.png"/><Relationship Id="rId34" Type="http://schemas.openxmlformats.org/officeDocument/2006/relationships/customXml" Target="../ink/ink710.xml"/><Relationship Id="rId50" Type="http://schemas.openxmlformats.org/officeDocument/2006/relationships/customXml" Target="../ink/ink718.xml"/><Relationship Id="rId55" Type="http://schemas.openxmlformats.org/officeDocument/2006/relationships/image" Target="../media/image28.png"/><Relationship Id="rId76" Type="http://schemas.openxmlformats.org/officeDocument/2006/relationships/customXml" Target="../ink/ink731.xml"/><Relationship Id="rId97" Type="http://schemas.openxmlformats.org/officeDocument/2006/relationships/image" Target="../media/image49.png"/><Relationship Id="rId104" Type="http://schemas.openxmlformats.org/officeDocument/2006/relationships/customXml" Target="../ink/ink745.xml"/><Relationship Id="rId120" Type="http://schemas.openxmlformats.org/officeDocument/2006/relationships/image" Target="../media/image63.png"/><Relationship Id="rId125" Type="http://schemas.openxmlformats.org/officeDocument/2006/relationships/customXml" Target="../ink/ink754.xml"/><Relationship Id="rId141" Type="http://schemas.openxmlformats.org/officeDocument/2006/relationships/customXml" Target="../ink/ink762.xml"/><Relationship Id="rId146" Type="http://schemas.openxmlformats.org/officeDocument/2006/relationships/image" Target="../media/image76.png"/><Relationship Id="rId167" Type="http://schemas.openxmlformats.org/officeDocument/2006/relationships/customXml" Target="../ink/ink775.xml"/><Relationship Id="rId188" Type="http://schemas.openxmlformats.org/officeDocument/2006/relationships/customXml" Target="../ink/ink785.xml"/><Relationship Id="rId71" Type="http://schemas.openxmlformats.org/officeDocument/2006/relationships/image" Target="../media/image36.png"/><Relationship Id="rId92" Type="http://schemas.openxmlformats.org/officeDocument/2006/relationships/customXml" Target="../ink/ink739.xml"/><Relationship Id="rId162" Type="http://schemas.openxmlformats.org/officeDocument/2006/relationships/image" Target="../media/image84.png"/><Relationship Id="rId18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5.png"/><Relationship Id="rId24" Type="http://schemas.openxmlformats.org/officeDocument/2006/relationships/customXml" Target="../ink/ink705.xml"/><Relationship Id="rId40" Type="http://schemas.openxmlformats.org/officeDocument/2006/relationships/customXml" Target="../ink/ink713.xml"/><Relationship Id="rId45" Type="http://schemas.openxmlformats.org/officeDocument/2006/relationships/image" Target="../media/image23.png"/><Relationship Id="rId66" Type="http://schemas.openxmlformats.org/officeDocument/2006/relationships/customXml" Target="../ink/ink726.xml"/><Relationship Id="rId87" Type="http://schemas.openxmlformats.org/officeDocument/2006/relationships/image" Target="../media/image44.png"/><Relationship Id="rId115" Type="http://schemas.openxmlformats.org/officeDocument/2006/relationships/customXml" Target="../ink/ink749.xml"/><Relationship Id="rId131" Type="http://schemas.openxmlformats.org/officeDocument/2006/relationships/customXml" Target="../ink/ink757.xml"/><Relationship Id="rId136" Type="http://schemas.openxmlformats.org/officeDocument/2006/relationships/image" Target="../media/image71.png"/><Relationship Id="rId157" Type="http://schemas.openxmlformats.org/officeDocument/2006/relationships/customXml" Target="../ink/ink770.xml"/><Relationship Id="rId178" Type="http://schemas.openxmlformats.org/officeDocument/2006/relationships/image" Target="../media/image92.png"/><Relationship Id="rId61" Type="http://schemas.openxmlformats.org/officeDocument/2006/relationships/image" Target="../media/image31.png"/><Relationship Id="rId82" Type="http://schemas.openxmlformats.org/officeDocument/2006/relationships/customXml" Target="../ink/ink734.xml"/><Relationship Id="rId152" Type="http://schemas.openxmlformats.org/officeDocument/2006/relationships/image" Target="../media/image79.png"/><Relationship Id="rId173" Type="http://schemas.openxmlformats.org/officeDocument/2006/relationships/customXml" Target="../ink/ink778.xml"/><Relationship Id="rId19" Type="http://schemas.openxmlformats.org/officeDocument/2006/relationships/image" Target="../media/image10.png"/><Relationship Id="rId14" Type="http://schemas.openxmlformats.org/officeDocument/2006/relationships/customXml" Target="../ink/ink700.xml"/><Relationship Id="rId30" Type="http://schemas.openxmlformats.org/officeDocument/2006/relationships/customXml" Target="../ink/ink708.xml"/><Relationship Id="rId35" Type="http://schemas.openxmlformats.org/officeDocument/2006/relationships/image" Target="../media/image18.png"/><Relationship Id="rId56" Type="http://schemas.openxmlformats.org/officeDocument/2006/relationships/customXml" Target="../ink/ink721.xml"/><Relationship Id="rId77" Type="http://schemas.openxmlformats.org/officeDocument/2006/relationships/image" Target="../media/image39.png"/><Relationship Id="rId100" Type="http://schemas.openxmlformats.org/officeDocument/2006/relationships/customXml" Target="../ink/ink743.xml"/><Relationship Id="rId105" Type="http://schemas.openxmlformats.org/officeDocument/2006/relationships/image" Target="../media/image53.png"/><Relationship Id="rId126" Type="http://schemas.openxmlformats.org/officeDocument/2006/relationships/image" Target="../media/image66.png"/><Relationship Id="rId147" Type="http://schemas.openxmlformats.org/officeDocument/2006/relationships/customXml" Target="../ink/ink765.xml"/><Relationship Id="rId168" Type="http://schemas.openxmlformats.org/officeDocument/2006/relationships/image" Target="../media/image87.png"/><Relationship Id="rId51" Type="http://schemas.openxmlformats.org/officeDocument/2006/relationships/image" Target="../media/image26.png"/><Relationship Id="rId72" Type="http://schemas.openxmlformats.org/officeDocument/2006/relationships/customXml" Target="../ink/ink729.xml"/><Relationship Id="rId93" Type="http://schemas.openxmlformats.org/officeDocument/2006/relationships/image" Target="../media/image47.png"/><Relationship Id="rId98" Type="http://schemas.openxmlformats.org/officeDocument/2006/relationships/customXml" Target="../ink/ink742.xml"/><Relationship Id="rId121" Type="http://schemas.openxmlformats.org/officeDocument/2006/relationships/customXml" Target="../ink/ink752.xml"/><Relationship Id="rId142" Type="http://schemas.openxmlformats.org/officeDocument/2006/relationships/image" Target="../media/image74.png"/><Relationship Id="rId163" Type="http://schemas.openxmlformats.org/officeDocument/2006/relationships/customXml" Target="../ink/ink773.xml"/><Relationship Id="rId184" Type="http://schemas.openxmlformats.org/officeDocument/2006/relationships/customXml" Target="../ink/ink783.xml"/><Relationship Id="rId189" Type="http://schemas.openxmlformats.org/officeDocument/2006/relationships/image" Target="../media/image58.png"/><Relationship Id="rId3" Type="http://schemas.openxmlformats.org/officeDocument/2006/relationships/notesSlide" Target="../notesSlides/notesSlide15.xml"/><Relationship Id="rId25" Type="http://schemas.openxmlformats.org/officeDocument/2006/relationships/image" Target="../media/image13.png"/><Relationship Id="rId46" Type="http://schemas.openxmlformats.org/officeDocument/2006/relationships/customXml" Target="../ink/ink716.xml"/><Relationship Id="rId67" Type="http://schemas.openxmlformats.org/officeDocument/2006/relationships/image" Target="../media/image34.png"/><Relationship Id="rId116" Type="http://schemas.openxmlformats.org/officeDocument/2006/relationships/image" Target="../media/image61.png"/><Relationship Id="rId137" Type="http://schemas.openxmlformats.org/officeDocument/2006/relationships/customXml" Target="../ink/ink760.xml"/><Relationship Id="rId158" Type="http://schemas.openxmlformats.org/officeDocument/2006/relationships/image" Target="../media/image82.png"/><Relationship Id="rId20" Type="http://schemas.openxmlformats.org/officeDocument/2006/relationships/customXml" Target="../ink/ink703.xml"/><Relationship Id="rId41" Type="http://schemas.openxmlformats.org/officeDocument/2006/relationships/image" Target="../media/image21.png"/><Relationship Id="rId62" Type="http://schemas.openxmlformats.org/officeDocument/2006/relationships/customXml" Target="../ink/ink724.xml"/><Relationship Id="rId83" Type="http://schemas.openxmlformats.org/officeDocument/2006/relationships/image" Target="../media/image42.png"/><Relationship Id="rId88" Type="http://schemas.openxmlformats.org/officeDocument/2006/relationships/customXml" Target="../ink/ink737.xml"/><Relationship Id="rId132" Type="http://schemas.openxmlformats.org/officeDocument/2006/relationships/image" Target="../media/image69.png"/><Relationship Id="rId153" Type="http://schemas.openxmlformats.org/officeDocument/2006/relationships/customXml" Target="../ink/ink768.xml"/><Relationship Id="rId174" Type="http://schemas.openxmlformats.org/officeDocument/2006/relationships/image" Target="../media/image90.png"/><Relationship Id="rId179" Type="http://schemas.openxmlformats.org/officeDocument/2006/relationships/customXml" Target="../ink/ink781.xml"/><Relationship Id="rId15" Type="http://schemas.openxmlformats.org/officeDocument/2006/relationships/image" Target="../media/image810.png"/><Relationship Id="rId36" Type="http://schemas.openxmlformats.org/officeDocument/2006/relationships/customXml" Target="../ink/ink711.xml"/><Relationship Id="rId57" Type="http://schemas.openxmlformats.org/officeDocument/2006/relationships/image" Target="../media/image29.png"/><Relationship Id="rId106" Type="http://schemas.openxmlformats.org/officeDocument/2006/relationships/customXml" Target="../ink/ink746.xml"/><Relationship Id="rId127" Type="http://schemas.openxmlformats.org/officeDocument/2006/relationships/customXml" Target="../ink/ink755.xml"/><Relationship Id="rId10" Type="http://schemas.openxmlformats.org/officeDocument/2006/relationships/customXml" Target="../ink/ink698.xml"/><Relationship Id="rId31" Type="http://schemas.openxmlformats.org/officeDocument/2006/relationships/image" Target="../media/image16.png"/><Relationship Id="rId52" Type="http://schemas.openxmlformats.org/officeDocument/2006/relationships/customXml" Target="../ink/ink719.xml"/><Relationship Id="rId73" Type="http://schemas.openxmlformats.org/officeDocument/2006/relationships/image" Target="../media/image37.png"/><Relationship Id="rId78" Type="http://schemas.openxmlformats.org/officeDocument/2006/relationships/customXml" Target="../ink/ink732.xml"/><Relationship Id="rId94" Type="http://schemas.openxmlformats.org/officeDocument/2006/relationships/customXml" Target="../ink/ink740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image" Target="../media/image64.png"/><Relationship Id="rId143" Type="http://schemas.openxmlformats.org/officeDocument/2006/relationships/customXml" Target="../ink/ink763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776.xml"/><Relationship Id="rId185" Type="http://schemas.openxmlformats.org/officeDocument/2006/relationships/image" Target="../media/image56.png"/><Relationship Id="rId4" Type="http://schemas.openxmlformats.org/officeDocument/2006/relationships/image" Target="../media/image107.png"/><Relationship Id="rId9" Type="http://schemas.openxmlformats.org/officeDocument/2006/relationships/image" Target="../media/image512.png"/><Relationship Id="rId180" Type="http://schemas.openxmlformats.org/officeDocument/2006/relationships/image" Target="../media/image93.png"/><Relationship Id="rId26" Type="http://schemas.openxmlformats.org/officeDocument/2006/relationships/customXml" Target="../ink/ink706.xml"/><Relationship Id="rId47" Type="http://schemas.openxmlformats.org/officeDocument/2006/relationships/image" Target="../media/image24.png"/><Relationship Id="rId68" Type="http://schemas.openxmlformats.org/officeDocument/2006/relationships/customXml" Target="../ink/ink727.xml"/><Relationship Id="rId89" Type="http://schemas.openxmlformats.org/officeDocument/2006/relationships/image" Target="../media/image45.png"/><Relationship Id="rId112" Type="http://schemas.openxmlformats.org/officeDocument/2006/relationships/image" Target="../media/image59.png"/><Relationship Id="rId133" Type="http://schemas.openxmlformats.org/officeDocument/2006/relationships/customXml" Target="../ink/ink758.xml"/><Relationship Id="rId154" Type="http://schemas.openxmlformats.org/officeDocument/2006/relationships/image" Target="../media/image80.png"/><Relationship Id="rId175" Type="http://schemas.openxmlformats.org/officeDocument/2006/relationships/customXml" Target="../ink/ink779.xml"/><Relationship Id="rId16" Type="http://schemas.openxmlformats.org/officeDocument/2006/relationships/customXml" Target="../ink/ink701.xml"/><Relationship Id="rId37" Type="http://schemas.openxmlformats.org/officeDocument/2006/relationships/image" Target="../media/image19.png"/><Relationship Id="rId58" Type="http://schemas.openxmlformats.org/officeDocument/2006/relationships/customXml" Target="../ink/ink722.xml"/><Relationship Id="rId79" Type="http://schemas.openxmlformats.org/officeDocument/2006/relationships/image" Target="../media/image40.png"/><Relationship Id="rId102" Type="http://schemas.openxmlformats.org/officeDocument/2006/relationships/customXml" Target="../ink/ink744.xml"/><Relationship Id="rId123" Type="http://schemas.openxmlformats.org/officeDocument/2006/relationships/customXml" Target="../ink/ink753.xml"/><Relationship Id="rId144" Type="http://schemas.openxmlformats.org/officeDocument/2006/relationships/image" Target="../media/image75.png"/><Relationship Id="rId90" Type="http://schemas.openxmlformats.org/officeDocument/2006/relationships/customXml" Target="../ink/ink738.xml"/><Relationship Id="rId165" Type="http://schemas.openxmlformats.org/officeDocument/2006/relationships/customXml" Target="../ink/ink774.xml"/><Relationship Id="rId186" Type="http://schemas.openxmlformats.org/officeDocument/2006/relationships/customXml" Target="../ink/ink784.xml"/><Relationship Id="rId27" Type="http://schemas.openxmlformats.org/officeDocument/2006/relationships/image" Target="../media/image14.png"/><Relationship Id="rId48" Type="http://schemas.openxmlformats.org/officeDocument/2006/relationships/customXml" Target="../ink/ink717.xml"/><Relationship Id="rId69" Type="http://schemas.openxmlformats.org/officeDocument/2006/relationships/image" Target="../media/image35.png"/><Relationship Id="rId113" Type="http://schemas.openxmlformats.org/officeDocument/2006/relationships/customXml" Target="../ink/ink748.xml"/><Relationship Id="rId134" Type="http://schemas.openxmlformats.org/officeDocument/2006/relationships/image" Target="../media/image70.png"/><Relationship Id="rId80" Type="http://schemas.openxmlformats.org/officeDocument/2006/relationships/customXml" Target="../ink/ink733.xml"/><Relationship Id="rId155" Type="http://schemas.openxmlformats.org/officeDocument/2006/relationships/customXml" Target="../ink/ink769.xml"/><Relationship Id="rId176" Type="http://schemas.openxmlformats.org/officeDocument/2006/relationships/image" Target="../media/image91.png"/><Relationship Id="rId17" Type="http://schemas.openxmlformats.org/officeDocument/2006/relationships/image" Target="../media/image98.png"/><Relationship Id="rId38" Type="http://schemas.openxmlformats.org/officeDocument/2006/relationships/customXml" Target="../ink/ink712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image" Target="../media/image65.png"/><Relationship Id="rId70" Type="http://schemas.openxmlformats.org/officeDocument/2006/relationships/customXml" Target="../ink/ink728.xml"/><Relationship Id="rId91" Type="http://schemas.openxmlformats.org/officeDocument/2006/relationships/image" Target="../media/image46.png"/><Relationship Id="rId145" Type="http://schemas.openxmlformats.org/officeDocument/2006/relationships/customXml" Target="../ink/ink764.xml"/><Relationship Id="rId166" Type="http://schemas.openxmlformats.org/officeDocument/2006/relationships/image" Target="../media/image86.png"/><Relationship Id="rId187" Type="http://schemas.openxmlformats.org/officeDocument/2006/relationships/image" Target="../media/image57.png"/><Relationship Id="rId1" Type="http://schemas.openxmlformats.org/officeDocument/2006/relationships/tags" Target="../tags/tag11.xml"/><Relationship Id="rId28" Type="http://schemas.openxmlformats.org/officeDocument/2006/relationships/customXml" Target="../ink/ink707.xml"/><Relationship Id="rId49" Type="http://schemas.openxmlformats.org/officeDocument/2006/relationships/image" Target="../media/image25.png"/><Relationship Id="rId11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9.xml"/><Relationship Id="rId21" Type="http://schemas.openxmlformats.org/officeDocument/2006/relationships/image" Target="../media/image11.png"/><Relationship Id="rId42" Type="http://schemas.openxmlformats.org/officeDocument/2006/relationships/customXml" Target="../ink/ink803.xml"/><Relationship Id="rId63" Type="http://schemas.openxmlformats.org/officeDocument/2006/relationships/image" Target="../media/image32.png"/><Relationship Id="rId84" Type="http://schemas.openxmlformats.org/officeDocument/2006/relationships/customXml" Target="../ink/ink824.xml"/><Relationship Id="rId138" Type="http://schemas.openxmlformats.org/officeDocument/2006/relationships/image" Target="../media/image72.png"/><Relationship Id="rId159" Type="http://schemas.openxmlformats.org/officeDocument/2006/relationships/customXml" Target="../ink/ink860.xml"/><Relationship Id="rId170" Type="http://schemas.openxmlformats.org/officeDocument/2006/relationships/image" Target="../media/image88.png"/><Relationship Id="rId107" Type="http://schemas.openxmlformats.org/officeDocument/2006/relationships/image" Target="../media/image54.png"/><Relationship Id="rId11" Type="http://schemas.openxmlformats.org/officeDocument/2006/relationships/image" Target="../media/image253.png"/><Relationship Id="rId32" Type="http://schemas.openxmlformats.org/officeDocument/2006/relationships/customXml" Target="../ink/ink798.xml"/><Relationship Id="rId53" Type="http://schemas.openxmlformats.org/officeDocument/2006/relationships/image" Target="../media/image27.png"/><Relationship Id="rId74" Type="http://schemas.openxmlformats.org/officeDocument/2006/relationships/customXml" Target="../ink/ink819.xml"/><Relationship Id="rId128" Type="http://schemas.openxmlformats.org/officeDocument/2006/relationships/image" Target="../media/image67.png"/><Relationship Id="rId149" Type="http://schemas.openxmlformats.org/officeDocument/2006/relationships/customXml" Target="../ink/ink855.xml"/><Relationship Id="rId95" Type="http://schemas.openxmlformats.org/officeDocument/2006/relationships/image" Target="../media/image48.png"/><Relationship Id="rId160" Type="http://schemas.openxmlformats.org/officeDocument/2006/relationships/image" Target="../media/image83.png"/><Relationship Id="rId181" Type="http://schemas.openxmlformats.org/officeDocument/2006/relationships/customXml" Target="../ink/ink871.xml"/><Relationship Id="rId22" Type="http://schemas.openxmlformats.org/officeDocument/2006/relationships/customXml" Target="../ink/ink793.xml"/><Relationship Id="rId43" Type="http://schemas.openxmlformats.org/officeDocument/2006/relationships/image" Target="../media/image22.png"/><Relationship Id="rId64" Type="http://schemas.openxmlformats.org/officeDocument/2006/relationships/customXml" Target="../ink/ink814.xml"/><Relationship Id="rId118" Type="http://schemas.openxmlformats.org/officeDocument/2006/relationships/image" Target="../media/image62.png"/><Relationship Id="rId139" Type="http://schemas.openxmlformats.org/officeDocument/2006/relationships/customXml" Target="../ink/ink850.xml"/><Relationship Id="rId85" Type="http://schemas.openxmlformats.org/officeDocument/2006/relationships/image" Target="../media/image43.png"/><Relationship Id="rId150" Type="http://schemas.openxmlformats.org/officeDocument/2006/relationships/image" Target="../media/image78.png"/><Relationship Id="rId171" Type="http://schemas.openxmlformats.org/officeDocument/2006/relationships/customXml" Target="../ink/ink866.xml"/><Relationship Id="rId12" Type="http://schemas.openxmlformats.org/officeDocument/2006/relationships/customXml" Target="../ink/ink788.xml"/><Relationship Id="rId33" Type="http://schemas.openxmlformats.org/officeDocument/2006/relationships/image" Target="../media/image17.png"/><Relationship Id="rId108" Type="http://schemas.openxmlformats.org/officeDocument/2006/relationships/customXml" Target="../ink/ink836.xml"/><Relationship Id="rId129" Type="http://schemas.openxmlformats.org/officeDocument/2006/relationships/customXml" Target="../ink/ink845.xml"/><Relationship Id="rId54" Type="http://schemas.openxmlformats.org/officeDocument/2006/relationships/customXml" Target="../ink/ink809.xml"/><Relationship Id="rId75" Type="http://schemas.openxmlformats.org/officeDocument/2006/relationships/image" Target="../media/image38.png"/><Relationship Id="rId96" Type="http://schemas.openxmlformats.org/officeDocument/2006/relationships/customXml" Target="../ink/ink830.xml"/><Relationship Id="rId140" Type="http://schemas.openxmlformats.org/officeDocument/2006/relationships/image" Target="../media/image73.png"/><Relationship Id="rId161" Type="http://schemas.openxmlformats.org/officeDocument/2006/relationships/customXml" Target="../ink/ink861.xml"/><Relationship Id="rId23" Type="http://schemas.openxmlformats.org/officeDocument/2006/relationships/image" Target="../media/image12.png"/><Relationship Id="rId119" Type="http://schemas.openxmlformats.org/officeDocument/2006/relationships/customXml" Target="../ink/ink840.xml"/><Relationship Id="rId44" Type="http://schemas.openxmlformats.org/officeDocument/2006/relationships/customXml" Target="../ink/ink804.xml"/><Relationship Id="rId60" Type="http://schemas.openxmlformats.org/officeDocument/2006/relationships/customXml" Target="../ink/ink812.xml"/><Relationship Id="rId65" Type="http://schemas.openxmlformats.org/officeDocument/2006/relationships/image" Target="../media/image33.png"/><Relationship Id="rId81" Type="http://schemas.openxmlformats.org/officeDocument/2006/relationships/image" Target="../media/image41.png"/><Relationship Id="rId86" Type="http://schemas.openxmlformats.org/officeDocument/2006/relationships/customXml" Target="../ink/ink825.xml"/><Relationship Id="rId130" Type="http://schemas.openxmlformats.org/officeDocument/2006/relationships/image" Target="../media/image68.png"/><Relationship Id="rId135" Type="http://schemas.openxmlformats.org/officeDocument/2006/relationships/customXml" Target="../ink/ink848.xml"/><Relationship Id="rId151" Type="http://schemas.openxmlformats.org/officeDocument/2006/relationships/customXml" Target="../ink/ink856.xml"/><Relationship Id="rId156" Type="http://schemas.openxmlformats.org/officeDocument/2006/relationships/image" Target="../media/image81.png"/><Relationship Id="rId177" Type="http://schemas.openxmlformats.org/officeDocument/2006/relationships/customXml" Target="../ink/ink869.xml"/><Relationship Id="rId172" Type="http://schemas.openxmlformats.org/officeDocument/2006/relationships/image" Target="../media/image89.png"/><Relationship Id="rId13" Type="http://schemas.openxmlformats.org/officeDocument/2006/relationships/image" Target="../media/image710.png"/><Relationship Id="rId18" Type="http://schemas.openxmlformats.org/officeDocument/2006/relationships/customXml" Target="../ink/ink791.xml"/><Relationship Id="rId39" Type="http://schemas.openxmlformats.org/officeDocument/2006/relationships/image" Target="../media/image20.png"/><Relationship Id="rId34" Type="http://schemas.openxmlformats.org/officeDocument/2006/relationships/customXml" Target="../ink/ink799.xml"/><Relationship Id="rId50" Type="http://schemas.openxmlformats.org/officeDocument/2006/relationships/customXml" Target="../ink/ink807.xml"/><Relationship Id="rId55" Type="http://schemas.openxmlformats.org/officeDocument/2006/relationships/image" Target="../media/image28.png"/><Relationship Id="rId76" Type="http://schemas.openxmlformats.org/officeDocument/2006/relationships/customXml" Target="../ink/ink820.xml"/><Relationship Id="rId97" Type="http://schemas.openxmlformats.org/officeDocument/2006/relationships/image" Target="../media/image49.png"/><Relationship Id="rId104" Type="http://schemas.openxmlformats.org/officeDocument/2006/relationships/customXml" Target="../ink/ink834.xml"/><Relationship Id="rId120" Type="http://schemas.openxmlformats.org/officeDocument/2006/relationships/image" Target="../media/image63.png"/><Relationship Id="rId125" Type="http://schemas.openxmlformats.org/officeDocument/2006/relationships/customXml" Target="../ink/ink843.xml"/><Relationship Id="rId141" Type="http://schemas.openxmlformats.org/officeDocument/2006/relationships/customXml" Target="../ink/ink851.xml"/><Relationship Id="rId146" Type="http://schemas.openxmlformats.org/officeDocument/2006/relationships/image" Target="../media/image76.png"/><Relationship Id="rId167" Type="http://schemas.openxmlformats.org/officeDocument/2006/relationships/customXml" Target="../ink/ink864.xml"/><Relationship Id="rId188" Type="http://schemas.openxmlformats.org/officeDocument/2006/relationships/customXml" Target="../ink/ink874.xml"/><Relationship Id="rId71" Type="http://schemas.openxmlformats.org/officeDocument/2006/relationships/image" Target="../media/image36.png"/><Relationship Id="rId92" Type="http://schemas.openxmlformats.org/officeDocument/2006/relationships/customXml" Target="../ink/ink828.xml"/><Relationship Id="rId162" Type="http://schemas.openxmlformats.org/officeDocument/2006/relationships/image" Target="../media/image84.png"/><Relationship Id="rId18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5.png"/><Relationship Id="rId24" Type="http://schemas.openxmlformats.org/officeDocument/2006/relationships/customXml" Target="../ink/ink794.xml"/><Relationship Id="rId40" Type="http://schemas.openxmlformats.org/officeDocument/2006/relationships/customXml" Target="../ink/ink802.xml"/><Relationship Id="rId45" Type="http://schemas.openxmlformats.org/officeDocument/2006/relationships/image" Target="../media/image23.png"/><Relationship Id="rId66" Type="http://schemas.openxmlformats.org/officeDocument/2006/relationships/customXml" Target="../ink/ink815.xml"/><Relationship Id="rId87" Type="http://schemas.openxmlformats.org/officeDocument/2006/relationships/image" Target="../media/image44.png"/><Relationship Id="rId115" Type="http://schemas.openxmlformats.org/officeDocument/2006/relationships/customXml" Target="../ink/ink838.xml"/><Relationship Id="rId131" Type="http://schemas.openxmlformats.org/officeDocument/2006/relationships/customXml" Target="../ink/ink846.xml"/><Relationship Id="rId136" Type="http://schemas.openxmlformats.org/officeDocument/2006/relationships/image" Target="../media/image71.png"/><Relationship Id="rId157" Type="http://schemas.openxmlformats.org/officeDocument/2006/relationships/customXml" Target="../ink/ink859.xml"/><Relationship Id="rId178" Type="http://schemas.openxmlformats.org/officeDocument/2006/relationships/image" Target="../media/image92.png"/><Relationship Id="rId61" Type="http://schemas.openxmlformats.org/officeDocument/2006/relationships/image" Target="../media/image31.png"/><Relationship Id="rId82" Type="http://schemas.openxmlformats.org/officeDocument/2006/relationships/customXml" Target="../ink/ink823.xml"/><Relationship Id="rId152" Type="http://schemas.openxmlformats.org/officeDocument/2006/relationships/image" Target="../media/image79.png"/><Relationship Id="rId173" Type="http://schemas.openxmlformats.org/officeDocument/2006/relationships/customXml" Target="../ink/ink867.xml"/><Relationship Id="rId19" Type="http://schemas.openxmlformats.org/officeDocument/2006/relationships/image" Target="../media/image10.png"/><Relationship Id="rId14" Type="http://schemas.openxmlformats.org/officeDocument/2006/relationships/customXml" Target="../ink/ink789.xml"/><Relationship Id="rId30" Type="http://schemas.openxmlformats.org/officeDocument/2006/relationships/customXml" Target="../ink/ink797.xml"/><Relationship Id="rId35" Type="http://schemas.openxmlformats.org/officeDocument/2006/relationships/image" Target="../media/image18.png"/><Relationship Id="rId56" Type="http://schemas.openxmlformats.org/officeDocument/2006/relationships/customXml" Target="../ink/ink810.xml"/><Relationship Id="rId77" Type="http://schemas.openxmlformats.org/officeDocument/2006/relationships/image" Target="../media/image39.png"/><Relationship Id="rId100" Type="http://schemas.openxmlformats.org/officeDocument/2006/relationships/customXml" Target="../ink/ink832.xml"/><Relationship Id="rId105" Type="http://schemas.openxmlformats.org/officeDocument/2006/relationships/image" Target="../media/image53.png"/><Relationship Id="rId126" Type="http://schemas.openxmlformats.org/officeDocument/2006/relationships/image" Target="../media/image66.png"/><Relationship Id="rId147" Type="http://schemas.openxmlformats.org/officeDocument/2006/relationships/customXml" Target="../ink/ink854.xml"/><Relationship Id="rId168" Type="http://schemas.openxmlformats.org/officeDocument/2006/relationships/image" Target="../media/image87.png"/><Relationship Id="rId51" Type="http://schemas.openxmlformats.org/officeDocument/2006/relationships/image" Target="../media/image26.png"/><Relationship Id="rId72" Type="http://schemas.openxmlformats.org/officeDocument/2006/relationships/customXml" Target="../ink/ink818.xml"/><Relationship Id="rId93" Type="http://schemas.openxmlformats.org/officeDocument/2006/relationships/image" Target="../media/image47.png"/><Relationship Id="rId98" Type="http://schemas.openxmlformats.org/officeDocument/2006/relationships/customXml" Target="../ink/ink831.xml"/><Relationship Id="rId121" Type="http://schemas.openxmlformats.org/officeDocument/2006/relationships/customXml" Target="../ink/ink841.xml"/><Relationship Id="rId142" Type="http://schemas.openxmlformats.org/officeDocument/2006/relationships/image" Target="../media/image74.png"/><Relationship Id="rId163" Type="http://schemas.openxmlformats.org/officeDocument/2006/relationships/customXml" Target="../ink/ink862.xml"/><Relationship Id="rId184" Type="http://schemas.openxmlformats.org/officeDocument/2006/relationships/customXml" Target="../ink/ink872.xml"/><Relationship Id="rId189" Type="http://schemas.openxmlformats.org/officeDocument/2006/relationships/image" Target="../media/image58.png"/><Relationship Id="rId3" Type="http://schemas.openxmlformats.org/officeDocument/2006/relationships/notesSlide" Target="../notesSlides/notesSlide16.xml"/><Relationship Id="rId25" Type="http://schemas.openxmlformats.org/officeDocument/2006/relationships/image" Target="../media/image13.png"/><Relationship Id="rId46" Type="http://schemas.openxmlformats.org/officeDocument/2006/relationships/customXml" Target="../ink/ink805.xml"/><Relationship Id="rId67" Type="http://schemas.openxmlformats.org/officeDocument/2006/relationships/image" Target="../media/image34.png"/><Relationship Id="rId116" Type="http://schemas.openxmlformats.org/officeDocument/2006/relationships/image" Target="../media/image61.png"/><Relationship Id="rId137" Type="http://schemas.openxmlformats.org/officeDocument/2006/relationships/customXml" Target="../ink/ink849.xml"/><Relationship Id="rId158" Type="http://schemas.openxmlformats.org/officeDocument/2006/relationships/image" Target="../media/image82.png"/><Relationship Id="rId20" Type="http://schemas.openxmlformats.org/officeDocument/2006/relationships/customXml" Target="../ink/ink792.xml"/><Relationship Id="rId41" Type="http://schemas.openxmlformats.org/officeDocument/2006/relationships/image" Target="../media/image21.png"/><Relationship Id="rId62" Type="http://schemas.openxmlformats.org/officeDocument/2006/relationships/customXml" Target="../ink/ink813.xml"/><Relationship Id="rId83" Type="http://schemas.openxmlformats.org/officeDocument/2006/relationships/image" Target="../media/image42.png"/><Relationship Id="rId88" Type="http://schemas.openxmlformats.org/officeDocument/2006/relationships/customXml" Target="../ink/ink826.xml"/><Relationship Id="rId132" Type="http://schemas.openxmlformats.org/officeDocument/2006/relationships/image" Target="../media/image69.png"/><Relationship Id="rId153" Type="http://schemas.openxmlformats.org/officeDocument/2006/relationships/customXml" Target="../ink/ink857.xml"/><Relationship Id="rId174" Type="http://schemas.openxmlformats.org/officeDocument/2006/relationships/image" Target="../media/image90.png"/><Relationship Id="rId179" Type="http://schemas.openxmlformats.org/officeDocument/2006/relationships/customXml" Target="../ink/ink870.xml"/><Relationship Id="rId190" Type="http://schemas.openxmlformats.org/officeDocument/2006/relationships/image" Target="../media/image2510.png"/><Relationship Id="rId15" Type="http://schemas.openxmlformats.org/officeDocument/2006/relationships/image" Target="../media/image810.png"/><Relationship Id="rId36" Type="http://schemas.openxmlformats.org/officeDocument/2006/relationships/customXml" Target="../ink/ink800.xml"/><Relationship Id="rId57" Type="http://schemas.openxmlformats.org/officeDocument/2006/relationships/image" Target="../media/image29.png"/><Relationship Id="rId106" Type="http://schemas.openxmlformats.org/officeDocument/2006/relationships/customXml" Target="../ink/ink835.xml"/><Relationship Id="rId127" Type="http://schemas.openxmlformats.org/officeDocument/2006/relationships/customXml" Target="../ink/ink844.xml"/><Relationship Id="rId10" Type="http://schemas.openxmlformats.org/officeDocument/2006/relationships/customXml" Target="../ink/ink787.xml"/><Relationship Id="rId31" Type="http://schemas.openxmlformats.org/officeDocument/2006/relationships/image" Target="../media/image16.png"/><Relationship Id="rId52" Type="http://schemas.openxmlformats.org/officeDocument/2006/relationships/customXml" Target="../ink/ink808.xml"/><Relationship Id="rId73" Type="http://schemas.openxmlformats.org/officeDocument/2006/relationships/image" Target="../media/image37.png"/><Relationship Id="rId78" Type="http://schemas.openxmlformats.org/officeDocument/2006/relationships/customXml" Target="../ink/ink821.xml"/><Relationship Id="rId94" Type="http://schemas.openxmlformats.org/officeDocument/2006/relationships/customXml" Target="../ink/ink829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image" Target="../media/image64.png"/><Relationship Id="rId143" Type="http://schemas.openxmlformats.org/officeDocument/2006/relationships/customXml" Target="../ink/ink852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865.xml"/><Relationship Id="rId185" Type="http://schemas.openxmlformats.org/officeDocument/2006/relationships/image" Target="../media/image56.png"/><Relationship Id="rId4" Type="http://schemas.openxmlformats.org/officeDocument/2006/relationships/customXml" Target="../ink/ink786.xml"/><Relationship Id="rId9" Type="http://schemas.openxmlformats.org/officeDocument/2006/relationships/image" Target="../media/image512.png"/><Relationship Id="rId180" Type="http://schemas.openxmlformats.org/officeDocument/2006/relationships/image" Target="../media/image93.png"/><Relationship Id="rId26" Type="http://schemas.openxmlformats.org/officeDocument/2006/relationships/customXml" Target="../ink/ink795.xml"/><Relationship Id="rId47" Type="http://schemas.openxmlformats.org/officeDocument/2006/relationships/image" Target="../media/image24.png"/><Relationship Id="rId68" Type="http://schemas.openxmlformats.org/officeDocument/2006/relationships/customXml" Target="../ink/ink816.xml"/><Relationship Id="rId89" Type="http://schemas.openxmlformats.org/officeDocument/2006/relationships/image" Target="../media/image45.png"/><Relationship Id="rId112" Type="http://schemas.openxmlformats.org/officeDocument/2006/relationships/image" Target="../media/image59.png"/><Relationship Id="rId133" Type="http://schemas.openxmlformats.org/officeDocument/2006/relationships/customXml" Target="../ink/ink847.xml"/><Relationship Id="rId154" Type="http://schemas.openxmlformats.org/officeDocument/2006/relationships/image" Target="../media/image80.png"/><Relationship Id="rId175" Type="http://schemas.openxmlformats.org/officeDocument/2006/relationships/customXml" Target="../ink/ink868.xml"/><Relationship Id="rId16" Type="http://schemas.openxmlformats.org/officeDocument/2006/relationships/customXml" Target="../ink/ink790.xml"/><Relationship Id="rId37" Type="http://schemas.openxmlformats.org/officeDocument/2006/relationships/image" Target="../media/image19.png"/><Relationship Id="rId58" Type="http://schemas.openxmlformats.org/officeDocument/2006/relationships/customXml" Target="../ink/ink811.xml"/><Relationship Id="rId79" Type="http://schemas.openxmlformats.org/officeDocument/2006/relationships/image" Target="../media/image40.png"/><Relationship Id="rId102" Type="http://schemas.openxmlformats.org/officeDocument/2006/relationships/customXml" Target="../ink/ink833.xml"/><Relationship Id="rId123" Type="http://schemas.openxmlformats.org/officeDocument/2006/relationships/customXml" Target="../ink/ink842.xml"/><Relationship Id="rId144" Type="http://schemas.openxmlformats.org/officeDocument/2006/relationships/image" Target="../media/image75.png"/><Relationship Id="rId90" Type="http://schemas.openxmlformats.org/officeDocument/2006/relationships/customXml" Target="../ink/ink827.xml"/><Relationship Id="rId165" Type="http://schemas.openxmlformats.org/officeDocument/2006/relationships/customXml" Target="../ink/ink863.xml"/><Relationship Id="rId186" Type="http://schemas.openxmlformats.org/officeDocument/2006/relationships/customXml" Target="../ink/ink873.xml"/><Relationship Id="rId27" Type="http://schemas.openxmlformats.org/officeDocument/2006/relationships/image" Target="../media/image14.png"/><Relationship Id="rId48" Type="http://schemas.openxmlformats.org/officeDocument/2006/relationships/customXml" Target="../ink/ink806.xml"/><Relationship Id="rId69" Type="http://schemas.openxmlformats.org/officeDocument/2006/relationships/image" Target="../media/image35.png"/><Relationship Id="rId113" Type="http://schemas.openxmlformats.org/officeDocument/2006/relationships/customXml" Target="../ink/ink837.xml"/><Relationship Id="rId134" Type="http://schemas.openxmlformats.org/officeDocument/2006/relationships/image" Target="../media/image70.png"/><Relationship Id="rId80" Type="http://schemas.openxmlformats.org/officeDocument/2006/relationships/customXml" Target="../ink/ink822.xml"/><Relationship Id="rId155" Type="http://schemas.openxmlformats.org/officeDocument/2006/relationships/customXml" Target="../ink/ink858.xml"/><Relationship Id="rId176" Type="http://schemas.openxmlformats.org/officeDocument/2006/relationships/image" Target="../media/image91.png"/><Relationship Id="rId17" Type="http://schemas.openxmlformats.org/officeDocument/2006/relationships/image" Target="../media/image98.png"/><Relationship Id="rId38" Type="http://schemas.openxmlformats.org/officeDocument/2006/relationships/customXml" Target="../ink/ink801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image" Target="../media/image65.png"/><Relationship Id="rId70" Type="http://schemas.openxmlformats.org/officeDocument/2006/relationships/customXml" Target="../ink/ink817.xml"/><Relationship Id="rId91" Type="http://schemas.openxmlformats.org/officeDocument/2006/relationships/image" Target="../media/image46.png"/><Relationship Id="rId145" Type="http://schemas.openxmlformats.org/officeDocument/2006/relationships/customXml" Target="../ink/ink853.xml"/><Relationship Id="rId166" Type="http://schemas.openxmlformats.org/officeDocument/2006/relationships/image" Target="../media/image86.png"/><Relationship Id="rId187" Type="http://schemas.openxmlformats.org/officeDocument/2006/relationships/image" Target="../media/image57.png"/><Relationship Id="rId1" Type="http://schemas.openxmlformats.org/officeDocument/2006/relationships/tags" Target="../tags/tag12.xml"/><Relationship Id="rId28" Type="http://schemas.openxmlformats.org/officeDocument/2006/relationships/customXml" Target="../ink/ink796.xml"/><Relationship Id="rId49" Type="http://schemas.openxmlformats.org/officeDocument/2006/relationships/image" Target="../media/image25.png"/><Relationship Id="rId11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6.png"/><Relationship Id="rId21" Type="http://schemas.openxmlformats.org/officeDocument/2006/relationships/image" Target="../media/image258.png"/><Relationship Id="rId42" Type="http://schemas.openxmlformats.org/officeDocument/2006/relationships/customXml" Target="../ink/ink892.xml"/><Relationship Id="rId63" Type="http://schemas.openxmlformats.org/officeDocument/2006/relationships/image" Target="../media/image279.png"/><Relationship Id="rId84" Type="http://schemas.openxmlformats.org/officeDocument/2006/relationships/customXml" Target="../ink/ink913.xml"/><Relationship Id="rId138" Type="http://schemas.openxmlformats.org/officeDocument/2006/relationships/customXml" Target="../ink/ink940.xml"/><Relationship Id="rId159" Type="http://schemas.openxmlformats.org/officeDocument/2006/relationships/image" Target="../media/image327.png"/><Relationship Id="rId170" Type="http://schemas.openxmlformats.org/officeDocument/2006/relationships/customXml" Target="../ink/ink956.xml"/><Relationship Id="rId107" Type="http://schemas.openxmlformats.org/officeDocument/2006/relationships/image" Target="../media/image301.png"/><Relationship Id="rId11" Type="http://schemas.openxmlformats.org/officeDocument/2006/relationships/image" Target="../media/image253.png"/><Relationship Id="rId32" Type="http://schemas.openxmlformats.org/officeDocument/2006/relationships/customXml" Target="../ink/ink887.xml"/><Relationship Id="rId53" Type="http://schemas.openxmlformats.org/officeDocument/2006/relationships/image" Target="../media/image274.png"/><Relationship Id="rId74" Type="http://schemas.openxmlformats.org/officeDocument/2006/relationships/customXml" Target="../ink/ink908.xml"/><Relationship Id="rId128" Type="http://schemas.openxmlformats.org/officeDocument/2006/relationships/customXml" Target="../ink/ink935.xml"/><Relationship Id="rId149" Type="http://schemas.openxmlformats.org/officeDocument/2006/relationships/image" Target="../media/image322.png"/><Relationship Id="rId95" Type="http://schemas.openxmlformats.org/officeDocument/2006/relationships/image" Target="../media/image295.png"/><Relationship Id="rId160" Type="http://schemas.openxmlformats.org/officeDocument/2006/relationships/customXml" Target="../ink/ink951.xml"/><Relationship Id="rId181" Type="http://schemas.openxmlformats.org/officeDocument/2006/relationships/image" Target="../media/image338.png"/><Relationship Id="rId22" Type="http://schemas.openxmlformats.org/officeDocument/2006/relationships/customXml" Target="../ink/ink882.xml"/><Relationship Id="rId43" Type="http://schemas.openxmlformats.org/officeDocument/2006/relationships/image" Target="../media/image269.png"/><Relationship Id="rId64" Type="http://schemas.openxmlformats.org/officeDocument/2006/relationships/customXml" Target="../ink/ink903.xml"/><Relationship Id="rId118" Type="http://schemas.openxmlformats.org/officeDocument/2006/relationships/customXml" Target="../ink/ink930.xml"/><Relationship Id="rId139" Type="http://schemas.openxmlformats.org/officeDocument/2006/relationships/image" Target="../media/image317.png"/><Relationship Id="rId85" Type="http://schemas.openxmlformats.org/officeDocument/2006/relationships/image" Target="../media/image290.png"/><Relationship Id="rId150" Type="http://schemas.openxmlformats.org/officeDocument/2006/relationships/customXml" Target="../ink/ink946.xml"/><Relationship Id="rId171" Type="http://schemas.openxmlformats.org/officeDocument/2006/relationships/image" Target="../media/image333.png"/><Relationship Id="rId12" Type="http://schemas.openxmlformats.org/officeDocument/2006/relationships/customXml" Target="../ink/ink877.xml"/><Relationship Id="rId33" Type="http://schemas.openxmlformats.org/officeDocument/2006/relationships/image" Target="../media/image264.png"/><Relationship Id="rId108" Type="http://schemas.openxmlformats.org/officeDocument/2006/relationships/customXml" Target="../ink/ink925.xml"/><Relationship Id="rId129" Type="http://schemas.openxmlformats.org/officeDocument/2006/relationships/image" Target="../media/image312.png"/><Relationship Id="rId54" Type="http://schemas.openxmlformats.org/officeDocument/2006/relationships/customXml" Target="../ink/ink898.xml"/><Relationship Id="rId75" Type="http://schemas.openxmlformats.org/officeDocument/2006/relationships/image" Target="../media/image285.png"/><Relationship Id="rId96" Type="http://schemas.openxmlformats.org/officeDocument/2006/relationships/customXml" Target="../ink/ink919.xml"/><Relationship Id="rId140" Type="http://schemas.openxmlformats.org/officeDocument/2006/relationships/customXml" Target="../ink/ink941.xml"/><Relationship Id="rId161" Type="http://schemas.openxmlformats.org/officeDocument/2006/relationships/image" Target="../media/image328.png"/><Relationship Id="rId182" Type="http://schemas.openxmlformats.org/officeDocument/2006/relationships/customXml" Target="../ink/ink962.xml"/><Relationship Id="rId23" Type="http://schemas.openxmlformats.org/officeDocument/2006/relationships/image" Target="../media/image259.png"/><Relationship Id="rId119" Type="http://schemas.openxmlformats.org/officeDocument/2006/relationships/image" Target="../media/image307.png"/><Relationship Id="rId44" Type="http://schemas.openxmlformats.org/officeDocument/2006/relationships/customXml" Target="../ink/ink893.xml"/><Relationship Id="rId60" Type="http://schemas.openxmlformats.org/officeDocument/2006/relationships/customXml" Target="../ink/ink901.xml"/><Relationship Id="rId65" Type="http://schemas.openxmlformats.org/officeDocument/2006/relationships/image" Target="../media/image280.png"/><Relationship Id="rId81" Type="http://schemas.openxmlformats.org/officeDocument/2006/relationships/image" Target="../media/image288.png"/><Relationship Id="rId86" Type="http://schemas.openxmlformats.org/officeDocument/2006/relationships/customXml" Target="../ink/ink914.xml"/><Relationship Id="rId130" Type="http://schemas.openxmlformats.org/officeDocument/2006/relationships/customXml" Target="../ink/ink936.xml"/><Relationship Id="rId135" Type="http://schemas.openxmlformats.org/officeDocument/2006/relationships/image" Target="../media/image315.png"/><Relationship Id="rId151" Type="http://schemas.openxmlformats.org/officeDocument/2006/relationships/image" Target="../media/image323.png"/><Relationship Id="rId156" Type="http://schemas.openxmlformats.org/officeDocument/2006/relationships/customXml" Target="../ink/ink949.xml"/><Relationship Id="rId177" Type="http://schemas.openxmlformats.org/officeDocument/2006/relationships/image" Target="../media/image336.png"/><Relationship Id="rId172" Type="http://schemas.openxmlformats.org/officeDocument/2006/relationships/customXml" Target="../ink/ink957.xml"/><Relationship Id="rId13" Type="http://schemas.openxmlformats.org/officeDocument/2006/relationships/image" Target="../media/image2540.png"/><Relationship Id="rId18" Type="http://schemas.openxmlformats.org/officeDocument/2006/relationships/customXml" Target="../ink/ink880.xml"/><Relationship Id="rId39" Type="http://schemas.openxmlformats.org/officeDocument/2006/relationships/image" Target="../media/image267.png"/><Relationship Id="rId109" Type="http://schemas.openxmlformats.org/officeDocument/2006/relationships/image" Target="../media/image302.png"/><Relationship Id="rId34" Type="http://schemas.openxmlformats.org/officeDocument/2006/relationships/customXml" Target="../ink/ink888.xml"/><Relationship Id="rId50" Type="http://schemas.openxmlformats.org/officeDocument/2006/relationships/customXml" Target="../ink/ink896.xml"/><Relationship Id="rId55" Type="http://schemas.openxmlformats.org/officeDocument/2006/relationships/image" Target="../media/image275.png"/><Relationship Id="rId76" Type="http://schemas.openxmlformats.org/officeDocument/2006/relationships/customXml" Target="../ink/ink909.xml"/><Relationship Id="rId97" Type="http://schemas.openxmlformats.org/officeDocument/2006/relationships/image" Target="../media/image296.png"/><Relationship Id="rId104" Type="http://schemas.openxmlformats.org/officeDocument/2006/relationships/customXml" Target="../ink/ink923.xml"/><Relationship Id="rId120" Type="http://schemas.openxmlformats.org/officeDocument/2006/relationships/customXml" Target="../ink/ink931.xml"/><Relationship Id="rId125" Type="http://schemas.openxmlformats.org/officeDocument/2006/relationships/image" Target="../media/image310.png"/><Relationship Id="rId141" Type="http://schemas.openxmlformats.org/officeDocument/2006/relationships/image" Target="../media/image318.png"/><Relationship Id="rId146" Type="http://schemas.openxmlformats.org/officeDocument/2006/relationships/customXml" Target="../ink/ink944.xml"/><Relationship Id="rId167" Type="http://schemas.openxmlformats.org/officeDocument/2006/relationships/image" Target="../media/image331.png"/><Relationship Id="rId71" Type="http://schemas.openxmlformats.org/officeDocument/2006/relationships/image" Target="../media/image283.png"/><Relationship Id="rId92" Type="http://schemas.openxmlformats.org/officeDocument/2006/relationships/customXml" Target="../ink/ink917.xml"/><Relationship Id="rId162" Type="http://schemas.openxmlformats.org/officeDocument/2006/relationships/customXml" Target="../ink/ink952.xml"/><Relationship Id="rId183" Type="http://schemas.openxmlformats.org/officeDocument/2006/relationships/image" Target="../media/image339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62.png"/><Relationship Id="rId24" Type="http://schemas.openxmlformats.org/officeDocument/2006/relationships/customXml" Target="../ink/ink883.xml"/><Relationship Id="rId40" Type="http://schemas.openxmlformats.org/officeDocument/2006/relationships/customXml" Target="../ink/ink891.xml"/><Relationship Id="rId45" Type="http://schemas.openxmlformats.org/officeDocument/2006/relationships/image" Target="../media/image270.png"/><Relationship Id="rId66" Type="http://schemas.openxmlformats.org/officeDocument/2006/relationships/customXml" Target="../ink/ink904.xml"/><Relationship Id="rId87" Type="http://schemas.openxmlformats.org/officeDocument/2006/relationships/image" Target="../media/image291.png"/><Relationship Id="rId110" Type="http://schemas.openxmlformats.org/officeDocument/2006/relationships/customXml" Target="../ink/ink926.xml"/><Relationship Id="rId115" Type="http://schemas.openxmlformats.org/officeDocument/2006/relationships/image" Target="../media/image305.png"/><Relationship Id="rId131" Type="http://schemas.openxmlformats.org/officeDocument/2006/relationships/image" Target="../media/image313.png"/><Relationship Id="rId136" Type="http://schemas.openxmlformats.org/officeDocument/2006/relationships/customXml" Target="../ink/ink939.xml"/><Relationship Id="rId157" Type="http://schemas.openxmlformats.org/officeDocument/2006/relationships/image" Target="../media/image326.png"/><Relationship Id="rId178" Type="http://schemas.openxmlformats.org/officeDocument/2006/relationships/customXml" Target="../ink/ink960.xml"/><Relationship Id="rId61" Type="http://schemas.openxmlformats.org/officeDocument/2006/relationships/image" Target="../media/image278.png"/><Relationship Id="rId82" Type="http://schemas.openxmlformats.org/officeDocument/2006/relationships/customXml" Target="../ink/ink912.xml"/><Relationship Id="rId152" Type="http://schemas.openxmlformats.org/officeDocument/2006/relationships/customXml" Target="../ink/ink947.xml"/><Relationship Id="rId173" Type="http://schemas.openxmlformats.org/officeDocument/2006/relationships/image" Target="../media/image334.png"/><Relationship Id="rId19" Type="http://schemas.openxmlformats.org/officeDocument/2006/relationships/image" Target="../media/image257.png"/><Relationship Id="rId14" Type="http://schemas.openxmlformats.org/officeDocument/2006/relationships/customXml" Target="../ink/ink878.xml"/><Relationship Id="rId30" Type="http://schemas.openxmlformats.org/officeDocument/2006/relationships/customXml" Target="../ink/ink886.xml"/><Relationship Id="rId35" Type="http://schemas.openxmlformats.org/officeDocument/2006/relationships/image" Target="../media/image265.png"/><Relationship Id="rId56" Type="http://schemas.openxmlformats.org/officeDocument/2006/relationships/customXml" Target="../ink/ink899.xml"/><Relationship Id="rId77" Type="http://schemas.openxmlformats.org/officeDocument/2006/relationships/image" Target="../media/image286.png"/><Relationship Id="rId100" Type="http://schemas.openxmlformats.org/officeDocument/2006/relationships/customXml" Target="../ink/ink921.xml"/><Relationship Id="rId105" Type="http://schemas.openxmlformats.org/officeDocument/2006/relationships/image" Target="../media/image300.png"/><Relationship Id="rId126" Type="http://schemas.openxmlformats.org/officeDocument/2006/relationships/customXml" Target="../ink/ink934.xml"/><Relationship Id="rId147" Type="http://schemas.openxmlformats.org/officeDocument/2006/relationships/image" Target="../media/image321.png"/><Relationship Id="rId168" Type="http://schemas.openxmlformats.org/officeDocument/2006/relationships/customXml" Target="../ink/ink955.xml"/><Relationship Id="rId51" Type="http://schemas.openxmlformats.org/officeDocument/2006/relationships/image" Target="../media/image273.png"/><Relationship Id="rId72" Type="http://schemas.openxmlformats.org/officeDocument/2006/relationships/customXml" Target="../ink/ink907.xml"/><Relationship Id="rId93" Type="http://schemas.openxmlformats.org/officeDocument/2006/relationships/image" Target="../media/image294.png"/><Relationship Id="rId98" Type="http://schemas.openxmlformats.org/officeDocument/2006/relationships/customXml" Target="../ink/ink920.xml"/><Relationship Id="rId121" Type="http://schemas.openxmlformats.org/officeDocument/2006/relationships/image" Target="../media/image308.png"/><Relationship Id="rId142" Type="http://schemas.openxmlformats.org/officeDocument/2006/relationships/customXml" Target="../ink/ink942.xml"/><Relationship Id="rId163" Type="http://schemas.openxmlformats.org/officeDocument/2006/relationships/image" Target="../media/image329.png"/><Relationship Id="rId184" Type="http://schemas.openxmlformats.org/officeDocument/2006/relationships/customXml" Target="../ink/ink963.xml"/><Relationship Id="rId3" Type="http://schemas.openxmlformats.org/officeDocument/2006/relationships/notesSlide" Target="../notesSlides/notesSlide17.xml"/><Relationship Id="rId25" Type="http://schemas.openxmlformats.org/officeDocument/2006/relationships/image" Target="../media/image260.png"/><Relationship Id="rId46" Type="http://schemas.openxmlformats.org/officeDocument/2006/relationships/customXml" Target="../ink/ink894.xml"/><Relationship Id="rId67" Type="http://schemas.openxmlformats.org/officeDocument/2006/relationships/image" Target="../media/image281.png"/><Relationship Id="rId116" Type="http://schemas.openxmlformats.org/officeDocument/2006/relationships/customXml" Target="../ink/ink929.xml"/><Relationship Id="rId137" Type="http://schemas.openxmlformats.org/officeDocument/2006/relationships/image" Target="../media/image316.png"/><Relationship Id="rId158" Type="http://schemas.openxmlformats.org/officeDocument/2006/relationships/customXml" Target="../ink/ink950.xml"/><Relationship Id="rId20" Type="http://schemas.openxmlformats.org/officeDocument/2006/relationships/customXml" Target="../ink/ink881.xml"/><Relationship Id="rId41" Type="http://schemas.openxmlformats.org/officeDocument/2006/relationships/image" Target="../media/image268.png"/><Relationship Id="rId62" Type="http://schemas.openxmlformats.org/officeDocument/2006/relationships/customXml" Target="../ink/ink902.xml"/><Relationship Id="rId83" Type="http://schemas.openxmlformats.org/officeDocument/2006/relationships/image" Target="../media/image289.png"/><Relationship Id="rId88" Type="http://schemas.openxmlformats.org/officeDocument/2006/relationships/customXml" Target="../ink/ink915.xml"/><Relationship Id="rId111" Type="http://schemas.openxmlformats.org/officeDocument/2006/relationships/image" Target="../media/image303.png"/><Relationship Id="rId132" Type="http://schemas.openxmlformats.org/officeDocument/2006/relationships/customXml" Target="../ink/ink937.xml"/><Relationship Id="rId153" Type="http://schemas.openxmlformats.org/officeDocument/2006/relationships/image" Target="../media/image324.png"/><Relationship Id="rId174" Type="http://schemas.openxmlformats.org/officeDocument/2006/relationships/customXml" Target="../ink/ink958.xml"/><Relationship Id="rId179" Type="http://schemas.openxmlformats.org/officeDocument/2006/relationships/image" Target="../media/image337.png"/><Relationship Id="rId15" Type="http://schemas.openxmlformats.org/officeDocument/2006/relationships/image" Target="../media/image2550.png"/><Relationship Id="rId36" Type="http://schemas.openxmlformats.org/officeDocument/2006/relationships/customXml" Target="../ink/ink889.xml"/><Relationship Id="rId57" Type="http://schemas.openxmlformats.org/officeDocument/2006/relationships/image" Target="../media/image276.png"/><Relationship Id="rId106" Type="http://schemas.openxmlformats.org/officeDocument/2006/relationships/customXml" Target="../ink/ink924.xml"/><Relationship Id="rId127" Type="http://schemas.openxmlformats.org/officeDocument/2006/relationships/image" Target="../media/image311.png"/><Relationship Id="rId10" Type="http://schemas.openxmlformats.org/officeDocument/2006/relationships/customXml" Target="../ink/ink876.xml"/><Relationship Id="rId31" Type="http://schemas.openxmlformats.org/officeDocument/2006/relationships/image" Target="../media/image263.png"/><Relationship Id="rId52" Type="http://schemas.openxmlformats.org/officeDocument/2006/relationships/customXml" Target="../ink/ink897.xml"/><Relationship Id="rId73" Type="http://schemas.openxmlformats.org/officeDocument/2006/relationships/image" Target="../media/image284.png"/><Relationship Id="rId78" Type="http://schemas.openxmlformats.org/officeDocument/2006/relationships/customXml" Target="../ink/ink910.xml"/><Relationship Id="rId94" Type="http://schemas.openxmlformats.org/officeDocument/2006/relationships/customXml" Target="../ink/ink918.xml"/><Relationship Id="rId99" Type="http://schemas.openxmlformats.org/officeDocument/2006/relationships/image" Target="../media/image297.png"/><Relationship Id="rId101" Type="http://schemas.openxmlformats.org/officeDocument/2006/relationships/image" Target="../media/image298.png"/><Relationship Id="rId122" Type="http://schemas.openxmlformats.org/officeDocument/2006/relationships/customXml" Target="../ink/ink932.xml"/><Relationship Id="rId143" Type="http://schemas.openxmlformats.org/officeDocument/2006/relationships/image" Target="../media/image319.png"/><Relationship Id="rId148" Type="http://schemas.openxmlformats.org/officeDocument/2006/relationships/customXml" Target="../ink/ink945.xml"/><Relationship Id="rId164" Type="http://schemas.openxmlformats.org/officeDocument/2006/relationships/customXml" Target="../ink/ink953.xml"/><Relationship Id="rId169" Type="http://schemas.openxmlformats.org/officeDocument/2006/relationships/image" Target="../media/image332.png"/><Relationship Id="rId185" Type="http://schemas.openxmlformats.org/officeDocument/2006/relationships/image" Target="../media/image340.png"/><Relationship Id="rId4" Type="http://schemas.openxmlformats.org/officeDocument/2006/relationships/customXml" Target="../ink/ink875.xml"/><Relationship Id="rId9" Type="http://schemas.openxmlformats.org/officeDocument/2006/relationships/image" Target="../media/image2520.png"/><Relationship Id="rId180" Type="http://schemas.openxmlformats.org/officeDocument/2006/relationships/customXml" Target="../ink/ink961.xml"/><Relationship Id="rId26" Type="http://schemas.openxmlformats.org/officeDocument/2006/relationships/customXml" Target="../ink/ink884.xml"/><Relationship Id="rId47" Type="http://schemas.openxmlformats.org/officeDocument/2006/relationships/image" Target="../media/image271.png"/><Relationship Id="rId68" Type="http://schemas.openxmlformats.org/officeDocument/2006/relationships/customXml" Target="../ink/ink905.xml"/><Relationship Id="rId89" Type="http://schemas.openxmlformats.org/officeDocument/2006/relationships/image" Target="../media/image292.png"/><Relationship Id="rId112" Type="http://schemas.openxmlformats.org/officeDocument/2006/relationships/customXml" Target="../ink/ink927.xml"/><Relationship Id="rId133" Type="http://schemas.openxmlformats.org/officeDocument/2006/relationships/image" Target="../media/image314.png"/><Relationship Id="rId154" Type="http://schemas.openxmlformats.org/officeDocument/2006/relationships/customXml" Target="../ink/ink948.xml"/><Relationship Id="rId175" Type="http://schemas.openxmlformats.org/officeDocument/2006/relationships/image" Target="../media/image335.png"/><Relationship Id="rId16" Type="http://schemas.openxmlformats.org/officeDocument/2006/relationships/customXml" Target="../ink/ink879.xml"/><Relationship Id="rId37" Type="http://schemas.openxmlformats.org/officeDocument/2006/relationships/image" Target="../media/image266.png"/><Relationship Id="rId58" Type="http://schemas.openxmlformats.org/officeDocument/2006/relationships/customXml" Target="../ink/ink900.xml"/><Relationship Id="rId79" Type="http://schemas.openxmlformats.org/officeDocument/2006/relationships/image" Target="../media/image287.png"/><Relationship Id="rId102" Type="http://schemas.openxmlformats.org/officeDocument/2006/relationships/customXml" Target="../ink/ink922.xml"/><Relationship Id="rId123" Type="http://schemas.openxmlformats.org/officeDocument/2006/relationships/image" Target="../media/image309.png"/><Relationship Id="rId144" Type="http://schemas.openxmlformats.org/officeDocument/2006/relationships/customXml" Target="../ink/ink943.xml"/><Relationship Id="rId90" Type="http://schemas.openxmlformats.org/officeDocument/2006/relationships/customXml" Target="../ink/ink916.xml"/><Relationship Id="rId165" Type="http://schemas.openxmlformats.org/officeDocument/2006/relationships/image" Target="../media/image330.png"/><Relationship Id="rId27" Type="http://schemas.openxmlformats.org/officeDocument/2006/relationships/image" Target="../media/image261.png"/><Relationship Id="rId48" Type="http://schemas.openxmlformats.org/officeDocument/2006/relationships/customXml" Target="../ink/ink895.xml"/><Relationship Id="rId69" Type="http://schemas.openxmlformats.org/officeDocument/2006/relationships/image" Target="../media/image282.png"/><Relationship Id="rId113" Type="http://schemas.openxmlformats.org/officeDocument/2006/relationships/image" Target="../media/image304.png"/><Relationship Id="rId134" Type="http://schemas.openxmlformats.org/officeDocument/2006/relationships/customXml" Target="../ink/ink938.xml"/><Relationship Id="rId80" Type="http://schemas.openxmlformats.org/officeDocument/2006/relationships/customXml" Target="../ink/ink911.xml"/><Relationship Id="rId155" Type="http://schemas.openxmlformats.org/officeDocument/2006/relationships/image" Target="../media/image325.png"/><Relationship Id="rId176" Type="http://schemas.openxmlformats.org/officeDocument/2006/relationships/customXml" Target="../ink/ink959.xml"/><Relationship Id="rId17" Type="http://schemas.openxmlformats.org/officeDocument/2006/relationships/image" Target="../media/image2560.png"/><Relationship Id="rId38" Type="http://schemas.openxmlformats.org/officeDocument/2006/relationships/customXml" Target="../ink/ink890.xml"/><Relationship Id="rId59" Type="http://schemas.openxmlformats.org/officeDocument/2006/relationships/image" Target="../media/image277.png"/><Relationship Id="rId103" Type="http://schemas.openxmlformats.org/officeDocument/2006/relationships/image" Target="../media/image299.png"/><Relationship Id="rId124" Type="http://schemas.openxmlformats.org/officeDocument/2006/relationships/customXml" Target="../ink/ink933.xml"/><Relationship Id="rId70" Type="http://schemas.openxmlformats.org/officeDocument/2006/relationships/customXml" Target="../ink/ink906.xml"/><Relationship Id="rId91" Type="http://schemas.openxmlformats.org/officeDocument/2006/relationships/image" Target="../media/image293.png"/><Relationship Id="rId145" Type="http://schemas.openxmlformats.org/officeDocument/2006/relationships/image" Target="../media/image320.png"/><Relationship Id="rId166" Type="http://schemas.openxmlformats.org/officeDocument/2006/relationships/customXml" Target="../ink/ink954.xml"/><Relationship Id="rId1" Type="http://schemas.openxmlformats.org/officeDocument/2006/relationships/tags" Target="../tags/tag13.xml"/><Relationship Id="rId28" Type="http://schemas.openxmlformats.org/officeDocument/2006/relationships/customXml" Target="../ink/ink885.xml"/><Relationship Id="rId49" Type="http://schemas.openxmlformats.org/officeDocument/2006/relationships/image" Target="../media/image272.png"/><Relationship Id="rId114" Type="http://schemas.openxmlformats.org/officeDocument/2006/relationships/customXml" Target="../ink/ink928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6.png"/><Relationship Id="rId21" Type="http://schemas.openxmlformats.org/officeDocument/2006/relationships/image" Target="../media/image258.png"/><Relationship Id="rId42" Type="http://schemas.openxmlformats.org/officeDocument/2006/relationships/customXml" Target="../ink/ink981.xml"/><Relationship Id="rId63" Type="http://schemas.openxmlformats.org/officeDocument/2006/relationships/image" Target="../media/image279.png"/><Relationship Id="rId84" Type="http://schemas.openxmlformats.org/officeDocument/2006/relationships/customXml" Target="../ink/ink1002.xml"/><Relationship Id="rId138" Type="http://schemas.openxmlformats.org/officeDocument/2006/relationships/customXml" Target="../ink/ink1029.xml"/><Relationship Id="rId159" Type="http://schemas.openxmlformats.org/officeDocument/2006/relationships/image" Target="../media/image327.png"/><Relationship Id="rId170" Type="http://schemas.openxmlformats.org/officeDocument/2006/relationships/customXml" Target="../ink/ink1045.xml"/><Relationship Id="rId107" Type="http://schemas.openxmlformats.org/officeDocument/2006/relationships/image" Target="../media/image301.png"/><Relationship Id="rId11" Type="http://schemas.openxmlformats.org/officeDocument/2006/relationships/image" Target="../media/image253.png"/><Relationship Id="rId32" Type="http://schemas.openxmlformats.org/officeDocument/2006/relationships/customXml" Target="../ink/ink976.xml"/><Relationship Id="rId53" Type="http://schemas.openxmlformats.org/officeDocument/2006/relationships/image" Target="../media/image274.png"/><Relationship Id="rId74" Type="http://schemas.openxmlformats.org/officeDocument/2006/relationships/customXml" Target="../ink/ink997.xml"/><Relationship Id="rId128" Type="http://schemas.openxmlformats.org/officeDocument/2006/relationships/customXml" Target="../ink/ink1024.xml"/><Relationship Id="rId149" Type="http://schemas.openxmlformats.org/officeDocument/2006/relationships/image" Target="../media/image322.png"/><Relationship Id="rId95" Type="http://schemas.openxmlformats.org/officeDocument/2006/relationships/image" Target="../media/image295.png"/><Relationship Id="rId160" Type="http://schemas.openxmlformats.org/officeDocument/2006/relationships/customXml" Target="../ink/ink1040.xml"/><Relationship Id="rId181" Type="http://schemas.openxmlformats.org/officeDocument/2006/relationships/image" Target="../media/image338.png"/><Relationship Id="rId22" Type="http://schemas.openxmlformats.org/officeDocument/2006/relationships/customXml" Target="../ink/ink971.xml"/><Relationship Id="rId43" Type="http://schemas.openxmlformats.org/officeDocument/2006/relationships/image" Target="../media/image269.png"/><Relationship Id="rId64" Type="http://schemas.openxmlformats.org/officeDocument/2006/relationships/customXml" Target="../ink/ink992.xml"/><Relationship Id="rId118" Type="http://schemas.openxmlformats.org/officeDocument/2006/relationships/customXml" Target="../ink/ink1019.xml"/><Relationship Id="rId139" Type="http://schemas.openxmlformats.org/officeDocument/2006/relationships/image" Target="../media/image317.png"/><Relationship Id="rId85" Type="http://schemas.openxmlformats.org/officeDocument/2006/relationships/image" Target="../media/image290.png"/><Relationship Id="rId150" Type="http://schemas.openxmlformats.org/officeDocument/2006/relationships/customXml" Target="../ink/ink1035.xml"/><Relationship Id="rId171" Type="http://schemas.openxmlformats.org/officeDocument/2006/relationships/image" Target="../media/image333.png"/><Relationship Id="rId12" Type="http://schemas.openxmlformats.org/officeDocument/2006/relationships/customXml" Target="../ink/ink966.xml"/><Relationship Id="rId33" Type="http://schemas.openxmlformats.org/officeDocument/2006/relationships/image" Target="../media/image264.png"/><Relationship Id="rId108" Type="http://schemas.openxmlformats.org/officeDocument/2006/relationships/customXml" Target="../ink/ink1014.xml"/><Relationship Id="rId129" Type="http://schemas.openxmlformats.org/officeDocument/2006/relationships/image" Target="../media/image312.png"/><Relationship Id="rId54" Type="http://schemas.openxmlformats.org/officeDocument/2006/relationships/customXml" Target="../ink/ink987.xml"/><Relationship Id="rId75" Type="http://schemas.openxmlformats.org/officeDocument/2006/relationships/image" Target="../media/image285.png"/><Relationship Id="rId96" Type="http://schemas.openxmlformats.org/officeDocument/2006/relationships/customXml" Target="../ink/ink1008.xml"/><Relationship Id="rId140" Type="http://schemas.openxmlformats.org/officeDocument/2006/relationships/customXml" Target="../ink/ink1030.xml"/><Relationship Id="rId161" Type="http://schemas.openxmlformats.org/officeDocument/2006/relationships/image" Target="../media/image328.png"/><Relationship Id="rId182" Type="http://schemas.openxmlformats.org/officeDocument/2006/relationships/customXml" Target="../ink/ink1051.xml"/><Relationship Id="rId23" Type="http://schemas.openxmlformats.org/officeDocument/2006/relationships/image" Target="../media/image259.png"/><Relationship Id="rId119" Type="http://schemas.openxmlformats.org/officeDocument/2006/relationships/image" Target="../media/image307.png"/><Relationship Id="rId44" Type="http://schemas.openxmlformats.org/officeDocument/2006/relationships/customXml" Target="../ink/ink982.xml"/><Relationship Id="rId60" Type="http://schemas.openxmlformats.org/officeDocument/2006/relationships/customXml" Target="../ink/ink990.xml"/><Relationship Id="rId65" Type="http://schemas.openxmlformats.org/officeDocument/2006/relationships/image" Target="../media/image280.png"/><Relationship Id="rId81" Type="http://schemas.openxmlformats.org/officeDocument/2006/relationships/image" Target="../media/image288.png"/><Relationship Id="rId86" Type="http://schemas.openxmlformats.org/officeDocument/2006/relationships/customXml" Target="../ink/ink1003.xml"/><Relationship Id="rId130" Type="http://schemas.openxmlformats.org/officeDocument/2006/relationships/customXml" Target="../ink/ink1025.xml"/><Relationship Id="rId135" Type="http://schemas.openxmlformats.org/officeDocument/2006/relationships/image" Target="../media/image315.png"/><Relationship Id="rId151" Type="http://schemas.openxmlformats.org/officeDocument/2006/relationships/image" Target="../media/image323.png"/><Relationship Id="rId156" Type="http://schemas.openxmlformats.org/officeDocument/2006/relationships/customXml" Target="../ink/ink1038.xml"/><Relationship Id="rId177" Type="http://schemas.openxmlformats.org/officeDocument/2006/relationships/image" Target="../media/image336.png"/><Relationship Id="rId172" Type="http://schemas.openxmlformats.org/officeDocument/2006/relationships/customXml" Target="../ink/ink1046.xml"/><Relationship Id="rId13" Type="http://schemas.openxmlformats.org/officeDocument/2006/relationships/image" Target="../media/image2540.png"/><Relationship Id="rId18" Type="http://schemas.openxmlformats.org/officeDocument/2006/relationships/customXml" Target="../ink/ink969.xml"/><Relationship Id="rId39" Type="http://schemas.openxmlformats.org/officeDocument/2006/relationships/image" Target="../media/image267.png"/><Relationship Id="rId109" Type="http://schemas.openxmlformats.org/officeDocument/2006/relationships/image" Target="../media/image302.png"/><Relationship Id="rId34" Type="http://schemas.openxmlformats.org/officeDocument/2006/relationships/customXml" Target="../ink/ink977.xml"/><Relationship Id="rId50" Type="http://schemas.openxmlformats.org/officeDocument/2006/relationships/customXml" Target="../ink/ink985.xml"/><Relationship Id="rId55" Type="http://schemas.openxmlformats.org/officeDocument/2006/relationships/image" Target="../media/image275.png"/><Relationship Id="rId76" Type="http://schemas.openxmlformats.org/officeDocument/2006/relationships/customXml" Target="../ink/ink998.xml"/><Relationship Id="rId97" Type="http://schemas.openxmlformats.org/officeDocument/2006/relationships/image" Target="../media/image296.png"/><Relationship Id="rId104" Type="http://schemas.openxmlformats.org/officeDocument/2006/relationships/customXml" Target="../ink/ink1012.xml"/><Relationship Id="rId120" Type="http://schemas.openxmlformats.org/officeDocument/2006/relationships/customXml" Target="../ink/ink1020.xml"/><Relationship Id="rId125" Type="http://schemas.openxmlformats.org/officeDocument/2006/relationships/image" Target="../media/image310.png"/><Relationship Id="rId141" Type="http://schemas.openxmlformats.org/officeDocument/2006/relationships/image" Target="../media/image318.png"/><Relationship Id="rId146" Type="http://schemas.openxmlformats.org/officeDocument/2006/relationships/customXml" Target="../ink/ink1033.xml"/><Relationship Id="rId167" Type="http://schemas.openxmlformats.org/officeDocument/2006/relationships/image" Target="../media/image331.png"/><Relationship Id="rId71" Type="http://schemas.openxmlformats.org/officeDocument/2006/relationships/image" Target="../media/image283.png"/><Relationship Id="rId92" Type="http://schemas.openxmlformats.org/officeDocument/2006/relationships/customXml" Target="../ink/ink1006.xml"/><Relationship Id="rId162" Type="http://schemas.openxmlformats.org/officeDocument/2006/relationships/customXml" Target="../ink/ink1041.xml"/><Relationship Id="rId183" Type="http://schemas.openxmlformats.org/officeDocument/2006/relationships/image" Target="../media/image339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62.png"/><Relationship Id="rId24" Type="http://schemas.openxmlformats.org/officeDocument/2006/relationships/customXml" Target="../ink/ink972.xml"/><Relationship Id="rId40" Type="http://schemas.openxmlformats.org/officeDocument/2006/relationships/customXml" Target="../ink/ink980.xml"/><Relationship Id="rId45" Type="http://schemas.openxmlformats.org/officeDocument/2006/relationships/image" Target="../media/image270.png"/><Relationship Id="rId66" Type="http://schemas.openxmlformats.org/officeDocument/2006/relationships/customXml" Target="../ink/ink993.xml"/><Relationship Id="rId87" Type="http://schemas.openxmlformats.org/officeDocument/2006/relationships/image" Target="../media/image291.png"/><Relationship Id="rId110" Type="http://schemas.openxmlformats.org/officeDocument/2006/relationships/customXml" Target="../ink/ink1015.xml"/><Relationship Id="rId115" Type="http://schemas.openxmlformats.org/officeDocument/2006/relationships/image" Target="../media/image305.png"/><Relationship Id="rId131" Type="http://schemas.openxmlformats.org/officeDocument/2006/relationships/image" Target="../media/image313.png"/><Relationship Id="rId136" Type="http://schemas.openxmlformats.org/officeDocument/2006/relationships/customXml" Target="../ink/ink1028.xml"/><Relationship Id="rId157" Type="http://schemas.openxmlformats.org/officeDocument/2006/relationships/image" Target="../media/image326.png"/><Relationship Id="rId178" Type="http://schemas.openxmlformats.org/officeDocument/2006/relationships/customXml" Target="../ink/ink1049.xml"/><Relationship Id="rId61" Type="http://schemas.openxmlformats.org/officeDocument/2006/relationships/image" Target="../media/image278.png"/><Relationship Id="rId82" Type="http://schemas.openxmlformats.org/officeDocument/2006/relationships/customXml" Target="../ink/ink1001.xml"/><Relationship Id="rId152" Type="http://schemas.openxmlformats.org/officeDocument/2006/relationships/customXml" Target="../ink/ink1036.xml"/><Relationship Id="rId173" Type="http://schemas.openxmlformats.org/officeDocument/2006/relationships/image" Target="../media/image334.png"/><Relationship Id="rId19" Type="http://schemas.openxmlformats.org/officeDocument/2006/relationships/image" Target="../media/image257.png"/><Relationship Id="rId14" Type="http://schemas.openxmlformats.org/officeDocument/2006/relationships/customXml" Target="../ink/ink967.xml"/><Relationship Id="rId30" Type="http://schemas.openxmlformats.org/officeDocument/2006/relationships/customXml" Target="../ink/ink975.xml"/><Relationship Id="rId35" Type="http://schemas.openxmlformats.org/officeDocument/2006/relationships/image" Target="../media/image265.png"/><Relationship Id="rId56" Type="http://schemas.openxmlformats.org/officeDocument/2006/relationships/customXml" Target="../ink/ink988.xml"/><Relationship Id="rId77" Type="http://schemas.openxmlformats.org/officeDocument/2006/relationships/image" Target="../media/image286.png"/><Relationship Id="rId100" Type="http://schemas.openxmlformats.org/officeDocument/2006/relationships/customXml" Target="../ink/ink1010.xml"/><Relationship Id="rId105" Type="http://schemas.openxmlformats.org/officeDocument/2006/relationships/image" Target="../media/image300.png"/><Relationship Id="rId126" Type="http://schemas.openxmlformats.org/officeDocument/2006/relationships/customXml" Target="../ink/ink1023.xml"/><Relationship Id="rId147" Type="http://schemas.openxmlformats.org/officeDocument/2006/relationships/image" Target="../media/image321.png"/><Relationship Id="rId168" Type="http://schemas.openxmlformats.org/officeDocument/2006/relationships/customXml" Target="../ink/ink1044.xml"/><Relationship Id="rId51" Type="http://schemas.openxmlformats.org/officeDocument/2006/relationships/image" Target="../media/image273.png"/><Relationship Id="rId72" Type="http://schemas.openxmlformats.org/officeDocument/2006/relationships/customXml" Target="../ink/ink996.xml"/><Relationship Id="rId93" Type="http://schemas.openxmlformats.org/officeDocument/2006/relationships/image" Target="../media/image294.png"/><Relationship Id="rId98" Type="http://schemas.openxmlformats.org/officeDocument/2006/relationships/customXml" Target="../ink/ink1009.xml"/><Relationship Id="rId121" Type="http://schemas.openxmlformats.org/officeDocument/2006/relationships/image" Target="../media/image308.png"/><Relationship Id="rId142" Type="http://schemas.openxmlformats.org/officeDocument/2006/relationships/customXml" Target="../ink/ink1031.xml"/><Relationship Id="rId163" Type="http://schemas.openxmlformats.org/officeDocument/2006/relationships/image" Target="../media/image329.png"/><Relationship Id="rId184" Type="http://schemas.openxmlformats.org/officeDocument/2006/relationships/customXml" Target="../ink/ink1052.xml"/><Relationship Id="rId3" Type="http://schemas.openxmlformats.org/officeDocument/2006/relationships/notesSlide" Target="../notesSlides/notesSlide18.xml"/><Relationship Id="rId25" Type="http://schemas.openxmlformats.org/officeDocument/2006/relationships/image" Target="../media/image260.png"/><Relationship Id="rId46" Type="http://schemas.openxmlformats.org/officeDocument/2006/relationships/customXml" Target="../ink/ink983.xml"/><Relationship Id="rId67" Type="http://schemas.openxmlformats.org/officeDocument/2006/relationships/image" Target="../media/image281.png"/><Relationship Id="rId116" Type="http://schemas.openxmlformats.org/officeDocument/2006/relationships/customXml" Target="../ink/ink1018.xml"/><Relationship Id="rId137" Type="http://schemas.openxmlformats.org/officeDocument/2006/relationships/image" Target="../media/image316.png"/><Relationship Id="rId158" Type="http://schemas.openxmlformats.org/officeDocument/2006/relationships/customXml" Target="../ink/ink1039.xml"/><Relationship Id="rId20" Type="http://schemas.openxmlformats.org/officeDocument/2006/relationships/customXml" Target="../ink/ink970.xml"/><Relationship Id="rId41" Type="http://schemas.openxmlformats.org/officeDocument/2006/relationships/image" Target="../media/image268.png"/><Relationship Id="rId62" Type="http://schemas.openxmlformats.org/officeDocument/2006/relationships/customXml" Target="../ink/ink991.xml"/><Relationship Id="rId83" Type="http://schemas.openxmlformats.org/officeDocument/2006/relationships/image" Target="../media/image289.png"/><Relationship Id="rId88" Type="http://schemas.openxmlformats.org/officeDocument/2006/relationships/customXml" Target="../ink/ink1004.xml"/><Relationship Id="rId111" Type="http://schemas.openxmlformats.org/officeDocument/2006/relationships/image" Target="../media/image303.png"/><Relationship Id="rId132" Type="http://schemas.openxmlformats.org/officeDocument/2006/relationships/customXml" Target="../ink/ink1026.xml"/><Relationship Id="rId153" Type="http://schemas.openxmlformats.org/officeDocument/2006/relationships/image" Target="../media/image324.png"/><Relationship Id="rId174" Type="http://schemas.openxmlformats.org/officeDocument/2006/relationships/customXml" Target="../ink/ink1047.xml"/><Relationship Id="rId179" Type="http://schemas.openxmlformats.org/officeDocument/2006/relationships/image" Target="../media/image337.png"/><Relationship Id="rId15" Type="http://schemas.openxmlformats.org/officeDocument/2006/relationships/image" Target="../media/image2550.png"/><Relationship Id="rId36" Type="http://schemas.openxmlformats.org/officeDocument/2006/relationships/customXml" Target="../ink/ink978.xml"/><Relationship Id="rId57" Type="http://schemas.openxmlformats.org/officeDocument/2006/relationships/image" Target="../media/image276.png"/><Relationship Id="rId106" Type="http://schemas.openxmlformats.org/officeDocument/2006/relationships/customXml" Target="../ink/ink1013.xml"/><Relationship Id="rId127" Type="http://schemas.openxmlformats.org/officeDocument/2006/relationships/image" Target="../media/image311.png"/><Relationship Id="rId10" Type="http://schemas.openxmlformats.org/officeDocument/2006/relationships/customXml" Target="../ink/ink965.xml"/><Relationship Id="rId31" Type="http://schemas.openxmlformats.org/officeDocument/2006/relationships/image" Target="../media/image263.png"/><Relationship Id="rId52" Type="http://schemas.openxmlformats.org/officeDocument/2006/relationships/customXml" Target="../ink/ink986.xml"/><Relationship Id="rId73" Type="http://schemas.openxmlformats.org/officeDocument/2006/relationships/image" Target="../media/image284.png"/><Relationship Id="rId78" Type="http://schemas.openxmlformats.org/officeDocument/2006/relationships/customXml" Target="../ink/ink999.xml"/><Relationship Id="rId94" Type="http://schemas.openxmlformats.org/officeDocument/2006/relationships/customXml" Target="../ink/ink1007.xml"/><Relationship Id="rId99" Type="http://schemas.openxmlformats.org/officeDocument/2006/relationships/image" Target="../media/image297.png"/><Relationship Id="rId101" Type="http://schemas.openxmlformats.org/officeDocument/2006/relationships/image" Target="../media/image298.png"/><Relationship Id="rId122" Type="http://schemas.openxmlformats.org/officeDocument/2006/relationships/customXml" Target="../ink/ink1021.xml"/><Relationship Id="rId143" Type="http://schemas.openxmlformats.org/officeDocument/2006/relationships/image" Target="../media/image319.png"/><Relationship Id="rId148" Type="http://schemas.openxmlformats.org/officeDocument/2006/relationships/customXml" Target="../ink/ink1034.xml"/><Relationship Id="rId164" Type="http://schemas.openxmlformats.org/officeDocument/2006/relationships/customXml" Target="../ink/ink1042.xml"/><Relationship Id="rId169" Type="http://schemas.openxmlformats.org/officeDocument/2006/relationships/image" Target="../media/image332.png"/><Relationship Id="rId185" Type="http://schemas.openxmlformats.org/officeDocument/2006/relationships/image" Target="../media/image340.png"/><Relationship Id="rId4" Type="http://schemas.openxmlformats.org/officeDocument/2006/relationships/customXml" Target="../ink/ink964.xml"/><Relationship Id="rId9" Type="http://schemas.openxmlformats.org/officeDocument/2006/relationships/image" Target="../media/image2520.png"/><Relationship Id="rId180" Type="http://schemas.openxmlformats.org/officeDocument/2006/relationships/customXml" Target="../ink/ink1050.xml"/><Relationship Id="rId26" Type="http://schemas.openxmlformats.org/officeDocument/2006/relationships/customXml" Target="../ink/ink973.xml"/><Relationship Id="rId47" Type="http://schemas.openxmlformats.org/officeDocument/2006/relationships/image" Target="../media/image271.png"/><Relationship Id="rId68" Type="http://schemas.openxmlformats.org/officeDocument/2006/relationships/customXml" Target="../ink/ink994.xml"/><Relationship Id="rId89" Type="http://schemas.openxmlformats.org/officeDocument/2006/relationships/image" Target="../media/image292.png"/><Relationship Id="rId112" Type="http://schemas.openxmlformats.org/officeDocument/2006/relationships/customXml" Target="../ink/ink1016.xml"/><Relationship Id="rId133" Type="http://schemas.openxmlformats.org/officeDocument/2006/relationships/image" Target="../media/image314.png"/><Relationship Id="rId154" Type="http://schemas.openxmlformats.org/officeDocument/2006/relationships/customXml" Target="../ink/ink1037.xml"/><Relationship Id="rId175" Type="http://schemas.openxmlformats.org/officeDocument/2006/relationships/image" Target="../media/image335.png"/><Relationship Id="rId16" Type="http://schemas.openxmlformats.org/officeDocument/2006/relationships/customXml" Target="../ink/ink968.xml"/><Relationship Id="rId37" Type="http://schemas.openxmlformats.org/officeDocument/2006/relationships/image" Target="../media/image266.png"/><Relationship Id="rId58" Type="http://schemas.openxmlformats.org/officeDocument/2006/relationships/customXml" Target="../ink/ink989.xml"/><Relationship Id="rId79" Type="http://schemas.openxmlformats.org/officeDocument/2006/relationships/image" Target="../media/image287.png"/><Relationship Id="rId102" Type="http://schemas.openxmlformats.org/officeDocument/2006/relationships/customXml" Target="../ink/ink1011.xml"/><Relationship Id="rId123" Type="http://schemas.openxmlformats.org/officeDocument/2006/relationships/image" Target="../media/image309.png"/><Relationship Id="rId144" Type="http://schemas.openxmlformats.org/officeDocument/2006/relationships/customXml" Target="../ink/ink1032.xml"/><Relationship Id="rId90" Type="http://schemas.openxmlformats.org/officeDocument/2006/relationships/customXml" Target="../ink/ink1005.xml"/><Relationship Id="rId165" Type="http://schemas.openxmlformats.org/officeDocument/2006/relationships/image" Target="../media/image330.png"/><Relationship Id="rId186" Type="http://schemas.openxmlformats.org/officeDocument/2006/relationships/image" Target="../media/image108.png"/><Relationship Id="rId27" Type="http://schemas.openxmlformats.org/officeDocument/2006/relationships/image" Target="../media/image261.png"/><Relationship Id="rId48" Type="http://schemas.openxmlformats.org/officeDocument/2006/relationships/customXml" Target="../ink/ink984.xml"/><Relationship Id="rId69" Type="http://schemas.openxmlformats.org/officeDocument/2006/relationships/image" Target="../media/image282.png"/><Relationship Id="rId113" Type="http://schemas.openxmlformats.org/officeDocument/2006/relationships/image" Target="../media/image304.png"/><Relationship Id="rId134" Type="http://schemas.openxmlformats.org/officeDocument/2006/relationships/customXml" Target="../ink/ink1027.xml"/><Relationship Id="rId80" Type="http://schemas.openxmlformats.org/officeDocument/2006/relationships/customXml" Target="../ink/ink1000.xml"/><Relationship Id="rId155" Type="http://schemas.openxmlformats.org/officeDocument/2006/relationships/image" Target="../media/image325.png"/><Relationship Id="rId176" Type="http://schemas.openxmlformats.org/officeDocument/2006/relationships/customXml" Target="../ink/ink1048.xml"/><Relationship Id="rId17" Type="http://schemas.openxmlformats.org/officeDocument/2006/relationships/image" Target="../media/image2560.png"/><Relationship Id="rId38" Type="http://schemas.openxmlformats.org/officeDocument/2006/relationships/customXml" Target="../ink/ink979.xml"/><Relationship Id="rId59" Type="http://schemas.openxmlformats.org/officeDocument/2006/relationships/image" Target="../media/image277.png"/><Relationship Id="rId103" Type="http://schemas.openxmlformats.org/officeDocument/2006/relationships/image" Target="../media/image299.png"/><Relationship Id="rId124" Type="http://schemas.openxmlformats.org/officeDocument/2006/relationships/customXml" Target="../ink/ink1022.xml"/><Relationship Id="rId70" Type="http://schemas.openxmlformats.org/officeDocument/2006/relationships/customXml" Target="../ink/ink995.xml"/><Relationship Id="rId91" Type="http://schemas.openxmlformats.org/officeDocument/2006/relationships/image" Target="../media/image293.png"/><Relationship Id="rId145" Type="http://schemas.openxmlformats.org/officeDocument/2006/relationships/image" Target="../media/image320.png"/><Relationship Id="rId166" Type="http://schemas.openxmlformats.org/officeDocument/2006/relationships/customXml" Target="../ink/ink1043.xml"/><Relationship Id="rId1" Type="http://schemas.openxmlformats.org/officeDocument/2006/relationships/tags" Target="../tags/tag14.xml"/><Relationship Id="rId28" Type="http://schemas.openxmlformats.org/officeDocument/2006/relationships/customXml" Target="../ink/ink974.xml"/><Relationship Id="rId49" Type="http://schemas.openxmlformats.org/officeDocument/2006/relationships/image" Target="../media/image272.png"/><Relationship Id="rId114" Type="http://schemas.openxmlformats.org/officeDocument/2006/relationships/customXml" Target="../ink/ink1017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7.xml"/><Relationship Id="rId21" Type="http://schemas.openxmlformats.org/officeDocument/2006/relationships/customXml" Target="../ink/ink1059.xml"/><Relationship Id="rId42" Type="http://schemas.openxmlformats.org/officeDocument/2006/relationships/image" Target="../media/image3440.png"/><Relationship Id="rId63" Type="http://schemas.openxmlformats.org/officeDocument/2006/relationships/customXml" Target="../ink/ink1080.xml"/><Relationship Id="rId84" Type="http://schemas.openxmlformats.org/officeDocument/2006/relationships/image" Target="../media/image365.png"/><Relationship Id="rId138" Type="http://schemas.openxmlformats.org/officeDocument/2006/relationships/image" Target="../media/image392.png"/><Relationship Id="rId159" Type="http://schemas.openxmlformats.org/officeDocument/2006/relationships/customXml" Target="../ink/ink1128.xml"/><Relationship Id="rId170" Type="http://schemas.openxmlformats.org/officeDocument/2006/relationships/image" Target="../media/image408.png"/><Relationship Id="rId107" Type="http://schemas.openxmlformats.org/officeDocument/2006/relationships/customXml" Target="../ink/ink1102.xml"/><Relationship Id="rId11" Type="http://schemas.openxmlformats.org/officeDocument/2006/relationships/customXml" Target="../ink/ink1054.xml"/><Relationship Id="rId32" Type="http://schemas.openxmlformats.org/officeDocument/2006/relationships/image" Target="../media/image16.png"/><Relationship Id="rId53" Type="http://schemas.openxmlformats.org/officeDocument/2006/relationships/customXml" Target="../ink/ink1075.xml"/><Relationship Id="rId74" Type="http://schemas.openxmlformats.org/officeDocument/2006/relationships/image" Target="../media/image360.png"/><Relationship Id="rId128" Type="http://schemas.openxmlformats.org/officeDocument/2006/relationships/image" Target="../media/image387.png"/><Relationship Id="rId149" Type="http://schemas.openxmlformats.org/officeDocument/2006/relationships/customXml" Target="../ink/ink1123.xml"/><Relationship Id="rId95" Type="http://schemas.openxmlformats.org/officeDocument/2006/relationships/customXml" Target="../ink/ink1096.xml"/><Relationship Id="rId160" Type="http://schemas.openxmlformats.org/officeDocument/2006/relationships/image" Target="../media/image403.png"/><Relationship Id="rId181" Type="http://schemas.openxmlformats.org/officeDocument/2006/relationships/customXml" Target="../ink/ink1139.xml"/><Relationship Id="rId22" Type="http://schemas.openxmlformats.org/officeDocument/2006/relationships/image" Target="../media/image11.png"/><Relationship Id="rId43" Type="http://schemas.openxmlformats.org/officeDocument/2006/relationships/customXml" Target="../ink/ink1070.xml"/><Relationship Id="rId64" Type="http://schemas.openxmlformats.org/officeDocument/2006/relationships/image" Target="../media/image355.png"/><Relationship Id="rId118" Type="http://schemas.openxmlformats.org/officeDocument/2006/relationships/image" Target="../media/image382.png"/><Relationship Id="rId139" Type="http://schemas.openxmlformats.org/officeDocument/2006/relationships/customXml" Target="../ink/ink1118.xml"/><Relationship Id="rId85" Type="http://schemas.openxmlformats.org/officeDocument/2006/relationships/customXml" Target="../ink/ink1091.xml"/><Relationship Id="rId150" Type="http://schemas.openxmlformats.org/officeDocument/2006/relationships/image" Target="../media/image398.png"/><Relationship Id="rId171" Type="http://schemas.openxmlformats.org/officeDocument/2006/relationships/customXml" Target="../ink/ink1134.xml"/><Relationship Id="rId12" Type="http://schemas.openxmlformats.org/officeDocument/2006/relationships/image" Target="../media/image253.png"/><Relationship Id="rId33" Type="http://schemas.openxmlformats.org/officeDocument/2006/relationships/customXml" Target="../ink/ink1065.xml"/><Relationship Id="rId108" Type="http://schemas.openxmlformats.org/officeDocument/2006/relationships/image" Target="../media/image377.png"/><Relationship Id="rId129" Type="http://schemas.openxmlformats.org/officeDocument/2006/relationships/customXml" Target="../ink/ink1113.xml"/><Relationship Id="rId54" Type="http://schemas.openxmlformats.org/officeDocument/2006/relationships/image" Target="../media/image350.png"/><Relationship Id="rId75" Type="http://schemas.openxmlformats.org/officeDocument/2006/relationships/customXml" Target="../ink/ink1086.xml"/><Relationship Id="rId96" Type="http://schemas.openxmlformats.org/officeDocument/2006/relationships/image" Target="../media/image371.png"/><Relationship Id="rId140" Type="http://schemas.openxmlformats.org/officeDocument/2006/relationships/image" Target="../media/image393.png"/><Relationship Id="rId161" Type="http://schemas.openxmlformats.org/officeDocument/2006/relationships/customXml" Target="../ink/ink1129.xml"/><Relationship Id="rId182" Type="http://schemas.openxmlformats.org/officeDocument/2006/relationships/image" Target="../media/image414.png"/><Relationship Id="rId23" Type="http://schemas.openxmlformats.org/officeDocument/2006/relationships/customXml" Target="../ink/ink1060.xml"/><Relationship Id="rId28" Type="http://schemas.openxmlformats.org/officeDocument/2006/relationships/image" Target="../media/image14.png"/><Relationship Id="rId49" Type="http://schemas.openxmlformats.org/officeDocument/2006/relationships/customXml" Target="../ink/ink1073.xml"/><Relationship Id="rId114" Type="http://schemas.openxmlformats.org/officeDocument/2006/relationships/image" Target="../media/image380.png"/><Relationship Id="rId119" Type="http://schemas.openxmlformats.org/officeDocument/2006/relationships/customXml" Target="../ink/ink1108.xml"/><Relationship Id="rId44" Type="http://schemas.openxmlformats.org/officeDocument/2006/relationships/image" Target="../media/image3450.png"/><Relationship Id="rId60" Type="http://schemas.openxmlformats.org/officeDocument/2006/relationships/image" Target="../media/image353.png"/><Relationship Id="rId65" Type="http://schemas.openxmlformats.org/officeDocument/2006/relationships/customXml" Target="../ink/ink1081.xml"/><Relationship Id="rId81" Type="http://schemas.openxmlformats.org/officeDocument/2006/relationships/customXml" Target="../ink/ink1089.xml"/><Relationship Id="rId86" Type="http://schemas.openxmlformats.org/officeDocument/2006/relationships/image" Target="../media/image366.png"/><Relationship Id="rId130" Type="http://schemas.openxmlformats.org/officeDocument/2006/relationships/image" Target="../media/image388.png"/><Relationship Id="rId135" Type="http://schemas.openxmlformats.org/officeDocument/2006/relationships/customXml" Target="../ink/ink1116.xml"/><Relationship Id="rId151" Type="http://schemas.openxmlformats.org/officeDocument/2006/relationships/customXml" Target="../ink/ink1124.xml"/><Relationship Id="rId156" Type="http://schemas.openxmlformats.org/officeDocument/2006/relationships/image" Target="../media/image401.png"/><Relationship Id="rId177" Type="http://schemas.openxmlformats.org/officeDocument/2006/relationships/customXml" Target="../ink/ink1137.xml"/><Relationship Id="rId172" Type="http://schemas.openxmlformats.org/officeDocument/2006/relationships/image" Target="../media/image409.png"/><Relationship Id="rId13" Type="http://schemas.openxmlformats.org/officeDocument/2006/relationships/customXml" Target="../ink/ink1055.xml"/><Relationship Id="rId18" Type="http://schemas.openxmlformats.org/officeDocument/2006/relationships/image" Target="../media/image98.png"/><Relationship Id="rId39" Type="http://schemas.openxmlformats.org/officeDocument/2006/relationships/customXml" Target="../ink/ink1068.xml"/><Relationship Id="rId109" Type="http://schemas.openxmlformats.org/officeDocument/2006/relationships/customXml" Target="../ink/ink1103.xml"/><Relationship Id="rId34" Type="http://schemas.openxmlformats.org/officeDocument/2006/relationships/image" Target="../media/image17.png"/><Relationship Id="rId50" Type="http://schemas.openxmlformats.org/officeDocument/2006/relationships/image" Target="../media/image348.png"/><Relationship Id="rId55" Type="http://schemas.openxmlformats.org/officeDocument/2006/relationships/customXml" Target="../ink/ink1076.xml"/><Relationship Id="rId76" Type="http://schemas.openxmlformats.org/officeDocument/2006/relationships/image" Target="../media/image361.png"/><Relationship Id="rId97" Type="http://schemas.openxmlformats.org/officeDocument/2006/relationships/customXml" Target="../ink/ink1097.xml"/><Relationship Id="rId104" Type="http://schemas.openxmlformats.org/officeDocument/2006/relationships/image" Target="../media/image375.png"/><Relationship Id="rId120" Type="http://schemas.openxmlformats.org/officeDocument/2006/relationships/image" Target="../media/image383.png"/><Relationship Id="rId125" Type="http://schemas.openxmlformats.org/officeDocument/2006/relationships/customXml" Target="../ink/ink1111.xml"/><Relationship Id="rId141" Type="http://schemas.openxmlformats.org/officeDocument/2006/relationships/customXml" Target="../ink/ink1119.xml"/><Relationship Id="rId146" Type="http://schemas.openxmlformats.org/officeDocument/2006/relationships/image" Target="../media/image396.png"/><Relationship Id="rId167" Type="http://schemas.openxmlformats.org/officeDocument/2006/relationships/customXml" Target="../ink/ink1132.xml"/><Relationship Id="rId71" Type="http://schemas.openxmlformats.org/officeDocument/2006/relationships/customXml" Target="../ink/ink1084.xml"/><Relationship Id="rId92" Type="http://schemas.openxmlformats.org/officeDocument/2006/relationships/image" Target="../media/image369.png"/><Relationship Id="rId162" Type="http://schemas.openxmlformats.org/officeDocument/2006/relationships/image" Target="../media/image404.png"/><Relationship Id="rId183" Type="http://schemas.openxmlformats.org/officeDocument/2006/relationships/customXml" Target="../ink/ink1140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1063.xml"/><Relationship Id="rId24" Type="http://schemas.openxmlformats.org/officeDocument/2006/relationships/image" Target="../media/image12.png"/><Relationship Id="rId40" Type="http://schemas.openxmlformats.org/officeDocument/2006/relationships/image" Target="../media/image3430.png"/><Relationship Id="rId45" Type="http://schemas.openxmlformats.org/officeDocument/2006/relationships/customXml" Target="../ink/ink1071.xml"/><Relationship Id="rId66" Type="http://schemas.openxmlformats.org/officeDocument/2006/relationships/image" Target="../media/image356.png"/><Relationship Id="rId87" Type="http://schemas.openxmlformats.org/officeDocument/2006/relationships/customXml" Target="../ink/ink1092.xml"/><Relationship Id="rId110" Type="http://schemas.openxmlformats.org/officeDocument/2006/relationships/image" Target="../media/image378.png"/><Relationship Id="rId115" Type="http://schemas.openxmlformats.org/officeDocument/2006/relationships/customXml" Target="../ink/ink1106.xml"/><Relationship Id="rId131" Type="http://schemas.openxmlformats.org/officeDocument/2006/relationships/customXml" Target="../ink/ink1114.xml"/><Relationship Id="rId136" Type="http://schemas.openxmlformats.org/officeDocument/2006/relationships/image" Target="../media/image391.png"/><Relationship Id="rId157" Type="http://schemas.openxmlformats.org/officeDocument/2006/relationships/customXml" Target="../ink/ink1127.xml"/><Relationship Id="rId178" Type="http://schemas.openxmlformats.org/officeDocument/2006/relationships/image" Target="../media/image412.png"/><Relationship Id="rId61" Type="http://schemas.openxmlformats.org/officeDocument/2006/relationships/customXml" Target="../ink/ink1079.xml"/><Relationship Id="rId82" Type="http://schemas.openxmlformats.org/officeDocument/2006/relationships/image" Target="../media/image364.png"/><Relationship Id="rId152" Type="http://schemas.openxmlformats.org/officeDocument/2006/relationships/image" Target="../media/image385.png"/><Relationship Id="rId173" Type="http://schemas.openxmlformats.org/officeDocument/2006/relationships/customXml" Target="../ink/ink1135.xml"/><Relationship Id="rId19" Type="http://schemas.openxmlformats.org/officeDocument/2006/relationships/customXml" Target="../ink/ink1058.xml"/><Relationship Id="rId14" Type="http://schemas.openxmlformats.org/officeDocument/2006/relationships/image" Target="../media/image710.png"/><Relationship Id="rId30" Type="http://schemas.openxmlformats.org/officeDocument/2006/relationships/image" Target="../media/image15.png"/><Relationship Id="rId35" Type="http://schemas.openxmlformats.org/officeDocument/2006/relationships/customXml" Target="../ink/ink1066.xml"/><Relationship Id="rId56" Type="http://schemas.openxmlformats.org/officeDocument/2006/relationships/image" Target="../media/image351.png"/><Relationship Id="rId77" Type="http://schemas.openxmlformats.org/officeDocument/2006/relationships/customXml" Target="../ink/ink1087.xml"/><Relationship Id="rId100" Type="http://schemas.openxmlformats.org/officeDocument/2006/relationships/image" Target="../media/image373.png"/><Relationship Id="rId105" Type="http://schemas.openxmlformats.org/officeDocument/2006/relationships/customXml" Target="../ink/ink1101.xml"/><Relationship Id="rId126" Type="http://schemas.openxmlformats.org/officeDocument/2006/relationships/image" Target="../media/image386.png"/><Relationship Id="rId147" Type="http://schemas.openxmlformats.org/officeDocument/2006/relationships/customXml" Target="../ink/ink1122.xml"/><Relationship Id="rId168" Type="http://schemas.openxmlformats.org/officeDocument/2006/relationships/image" Target="../media/image407.png"/><Relationship Id="rId51" Type="http://schemas.openxmlformats.org/officeDocument/2006/relationships/customXml" Target="../ink/ink1074.xml"/><Relationship Id="rId72" Type="http://schemas.openxmlformats.org/officeDocument/2006/relationships/image" Target="../media/image359.png"/><Relationship Id="rId93" Type="http://schemas.openxmlformats.org/officeDocument/2006/relationships/customXml" Target="../ink/ink1095.xml"/><Relationship Id="rId98" Type="http://schemas.openxmlformats.org/officeDocument/2006/relationships/image" Target="../media/image372.png"/><Relationship Id="rId121" Type="http://schemas.openxmlformats.org/officeDocument/2006/relationships/customXml" Target="../ink/ink1109.xml"/><Relationship Id="rId142" Type="http://schemas.openxmlformats.org/officeDocument/2006/relationships/image" Target="../media/image394.png"/><Relationship Id="rId163" Type="http://schemas.openxmlformats.org/officeDocument/2006/relationships/customXml" Target="../ink/ink1130.xml"/><Relationship Id="rId184" Type="http://schemas.openxmlformats.org/officeDocument/2006/relationships/image" Target="../media/image415.png"/><Relationship Id="rId3" Type="http://schemas.openxmlformats.org/officeDocument/2006/relationships/notesSlide" Target="../notesSlides/notesSlide19.xml"/><Relationship Id="rId25" Type="http://schemas.openxmlformats.org/officeDocument/2006/relationships/customXml" Target="../ink/ink1061.xml"/><Relationship Id="rId46" Type="http://schemas.openxmlformats.org/officeDocument/2006/relationships/image" Target="../media/image346.png"/><Relationship Id="rId67" Type="http://schemas.openxmlformats.org/officeDocument/2006/relationships/customXml" Target="../ink/ink1082.xml"/><Relationship Id="rId116" Type="http://schemas.openxmlformats.org/officeDocument/2006/relationships/image" Target="../media/image381.png"/><Relationship Id="rId137" Type="http://schemas.openxmlformats.org/officeDocument/2006/relationships/customXml" Target="../ink/ink1117.xml"/><Relationship Id="rId158" Type="http://schemas.openxmlformats.org/officeDocument/2006/relationships/image" Target="../media/image402.png"/><Relationship Id="rId20" Type="http://schemas.openxmlformats.org/officeDocument/2006/relationships/image" Target="../media/image10.png"/><Relationship Id="rId41" Type="http://schemas.openxmlformats.org/officeDocument/2006/relationships/customXml" Target="../ink/ink1069.xml"/><Relationship Id="rId62" Type="http://schemas.openxmlformats.org/officeDocument/2006/relationships/image" Target="../media/image354.png"/><Relationship Id="rId83" Type="http://schemas.openxmlformats.org/officeDocument/2006/relationships/customXml" Target="../ink/ink1090.xml"/><Relationship Id="rId88" Type="http://schemas.openxmlformats.org/officeDocument/2006/relationships/image" Target="../media/image367.png"/><Relationship Id="rId111" Type="http://schemas.openxmlformats.org/officeDocument/2006/relationships/customXml" Target="../ink/ink1104.xml"/><Relationship Id="rId132" Type="http://schemas.openxmlformats.org/officeDocument/2006/relationships/image" Target="../media/image389.png"/><Relationship Id="rId153" Type="http://schemas.openxmlformats.org/officeDocument/2006/relationships/customXml" Target="../ink/ink1125.xml"/><Relationship Id="rId174" Type="http://schemas.openxmlformats.org/officeDocument/2006/relationships/image" Target="../media/image410.png"/><Relationship Id="rId179" Type="http://schemas.openxmlformats.org/officeDocument/2006/relationships/customXml" Target="../ink/ink1138.xml"/><Relationship Id="rId15" Type="http://schemas.openxmlformats.org/officeDocument/2006/relationships/customXml" Target="../ink/ink1056.xml"/><Relationship Id="rId36" Type="http://schemas.openxmlformats.org/officeDocument/2006/relationships/image" Target="../media/image3410.png"/><Relationship Id="rId57" Type="http://schemas.openxmlformats.org/officeDocument/2006/relationships/customXml" Target="../ink/ink1077.xml"/><Relationship Id="rId106" Type="http://schemas.openxmlformats.org/officeDocument/2006/relationships/image" Target="../media/image376.png"/><Relationship Id="rId127" Type="http://schemas.openxmlformats.org/officeDocument/2006/relationships/customXml" Target="../ink/ink1112.xml"/><Relationship Id="rId10" Type="http://schemas.openxmlformats.org/officeDocument/2006/relationships/image" Target="../media/image512.png"/><Relationship Id="rId31" Type="http://schemas.openxmlformats.org/officeDocument/2006/relationships/customXml" Target="../ink/ink1064.xml"/><Relationship Id="rId52" Type="http://schemas.openxmlformats.org/officeDocument/2006/relationships/image" Target="../media/image349.png"/><Relationship Id="rId73" Type="http://schemas.openxmlformats.org/officeDocument/2006/relationships/customXml" Target="../ink/ink1085.xml"/><Relationship Id="rId78" Type="http://schemas.openxmlformats.org/officeDocument/2006/relationships/image" Target="../media/image362.png"/><Relationship Id="rId94" Type="http://schemas.openxmlformats.org/officeDocument/2006/relationships/image" Target="../media/image370.png"/><Relationship Id="rId99" Type="http://schemas.openxmlformats.org/officeDocument/2006/relationships/customXml" Target="../ink/ink1098.xml"/><Relationship Id="rId101" Type="http://schemas.openxmlformats.org/officeDocument/2006/relationships/customXml" Target="../ink/ink1099.xml"/><Relationship Id="rId122" Type="http://schemas.openxmlformats.org/officeDocument/2006/relationships/image" Target="../media/image2500.png"/><Relationship Id="rId143" Type="http://schemas.openxmlformats.org/officeDocument/2006/relationships/customXml" Target="../ink/ink1120.xml"/><Relationship Id="rId148" Type="http://schemas.openxmlformats.org/officeDocument/2006/relationships/image" Target="../media/image397.png"/><Relationship Id="rId164" Type="http://schemas.openxmlformats.org/officeDocument/2006/relationships/image" Target="../media/image405.png"/><Relationship Id="rId169" Type="http://schemas.openxmlformats.org/officeDocument/2006/relationships/customXml" Target="../ink/ink1133.xml"/><Relationship Id="rId4" Type="http://schemas.openxmlformats.org/officeDocument/2006/relationships/customXml" Target="../ink/ink1053.xml"/><Relationship Id="rId180" Type="http://schemas.openxmlformats.org/officeDocument/2006/relationships/image" Target="../media/image413.png"/><Relationship Id="rId26" Type="http://schemas.openxmlformats.org/officeDocument/2006/relationships/image" Target="../media/image13.png"/><Relationship Id="rId47" Type="http://schemas.openxmlformats.org/officeDocument/2006/relationships/customXml" Target="../ink/ink1072.xml"/><Relationship Id="rId68" Type="http://schemas.openxmlformats.org/officeDocument/2006/relationships/image" Target="../media/image357.png"/><Relationship Id="rId89" Type="http://schemas.openxmlformats.org/officeDocument/2006/relationships/customXml" Target="../ink/ink1093.xml"/><Relationship Id="rId112" Type="http://schemas.openxmlformats.org/officeDocument/2006/relationships/image" Target="../media/image379.png"/><Relationship Id="rId133" Type="http://schemas.openxmlformats.org/officeDocument/2006/relationships/customXml" Target="../ink/ink1115.xml"/><Relationship Id="rId154" Type="http://schemas.openxmlformats.org/officeDocument/2006/relationships/image" Target="../media/image400.png"/><Relationship Id="rId175" Type="http://schemas.openxmlformats.org/officeDocument/2006/relationships/customXml" Target="../ink/ink1136.xml"/><Relationship Id="rId16" Type="http://schemas.openxmlformats.org/officeDocument/2006/relationships/image" Target="../media/image810.png"/><Relationship Id="rId37" Type="http://schemas.openxmlformats.org/officeDocument/2006/relationships/customXml" Target="../ink/ink1067.xml"/><Relationship Id="rId58" Type="http://schemas.openxmlformats.org/officeDocument/2006/relationships/image" Target="../media/image352.png"/><Relationship Id="rId79" Type="http://schemas.openxmlformats.org/officeDocument/2006/relationships/customXml" Target="../ink/ink1088.xml"/><Relationship Id="rId102" Type="http://schemas.openxmlformats.org/officeDocument/2006/relationships/image" Target="../media/image374.png"/><Relationship Id="rId123" Type="http://schemas.openxmlformats.org/officeDocument/2006/relationships/customXml" Target="../ink/ink1110.xml"/><Relationship Id="rId144" Type="http://schemas.openxmlformats.org/officeDocument/2006/relationships/image" Target="../media/image395.png"/><Relationship Id="rId90" Type="http://schemas.openxmlformats.org/officeDocument/2006/relationships/image" Target="../media/image368.png"/><Relationship Id="rId165" Type="http://schemas.openxmlformats.org/officeDocument/2006/relationships/customXml" Target="../ink/ink1131.xml"/><Relationship Id="rId27" Type="http://schemas.openxmlformats.org/officeDocument/2006/relationships/customXml" Target="../ink/ink1062.xml"/><Relationship Id="rId48" Type="http://schemas.openxmlformats.org/officeDocument/2006/relationships/image" Target="../media/image347.png"/><Relationship Id="rId69" Type="http://schemas.openxmlformats.org/officeDocument/2006/relationships/customXml" Target="../ink/ink1083.xml"/><Relationship Id="rId113" Type="http://schemas.openxmlformats.org/officeDocument/2006/relationships/customXml" Target="../ink/ink1105.xml"/><Relationship Id="rId134" Type="http://schemas.openxmlformats.org/officeDocument/2006/relationships/image" Target="../media/image390.png"/><Relationship Id="rId80" Type="http://schemas.openxmlformats.org/officeDocument/2006/relationships/image" Target="../media/image363.png"/><Relationship Id="rId155" Type="http://schemas.openxmlformats.org/officeDocument/2006/relationships/customXml" Target="../ink/ink1126.xml"/><Relationship Id="rId176" Type="http://schemas.openxmlformats.org/officeDocument/2006/relationships/image" Target="../media/image411.png"/><Relationship Id="rId17" Type="http://schemas.openxmlformats.org/officeDocument/2006/relationships/customXml" Target="../ink/ink1057.xml"/><Relationship Id="rId38" Type="http://schemas.openxmlformats.org/officeDocument/2006/relationships/image" Target="../media/image3420.png"/><Relationship Id="rId59" Type="http://schemas.openxmlformats.org/officeDocument/2006/relationships/customXml" Target="../ink/ink1078.xml"/><Relationship Id="rId103" Type="http://schemas.openxmlformats.org/officeDocument/2006/relationships/customXml" Target="../ink/ink1100.xml"/><Relationship Id="rId124" Type="http://schemas.openxmlformats.org/officeDocument/2006/relationships/image" Target="../media/image384.png"/><Relationship Id="rId70" Type="http://schemas.openxmlformats.org/officeDocument/2006/relationships/image" Target="../media/image358.png"/><Relationship Id="rId91" Type="http://schemas.openxmlformats.org/officeDocument/2006/relationships/customXml" Target="../ink/ink1094.xml"/><Relationship Id="rId145" Type="http://schemas.openxmlformats.org/officeDocument/2006/relationships/customXml" Target="../ink/ink1121.xml"/><Relationship Id="rId166" Type="http://schemas.openxmlformats.org/officeDocument/2006/relationships/image" Target="../media/image406.png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9.png"/><Relationship Id="rId18" Type="http://schemas.openxmlformats.org/officeDocument/2006/relationships/customXml" Target="../ink/ink1146.xml"/><Relationship Id="rId26" Type="http://schemas.openxmlformats.org/officeDocument/2006/relationships/customXml" Target="../ink/ink1150.xml"/><Relationship Id="rId39" Type="http://schemas.openxmlformats.org/officeDocument/2006/relationships/image" Target="../media/image432.png"/><Relationship Id="rId21" Type="http://schemas.openxmlformats.org/officeDocument/2006/relationships/image" Target="../media/image423.png"/><Relationship Id="rId34" Type="http://schemas.openxmlformats.org/officeDocument/2006/relationships/customXml" Target="../ink/ink1154.xml"/><Relationship Id="rId42" Type="http://schemas.openxmlformats.org/officeDocument/2006/relationships/customXml" Target="../ink/ink1158.xml"/><Relationship Id="rId47" Type="http://schemas.openxmlformats.org/officeDocument/2006/relationships/image" Target="../media/image436.png"/><Relationship Id="rId50" Type="http://schemas.openxmlformats.org/officeDocument/2006/relationships/customXml" Target="../ink/ink1162.xml"/><Relationship Id="rId55" Type="http://schemas.openxmlformats.org/officeDocument/2006/relationships/image" Target="../media/image440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1145.xml"/><Relationship Id="rId29" Type="http://schemas.openxmlformats.org/officeDocument/2006/relationships/image" Target="../media/image427.png"/><Relationship Id="rId11" Type="http://schemas.openxmlformats.org/officeDocument/2006/relationships/image" Target="../media/image4180.png"/><Relationship Id="rId24" Type="http://schemas.openxmlformats.org/officeDocument/2006/relationships/customXml" Target="../ink/ink1149.xml"/><Relationship Id="rId32" Type="http://schemas.openxmlformats.org/officeDocument/2006/relationships/customXml" Target="../ink/ink1153.xml"/><Relationship Id="rId37" Type="http://schemas.openxmlformats.org/officeDocument/2006/relationships/image" Target="../media/image431.png"/><Relationship Id="rId40" Type="http://schemas.openxmlformats.org/officeDocument/2006/relationships/customXml" Target="../ink/ink1157.xml"/><Relationship Id="rId45" Type="http://schemas.openxmlformats.org/officeDocument/2006/relationships/image" Target="../media/image435.png"/><Relationship Id="rId53" Type="http://schemas.openxmlformats.org/officeDocument/2006/relationships/image" Target="../media/image439.png"/><Relationship Id="rId58" Type="http://schemas.openxmlformats.org/officeDocument/2006/relationships/customXml" Target="../ink/ink1166.xml"/><Relationship Id="rId61" Type="http://schemas.openxmlformats.org/officeDocument/2006/relationships/image" Target="../media/image443.png"/><Relationship Id="rId19" Type="http://schemas.openxmlformats.org/officeDocument/2006/relationships/image" Target="../media/image422.png"/><Relationship Id="rId4" Type="http://schemas.openxmlformats.org/officeDocument/2006/relationships/customXml" Target="../ink/ink1141.xml"/><Relationship Id="rId9" Type="http://schemas.openxmlformats.org/officeDocument/2006/relationships/image" Target="../media/image4170.png"/><Relationship Id="rId14" Type="http://schemas.openxmlformats.org/officeDocument/2006/relationships/customXml" Target="../ink/ink1144.xml"/><Relationship Id="rId22" Type="http://schemas.openxmlformats.org/officeDocument/2006/relationships/customXml" Target="../ink/ink1148.xml"/><Relationship Id="rId27" Type="http://schemas.openxmlformats.org/officeDocument/2006/relationships/image" Target="../media/image426.png"/><Relationship Id="rId30" Type="http://schemas.openxmlformats.org/officeDocument/2006/relationships/customXml" Target="../ink/ink1152.xml"/><Relationship Id="rId35" Type="http://schemas.openxmlformats.org/officeDocument/2006/relationships/image" Target="../media/image430.png"/><Relationship Id="rId43" Type="http://schemas.openxmlformats.org/officeDocument/2006/relationships/image" Target="../media/image434.png"/><Relationship Id="rId48" Type="http://schemas.openxmlformats.org/officeDocument/2006/relationships/customXml" Target="../ink/ink1161.xml"/><Relationship Id="rId56" Type="http://schemas.openxmlformats.org/officeDocument/2006/relationships/customXml" Target="../ink/ink1165.xml"/><Relationship Id="rId51" Type="http://schemas.openxmlformats.org/officeDocument/2006/relationships/image" Target="../media/image438.png"/><Relationship Id="rId3" Type="http://schemas.openxmlformats.org/officeDocument/2006/relationships/notesSlide" Target="../notesSlides/notesSlide21.xml"/><Relationship Id="rId12" Type="http://schemas.openxmlformats.org/officeDocument/2006/relationships/customXml" Target="../ink/ink1143.xml"/><Relationship Id="rId17" Type="http://schemas.openxmlformats.org/officeDocument/2006/relationships/image" Target="../media/image421.png"/><Relationship Id="rId25" Type="http://schemas.openxmlformats.org/officeDocument/2006/relationships/image" Target="../media/image425.png"/><Relationship Id="rId33" Type="http://schemas.openxmlformats.org/officeDocument/2006/relationships/image" Target="../media/image429.png"/><Relationship Id="rId38" Type="http://schemas.openxmlformats.org/officeDocument/2006/relationships/customXml" Target="../ink/ink1156.xml"/><Relationship Id="rId46" Type="http://schemas.openxmlformats.org/officeDocument/2006/relationships/customXml" Target="../ink/ink1160.xml"/><Relationship Id="rId59" Type="http://schemas.openxmlformats.org/officeDocument/2006/relationships/image" Target="../media/image442.png"/><Relationship Id="rId20" Type="http://schemas.openxmlformats.org/officeDocument/2006/relationships/customXml" Target="../ink/ink1147.xml"/><Relationship Id="rId41" Type="http://schemas.openxmlformats.org/officeDocument/2006/relationships/image" Target="../media/image433.png"/><Relationship Id="rId54" Type="http://schemas.openxmlformats.org/officeDocument/2006/relationships/customXml" Target="../ink/ink1164.xml"/><Relationship Id="rId62" Type="http://schemas.openxmlformats.org/officeDocument/2006/relationships/image" Target="../media/image444.png"/><Relationship Id="rId1" Type="http://schemas.openxmlformats.org/officeDocument/2006/relationships/tags" Target="../tags/tag16.xml"/><Relationship Id="rId15" Type="http://schemas.openxmlformats.org/officeDocument/2006/relationships/image" Target="../media/image420.png"/><Relationship Id="rId23" Type="http://schemas.openxmlformats.org/officeDocument/2006/relationships/image" Target="../media/image424.png"/><Relationship Id="rId28" Type="http://schemas.openxmlformats.org/officeDocument/2006/relationships/customXml" Target="../ink/ink1151.xml"/><Relationship Id="rId36" Type="http://schemas.openxmlformats.org/officeDocument/2006/relationships/customXml" Target="../ink/ink1155.xml"/><Relationship Id="rId49" Type="http://schemas.openxmlformats.org/officeDocument/2006/relationships/image" Target="../media/image437.png"/><Relationship Id="rId57" Type="http://schemas.openxmlformats.org/officeDocument/2006/relationships/image" Target="../media/image441.png"/><Relationship Id="rId10" Type="http://schemas.openxmlformats.org/officeDocument/2006/relationships/customXml" Target="../ink/ink1142.xml"/><Relationship Id="rId31" Type="http://schemas.openxmlformats.org/officeDocument/2006/relationships/image" Target="../media/image428.png"/><Relationship Id="rId44" Type="http://schemas.openxmlformats.org/officeDocument/2006/relationships/customXml" Target="../ink/ink1159.xml"/><Relationship Id="rId52" Type="http://schemas.openxmlformats.org/officeDocument/2006/relationships/customXml" Target="../ink/ink1163.xml"/><Relationship Id="rId60" Type="http://schemas.openxmlformats.org/officeDocument/2006/relationships/customXml" Target="../ink/ink116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.xml"/><Relationship Id="rId21" Type="http://schemas.openxmlformats.org/officeDocument/2006/relationships/customXml" Target="../ink/ink7.xml"/><Relationship Id="rId42" Type="http://schemas.openxmlformats.org/officeDocument/2006/relationships/image" Target="../media/image21.png"/><Relationship Id="rId63" Type="http://schemas.openxmlformats.org/officeDocument/2006/relationships/customXml" Target="../ink/ink28.xml"/><Relationship Id="rId84" Type="http://schemas.openxmlformats.org/officeDocument/2006/relationships/image" Target="../media/image42.png"/><Relationship Id="rId138" Type="http://schemas.openxmlformats.org/officeDocument/2006/relationships/image" Target="../media/image72.png"/><Relationship Id="rId159" Type="http://schemas.openxmlformats.org/officeDocument/2006/relationships/customXml" Target="../ink/ink75.xml"/><Relationship Id="rId170" Type="http://schemas.openxmlformats.org/officeDocument/2006/relationships/image" Target="../media/image88.png"/><Relationship Id="rId107" Type="http://schemas.openxmlformats.org/officeDocument/2006/relationships/customXml" Target="../ink/ink50.xml"/><Relationship Id="rId11" Type="http://schemas.openxmlformats.org/officeDocument/2006/relationships/customXml" Target="../ink/ink2.xml"/><Relationship Id="rId32" Type="http://schemas.openxmlformats.org/officeDocument/2006/relationships/image" Target="../media/image16.png"/><Relationship Id="rId53" Type="http://schemas.openxmlformats.org/officeDocument/2006/relationships/customXml" Target="../ink/ink23.xml"/><Relationship Id="rId74" Type="http://schemas.openxmlformats.org/officeDocument/2006/relationships/image" Target="../media/image37.png"/><Relationship Id="rId128" Type="http://schemas.openxmlformats.org/officeDocument/2006/relationships/image" Target="../media/image67.png"/><Relationship Id="rId149" Type="http://schemas.openxmlformats.org/officeDocument/2006/relationships/customXml" Target="../ink/ink70.xml"/><Relationship Id="rId5" Type="http://schemas.openxmlformats.org/officeDocument/2006/relationships/customXml" Target="../ink/ink1.xml"/><Relationship Id="rId95" Type="http://schemas.openxmlformats.org/officeDocument/2006/relationships/customXml" Target="../ink/ink44.xml"/><Relationship Id="rId160" Type="http://schemas.openxmlformats.org/officeDocument/2006/relationships/image" Target="../media/image83.png"/><Relationship Id="rId181" Type="http://schemas.openxmlformats.org/officeDocument/2006/relationships/customXml" Target="../ink/ink86.xml"/><Relationship Id="rId22" Type="http://schemas.openxmlformats.org/officeDocument/2006/relationships/image" Target="../media/image11.png"/><Relationship Id="rId43" Type="http://schemas.openxmlformats.org/officeDocument/2006/relationships/customXml" Target="../ink/ink18.xml"/><Relationship Id="rId64" Type="http://schemas.openxmlformats.org/officeDocument/2006/relationships/image" Target="../media/image32.png"/><Relationship Id="rId118" Type="http://schemas.openxmlformats.org/officeDocument/2006/relationships/image" Target="../media/image62.png"/><Relationship Id="rId139" Type="http://schemas.openxmlformats.org/officeDocument/2006/relationships/customXml" Target="../ink/ink65.xml"/><Relationship Id="rId85" Type="http://schemas.openxmlformats.org/officeDocument/2006/relationships/customXml" Target="../ink/ink39.xml"/><Relationship Id="rId150" Type="http://schemas.openxmlformats.org/officeDocument/2006/relationships/image" Target="../media/image78.png"/><Relationship Id="rId171" Type="http://schemas.openxmlformats.org/officeDocument/2006/relationships/customXml" Target="../ink/ink81.xml"/><Relationship Id="rId12" Type="http://schemas.openxmlformats.org/officeDocument/2006/relationships/image" Target="../media/image253.png"/><Relationship Id="rId33" Type="http://schemas.openxmlformats.org/officeDocument/2006/relationships/customXml" Target="../ink/ink13.xml"/><Relationship Id="rId108" Type="http://schemas.openxmlformats.org/officeDocument/2006/relationships/image" Target="../media/image54.png"/><Relationship Id="rId129" Type="http://schemas.openxmlformats.org/officeDocument/2006/relationships/customXml" Target="../ink/ink60.xml"/><Relationship Id="rId54" Type="http://schemas.openxmlformats.org/officeDocument/2006/relationships/image" Target="../media/image27.png"/><Relationship Id="rId75" Type="http://schemas.openxmlformats.org/officeDocument/2006/relationships/customXml" Target="../ink/ink34.xml"/><Relationship Id="rId96" Type="http://schemas.openxmlformats.org/officeDocument/2006/relationships/image" Target="../media/image48.png"/><Relationship Id="rId140" Type="http://schemas.openxmlformats.org/officeDocument/2006/relationships/image" Target="../media/image73.png"/><Relationship Id="rId161" Type="http://schemas.openxmlformats.org/officeDocument/2006/relationships/customXml" Target="../ink/ink76.xml"/><Relationship Id="rId182" Type="http://schemas.openxmlformats.org/officeDocument/2006/relationships/image" Target="../media/image55.png"/><Relationship Id="rId23" Type="http://schemas.openxmlformats.org/officeDocument/2006/relationships/customXml" Target="../ink/ink8.xml"/><Relationship Id="rId119" Type="http://schemas.openxmlformats.org/officeDocument/2006/relationships/customXml" Target="../ink/ink55.xml"/><Relationship Id="rId44" Type="http://schemas.openxmlformats.org/officeDocument/2006/relationships/image" Target="../media/image22.png"/><Relationship Id="rId60" Type="http://schemas.openxmlformats.org/officeDocument/2006/relationships/image" Target="../media/image30.png"/><Relationship Id="rId65" Type="http://schemas.openxmlformats.org/officeDocument/2006/relationships/customXml" Target="../ink/ink29.xml"/><Relationship Id="rId81" Type="http://schemas.openxmlformats.org/officeDocument/2006/relationships/customXml" Target="../ink/ink37.xml"/><Relationship Id="rId86" Type="http://schemas.openxmlformats.org/officeDocument/2006/relationships/image" Target="../media/image43.png"/><Relationship Id="rId130" Type="http://schemas.openxmlformats.org/officeDocument/2006/relationships/image" Target="../media/image68.png"/><Relationship Id="rId135" Type="http://schemas.openxmlformats.org/officeDocument/2006/relationships/customXml" Target="../ink/ink63.xml"/><Relationship Id="rId151" Type="http://schemas.openxmlformats.org/officeDocument/2006/relationships/customXml" Target="../ink/ink71.xml"/><Relationship Id="rId156" Type="http://schemas.openxmlformats.org/officeDocument/2006/relationships/image" Target="../media/image81.png"/><Relationship Id="rId177" Type="http://schemas.openxmlformats.org/officeDocument/2006/relationships/customXml" Target="../ink/ink84.xml"/><Relationship Id="rId172" Type="http://schemas.openxmlformats.org/officeDocument/2006/relationships/image" Target="../media/image89.png"/><Relationship Id="rId13" Type="http://schemas.openxmlformats.org/officeDocument/2006/relationships/customXml" Target="../ink/ink3.xml"/><Relationship Id="rId18" Type="http://schemas.openxmlformats.org/officeDocument/2006/relationships/image" Target="../media/image98.png"/><Relationship Id="rId39" Type="http://schemas.openxmlformats.org/officeDocument/2006/relationships/customXml" Target="../ink/ink16.xml"/><Relationship Id="rId109" Type="http://schemas.openxmlformats.org/officeDocument/2006/relationships/customXml" Target="../ink/ink51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4.xml"/><Relationship Id="rId76" Type="http://schemas.openxmlformats.org/officeDocument/2006/relationships/image" Target="../media/image38.png"/><Relationship Id="rId97" Type="http://schemas.openxmlformats.org/officeDocument/2006/relationships/customXml" Target="../ink/ink45.xml"/><Relationship Id="rId104" Type="http://schemas.openxmlformats.org/officeDocument/2006/relationships/image" Target="../media/image52.png"/><Relationship Id="rId120" Type="http://schemas.openxmlformats.org/officeDocument/2006/relationships/image" Target="../media/image63.png"/><Relationship Id="rId125" Type="http://schemas.openxmlformats.org/officeDocument/2006/relationships/customXml" Target="../ink/ink58.xml"/><Relationship Id="rId141" Type="http://schemas.openxmlformats.org/officeDocument/2006/relationships/customXml" Target="../ink/ink66.xml"/><Relationship Id="rId146" Type="http://schemas.openxmlformats.org/officeDocument/2006/relationships/image" Target="../media/image76.png"/><Relationship Id="rId167" Type="http://schemas.openxmlformats.org/officeDocument/2006/relationships/customXml" Target="../ink/ink79.xml"/><Relationship Id="rId188" Type="http://schemas.openxmlformats.org/officeDocument/2006/relationships/image" Target="../media/image58.png"/><Relationship Id="rId71" Type="http://schemas.openxmlformats.org/officeDocument/2006/relationships/customXml" Target="../ink/ink32.xml"/><Relationship Id="rId92" Type="http://schemas.openxmlformats.org/officeDocument/2006/relationships/image" Target="../media/image46.png"/><Relationship Id="rId162" Type="http://schemas.openxmlformats.org/officeDocument/2006/relationships/image" Target="../media/image84.png"/><Relationship Id="rId183" Type="http://schemas.openxmlformats.org/officeDocument/2006/relationships/customXml" Target="../ink/ink87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11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19.xml"/><Relationship Id="rId66" Type="http://schemas.openxmlformats.org/officeDocument/2006/relationships/image" Target="../media/image33.png"/><Relationship Id="rId87" Type="http://schemas.openxmlformats.org/officeDocument/2006/relationships/customXml" Target="../ink/ink40.xml"/><Relationship Id="rId115" Type="http://schemas.openxmlformats.org/officeDocument/2006/relationships/customXml" Target="../ink/ink53.xml"/><Relationship Id="rId131" Type="http://schemas.openxmlformats.org/officeDocument/2006/relationships/customXml" Target="../ink/ink61.xml"/><Relationship Id="rId136" Type="http://schemas.openxmlformats.org/officeDocument/2006/relationships/image" Target="../media/image71.png"/><Relationship Id="rId157" Type="http://schemas.openxmlformats.org/officeDocument/2006/relationships/customXml" Target="../ink/ink74.xml"/><Relationship Id="rId178" Type="http://schemas.openxmlformats.org/officeDocument/2006/relationships/image" Target="../media/image92.png"/><Relationship Id="rId61" Type="http://schemas.openxmlformats.org/officeDocument/2006/relationships/customXml" Target="../ink/ink27.xml"/><Relationship Id="rId82" Type="http://schemas.openxmlformats.org/officeDocument/2006/relationships/image" Target="../media/image41.png"/><Relationship Id="rId152" Type="http://schemas.openxmlformats.org/officeDocument/2006/relationships/image" Target="../media/image79.png"/><Relationship Id="rId173" Type="http://schemas.openxmlformats.org/officeDocument/2006/relationships/customXml" Target="../ink/ink82.xml"/><Relationship Id="rId19" Type="http://schemas.openxmlformats.org/officeDocument/2006/relationships/customXml" Target="../ink/ink6.xml"/><Relationship Id="rId14" Type="http://schemas.openxmlformats.org/officeDocument/2006/relationships/image" Target="../media/image710.png"/><Relationship Id="rId30" Type="http://schemas.openxmlformats.org/officeDocument/2006/relationships/image" Target="../media/image15.png"/><Relationship Id="rId35" Type="http://schemas.openxmlformats.org/officeDocument/2006/relationships/customXml" Target="../ink/ink14.xml"/><Relationship Id="rId56" Type="http://schemas.openxmlformats.org/officeDocument/2006/relationships/image" Target="../media/image28.png"/><Relationship Id="rId77" Type="http://schemas.openxmlformats.org/officeDocument/2006/relationships/customXml" Target="../ink/ink35.xml"/><Relationship Id="rId100" Type="http://schemas.openxmlformats.org/officeDocument/2006/relationships/image" Target="../media/image50.png"/><Relationship Id="rId105" Type="http://schemas.openxmlformats.org/officeDocument/2006/relationships/customXml" Target="../ink/ink49.xml"/><Relationship Id="rId126" Type="http://schemas.openxmlformats.org/officeDocument/2006/relationships/image" Target="../media/image66.png"/><Relationship Id="rId147" Type="http://schemas.openxmlformats.org/officeDocument/2006/relationships/customXml" Target="../ink/ink69.xml"/><Relationship Id="rId168" Type="http://schemas.openxmlformats.org/officeDocument/2006/relationships/image" Target="../media/image87.png"/><Relationship Id="rId51" Type="http://schemas.openxmlformats.org/officeDocument/2006/relationships/customXml" Target="../ink/ink22.xml"/><Relationship Id="rId72" Type="http://schemas.openxmlformats.org/officeDocument/2006/relationships/image" Target="../media/image36.png"/><Relationship Id="rId93" Type="http://schemas.openxmlformats.org/officeDocument/2006/relationships/customXml" Target="../ink/ink43.xml"/><Relationship Id="rId98" Type="http://schemas.openxmlformats.org/officeDocument/2006/relationships/image" Target="../media/image49.png"/><Relationship Id="rId121" Type="http://schemas.openxmlformats.org/officeDocument/2006/relationships/customXml" Target="../ink/ink56.xml"/><Relationship Id="rId142" Type="http://schemas.openxmlformats.org/officeDocument/2006/relationships/image" Target="../media/image74.png"/><Relationship Id="rId163" Type="http://schemas.openxmlformats.org/officeDocument/2006/relationships/customXml" Target="../ink/ink77.xml"/><Relationship Id="rId184" Type="http://schemas.openxmlformats.org/officeDocument/2006/relationships/image" Target="../media/image56.png"/><Relationship Id="rId3" Type="http://schemas.openxmlformats.org/officeDocument/2006/relationships/notesSlide" Target="../notesSlides/notesSlide4.xml"/><Relationship Id="rId25" Type="http://schemas.openxmlformats.org/officeDocument/2006/relationships/customXml" Target="../ink/ink9.xml"/><Relationship Id="rId46" Type="http://schemas.openxmlformats.org/officeDocument/2006/relationships/image" Target="../media/image23.png"/><Relationship Id="rId67" Type="http://schemas.openxmlformats.org/officeDocument/2006/relationships/customXml" Target="../ink/ink30.xml"/><Relationship Id="rId116" Type="http://schemas.openxmlformats.org/officeDocument/2006/relationships/image" Target="../media/image61.png"/><Relationship Id="rId137" Type="http://schemas.openxmlformats.org/officeDocument/2006/relationships/customXml" Target="../ink/ink64.xml"/><Relationship Id="rId158" Type="http://schemas.openxmlformats.org/officeDocument/2006/relationships/image" Target="../media/image82.png"/><Relationship Id="rId20" Type="http://schemas.openxmlformats.org/officeDocument/2006/relationships/image" Target="../media/image10.png"/><Relationship Id="rId41" Type="http://schemas.openxmlformats.org/officeDocument/2006/relationships/customXml" Target="../ink/ink17.xml"/><Relationship Id="rId62" Type="http://schemas.openxmlformats.org/officeDocument/2006/relationships/image" Target="../media/image31.png"/><Relationship Id="rId83" Type="http://schemas.openxmlformats.org/officeDocument/2006/relationships/customXml" Target="../ink/ink38.xml"/><Relationship Id="rId88" Type="http://schemas.openxmlformats.org/officeDocument/2006/relationships/image" Target="../media/image44.png"/><Relationship Id="rId132" Type="http://schemas.openxmlformats.org/officeDocument/2006/relationships/image" Target="../media/image69.png"/><Relationship Id="rId153" Type="http://schemas.openxmlformats.org/officeDocument/2006/relationships/customXml" Target="../ink/ink72.xml"/><Relationship Id="rId174" Type="http://schemas.openxmlformats.org/officeDocument/2006/relationships/image" Target="../media/image90.png"/><Relationship Id="rId179" Type="http://schemas.openxmlformats.org/officeDocument/2006/relationships/customXml" Target="../ink/ink85.xml"/><Relationship Id="rId15" Type="http://schemas.openxmlformats.org/officeDocument/2006/relationships/customXml" Target="../ink/ink4.xml"/><Relationship Id="rId36" Type="http://schemas.openxmlformats.org/officeDocument/2006/relationships/image" Target="../media/image18.png"/><Relationship Id="rId57" Type="http://schemas.openxmlformats.org/officeDocument/2006/relationships/customXml" Target="../ink/ink25.xml"/><Relationship Id="rId106" Type="http://schemas.openxmlformats.org/officeDocument/2006/relationships/image" Target="../media/image53.png"/><Relationship Id="rId127" Type="http://schemas.openxmlformats.org/officeDocument/2006/relationships/customXml" Target="../ink/ink59.xml"/><Relationship Id="rId10" Type="http://schemas.openxmlformats.org/officeDocument/2006/relationships/image" Target="../media/image512.png"/><Relationship Id="rId31" Type="http://schemas.openxmlformats.org/officeDocument/2006/relationships/customXml" Target="../ink/ink12.xml"/><Relationship Id="rId52" Type="http://schemas.openxmlformats.org/officeDocument/2006/relationships/image" Target="../media/image26.png"/><Relationship Id="rId73" Type="http://schemas.openxmlformats.org/officeDocument/2006/relationships/customXml" Target="../ink/ink33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46.xml"/><Relationship Id="rId101" Type="http://schemas.openxmlformats.org/officeDocument/2006/relationships/customXml" Target="../ink/ink47.xml"/><Relationship Id="rId122" Type="http://schemas.openxmlformats.org/officeDocument/2006/relationships/image" Target="../media/image64.png"/><Relationship Id="rId143" Type="http://schemas.openxmlformats.org/officeDocument/2006/relationships/customXml" Target="../ink/ink67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80.xml"/><Relationship Id="rId185" Type="http://schemas.openxmlformats.org/officeDocument/2006/relationships/customXml" Target="../ink/ink88.xml"/><Relationship Id="rId4" Type="http://schemas.openxmlformats.org/officeDocument/2006/relationships/image" Target="../media/image4.png"/><Relationship Id="rId180" Type="http://schemas.openxmlformats.org/officeDocument/2006/relationships/image" Target="../media/image93.png"/><Relationship Id="rId26" Type="http://schemas.openxmlformats.org/officeDocument/2006/relationships/image" Target="../media/image13.png"/><Relationship Id="rId47" Type="http://schemas.openxmlformats.org/officeDocument/2006/relationships/customXml" Target="../ink/ink20.xml"/><Relationship Id="rId68" Type="http://schemas.openxmlformats.org/officeDocument/2006/relationships/image" Target="../media/image34.png"/><Relationship Id="rId89" Type="http://schemas.openxmlformats.org/officeDocument/2006/relationships/customXml" Target="../ink/ink41.xml"/><Relationship Id="rId112" Type="http://schemas.openxmlformats.org/officeDocument/2006/relationships/image" Target="../media/image59.png"/><Relationship Id="rId133" Type="http://schemas.openxmlformats.org/officeDocument/2006/relationships/customXml" Target="../ink/ink62.xml"/><Relationship Id="rId154" Type="http://schemas.openxmlformats.org/officeDocument/2006/relationships/image" Target="../media/image80.png"/><Relationship Id="rId175" Type="http://schemas.openxmlformats.org/officeDocument/2006/relationships/customXml" Target="../ink/ink83.xml"/><Relationship Id="rId16" Type="http://schemas.openxmlformats.org/officeDocument/2006/relationships/image" Target="../media/image810.png"/><Relationship Id="rId37" Type="http://schemas.openxmlformats.org/officeDocument/2006/relationships/customXml" Target="../ink/ink15.xml"/><Relationship Id="rId58" Type="http://schemas.openxmlformats.org/officeDocument/2006/relationships/image" Target="../media/image29.png"/><Relationship Id="rId79" Type="http://schemas.openxmlformats.org/officeDocument/2006/relationships/customXml" Target="../ink/ink36.xml"/><Relationship Id="rId102" Type="http://schemas.openxmlformats.org/officeDocument/2006/relationships/image" Target="../media/image51.png"/><Relationship Id="rId123" Type="http://schemas.openxmlformats.org/officeDocument/2006/relationships/customXml" Target="../ink/ink57.xml"/><Relationship Id="rId144" Type="http://schemas.openxmlformats.org/officeDocument/2006/relationships/image" Target="../media/image75.png"/><Relationship Id="rId90" Type="http://schemas.openxmlformats.org/officeDocument/2006/relationships/image" Target="../media/image45.png"/><Relationship Id="rId165" Type="http://schemas.openxmlformats.org/officeDocument/2006/relationships/customXml" Target="../ink/ink78.xml"/><Relationship Id="rId186" Type="http://schemas.openxmlformats.org/officeDocument/2006/relationships/image" Target="../media/image57.png"/><Relationship Id="rId27" Type="http://schemas.openxmlformats.org/officeDocument/2006/relationships/customXml" Target="../ink/ink10.xml"/><Relationship Id="rId48" Type="http://schemas.openxmlformats.org/officeDocument/2006/relationships/image" Target="../media/image24.png"/><Relationship Id="rId69" Type="http://schemas.openxmlformats.org/officeDocument/2006/relationships/customXml" Target="../ink/ink31.xml"/><Relationship Id="rId113" Type="http://schemas.openxmlformats.org/officeDocument/2006/relationships/customXml" Target="../ink/ink52.xml"/><Relationship Id="rId134" Type="http://schemas.openxmlformats.org/officeDocument/2006/relationships/image" Target="../media/image70.png"/><Relationship Id="rId80" Type="http://schemas.openxmlformats.org/officeDocument/2006/relationships/image" Target="../media/image40.png"/><Relationship Id="rId155" Type="http://schemas.openxmlformats.org/officeDocument/2006/relationships/customXml" Target="../ink/ink73.xml"/><Relationship Id="rId176" Type="http://schemas.openxmlformats.org/officeDocument/2006/relationships/image" Target="../media/image91.png"/><Relationship Id="rId17" Type="http://schemas.openxmlformats.org/officeDocument/2006/relationships/customXml" Target="../ink/ink5.xml"/><Relationship Id="rId38" Type="http://schemas.openxmlformats.org/officeDocument/2006/relationships/image" Target="../media/image19.png"/><Relationship Id="rId59" Type="http://schemas.openxmlformats.org/officeDocument/2006/relationships/customXml" Target="../ink/ink26.xml"/><Relationship Id="rId103" Type="http://schemas.openxmlformats.org/officeDocument/2006/relationships/customXml" Target="../ink/ink48.xml"/><Relationship Id="rId124" Type="http://schemas.openxmlformats.org/officeDocument/2006/relationships/image" Target="../media/image65.png"/><Relationship Id="rId70" Type="http://schemas.openxmlformats.org/officeDocument/2006/relationships/image" Target="../media/image35.png"/><Relationship Id="rId91" Type="http://schemas.openxmlformats.org/officeDocument/2006/relationships/customXml" Target="../ink/ink42.xml"/><Relationship Id="rId145" Type="http://schemas.openxmlformats.org/officeDocument/2006/relationships/customXml" Target="../ink/ink68.xml"/><Relationship Id="rId166" Type="http://schemas.openxmlformats.org/officeDocument/2006/relationships/image" Target="../media/image86.png"/><Relationship Id="rId187" Type="http://schemas.openxmlformats.org/officeDocument/2006/relationships/customXml" Target="../ink/ink89.xml"/><Relationship Id="rId1" Type="http://schemas.openxmlformats.org/officeDocument/2006/relationships/tags" Target="../tags/tag3.xml"/><Relationship Id="rId28" Type="http://schemas.openxmlformats.org/officeDocument/2006/relationships/image" Target="../media/image14.png"/><Relationship Id="rId49" Type="http://schemas.openxmlformats.org/officeDocument/2006/relationships/customXml" Target="../ink/ink21.xml"/><Relationship Id="rId11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3.xml"/><Relationship Id="rId21" Type="http://schemas.openxmlformats.org/officeDocument/2006/relationships/customXml" Target="../ink/ink97.xml"/><Relationship Id="rId42" Type="http://schemas.openxmlformats.org/officeDocument/2006/relationships/image" Target="../media/image22.png"/><Relationship Id="rId63" Type="http://schemas.openxmlformats.org/officeDocument/2006/relationships/customXml" Target="../ink/ink118.xml"/><Relationship Id="rId84" Type="http://schemas.openxmlformats.org/officeDocument/2006/relationships/image" Target="../media/image43.png"/><Relationship Id="rId138" Type="http://schemas.openxmlformats.org/officeDocument/2006/relationships/image" Target="../media/image72.png"/><Relationship Id="rId159" Type="http://schemas.openxmlformats.org/officeDocument/2006/relationships/customXml" Target="../ink/ink164.xml"/><Relationship Id="rId170" Type="http://schemas.openxmlformats.org/officeDocument/2006/relationships/image" Target="../media/image88.png"/><Relationship Id="rId107" Type="http://schemas.openxmlformats.org/officeDocument/2006/relationships/customXml" Target="../ink/ink140.xml"/><Relationship Id="rId11" Type="http://schemas.openxmlformats.org/officeDocument/2006/relationships/customXml" Target="../ink/ink92.xml"/><Relationship Id="rId32" Type="http://schemas.openxmlformats.org/officeDocument/2006/relationships/image" Target="../media/image17.png"/><Relationship Id="rId53" Type="http://schemas.openxmlformats.org/officeDocument/2006/relationships/customXml" Target="../ink/ink113.xml"/><Relationship Id="rId74" Type="http://schemas.openxmlformats.org/officeDocument/2006/relationships/image" Target="../media/image38.png"/><Relationship Id="rId128" Type="http://schemas.openxmlformats.org/officeDocument/2006/relationships/image" Target="../media/image67.png"/><Relationship Id="rId149" Type="http://schemas.openxmlformats.org/officeDocument/2006/relationships/customXml" Target="../ink/ink159.xml"/><Relationship Id="rId95" Type="http://schemas.openxmlformats.org/officeDocument/2006/relationships/customXml" Target="../ink/ink134.xml"/><Relationship Id="rId160" Type="http://schemas.openxmlformats.org/officeDocument/2006/relationships/image" Target="../media/image83.png"/><Relationship Id="rId181" Type="http://schemas.openxmlformats.org/officeDocument/2006/relationships/customXml" Target="../ink/ink175.xml"/><Relationship Id="rId22" Type="http://schemas.openxmlformats.org/officeDocument/2006/relationships/image" Target="../media/image12.png"/><Relationship Id="rId43" Type="http://schemas.openxmlformats.org/officeDocument/2006/relationships/customXml" Target="../ink/ink108.xml"/><Relationship Id="rId64" Type="http://schemas.openxmlformats.org/officeDocument/2006/relationships/image" Target="../media/image33.png"/><Relationship Id="rId118" Type="http://schemas.openxmlformats.org/officeDocument/2006/relationships/image" Target="../media/image62.png"/><Relationship Id="rId139" Type="http://schemas.openxmlformats.org/officeDocument/2006/relationships/customXml" Target="../ink/ink154.xml"/><Relationship Id="rId85" Type="http://schemas.openxmlformats.org/officeDocument/2006/relationships/customXml" Target="../ink/ink129.xml"/><Relationship Id="rId150" Type="http://schemas.openxmlformats.org/officeDocument/2006/relationships/image" Target="../media/image78.png"/><Relationship Id="rId171" Type="http://schemas.openxmlformats.org/officeDocument/2006/relationships/customXml" Target="../ink/ink170.xml"/><Relationship Id="rId12" Type="http://schemas.openxmlformats.org/officeDocument/2006/relationships/image" Target="../media/image710.png"/><Relationship Id="rId33" Type="http://schemas.openxmlformats.org/officeDocument/2006/relationships/customXml" Target="../ink/ink103.xml"/><Relationship Id="rId129" Type="http://schemas.openxmlformats.org/officeDocument/2006/relationships/customXml" Target="../ink/ink149.xml"/><Relationship Id="rId54" Type="http://schemas.openxmlformats.org/officeDocument/2006/relationships/image" Target="../media/image28.png"/><Relationship Id="rId75" Type="http://schemas.openxmlformats.org/officeDocument/2006/relationships/customXml" Target="../ink/ink124.xml"/><Relationship Id="rId96" Type="http://schemas.openxmlformats.org/officeDocument/2006/relationships/image" Target="../media/image49.png"/><Relationship Id="rId140" Type="http://schemas.openxmlformats.org/officeDocument/2006/relationships/image" Target="../media/image73.png"/><Relationship Id="rId161" Type="http://schemas.openxmlformats.org/officeDocument/2006/relationships/customXml" Target="../ink/ink165.xml"/><Relationship Id="rId182" Type="http://schemas.openxmlformats.org/officeDocument/2006/relationships/image" Target="../media/image55.png"/><Relationship Id="rId23" Type="http://schemas.openxmlformats.org/officeDocument/2006/relationships/customXml" Target="../ink/ink98.xml"/><Relationship Id="rId119" Type="http://schemas.openxmlformats.org/officeDocument/2006/relationships/customXml" Target="../ink/ink144.xm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119.xml"/><Relationship Id="rId81" Type="http://schemas.openxmlformats.org/officeDocument/2006/relationships/customXml" Target="../ink/ink127.xml"/><Relationship Id="rId86" Type="http://schemas.openxmlformats.org/officeDocument/2006/relationships/image" Target="../media/image44.png"/><Relationship Id="rId130" Type="http://schemas.openxmlformats.org/officeDocument/2006/relationships/image" Target="../media/image68.png"/><Relationship Id="rId135" Type="http://schemas.openxmlformats.org/officeDocument/2006/relationships/customXml" Target="../ink/ink152.xml"/><Relationship Id="rId151" Type="http://schemas.openxmlformats.org/officeDocument/2006/relationships/customXml" Target="../ink/ink160.xml"/><Relationship Id="rId156" Type="http://schemas.openxmlformats.org/officeDocument/2006/relationships/image" Target="../media/image81.png"/><Relationship Id="rId177" Type="http://schemas.openxmlformats.org/officeDocument/2006/relationships/customXml" Target="../ink/ink173.xml"/><Relationship Id="rId172" Type="http://schemas.openxmlformats.org/officeDocument/2006/relationships/image" Target="../media/image89.png"/><Relationship Id="rId13" Type="http://schemas.openxmlformats.org/officeDocument/2006/relationships/customXml" Target="../ink/ink93.xml"/><Relationship Id="rId18" Type="http://schemas.openxmlformats.org/officeDocument/2006/relationships/image" Target="../media/image10.png"/><Relationship Id="rId39" Type="http://schemas.openxmlformats.org/officeDocument/2006/relationships/customXml" Target="../ink/ink106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114.xml"/><Relationship Id="rId76" Type="http://schemas.openxmlformats.org/officeDocument/2006/relationships/image" Target="../media/image39.png"/><Relationship Id="rId97" Type="http://schemas.openxmlformats.org/officeDocument/2006/relationships/customXml" Target="../ink/ink135.xml"/><Relationship Id="rId104" Type="http://schemas.openxmlformats.org/officeDocument/2006/relationships/image" Target="../media/image53.png"/><Relationship Id="rId120" Type="http://schemas.openxmlformats.org/officeDocument/2006/relationships/image" Target="../media/image63.png"/><Relationship Id="rId125" Type="http://schemas.openxmlformats.org/officeDocument/2006/relationships/customXml" Target="../ink/ink147.xml"/><Relationship Id="rId141" Type="http://schemas.openxmlformats.org/officeDocument/2006/relationships/customXml" Target="../ink/ink155.xml"/><Relationship Id="rId146" Type="http://schemas.openxmlformats.org/officeDocument/2006/relationships/image" Target="../media/image76.png"/><Relationship Id="rId167" Type="http://schemas.openxmlformats.org/officeDocument/2006/relationships/customXml" Target="../ink/ink168.xml"/><Relationship Id="rId188" Type="http://schemas.openxmlformats.org/officeDocument/2006/relationships/image" Target="../media/image58.png"/><Relationship Id="rId71" Type="http://schemas.openxmlformats.org/officeDocument/2006/relationships/customXml" Target="../ink/ink122.xml"/><Relationship Id="rId92" Type="http://schemas.openxmlformats.org/officeDocument/2006/relationships/image" Target="../media/image47.png"/><Relationship Id="rId162" Type="http://schemas.openxmlformats.org/officeDocument/2006/relationships/image" Target="../media/image84.png"/><Relationship Id="rId183" Type="http://schemas.openxmlformats.org/officeDocument/2006/relationships/customXml" Target="../ink/ink176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01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109.xml"/><Relationship Id="rId66" Type="http://schemas.openxmlformats.org/officeDocument/2006/relationships/image" Target="../media/image34.png"/><Relationship Id="rId87" Type="http://schemas.openxmlformats.org/officeDocument/2006/relationships/customXml" Target="../ink/ink130.xml"/><Relationship Id="rId115" Type="http://schemas.openxmlformats.org/officeDocument/2006/relationships/customXml" Target="../ink/ink142.xml"/><Relationship Id="rId131" Type="http://schemas.openxmlformats.org/officeDocument/2006/relationships/customXml" Target="../ink/ink150.xml"/><Relationship Id="rId136" Type="http://schemas.openxmlformats.org/officeDocument/2006/relationships/image" Target="../media/image71.png"/><Relationship Id="rId157" Type="http://schemas.openxmlformats.org/officeDocument/2006/relationships/customXml" Target="../ink/ink163.xml"/><Relationship Id="rId178" Type="http://schemas.openxmlformats.org/officeDocument/2006/relationships/image" Target="../media/image92.png"/><Relationship Id="rId61" Type="http://schemas.openxmlformats.org/officeDocument/2006/relationships/customXml" Target="../ink/ink117.xml"/><Relationship Id="rId82" Type="http://schemas.openxmlformats.org/officeDocument/2006/relationships/image" Target="../media/image42.png"/><Relationship Id="rId152" Type="http://schemas.openxmlformats.org/officeDocument/2006/relationships/image" Target="../media/image79.png"/><Relationship Id="rId173" Type="http://schemas.openxmlformats.org/officeDocument/2006/relationships/customXml" Target="../ink/ink171.xml"/><Relationship Id="rId19" Type="http://schemas.openxmlformats.org/officeDocument/2006/relationships/customXml" Target="../ink/ink96.xml"/><Relationship Id="rId14" Type="http://schemas.openxmlformats.org/officeDocument/2006/relationships/image" Target="../media/image810.png"/><Relationship Id="rId30" Type="http://schemas.openxmlformats.org/officeDocument/2006/relationships/image" Target="../media/image16.png"/><Relationship Id="rId35" Type="http://schemas.openxmlformats.org/officeDocument/2006/relationships/customXml" Target="../ink/ink104.xml"/><Relationship Id="rId56" Type="http://schemas.openxmlformats.org/officeDocument/2006/relationships/image" Target="../media/image29.png"/><Relationship Id="rId77" Type="http://schemas.openxmlformats.org/officeDocument/2006/relationships/customXml" Target="../ink/ink125.xml"/><Relationship Id="rId100" Type="http://schemas.openxmlformats.org/officeDocument/2006/relationships/image" Target="../media/image51.png"/><Relationship Id="rId105" Type="http://schemas.openxmlformats.org/officeDocument/2006/relationships/customXml" Target="../ink/ink139.xml"/><Relationship Id="rId126" Type="http://schemas.openxmlformats.org/officeDocument/2006/relationships/image" Target="../media/image66.png"/><Relationship Id="rId147" Type="http://schemas.openxmlformats.org/officeDocument/2006/relationships/customXml" Target="../ink/ink158.xml"/><Relationship Id="rId168" Type="http://schemas.openxmlformats.org/officeDocument/2006/relationships/image" Target="../media/image87.png"/><Relationship Id="rId8" Type="http://schemas.openxmlformats.org/officeDocument/2006/relationships/image" Target="../media/image512.png"/><Relationship Id="rId51" Type="http://schemas.openxmlformats.org/officeDocument/2006/relationships/customXml" Target="../ink/ink112.xml"/><Relationship Id="rId72" Type="http://schemas.openxmlformats.org/officeDocument/2006/relationships/image" Target="../media/image37.png"/><Relationship Id="rId93" Type="http://schemas.openxmlformats.org/officeDocument/2006/relationships/customXml" Target="../ink/ink133.xml"/><Relationship Id="rId98" Type="http://schemas.openxmlformats.org/officeDocument/2006/relationships/image" Target="../media/image50.png"/><Relationship Id="rId121" Type="http://schemas.openxmlformats.org/officeDocument/2006/relationships/customXml" Target="../ink/ink145.xml"/><Relationship Id="rId142" Type="http://schemas.openxmlformats.org/officeDocument/2006/relationships/image" Target="../media/image74.png"/><Relationship Id="rId163" Type="http://schemas.openxmlformats.org/officeDocument/2006/relationships/customXml" Target="../ink/ink166.xml"/><Relationship Id="rId184" Type="http://schemas.openxmlformats.org/officeDocument/2006/relationships/image" Target="../media/image56.png"/><Relationship Id="rId3" Type="http://schemas.openxmlformats.org/officeDocument/2006/relationships/image" Target="../media/image7.png"/><Relationship Id="rId25" Type="http://schemas.openxmlformats.org/officeDocument/2006/relationships/customXml" Target="../ink/ink99.xml"/><Relationship Id="rId46" Type="http://schemas.openxmlformats.org/officeDocument/2006/relationships/image" Target="../media/image24.png"/><Relationship Id="rId67" Type="http://schemas.openxmlformats.org/officeDocument/2006/relationships/customXml" Target="../ink/ink120.xml"/><Relationship Id="rId116" Type="http://schemas.openxmlformats.org/officeDocument/2006/relationships/image" Target="../media/image61.png"/><Relationship Id="rId137" Type="http://schemas.openxmlformats.org/officeDocument/2006/relationships/customXml" Target="../ink/ink153.xml"/><Relationship Id="rId158" Type="http://schemas.openxmlformats.org/officeDocument/2006/relationships/image" Target="../media/image82.png"/><Relationship Id="rId20" Type="http://schemas.openxmlformats.org/officeDocument/2006/relationships/image" Target="../media/image11.png"/><Relationship Id="rId41" Type="http://schemas.openxmlformats.org/officeDocument/2006/relationships/customXml" Target="../ink/ink107.xml"/><Relationship Id="rId62" Type="http://schemas.openxmlformats.org/officeDocument/2006/relationships/image" Target="../media/image32.png"/><Relationship Id="rId83" Type="http://schemas.openxmlformats.org/officeDocument/2006/relationships/customXml" Target="../ink/ink128.xml"/><Relationship Id="rId88" Type="http://schemas.openxmlformats.org/officeDocument/2006/relationships/image" Target="../media/image45.png"/><Relationship Id="rId132" Type="http://schemas.openxmlformats.org/officeDocument/2006/relationships/image" Target="../media/image69.png"/><Relationship Id="rId153" Type="http://schemas.openxmlformats.org/officeDocument/2006/relationships/customXml" Target="../ink/ink161.xml"/><Relationship Id="rId174" Type="http://schemas.openxmlformats.org/officeDocument/2006/relationships/image" Target="../media/image90.png"/><Relationship Id="rId179" Type="http://schemas.openxmlformats.org/officeDocument/2006/relationships/customXml" Target="../ink/ink174.xml"/><Relationship Id="rId15" Type="http://schemas.openxmlformats.org/officeDocument/2006/relationships/customXml" Target="../ink/ink94.xml"/><Relationship Id="rId36" Type="http://schemas.openxmlformats.org/officeDocument/2006/relationships/image" Target="../media/image19.png"/><Relationship Id="rId57" Type="http://schemas.openxmlformats.org/officeDocument/2006/relationships/customXml" Target="../ink/ink115.xml"/><Relationship Id="rId106" Type="http://schemas.openxmlformats.org/officeDocument/2006/relationships/image" Target="../media/image54.png"/><Relationship Id="rId127" Type="http://schemas.openxmlformats.org/officeDocument/2006/relationships/customXml" Target="../ink/ink148.xml"/><Relationship Id="rId10" Type="http://schemas.openxmlformats.org/officeDocument/2006/relationships/image" Target="../media/image253.png"/><Relationship Id="rId31" Type="http://schemas.openxmlformats.org/officeDocument/2006/relationships/customXml" Target="../ink/ink102.xml"/><Relationship Id="rId52" Type="http://schemas.openxmlformats.org/officeDocument/2006/relationships/image" Target="../media/image27.png"/><Relationship Id="rId73" Type="http://schemas.openxmlformats.org/officeDocument/2006/relationships/customXml" Target="../ink/ink123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136.xml"/><Relationship Id="rId101" Type="http://schemas.openxmlformats.org/officeDocument/2006/relationships/customXml" Target="../ink/ink137.xml"/><Relationship Id="rId122" Type="http://schemas.openxmlformats.org/officeDocument/2006/relationships/image" Target="../media/image64.png"/><Relationship Id="rId143" Type="http://schemas.openxmlformats.org/officeDocument/2006/relationships/customXml" Target="../ink/ink156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169.xml"/><Relationship Id="rId185" Type="http://schemas.openxmlformats.org/officeDocument/2006/relationships/customXml" Target="../ink/ink177.xml"/><Relationship Id="rId4" Type="http://schemas.openxmlformats.org/officeDocument/2006/relationships/customXml" Target="../ink/ink90.xml"/><Relationship Id="rId9" Type="http://schemas.openxmlformats.org/officeDocument/2006/relationships/customXml" Target="../ink/ink91.xml"/><Relationship Id="rId180" Type="http://schemas.openxmlformats.org/officeDocument/2006/relationships/image" Target="../media/image93.png"/><Relationship Id="rId26" Type="http://schemas.openxmlformats.org/officeDocument/2006/relationships/image" Target="../media/image14.png"/><Relationship Id="rId47" Type="http://schemas.openxmlformats.org/officeDocument/2006/relationships/customXml" Target="../ink/ink110.xml"/><Relationship Id="rId68" Type="http://schemas.openxmlformats.org/officeDocument/2006/relationships/image" Target="../media/image35.png"/><Relationship Id="rId89" Type="http://schemas.openxmlformats.org/officeDocument/2006/relationships/customXml" Target="../ink/ink131.xml"/><Relationship Id="rId112" Type="http://schemas.openxmlformats.org/officeDocument/2006/relationships/image" Target="../media/image59.png"/><Relationship Id="rId133" Type="http://schemas.openxmlformats.org/officeDocument/2006/relationships/customXml" Target="../ink/ink151.xml"/><Relationship Id="rId154" Type="http://schemas.openxmlformats.org/officeDocument/2006/relationships/image" Target="../media/image80.png"/><Relationship Id="rId175" Type="http://schemas.openxmlformats.org/officeDocument/2006/relationships/customXml" Target="../ink/ink172.xml"/><Relationship Id="rId16" Type="http://schemas.openxmlformats.org/officeDocument/2006/relationships/image" Target="../media/image98.png"/><Relationship Id="rId37" Type="http://schemas.openxmlformats.org/officeDocument/2006/relationships/customXml" Target="../ink/ink105.xml"/><Relationship Id="rId58" Type="http://schemas.openxmlformats.org/officeDocument/2006/relationships/image" Target="../media/image30.png"/><Relationship Id="rId79" Type="http://schemas.openxmlformats.org/officeDocument/2006/relationships/customXml" Target="../ink/ink126.xml"/><Relationship Id="rId102" Type="http://schemas.openxmlformats.org/officeDocument/2006/relationships/image" Target="../media/image52.png"/><Relationship Id="rId123" Type="http://schemas.openxmlformats.org/officeDocument/2006/relationships/customXml" Target="../ink/ink146.xml"/><Relationship Id="rId144" Type="http://schemas.openxmlformats.org/officeDocument/2006/relationships/image" Target="../media/image75.png"/><Relationship Id="rId90" Type="http://schemas.openxmlformats.org/officeDocument/2006/relationships/image" Target="../media/image46.png"/><Relationship Id="rId165" Type="http://schemas.openxmlformats.org/officeDocument/2006/relationships/customXml" Target="../ink/ink167.xml"/><Relationship Id="rId186" Type="http://schemas.openxmlformats.org/officeDocument/2006/relationships/image" Target="../media/image57.png"/><Relationship Id="rId27" Type="http://schemas.openxmlformats.org/officeDocument/2006/relationships/customXml" Target="../ink/ink100.xml"/><Relationship Id="rId48" Type="http://schemas.openxmlformats.org/officeDocument/2006/relationships/image" Target="../media/image25.png"/><Relationship Id="rId69" Type="http://schemas.openxmlformats.org/officeDocument/2006/relationships/customXml" Target="../ink/ink121.xml"/><Relationship Id="rId113" Type="http://schemas.openxmlformats.org/officeDocument/2006/relationships/customXml" Target="../ink/ink141.xml"/><Relationship Id="rId134" Type="http://schemas.openxmlformats.org/officeDocument/2006/relationships/image" Target="../media/image70.png"/><Relationship Id="rId80" Type="http://schemas.openxmlformats.org/officeDocument/2006/relationships/image" Target="../media/image41.png"/><Relationship Id="rId155" Type="http://schemas.openxmlformats.org/officeDocument/2006/relationships/customXml" Target="../ink/ink162.xml"/><Relationship Id="rId176" Type="http://schemas.openxmlformats.org/officeDocument/2006/relationships/image" Target="../media/image91.png"/><Relationship Id="rId17" Type="http://schemas.openxmlformats.org/officeDocument/2006/relationships/customXml" Target="../ink/ink95.xml"/><Relationship Id="rId38" Type="http://schemas.openxmlformats.org/officeDocument/2006/relationships/image" Target="../media/image20.png"/><Relationship Id="rId59" Type="http://schemas.openxmlformats.org/officeDocument/2006/relationships/customXml" Target="../ink/ink116.xml"/><Relationship Id="rId103" Type="http://schemas.openxmlformats.org/officeDocument/2006/relationships/customXml" Target="../ink/ink138.xml"/><Relationship Id="rId124" Type="http://schemas.openxmlformats.org/officeDocument/2006/relationships/image" Target="../media/image65.png"/><Relationship Id="rId70" Type="http://schemas.openxmlformats.org/officeDocument/2006/relationships/image" Target="../media/image36.png"/><Relationship Id="rId91" Type="http://schemas.openxmlformats.org/officeDocument/2006/relationships/customXml" Target="../ink/ink132.xml"/><Relationship Id="rId145" Type="http://schemas.openxmlformats.org/officeDocument/2006/relationships/customXml" Target="../ink/ink157.xml"/><Relationship Id="rId166" Type="http://schemas.openxmlformats.org/officeDocument/2006/relationships/image" Target="../media/image86.png"/><Relationship Id="rId187" Type="http://schemas.openxmlformats.org/officeDocument/2006/relationships/customXml" Target="../ink/ink178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15.png"/><Relationship Id="rId49" Type="http://schemas.openxmlformats.org/officeDocument/2006/relationships/customXml" Target="../ink/ink111.xml"/><Relationship Id="rId114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4.png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4.pn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99.png"/><Relationship Id="rId5" Type="http://schemas.openxmlformats.org/officeDocument/2006/relationships/hyperlink" Target="https://www.wallpaperflare.com/hand-punching-on-glass-fist-strength-anger-tear-breeze-wallpaper-zyjee/download/3840x2160" TargetMode="External"/><Relationship Id="rId15" Type="http://schemas.openxmlformats.org/officeDocument/2006/relationships/image" Target="../media/image103.png"/><Relationship Id="rId10" Type="http://schemas.openxmlformats.org/officeDocument/2006/relationships/image" Target="../media/image97.png"/><Relationship Id="rId4" Type="http://schemas.openxmlformats.org/officeDocument/2006/relationships/image" Target="../media/image8.jpg"/><Relationship Id="rId9" Type="http://schemas.openxmlformats.org/officeDocument/2006/relationships/image" Target="../media/image96.png"/><Relationship Id="rId14" Type="http://schemas.openxmlformats.org/officeDocument/2006/relationships/image" Target="../media/image102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1" Type="http://schemas.openxmlformats.org/officeDocument/2006/relationships/image" Target="../media/image12.png"/><Relationship Id="rId42" Type="http://schemas.openxmlformats.org/officeDocument/2006/relationships/customXml" Target="../ink/ink197.xml"/><Relationship Id="rId63" Type="http://schemas.openxmlformats.org/officeDocument/2006/relationships/image" Target="../media/image33.png"/><Relationship Id="rId84" Type="http://schemas.openxmlformats.org/officeDocument/2006/relationships/customXml" Target="../ink/ink218.xml"/><Relationship Id="rId138" Type="http://schemas.openxmlformats.org/officeDocument/2006/relationships/customXml" Target="../ink/ink243.xml"/><Relationship Id="rId159" Type="http://schemas.openxmlformats.org/officeDocument/2006/relationships/image" Target="../media/image87.png"/><Relationship Id="rId170" Type="http://schemas.openxmlformats.org/officeDocument/2006/relationships/customXml" Target="../ink/ink259.xml"/><Relationship Id="rId11" Type="http://schemas.openxmlformats.org/officeDocument/2006/relationships/image" Target="../media/image710.png"/><Relationship Id="rId32" Type="http://schemas.openxmlformats.org/officeDocument/2006/relationships/customXml" Target="../ink/ink192.xml"/><Relationship Id="rId53" Type="http://schemas.openxmlformats.org/officeDocument/2006/relationships/image" Target="../media/image28.png"/><Relationship Id="rId74" Type="http://schemas.openxmlformats.org/officeDocument/2006/relationships/customXml" Target="../ink/ink213.xml"/><Relationship Id="rId128" Type="http://schemas.openxmlformats.org/officeDocument/2006/relationships/customXml" Target="../ink/ink238.xml"/><Relationship Id="rId149" Type="http://schemas.openxmlformats.org/officeDocument/2006/relationships/image" Target="../media/image82.png"/><Relationship Id="rId5" Type="http://schemas.openxmlformats.org/officeDocument/2006/relationships/image" Target="../media/image1101.png"/><Relationship Id="rId95" Type="http://schemas.openxmlformats.org/officeDocument/2006/relationships/image" Target="../media/image49.png"/><Relationship Id="rId160" Type="http://schemas.openxmlformats.org/officeDocument/2006/relationships/customXml" Target="../ink/ink254.xml"/><Relationship Id="rId22" Type="http://schemas.openxmlformats.org/officeDocument/2006/relationships/customXml" Target="../ink/ink187.xml"/><Relationship Id="rId43" Type="http://schemas.openxmlformats.org/officeDocument/2006/relationships/image" Target="../media/image23.png"/><Relationship Id="rId64" Type="http://schemas.openxmlformats.org/officeDocument/2006/relationships/customXml" Target="../ink/ink208.xml"/><Relationship Id="rId118" Type="http://schemas.openxmlformats.org/officeDocument/2006/relationships/customXml" Target="../ink/ink233.xml"/><Relationship Id="rId139" Type="http://schemas.openxmlformats.org/officeDocument/2006/relationships/image" Target="../media/image77.png"/><Relationship Id="rId85" Type="http://schemas.openxmlformats.org/officeDocument/2006/relationships/image" Target="../media/image44.png"/><Relationship Id="rId150" Type="http://schemas.openxmlformats.org/officeDocument/2006/relationships/customXml" Target="../ink/ink249.xml"/><Relationship Id="rId171" Type="http://schemas.openxmlformats.org/officeDocument/2006/relationships/image" Target="../media/image93.png"/><Relationship Id="rId12" Type="http://schemas.openxmlformats.org/officeDocument/2006/relationships/customXml" Target="../ink/ink182.xml"/><Relationship Id="rId33" Type="http://schemas.openxmlformats.org/officeDocument/2006/relationships/image" Target="../media/image18.png"/><Relationship Id="rId129" Type="http://schemas.openxmlformats.org/officeDocument/2006/relationships/image" Target="../media/image72.png"/><Relationship Id="rId54" Type="http://schemas.openxmlformats.org/officeDocument/2006/relationships/customXml" Target="../ink/ink203.xml"/><Relationship Id="rId75" Type="http://schemas.openxmlformats.org/officeDocument/2006/relationships/image" Target="../media/image39.png"/><Relationship Id="rId96" Type="http://schemas.openxmlformats.org/officeDocument/2006/relationships/customXml" Target="../ink/ink224.xml"/><Relationship Id="rId140" Type="http://schemas.openxmlformats.org/officeDocument/2006/relationships/customXml" Target="../ink/ink244.xml"/><Relationship Id="rId161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9.xml"/><Relationship Id="rId23" Type="http://schemas.openxmlformats.org/officeDocument/2006/relationships/image" Target="../media/image13.png"/><Relationship Id="rId28" Type="http://schemas.openxmlformats.org/officeDocument/2006/relationships/customXml" Target="../ink/ink190.xml"/><Relationship Id="rId49" Type="http://schemas.openxmlformats.org/officeDocument/2006/relationships/image" Target="../media/image26.png"/><Relationship Id="rId114" Type="http://schemas.openxmlformats.org/officeDocument/2006/relationships/customXml" Target="../ink/ink231.xml"/><Relationship Id="rId119" Type="http://schemas.openxmlformats.org/officeDocument/2006/relationships/image" Target="../media/image63.png"/><Relationship Id="rId44" Type="http://schemas.openxmlformats.org/officeDocument/2006/relationships/customXml" Target="../ink/ink198.xml"/><Relationship Id="rId60" Type="http://schemas.openxmlformats.org/officeDocument/2006/relationships/customXml" Target="../ink/ink206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219.xml"/><Relationship Id="rId130" Type="http://schemas.openxmlformats.org/officeDocument/2006/relationships/customXml" Target="../ink/ink239.xml"/><Relationship Id="rId135" Type="http://schemas.openxmlformats.org/officeDocument/2006/relationships/image" Target="../media/image75.png"/><Relationship Id="rId151" Type="http://schemas.openxmlformats.org/officeDocument/2006/relationships/image" Target="../media/image83.png"/><Relationship Id="rId156" Type="http://schemas.openxmlformats.org/officeDocument/2006/relationships/customXml" Target="../ink/ink252.xml"/><Relationship Id="rId177" Type="http://schemas.openxmlformats.org/officeDocument/2006/relationships/customXml" Target="../ink/ink262.xml"/><Relationship Id="rId172" Type="http://schemas.openxmlformats.org/officeDocument/2006/relationships/image" Target="../media/image105.png"/><Relationship Id="rId13" Type="http://schemas.openxmlformats.org/officeDocument/2006/relationships/image" Target="../media/image810.png"/><Relationship Id="rId18" Type="http://schemas.openxmlformats.org/officeDocument/2006/relationships/customXml" Target="../ink/ink185.xml"/><Relationship Id="rId39" Type="http://schemas.openxmlformats.org/officeDocument/2006/relationships/image" Target="../media/image21.png"/><Relationship Id="rId34" Type="http://schemas.openxmlformats.org/officeDocument/2006/relationships/customXml" Target="../ink/ink193.xml"/><Relationship Id="rId50" Type="http://schemas.openxmlformats.org/officeDocument/2006/relationships/customXml" Target="../ink/ink201.xml"/><Relationship Id="rId55" Type="http://schemas.openxmlformats.org/officeDocument/2006/relationships/image" Target="../media/image29.png"/><Relationship Id="rId76" Type="http://schemas.openxmlformats.org/officeDocument/2006/relationships/customXml" Target="../ink/ink214.xml"/><Relationship Id="rId97" Type="http://schemas.openxmlformats.org/officeDocument/2006/relationships/image" Target="../media/image50.png"/><Relationship Id="rId104" Type="http://schemas.openxmlformats.org/officeDocument/2006/relationships/customXml" Target="../ink/ink228.xml"/><Relationship Id="rId120" Type="http://schemas.openxmlformats.org/officeDocument/2006/relationships/customXml" Target="../ink/ink234.xml"/><Relationship Id="rId125" Type="http://schemas.openxmlformats.org/officeDocument/2006/relationships/image" Target="../media/image70.png"/><Relationship Id="rId141" Type="http://schemas.openxmlformats.org/officeDocument/2006/relationships/image" Target="../media/image78.png"/><Relationship Id="rId146" Type="http://schemas.openxmlformats.org/officeDocument/2006/relationships/customXml" Target="../ink/ink247.xml"/><Relationship Id="rId167" Type="http://schemas.openxmlformats.org/officeDocument/2006/relationships/image" Target="../media/image91.png"/><Relationship Id="rId7" Type="http://schemas.openxmlformats.org/officeDocument/2006/relationships/image" Target="../media/image512.png"/><Relationship Id="rId71" Type="http://schemas.openxmlformats.org/officeDocument/2006/relationships/image" Target="../media/image37.png"/><Relationship Id="rId92" Type="http://schemas.openxmlformats.org/officeDocument/2006/relationships/customXml" Target="../ink/ink222.xml"/><Relationship Id="rId162" Type="http://schemas.openxmlformats.org/officeDocument/2006/relationships/customXml" Target="../ink/ink255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6.png"/><Relationship Id="rId24" Type="http://schemas.openxmlformats.org/officeDocument/2006/relationships/customXml" Target="../ink/ink188.xml"/><Relationship Id="rId40" Type="http://schemas.openxmlformats.org/officeDocument/2006/relationships/customXml" Target="../ink/ink196.xml"/><Relationship Id="rId45" Type="http://schemas.openxmlformats.org/officeDocument/2006/relationships/image" Target="../media/image24.png"/><Relationship Id="rId66" Type="http://schemas.openxmlformats.org/officeDocument/2006/relationships/customXml" Target="../ink/ink209.xml"/><Relationship Id="rId87" Type="http://schemas.openxmlformats.org/officeDocument/2006/relationships/image" Target="../media/image45.png"/><Relationship Id="rId115" Type="http://schemas.openxmlformats.org/officeDocument/2006/relationships/image" Target="../media/image61.png"/><Relationship Id="rId131" Type="http://schemas.openxmlformats.org/officeDocument/2006/relationships/image" Target="../media/image73.png"/><Relationship Id="rId136" Type="http://schemas.openxmlformats.org/officeDocument/2006/relationships/customXml" Target="../ink/ink242.xml"/><Relationship Id="rId157" Type="http://schemas.openxmlformats.org/officeDocument/2006/relationships/image" Target="../media/image86.png"/><Relationship Id="rId178" Type="http://schemas.openxmlformats.org/officeDocument/2006/relationships/image" Target="../media/image57.png"/><Relationship Id="rId61" Type="http://schemas.openxmlformats.org/officeDocument/2006/relationships/image" Target="../media/image32.png"/><Relationship Id="rId82" Type="http://schemas.openxmlformats.org/officeDocument/2006/relationships/customXml" Target="../ink/ink217.xml"/><Relationship Id="rId152" Type="http://schemas.openxmlformats.org/officeDocument/2006/relationships/customXml" Target="../ink/ink250.xml"/><Relationship Id="rId173" Type="http://schemas.openxmlformats.org/officeDocument/2006/relationships/customXml" Target="../ink/ink260.xml"/><Relationship Id="rId19" Type="http://schemas.openxmlformats.org/officeDocument/2006/relationships/image" Target="../media/image11.png"/><Relationship Id="rId14" Type="http://schemas.openxmlformats.org/officeDocument/2006/relationships/customXml" Target="../ink/ink183.xml"/><Relationship Id="rId30" Type="http://schemas.openxmlformats.org/officeDocument/2006/relationships/customXml" Target="../ink/ink191.xml"/><Relationship Id="rId35" Type="http://schemas.openxmlformats.org/officeDocument/2006/relationships/image" Target="../media/image19.png"/><Relationship Id="rId56" Type="http://schemas.openxmlformats.org/officeDocument/2006/relationships/customXml" Target="../ink/ink204.xml"/><Relationship Id="rId77" Type="http://schemas.openxmlformats.org/officeDocument/2006/relationships/image" Target="../media/image40.png"/><Relationship Id="rId100" Type="http://schemas.openxmlformats.org/officeDocument/2006/relationships/customXml" Target="../ink/ink226.xml"/><Relationship Id="rId105" Type="http://schemas.openxmlformats.org/officeDocument/2006/relationships/image" Target="../media/image54.png"/><Relationship Id="rId126" Type="http://schemas.openxmlformats.org/officeDocument/2006/relationships/customXml" Target="../ink/ink237.xml"/><Relationship Id="rId147" Type="http://schemas.openxmlformats.org/officeDocument/2006/relationships/image" Target="../media/image81.png"/><Relationship Id="rId168" Type="http://schemas.openxmlformats.org/officeDocument/2006/relationships/customXml" Target="../ink/ink258.xml"/><Relationship Id="rId8" Type="http://schemas.openxmlformats.org/officeDocument/2006/relationships/customXml" Target="../ink/ink180.xml"/><Relationship Id="rId51" Type="http://schemas.openxmlformats.org/officeDocument/2006/relationships/image" Target="../media/image27.png"/><Relationship Id="rId72" Type="http://schemas.openxmlformats.org/officeDocument/2006/relationships/customXml" Target="../ink/ink212.xml"/><Relationship Id="rId93" Type="http://schemas.openxmlformats.org/officeDocument/2006/relationships/image" Target="../media/image48.png"/><Relationship Id="rId98" Type="http://schemas.openxmlformats.org/officeDocument/2006/relationships/customXml" Target="../ink/ink225.xml"/><Relationship Id="rId121" Type="http://schemas.openxmlformats.org/officeDocument/2006/relationships/image" Target="../media/image64.png"/><Relationship Id="rId142" Type="http://schemas.openxmlformats.org/officeDocument/2006/relationships/customXml" Target="../ink/ink245.xml"/><Relationship Id="rId163" Type="http://schemas.openxmlformats.org/officeDocument/2006/relationships/image" Target="../media/image89.png"/><Relationship Id="rId25" Type="http://schemas.openxmlformats.org/officeDocument/2006/relationships/image" Target="../media/image14.png"/><Relationship Id="rId46" Type="http://schemas.openxmlformats.org/officeDocument/2006/relationships/customXml" Target="../ink/ink199.xml"/><Relationship Id="rId67" Type="http://schemas.openxmlformats.org/officeDocument/2006/relationships/image" Target="../media/image35.png"/><Relationship Id="rId116" Type="http://schemas.openxmlformats.org/officeDocument/2006/relationships/customXml" Target="../ink/ink232.xml"/><Relationship Id="rId137" Type="http://schemas.openxmlformats.org/officeDocument/2006/relationships/image" Target="../media/image76.png"/><Relationship Id="rId158" Type="http://schemas.openxmlformats.org/officeDocument/2006/relationships/customXml" Target="../ink/ink253.xml"/><Relationship Id="rId20" Type="http://schemas.openxmlformats.org/officeDocument/2006/relationships/customXml" Target="../ink/ink186.xml"/><Relationship Id="rId41" Type="http://schemas.openxmlformats.org/officeDocument/2006/relationships/image" Target="../media/image22.png"/><Relationship Id="rId62" Type="http://schemas.openxmlformats.org/officeDocument/2006/relationships/customXml" Target="../ink/ink207.xml"/><Relationship Id="rId83" Type="http://schemas.openxmlformats.org/officeDocument/2006/relationships/image" Target="../media/image43.png"/><Relationship Id="rId88" Type="http://schemas.openxmlformats.org/officeDocument/2006/relationships/customXml" Target="../ink/ink220.xml"/><Relationship Id="rId111" Type="http://schemas.openxmlformats.org/officeDocument/2006/relationships/image" Target="../media/image59.png"/><Relationship Id="rId132" Type="http://schemas.openxmlformats.org/officeDocument/2006/relationships/customXml" Target="../ink/ink240.xml"/><Relationship Id="rId153" Type="http://schemas.openxmlformats.org/officeDocument/2006/relationships/image" Target="../media/image84.png"/><Relationship Id="rId174" Type="http://schemas.openxmlformats.org/officeDocument/2006/relationships/image" Target="../media/image55.png"/><Relationship Id="rId179" Type="http://schemas.openxmlformats.org/officeDocument/2006/relationships/customXml" Target="../ink/ink263.xml"/><Relationship Id="rId15" Type="http://schemas.openxmlformats.org/officeDocument/2006/relationships/image" Target="../media/image98.png"/><Relationship Id="rId36" Type="http://schemas.openxmlformats.org/officeDocument/2006/relationships/customXml" Target="../ink/ink194.xml"/><Relationship Id="rId57" Type="http://schemas.openxmlformats.org/officeDocument/2006/relationships/image" Target="../media/image30.png"/><Relationship Id="rId106" Type="http://schemas.openxmlformats.org/officeDocument/2006/relationships/customXml" Target="../ink/ink229.xml"/><Relationship Id="rId127" Type="http://schemas.openxmlformats.org/officeDocument/2006/relationships/image" Target="../media/image71.png"/><Relationship Id="rId10" Type="http://schemas.openxmlformats.org/officeDocument/2006/relationships/customXml" Target="../ink/ink181.xml"/><Relationship Id="rId31" Type="http://schemas.openxmlformats.org/officeDocument/2006/relationships/image" Target="../media/image17.png"/><Relationship Id="rId52" Type="http://schemas.openxmlformats.org/officeDocument/2006/relationships/customXml" Target="../ink/ink202.xml"/><Relationship Id="rId73" Type="http://schemas.openxmlformats.org/officeDocument/2006/relationships/image" Target="../media/image38.png"/><Relationship Id="rId78" Type="http://schemas.openxmlformats.org/officeDocument/2006/relationships/customXml" Target="../ink/ink215.xml"/><Relationship Id="rId94" Type="http://schemas.openxmlformats.org/officeDocument/2006/relationships/customXml" Target="../ink/ink223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235.xml"/><Relationship Id="rId143" Type="http://schemas.openxmlformats.org/officeDocument/2006/relationships/image" Target="../media/image79.png"/><Relationship Id="rId148" Type="http://schemas.openxmlformats.org/officeDocument/2006/relationships/customXml" Target="../ink/ink248.xml"/><Relationship Id="rId164" Type="http://schemas.openxmlformats.org/officeDocument/2006/relationships/customXml" Target="../ink/ink256.xml"/><Relationship Id="rId169" Type="http://schemas.openxmlformats.org/officeDocument/2006/relationships/image" Target="../media/image92.png"/><Relationship Id="rId9" Type="http://schemas.openxmlformats.org/officeDocument/2006/relationships/image" Target="../media/image253.png"/><Relationship Id="rId180" Type="http://schemas.openxmlformats.org/officeDocument/2006/relationships/image" Target="../media/image58.png"/><Relationship Id="rId26" Type="http://schemas.openxmlformats.org/officeDocument/2006/relationships/customXml" Target="../ink/ink189.xml"/><Relationship Id="rId47" Type="http://schemas.openxmlformats.org/officeDocument/2006/relationships/image" Target="../media/image25.png"/><Relationship Id="rId68" Type="http://schemas.openxmlformats.org/officeDocument/2006/relationships/customXml" Target="../ink/ink210.xml"/><Relationship Id="rId89" Type="http://schemas.openxmlformats.org/officeDocument/2006/relationships/image" Target="../media/image46.png"/><Relationship Id="rId112" Type="http://schemas.openxmlformats.org/officeDocument/2006/relationships/customXml" Target="../ink/ink230.xml"/><Relationship Id="rId133" Type="http://schemas.openxmlformats.org/officeDocument/2006/relationships/image" Target="../media/image74.png"/><Relationship Id="rId154" Type="http://schemas.openxmlformats.org/officeDocument/2006/relationships/customXml" Target="../ink/ink251.xml"/><Relationship Id="rId175" Type="http://schemas.openxmlformats.org/officeDocument/2006/relationships/customXml" Target="../ink/ink261.xml"/><Relationship Id="rId16" Type="http://schemas.openxmlformats.org/officeDocument/2006/relationships/customXml" Target="../ink/ink184.xml"/><Relationship Id="rId37" Type="http://schemas.openxmlformats.org/officeDocument/2006/relationships/image" Target="../media/image20.png"/><Relationship Id="rId58" Type="http://schemas.openxmlformats.org/officeDocument/2006/relationships/customXml" Target="../ink/ink205.xml"/><Relationship Id="rId79" Type="http://schemas.openxmlformats.org/officeDocument/2006/relationships/image" Target="../media/image41.png"/><Relationship Id="rId102" Type="http://schemas.openxmlformats.org/officeDocument/2006/relationships/customXml" Target="../ink/ink227.xml"/><Relationship Id="rId123" Type="http://schemas.openxmlformats.org/officeDocument/2006/relationships/image" Target="../media/image65.png"/><Relationship Id="rId144" Type="http://schemas.openxmlformats.org/officeDocument/2006/relationships/customXml" Target="../ink/ink246.xml"/><Relationship Id="rId90" Type="http://schemas.openxmlformats.org/officeDocument/2006/relationships/customXml" Target="../ink/ink221.xml"/><Relationship Id="rId165" Type="http://schemas.openxmlformats.org/officeDocument/2006/relationships/image" Target="../media/image90.png"/><Relationship Id="rId27" Type="http://schemas.openxmlformats.org/officeDocument/2006/relationships/image" Target="../media/image15.png"/><Relationship Id="rId48" Type="http://schemas.openxmlformats.org/officeDocument/2006/relationships/customXml" Target="../ink/ink200.xml"/><Relationship Id="rId69" Type="http://schemas.openxmlformats.org/officeDocument/2006/relationships/image" Target="../media/image36.png"/><Relationship Id="rId113" Type="http://schemas.openxmlformats.org/officeDocument/2006/relationships/image" Target="../media/image60.png"/><Relationship Id="rId134" Type="http://schemas.openxmlformats.org/officeDocument/2006/relationships/customXml" Target="../ink/ink241.xml"/><Relationship Id="rId80" Type="http://schemas.openxmlformats.org/officeDocument/2006/relationships/customXml" Target="../ink/ink216.xml"/><Relationship Id="rId155" Type="http://schemas.openxmlformats.org/officeDocument/2006/relationships/image" Target="../media/image85.png"/><Relationship Id="rId176" Type="http://schemas.openxmlformats.org/officeDocument/2006/relationships/image" Target="../media/image56.png"/><Relationship Id="rId17" Type="http://schemas.openxmlformats.org/officeDocument/2006/relationships/image" Target="../media/image10.png"/><Relationship Id="rId38" Type="http://schemas.openxmlformats.org/officeDocument/2006/relationships/customXml" Target="../ink/ink195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24" Type="http://schemas.openxmlformats.org/officeDocument/2006/relationships/customXml" Target="../ink/ink236.xml"/><Relationship Id="rId70" Type="http://schemas.openxmlformats.org/officeDocument/2006/relationships/customXml" Target="../ink/ink211.xml"/><Relationship Id="rId91" Type="http://schemas.openxmlformats.org/officeDocument/2006/relationships/image" Target="../media/image47.png"/><Relationship Id="rId145" Type="http://schemas.openxmlformats.org/officeDocument/2006/relationships/image" Target="../media/image80.png"/><Relationship Id="rId166" Type="http://schemas.openxmlformats.org/officeDocument/2006/relationships/customXml" Target="../ink/ink257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1" Type="http://schemas.openxmlformats.org/officeDocument/2006/relationships/image" Target="../media/image11.png"/><Relationship Id="rId42" Type="http://schemas.openxmlformats.org/officeDocument/2006/relationships/customXml" Target="../ink/ink281.xml"/><Relationship Id="rId63" Type="http://schemas.openxmlformats.org/officeDocument/2006/relationships/image" Target="../media/image32.png"/><Relationship Id="rId84" Type="http://schemas.openxmlformats.org/officeDocument/2006/relationships/customXml" Target="../ink/ink302.xml"/><Relationship Id="rId138" Type="http://schemas.openxmlformats.org/officeDocument/2006/relationships/customXml" Target="../ink/ink328.xml"/><Relationship Id="rId159" Type="http://schemas.openxmlformats.org/officeDocument/2006/relationships/image" Target="../media/image83.png"/><Relationship Id="rId170" Type="http://schemas.openxmlformats.org/officeDocument/2006/relationships/customXml" Target="../ink/ink344.xml"/><Relationship Id="rId191" Type="http://schemas.openxmlformats.org/officeDocument/2006/relationships/image" Target="../media/image119.png"/><Relationship Id="rId107" Type="http://schemas.openxmlformats.org/officeDocument/2006/relationships/image" Target="../media/image54.png"/><Relationship Id="rId11" Type="http://schemas.openxmlformats.org/officeDocument/2006/relationships/image" Target="../media/image253.png"/><Relationship Id="rId32" Type="http://schemas.openxmlformats.org/officeDocument/2006/relationships/customXml" Target="../ink/ink276.xml"/><Relationship Id="rId53" Type="http://schemas.openxmlformats.org/officeDocument/2006/relationships/image" Target="../media/image27.png"/><Relationship Id="rId74" Type="http://schemas.openxmlformats.org/officeDocument/2006/relationships/customXml" Target="../ink/ink297.xml"/><Relationship Id="rId128" Type="http://schemas.openxmlformats.org/officeDocument/2006/relationships/customXml" Target="../ink/ink323.xml"/><Relationship Id="rId149" Type="http://schemas.openxmlformats.org/officeDocument/2006/relationships/image" Target="../media/image78.png"/><Relationship Id="rId95" Type="http://schemas.openxmlformats.org/officeDocument/2006/relationships/image" Target="../media/image48.png"/><Relationship Id="rId160" Type="http://schemas.openxmlformats.org/officeDocument/2006/relationships/customXml" Target="../ink/ink339.xml"/><Relationship Id="rId181" Type="http://schemas.openxmlformats.org/officeDocument/2006/relationships/image" Target="../media/image114.png"/><Relationship Id="rId22" Type="http://schemas.openxmlformats.org/officeDocument/2006/relationships/customXml" Target="../ink/ink271.xml"/><Relationship Id="rId43" Type="http://schemas.openxmlformats.org/officeDocument/2006/relationships/image" Target="../media/image22.png"/><Relationship Id="rId64" Type="http://schemas.openxmlformats.org/officeDocument/2006/relationships/customXml" Target="../ink/ink292.xml"/><Relationship Id="rId118" Type="http://schemas.openxmlformats.org/officeDocument/2006/relationships/customXml" Target="../ink/ink318.xml"/><Relationship Id="rId139" Type="http://schemas.openxmlformats.org/officeDocument/2006/relationships/image" Target="../media/image73.png"/><Relationship Id="rId85" Type="http://schemas.openxmlformats.org/officeDocument/2006/relationships/image" Target="../media/image43.png"/><Relationship Id="rId150" Type="http://schemas.openxmlformats.org/officeDocument/2006/relationships/customXml" Target="../ink/ink334.xml"/><Relationship Id="rId171" Type="http://schemas.openxmlformats.org/officeDocument/2006/relationships/image" Target="../media/image89.png"/><Relationship Id="rId192" Type="http://schemas.openxmlformats.org/officeDocument/2006/relationships/customXml" Target="../ink/ink355.xml"/><Relationship Id="rId12" Type="http://schemas.openxmlformats.org/officeDocument/2006/relationships/customXml" Target="../ink/ink266.xml"/><Relationship Id="rId33" Type="http://schemas.openxmlformats.org/officeDocument/2006/relationships/image" Target="../media/image17.png"/><Relationship Id="rId108" Type="http://schemas.openxmlformats.org/officeDocument/2006/relationships/customXml" Target="../ink/ink314.xml"/><Relationship Id="rId129" Type="http://schemas.openxmlformats.org/officeDocument/2006/relationships/image" Target="../media/image1120.png"/><Relationship Id="rId54" Type="http://schemas.openxmlformats.org/officeDocument/2006/relationships/customXml" Target="../ink/ink287.xml"/><Relationship Id="rId75" Type="http://schemas.openxmlformats.org/officeDocument/2006/relationships/image" Target="../media/image38.png"/><Relationship Id="rId96" Type="http://schemas.openxmlformats.org/officeDocument/2006/relationships/customXml" Target="../ink/ink308.xml"/><Relationship Id="rId140" Type="http://schemas.openxmlformats.org/officeDocument/2006/relationships/customXml" Target="../ink/ink329.xml"/><Relationship Id="rId161" Type="http://schemas.openxmlformats.org/officeDocument/2006/relationships/image" Target="../media/image84.png"/><Relationship Id="rId182" Type="http://schemas.openxmlformats.org/officeDocument/2006/relationships/customXml" Target="../ink/ink350.xml"/><Relationship Id="rId23" Type="http://schemas.openxmlformats.org/officeDocument/2006/relationships/image" Target="../media/image12.png"/><Relationship Id="rId119" Type="http://schemas.openxmlformats.org/officeDocument/2006/relationships/image" Target="../media/image63.png"/><Relationship Id="rId44" Type="http://schemas.openxmlformats.org/officeDocument/2006/relationships/customXml" Target="../ink/ink282.xml"/><Relationship Id="rId65" Type="http://schemas.openxmlformats.org/officeDocument/2006/relationships/image" Target="../media/image33.png"/><Relationship Id="rId86" Type="http://schemas.openxmlformats.org/officeDocument/2006/relationships/customXml" Target="../ink/ink303.xml"/><Relationship Id="rId130" Type="http://schemas.openxmlformats.org/officeDocument/2006/relationships/customXml" Target="../ink/ink324.xml"/><Relationship Id="rId151" Type="http://schemas.openxmlformats.org/officeDocument/2006/relationships/image" Target="../media/image79.png"/><Relationship Id="rId172" Type="http://schemas.openxmlformats.org/officeDocument/2006/relationships/customXml" Target="../ink/ink345.xml"/><Relationship Id="rId193" Type="http://schemas.openxmlformats.org/officeDocument/2006/relationships/image" Target="../media/image120.png"/><Relationship Id="rId207" Type="http://schemas.openxmlformats.org/officeDocument/2006/relationships/image" Target="../media/image55.png"/><Relationship Id="rId13" Type="http://schemas.openxmlformats.org/officeDocument/2006/relationships/image" Target="../media/image710.png"/><Relationship Id="rId34" Type="http://schemas.openxmlformats.org/officeDocument/2006/relationships/customXml" Target="../ink/ink277.xml"/><Relationship Id="rId55" Type="http://schemas.openxmlformats.org/officeDocument/2006/relationships/image" Target="../media/image1091.png"/><Relationship Id="rId76" Type="http://schemas.openxmlformats.org/officeDocument/2006/relationships/customXml" Target="../ink/ink298.xml"/><Relationship Id="rId97" Type="http://schemas.openxmlformats.org/officeDocument/2006/relationships/image" Target="../media/image49.png"/><Relationship Id="rId120" Type="http://schemas.openxmlformats.org/officeDocument/2006/relationships/customXml" Target="../ink/ink319.xml"/><Relationship Id="rId141" Type="http://schemas.openxmlformats.org/officeDocument/2006/relationships/image" Target="../media/image74.png"/><Relationship Id="rId162" Type="http://schemas.openxmlformats.org/officeDocument/2006/relationships/customXml" Target="../ink/ink340.xml"/><Relationship Id="rId183" Type="http://schemas.openxmlformats.org/officeDocument/2006/relationships/image" Target="../media/image11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5.png"/><Relationship Id="rId24" Type="http://schemas.openxmlformats.org/officeDocument/2006/relationships/customXml" Target="../ink/ink272.xml"/><Relationship Id="rId40" Type="http://schemas.openxmlformats.org/officeDocument/2006/relationships/customXml" Target="../ink/ink280.xml"/><Relationship Id="rId45" Type="http://schemas.openxmlformats.org/officeDocument/2006/relationships/image" Target="../media/image23.png"/><Relationship Id="rId66" Type="http://schemas.openxmlformats.org/officeDocument/2006/relationships/customXml" Target="../ink/ink293.xml"/><Relationship Id="rId87" Type="http://schemas.openxmlformats.org/officeDocument/2006/relationships/image" Target="../media/image44.png"/><Relationship Id="rId115" Type="http://schemas.openxmlformats.org/officeDocument/2006/relationships/image" Target="../media/image61.png"/><Relationship Id="rId131" Type="http://schemas.openxmlformats.org/officeDocument/2006/relationships/image" Target="../media/image1130.png"/><Relationship Id="rId136" Type="http://schemas.openxmlformats.org/officeDocument/2006/relationships/customXml" Target="../ink/ink327.xml"/><Relationship Id="rId157" Type="http://schemas.openxmlformats.org/officeDocument/2006/relationships/image" Target="../media/image82.png"/><Relationship Id="rId178" Type="http://schemas.openxmlformats.org/officeDocument/2006/relationships/customXml" Target="../ink/ink348.xml"/><Relationship Id="rId61" Type="http://schemas.openxmlformats.org/officeDocument/2006/relationships/image" Target="../media/image31.png"/><Relationship Id="rId82" Type="http://schemas.openxmlformats.org/officeDocument/2006/relationships/customXml" Target="../ink/ink301.xml"/><Relationship Id="rId152" Type="http://schemas.openxmlformats.org/officeDocument/2006/relationships/customXml" Target="../ink/ink335.xml"/><Relationship Id="rId173" Type="http://schemas.openxmlformats.org/officeDocument/2006/relationships/image" Target="../media/image90.png"/><Relationship Id="rId194" Type="http://schemas.openxmlformats.org/officeDocument/2006/relationships/customXml" Target="../ink/ink356.xml"/><Relationship Id="rId199" Type="http://schemas.openxmlformats.org/officeDocument/2006/relationships/image" Target="../media/image123.png"/><Relationship Id="rId208" Type="http://schemas.openxmlformats.org/officeDocument/2006/relationships/customXml" Target="../ink/ink360.xml"/><Relationship Id="rId19" Type="http://schemas.openxmlformats.org/officeDocument/2006/relationships/image" Target="../media/image10.png"/><Relationship Id="rId14" Type="http://schemas.openxmlformats.org/officeDocument/2006/relationships/customXml" Target="../ink/ink267.xml"/><Relationship Id="rId30" Type="http://schemas.openxmlformats.org/officeDocument/2006/relationships/customXml" Target="../ink/ink275.xml"/><Relationship Id="rId35" Type="http://schemas.openxmlformats.org/officeDocument/2006/relationships/image" Target="../media/image18.png"/><Relationship Id="rId56" Type="http://schemas.openxmlformats.org/officeDocument/2006/relationships/customXml" Target="../ink/ink288.xml"/><Relationship Id="rId77" Type="http://schemas.openxmlformats.org/officeDocument/2006/relationships/image" Target="../media/image39.png"/><Relationship Id="rId100" Type="http://schemas.openxmlformats.org/officeDocument/2006/relationships/customXml" Target="../ink/ink310.xml"/><Relationship Id="rId105" Type="http://schemas.openxmlformats.org/officeDocument/2006/relationships/image" Target="../media/image53.png"/><Relationship Id="rId126" Type="http://schemas.openxmlformats.org/officeDocument/2006/relationships/customXml" Target="../ink/ink322.xml"/><Relationship Id="rId147" Type="http://schemas.openxmlformats.org/officeDocument/2006/relationships/image" Target="../media/image77.png"/><Relationship Id="rId168" Type="http://schemas.openxmlformats.org/officeDocument/2006/relationships/customXml" Target="../ink/ink343.xml"/><Relationship Id="rId51" Type="http://schemas.openxmlformats.org/officeDocument/2006/relationships/image" Target="../media/image1081.png"/><Relationship Id="rId72" Type="http://schemas.openxmlformats.org/officeDocument/2006/relationships/customXml" Target="../ink/ink296.xml"/><Relationship Id="rId93" Type="http://schemas.openxmlformats.org/officeDocument/2006/relationships/image" Target="../media/image47.png"/><Relationship Id="rId98" Type="http://schemas.openxmlformats.org/officeDocument/2006/relationships/customXml" Target="../ink/ink309.xml"/><Relationship Id="rId121" Type="http://schemas.openxmlformats.org/officeDocument/2006/relationships/image" Target="../media/image64.png"/><Relationship Id="rId142" Type="http://schemas.openxmlformats.org/officeDocument/2006/relationships/customXml" Target="../ink/ink330.xml"/><Relationship Id="rId163" Type="http://schemas.openxmlformats.org/officeDocument/2006/relationships/image" Target="../media/image85.png"/><Relationship Id="rId184" Type="http://schemas.openxmlformats.org/officeDocument/2006/relationships/customXml" Target="../ink/ink351.xml"/><Relationship Id="rId189" Type="http://schemas.openxmlformats.org/officeDocument/2006/relationships/image" Target="../media/image118.png"/><Relationship Id="rId3" Type="http://schemas.openxmlformats.org/officeDocument/2006/relationships/notesSlide" Target="../notesSlides/notesSlide8.xml"/><Relationship Id="rId25" Type="http://schemas.openxmlformats.org/officeDocument/2006/relationships/image" Target="../media/image13.png"/><Relationship Id="rId46" Type="http://schemas.openxmlformats.org/officeDocument/2006/relationships/customXml" Target="../ink/ink283.xml"/><Relationship Id="rId67" Type="http://schemas.openxmlformats.org/officeDocument/2006/relationships/image" Target="../media/image34.png"/><Relationship Id="rId116" Type="http://schemas.openxmlformats.org/officeDocument/2006/relationships/customXml" Target="../ink/ink317.xml"/><Relationship Id="rId137" Type="http://schemas.openxmlformats.org/officeDocument/2006/relationships/image" Target="../media/image72.png"/><Relationship Id="rId158" Type="http://schemas.openxmlformats.org/officeDocument/2006/relationships/customXml" Target="../ink/ink338.xml"/><Relationship Id="rId20" Type="http://schemas.openxmlformats.org/officeDocument/2006/relationships/customXml" Target="../ink/ink270.xml"/><Relationship Id="rId41" Type="http://schemas.openxmlformats.org/officeDocument/2006/relationships/image" Target="../media/image21.png"/><Relationship Id="rId62" Type="http://schemas.openxmlformats.org/officeDocument/2006/relationships/customXml" Target="../ink/ink291.xml"/><Relationship Id="rId83" Type="http://schemas.openxmlformats.org/officeDocument/2006/relationships/image" Target="../media/image42.png"/><Relationship Id="rId88" Type="http://schemas.openxmlformats.org/officeDocument/2006/relationships/customXml" Target="../ink/ink304.xml"/><Relationship Id="rId111" Type="http://schemas.openxmlformats.org/officeDocument/2006/relationships/image" Target="../media/image59.png"/><Relationship Id="rId132" Type="http://schemas.openxmlformats.org/officeDocument/2006/relationships/customXml" Target="../ink/ink325.xml"/><Relationship Id="rId153" Type="http://schemas.openxmlformats.org/officeDocument/2006/relationships/image" Target="../media/image80.png"/><Relationship Id="rId174" Type="http://schemas.openxmlformats.org/officeDocument/2006/relationships/customXml" Target="../ink/ink346.xml"/><Relationship Id="rId179" Type="http://schemas.openxmlformats.org/officeDocument/2006/relationships/image" Target="../media/image93.png"/><Relationship Id="rId195" Type="http://schemas.openxmlformats.org/officeDocument/2006/relationships/image" Target="../media/image121.png"/><Relationship Id="rId209" Type="http://schemas.openxmlformats.org/officeDocument/2006/relationships/image" Target="../media/image56.png"/><Relationship Id="rId190" Type="http://schemas.openxmlformats.org/officeDocument/2006/relationships/customXml" Target="../ink/ink354.xml"/><Relationship Id="rId15" Type="http://schemas.openxmlformats.org/officeDocument/2006/relationships/image" Target="../media/image810.png"/><Relationship Id="rId36" Type="http://schemas.openxmlformats.org/officeDocument/2006/relationships/customXml" Target="../ink/ink278.xml"/><Relationship Id="rId57" Type="http://schemas.openxmlformats.org/officeDocument/2006/relationships/image" Target="../media/image29.png"/><Relationship Id="rId106" Type="http://schemas.openxmlformats.org/officeDocument/2006/relationships/customXml" Target="../ink/ink313.xml"/><Relationship Id="rId127" Type="http://schemas.openxmlformats.org/officeDocument/2006/relationships/image" Target="../media/image1110.png"/><Relationship Id="rId10" Type="http://schemas.openxmlformats.org/officeDocument/2006/relationships/customXml" Target="../ink/ink265.xml"/><Relationship Id="rId31" Type="http://schemas.openxmlformats.org/officeDocument/2006/relationships/image" Target="../media/image16.png"/><Relationship Id="rId52" Type="http://schemas.openxmlformats.org/officeDocument/2006/relationships/customXml" Target="../ink/ink286.xml"/><Relationship Id="rId73" Type="http://schemas.openxmlformats.org/officeDocument/2006/relationships/image" Target="../media/image37.png"/><Relationship Id="rId78" Type="http://schemas.openxmlformats.org/officeDocument/2006/relationships/customXml" Target="../ink/ink299.xml"/><Relationship Id="rId94" Type="http://schemas.openxmlformats.org/officeDocument/2006/relationships/customXml" Target="../ink/ink307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320.xml"/><Relationship Id="rId143" Type="http://schemas.openxmlformats.org/officeDocument/2006/relationships/image" Target="../media/image75.png"/><Relationship Id="rId148" Type="http://schemas.openxmlformats.org/officeDocument/2006/relationships/customXml" Target="../ink/ink333.xml"/><Relationship Id="rId164" Type="http://schemas.openxmlformats.org/officeDocument/2006/relationships/customXml" Target="../ink/ink341.xml"/><Relationship Id="rId169" Type="http://schemas.openxmlformats.org/officeDocument/2006/relationships/image" Target="../media/image88.png"/><Relationship Id="rId185" Type="http://schemas.openxmlformats.org/officeDocument/2006/relationships/image" Target="../media/image116.png"/><Relationship Id="rId4" Type="http://schemas.openxmlformats.org/officeDocument/2006/relationships/customXml" Target="../ink/ink264.xml"/><Relationship Id="rId9" Type="http://schemas.openxmlformats.org/officeDocument/2006/relationships/image" Target="../media/image512.png"/><Relationship Id="rId180" Type="http://schemas.openxmlformats.org/officeDocument/2006/relationships/customXml" Target="../ink/ink349.xml"/><Relationship Id="rId210" Type="http://schemas.openxmlformats.org/officeDocument/2006/relationships/customXml" Target="../ink/ink361.xml"/><Relationship Id="rId26" Type="http://schemas.openxmlformats.org/officeDocument/2006/relationships/customXml" Target="../ink/ink273.xml"/><Relationship Id="rId47" Type="http://schemas.openxmlformats.org/officeDocument/2006/relationships/image" Target="../media/image24.png"/><Relationship Id="rId68" Type="http://schemas.openxmlformats.org/officeDocument/2006/relationships/customXml" Target="../ink/ink294.xml"/><Relationship Id="rId89" Type="http://schemas.openxmlformats.org/officeDocument/2006/relationships/image" Target="../media/image45.png"/><Relationship Id="rId112" Type="http://schemas.openxmlformats.org/officeDocument/2006/relationships/customXml" Target="../ink/ink315.xml"/><Relationship Id="rId133" Type="http://schemas.openxmlformats.org/officeDocument/2006/relationships/image" Target="../media/image70.png"/><Relationship Id="rId154" Type="http://schemas.openxmlformats.org/officeDocument/2006/relationships/customXml" Target="../ink/ink336.xml"/><Relationship Id="rId175" Type="http://schemas.openxmlformats.org/officeDocument/2006/relationships/image" Target="../media/image91.png"/><Relationship Id="rId196" Type="http://schemas.openxmlformats.org/officeDocument/2006/relationships/customXml" Target="../ink/ink357.xml"/><Relationship Id="rId200" Type="http://schemas.openxmlformats.org/officeDocument/2006/relationships/customXml" Target="../ink/ink359.xml"/><Relationship Id="rId16" Type="http://schemas.openxmlformats.org/officeDocument/2006/relationships/customXml" Target="../ink/ink268.xml"/><Relationship Id="rId37" Type="http://schemas.openxmlformats.org/officeDocument/2006/relationships/image" Target="../media/image19.png"/><Relationship Id="rId58" Type="http://schemas.openxmlformats.org/officeDocument/2006/relationships/customXml" Target="../ink/ink289.xml"/><Relationship Id="rId79" Type="http://schemas.openxmlformats.org/officeDocument/2006/relationships/image" Target="../media/image40.png"/><Relationship Id="rId102" Type="http://schemas.openxmlformats.org/officeDocument/2006/relationships/customXml" Target="../ink/ink311.xml"/><Relationship Id="rId123" Type="http://schemas.openxmlformats.org/officeDocument/2006/relationships/image" Target="../media/image65.png"/><Relationship Id="rId144" Type="http://schemas.openxmlformats.org/officeDocument/2006/relationships/customXml" Target="../ink/ink331.xml"/><Relationship Id="rId90" Type="http://schemas.openxmlformats.org/officeDocument/2006/relationships/customXml" Target="../ink/ink305.xml"/><Relationship Id="rId165" Type="http://schemas.openxmlformats.org/officeDocument/2006/relationships/image" Target="../media/image86.png"/><Relationship Id="rId186" Type="http://schemas.openxmlformats.org/officeDocument/2006/relationships/customXml" Target="../ink/ink352.xml"/><Relationship Id="rId211" Type="http://schemas.openxmlformats.org/officeDocument/2006/relationships/image" Target="../media/image57.png"/><Relationship Id="rId27" Type="http://schemas.openxmlformats.org/officeDocument/2006/relationships/image" Target="../media/image14.png"/><Relationship Id="rId48" Type="http://schemas.openxmlformats.org/officeDocument/2006/relationships/customXml" Target="../ink/ink284.xml"/><Relationship Id="rId69" Type="http://schemas.openxmlformats.org/officeDocument/2006/relationships/image" Target="../media/image35.png"/><Relationship Id="rId113" Type="http://schemas.openxmlformats.org/officeDocument/2006/relationships/image" Target="../media/image60.png"/><Relationship Id="rId134" Type="http://schemas.openxmlformats.org/officeDocument/2006/relationships/customXml" Target="../ink/ink326.xml"/><Relationship Id="rId80" Type="http://schemas.openxmlformats.org/officeDocument/2006/relationships/customXml" Target="../ink/ink300.xml"/><Relationship Id="rId155" Type="http://schemas.openxmlformats.org/officeDocument/2006/relationships/image" Target="../media/image81.png"/><Relationship Id="rId176" Type="http://schemas.openxmlformats.org/officeDocument/2006/relationships/customXml" Target="../ink/ink347.xml"/><Relationship Id="rId197" Type="http://schemas.openxmlformats.org/officeDocument/2006/relationships/image" Target="../media/image122.png"/><Relationship Id="rId17" Type="http://schemas.openxmlformats.org/officeDocument/2006/relationships/image" Target="../media/image98.png"/><Relationship Id="rId38" Type="http://schemas.openxmlformats.org/officeDocument/2006/relationships/customXml" Target="../ink/ink279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321.xml"/><Relationship Id="rId70" Type="http://schemas.openxmlformats.org/officeDocument/2006/relationships/customXml" Target="../ink/ink295.xml"/><Relationship Id="rId91" Type="http://schemas.openxmlformats.org/officeDocument/2006/relationships/image" Target="../media/image46.png"/><Relationship Id="rId145" Type="http://schemas.openxmlformats.org/officeDocument/2006/relationships/image" Target="../media/image76.png"/><Relationship Id="rId166" Type="http://schemas.openxmlformats.org/officeDocument/2006/relationships/customXml" Target="../ink/ink342.xml"/><Relationship Id="rId187" Type="http://schemas.openxmlformats.org/officeDocument/2006/relationships/image" Target="../media/image117.png"/><Relationship Id="rId1" Type="http://schemas.openxmlformats.org/officeDocument/2006/relationships/tags" Target="../tags/tag5.xml"/><Relationship Id="rId212" Type="http://schemas.openxmlformats.org/officeDocument/2006/relationships/customXml" Target="../ink/ink362.xml"/><Relationship Id="rId28" Type="http://schemas.openxmlformats.org/officeDocument/2006/relationships/customXml" Target="../ink/ink274.xml"/><Relationship Id="rId49" Type="http://schemas.openxmlformats.org/officeDocument/2006/relationships/image" Target="../media/image25.png"/><Relationship Id="rId114" Type="http://schemas.openxmlformats.org/officeDocument/2006/relationships/customXml" Target="../ink/ink316.xml"/><Relationship Id="rId60" Type="http://schemas.openxmlformats.org/officeDocument/2006/relationships/customXml" Target="../ink/ink290.xml"/><Relationship Id="rId81" Type="http://schemas.openxmlformats.org/officeDocument/2006/relationships/image" Target="../media/image41.png"/><Relationship Id="rId135" Type="http://schemas.openxmlformats.org/officeDocument/2006/relationships/image" Target="../media/image71.png"/><Relationship Id="rId156" Type="http://schemas.openxmlformats.org/officeDocument/2006/relationships/customXml" Target="../ink/ink337.xml"/><Relationship Id="rId177" Type="http://schemas.openxmlformats.org/officeDocument/2006/relationships/image" Target="../media/image92.png"/><Relationship Id="rId198" Type="http://schemas.openxmlformats.org/officeDocument/2006/relationships/customXml" Target="../ink/ink358.xml"/><Relationship Id="rId18" Type="http://schemas.openxmlformats.org/officeDocument/2006/relationships/customXml" Target="../ink/ink269.xml"/><Relationship Id="rId39" Type="http://schemas.openxmlformats.org/officeDocument/2006/relationships/image" Target="../media/image20.png"/><Relationship Id="rId50" Type="http://schemas.openxmlformats.org/officeDocument/2006/relationships/customXml" Target="../ink/ink285.xml"/><Relationship Id="rId104" Type="http://schemas.openxmlformats.org/officeDocument/2006/relationships/customXml" Target="../ink/ink312.xml"/><Relationship Id="rId125" Type="http://schemas.openxmlformats.org/officeDocument/2006/relationships/image" Target="../media/image1100.png"/><Relationship Id="rId146" Type="http://schemas.openxmlformats.org/officeDocument/2006/relationships/customXml" Target="../ink/ink332.xml"/><Relationship Id="rId167" Type="http://schemas.openxmlformats.org/officeDocument/2006/relationships/image" Target="../media/image87.png"/><Relationship Id="rId188" Type="http://schemas.openxmlformats.org/officeDocument/2006/relationships/customXml" Target="../ink/ink353.xml"/><Relationship Id="rId71" Type="http://schemas.openxmlformats.org/officeDocument/2006/relationships/image" Target="../media/image36.png"/><Relationship Id="rId92" Type="http://schemas.openxmlformats.org/officeDocument/2006/relationships/customXml" Target="../ink/ink306.xml"/><Relationship Id="rId213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.png"/><Relationship Id="rId21" Type="http://schemas.openxmlformats.org/officeDocument/2006/relationships/image" Target="../media/image11.png"/><Relationship Id="rId42" Type="http://schemas.openxmlformats.org/officeDocument/2006/relationships/customXml" Target="../ink/ink380.xml"/><Relationship Id="rId63" Type="http://schemas.openxmlformats.org/officeDocument/2006/relationships/image" Target="../media/image32.png"/><Relationship Id="rId84" Type="http://schemas.openxmlformats.org/officeDocument/2006/relationships/customXml" Target="../ink/ink401.xml"/><Relationship Id="rId138" Type="http://schemas.openxmlformats.org/officeDocument/2006/relationships/customXml" Target="../ink/ink427.xml"/><Relationship Id="rId159" Type="http://schemas.openxmlformats.org/officeDocument/2006/relationships/image" Target="../media/image83.png"/><Relationship Id="rId170" Type="http://schemas.openxmlformats.org/officeDocument/2006/relationships/customXml" Target="../ink/ink443.xml"/><Relationship Id="rId191" Type="http://schemas.openxmlformats.org/officeDocument/2006/relationships/image" Target="../media/image57.png"/><Relationship Id="rId107" Type="http://schemas.openxmlformats.org/officeDocument/2006/relationships/image" Target="../media/image54.png"/><Relationship Id="rId11" Type="http://schemas.openxmlformats.org/officeDocument/2006/relationships/image" Target="../media/image253.png"/><Relationship Id="rId32" Type="http://schemas.openxmlformats.org/officeDocument/2006/relationships/customXml" Target="../ink/ink375.xml"/><Relationship Id="rId53" Type="http://schemas.openxmlformats.org/officeDocument/2006/relationships/image" Target="../media/image27.png"/><Relationship Id="rId74" Type="http://schemas.openxmlformats.org/officeDocument/2006/relationships/customXml" Target="../ink/ink396.xml"/><Relationship Id="rId128" Type="http://schemas.openxmlformats.org/officeDocument/2006/relationships/customXml" Target="../ink/ink422.xml"/><Relationship Id="rId149" Type="http://schemas.openxmlformats.org/officeDocument/2006/relationships/image" Target="../media/image78.png"/><Relationship Id="rId95" Type="http://schemas.openxmlformats.org/officeDocument/2006/relationships/image" Target="../media/image48.png"/><Relationship Id="rId160" Type="http://schemas.openxmlformats.org/officeDocument/2006/relationships/customXml" Target="../ink/ink438.xml"/><Relationship Id="rId181" Type="http://schemas.openxmlformats.org/officeDocument/2006/relationships/image" Target="../media/image1080.png"/><Relationship Id="rId22" Type="http://schemas.openxmlformats.org/officeDocument/2006/relationships/customXml" Target="../ink/ink370.xml"/><Relationship Id="rId43" Type="http://schemas.openxmlformats.org/officeDocument/2006/relationships/image" Target="../media/image22.png"/><Relationship Id="rId64" Type="http://schemas.openxmlformats.org/officeDocument/2006/relationships/customXml" Target="../ink/ink391.xml"/><Relationship Id="rId118" Type="http://schemas.openxmlformats.org/officeDocument/2006/relationships/customXml" Target="../ink/ink417.xml"/><Relationship Id="rId139" Type="http://schemas.openxmlformats.org/officeDocument/2006/relationships/image" Target="../media/image73.png"/><Relationship Id="rId85" Type="http://schemas.openxmlformats.org/officeDocument/2006/relationships/image" Target="../media/image43.png"/><Relationship Id="rId150" Type="http://schemas.openxmlformats.org/officeDocument/2006/relationships/customXml" Target="../ink/ink433.xml"/><Relationship Id="rId171" Type="http://schemas.openxmlformats.org/officeDocument/2006/relationships/image" Target="../media/image89.png"/><Relationship Id="rId192" Type="http://schemas.openxmlformats.org/officeDocument/2006/relationships/customXml" Target="../ink/ink454.xml"/><Relationship Id="rId12" Type="http://schemas.openxmlformats.org/officeDocument/2006/relationships/customXml" Target="../ink/ink365.xml"/><Relationship Id="rId33" Type="http://schemas.openxmlformats.org/officeDocument/2006/relationships/image" Target="../media/image17.png"/><Relationship Id="rId108" Type="http://schemas.openxmlformats.org/officeDocument/2006/relationships/customXml" Target="../ink/ink413.xml"/><Relationship Id="rId129" Type="http://schemas.openxmlformats.org/officeDocument/2006/relationships/image" Target="../media/image68.png"/><Relationship Id="rId54" Type="http://schemas.openxmlformats.org/officeDocument/2006/relationships/customXml" Target="../ink/ink386.xml"/><Relationship Id="rId75" Type="http://schemas.openxmlformats.org/officeDocument/2006/relationships/image" Target="../media/image38.png"/><Relationship Id="rId96" Type="http://schemas.openxmlformats.org/officeDocument/2006/relationships/customXml" Target="../ink/ink407.xml"/><Relationship Id="rId140" Type="http://schemas.openxmlformats.org/officeDocument/2006/relationships/customXml" Target="../ink/ink428.xml"/><Relationship Id="rId161" Type="http://schemas.openxmlformats.org/officeDocument/2006/relationships/image" Target="../media/image84.png"/><Relationship Id="rId182" Type="http://schemas.openxmlformats.org/officeDocument/2006/relationships/customXml" Target="../ink/ink449.xml"/><Relationship Id="rId23" Type="http://schemas.openxmlformats.org/officeDocument/2006/relationships/image" Target="../media/image12.png"/><Relationship Id="rId119" Type="http://schemas.openxmlformats.org/officeDocument/2006/relationships/image" Target="../media/image63.png"/><Relationship Id="rId44" Type="http://schemas.openxmlformats.org/officeDocument/2006/relationships/customXml" Target="../ink/ink381.xml"/><Relationship Id="rId65" Type="http://schemas.openxmlformats.org/officeDocument/2006/relationships/image" Target="../media/image33.png"/><Relationship Id="rId86" Type="http://schemas.openxmlformats.org/officeDocument/2006/relationships/customXml" Target="../ink/ink402.xml"/><Relationship Id="rId130" Type="http://schemas.openxmlformats.org/officeDocument/2006/relationships/customXml" Target="../ink/ink423.xml"/><Relationship Id="rId151" Type="http://schemas.openxmlformats.org/officeDocument/2006/relationships/image" Target="../media/image79.png"/><Relationship Id="rId172" Type="http://schemas.openxmlformats.org/officeDocument/2006/relationships/customXml" Target="../ink/ink444.xml"/><Relationship Id="rId193" Type="http://schemas.openxmlformats.org/officeDocument/2006/relationships/image" Target="../media/image58.png"/><Relationship Id="rId13" Type="http://schemas.openxmlformats.org/officeDocument/2006/relationships/image" Target="../media/image710.png"/><Relationship Id="rId18" Type="http://schemas.openxmlformats.org/officeDocument/2006/relationships/customXml" Target="../ink/ink368.xml"/><Relationship Id="rId39" Type="http://schemas.openxmlformats.org/officeDocument/2006/relationships/image" Target="../media/image20.png"/><Relationship Id="rId34" Type="http://schemas.openxmlformats.org/officeDocument/2006/relationships/customXml" Target="../ink/ink376.xml"/><Relationship Id="rId50" Type="http://schemas.openxmlformats.org/officeDocument/2006/relationships/customXml" Target="../ink/ink384.xml"/><Relationship Id="rId55" Type="http://schemas.openxmlformats.org/officeDocument/2006/relationships/image" Target="../media/image28.png"/><Relationship Id="rId76" Type="http://schemas.openxmlformats.org/officeDocument/2006/relationships/customXml" Target="../ink/ink397.xml"/><Relationship Id="rId97" Type="http://schemas.openxmlformats.org/officeDocument/2006/relationships/image" Target="../media/image49.png"/><Relationship Id="rId104" Type="http://schemas.openxmlformats.org/officeDocument/2006/relationships/customXml" Target="../ink/ink411.xml"/><Relationship Id="rId120" Type="http://schemas.openxmlformats.org/officeDocument/2006/relationships/customXml" Target="../ink/ink418.xml"/><Relationship Id="rId125" Type="http://schemas.openxmlformats.org/officeDocument/2006/relationships/image" Target="../media/image66.png"/><Relationship Id="rId141" Type="http://schemas.openxmlformats.org/officeDocument/2006/relationships/image" Target="../media/image74.png"/><Relationship Id="rId146" Type="http://schemas.openxmlformats.org/officeDocument/2006/relationships/customXml" Target="../ink/ink431.xml"/><Relationship Id="rId167" Type="http://schemas.openxmlformats.org/officeDocument/2006/relationships/image" Target="../media/image87.png"/><Relationship Id="rId188" Type="http://schemas.openxmlformats.org/officeDocument/2006/relationships/customXml" Target="../ink/ink452.xml"/><Relationship Id="rId71" Type="http://schemas.openxmlformats.org/officeDocument/2006/relationships/image" Target="../media/image36.png"/><Relationship Id="rId92" Type="http://schemas.openxmlformats.org/officeDocument/2006/relationships/customXml" Target="../ink/ink405.xml"/><Relationship Id="rId162" Type="http://schemas.openxmlformats.org/officeDocument/2006/relationships/customXml" Target="../ink/ink439.xml"/><Relationship Id="rId183" Type="http://schemas.openxmlformats.org/officeDocument/2006/relationships/image" Target="../media/image1090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15.png"/><Relationship Id="rId24" Type="http://schemas.openxmlformats.org/officeDocument/2006/relationships/customXml" Target="../ink/ink371.xml"/><Relationship Id="rId40" Type="http://schemas.openxmlformats.org/officeDocument/2006/relationships/customXml" Target="../ink/ink379.xml"/><Relationship Id="rId45" Type="http://schemas.openxmlformats.org/officeDocument/2006/relationships/image" Target="../media/image23.png"/><Relationship Id="rId66" Type="http://schemas.openxmlformats.org/officeDocument/2006/relationships/customXml" Target="../ink/ink392.xml"/><Relationship Id="rId87" Type="http://schemas.openxmlformats.org/officeDocument/2006/relationships/image" Target="../media/image44.png"/><Relationship Id="rId115" Type="http://schemas.openxmlformats.org/officeDocument/2006/relationships/image" Target="../media/image61.png"/><Relationship Id="rId131" Type="http://schemas.openxmlformats.org/officeDocument/2006/relationships/image" Target="../media/image69.png"/><Relationship Id="rId136" Type="http://schemas.openxmlformats.org/officeDocument/2006/relationships/customXml" Target="../ink/ink426.xml"/><Relationship Id="rId157" Type="http://schemas.openxmlformats.org/officeDocument/2006/relationships/image" Target="../media/image82.png"/><Relationship Id="rId178" Type="http://schemas.openxmlformats.org/officeDocument/2006/relationships/customXml" Target="../ink/ink447.xml"/><Relationship Id="rId61" Type="http://schemas.openxmlformats.org/officeDocument/2006/relationships/image" Target="../media/image31.png"/><Relationship Id="rId82" Type="http://schemas.openxmlformats.org/officeDocument/2006/relationships/customXml" Target="../ink/ink400.xml"/><Relationship Id="rId152" Type="http://schemas.openxmlformats.org/officeDocument/2006/relationships/customXml" Target="../ink/ink434.xml"/><Relationship Id="rId173" Type="http://schemas.openxmlformats.org/officeDocument/2006/relationships/image" Target="../media/image90.png"/><Relationship Id="rId19" Type="http://schemas.openxmlformats.org/officeDocument/2006/relationships/image" Target="../media/image10.png"/><Relationship Id="rId14" Type="http://schemas.openxmlformats.org/officeDocument/2006/relationships/customXml" Target="../ink/ink366.xml"/><Relationship Id="rId30" Type="http://schemas.openxmlformats.org/officeDocument/2006/relationships/customXml" Target="../ink/ink374.xml"/><Relationship Id="rId35" Type="http://schemas.openxmlformats.org/officeDocument/2006/relationships/image" Target="../media/image18.png"/><Relationship Id="rId56" Type="http://schemas.openxmlformats.org/officeDocument/2006/relationships/customXml" Target="../ink/ink387.xml"/><Relationship Id="rId77" Type="http://schemas.openxmlformats.org/officeDocument/2006/relationships/image" Target="../media/image39.png"/><Relationship Id="rId100" Type="http://schemas.openxmlformats.org/officeDocument/2006/relationships/customXml" Target="../ink/ink409.xml"/><Relationship Id="rId105" Type="http://schemas.openxmlformats.org/officeDocument/2006/relationships/image" Target="../media/image53.png"/><Relationship Id="rId126" Type="http://schemas.openxmlformats.org/officeDocument/2006/relationships/customXml" Target="../ink/ink421.xml"/><Relationship Id="rId147" Type="http://schemas.openxmlformats.org/officeDocument/2006/relationships/image" Target="../media/image77.png"/><Relationship Id="rId168" Type="http://schemas.openxmlformats.org/officeDocument/2006/relationships/customXml" Target="../ink/ink442.xml"/><Relationship Id="rId51" Type="http://schemas.openxmlformats.org/officeDocument/2006/relationships/image" Target="../media/image26.png"/><Relationship Id="rId72" Type="http://schemas.openxmlformats.org/officeDocument/2006/relationships/customXml" Target="../ink/ink395.xml"/><Relationship Id="rId93" Type="http://schemas.openxmlformats.org/officeDocument/2006/relationships/image" Target="../media/image47.png"/><Relationship Id="rId98" Type="http://schemas.openxmlformats.org/officeDocument/2006/relationships/customXml" Target="../ink/ink408.xml"/><Relationship Id="rId121" Type="http://schemas.openxmlformats.org/officeDocument/2006/relationships/image" Target="../media/image64.png"/><Relationship Id="rId142" Type="http://schemas.openxmlformats.org/officeDocument/2006/relationships/customXml" Target="../ink/ink429.xml"/><Relationship Id="rId163" Type="http://schemas.openxmlformats.org/officeDocument/2006/relationships/image" Target="../media/image85.png"/><Relationship Id="rId184" Type="http://schemas.openxmlformats.org/officeDocument/2006/relationships/customXml" Target="../ink/ink450.xml"/><Relationship Id="rId189" Type="http://schemas.openxmlformats.org/officeDocument/2006/relationships/image" Target="../media/image56.png"/><Relationship Id="rId3" Type="http://schemas.openxmlformats.org/officeDocument/2006/relationships/notesSlide" Target="../notesSlides/notesSlide9.xml"/><Relationship Id="rId25" Type="http://schemas.openxmlformats.org/officeDocument/2006/relationships/image" Target="../media/image13.png"/><Relationship Id="rId46" Type="http://schemas.openxmlformats.org/officeDocument/2006/relationships/customXml" Target="../ink/ink382.xml"/><Relationship Id="rId67" Type="http://schemas.openxmlformats.org/officeDocument/2006/relationships/image" Target="../media/image34.png"/><Relationship Id="rId116" Type="http://schemas.openxmlformats.org/officeDocument/2006/relationships/customXml" Target="../ink/ink416.xml"/><Relationship Id="rId137" Type="http://schemas.openxmlformats.org/officeDocument/2006/relationships/image" Target="../media/image72.png"/><Relationship Id="rId158" Type="http://schemas.openxmlformats.org/officeDocument/2006/relationships/customXml" Target="../ink/ink437.xml"/><Relationship Id="rId20" Type="http://schemas.openxmlformats.org/officeDocument/2006/relationships/customXml" Target="../ink/ink369.xml"/><Relationship Id="rId41" Type="http://schemas.openxmlformats.org/officeDocument/2006/relationships/image" Target="../media/image21.png"/><Relationship Id="rId62" Type="http://schemas.openxmlformats.org/officeDocument/2006/relationships/customXml" Target="../ink/ink390.xml"/><Relationship Id="rId83" Type="http://schemas.openxmlformats.org/officeDocument/2006/relationships/image" Target="../media/image42.png"/><Relationship Id="rId88" Type="http://schemas.openxmlformats.org/officeDocument/2006/relationships/customXml" Target="../ink/ink403.xml"/><Relationship Id="rId111" Type="http://schemas.openxmlformats.org/officeDocument/2006/relationships/image" Target="../media/image59.png"/><Relationship Id="rId132" Type="http://schemas.openxmlformats.org/officeDocument/2006/relationships/customXml" Target="../ink/ink424.xml"/><Relationship Id="rId153" Type="http://schemas.openxmlformats.org/officeDocument/2006/relationships/image" Target="../media/image80.png"/><Relationship Id="rId174" Type="http://schemas.openxmlformats.org/officeDocument/2006/relationships/customXml" Target="../ink/ink445.xml"/><Relationship Id="rId179" Type="http://schemas.openxmlformats.org/officeDocument/2006/relationships/image" Target="../media/image93.png"/><Relationship Id="rId190" Type="http://schemas.openxmlformats.org/officeDocument/2006/relationships/customXml" Target="../ink/ink453.xml"/><Relationship Id="rId15" Type="http://schemas.openxmlformats.org/officeDocument/2006/relationships/image" Target="../media/image810.png"/><Relationship Id="rId36" Type="http://schemas.openxmlformats.org/officeDocument/2006/relationships/customXml" Target="../ink/ink377.xml"/><Relationship Id="rId57" Type="http://schemas.openxmlformats.org/officeDocument/2006/relationships/image" Target="../media/image29.png"/><Relationship Id="rId106" Type="http://schemas.openxmlformats.org/officeDocument/2006/relationships/customXml" Target="../ink/ink412.xml"/><Relationship Id="rId127" Type="http://schemas.openxmlformats.org/officeDocument/2006/relationships/image" Target="../media/image67.png"/><Relationship Id="rId10" Type="http://schemas.openxmlformats.org/officeDocument/2006/relationships/customXml" Target="../ink/ink364.xml"/><Relationship Id="rId31" Type="http://schemas.openxmlformats.org/officeDocument/2006/relationships/image" Target="../media/image16.png"/><Relationship Id="rId52" Type="http://schemas.openxmlformats.org/officeDocument/2006/relationships/customXml" Target="../ink/ink385.xml"/><Relationship Id="rId73" Type="http://schemas.openxmlformats.org/officeDocument/2006/relationships/image" Target="../media/image37.png"/><Relationship Id="rId78" Type="http://schemas.openxmlformats.org/officeDocument/2006/relationships/customXml" Target="../ink/ink398.xml"/><Relationship Id="rId94" Type="http://schemas.openxmlformats.org/officeDocument/2006/relationships/customXml" Target="../ink/ink406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419.xml"/><Relationship Id="rId143" Type="http://schemas.openxmlformats.org/officeDocument/2006/relationships/image" Target="../media/image75.png"/><Relationship Id="rId148" Type="http://schemas.openxmlformats.org/officeDocument/2006/relationships/customXml" Target="../ink/ink432.xml"/><Relationship Id="rId164" Type="http://schemas.openxmlformats.org/officeDocument/2006/relationships/customXml" Target="../ink/ink440.xml"/><Relationship Id="rId169" Type="http://schemas.openxmlformats.org/officeDocument/2006/relationships/image" Target="../media/image88.png"/><Relationship Id="rId185" Type="http://schemas.openxmlformats.org/officeDocument/2006/relationships/image" Target="../media/image1241.png"/><Relationship Id="rId4" Type="http://schemas.openxmlformats.org/officeDocument/2006/relationships/customXml" Target="../ink/ink363.xml"/><Relationship Id="rId9" Type="http://schemas.openxmlformats.org/officeDocument/2006/relationships/image" Target="../media/image512.png"/><Relationship Id="rId180" Type="http://schemas.openxmlformats.org/officeDocument/2006/relationships/customXml" Target="../ink/ink448.xml"/><Relationship Id="rId26" Type="http://schemas.openxmlformats.org/officeDocument/2006/relationships/customXml" Target="../ink/ink372.xml"/><Relationship Id="rId47" Type="http://schemas.openxmlformats.org/officeDocument/2006/relationships/image" Target="../media/image24.png"/><Relationship Id="rId68" Type="http://schemas.openxmlformats.org/officeDocument/2006/relationships/customXml" Target="../ink/ink393.xml"/><Relationship Id="rId89" Type="http://schemas.openxmlformats.org/officeDocument/2006/relationships/image" Target="../media/image45.png"/><Relationship Id="rId112" Type="http://schemas.openxmlformats.org/officeDocument/2006/relationships/customXml" Target="../ink/ink414.xml"/><Relationship Id="rId133" Type="http://schemas.openxmlformats.org/officeDocument/2006/relationships/image" Target="../media/image70.png"/><Relationship Id="rId154" Type="http://schemas.openxmlformats.org/officeDocument/2006/relationships/customXml" Target="../ink/ink435.xml"/><Relationship Id="rId175" Type="http://schemas.openxmlformats.org/officeDocument/2006/relationships/image" Target="../media/image91.png"/><Relationship Id="rId16" Type="http://schemas.openxmlformats.org/officeDocument/2006/relationships/customXml" Target="../ink/ink367.xml"/><Relationship Id="rId37" Type="http://schemas.openxmlformats.org/officeDocument/2006/relationships/image" Target="../media/image19.png"/><Relationship Id="rId58" Type="http://schemas.openxmlformats.org/officeDocument/2006/relationships/customXml" Target="../ink/ink388.xml"/><Relationship Id="rId79" Type="http://schemas.openxmlformats.org/officeDocument/2006/relationships/image" Target="../media/image40.png"/><Relationship Id="rId102" Type="http://schemas.openxmlformats.org/officeDocument/2006/relationships/customXml" Target="../ink/ink410.xml"/><Relationship Id="rId123" Type="http://schemas.openxmlformats.org/officeDocument/2006/relationships/image" Target="../media/image65.png"/><Relationship Id="rId144" Type="http://schemas.openxmlformats.org/officeDocument/2006/relationships/customXml" Target="../ink/ink430.xml"/><Relationship Id="rId90" Type="http://schemas.openxmlformats.org/officeDocument/2006/relationships/customXml" Target="../ink/ink404.xml"/><Relationship Id="rId165" Type="http://schemas.openxmlformats.org/officeDocument/2006/relationships/image" Target="../media/image86.png"/><Relationship Id="rId186" Type="http://schemas.openxmlformats.org/officeDocument/2006/relationships/customXml" Target="../ink/ink451.xml"/><Relationship Id="rId27" Type="http://schemas.openxmlformats.org/officeDocument/2006/relationships/image" Target="../media/image14.png"/><Relationship Id="rId48" Type="http://schemas.openxmlformats.org/officeDocument/2006/relationships/customXml" Target="../ink/ink383.xml"/><Relationship Id="rId69" Type="http://schemas.openxmlformats.org/officeDocument/2006/relationships/image" Target="../media/image35.png"/><Relationship Id="rId113" Type="http://schemas.openxmlformats.org/officeDocument/2006/relationships/image" Target="../media/image60.png"/><Relationship Id="rId134" Type="http://schemas.openxmlformats.org/officeDocument/2006/relationships/customXml" Target="../ink/ink425.xml"/><Relationship Id="rId80" Type="http://schemas.openxmlformats.org/officeDocument/2006/relationships/customXml" Target="../ink/ink399.xml"/><Relationship Id="rId155" Type="http://schemas.openxmlformats.org/officeDocument/2006/relationships/image" Target="../media/image81.png"/><Relationship Id="rId176" Type="http://schemas.openxmlformats.org/officeDocument/2006/relationships/customXml" Target="../ink/ink446.xml"/><Relationship Id="rId17" Type="http://schemas.openxmlformats.org/officeDocument/2006/relationships/image" Target="../media/image98.png"/><Relationship Id="rId38" Type="http://schemas.openxmlformats.org/officeDocument/2006/relationships/customXml" Target="../ink/ink378.xml"/><Relationship Id="rId59" Type="http://schemas.openxmlformats.org/officeDocument/2006/relationships/image" Target="../media/image30.png"/><Relationship Id="rId103" Type="http://schemas.openxmlformats.org/officeDocument/2006/relationships/image" Target="../media/image52.png"/><Relationship Id="rId124" Type="http://schemas.openxmlformats.org/officeDocument/2006/relationships/customXml" Target="../ink/ink420.xml"/><Relationship Id="rId70" Type="http://schemas.openxmlformats.org/officeDocument/2006/relationships/customXml" Target="../ink/ink394.xml"/><Relationship Id="rId91" Type="http://schemas.openxmlformats.org/officeDocument/2006/relationships/image" Target="../media/image46.png"/><Relationship Id="rId145" Type="http://schemas.openxmlformats.org/officeDocument/2006/relationships/image" Target="../media/image76.png"/><Relationship Id="rId166" Type="http://schemas.openxmlformats.org/officeDocument/2006/relationships/customXml" Target="../ink/ink441.xml"/><Relationship Id="rId187" Type="http://schemas.openxmlformats.org/officeDocument/2006/relationships/image" Target="../media/image55.png"/><Relationship Id="rId1" Type="http://schemas.openxmlformats.org/officeDocument/2006/relationships/tags" Target="../tags/tag6.xml"/><Relationship Id="rId28" Type="http://schemas.openxmlformats.org/officeDocument/2006/relationships/customXml" Target="../ink/ink373.xml"/><Relationship Id="rId49" Type="http://schemas.openxmlformats.org/officeDocument/2006/relationships/image" Target="../media/image25.png"/><Relationship Id="rId114" Type="http://schemas.openxmlformats.org/officeDocument/2006/relationships/customXml" Target="../ink/ink415.xml"/><Relationship Id="rId60" Type="http://schemas.openxmlformats.org/officeDocument/2006/relationships/customXml" Target="../ink/ink389.xml"/><Relationship Id="rId81" Type="http://schemas.openxmlformats.org/officeDocument/2006/relationships/image" Target="../media/image41.png"/><Relationship Id="rId135" Type="http://schemas.openxmlformats.org/officeDocument/2006/relationships/image" Target="../media/image71.png"/><Relationship Id="rId156" Type="http://schemas.openxmlformats.org/officeDocument/2006/relationships/customXml" Target="../ink/ink436.xml"/><Relationship Id="rId177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3EB5A-5292-FA61-E253-29327EA7E0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Time-and-Space-Efficient Weighted Deduction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0EFEF-73B6-2C27-D210-8B4A2FABC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178"/>
            <a:ext cx="9144000" cy="2592621"/>
          </a:xfrm>
        </p:spPr>
        <p:txBody>
          <a:bodyPr>
            <a:normAutofit/>
          </a:bodyPr>
          <a:lstStyle/>
          <a:p>
            <a:r>
              <a:rPr lang="en-US" sz="3200" b="1" dirty="0"/>
              <a:t>Jason Eisner</a:t>
            </a:r>
          </a:p>
          <a:p>
            <a:endParaRPr lang="en-US" dirty="0"/>
          </a:p>
          <a:p>
            <a:r>
              <a:rPr lang="en-US" dirty="0"/>
              <a:t>TACL 2023 (at ACL 2023)</a:t>
            </a:r>
          </a:p>
        </p:txBody>
      </p:sp>
      <p:pic>
        <p:nvPicPr>
          <p:cNvPr id="6" name="Picture 14" descr="university.small.vertical.blue.500px.png">
            <a:extLst>
              <a:ext uri="{FF2B5EF4-FFF2-40B4-BE49-F238E27FC236}">
                <a16:creationId xmlns:a16="http://schemas.microsoft.com/office/drawing/2014/main" id="{34CBE81D-0658-0526-BFAC-938AEB91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96" y="3920643"/>
            <a:ext cx="2639562" cy="169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nter for Language and Speech Processing">
            <a:extLst>
              <a:ext uri="{FF2B5EF4-FFF2-40B4-BE49-F238E27FC236}">
                <a16:creationId xmlns:a16="http://schemas.microsoft.com/office/drawing/2014/main" id="{10ECE661-F277-6BB5-3D1E-13E209ECE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358" y="4473263"/>
            <a:ext cx="1922608" cy="7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28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220">
            <a:extLst>
              <a:ext uri="{FF2B5EF4-FFF2-40B4-BE49-F238E27FC236}">
                <a16:creationId xmlns:a16="http://schemas.microsoft.com/office/drawing/2014/main" id="{B06BF283-014C-88A5-034C-3A5A61AD4806}"/>
              </a:ext>
            </a:extLst>
          </p:cNvPr>
          <p:cNvGrpSpPr/>
          <p:nvPr/>
        </p:nvGrpSpPr>
        <p:grpSpPr>
          <a:xfrm>
            <a:off x="3248677" y="4118612"/>
            <a:ext cx="2618990" cy="1579737"/>
            <a:chOff x="3248677" y="4118610"/>
            <a:chExt cx="2618990" cy="15797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EFC67F3-5FC6-E814-26A7-2B9451588810}"/>
                    </a:ext>
                  </a:extLst>
                </p14:cNvPr>
                <p14:cNvContentPartPr/>
                <p14:nvPr/>
              </p14:nvContentPartPr>
              <p14:xfrm>
                <a:off x="4201237" y="4251450"/>
                <a:ext cx="108720" cy="54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EFC67F3-5FC6-E814-26A7-2B94515888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92237" y="4242450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5CADCFD-4199-59CF-E273-8F3E2FE3904A}"/>
                    </a:ext>
                  </a:extLst>
                </p14:cNvPr>
                <p14:cNvContentPartPr/>
                <p14:nvPr/>
              </p14:nvContentPartPr>
              <p14:xfrm>
                <a:off x="3248677" y="4246050"/>
                <a:ext cx="1004040" cy="948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5CADCFD-4199-59CF-E273-8F3E2FE3904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39677" y="4237050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0E32634-4C61-2B02-06F8-ECCD9C44AF8D}"/>
                    </a:ext>
                  </a:extLst>
                </p14:cNvPr>
                <p14:cNvContentPartPr/>
                <p14:nvPr/>
              </p14:nvContentPartPr>
              <p14:xfrm>
                <a:off x="4213117" y="4118610"/>
                <a:ext cx="78120" cy="66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0E32634-4C61-2B02-06F8-ECCD9C44AF8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04075" y="4109658"/>
                  <a:ext cx="95842" cy="84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00E8514-B8FF-A30C-9856-1E1D6F6FF3F7}"/>
                    </a:ext>
                  </a:extLst>
                </p14:cNvPr>
                <p14:cNvContentPartPr/>
                <p14:nvPr/>
              </p14:nvContentPartPr>
              <p14:xfrm>
                <a:off x="4250187" y="4354467"/>
                <a:ext cx="1617480" cy="13438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00E8514-B8FF-A30C-9856-1E1D6F6FF3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41547" y="4345467"/>
                  <a:ext cx="1635120" cy="1361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7FAE73-8619-FF32-D9F3-53D61B34D950}"/>
              </a:ext>
            </a:extLst>
          </p:cNvPr>
          <p:cNvSpPr txBox="1"/>
          <p:nvPr/>
        </p:nvSpPr>
        <p:spPr>
          <a:xfrm>
            <a:off x="591038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2F1E4-587A-352F-04DC-BC1A6F8B0473}"/>
              </a:ext>
            </a:extLst>
          </p:cNvPr>
          <p:cNvSpPr txBox="1"/>
          <p:nvPr/>
        </p:nvSpPr>
        <p:spPr>
          <a:xfrm>
            <a:off x="1795540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90330-C5EF-8C4D-8853-7DEF04050AF8}"/>
              </a:ext>
            </a:extLst>
          </p:cNvPr>
          <p:cNvSpPr txBox="1"/>
          <p:nvPr/>
        </p:nvSpPr>
        <p:spPr>
          <a:xfrm>
            <a:off x="3801869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34881-7E81-F3D2-E18A-4615D1B06579}"/>
              </a:ext>
            </a:extLst>
          </p:cNvPr>
          <p:cNvSpPr txBox="1"/>
          <p:nvPr/>
        </p:nvSpPr>
        <p:spPr>
          <a:xfrm>
            <a:off x="4956100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3A22-C35B-A38F-B0C6-9E0EE72E385E}"/>
              </a:ext>
            </a:extLst>
          </p:cNvPr>
          <p:cNvSpPr txBox="1"/>
          <p:nvPr/>
        </p:nvSpPr>
        <p:spPr>
          <a:xfrm>
            <a:off x="5975741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FAE88-EE25-FD26-71B3-524671088578}"/>
              </a:ext>
            </a:extLst>
          </p:cNvPr>
          <p:cNvSpPr txBox="1"/>
          <p:nvPr/>
        </p:nvSpPr>
        <p:spPr>
          <a:xfrm>
            <a:off x="7111344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FD6B-1459-E50E-3733-31AC8B16E1DB}"/>
              </a:ext>
            </a:extLst>
          </p:cNvPr>
          <p:cNvSpPr txBox="1"/>
          <p:nvPr/>
        </p:nvSpPr>
        <p:spPr>
          <a:xfrm>
            <a:off x="8058921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97B70-35B3-42AA-B6F4-0957F9C8668C}"/>
              </a:ext>
            </a:extLst>
          </p:cNvPr>
          <p:cNvGrpSpPr/>
          <p:nvPr/>
        </p:nvGrpSpPr>
        <p:grpSpPr>
          <a:xfrm>
            <a:off x="986797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B6522-AC21-6169-E996-4FDB5D14831B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90256B-1856-AA29-4062-08AF0EDEFF6F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580D0A-5DDE-28F3-7AB9-6207A84681D7}"/>
              </a:ext>
            </a:extLst>
          </p:cNvPr>
          <p:cNvGrpSpPr/>
          <p:nvPr/>
        </p:nvGrpSpPr>
        <p:grpSpPr>
          <a:xfrm>
            <a:off x="2156437" y="5732850"/>
            <a:ext cx="969840" cy="537480"/>
            <a:chOff x="1936310" y="5732850"/>
            <a:chExt cx="9698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14:cNvPr>
                <p14:cNvContentPartPr/>
                <p14:nvPr/>
              </p14:nvContentPartPr>
              <p14:xfrm>
                <a:off x="2381630" y="5732850"/>
                <a:ext cx="69120" cy="6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72630" y="5723850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14:cNvPr>
                <p14:cNvContentPartPr/>
                <p14:nvPr/>
              </p14:nvContentPartPr>
              <p14:xfrm>
                <a:off x="1936310" y="5841210"/>
                <a:ext cx="475560" cy="42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2730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14:cNvPr>
                <p14:cNvContentPartPr/>
                <p14:nvPr/>
              </p14:nvContentPartPr>
              <p14:xfrm>
                <a:off x="2352470" y="5826450"/>
                <a:ext cx="13572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43470" y="581745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14:cNvPr>
                <p14:cNvContentPartPr/>
                <p14:nvPr/>
              </p14:nvContentPartPr>
              <p14:xfrm>
                <a:off x="2393510" y="5924370"/>
                <a:ext cx="51264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8451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1DF255-4587-F8AE-92B2-3739741648B3}"/>
              </a:ext>
            </a:extLst>
          </p:cNvPr>
          <p:cNvGrpSpPr/>
          <p:nvPr/>
        </p:nvGrpSpPr>
        <p:grpSpPr>
          <a:xfrm>
            <a:off x="3223477" y="5734290"/>
            <a:ext cx="987480" cy="565920"/>
            <a:chOff x="3003350" y="5734290"/>
            <a:chExt cx="9874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14:cNvPr>
                <p14:cNvContentPartPr/>
                <p14:nvPr/>
              </p14:nvContentPartPr>
              <p14:xfrm>
                <a:off x="3456950" y="5734290"/>
                <a:ext cx="74880" cy="6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47950" y="5725341"/>
                  <a:ext cx="9252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14:cNvPr>
                <p14:cNvContentPartPr/>
                <p14:nvPr/>
              </p14:nvContentPartPr>
              <p14:xfrm>
                <a:off x="3003350" y="5852370"/>
                <a:ext cx="480600" cy="42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9435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14:cNvPr>
                <p14:cNvContentPartPr/>
                <p14:nvPr/>
              </p14:nvContentPartPr>
              <p14:xfrm>
                <a:off x="3409430" y="5849490"/>
                <a:ext cx="135720" cy="5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400430" y="5840490"/>
                  <a:ext cx="15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14:cNvPr>
                <p14:cNvContentPartPr/>
                <p14:nvPr/>
              </p14:nvContentPartPr>
              <p14:xfrm>
                <a:off x="3473150" y="5924010"/>
                <a:ext cx="517680" cy="37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6415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B8F404E-52A6-F1C9-B863-AF53899A3CDF}"/>
              </a:ext>
            </a:extLst>
          </p:cNvPr>
          <p:cNvGrpSpPr/>
          <p:nvPr/>
        </p:nvGrpSpPr>
        <p:grpSpPr>
          <a:xfrm>
            <a:off x="2099557" y="5192980"/>
            <a:ext cx="1548720" cy="1049040"/>
            <a:chOff x="1879430" y="5192980"/>
            <a:chExt cx="154872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14:cNvPr>
                <p14:cNvContentPartPr/>
                <p14:nvPr/>
              </p14:nvContentPartPr>
              <p14:xfrm>
                <a:off x="2876270" y="5291490"/>
                <a:ext cx="137880" cy="5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867246" y="5282490"/>
                  <a:ext cx="155566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14:cNvPr>
                <p14:cNvContentPartPr/>
                <p14:nvPr/>
              </p14:nvContentPartPr>
              <p14:xfrm>
                <a:off x="2914070" y="5192980"/>
                <a:ext cx="77760" cy="6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905070" y="5183980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14:cNvPr>
                <p14:cNvContentPartPr/>
                <p14:nvPr/>
              </p14:nvContentPartPr>
              <p14:xfrm>
                <a:off x="1879430" y="5300260"/>
                <a:ext cx="1063440" cy="9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87043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14:cNvPr>
                <p14:cNvContentPartPr/>
                <p14:nvPr/>
              </p14:nvContentPartPr>
              <p14:xfrm>
                <a:off x="2920550" y="5410060"/>
                <a:ext cx="507600" cy="34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91154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EB25A4-1FE3-ACC5-3B1B-CFC18EC61D29}"/>
              </a:ext>
            </a:extLst>
          </p:cNvPr>
          <p:cNvGrpSpPr/>
          <p:nvPr/>
        </p:nvGrpSpPr>
        <p:grpSpPr>
          <a:xfrm>
            <a:off x="5375917" y="5738610"/>
            <a:ext cx="1007280" cy="547920"/>
            <a:chOff x="5155790" y="5738610"/>
            <a:chExt cx="100728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14:cNvPr>
                <p14:cNvContentPartPr/>
                <p14:nvPr/>
              </p14:nvContentPartPr>
              <p14:xfrm>
                <a:off x="5155790" y="5851290"/>
                <a:ext cx="480960" cy="43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4678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A01B536-FDB8-918C-4BD4-48E555B3A20F}"/>
                </a:ext>
              </a:extLst>
            </p:cNvPr>
            <p:cNvGrpSpPr/>
            <p:nvPr/>
          </p:nvGrpSpPr>
          <p:grpSpPr>
            <a:xfrm>
              <a:off x="5584190" y="5738610"/>
              <a:ext cx="578880" cy="526320"/>
              <a:chOff x="5584190" y="5738610"/>
              <a:chExt cx="578880" cy="52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14:cNvPr>
                  <p14:cNvContentPartPr/>
                  <p14:nvPr/>
                </p14:nvContentPartPr>
                <p14:xfrm>
                  <a:off x="5619110" y="5738610"/>
                  <a:ext cx="65880" cy="5904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5610110" y="5729610"/>
                    <a:ext cx="8352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14:cNvPr>
                  <p14:cNvContentPartPr/>
                  <p14:nvPr/>
                </p14:nvContentPartPr>
                <p14:xfrm>
                  <a:off x="5584190" y="5843730"/>
                  <a:ext cx="115200" cy="44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5575190" y="5834730"/>
                    <a:ext cx="1328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14:cNvPr>
                  <p14:cNvContentPartPr/>
                  <p14:nvPr/>
                </p14:nvContentPartPr>
                <p14:xfrm>
                  <a:off x="5606870" y="5962170"/>
                  <a:ext cx="556200" cy="302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5597870" y="5953170"/>
                    <a:ext cx="573840" cy="320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CA8CDF-5A69-AF35-F380-CD9EF1A5D48F}"/>
              </a:ext>
            </a:extLst>
          </p:cNvPr>
          <p:cNvGrpSpPr/>
          <p:nvPr/>
        </p:nvGrpSpPr>
        <p:grpSpPr>
          <a:xfrm>
            <a:off x="7534837" y="5734290"/>
            <a:ext cx="985320" cy="552240"/>
            <a:chOff x="7314710" y="5734290"/>
            <a:chExt cx="9853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14:cNvPr>
                <p14:cNvContentPartPr/>
                <p14:nvPr/>
              </p14:nvContentPartPr>
              <p14:xfrm>
                <a:off x="7766510" y="5734290"/>
                <a:ext cx="76320" cy="6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57552" y="5725290"/>
                  <a:ext cx="93877" cy="79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052DF7B-7DA5-568C-2DB2-C9B8B11614EF}"/>
                </a:ext>
              </a:extLst>
            </p:cNvPr>
            <p:cNvGrpSpPr/>
            <p:nvPr/>
          </p:nvGrpSpPr>
          <p:grpSpPr>
            <a:xfrm>
              <a:off x="7314710" y="5845170"/>
              <a:ext cx="985320" cy="441360"/>
              <a:chOff x="7314710" y="5845170"/>
              <a:chExt cx="985320" cy="44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14:cNvPr>
                  <p14:cNvContentPartPr/>
                  <p14:nvPr/>
                </p14:nvContentPartPr>
                <p14:xfrm>
                  <a:off x="7314710" y="5845170"/>
                  <a:ext cx="490680" cy="4413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7305710" y="5836177"/>
                    <a:ext cx="508320" cy="458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14:cNvPr>
                  <p14:cNvContentPartPr/>
                  <p14:nvPr/>
                </p14:nvContentPartPr>
                <p14:xfrm>
                  <a:off x="7740230" y="5848770"/>
                  <a:ext cx="117720" cy="378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7731230" y="5839770"/>
                    <a:ext cx="13536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14:cNvPr>
                  <p14:cNvContentPartPr/>
                  <p14:nvPr/>
                </p14:nvContentPartPr>
                <p14:xfrm>
                  <a:off x="7803590" y="5924370"/>
                  <a:ext cx="496440" cy="342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7794597" y="5915370"/>
                    <a:ext cx="514067" cy="36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B7FE09-5E5C-68AB-FE37-4DEFE992C37A}"/>
              </a:ext>
            </a:extLst>
          </p:cNvPr>
          <p:cNvGrpSpPr/>
          <p:nvPr/>
        </p:nvGrpSpPr>
        <p:grpSpPr>
          <a:xfrm>
            <a:off x="6468157" y="5197890"/>
            <a:ext cx="1510920" cy="1088640"/>
            <a:chOff x="6248030" y="5197890"/>
            <a:chExt cx="151092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14:cNvPr>
                <p14:cNvContentPartPr/>
                <p14:nvPr/>
              </p14:nvContentPartPr>
              <p14:xfrm>
                <a:off x="7225070" y="5197890"/>
                <a:ext cx="75240" cy="6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16027" y="5188890"/>
                  <a:ext cx="92965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8D64E81-C0B2-E4EF-61E9-81046A4E929A}"/>
                </a:ext>
              </a:extLst>
            </p:cNvPr>
            <p:cNvGrpSpPr/>
            <p:nvPr/>
          </p:nvGrpSpPr>
          <p:grpSpPr>
            <a:xfrm>
              <a:off x="6248030" y="5297610"/>
              <a:ext cx="1510920" cy="988920"/>
              <a:chOff x="6248030" y="5297610"/>
              <a:chExt cx="151092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14:cNvPr>
                  <p14:cNvContentPartPr/>
                  <p14:nvPr/>
                </p14:nvContentPartPr>
                <p14:xfrm>
                  <a:off x="6248030" y="5335770"/>
                  <a:ext cx="1017000" cy="9507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6239027" y="5326770"/>
                    <a:ext cx="1034646" cy="9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14:cNvPr>
                  <p14:cNvContentPartPr/>
                  <p14:nvPr/>
                </p14:nvContentPartPr>
                <p14:xfrm>
                  <a:off x="7218230" y="5297610"/>
                  <a:ext cx="117720" cy="558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7209202" y="5288610"/>
                    <a:ext cx="135414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14:cNvPr>
                  <p14:cNvContentPartPr/>
                  <p14:nvPr/>
                </p14:nvContentPartPr>
                <p14:xfrm>
                  <a:off x="7244870" y="5429010"/>
                  <a:ext cx="514080" cy="286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7235870" y="5420010"/>
                    <a:ext cx="53172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B04770-09C7-2F39-9668-9432AF4C89BC}"/>
              </a:ext>
            </a:extLst>
          </p:cNvPr>
          <p:cNvGrpSpPr/>
          <p:nvPr/>
        </p:nvGrpSpPr>
        <p:grpSpPr>
          <a:xfrm>
            <a:off x="4315717" y="5194650"/>
            <a:ext cx="1501920" cy="1072800"/>
            <a:chOff x="4095590" y="5194650"/>
            <a:chExt cx="1501920" cy="10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14:cNvPr>
                <p14:cNvContentPartPr/>
                <p14:nvPr/>
              </p14:nvContentPartPr>
              <p14:xfrm>
                <a:off x="5077310" y="5194650"/>
                <a:ext cx="73080" cy="6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68310" y="5185650"/>
                  <a:ext cx="90720" cy="83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5D5DB9D-C276-A89E-F07E-A4F69323B538}"/>
                </a:ext>
              </a:extLst>
            </p:cNvPr>
            <p:cNvGrpSpPr/>
            <p:nvPr/>
          </p:nvGrpSpPr>
          <p:grpSpPr>
            <a:xfrm>
              <a:off x="4095590" y="5299770"/>
              <a:ext cx="1501920" cy="967680"/>
              <a:chOff x="4095590" y="5299770"/>
              <a:chExt cx="1501920" cy="9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14:cNvPr>
                  <p14:cNvContentPartPr/>
                  <p14:nvPr/>
                </p14:nvContentPartPr>
                <p14:xfrm>
                  <a:off x="4095590" y="5310930"/>
                  <a:ext cx="997560" cy="95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4086593" y="5301930"/>
                    <a:ext cx="1015194" cy="9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14:cNvPr>
                  <p14:cNvContentPartPr/>
                  <p14:nvPr/>
                </p14:nvContentPartPr>
                <p14:xfrm>
                  <a:off x="5041310" y="5299770"/>
                  <a:ext cx="143640" cy="370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5032310" y="5290770"/>
                    <a:ext cx="16128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14:cNvPr>
                  <p14:cNvContentPartPr/>
                  <p14:nvPr/>
                </p14:nvContentPartPr>
                <p14:xfrm>
                  <a:off x="5060390" y="5429010"/>
                  <a:ext cx="537120" cy="2919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5051390" y="5420010"/>
                    <a:ext cx="554760" cy="30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8674FE1-4755-F863-7F54-72390DD6F685}"/>
              </a:ext>
            </a:extLst>
          </p:cNvPr>
          <p:cNvGrpSpPr/>
          <p:nvPr/>
        </p:nvGrpSpPr>
        <p:grpSpPr>
          <a:xfrm>
            <a:off x="5331637" y="4660410"/>
            <a:ext cx="2074680" cy="1588320"/>
            <a:chOff x="5111510" y="4660410"/>
            <a:chExt cx="2074680" cy="15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14:cNvPr>
                <p14:cNvContentPartPr/>
                <p14:nvPr/>
              </p14:nvContentPartPr>
              <p14:xfrm>
                <a:off x="6711710" y="4775250"/>
                <a:ext cx="13752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702710" y="4766250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14:cNvPr>
                <p14:cNvContentPartPr/>
                <p14:nvPr/>
              </p14:nvContentPartPr>
              <p14:xfrm>
                <a:off x="5111510" y="4786770"/>
                <a:ext cx="1652400" cy="14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10251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14:cNvPr>
                <p14:cNvContentPartPr/>
                <p14:nvPr/>
              </p14:nvContentPartPr>
              <p14:xfrm>
                <a:off x="6768950" y="4946250"/>
                <a:ext cx="417240" cy="22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5995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14:cNvPr>
                <p14:cNvContentPartPr/>
                <p14:nvPr/>
              </p14:nvContentPartPr>
              <p14:xfrm>
                <a:off x="6684350" y="4660410"/>
                <a:ext cx="90360" cy="64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75350" y="4651410"/>
                  <a:ext cx="1080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025E5FC-1A51-C42C-C095-F3BA9E0E3B2F}"/>
              </a:ext>
            </a:extLst>
          </p:cNvPr>
          <p:cNvGrpSpPr/>
          <p:nvPr/>
        </p:nvGrpSpPr>
        <p:grpSpPr>
          <a:xfrm>
            <a:off x="4258477" y="4120770"/>
            <a:ext cx="2620440" cy="2102400"/>
            <a:chOff x="4038350" y="4120770"/>
            <a:chExt cx="2620440" cy="21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14:cNvPr>
                <p14:cNvContentPartPr/>
                <p14:nvPr/>
              </p14:nvContentPartPr>
              <p14:xfrm>
                <a:off x="4038350" y="4275570"/>
                <a:ext cx="2097360" cy="19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29350" y="4266570"/>
                  <a:ext cx="2115000" cy="19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14:cNvPr>
                <p14:cNvContentPartPr/>
                <p14:nvPr/>
              </p14:nvContentPartPr>
              <p14:xfrm>
                <a:off x="6057590" y="4374930"/>
                <a:ext cx="601200" cy="28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048590" y="4365930"/>
                  <a:ext cx="618840" cy="29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E4E99D5-1DB2-33C0-156E-07BA55C82C0B}"/>
                </a:ext>
              </a:extLst>
            </p:cNvPr>
            <p:cNvGrpSpPr/>
            <p:nvPr/>
          </p:nvGrpSpPr>
          <p:grpSpPr>
            <a:xfrm>
              <a:off x="6102230" y="4120770"/>
              <a:ext cx="128520" cy="160560"/>
              <a:chOff x="6102230" y="4120770"/>
              <a:chExt cx="12852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9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14:cNvPr>
                  <p14:cNvContentPartPr/>
                  <p14:nvPr/>
                </p14:nvContentPartPr>
                <p14:xfrm>
                  <a:off x="6133910" y="4235970"/>
                  <a:ext cx="31320" cy="4428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:cNvPr>
                  <p:cNvPicPr/>
                  <p:nvPr/>
                </p:nvPicPr>
                <p:blipFill>
                  <a:blip r:embed="rId110"/>
                  <a:stretch>
                    <a:fillRect/>
                  </a:stretch>
                </p:blipFill>
                <p:spPr>
                  <a:xfrm>
                    <a:off x="6124910" y="4226970"/>
                    <a:ext cx="48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1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14:cNvPr>
                  <p14:cNvContentPartPr/>
                  <p14:nvPr/>
                </p14:nvContentPartPr>
                <p14:xfrm>
                  <a:off x="6102230" y="4225170"/>
                  <a:ext cx="123120" cy="5616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6093256" y="4216112"/>
                    <a:ext cx="140709" cy="73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14:cNvPr>
                  <p14:cNvContentPartPr/>
                  <p14:nvPr/>
                </p14:nvContentPartPr>
                <p14:xfrm>
                  <a:off x="6145790" y="4120770"/>
                  <a:ext cx="84960" cy="712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6136790" y="4111770"/>
                    <a:ext cx="10260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AB63419-0F14-3FC0-2233-D04F33E01AA5}"/>
              </a:ext>
            </a:extLst>
          </p:cNvPr>
          <p:cNvGrpSpPr/>
          <p:nvPr/>
        </p:nvGrpSpPr>
        <p:grpSpPr>
          <a:xfrm>
            <a:off x="3160837" y="3040770"/>
            <a:ext cx="3761280" cy="2122200"/>
            <a:chOff x="2940710" y="3040770"/>
            <a:chExt cx="3761280" cy="21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14:cNvPr>
                <p14:cNvContentPartPr/>
                <p14:nvPr/>
              </p14:nvContentPartPr>
              <p14:xfrm>
                <a:off x="5009990" y="3171090"/>
                <a:ext cx="11124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00990" y="3162134"/>
                  <a:ext cx="12888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14:cNvPr>
                <p14:cNvContentPartPr/>
                <p14:nvPr/>
              </p14:nvContentPartPr>
              <p14:xfrm>
                <a:off x="4940150" y="3326970"/>
                <a:ext cx="1761840" cy="127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93115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14:cNvPr>
                <p14:cNvContentPartPr/>
                <p14:nvPr/>
              </p14:nvContentPartPr>
              <p14:xfrm>
                <a:off x="2940710" y="3189810"/>
                <a:ext cx="2134800" cy="197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93171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14:cNvPr>
                <p14:cNvContentPartPr/>
                <p14:nvPr/>
              </p14:nvContentPartPr>
              <p14:xfrm>
                <a:off x="5080910" y="3040770"/>
                <a:ext cx="69480" cy="65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71956" y="3031770"/>
                  <a:ext cx="87029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F2D5AA-FDC3-C68C-16BB-79C12FCC7393}"/>
              </a:ext>
            </a:extLst>
          </p:cNvPr>
          <p:cNvGrpSpPr/>
          <p:nvPr/>
        </p:nvGrpSpPr>
        <p:grpSpPr>
          <a:xfrm>
            <a:off x="4328317" y="3185130"/>
            <a:ext cx="3660480" cy="2495160"/>
            <a:chOff x="4108190" y="3185130"/>
            <a:chExt cx="3660480" cy="24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14:cNvPr>
                <p14:cNvContentPartPr/>
                <p14:nvPr/>
              </p14:nvContentPartPr>
              <p14:xfrm>
                <a:off x="5193590" y="3185130"/>
                <a:ext cx="6372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184590" y="3176130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14:cNvPr>
                <p14:cNvContentPartPr/>
                <p14:nvPr/>
              </p14:nvContentPartPr>
              <p14:xfrm>
                <a:off x="4108190" y="3202770"/>
                <a:ext cx="1283040" cy="93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9919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14:cNvPr>
                <p14:cNvContentPartPr/>
                <p14:nvPr/>
              </p14:nvContentPartPr>
              <p14:xfrm>
                <a:off x="5359190" y="3320850"/>
                <a:ext cx="2409480" cy="235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5019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43ED20F-6675-C861-BD88-311EE7852CE3}"/>
                  </a:ext>
                </a:extLst>
              </p14:cNvPr>
              <p14:cNvContentPartPr/>
              <p14:nvPr/>
            </p14:nvContentPartPr>
            <p14:xfrm>
              <a:off x="2696437" y="5248800"/>
              <a:ext cx="757440" cy="4521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43ED20F-6675-C861-BD88-311EE7852CE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687437" y="5239807"/>
                <a:ext cx="775080" cy="469786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27A0778-6C78-AD5B-DAA2-5A7F6CEB135C}"/>
              </a:ext>
            </a:extLst>
          </p:cNvPr>
          <p:cNvGrpSpPr/>
          <p:nvPr/>
        </p:nvGrpSpPr>
        <p:grpSpPr>
          <a:xfrm>
            <a:off x="3266677" y="5167440"/>
            <a:ext cx="465120" cy="457560"/>
            <a:chOff x="3046550" y="5219490"/>
            <a:chExt cx="4651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1950303-ACF1-E205-D096-F836443BA836}"/>
                    </a:ext>
                  </a:extLst>
                </p14:cNvPr>
                <p14:cNvContentPartPr/>
                <p14:nvPr/>
              </p14:nvContentPartPr>
              <p14:xfrm>
                <a:off x="3071390" y="5259810"/>
                <a:ext cx="440280" cy="417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1950303-ACF1-E205-D096-F836443BA83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062397" y="5250810"/>
                  <a:ext cx="457906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8DB1E63-7D31-119F-ABF5-A1A7AF3F45CC}"/>
                    </a:ext>
                  </a:extLst>
                </p14:cNvPr>
                <p14:cNvContentPartPr/>
                <p14:nvPr/>
              </p14:nvContentPartPr>
              <p14:xfrm>
                <a:off x="3046550" y="5219490"/>
                <a:ext cx="71280" cy="116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8DB1E63-7D31-119F-ABF5-A1A7AF3F45C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37550" y="5210490"/>
                  <a:ext cx="88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E2C5F24-69FF-9277-28CF-4DF12D68EEB6}"/>
                    </a:ext>
                  </a:extLst>
                </p14:cNvPr>
                <p14:cNvContentPartPr/>
                <p14:nvPr/>
              </p14:nvContentPartPr>
              <p14:xfrm>
                <a:off x="3231590" y="5453130"/>
                <a:ext cx="360" cy="1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E2C5F24-69FF-9277-28CF-4DF12D68EE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222590" y="5444130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833A886-0D22-2108-F421-21A59621532B}"/>
              </a:ext>
            </a:extLst>
          </p:cNvPr>
          <p:cNvGrpSpPr/>
          <p:nvPr/>
        </p:nvGrpSpPr>
        <p:grpSpPr>
          <a:xfrm>
            <a:off x="1070677" y="4655370"/>
            <a:ext cx="2016000" cy="1618200"/>
            <a:chOff x="850550" y="4655370"/>
            <a:chExt cx="2016000" cy="16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14:cNvPr>
                <p14:cNvContentPartPr/>
                <p14:nvPr/>
              </p14:nvContentPartPr>
              <p14:xfrm>
                <a:off x="2387390" y="4655370"/>
                <a:ext cx="64440" cy="54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78390" y="4646370"/>
                  <a:ext cx="820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3564B4-C094-9FD9-9DE5-4678C156A589}"/>
                </a:ext>
              </a:extLst>
            </p:cNvPr>
            <p:cNvGrpSpPr/>
            <p:nvPr/>
          </p:nvGrpSpPr>
          <p:grpSpPr>
            <a:xfrm>
              <a:off x="850550" y="4750050"/>
              <a:ext cx="2016000" cy="1523520"/>
              <a:chOff x="850550" y="4750050"/>
              <a:chExt cx="2016000" cy="152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14:cNvPr>
                  <p14:cNvContentPartPr/>
                  <p14:nvPr/>
                </p14:nvContentPartPr>
                <p14:xfrm>
                  <a:off x="850550" y="4772010"/>
                  <a:ext cx="1557360" cy="15015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841550" y="4763010"/>
                    <a:ext cx="1575000" cy="151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14:cNvPr>
                  <p14:cNvContentPartPr/>
                  <p14:nvPr/>
                </p14:nvContentPartPr>
                <p14:xfrm>
                  <a:off x="2355350" y="4750050"/>
                  <a:ext cx="115920" cy="5688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2346350" y="4741107"/>
                    <a:ext cx="133560" cy="744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14:cNvPr>
                  <p14:cNvContentPartPr/>
                  <p14:nvPr/>
                </p14:nvContentPartPr>
                <p14:xfrm>
                  <a:off x="2361830" y="4901970"/>
                  <a:ext cx="504720" cy="30420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2352836" y="4892970"/>
                    <a:ext cx="522347" cy="321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7AB1289-4606-CCDA-E615-B03A30799EF0}"/>
              </a:ext>
            </a:extLst>
          </p:cNvPr>
          <p:cNvGrpSpPr/>
          <p:nvPr/>
        </p:nvGrpSpPr>
        <p:grpSpPr>
          <a:xfrm>
            <a:off x="1019917" y="3580770"/>
            <a:ext cx="3165480" cy="2629440"/>
            <a:chOff x="799790" y="3580770"/>
            <a:chExt cx="316548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14:cNvPr>
                <p14:cNvContentPartPr/>
                <p14:nvPr/>
              </p14:nvContentPartPr>
              <p14:xfrm>
                <a:off x="799790" y="3692010"/>
                <a:ext cx="2638080" cy="2518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078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14:cNvPr>
                <p14:cNvContentPartPr/>
                <p14:nvPr/>
              </p14:nvContentPartPr>
              <p14:xfrm>
                <a:off x="3371630" y="3678330"/>
                <a:ext cx="9900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62630" y="3669282"/>
                  <a:ext cx="11664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14:cNvPr>
                <p14:cNvContentPartPr/>
                <p14:nvPr/>
              </p14:nvContentPartPr>
              <p14:xfrm>
                <a:off x="3306110" y="3797130"/>
                <a:ext cx="659160" cy="34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9711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14:cNvPr>
                <p14:cNvContentPartPr/>
                <p14:nvPr/>
              </p14:nvContentPartPr>
              <p14:xfrm>
                <a:off x="3454070" y="3580770"/>
                <a:ext cx="84960" cy="65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45070" y="3571770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FA8394-60FB-5B56-C684-77FD724C45C7}"/>
              </a:ext>
            </a:extLst>
          </p:cNvPr>
          <p:cNvGrpSpPr/>
          <p:nvPr/>
        </p:nvGrpSpPr>
        <p:grpSpPr>
          <a:xfrm>
            <a:off x="2708317" y="3737370"/>
            <a:ext cx="3064680" cy="2058480"/>
            <a:chOff x="2514470" y="3724050"/>
            <a:chExt cx="3064680" cy="205848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8A4502E-3127-CD4E-8820-A4263F91B68A}"/>
                </a:ext>
              </a:extLst>
            </p:cNvPr>
            <p:cNvGrpSpPr/>
            <p:nvPr/>
          </p:nvGrpSpPr>
          <p:grpSpPr>
            <a:xfrm>
              <a:off x="2514470" y="3724050"/>
              <a:ext cx="1060200" cy="962280"/>
              <a:chOff x="2514470" y="3724050"/>
              <a:chExt cx="1060200" cy="9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14:cNvPr>
                  <p14:cNvContentPartPr/>
                  <p14:nvPr/>
                </p14:nvContentPartPr>
                <p14:xfrm>
                  <a:off x="2514470" y="3724410"/>
                  <a:ext cx="1010520" cy="9619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2505473" y="3715410"/>
                    <a:ext cx="1028154" cy="9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14:cNvPr>
                  <p14:cNvContentPartPr/>
                  <p14:nvPr/>
                </p14:nvContentPartPr>
                <p14:xfrm>
                  <a:off x="3479270" y="3724050"/>
                  <a:ext cx="95400" cy="608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3470270" y="3715050"/>
                    <a:ext cx="113040" cy="78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14:cNvPr>
                <p14:cNvContentPartPr/>
                <p14:nvPr/>
              </p14:nvContentPartPr>
              <p14:xfrm>
                <a:off x="3477830" y="4089090"/>
                <a:ext cx="2101320" cy="169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468830" y="408009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670C9AF-1D70-974F-450B-D3A819C85928}"/>
              </a:ext>
            </a:extLst>
          </p:cNvPr>
          <p:cNvGrpSpPr/>
          <p:nvPr/>
        </p:nvGrpSpPr>
        <p:grpSpPr>
          <a:xfrm>
            <a:off x="941437" y="2505600"/>
            <a:ext cx="4316040" cy="3717360"/>
            <a:chOff x="721310" y="2505600"/>
            <a:chExt cx="4316040" cy="37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14:cNvPr>
                <p14:cNvContentPartPr/>
                <p14:nvPr/>
              </p14:nvContentPartPr>
              <p14:xfrm>
                <a:off x="4279190" y="2755800"/>
                <a:ext cx="75816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27019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A73996F-C047-B03C-5E20-85ACCB4ECBB9}"/>
                </a:ext>
              </a:extLst>
            </p:cNvPr>
            <p:cNvGrpSpPr/>
            <p:nvPr/>
          </p:nvGrpSpPr>
          <p:grpSpPr>
            <a:xfrm>
              <a:off x="721310" y="2505600"/>
              <a:ext cx="3878280" cy="3717360"/>
              <a:chOff x="721310" y="2505600"/>
              <a:chExt cx="3878280" cy="37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14:cNvPr>
                  <p14:cNvContentPartPr/>
                  <p14:nvPr/>
                </p14:nvContentPartPr>
                <p14:xfrm>
                  <a:off x="721310" y="2579760"/>
                  <a:ext cx="3769560" cy="364320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712309" y="2570760"/>
                    <a:ext cx="3787202" cy="36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14:cNvPr>
                  <p14:cNvContentPartPr/>
                  <p14:nvPr/>
                </p14:nvContentPartPr>
                <p14:xfrm>
                  <a:off x="4444790" y="2563920"/>
                  <a:ext cx="82800" cy="6156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4435790" y="2554920"/>
                    <a:ext cx="10044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14:cNvPr>
                  <p14:cNvContentPartPr/>
                  <p14:nvPr/>
                </p14:nvContentPartPr>
                <p14:xfrm>
                  <a:off x="4539470" y="2505600"/>
                  <a:ext cx="60120" cy="572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530470" y="2496600"/>
                    <a:ext cx="7776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0471373-A27E-1EED-2385-D74C6FA7137C}"/>
              </a:ext>
            </a:extLst>
          </p:cNvPr>
          <p:cNvGrpSpPr/>
          <p:nvPr/>
        </p:nvGrpSpPr>
        <p:grpSpPr>
          <a:xfrm>
            <a:off x="2689957" y="2600280"/>
            <a:ext cx="4181400" cy="2169360"/>
            <a:chOff x="2469830" y="2600280"/>
            <a:chExt cx="4181400" cy="21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14:cNvPr>
                <p14:cNvContentPartPr/>
                <p14:nvPr/>
              </p14:nvContentPartPr>
              <p14:xfrm>
                <a:off x="2469830" y="2621520"/>
                <a:ext cx="2159640" cy="20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460831" y="261252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14:cNvPr>
                <p14:cNvContentPartPr/>
                <p14:nvPr/>
              </p14:nvContentPartPr>
              <p14:xfrm>
                <a:off x="4552790" y="2600280"/>
                <a:ext cx="111600" cy="8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543819" y="2591280"/>
                  <a:ext cx="12918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14:cNvPr>
                <p14:cNvContentPartPr/>
                <p14:nvPr/>
              </p14:nvContentPartPr>
              <p14:xfrm>
                <a:off x="4482590" y="3009600"/>
                <a:ext cx="2168640" cy="176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73590" y="300060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4606F64-1FB6-1DD1-0097-3045A2098560}"/>
              </a:ext>
            </a:extLst>
          </p:cNvPr>
          <p:cNvGrpSpPr/>
          <p:nvPr/>
        </p:nvGrpSpPr>
        <p:grpSpPr>
          <a:xfrm>
            <a:off x="3794797" y="2539440"/>
            <a:ext cx="4240080" cy="3145680"/>
            <a:chOff x="3574670" y="2539440"/>
            <a:chExt cx="4240080" cy="31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14:cNvPr>
                <p14:cNvContentPartPr/>
                <p14:nvPr/>
              </p14:nvContentPartPr>
              <p14:xfrm>
                <a:off x="3574670" y="2559960"/>
                <a:ext cx="1314720" cy="10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56566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14:cNvPr>
                <p14:cNvContentPartPr/>
                <p14:nvPr/>
              </p14:nvContentPartPr>
              <p14:xfrm>
                <a:off x="4660790" y="2539440"/>
                <a:ext cx="12528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51816" y="2530440"/>
                  <a:ext cx="142869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14:cNvPr>
                <p14:cNvContentPartPr/>
                <p14:nvPr/>
              </p14:nvContentPartPr>
              <p14:xfrm>
                <a:off x="4838270" y="2742840"/>
                <a:ext cx="2976480" cy="294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82926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A9663B8-BA14-C828-DB9C-A2A922CDD54F}"/>
              </a:ext>
            </a:extLst>
          </p:cNvPr>
          <p:cNvGrpSpPr/>
          <p:nvPr/>
        </p:nvGrpSpPr>
        <p:grpSpPr>
          <a:xfrm>
            <a:off x="5415159" y="4246412"/>
            <a:ext cx="2523037" cy="1404417"/>
            <a:chOff x="5195030" y="4246410"/>
            <a:chExt cx="2523037" cy="140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14:cNvPr>
                <p14:cNvContentPartPr/>
                <p14:nvPr/>
              </p14:nvContentPartPr>
              <p14:xfrm>
                <a:off x="5195030" y="4256130"/>
                <a:ext cx="1242000" cy="9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186030" y="4247130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14:cNvPr>
                <p14:cNvContentPartPr/>
                <p14:nvPr/>
              </p14:nvContentPartPr>
              <p14:xfrm>
                <a:off x="6267110" y="4246410"/>
                <a:ext cx="94680" cy="7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58110" y="4237410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14:cNvPr>
                <p14:cNvContentPartPr/>
                <p14:nvPr/>
              </p14:nvContentPartPr>
              <p14:xfrm>
                <a:off x="6434307" y="4377147"/>
                <a:ext cx="1283760" cy="127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25310" y="4368147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BDAB8-2976-A880-30F5-A83CD3BF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Happens If You Visit A Node Again?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CB6B80-6362-1F9A-5D43-2FD432951BEA}"/>
                  </a:ext>
                </a:extLst>
              </p14:cNvPr>
              <p14:cNvContentPartPr/>
              <p14:nvPr/>
            </p14:nvContentPartPr>
            <p14:xfrm>
              <a:off x="2717527" y="5234097"/>
              <a:ext cx="729360" cy="487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CB6B80-6362-1F9A-5D43-2FD432951BEA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2663527" y="5126097"/>
                <a:ext cx="83700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B68A0AB-403B-6F62-3EB2-3BF93FEAE1DC}"/>
                  </a:ext>
                </a:extLst>
              </p14:cNvPr>
              <p14:cNvContentPartPr/>
              <p14:nvPr/>
            </p14:nvContentPartPr>
            <p14:xfrm>
              <a:off x="2563447" y="4781427"/>
              <a:ext cx="535320" cy="425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B68A0AB-403B-6F62-3EB2-3BF93FEAE1DC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527447" y="4709427"/>
                <a:ext cx="60696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1850D2A-4629-20DD-1480-278511CEBBBB}"/>
                  </a:ext>
                </a:extLst>
              </p14:cNvPr>
              <p14:cNvContentPartPr/>
              <p14:nvPr/>
            </p14:nvContentPartPr>
            <p14:xfrm>
              <a:off x="2717527" y="2645547"/>
              <a:ext cx="2117880" cy="19519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1850D2A-4629-20DD-1480-278511CEBBBB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2681527" y="2573560"/>
                <a:ext cx="2189520" cy="209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4AB3840-30FA-7C8B-BC7F-598584B47D7D}"/>
                  </a:ext>
                </a:extLst>
              </p14:cNvPr>
              <p14:cNvContentPartPr/>
              <p14:nvPr/>
            </p14:nvContentPartPr>
            <p14:xfrm>
              <a:off x="4484047" y="2593347"/>
              <a:ext cx="748080" cy="454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4AB3840-30FA-7C8B-BC7F-598584B47D7D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448047" y="2521404"/>
                <a:ext cx="819720" cy="59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774949D-BEC2-037B-0601-E09BA7C9CED6}"/>
                  </a:ext>
                </a:extLst>
              </p14:cNvPr>
              <p14:cNvContentPartPr/>
              <p14:nvPr/>
            </p14:nvContentPartPr>
            <p14:xfrm>
              <a:off x="3301807" y="4281747"/>
              <a:ext cx="947160" cy="900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774949D-BEC2-037B-0601-E09BA7C9CED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265807" y="4209747"/>
                <a:ext cx="101880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9158A87-D3D4-AC73-F051-30CC73B96456}"/>
                  </a:ext>
                </a:extLst>
              </p14:cNvPr>
              <p14:cNvContentPartPr/>
              <p14:nvPr/>
            </p14:nvContentPartPr>
            <p14:xfrm>
              <a:off x="3818047" y="2590107"/>
              <a:ext cx="1296720" cy="999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9158A87-D3D4-AC73-F051-30CC73B96456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782047" y="2518081"/>
                <a:ext cx="1368360" cy="114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164053-C9AE-9D6F-9DE5-57064AE76BC6}"/>
                  </a:ext>
                </a:extLst>
              </p14:cNvPr>
              <p14:cNvContentPartPr/>
              <p14:nvPr/>
            </p14:nvContentPartPr>
            <p14:xfrm>
              <a:off x="3562227" y="3696027"/>
              <a:ext cx="569880" cy="469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164053-C9AE-9D6F-9DE5-57064AE76BC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3526227" y="3623972"/>
                <a:ext cx="641520" cy="61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25E4C8-EE30-AE02-67B5-5975AB8E7B4C}"/>
                  </a:ext>
                </a:extLst>
              </p14:cNvPr>
              <p14:cNvContentPartPr/>
              <p14:nvPr/>
            </p14:nvContentPartPr>
            <p14:xfrm>
              <a:off x="3323187" y="5282187"/>
              <a:ext cx="411120" cy="348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25E4C8-EE30-AE02-67B5-5975AB8E7B4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287187" y="5210187"/>
                <a:ext cx="482760" cy="49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A1BD7CF4-A4B0-448E-13B8-05EAC6890A2A}"/>
              </a:ext>
            </a:extLst>
          </p:cNvPr>
          <p:cNvGrpSpPr/>
          <p:nvPr/>
        </p:nvGrpSpPr>
        <p:grpSpPr>
          <a:xfrm>
            <a:off x="2416969" y="4380856"/>
            <a:ext cx="447553" cy="244698"/>
            <a:chOff x="738067" y="4190999"/>
            <a:chExt cx="447553" cy="2446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FF61E83-459F-9558-75F9-B78AB5F0E0B6}"/>
                </a:ext>
              </a:extLst>
            </p:cNvPr>
            <p:cNvSpPr/>
            <p:nvPr/>
          </p:nvSpPr>
          <p:spPr>
            <a:xfrm>
              <a:off x="738067" y="4190999"/>
              <a:ext cx="447553" cy="244698"/>
            </a:xfrm>
            <a:prstGeom prst="rect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00C58C-4B2E-A2AD-93F3-A10FEDC8185E}"/>
                </a:ext>
              </a:extLst>
            </p:cNvPr>
            <p:cNvSpPr/>
            <p:nvPr/>
          </p:nvSpPr>
          <p:spPr>
            <a:xfrm>
              <a:off x="916255" y="4267760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5D26CB-7893-8CE2-3A20-D4B87754190B}"/>
                </a:ext>
              </a:extLst>
            </p:cNvPr>
            <p:cNvSpPr/>
            <p:nvPr/>
          </p:nvSpPr>
          <p:spPr>
            <a:xfrm>
              <a:off x="1071606" y="4267760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42062F0-4D3C-C50C-1E83-AABF45E75914}"/>
                </a:ext>
              </a:extLst>
            </p:cNvPr>
            <p:cNvSpPr/>
            <p:nvPr/>
          </p:nvSpPr>
          <p:spPr>
            <a:xfrm>
              <a:off x="760904" y="4267760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8A9D864-FAA4-071D-6B12-4B4FB9D3B95A}"/>
              </a:ext>
            </a:extLst>
          </p:cNvPr>
          <p:cNvGrpSpPr/>
          <p:nvPr/>
        </p:nvGrpSpPr>
        <p:grpSpPr>
          <a:xfrm>
            <a:off x="822213" y="5969541"/>
            <a:ext cx="7966000" cy="244698"/>
            <a:chOff x="822213" y="5800216"/>
            <a:chExt cx="7966000" cy="244698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C12F43B-90CC-546B-E17A-1E9E1320E530}"/>
                </a:ext>
              </a:extLst>
            </p:cNvPr>
            <p:cNvGrpSpPr/>
            <p:nvPr/>
          </p:nvGrpSpPr>
          <p:grpSpPr>
            <a:xfrm>
              <a:off x="822213" y="5800216"/>
              <a:ext cx="447553" cy="244698"/>
              <a:chOff x="585667" y="5029200"/>
              <a:chExt cx="447553" cy="244698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D839CC5-9CE3-A903-431E-9D893AE6A92C}"/>
                  </a:ext>
                </a:extLst>
              </p:cNvPr>
              <p:cNvSpPr/>
              <p:nvPr/>
            </p:nvSpPr>
            <p:spPr>
              <a:xfrm>
                <a:off x="585667" y="5029200"/>
                <a:ext cx="447553" cy="2446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2119E2E1-4786-A36C-4EEC-CFB3E8BFD0FD}"/>
                  </a:ext>
                </a:extLst>
              </p:cNvPr>
              <p:cNvSpPr/>
              <p:nvPr/>
            </p:nvSpPr>
            <p:spPr>
              <a:xfrm>
                <a:off x="763855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970ABBCE-76BA-303F-EA22-81DCB953262D}"/>
                  </a:ext>
                </a:extLst>
              </p:cNvPr>
              <p:cNvSpPr/>
              <p:nvPr/>
            </p:nvSpPr>
            <p:spPr>
              <a:xfrm>
                <a:off x="919206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0B0646E8-5732-63C5-0A3C-FCC846BEE544}"/>
                  </a:ext>
                </a:extLst>
              </p:cNvPr>
              <p:cNvSpPr/>
              <p:nvPr/>
            </p:nvSpPr>
            <p:spPr>
              <a:xfrm>
                <a:off x="608504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61C0A8A-A163-2D6D-D160-9264C10E76F2}"/>
                </a:ext>
              </a:extLst>
            </p:cNvPr>
            <p:cNvGrpSpPr/>
            <p:nvPr/>
          </p:nvGrpSpPr>
          <p:grpSpPr>
            <a:xfrm>
              <a:off x="1896277" y="5800216"/>
              <a:ext cx="447553" cy="244698"/>
              <a:chOff x="585667" y="5029200"/>
              <a:chExt cx="447553" cy="244698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926B0783-D92F-1E8C-2208-4D503A8769FF}"/>
                  </a:ext>
                </a:extLst>
              </p:cNvPr>
              <p:cNvSpPr/>
              <p:nvPr/>
            </p:nvSpPr>
            <p:spPr>
              <a:xfrm>
                <a:off x="585667" y="5029200"/>
                <a:ext cx="447553" cy="2446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5CA68B75-A5FD-040D-9046-F08D1C80EA14}"/>
                  </a:ext>
                </a:extLst>
              </p:cNvPr>
              <p:cNvSpPr/>
              <p:nvPr/>
            </p:nvSpPr>
            <p:spPr>
              <a:xfrm>
                <a:off x="763855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9B4E8469-D247-2CFD-C07F-E12F4F9E94B6}"/>
                  </a:ext>
                </a:extLst>
              </p:cNvPr>
              <p:cNvSpPr/>
              <p:nvPr/>
            </p:nvSpPr>
            <p:spPr>
              <a:xfrm>
                <a:off x="919206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7B29B4AC-E4DA-5A3B-4517-52F3F472F6AA}"/>
                  </a:ext>
                </a:extLst>
              </p:cNvPr>
              <p:cNvSpPr/>
              <p:nvPr/>
            </p:nvSpPr>
            <p:spPr>
              <a:xfrm>
                <a:off x="608504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1CE11265-2318-C736-F6B5-ED58B509D49B}"/>
                </a:ext>
              </a:extLst>
            </p:cNvPr>
            <p:cNvGrpSpPr/>
            <p:nvPr/>
          </p:nvGrpSpPr>
          <p:grpSpPr>
            <a:xfrm>
              <a:off x="8340660" y="5800216"/>
              <a:ext cx="447553" cy="244698"/>
              <a:chOff x="585667" y="5029200"/>
              <a:chExt cx="447553" cy="244698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D5B49A3B-F626-CA00-AB3B-2FC48A9178A4}"/>
                  </a:ext>
                </a:extLst>
              </p:cNvPr>
              <p:cNvSpPr/>
              <p:nvPr/>
            </p:nvSpPr>
            <p:spPr>
              <a:xfrm>
                <a:off x="585667" y="5029200"/>
                <a:ext cx="447553" cy="2446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DA6D18A1-CAE1-DE83-1269-3ECC699EA667}"/>
                  </a:ext>
                </a:extLst>
              </p:cNvPr>
              <p:cNvSpPr/>
              <p:nvPr/>
            </p:nvSpPr>
            <p:spPr>
              <a:xfrm>
                <a:off x="763855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F8819F6-4434-828F-1F7A-4542D899DDDF}"/>
                  </a:ext>
                </a:extLst>
              </p:cNvPr>
              <p:cNvSpPr/>
              <p:nvPr/>
            </p:nvSpPr>
            <p:spPr>
              <a:xfrm>
                <a:off x="919206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5CF2AE4E-0576-839A-7D7A-8D791574A1B4}"/>
                  </a:ext>
                </a:extLst>
              </p:cNvPr>
              <p:cNvSpPr/>
              <p:nvPr/>
            </p:nvSpPr>
            <p:spPr>
              <a:xfrm>
                <a:off x="608504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08AA3C2-AC4B-1F6E-0838-EF1F8F94F04E}"/>
                </a:ext>
              </a:extLst>
            </p:cNvPr>
            <p:cNvGrpSpPr/>
            <p:nvPr/>
          </p:nvGrpSpPr>
          <p:grpSpPr>
            <a:xfrm>
              <a:off x="2970341" y="5800216"/>
              <a:ext cx="447553" cy="244698"/>
              <a:chOff x="585667" y="5029200"/>
              <a:chExt cx="447553" cy="244698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4D9C6F05-008E-2A3B-EFEB-DD000F0E4A20}"/>
                  </a:ext>
                </a:extLst>
              </p:cNvPr>
              <p:cNvSpPr/>
              <p:nvPr/>
            </p:nvSpPr>
            <p:spPr>
              <a:xfrm>
                <a:off x="585667" y="5029200"/>
                <a:ext cx="447553" cy="2446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BA4BAD35-1455-41FF-28EA-4CBEDD48355F}"/>
                  </a:ext>
                </a:extLst>
              </p:cNvPr>
              <p:cNvSpPr/>
              <p:nvPr/>
            </p:nvSpPr>
            <p:spPr>
              <a:xfrm>
                <a:off x="763855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F574D934-8633-4825-9AC5-9C16F339CA53}"/>
                  </a:ext>
                </a:extLst>
              </p:cNvPr>
              <p:cNvSpPr/>
              <p:nvPr/>
            </p:nvSpPr>
            <p:spPr>
              <a:xfrm>
                <a:off x="919206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7E434B4F-3F03-B3AF-9C6C-4D7518564A9B}"/>
                  </a:ext>
                </a:extLst>
              </p:cNvPr>
              <p:cNvSpPr/>
              <p:nvPr/>
            </p:nvSpPr>
            <p:spPr>
              <a:xfrm>
                <a:off x="608504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F56AA1B-DCD8-1E60-B991-D78A631CF256}"/>
                </a:ext>
              </a:extLst>
            </p:cNvPr>
            <p:cNvGrpSpPr/>
            <p:nvPr/>
          </p:nvGrpSpPr>
          <p:grpSpPr>
            <a:xfrm>
              <a:off x="4044405" y="5800216"/>
              <a:ext cx="447553" cy="244698"/>
              <a:chOff x="585667" y="5029200"/>
              <a:chExt cx="447553" cy="244698"/>
            </a:xfrm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E75BD53-E172-D1E5-9D1E-0415AC50B46D}"/>
                  </a:ext>
                </a:extLst>
              </p:cNvPr>
              <p:cNvSpPr/>
              <p:nvPr/>
            </p:nvSpPr>
            <p:spPr>
              <a:xfrm>
                <a:off x="585667" y="5029200"/>
                <a:ext cx="447553" cy="2446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F0CCBD39-3840-7C5F-C378-86FB1D883471}"/>
                  </a:ext>
                </a:extLst>
              </p:cNvPr>
              <p:cNvSpPr/>
              <p:nvPr/>
            </p:nvSpPr>
            <p:spPr>
              <a:xfrm>
                <a:off x="763855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7C8BF15-163D-A9AB-B9F8-4B690E9EAD8B}"/>
                  </a:ext>
                </a:extLst>
              </p:cNvPr>
              <p:cNvSpPr/>
              <p:nvPr/>
            </p:nvSpPr>
            <p:spPr>
              <a:xfrm>
                <a:off x="919206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A1E01B6-2553-D67D-0917-0248405000A1}"/>
                  </a:ext>
                </a:extLst>
              </p:cNvPr>
              <p:cNvSpPr/>
              <p:nvPr/>
            </p:nvSpPr>
            <p:spPr>
              <a:xfrm>
                <a:off x="608504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24273F1-FFF1-2DD5-9B52-0F0421804C64}"/>
                </a:ext>
              </a:extLst>
            </p:cNvPr>
            <p:cNvGrpSpPr/>
            <p:nvPr/>
          </p:nvGrpSpPr>
          <p:grpSpPr>
            <a:xfrm>
              <a:off x="5118469" y="5800216"/>
              <a:ext cx="447553" cy="244698"/>
              <a:chOff x="585667" y="5029200"/>
              <a:chExt cx="447553" cy="244698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FE23623-362B-609D-FB8F-37440F286DE2}"/>
                  </a:ext>
                </a:extLst>
              </p:cNvPr>
              <p:cNvSpPr/>
              <p:nvPr/>
            </p:nvSpPr>
            <p:spPr>
              <a:xfrm>
                <a:off x="585667" y="5029200"/>
                <a:ext cx="447553" cy="2446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1D59DBEC-245B-999A-2189-451CC8FBE31C}"/>
                  </a:ext>
                </a:extLst>
              </p:cNvPr>
              <p:cNvSpPr/>
              <p:nvPr/>
            </p:nvSpPr>
            <p:spPr>
              <a:xfrm>
                <a:off x="763855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F0FFF89-64C0-5509-2206-138D20D98148}"/>
                  </a:ext>
                </a:extLst>
              </p:cNvPr>
              <p:cNvSpPr/>
              <p:nvPr/>
            </p:nvSpPr>
            <p:spPr>
              <a:xfrm>
                <a:off x="919206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FD5C28E4-11CB-39BC-FFF0-2B704EED2037}"/>
                  </a:ext>
                </a:extLst>
              </p:cNvPr>
              <p:cNvSpPr/>
              <p:nvPr/>
            </p:nvSpPr>
            <p:spPr>
              <a:xfrm>
                <a:off x="608504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012D894-8E77-C63B-E8D1-269E2AFB5B6B}"/>
                </a:ext>
              </a:extLst>
            </p:cNvPr>
            <p:cNvGrpSpPr/>
            <p:nvPr/>
          </p:nvGrpSpPr>
          <p:grpSpPr>
            <a:xfrm>
              <a:off x="6192533" y="5800216"/>
              <a:ext cx="447553" cy="244698"/>
              <a:chOff x="585667" y="5029200"/>
              <a:chExt cx="447553" cy="244698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43F0A51-FD48-2636-96F6-490E0AD6CC12}"/>
                  </a:ext>
                </a:extLst>
              </p:cNvPr>
              <p:cNvSpPr/>
              <p:nvPr/>
            </p:nvSpPr>
            <p:spPr>
              <a:xfrm>
                <a:off x="585667" y="5029200"/>
                <a:ext cx="447553" cy="2446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DD3157B-FB66-2DA3-5A05-CD461AA9F610}"/>
                  </a:ext>
                </a:extLst>
              </p:cNvPr>
              <p:cNvSpPr/>
              <p:nvPr/>
            </p:nvSpPr>
            <p:spPr>
              <a:xfrm>
                <a:off x="763855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BC082B1-7FE5-D891-7D75-AD538119EED9}"/>
                  </a:ext>
                </a:extLst>
              </p:cNvPr>
              <p:cNvSpPr/>
              <p:nvPr/>
            </p:nvSpPr>
            <p:spPr>
              <a:xfrm>
                <a:off x="919206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A0DC487-E8FA-2BF6-3829-B44801E6F861}"/>
                  </a:ext>
                </a:extLst>
              </p:cNvPr>
              <p:cNvSpPr/>
              <p:nvPr/>
            </p:nvSpPr>
            <p:spPr>
              <a:xfrm>
                <a:off x="608504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030FD6B-8FD9-134C-293B-2C1A0B88469C}"/>
                </a:ext>
              </a:extLst>
            </p:cNvPr>
            <p:cNvGrpSpPr/>
            <p:nvPr/>
          </p:nvGrpSpPr>
          <p:grpSpPr>
            <a:xfrm>
              <a:off x="7266597" y="5800216"/>
              <a:ext cx="447553" cy="244698"/>
              <a:chOff x="585667" y="5029200"/>
              <a:chExt cx="447553" cy="244698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56ED54D-5B89-AB33-D5DD-8BD7126A525B}"/>
                  </a:ext>
                </a:extLst>
              </p:cNvPr>
              <p:cNvSpPr/>
              <p:nvPr/>
            </p:nvSpPr>
            <p:spPr>
              <a:xfrm>
                <a:off x="585667" y="5029200"/>
                <a:ext cx="447553" cy="244698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6B9658A9-7BD2-1F43-F0B0-2AB48A8B0230}"/>
                  </a:ext>
                </a:extLst>
              </p:cNvPr>
              <p:cNvSpPr/>
              <p:nvPr/>
            </p:nvSpPr>
            <p:spPr>
              <a:xfrm>
                <a:off x="763855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9E560F1-0132-38F9-AD3A-5916A05E5CD2}"/>
                  </a:ext>
                </a:extLst>
              </p:cNvPr>
              <p:cNvSpPr/>
              <p:nvPr/>
            </p:nvSpPr>
            <p:spPr>
              <a:xfrm>
                <a:off x="919206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25C07A0-FE62-384D-6831-F6EE6DEE0849}"/>
                  </a:ext>
                </a:extLst>
              </p:cNvPr>
              <p:cNvSpPr/>
              <p:nvPr/>
            </p:nvSpPr>
            <p:spPr>
              <a:xfrm>
                <a:off x="608504" y="5105961"/>
                <a:ext cx="91177" cy="9117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7833773-BB5D-BA7D-7A78-CDFA5BCDA6C7}"/>
              </a:ext>
            </a:extLst>
          </p:cNvPr>
          <p:cNvGrpSpPr/>
          <p:nvPr/>
        </p:nvGrpSpPr>
        <p:grpSpPr>
          <a:xfrm>
            <a:off x="2405904" y="5426889"/>
            <a:ext cx="447553" cy="244698"/>
            <a:chOff x="738067" y="4580466"/>
            <a:chExt cx="447553" cy="244698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01FB41F-1869-0EF2-0489-13E7010DF145}"/>
                </a:ext>
              </a:extLst>
            </p:cNvPr>
            <p:cNvSpPr/>
            <p:nvPr/>
          </p:nvSpPr>
          <p:spPr>
            <a:xfrm>
              <a:off x="738067" y="4580466"/>
              <a:ext cx="447553" cy="24469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35F46C1A-3447-E4C7-7A0F-E6AB3DEDFEC7}"/>
                </a:ext>
              </a:extLst>
            </p:cNvPr>
            <p:cNvSpPr/>
            <p:nvPr/>
          </p:nvSpPr>
          <p:spPr>
            <a:xfrm>
              <a:off x="916255" y="4657227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607F2A49-E354-2F01-33E5-93696920FFE8}"/>
                </a:ext>
              </a:extLst>
            </p:cNvPr>
            <p:cNvSpPr/>
            <p:nvPr/>
          </p:nvSpPr>
          <p:spPr>
            <a:xfrm>
              <a:off x="1071606" y="4657227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4EC671EB-AE84-E3CB-4824-946379057DC8}"/>
                </a:ext>
              </a:extLst>
            </p:cNvPr>
            <p:cNvSpPr/>
            <p:nvPr/>
          </p:nvSpPr>
          <p:spPr>
            <a:xfrm>
              <a:off x="760904" y="4657227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B03D3E4-E571-B071-BEFD-2E9524703043}"/>
              </a:ext>
            </a:extLst>
          </p:cNvPr>
          <p:cNvGrpSpPr/>
          <p:nvPr/>
        </p:nvGrpSpPr>
        <p:grpSpPr>
          <a:xfrm>
            <a:off x="3489763" y="5419518"/>
            <a:ext cx="447553" cy="244698"/>
            <a:chOff x="738067" y="4580466"/>
            <a:chExt cx="447553" cy="244698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AE07DF4-D12A-BAA7-EDAE-A427480C2042}"/>
                </a:ext>
              </a:extLst>
            </p:cNvPr>
            <p:cNvSpPr/>
            <p:nvPr/>
          </p:nvSpPr>
          <p:spPr>
            <a:xfrm>
              <a:off x="738067" y="4580466"/>
              <a:ext cx="447553" cy="24469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0DA3E7D5-74B1-D351-1749-765509097A4E}"/>
                </a:ext>
              </a:extLst>
            </p:cNvPr>
            <p:cNvSpPr/>
            <p:nvPr/>
          </p:nvSpPr>
          <p:spPr>
            <a:xfrm>
              <a:off x="916255" y="4657227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9BBD8EA-F1CB-EDB3-4AFF-5AD0AF1175D3}"/>
                </a:ext>
              </a:extLst>
            </p:cNvPr>
            <p:cNvSpPr/>
            <p:nvPr/>
          </p:nvSpPr>
          <p:spPr>
            <a:xfrm>
              <a:off x="1071606" y="4657227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3EA064B-0F20-F14B-1E75-0AD28FF3D740}"/>
                </a:ext>
              </a:extLst>
            </p:cNvPr>
            <p:cNvSpPr/>
            <p:nvPr/>
          </p:nvSpPr>
          <p:spPr>
            <a:xfrm>
              <a:off x="760904" y="4657227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C30AF9E8-E239-BB05-07BE-97AAA9208428}"/>
              </a:ext>
            </a:extLst>
          </p:cNvPr>
          <p:cNvGrpSpPr/>
          <p:nvPr/>
        </p:nvGrpSpPr>
        <p:grpSpPr>
          <a:xfrm>
            <a:off x="2946926" y="4858634"/>
            <a:ext cx="447553" cy="244698"/>
            <a:chOff x="738067" y="4580466"/>
            <a:chExt cx="447553" cy="244698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A51FEE7-0C26-7B81-AC2A-B9B75669CB47}"/>
                </a:ext>
              </a:extLst>
            </p:cNvPr>
            <p:cNvSpPr/>
            <p:nvPr/>
          </p:nvSpPr>
          <p:spPr>
            <a:xfrm>
              <a:off x="738067" y="4580466"/>
              <a:ext cx="447553" cy="24469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FA658DDD-C0ED-925F-3EB6-77CA3E3FB452}"/>
                </a:ext>
              </a:extLst>
            </p:cNvPr>
            <p:cNvSpPr/>
            <p:nvPr/>
          </p:nvSpPr>
          <p:spPr>
            <a:xfrm>
              <a:off x="916255" y="4657227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DE9192C1-4F4C-132C-8442-D879ED5A4D2F}"/>
                </a:ext>
              </a:extLst>
            </p:cNvPr>
            <p:cNvSpPr/>
            <p:nvPr/>
          </p:nvSpPr>
          <p:spPr>
            <a:xfrm>
              <a:off x="1071606" y="4657227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44F1D387-5ACF-4579-C225-54FDF1A19ECB}"/>
                </a:ext>
              </a:extLst>
            </p:cNvPr>
            <p:cNvSpPr/>
            <p:nvPr/>
          </p:nvSpPr>
          <p:spPr>
            <a:xfrm>
              <a:off x="760904" y="4657227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12D785F0-A1FE-4325-8A76-BB816540D63D}"/>
              </a:ext>
            </a:extLst>
          </p:cNvPr>
          <p:cNvGrpSpPr/>
          <p:nvPr/>
        </p:nvGrpSpPr>
        <p:grpSpPr>
          <a:xfrm>
            <a:off x="5648402" y="5453130"/>
            <a:ext cx="447553" cy="244698"/>
            <a:chOff x="738067" y="2489193"/>
            <a:chExt cx="447553" cy="244698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307565A-310B-8D15-CEEB-A9B624100BE1}"/>
                </a:ext>
              </a:extLst>
            </p:cNvPr>
            <p:cNvSpPr/>
            <p:nvPr/>
          </p:nvSpPr>
          <p:spPr>
            <a:xfrm>
              <a:off x="738067" y="2489193"/>
              <a:ext cx="447553" cy="24469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5B4ED170-C60F-9EBC-F404-2EB04853968D}"/>
                </a:ext>
              </a:extLst>
            </p:cNvPr>
            <p:cNvSpPr/>
            <p:nvPr/>
          </p:nvSpPr>
          <p:spPr>
            <a:xfrm>
              <a:off x="916255" y="2565954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2BEA5F57-7961-1313-9FCA-E106CDBC485E}"/>
                </a:ext>
              </a:extLst>
            </p:cNvPr>
            <p:cNvSpPr/>
            <p:nvPr/>
          </p:nvSpPr>
          <p:spPr>
            <a:xfrm>
              <a:off x="1071606" y="2565954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2AA5C4A0-B341-B811-4CB4-B665B3B54101}"/>
                </a:ext>
              </a:extLst>
            </p:cNvPr>
            <p:cNvSpPr/>
            <p:nvPr/>
          </p:nvSpPr>
          <p:spPr>
            <a:xfrm>
              <a:off x="760904" y="2565954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52F1EF1-70E4-E212-7CB2-818FED86F861}"/>
              </a:ext>
            </a:extLst>
          </p:cNvPr>
          <p:cNvGrpSpPr/>
          <p:nvPr/>
        </p:nvGrpSpPr>
        <p:grpSpPr>
          <a:xfrm>
            <a:off x="7809446" y="5459322"/>
            <a:ext cx="447553" cy="244698"/>
            <a:chOff x="738067" y="2489193"/>
            <a:chExt cx="447553" cy="244698"/>
          </a:xfrm>
        </p:grpSpPr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5C4430F-A4C8-B5C2-3836-1B34D1F5A0AA}"/>
                </a:ext>
              </a:extLst>
            </p:cNvPr>
            <p:cNvSpPr/>
            <p:nvPr/>
          </p:nvSpPr>
          <p:spPr>
            <a:xfrm>
              <a:off x="738067" y="2489193"/>
              <a:ext cx="447553" cy="24469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1B058DA-9165-D8E3-6988-85EAEC76E83B}"/>
                </a:ext>
              </a:extLst>
            </p:cNvPr>
            <p:cNvSpPr/>
            <p:nvPr/>
          </p:nvSpPr>
          <p:spPr>
            <a:xfrm>
              <a:off x="916255" y="2565954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8B022F8B-6859-F295-88E9-A86410C585B5}"/>
                </a:ext>
              </a:extLst>
            </p:cNvPr>
            <p:cNvSpPr/>
            <p:nvPr/>
          </p:nvSpPr>
          <p:spPr>
            <a:xfrm>
              <a:off x="1071606" y="2565954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9A16D9AC-36CC-C843-A726-81D2EE8FD4C6}"/>
                </a:ext>
              </a:extLst>
            </p:cNvPr>
            <p:cNvSpPr/>
            <p:nvPr/>
          </p:nvSpPr>
          <p:spPr>
            <a:xfrm>
              <a:off x="760904" y="2565954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F956EB2-91C0-F3B0-32F2-28929130BF0A}"/>
              </a:ext>
            </a:extLst>
          </p:cNvPr>
          <p:cNvGrpSpPr/>
          <p:nvPr/>
        </p:nvGrpSpPr>
        <p:grpSpPr>
          <a:xfrm>
            <a:off x="6723669" y="4352463"/>
            <a:ext cx="447553" cy="244698"/>
            <a:chOff x="738067" y="2489193"/>
            <a:chExt cx="447553" cy="244698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C675549-BBD5-4251-519D-33104B8B706D}"/>
                </a:ext>
              </a:extLst>
            </p:cNvPr>
            <p:cNvSpPr/>
            <p:nvPr/>
          </p:nvSpPr>
          <p:spPr>
            <a:xfrm>
              <a:off x="738067" y="2489193"/>
              <a:ext cx="447553" cy="24469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1431A006-B664-A575-BEDD-C014F32D03EA}"/>
                </a:ext>
              </a:extLst>
            </p:cNvPr>
            <p:cNvSpPr/>
            <p:nvPr/>
          </p:nvSpPr>
          <p:spPr>
            <a:xfrm>
              <a:off x="916255" y="2565954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E965A46E-0C73-A45B-328A-BDCDBE422C88}"/>
                </a:ext>
              </a:extLst>
            </p:cNvPr>
            <p:cNvSpPr/>
            <p:nvPr/>
          </p:nvSpPr>
          <p:spPr>
            <a:xfrm>
              <a:off x="1071606" y="2565954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FF49233F-3835-8BA5-4FF8-A334219A28FB}"/>
                </a:ext>
              </a:extLst>
            </p:cNvPr>
            <p:cNvSpPr/>
            <p:nvPr/>
          </p:nvSpPr>
          <p:spPr>
            <a:xfrm>
              <a:off x="760904" y="2565954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705DE84A-FA42-5073-F1E3-D576D63DFE9B}"/>
              </a:ext>
            </a:extLst>
          </p:cNvPr>
          <p:cNvGrpSpPr/>
          <p:nvPr/>
        </p:nvGrpSpPr>
        <p:grpSpPr>
          <a:xfrm>
            <a:off x="5106869" y="2734729"/>
            <a:ext cx="447553" cy="244698"/>
            <a:chOff x="738067" y="2929462"/>
            <a:chExt cx="447553" cy="244698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A89DFEB2-40E4-D0EC-7339-773FF2186737}"/>
                </a:ext>
              </a:extLst>
            </p:cNvPr>
            <p:cNvSpPr/>
            <p:nvPr/>
          </p:nvSpPr>
          <p:spPr>
            <a:xfrm>
              <a:off x="738067" y="2929462"/>
              <a:ext cx="447553" cy="24469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B2BE4A77-925C-3D03-A92B-09ABAA4BB97B}"/>
                </a:ext>
              </a:extLst>
            </p:cNvPr>
            <p:cNvSpPr/>
            <p:nvPr/>
          </p:nvSpPr>
          <p:spPr>
            <a:xfrm>
              <a:off x="916255" y="3006223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F0434DBC-BCC6-3E46-45BF-CC1F913DD528}"/>
                </a:ext>
              </a:extLst>
            </p:cNvPr>
            <p:cNvSpPr/>
            <p:nvPr/>
          </p:nvSpPr>
          <p:spPr>
            <a:xfrm>
              <a:off x="1071606" y="3006223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7A932D5-877C-3CBA-843F-518A92F81FAA}"/>
                </a:ext>
              </a:extLst>
            </p:cNvPr>
            <p:cNvSpPr/>
            <p:nvPr/>
          </p:nvSpPr>
          <p:spPr>
            <a:xfrm>
              <a:off x="760904" y="3006223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05CB824-6802-537D-29D2-CB15E6DF0404}"/>
              </a:ext>
            </a:extLst>
          </p:cNvPr>
          <p:cNvGrpSpPr/>
          <p:nvPr/>
        </p:nvGrpSpPr>
        <p:grpSpPr>
          <a:xfrm>
            <a:off x="4031602" y="3809998"/>
            <a:ext cx="447553" cy="244698"/>
            <a:chOff x="738067" y="3606798"/>
            <a:chExt cx="447553" cy="244698"/>
          </a:xfrm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4438EB1-E42C-0C51-FA47-8468F41EA88F}"/>
                </a:ext>
              </a:extLst>
            </p:cNvPr>
            <p:cNvSpPr/>
            <p:nvPr/>
          </p:nvSpPr>
          <p:spPr>
            <a:xfrm>
              <a:off x="738067" y="3606798"/>
              <a:ext cx="447553" cy="24469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4200D7DE-86C5-8A95-F3B0-9838F22F38B2}"/>
                </a:ext>
              </a:extLst>
            </p:cNvPr>
            <p:cNvSpPr/>
            <p:nvPr/>
          </p:nvSpPr>
          <p:spPr>
            <a:xfrm>
              <a:off x="916255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DD532746-D373-F7D5-F124-441884A06972}"/>
                </a:ext>
              </a:extLst>
            </p:cNvPr>
            <p:cNvSpPr/>
            <p:nvPr/>
          </p:nvSpPr>
          <p:spPr>
            <a:xfrm>
              <a:off x="1071606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EA0B0614-D475-EB45-B7E1-4FF15C81C52A}"/>
                </a:ext>
              </a:extLst>
            </p:cNvPr>
            <p:cNvSpPr/>
            <p:nvPr/>
          </p:nvSpPr>
          <p:spPr>
            <a:xfrm>
              <a:off x="760904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16B6639-C2D9-2CFF-80CA-F232B05A5845}"/>
              </a:ext>
            </a:extLst>
          </p:cNvPr>
          <p:cNvGrpSpPr/>
          <p:nvPr/>
        </p:nvGrpSpPr>
        <p:grpSpPr>
          <a:xfrm>
            <a:off x="6173669" y="3835398"/>
            <a:ext cx="447553" cy="244698"/>
            <a:chOff x="738067" y="3606798"/>
            <a:chExt cx="447553" cy="244698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0449088D-50AA-94A0-0BD5-377032DA7F91}"/>
                </a:ext>
              </a:extLst>
            </p:cNvPr>
            <p:cNvSpPr/>
            <p:nvPr/>
          </p:nvSpPr>
          <p:spPr>
            <a:xfrm>
              <a:off x="738067" y="3606798"/>
              <a:ext cx="447553" cy="24469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0AF8C1D0-8A9A-2876-C42F-4CD98EB722D6}"/>
                </a:ext>
              </a:extLst>
            </p:cNvPr>
            <p:cNvSpPr/>
            <p:nvPr/>
          </p:nvSpPr>
          <p:spPr>
            <a:xfrm>
              <a:off x="916255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02C66EE1-1725-8B16-EE7E-C161B116A512}"/>
                </a:ext>
              </a:extLst>
            </p:cNvPr>
            <p:cNvSpPr/>
            <p:nvPr/>
          </p:nvSpPr>
          <p:spPr>
            <a:xfrm>
              <a:off x="1071606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BCAAD7DA-FEAF-A81F-7BB9-3D91310F7D16}"/>
                </a:ext>
              </a:extLst>
            </p:cNvPr>
            <p:cNvSpPr/>
            <p:nvPr/>
          </p:nvSpPr>
          <p:spPr>
            <a:xfrm>
              <a:off x="760904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A213DF37-3C3F-23B8-C247-BE238337B9C2}"/>
              </a:ext>
            </a:extLst>
          </p:cNvPr>
          <p:cNvGrpSpPr/>
          <p:nvPr/>
        </p:nvGrpSpPr>
        <p:grpSpPr>
          <a:xfrm>
            <a:off x="5098402" y="4919131"/>
            <a:ext cx="447553" cy="244698"/>
            <a:chOff x="738067" y="3606798"/>
            <a:chExt cx="447553" cy="244698"/>
          </a:xfrm>
        </p:grpSpPr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60E14D0E-31C5-01E2-CCFD-12D42B19D449}"/>
                </a:ext>
              </a:extLst>
            </p:cNvPr>
            <p:cNvSpPr/>
            <p:nvPr/>
          </p:nvSpPr>
          <p:spPr>
            <a:xfrm>
              <a:off x="738067" y="3606798"/>
              <a:ext cx="447553" cy="24469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E45F851-8D82-45A9-9FDD-A8F9DD4C2D86}"/>
                </a:ext>
              </a:extLst>
            </p:cNvPr>
            <p:cNvSpPr/>
            <p:nvPr/>
          </p:nvSpPr>
          <p:spPr>
            <a:xfrm>
              <a:off x="916255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DA0B134B-513A-7F11-7073-DE4790F5A7D0}"/>
                </a:ext>
              </a:extLst>
            </p:cNvPr>
            <p:cNvSpPr/>
            <p:nvPr/>
          </p:nvSpPr>
          <p:spPr>
            <a:xfrm>
              <a:off x="1071606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7D7B7D1-5C66-22A4-65DA-B02CEB28CEA8}"/>
                </a:ext>
              </a:extLst>
            </p:cNvPr>
            <p:cNvSpPr/>
            <p:nvPr/>
          </p:nvSpPr>
          <p:spPr>
            <a:xfrm>
              <a:off x="760904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598ABDD-2C13-2336-C707-B3D10C033FE8}"/>
              </a:ext>
            </a:extLst>
          </p:cNvPr>
          <p:cNvGrpSpPr/>
          <p:nvPr/>
        </p:nvGrpSpPr>
        <p:grpSpPr>
          <a:xfrm>
            <a:off x="7274335" y="4910665"/>
            <a:ext cx="447553" cy="244698"/>
            <a:chOff x="738067" y="3606798"/>
            <a:chExt cx="447553" cy="244698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D82C244-F4D5-B713-8CDF-8660730E0EC1}"/>
                </a:ext>
              </a:extLst>
            </p:cNvPr>
            <p:cNvSpPr/>
            <p:nvPr/>
          </p:nvSpPr>
          <p:spPr>
            <a:xfrm>
              <a:off x="738067" y="3606798"/>
              <a:ext cx="447553" cy="244698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58DBD92-83E0-7DE1-A44F-7957453B019F}"/>
                </a:ext>
              </a:extLst>
            </p:cNvPr>
            <p:cNvSpPr/>
            <p:nvPr/>
          </p:nvSpPr>
          <p:spPr>
            <a:xfrm>
              <a:off x="916255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97DC758-5583-CFB0-F109-AB4F9CAC1479}"/>
                </a:ext>
              </a:extLst>
            </p:cNvPr>
            <p:cNvSpPr/>
            <p:nvPr/>
          </p:nvSpPr>
          <p:spPr>
            <a:xfrm>
              <a:off x="1071606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420C010-1DCA-DCDD-A630-246A07D982B8}"/>
                </a:ext>
              </a:extLst>
            </p:cNvPr>
            <p:cNvSpPr/>
            <p:nvPr/>
          </p:nvSpPr>
          <p:spPr>
            <a:xfrm>
              <a:off x="760904" y="3683559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BBEA7878-4F7C-8FA2-F401-5811213C38C9}"/>
              </a:ext>
            </a:extLst>
          </p:cNvPr>
          <p:cNvGrpSpPr/>
          <p:nvPr/>
        </p:nvGrpSpPr>
        <p:grpSpPr>
          <a:xfrm>
            <a:off x="3483769" y="3305589"/>
            <a:ext cx="447553" cy="244698"/>
            <a:chOff x="738067" y="4190999"/>
            <a:chExt cx="447553" cy="244698"/>
          </a:xfrm>
        </p:grpSpPr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3855E421-5842-E80F-CB47-0F030C9B913F}"/>
                </a:ext>
              </a:extLst>
            </p:cNvPr>
            <p:cNvSpPr/>
            <p:nvPr/>
          </p:nvSpPr>
          <p:spPr>
            <a:xfrm>
              <a:off x="738067" y="4190999"/>
              <a:ext cx="447553" cy="244698"/>
            </a:xfrm>
            <a:prstGeom prst="rect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9F3BCAF6-46CF-E49F-8BBE-C1117E05438B}"/>
                </a:ext>
              </a:extLst>
            </p:cNvPr>
            <p:cNvSpPr/>
            <p:nvPr/>
          </p:nvSpPr>
          <p:spPr>
            <a:xfrm>
              <a:off x="916255" y="4267760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E31EE54C-5280-A832-DCAF-3C79210C88D0}"/>
                </a:ext>
              </a:extLst>
            </p:cNvPr>
            <p:cNvSpPr/>
            <p:nvPr/>
          </p:nvSpPr>
          <p:spPr>
            <a:xfrm>
              <a:off x="1071606" y="4267760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1D14771-B865-15F4-DAC0-CBC2EEB867C2}"/>
                </a:ext>
              </a:extLst>
            </p:cNvPr>
            <p:cNvSpPr/>
            <p:nvPr/>
          </p:nvSpPr>
          <p:spPr>
            <a:xfrm>
              <a:off x="760904" y="4267760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32D3A132-52C7-8167-CB2B-38CD39F3F013}"/>
              </a:ext>
            </a:extLst>
          </p:cNvPr>
          <p:cNvGrpSpPr/>
          <p:nvPr/>
        </p:nvGrpSpPr>
        <p:grpSpPr>
          <a:xfrm>
            <a:off x="4575969" y="2213390"/>
            <a:ext cx="447553" cy="244698"/>
            <a:chOff x="738067" y="4190999"/>
            <a:chExt cx="447553" cy="244698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D8B6BC8C-CE2E-1C49-6E95-F0D1F9FEA881}"/>
                </a:ext>
              </a:extLst>
            </p:cNvPr>
            <p:cNvSpPr/>
            <p:nvPr/>
          </p:nvSpPr>
          <p:spPr>
            <a:xfrm>
              <a:off x="738067" y="4190999"/>
              <a:ext cx="447553" cy="244698"/>
            </a:xfrm>
            <a:prstGeom prst="rect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4D4CA242-7CD2-EABF-B46E-D043CF78288B}"/>
                </a:ext>
              </a:extLst>
            </p:cNvPr>
            <p:cNvSpPr/>
            <p:nvPr/>
          </p:nvSpPr>
          <p:spPr>
            <a:xfrm>
              <a:off x="916255" y="4267760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5884CE64-1FBB-40D8-FFE2-57F4E857C06C}"/>
                </a:ext>
              </a:extLst>
            </p:cNvPr>
            <p:cNvSpPr/>
            <p:nvPr/>
          </p:nvSpPr>
          <p:spPr>
            <a:xfrm>
              <a:off x="1071606" y="4267760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AB32AC9F-F0B8-F71B-11AD-0B072CECF8AF}"/>
                </a:ext>
              </a:extLst>
            </p:cNvPr>
            <p:cNvSpPr/>
            <p:nvPr/>
          </p:nvSpPr>
          <p:spPr>
            <a:xfrm>
              <a:off x="760904" y="4267760"/>
              <a:ext cx="91177" cy="911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B831923-47AD-04C1-D45A-98EF3320A6F6}"/>
                  </a:ext>
                </a:extLst>
              </p14:cNvPr>
              <p14:cNvContentPartPr/>
              <p14:nvPr/>
            </p14:nvContentPartPr>
            <p14:xfrm>
              <a:off x="3157228" y="3183933"/>
              <a:ext cx="2156001" cy="1955694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B831923-47AD-04C1-D45A-98EF3320A6F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21229" y="3111940"/>
                <a:ext cx="2227640" cy="2099320"/>
              </a:xfrm>
              <a:prstGeom prst="rect">
                <a:avLst/>
              </a:prstGeom>
            </p:spPr>
          </p:pic>
        </mc:Fallback>
      </mc:AlternateContent>
      <p:sp>
        <p:nvSpPr>
          <p:cNvPr id="218" name="TextBox 217">
            <a:extLst>
              <a:ext uri="{FF2B5EF4-FFF2-40B4-BE49-F238E27FC236}">
                <a16:creationId xmlns:a16="http://schemas.microsoft.com/office/drawing/2014/main" id="{95F2BCCB-BD14-4CD8-C9EF-7DCDD5A0302E}"/>
              </a:ext>
            </a:extLst>
          </p:cNvPr>
          <p:cNvSpPr txBox="1"/>
          <p:nvPr/>
        </p:nvSpPr>
        <p:spPr>
          <a:xfrm>
            <a:off x="1586590" y="3532967"/>
            <a:ext cx="1747401" cy="400110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repropagation!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1CE78453-40F6-EF34-3900-7727A0CE0E4A}"/>
              </a:ext>
            </a:extLst>
          </p:cNvPr>
          <p:cNvSpPr txBox="1"/>
          <p:nvPr/>
        </p:nvSpPr>
        <p:spPr>
          <a:xfrm>
            <a:off x="2722755" y="634902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986A5C28-C59D-F800-9113-D3396E1C9AA7}"/>
                  </a:ext>
                </a:extLst>
              </p14:cNvPr>
              <p14:cNvContentPartPr/>
              <p14:nvPr/>
            </p14:nvContentPartPr>
            <p14:xfrm>
              <a:off x="2734227" y="3746067"/>
              <a:ext cx="1009800" cy="100440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986A5C28-C59D-F800-9113-D3396E1C9AA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98227" y="3674067"/>
                <a:ext cx="1081440" cy="1148040"/>
              </a:xfrm>
              <a:prstGeom prst="rect">
                <a:avLst/>
              </a:prstGeom>
            </p:spPr>
          </p:pic>
        </mc:Fallback>
      </mc:AlternateContent>
      <p:sp>
        <p:nvSpPr>
          <p:cNvPr id="227" name="TextBox 226">
            <a:extLst>
              <a:ext uri="{FF2B5EF4-FFF2-40B4-BE49-F238E27FC236}">
                <a16:creationId xmlns:a16="http://schemas.microsoft.com/office/drawing/2014/main" id="{D8F25BD1-3B7E-A197-2E2B-4FA68C9A31B5}"/>
              </a:ext>
            </a:extLst>
          </p:cNvPr>
          <p:cNvSpPr txBox="1"/>
          <p:nvPr/>
        </p:nvSpPr>
        <p:spPr>
          <a:xfrm>
            <a:off x="5599562" y="1022752"/>
            <a:ext cx="1638077" cy="22993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Embeddings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09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F814593-FD8A-34DD-8BE6-28E82C7B8EE0}"/>
              </a:ext>
            </a:extLst>
          </p:cNvPr>
          <p:cNvGrpSpPr/>
          <p:nvPr/>
        </p:nvGrpSpPr>
        <p:grpSpPr>
          <a:xfrm>
            <a:off x="3248677" y="4118612"/>
            <a:ext cx="2618990" cy="1579737"/>
            <a:chOff x="3248677" y="4118610"/>
            <a:chExt cx="2618990" cy="15797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2AE8C7B-0B2F-FBBF-4FFF-A34D691B4DAD}"/>
                    </a:ext>
                  </a:extLst>
                </p14:cNvPr>
                <p14:cNvContentPartPr/>
                <p14:nvPr/>
              </p14:nvContentPartPr>
              <p14:xfrm>
                <a:off x="4201237" y="4251450"/>
                <a:ext cx="108720" cy="54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2AE8C7B-0B2F-FBBF-4FFF-A34D691B4DA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92237" y="4242450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29ABD0C-8EEE-06E2-8AC0-C3B44F0B2EA9}"/>
                    </a:ext>
                  </a:extLst>
                </p14:cNvPr>
                <p14:cNvContentPartPr/>
                <p14:nvPr/>
              </p14:nvContentPartPr>
              <p14:xfrm>
                <a:off x="3248677" y="4246050"/>
                <a:ext cx="1004040" cy="948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29ABD0C-8EEE-06E2-8AC0-C3B44F0B2EA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9677" y="4237050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DBFEF96-76F8-5DBB-7BB5-62015C825A69}"/>
                    </a:ext>
                  </a:extLst>
                </p14:cNvPr>
                <p14:cNvContentPartPr/>
                <p14:nvPr/>
              </p14:nvContentPartPr>
              <p14:xfrm>
                <a:off x="4213117" y="4118610"/>
                <a:ext cx="78120" cy="66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DBFEF96-76F8-5DBB-7BB5-62015C825A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04075" y="4109658"/>
                  <a:ext cx="95842" cy="84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5A17E08-8A30-59F1-5A2B-C938A5217940}"/>
                    </a:ext>
                  </a:extLst>
                </p14:cNvPr>
                <p14:cNvContentPartPr/>
                <p14:nvPr/>
              </p14:nvContentPartPr>
              <p14:xfrm>
                <a:off x="4250187" y="4354467"/>
                <a:ext cx="1617480" cy="1343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5A17E08-8A30-59F1-5A2B-C938A52179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41547" y="4345467"/>
                  <a:ext cx="1635120" cy="1361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7FAE73-8619-FF32-D9F3-53D61B34D950}"/>
              </a:ext>
            </a:extLst>
          </p:cNvPr>
          <p:cNvSpPr txBox="1"/>
          <p:nvPr/>
        </p:nvSpPr>
        <p:spPr>
          <a:xfrm>
            <a:off x="591038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2F1E4-587A-352F-04DC-BC1A6F8B0473}"/>
              </a:ext>
            </a:extLst>
          </p:cNvPr>
          <p:cNvSpPr txBox="1"/>
          <p:nvPr/>
        </p:nvSpPr>
        <p:spPr>
          <a:xfrm>
            <a:off x="1795540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90330-C5EF-8C4D-8853-7DEF04050AF8}"/>
              </a:ext>
            </a:extLst>
          </p:cNvPr>
          <p:cNvSpPr txBox="1"/>
          <p:nvPr/>
        </p:nvSpPr>
        <p:spPr>
          <a:xfrm>
            <a:off x="3801869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34881-7E81-F3D2-E18A-4615D1B06579}"/>
              </a:ext>
            </a:extLst>
          </p:cNvPr>
          <p:cNvSpPr txBox="1"/>
          <p:nvPr/>
        </p:nvSpPr>
        <p:spPr>
          <a:xfrm>
            <a:off x="4956100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3A22-C35B-A38F-B0C6-9E0EE72E385E}"/>
              </a:ext>
            </a:extLst>
          </p:cNvPr>
          <p:cNvSpPr txBox="1"/>
          <p:nvPr/>
        </p:nvSpPr>
        <p:spPr>
          <a:xfrm>
            <a:off x="5975741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FAE88-EE25-FD26-71B3-524671088578}"/>
              </a:ext>
            </a:extLst>
          </p:cNvPr>
          <p:cNvSpPr txBox="1"/>
          <p:nvPr/>
        </p:nvSpPr>
        <p:spPr>
          <a:xfrm>
            <a:off x="7111344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FD6B-1459-E50E-3733-31AC8B16E1DB}"/>
              </a:ext>
            </a:extLst>
          </p:cNvPr>
          <p:cNvSpPr txBox="1"/>
          <p:nvPr/>
        </p:nvSpPr>
        <p:spPr>
          <a:xfrm>
            <a:off x="8058921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97B70-35B3-42AA-B6F4-0957F9C8668C}"/>
              </a:ext>
            </a:extLst>
          </p:cNvPr>
          <p:cNvGrpSpPr/>
          <p:nvPr/>
        </p:nvGrpSpPr>
        <p:grpSpPr>
          <a:xfrm>
            <a:off x="986797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B6522-AC21-6169-E996-4FDB5D14831B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90256B-1856-AA29-4062-08AF0EDEFF6F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580D0A-5DDE-28F3-7AB9-6207A84681D7}"/>
              </a:ext>
            </a:extLst>
          </p:cNvPr>
          <p:cNvGrpSpPr/>
          <p:nvPr/>
        </p:nvGrpSpPr>
        <p:grpSpPr>
          <a:xfrm>
            <a:off x="2156437" y="5732850"/>
            <a:ext cx="969840" cy="537480"/>
            <a:chOff x="1936310" y="5732850"/>
            <a:chExt cx="9698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14:cNvPr>
                <p14:cNvContentPartPr/>
                <p14:nvPr/>
              </p14:nvContentPartPr>
              <p14:xfrm>
                <a:off x="2381630" y="5732850"/>
                <a:ext cx="69120" cy="6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72630" y="5723850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14:cNvPr>
                <p14:cNvContentPartPr/>
                <p14:nvPr/>
              </p14:nvContentPartPr>
              <p14:xfrm>
                <a:off x="1936310" y="5841210"/>
                <a:ext cx="475560" cy="42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730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14:cNvPr>
                <p14:cNvContentPartPr/>
                <p14:nvPr/>
              </p14:nvContentPartPr>
              <p14:xfrm>
                <a:off x="2352470" y="5826450"/>
                <a:ext cx="13572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43470" y="581745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14:cNvPr>
                <p14:cNvContentPartPr/>
                <p14:nvPr/>
              </p14:nvContentPartPr>
              <p14:xfrm>
                <a:off x="2393510" y="5924370"/>
                <a:ext cx="51264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8451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1DF255-4587-F8AE-92B2-3739741648B3}"/>
              </a:ext>
            </a:extLst>
          </p:cNvPr>
          <p:cNvGrpSpPr/>
          <p:nvPr/>
        </p:nvGrpSpPr>
        <p:grpSpPr>
          <a:xfrm>
            <a:off x="3223477" y="5734290"/>
            <a:ext cx="987480" cy="565920"/>
            <a:chOff x="3003350" y="5734290"/>
            <a:chExt cx="9874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14:cNvPr>
                <p14:cNvContentPartPr/>
                <p14:nvPr/>
              </p14:nvContentPartPr>
              <p14:xfrm>
                <a:off x="3456950" y="5734290"/>
                <a:ext cx="74880" cy="6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47950" y="5725341"/>
                  <a:ext cx="9252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14:cNvPr>
                <p14:cNvContentPartPr/>
                <p14:nvPr/>
              </p14:nvContentPartPr>
              <p14:xfrm>
                <a:off x="3003350" y="5852370"/>
                <a:ext cx="480600" cy="42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9435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14:cNvPr>
                <p14:cNvContentPartPr/>
                <p14:nvPr/>
              </p14:nvContentPartPr>
              <p14:xfrm>
                <a:off x="3409430" y="5849490"/>
                <a:ext cx="135720" cy="5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00430" y="5840490"/>
                  <a:ext cx="15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14:cNvPr>
                <p14:cNvContentPartPr/>
                <p14:nvPr/>
              </p14:nvContentPartPr>
              <p14:xfrm>
                <a:off x="3473150" y="5924010"/>
                <a:ext cx="517680" cy="37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6415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B8F404E-52A6-F1C9-B863-AF53899A3CDF}"/>
              </a:ext>
            </a:extLst>
          </p:cNvPr>
          <p:cNvGrpSpPr/>
          <p:nvPr/>
        </p:nvGrpSpPr>
        <p:grpSpPr>
          <a:xfrm>
            <a:off x="2099557" y="5192980"/>
            <a:ext cx="1548720" cy="1049040"/>
            <a:chOff x="1879430" y="5192980"/>
            <a:chExt cx="154872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14:cNvPr>
                <p14:cNvContentPartPr/>
                <p14:nvPr/>
              </p14:nvContentPartPr>
              <p14:xfrm>
                <a:off x="2876270" y="5291490"/>
                <a:ext cx="137880" cy="5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67246" y="5282490"/>
                  <a:ext cx="155566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14:cNvPr>
                <p14:cNvContentPartPr/>
                <p14:nvPr/>
              </p14:nvContentPartPr>
              <p14:xfrm>
                <a:off x="2914070" y="5192980"/>
                <a:ext cx="77760" cy="6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05070" y="5183980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14:cNvPr>
                <p14:cNvContentPartPr/>
                <p14:nvPr/>
              </p14:nvContentPartPr>
              <p14:xfrm>
                <a:off x="1879430" y="5300260"/>
                <a:ext cx="1063440" cy="9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7043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14:cNvPr>
                <p14:cNvContentPartPr/>
                <p14:nvPr/>
              </p14:nvContentPartPr>
              <p14:xfrm>
                <a:off x="2920550" y="5410060"/>
                <a:ext cx="507600" cy="34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1154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EB25A4-1FE3-ACC5-3B1B-CFC18EC61D29}"/>
              </a:ext>
            </a:extLst>
          </p:cNvPr>
          <p:cNvGrpSpPr/>
          <p:nvPr/>
        </p:nvGrpSpPr>
        <p:grpSpPr>
          <a:xfrm>
            <a:off x="5375917" y="5738610"/>
            <a:ext cx="1007280" cy="547920"/>
            <a:chOff x="5155790" y="5738610"/>
            <a:chExt cx="100728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14:cNvPr>
                <p14:cNvContentPartPr/>
                <p14:nvPr/>
              </p14:nvContentPartPr>
              <p14:xfrm>
                <a:off x="5155790" y="5851290"/>
                <a:ext cx="480960" cy="43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4678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A01B536-FDB8-918C-4BD4-48E555B3A20F}"/>
                </a:ext>
              </a:extLst>
            </p:cNvPr>
            <p:cNvGrpSpPr/>
            <p:nvPr/>
          </p:nvGrpSpPr>
          <p:grpSpPr>
            <a:xfrm>
              <a:off x="5584190" y="5738610"/>
              <a:ext cx="578880" cy="526320"/>
              <a:chOff x="5584190" y="5738610"/>
              <a:chExt cx="578880" cy="52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14:cNvPr>
                  <p14:cNvContentPartPr/>
                  <p14:nvPr/>
                </p14:nvContentPartPr>
                <p14:xfrm>
                  <a:off x="5619110" y="5738610"/>
                  <a:ext cx="65880" cy="5904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5610110" y="5729610"/>
                    <a:ext cx="8352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14:cNvPr>
                  <p14:cNvContentPartPr/>
                  <p14:nvPr/>
                </p14:nvContentPartPr>
                <p14:xfrm>
                  <a:off x="5584190" y="5843730"/>
                  <a:ext cx="115200" cy="44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575190" y="5834730"/>
                    <a:ext cx="1328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14:cNvPr>
                  <p14:cNvContentPartPr/>
                  <p14:nvPr/>
                </p14:nvContentPartPr>
                <p14:xfrm>
                  <a:off x="5606870" y="5962170"/>
                  <a:ext cx="556200" cy="302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597870" y="5953170"/>
                    <a:ext cx="573840" cy="320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CA8CDF-5A69-AF35-F380-CD9EF1A5D48F}"/>
              </a:ext>
            </a:extLst>
          </p:cNvPr>
          <p:cNvGrpSpPr/>
          <p:nvPr/>
        </p:nvGrpSpPr>
        <p:grpSpPr>
          <a:xfrm>
            <a:off x="7534837" y="5734290"/>
            <a:ext cx="985320" cy="552240"/>
            <a:chOff x="7314710" y="5734290"/>
            <a:chExt cx="9853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14:cNvPr>
                <p14:cNvContentPartPr/>
                <p14:nvPr/>
              </p14:nvContentPartPr>
              <p14:xfrm>
                <a:off x="7766510" y="5734290"/>
                <a:ext cx="76320" cy="6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57552" y="5725290"/>
                  <a:ext cx="93877" cy="79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052DF7B-7DA5-568C-2DB2-C9B8B11614EF}"/>
                </a:ext>
              </a:extLst>
            </p:cNvPr>
            <p:cNvGrpSpPr/>
            <p:nvPr/>
          </p:nvGrpSpPr>
          <p:grpSpPr>
            <a:xfrm>
              <a:off x="7314710" y="5845170"/>
              <a:ext cx="985320" cy="441360"/>
              <a:chOff x="7314710" y="5845170"/>
              <a:chExt cx="985320" cy="44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14:cNvPr>
                  <p14:cNvContentPartPr/>
                  <p14:nvPr/>
                </p14:nvContentPartPr>
                <p14:xfrm>
                  <a:off x="7314710" y="5845170"/>
                  <a:ext cx="490680" cy="4413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305710" y="5836177"/>
                    <a:ext cx="508320" cy="458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14:cNvPr>
                  <p14:cNvContentPartPr/>
                  <p14:nvPr/>
                </p14:nvContentPartPr>
                <p14:xfrm>
                  <a:off x="7740230" y="5848770"/>
                  <a:ext cx="117720" cy="378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731230" y="5839770"/>
                    <a:ext cx="13536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14:cNvPr>
                  <p14:cNvContentPartPr/>
                  <p14:nvPr/>
                </p14:nvContentPartPr>
                <p14:xfrm>
                  <a:off x="7803590" y="5924370"/>
                  <a:ext cx="496440" cy="342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794597" y="5915370"/>
                    <a:ext cx="514067" cy="36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B7FE09-5E5C-68AB-FE37-4DEFE992C37A}"/>
              </a:ext>
            </a:extLst>
          </p:cNvPr>
          <p:cNvGrpSpPr/>
          <p:nvPr/>
        </p:nvGrpSpPr>
        <p:grpSpPr>
          <a:xfrm>
            <a:off x="6468157" y="5197890"/>
            <a:ext cx="1510920" cy="1088640"/>
            <a:chOff x="6248030" y="5197890"/>
            <a:chExt cx="151092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14:cNvPr>
                <p14:cNvContentPartPr/>
                <p14:nvPr/>
              </p14:nvContentPartPr>
              <p14:xfrm>
                <a:off x="7225070" y="5197890"/>
                <a:ext cx="75240" cy="6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216027" y="5188890"/>
                  <a:ext cx="92965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8D64E81-C0B2-E4EF-61E9-81046A4E929A}"/>
                </a:ext>
              </a:extLst>
            </p:cNvPr>
            <p:cNvGrpSpPr/>
            <p:nvPr/>
          </p:nvGrpSpPr>
          <p:grpSpPr>
            <a:xfrm>
              <a:off x="6248030" y="5297610"/>
              <a:ext cx="1510920" cy="988920"/>
              <a:chOff x="6248030" y="5297610"/>
              <a:chExt cx="151092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14:cNvPr>
                  <p14:cNvContentPartPr/>
                  <p14:nvPr/>
                </p14:nvContentPartPr>
                <p14:xfrm>
                  <a:off x="6248030" y="5335770"/>
                  <a:ext cx="1017000" cy="9507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6239027" y="5326770"/>
                    <a:ext cx="1034646" cy="9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14:cNvPr>
                  <p14:cNvContentPartPr/>
                  <p14:nvPr/>
                </p14:nvContentPartPr>
                <p14:xfrm>
                  <a:off x="7218230" y="5297610"/>
                  <a:ext cx="117720" cy="558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7209202" y="5288610"/>
                    <a:ext cx="135414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14:cNvPr>
                  <p14:cNvContentPartPr/>
                  <p14:nvPr/>
                </p14:nvContentPartPr>
                <p14:xfrm>
                  <a:off x="7244870" y="5429010"/>
                  <a:ext cx="514080" cy="286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7235870" y="5420010"/>
                    <a:ext cx="53172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B04770-09C7-2F39-9668-9432AF4C89BC}"/>
              </a:ext>
            </a:extLst>
          </p:cNvPr>
          <p:cNvGrpSpPr/>
          <p:nvPr/>
        </p:nvGrpSpPr>
        <p:grpSpPr>
          <a:xfrm>
            <a:off x="4315717" y="5194650"/>
            <a:ext cx="1501920" cy="1072800"/>
            <a:chOff x="4095590" y="5194650"/>
            <a:chExt cx="1501920" cy="10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14:cNvPr>
                <p14:cNvContentPartPr/>
                <p14:nvPr/>
              </p14:nvContentPartPr>
              <p14:xfrm>
                <a:off x="5077310" y="5194650"/>
                <a:ext cx="73080" cy="6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68310" y="5185650"/>
                  <a:ext cx="90720" cy="83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5D5DB9D-C276-A89E-F07E-A4F69323B538}"/>
                </a:ext>
              </a:extLst>
            </p:cNvPr>
            <p:cNvGrpSpPr/>
            <p:nvPr/>
          </p:nvGrpSpPr>
          <p:grpSpPr>
            <a:xfrm>
              <a:off x="4095590" y="5299770"/>
              <a:ext cx="1501920" cy="967680"/>
              <a:chOff x="4095590" y="5299770"/>
              <a:chExt cx="1501920" cy="9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14:cNvPr>
                  <p14:cNvContentPartPr/>
                  <p14:nvPr/>
                </p14:nvContentPartPr>
                <p14:xfrm>
                  <a:off x="4095590" y="5310930"/>
                  <a:ext cx="997560" cy="95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4086593" y="5301930"/>
                    <a:ext cx="1015194" cy="9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14:cNvPr>
                  <p14:cNvContentPartPr/>
                  <p14:nvPr/>
                </p14:nvContentPartPr>
                <p14:xfrm>
                  <a:off x="5041310" y="5299770"/>
                  <a:ext cx="143640" cy="370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5032310" y="5290770"/>
                    <a:ext cx="16128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14:cNvPr>
                  <p14:cNvContentPartPr/>
                  <p14:nvPr/>
                </p14:nvContentPartPr>
                <p14:xfrm>
                  <a:off x="5060390" y="5429010"/>
                  <a:ext cx="537120" cy="2919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5051390" y="5420010"/>
                    <a:ext cx="554760" cy="30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8674FE1-4755-F863-7F54-72390DD6F685}"/>
              </a:ext>
            </a:extLst>
          </p:cNvPr>
          <p:cNvGrpSpPr/>
          <p:nvPr/>
        </p:nvGrpSpPr>
        <p:grpSpPr>
          <a:xfrm>
            <a:off x="5331637" y="4660410"/>
            <a:ext cx="2074680" cy="1588320"/>
            <a:chOff x="5111510" y="4660410"/>
            <a:chExt cx="2074680" cy="15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14:cNvPr>
                <p14:cNvContentPartPr/>
                <p14:nvPr/>
              </p14:nvContentPartPr>
              <p14:xfrm>
                <a:off x="6711710" y="4775250"/>
                <a:ext cx="13752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02710" y="4766250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14:cNvPr>
                <p14:cNvContentPartPr/>
                <p14:nvPr/>
              </p14:nvContentPartPr>
              <p14:xfrm>
                <a:off x="5111510" y="4786770"/>
                <a:ext cx="1652400" cy="14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0251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14:cNvPr>
                <p14:cNvContentPartPr/>
                <p14:nvPr/>
              </p14:nvContentPartPr>
              <p14:xfrm>
                <a:off x="6768950" y="4946250"/>
                <a:ext cx="417240" cy="22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5995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14:cNvPr>
                <p14:cNvContentPartPr/>
                <p14:nvPr/>
              </p14:nvContentPartPr>
              <p14:xfrm>
                <a:off x="6684350" y="4660410"/>
                <a:ext cx="90360" cy="64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75350" y="4651410"/>
                  <a:ext cx="1080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025E5FC-1A51-C42C-C095-F3BA9E0E3B2F}"/>
              </a:ext>
            </a:extLst>
          </p:cNvPr>
          <p:cNvGrpSpPr/>
          <p:nvPr/>
        </p:nvGrpSpPr>
        <p:grpSpPr>
          <a:xfrm>
            <a:off x="4258477" y="4120770"/>
            <a:ext cx="2620440" cy="2102400"/>
            <a:chOff x="4038350" y="4120770"/>
            <a:chExt cx="2620440" cy="21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14:cNvPr>
                <p14:cNvContentPartPr/>
                <p14:nvPr/>
              </p14:nvContentPartPr>
              <p14:xfrm>
                <a:off x="4038350" y="4275570"/>
                <a:ext cx="2097360" cy="19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29350" y="4266570"/>
                  <a:ext cx="2115000" cy="19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14:cNvPr>
                <p14:cNvContentPartPr/>
                <p14:nvPr/>
              </p14:nvContentPartPr>
              <p14:xfrm>
                <a:off x="6057590" y="4374930"/>
                <a:ext cx="601200" cy="28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48590" y="4365930"/>
                  <a:ext cx="618840" cy="29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E4E99D5-1DB2-33C0-156E-07BA55C82C0B}"/>
                </a:ext>
              </a:extLst>
            </p:cNvPr>
            <p:cNvGrpSpPr/>
            <p:nvPr/>
          </p:nvGrpSpPr>
          <p:grpSpPr>
            <a:xfrm>
              <a:off x="6102230" y="4120770"/>
              <a:ext cx="128520" cy="160560"/>
              <a:chOff x="6102230" y="4120770"/>
              <a:chExt cx="12852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14:cNvPr>
                  <p14:cNvContentPartPr/>
                  <p14:nvPr/>
                </p14:nvContentPartPr>
                <p14:xfrm>
                  <a:off x="6133910" y="4235970"/>
                  <a:ext cx="31320" cy="4428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6124910" y="4226970"/>
                    <a:ext cx="48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14:cNvPr>
                  <p14:cNvContentPartPr/>
                  <p14:nvPr/>
                </p14:nvContentPartPr>
                <p14:xfrm>
                  <a:off x="6102230" y="4225170"/>
                  <a:ext cx="123120" cy="5616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6093256" y="4216112"/>
                    <a:ext cx="140709" cy="73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14:cNvPr>
                  <p14:cNvContentPartPr/>
                  <p14:nvPr/>
                </p14:nvContentPartPr>
                <p14:xfrm>
                  <a:off x="6145790" y="4120770"/>
                  <a:ext cx="84960" cy="712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6136790" y="4111770"/>
                    <a:ext cx="10260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AB63419-0F14-3FC0-2233-D04F33E01AA5}"/>
              </a:ext>
            </a:extLst>
          </p:cNvPr>
          <p:cNvGrpSpPr/>
          <p:nvPr/>
        </p:nvGrpSpPr>
        <p:grpSpPr>
          <a:xfrm>
            <a:off x="3160837" y="3040770"/>
            <a:ext cx="3761280" cy="2122200"/>
            <a:chOff x="2940710" y="3040770"/>
            <a:chExt cx="3761280" cy="21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14:cNvPr>
                <p14:cNvContentPartPr/>
                <p14:nvPr/>
              </p14:nvContentPartPr>
              <p14:xfrm>
                <a:off x="5009990" y="3171090"/>
                <a:ext cx="11124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00990" y="3162134"/>
                  <a:ext cx="12888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14:cNvPr>
                <p14:cNvContentPartPr/>
                <p14:nvPr/>
              </p14:nvContentPartPr>
              <p14:xfrm>
                <a:off x="4940150" y="3326970"/>
                <a:ext cx="1761840" cy="127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3115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14:cNvPr>
                <p14:cNvContentPartPr/>
                <p14:nvPr/>
              </p14:nvContentPartPr>
              <p14:xfrm>
                <a:off x="2940710" y="3189810"/>
                <a:ext cx="2134800" cy="197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3171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14:cNvPr>
                <p14:cNvContentPartPr/>
                <p14:nvPr/>
              </p14:nvContentPartPr>
              <p14:xfrm>
                <a:off x="5080910" y="3040770"/>
                <a:ext cx="69480" cy="65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71956" y="3031770"/>
                  <a:ext cx="87029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F2D5AA-FDC3-C68C-16BB-79C12FCC7393}"/>
              </a:ext>
            </a:extLst>
          </p:cNvPr>
          <p:cNvGrpSpPr/>
          <p:nvPr/>
        </p:nvGrpSpPr>
        <p:grpSpPr>
          <a:xfrm>
            <a:off x="4328317" y="3185130"/>
            <a:ext cx="3660480" cy="2495160"/>
            <a:chOff x="4108190" y="3185130"/>
            <a:chExt cx="3660480" cy="24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14:cNvPr>
                <p14:cNvContentPartPr/>
                <p14:nvPr/>
              </p14:nvContentPartPr>
              <p14:xfrm>
                <a:off x="5193590" y="3185130"/>
                <a:ext cx="6372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84590" y="3176130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14:cNvPr>
                <p14:cNvContentPartPr/>
                <p14:nvPr/>
              </p14:nvContentPartPr>
              <p14:xfrm>
                <a:off x="4108190" y="3202770"/>
                <a:ext cx="1283040" cy="93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9919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14:cNvPr>
                <p14:cNvContentPartPr/>
                <p14:nvPr/>
              </p14:nvContentPartPr>
              <p14:xfrm>
                <a:off x="5359190" y="3320850"/>
                <a:ext cx="2409480" cy="235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5019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43ED20F-6675-C861-BD88-311EE7852CE3}"/>
                  </a:ext>
                </a:extLst>
              </p14:cNvPr>
              <p14:cNvContentPartPr/>
              <p14:nvPr/>
            </p14:nvContentPartPr>
            <p14:xfrm>
              <a:off x="2696437" y="5248800"/>
              <a:ext cx="757440" cy="4521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43ED20F-6675-C861-BD88-311EE7852CE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687437" y="5239807"/>
                <a:ext cx="775080" cy="469786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27A0778-6C78-AD5B-DAA2-5A7F6CEB135C}"/>
              </a:ext>
            </a:extLst>
          </p:cNvPr>
          <p:cNvGrpSpPr/>
          <p:nvPr/>
        </p:nvGrpSpPr>
        <p:grpSpPr>
          <a:xfrm>
            <a:off x="3266677" y="5167440"/>
            <a:ext cx="465120" cy="457560"/>
            <a:chOff x="3046550" y="5219490"/>
            <a:chExt cx="4651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1950303-ACF1-E205-D096-F836443BA836}"/>
                    </a:ext>
                  </a:extLst>
                </p14:cNvPr>
                <p14:cNvContentPartPr/>
                <p14:nvPr/>
              </p14:nvContentPartPr>
              <p14:xfrm>
                <a:off x="3071390" y="5259810"/>
                <a:ext cx="440280" cy="417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1950303-ACF1-E205-D096-F836443BA8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62397" y="5250810"/>
                  <a:ext cx="457906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8DB1E63-7D31-119F-ABF5-A1A7AF3F45CC}"/>
                    </a:ext>
                  </a:extLst>
                </p14:cNvPr>
                <p14:cNvContentPartPr/>
                <p14:nvPr/>
              </p14:nvContentPartPr>
              <p14:xfrm>
                <a:off x="3046550" y="5219490"/>
                <a:ext cx="71280" cy="116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8DB1E63-7D31-119F-ABF5-A1A7AF3F45C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37550" y="5210490"/>
                  <a:ext cx="88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E2C5F24-69FF-9277-28CF-4DF12D68EEB6}"/>
                    </a:ext>
                  </a:extLst>
                </p14:cNvPr>
                <p14:cNvContentPartPr/>
                <p14:nvPr/>
              </p14:nvContentPartPr>
              <p14:xfrm>
                <a:off x="3231590" y="5453130"/>
                <a:ext cx="360" cy="1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E2C5F24-69FF-9277-28CF-4DF12D68EE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22590" y="5444130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833A886-0D22-2108-F421-21A59621532B}"/>
              </a:ext>
            </a:extLst>
          </p:cNvPr>
          <p:cNvGrpSpPr/>
          <p:nvPr/>
        </p:nvGrpSpPr>
        <p:grpSpPr>
          <a:xfrm>
            <a:off x="1070677" y="4655370"/>
            <a:ext cx="2016000" cy="1618200"/>
            <a:chOff x="850550" y="4655370"/>
            <a:chExt cx="2016000" cy="16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14:cNvPr>
                <p14:cNvContentPartPr/>
                <p14:nvPr/>
              </p14:nvContentPartPr>
              <p14:xfrm>
                <a:off x="2387390" y="4655370"/>
                <a:ext cx="64440" cy="54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78390" y="4646370"/>
                  <a:ext cx="820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3564B4-C094-9FD9-9DE5-4678C156A589}"/>
                </a:ext>
              </a:extLst>
            </p:cNvPr>
            <p:cNvGrpSpPr/>
            <p:nvPr/>
          </p:nvGrpSpPr>
          <p:grpSpPr>
            <a:xfrm>
              <a:off x="850550" y="4750050"/>
              <a:ext cx="2016000" cy="1523520"/>
              <a:chOff x="850550" y="4750050"/>
              <a:chExt cx="2016000" cy="152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14:cNvPr>
                  <p14:cNvContentPartPr/>
                  <p14:nvPr/>
                </p14:nvContentPartPr>
                <p14:xfrm>
                  <a:off x="850550" y="4772010"/>
                  <a:ext cx="1557360" cy="15015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841550" y="4763010"/>
                    <a:ext cx="1575000" cy="151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14:cNvPr>
                  <p14:cNvContentPartPr/>
                  <p14:nvPr/>
                </p14:nvContentPartPr>
                <p14:xfrm>
                  <a:off x="2355350" y="4750050"/>
                  <a:ext cx="115920" cy="5688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346350" y="4741107"/>
                    <a:ext cx="133560" cy="744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14:cNvPr>
                  <p14:cNvContentPartPr/>
                  <p14:nvPr/>
                </p14:nvContentPartPr>
                <p14:xfrm>
                  <a:off x="2361830" y="4901970"/>
                  <a:ext cx="504720" cy="30420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2352836" y="4892970"/>
                    <a:ext cx="522347" cy="321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7AB1289-4606-CCDA-E615-B03A30799EF0}"/>
              </a:ext>
            </a:extLst>
          </p:cNvPr>
          <p:cNvGrpSpPr/>
          <p:nvPr/>
        </p:nvGrpSpPr>
        <p:grpSpPr>
          <a:xfrm>
            <a:off x="1019917" y="3580770"/>
            <a:ext cx="3165480" cy="2629440"/>
            <a:chOff x="799790" y="3580770"/>
            <a:chExt cx="316548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14:cNvPr>
                <p14:cNvContentPartPr/>
                <p14:nvPr/>
              </p14:nvContentPartPr>
              <p14:xfrm>
                <a:off x="799790" y="3692010"/>
                <a:ext cx="2638080" cy="2518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078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14:cNvPr>
                <p14:cNvContentPartPr/>
                <p14:nvPr/>
              </p14:nvContentPartPr>
              <p14:xfrm>
                <a:off x="3371630" y="3678330"/>
                <a:ext cx="9900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362630" y="3669282"/>
                  <a:ext cx="11664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14:cNvPr>
                <p14:cNvContentPartPr/>
                <p14:nvPr/>
              </p14:nvContentPartPr>
              <p14:xfrm>
                <a:off x="3306110" y="3797130"/>
                <a:ext cx="659160" cy="34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9711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14:cNvPr>
                <p14:cNvContentPartPr/>
                <p14:nvPr/>
              </p14:nvContentPartPr>
              <p14:xfrm>
                <a:off x="3454070" y="3580770"/>
                <a:ext cx="84960" cy="65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45070" y="3571770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FA8394-60FB-5B56-C684-77FD724C45C7}"/>
              </a:ext>
            </a:extLst>
          </p:cNvPr>
          <p:cNvGrpSpPr/>
          <p:nvPr/>
        </p:nvGrpSpPr>
        <p:grpSpPr>
          <a:xfrm>
            <a:off x="2708317" y="3737370"/>
            <a:ext cx="3064680" cy="2058480"/>
            <a:chOff x="2514470" y="3724050"/>
            <a:chExt cx="3064680" cy="205848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8A4502E-3127-CD4E-8820-A4263F91B68A}"/>
                </a:ext>
              </a:extLst>
            </p:cNvPr>
            <p:cNvGrpSpPr/>
            <p:nvPr/>
          </p:nvGrpSpPr>
          <p:grpSpPr>
            <a:xfrm>
              <a:off x="2514470" y="3724050"/>
              <a:ext cx="1060200" cy="962280"/>
              <a:chOff x="2514470" y="3724050"/>
              <a:chExt cx="1060200" cy="9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14:cNvPr>
                  <p14:cNvContentPartPr/>
                  <p14:nvPr/>
                </p14:nvContentPartPr>
                <p14:xfrm>
                  <a:off x="2514470" y="3724410"/>
                  <a:ext cx="1010520" cy="9619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2505473" y="3715410"/>
                    <a:ext cx="1028154" cy="9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14:cNvPr>
                  <p14:cNvContentPartPr/>
                  <p14:nvPr/>
                </p14:nvContentPartPr>
                <p14:xfrm>
                  <a:off x="3479270" y="3724050"/>
                  <a:ext cx="95400" cy="608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3470270" y="3715050"/>
                    <a:ext cx="113040" cy="78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14:cNvPr>
                <p14:cNvContentPartPr/>
                <p14:nvPr/>
              </p14:nvContentPartPr>
              <p14:xfrm>
                <a:off x="3477830" y="4089090"/>
                <a:ext cx="2101320" cy="169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68830" y="408009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670C9AF-1D70-974F-450B-D3A819C85928}"/>
              </a:ext>
            </a:extLst>
          </p:cNvPr>
          <p:cNvGrpSpPr/>
          <p:nvPr/>
        </p:nvGrpSpPr>
        <p:grpSpPr>
          <a:xfrm>
            <a:off x="941437" y="2505600"/>
            <a:ext cx="4316040" cy="3717360"/>
            <a:chOff x="721310" y="2505600"/>
            <a:chExt cx="4316040" cy="37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14:cNvPr>
                <p14:cNvContentPartPr/>
                <p14:nvPr/>
              </p14:nvContentPartPr>
              <p14:xfrm>
                <a:off x="4279190" y="2755800"/>
                <a:ext cx="75816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7019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A73996F-C047-B03C-5E20-85ACCB4ECBB9}"/>
                </a:ext>
              </a:extLst>
            </p:cNvPr>
            <p:cNvGrpSpPr/>
            <p:nvPr/>
          </p:nvGrpSpPr>
          <p:grpSpPr>
            <a:xfrm>
              <a:off x="721310" y="2505600"/>
              <a:ext cx="3878280" cy="3717360"/>
              <a:chOff x="721310" y="2505600"/>
              <a:chExt cx="3878280" cy="37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14:cNvPr>
                  <p14:cNvContentPartPr/>
                  <p14:nvPr/>
                </p14:nvContentPartPr>
                <p14:xfrm>
                  <a:off x="721310" y="2579760"/>
                  <a:ext cx="3769560" cy="364320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712309" y="2570760"/>
                    <a:ext cx="3787202" cy="36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14:cNvPr>
                  <p14:cNvContentPartPr/>
                  <p14:nvPr/>
                </p14:nvContentPartPr>
                <p14:xfrm>
                  <a:off x="4444790" y="2563920"/>
                  <a:ext cx="82800" cy="6156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4435790" y="2554920"/>
                    <a:ext cx="10044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14:cNvPr>
                  <p14:cNvContentPartPr/>
                  <p14:nvPr/>
                </p14:nvContentPartPr>
                <p14:xfrm>
                  <a:off x="4539470" y="2505600"/>
                  <a:ext cx="60120" cy="572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4530470" y="2496600"/>
                    <a:ext cx="7776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0471373-A27E-1EED-2385-D74C6FA7137C}"/>
              </a:ext>
            </a:extLst>
          </p:cNvPr>
          <p:cNvGrpSpPr/>
          <p:nvPr/>
        </p:nvGrpSpPr>
        <p:grpSpPr>
          <a:xfrm>
            <a:off x="2689957" y="2600280"/>
            <a:ext cx="4181400" cy="2169360"/>
            <a:chOff x="2469830" y="2600280"/>
            <a:chExt cx="4181400" cy="21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14:cNvPr>
                <p14:cNvContentPartPr/>
                <p14:nvPr/>
              </p14:nvContentPartPr>
              <p14:xfrm>
                <a:off x="2469830" y="2621520"/>
                <a:ext cx="2159640" cy="20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60831" y="261252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14:cNvPr>
                <p14:cNvContentPartPr/>
                <p14:nvPr/>
              </p14:nvContentPartPr>
              <p14:xfrm>
                <a:off x="4552790" y="2600280"/>
                <a:ext cx="111600" cy="8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543819" y="2591280"/>
                  <a:ext cx="12918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14:cNvPr>
                <p14:cNvContentPartPr/>
                <p14:nvPr/>
              </p14:nvContentPartPr>
              <p14:xfrm>
                <a:off x="4482590" y="3009600"/>
                <a:ext cx="2168640" cy="176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73590" y="300060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4606F64-1FB6-1DD1-0097-3045A2098560}"/>
              </a:ext>
            </a:extLst>
          </p:cNvPr>
          <p:cNvGrpSpPr/>
          <p:nvPr/>
        </p:nvGrpSpPr>
        <p:grpSpPr>
          <a:xfrm>
            <a:off x="3794797" y="2539440"/>
            <a:ext cx="4240080" cy="3145680"/>
            <a:chOff x="3574670" y="2539440"/>
            <a:chExt cx="4240080" cy="31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14:cNvPr>
                <p14:cNvContentPartPr/>
                <p14:nvPr/>
              </p14:nvContentPartPr>
              <p14:xfrm>
                <a:off x="3574670" y="2559960"/>
                <a:ext cx="1314720" cy="10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6566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14:cNvPr>
                <p14:cNvContentPartPr/>
                <p14:nvPr/>
              </p14:nvContentPartPr>
              <p14:xfrm>
                <a:off x="4660790" y="2539440"/>
                <a:ext cx="12528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51816" y="2530440"/>
                  <a:ext cx="142869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14:cNvPr>
                <p14:cNvContentPartPr/>
                <p14:nvPr/>
              </p14:nvContentPartPr>
              <p14:xfrm>
                <a:off x="4838270" y="2742840"/>
                <a:ext cx="2976480" cy="294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2926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A9663B8-BA14-C828-DB9C-A2A922CDD54F}"/>
              </a:ext>
            </a:extLst>
          </p:cNvPr>
          <p:cNvGrpSpPr/>
          <p:nvPr/>
        </p:nvGrpSpPr>
        <p:grpSpPr>
          <a:xfrm>
            <a:off x="5415159" y="4246412"/>
            <a:ext cx="2523037" cy="1404417"/>
            <a:chOff x="5195030" y="4246410"/>
            <a:chExt cx="2523037" cy="140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14:cNvPr>
                <p14:cNvContentPartPr/>
                <p14:nvPr/>
              </p14:nvContentPartPr>
              <p14:xfrm>
                <a:off x="5195030" y="4256130"/>
                <a:ext cx="1242000" cy="9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186030" y="4247130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14:cNvPr>
                <p14:cNvContentPartPr/>
                <p14:nvPr/>
              </p14:nvContentPartPr>
              <p14:xfrm>
                <a:off x="6267110" y="4246410"/>
                <a:ext cx="94680" cy="7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258110" y="4237410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14:cNvPr>
                <p14:cNvContentPartPr/>
                <p14:nvPr/>
              </p14:nvContentPartPr>
              <p14:xfrm>
                <a:off x="6434307" y="4377147"/>
                <a:ext cx="1283760" cy="127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25310" y="4368147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BDAB8-2976-A880-30F5-A83CD3BF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Happens If You Visit A Node Again?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CB6B80-6362-1F9A-5D43-2FD432951BEA}"/>
                  </a:ext>
                </a:extLst>
              </p14:cNvPr>
              <p14:cNvContentPartPr/>
              <p14:nvPr/>
            </p14:nvContentPartPr>
            <p14:xfrm>
              <a:off x="2717527" y="5234097"/>
              <a:ext cx="729360" cy="487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CB6B80-6362-1F9A-5D43-2FD432951BEA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663527" y="5126097"/>
                <a:ext cx="83700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B68A0AB-403B-6F62-3EB2-3BF93FEAE1DC}"/>
                  </a:ext>
                </a:extLst>
              </p14:cNvPr>
              <p14:cNvContentPartPr/>
              <p14:nvPr/>
            </p14:nvContentPartPr>
            <p14:xfrm>
              <a:off x="2563447" y="4781427"/>
              <a:ext cx="535320" cy="425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B68A0AB-403B-6F62-3EB2-3BF93FEAE1D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527447" y="4709427"/>
                <a:ext cx="60696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1850D2A-4629-20DD-1480-278511CEBBBB}"/>
                  </a:ext>
                </a:extLst>
              </p14:cNvPr>
              <p14:cNvContentPartPr/>
              <p14:nvPr/>
            </p14:nvContentPartPr>
            <p14:xfrm>
              <a:off x="2717527" y="2645547"/>
              <a:ext cx="2117880" cy="19519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1850D2A-4629-20DD-1480-278511CEBBB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681527" y="2573560"/>
                <a:ext cx="2189520" cy="209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4AB3840-30FA-7C8B-BC7F-598584B47D7D}"/>
                  </a:ext>
                </a:extLst>
              </p14:cNvPr>
              <p14:cNvContentPartPr/>
              <p14:nvPr/>
            </p14:nvContentPartPr>
            <p14:xfrm>
              <a:off x="4484047" y="2593347"/>
              <a:ext cx="748080" cy="454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4AB3840-30FA-7C8B-BC7F-598584B47D7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448047" y="2521404"/>
                <a:ext cx="819720" cy="59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774949D-BEC2-037B-0601-E09BA7C9CED6}"/>
                  </a:ext>
                </a:extLst>
              </p14:cNvPr>
              <p14:cNvContentPartPr/>
              <p14:nvPr/>
            </p14:nvContentPartPr>
            <p14:xfrm>
              <a:off x="3301807" y="4281747"/>
              <a:ext cx="947160" cy="900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774949D-BEC2-037B-0601-E09BA7C9CED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265807" y="4209747"/>
                <a:ext cx="101880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9158A87-D3D4-AC73-F051-30CC73B96456}"/>
                  </a:ext>
                </a:extLst>
              </p14:cNvPr>
              <p14:cNvContentPartPr/>
              <p14:nvPr/>
            </p14:nvContentPartPr>
            <p14:xfrm>
              <a:off x="3818047" y="2590107"/>
              <a:ext cx="1296720" cy="999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9158A87-D3D4-AC73-F051-30CC73B9645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782047" y="2518081"/>
                <a:ext cx="1368360" cy="114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164053-C9AE-9D6F-9DE5-57064AE76BC6}"/>
                  </a:ext>
                </a:extLst>
              </p14:cNvPr>
              <p14:cNvContentPartPr/>
              <p14:nvPr/>
            </p14:nvContentPartPr>
            <p14:xfrm>
              <a:off x="3562227" y="3696027"/>
              <a:ext cx="569880" cy="469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164053-C9AE-9D6F-9DE5-57064AE76BC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526227" y="3623972"/>
                <a:ext cx="641520" cy="61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25E4C8-EE30-AE02-67B5-5975AB8E7B4C}"/>
                  </a:ext>
                </a:extLst>
              </p14:cNvPr>
              <p14:cNvContentPartPr/>
              <p14:nvPr/>
            </p14:nvContentPartPr>
            <p14:xfrm>
              <a:off x="3323187" y="5282187"/>
              <a:ext cx="411120" cy="348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25E4C8-EE30-AE02-67B5-5975AB8E7B4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87187" y="5210187"/>
                <a:ext cx="48276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B831923-47AD-04C1-D45A-98EF3320A6F6}"/>
                  </a:ext>
                </a:extLst>
              </p14:cNvPr>
              <p14:cNvContentPartPr/>
              <p14:nvPr/>
            </p14:nvContentPartPr>
            <p14:xfrm>
              <a:off x="3157228" y="3183933"/>
              <a:ext cx="2156001" cy="1955694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B831923-47AD-04C1-D45A-98EF3320A6F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1229" y="3111940"/>
                <a:ext cx="2227640" cy="2099320"/>
              </a:xfrm>
              <a:prstGeom prst="rect">
                <a:avLst/>
              </a:prstGeom>
            </p:spPr>
          </p:pic>
        </mc:Fallback>
      </mc:AlternateContent>
      <p:sp>
        <p:nvSpPr>
          <p:cNvPr id="218" name="TextBox 217">
            <a:extLst>
              <a:ext uri="{FF2B5EF4-FFF2-40B4-BE49-F238E27FC236}">
                <a16:creationId xmlns:a16="http://schemas.microsoft.com/office/drawing/2014/main" id="{95F2BCCB-BD14-4CD8-C9EF-7DCDD5A0302E}"/>
              </a:ext>
            </a:extLst>
          </p:cNvPr>
          <p:cNvSpPr txBox="1"/>
          <p:nvPr/>
        </p:nvSpPr>
        <p:spPr>
          <a:xfrm>
            <a:off x="1586590" y="3532967"/>
            <a:ext cx="1747401" cy="400110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repropagation!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430D3C-470A-E680-F0A2-D844B28F39CA}"/>
              </a:ext>
            </a:extLst>
          </p:cNvPr>
          <p:cNvSpPr txBox="1"/>
          <p:nvPr/>
        </p:nvSpPr>
        <p:spPr>
          <a:xfrm>
            <a:off x="2551663" y="5416974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9D15F7-025A-5796-932F-DC097D22BA36}"/>
              </a:ext>
            </a:extLst>
          </p:cNvPr>
          <p:cNvSpPr txBox="1"/>
          <p:nvPr/>
        </p:nvSpPr>
        <p:spPr>
          <a:xfrm>
            <a:off x="3576130" y="5383107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499E3AA-0EF7-1D3D-7F45-E9DA4FB9B006}"/>
              </a:ext>
            </a:extLst>
          </p:cNvPr>
          <p:cNvSpPr txBox="1"/>
          <p:nvPr/>
        </p:nvSpPr>
        <p:spPr>
          <a:xfrm>
            <a:off x="5259231" y="4866168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A26CF5-6B92-52D6-4D49-9F7120EEF09B}"/>
              </a:ext>
            </a:extLst>
          </p:cNvPr>
          <p:cNvSpPr txBox="1"/>
          <p:nvPr/>
        </p:nvSpPr>
        <p:spPr>
          <a:xfrm>
            <a:off x="5801033" y="5409918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D05B98CE-1ACB-6A7B-0D69-4F021CAB4873}"/>
              </a:ext>
            </a:extLst>
          </p:cNvPr>
          <p:cNvSpPr txBox="1"/>
          <p:nvPr/>
        </p:nvSpPr>
        <p:spPr>
          <a:xfrm>
            <a:off x="2558559" y="4350092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3399"/>
                </a:solidFill>
              </a:rPr>
              <a:t>1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5489D3DF-C4C2-CA97-D7BC-A2C0A7C8BA4E}"/>
              </a:ext>
            </a:extLst>
          </p:cNvPr>
          <p:cNvSpPr txBox="1"/>
          <p:nvPr/>
        </p:nvSpPr>
        <p:spPr>
          <a:xfrm>
            <a:off x="3652432" y="3258238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ACC9443C-68F1-AC68-86B6-9FD9A5DEC3B5}"/>
              </a:ext>
            </a:extLst>
          </p:cNvPr>
          <p:cNvSpPr txBox="1"/>
          <p:nvPr/>
        </p:nvSpPr>
        <p:spPr>
          <a:xfrm>
            <a:off x="4669189" y="2182971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6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4B916F72-D84B-0389-0E45-E3C0FE60800F}"/>
              </a:ext>
            </a:extLst>
          </p:cNvPr>
          <p:cNvSpPr txBox="1"/>
          <p:nvPr/>
        </p:nvSpPr>
        <p:spPr>
          <a:xfrm>
            <a:off x="6875999" y="4333733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18DA6910-2893-B302-CFB3-D5520033637A}"/>
              </a:ext>
            </a:extLst>
          </p:cNvPr>
          <p:cNvSpPr txBox="1"/>
          <p:nvPr/>
        </p:nvSpPr>
        <p:spPr>
          <a:xfrm>
            <a:off x="7933785" y="5409918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6F86EAC2-C0BA-E773-AB55-EEBD51C3118D}"/>
              </a:ext>
            </a:extLst>
          </p:cNvPr>
          <p:cNvSpPr txBox="1"/>
          <p:nvPr/>
        </p:nvSpPr>
        <p:spPr>
          <a:xfrm>
            <a:off x="7384370" y="4891565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D2F3431-5F7C-0906-2E68-7A1544A58773}"/>
              </a:ext>
            </a:extLst>
          </p:cNvPr>
          <p:cNvSpPr txBox="1"/>
          <p:nvPr/>
        </p:nvSpPr>
        <p:spPr>
          <a:xfrm>
            <a:off x="6309098" y="3799368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D393532-0601-B907-08AB-B0C52790E5A8}"/>
              </a:ext>
            </a:extLst>
          </p:cNvPr>
          <p:cNvSpPr txBox="1"/>
          <p:nvPr/>
        </p:nvSpPr>
        <p:spPr>
          <a:xfrm>
            <a:off x="4200898" y="3799367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2BA2426-8CBB-97DE-F88E-558B1995B557}"/>
              </a:ext>
            </a:extLst>
          </p:cNvPr>
          <p:cNvSpPr txBox="1"/>
          <p:nvPr/>
        </p:nvSpPr>
        <p:spPr>
          <a:xfrm>
            <a:off x="951563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084DEA93-944A-A9EC-FA22-789ADA98D50D}"/>
              </a:ext>
            </a:extLst>
          </p:cNvPr>
          <p:cNvSpPr txBox="1"/>
          <p:nvPr/>
        </p:nvSpPr>
        <p:spPr>
          <a:xfrm>
            <a:off x="8469992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2193B5E7-F8B8-6343-CF25-E628A924CA44}"/>
              </a:ext>
            </a:extLst>
          </p:cNvPr>
          <p:cNvSpPr txBox="1"/>
          <p:nvPr/>
        </p:nvSpPr>
        <p:spPr>
          <a:xfrm>
            <a:off x="2025624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E7B6DB50-B988-A27C-3FC8-5EC76326C05A}"/>
              </a:ext>
            </a:extLst>
          </p:cNvPr>
          <p:cNvSpPr txBox="1"/>
          <p:nvPr/>
        </p:nvSpPr>
        <p:spPr>
          <a:xfrm>
            <a:off x="3099686" y="5933706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DAF29BC2-6BF3-5A49-70EF-B3C26ABCD664}"/>
              </a:ext>
            </a:extLst>
          </p:cNvPr>
          <p:cNvSpPr txBox="1"/>
          <p:nvPr/>
        </p:nvSpPr>
        <p:spPr>
          <a:xfrm>
            <a:off x="4173746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7A3F3BB-D96F-0C0B-46F8-8DE49AB3892B}"/>
              </a:ext>
            </a:extLst>
          </p:cNvPr>
          <p:cNvSpPr txBox="1"/>
          <p:nvPr/>
        </p:nvSpPr>
        <p:spPr>
          <a:xfrm>
            <a:off x="5247808" y="5933706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EBD329B6-667E-FE2D-9691-8848FED76677}"/>
              </a:ext>
            </a:extLst>
          </p:cNvPr>
          <p:cNvSpPr txBox="1"/>
          <p:nvPr/>
        </p:nvSpPr>
        <p:spPr>
          <a:xfrm>
            <a:off x="6321868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9741E845-4F94-2B1F-2030-EEE26179B322}"/>
              </a:ext>
            </a:extLst>
          </p:cNvPr>
          <p:cNvSpPr txBox="1"/>
          <p:nvPr/>
        </p:nvSpPr>
        <p:spPr>
          <a:xfrm>
            <a:off x="7395929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361B2AAF-23FB-2A16-9F48-23207CA96721}"/>
              </a:ext>
            </a:extLst>
          </p:cNvPr>
          <p:cNvSpPr txBox="1"/>
          <p:nvPr/>
        </p:nvSpPr>
        <p:spPr>
          <a:xfrm>
            <a:off x="3076598" y="4841240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E9E4B3CF-3BE8-F941-9DF5-FCD21F5F995D}"/>
              </a:ext>
            </a:extLst>
          </p:cNvPr>
          <p:cNvSpPr txBox="1"/>
          <p:nvPr/>
        </p:nvSpPr>
        <p:spPr>
          <a:xfrm>
            <a:off x="3075278" y="4832764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0B23F872-C1D3-D4DD-FE8F-B5DA779718E7}"/>
              </a:ext>
            </a:extLst>
          </p:cNvPr>
          <p:cNvSpPr txBox="1"/>
          <p:nvPr/>
        </p:nvSpPr>
        <p:spPr>
          <a:xfrm>
            <a:off x="2558559" y="4350092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1EC990BA-5278-7A83-F3E3-630CDAFF550B}"/>
              </a:ext>
            </a:extLst>
          </p:cNvPr>
          <p:cNvSpPr txBox="1"/>
          <p:nvPr/>
        </p:nvSpPr>
        <p:spPr>
          <a:xfrm>
            <a:off x="4200900" y="3799367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B6254900-892A-01AA-3B88-383EF72635BD}"/>
              </a:ext>
            </a:extLst>
          </p:cNvPr>
          <p:cNvSpPr txBox="1"/>
          <p:nvPr/>
        </p:nvSpPr>
        <p:spPr>
          <a:xfrm>
            <a:off x="2722755" y="634902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B177159-F2D9-B419-AE75-E08E6844F28E}"/>
              </a:ext>
            </a:extLst>
          </p:cNvPr>
          <p:cNvSpPr txBox="1"/>
          <p:nvPr/>
        </p:nvSpPr>
        <p:spPr>
          <a:xfrm>
            <a:off x="5259233" y="2715630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3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622D84D4-0A23-007F-2B6C-52F969B5B75F}"/>
              </a:ext>
            </a:extLst>
          </p:cNvPr>
          <p:cNvSpPr txBox="1"/>
          <p:nvPr/>
        </p:nvSpPr>
        <p:spPr>
          <a:xfrm>
            <a:off x="5259233" y="2715630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00B0F0"/>
                </a:solidFill>
              </a:rPr>
              <a:t>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579C737A-9D9D-89A4-333D-1D3CEA5F85C8}"/>
                  </a:ext>
                </a:extLst>
              </p14:cNvPr>
              <p14:cNvContentPartPr/>
              <p14:nvPr/>
            </p14:nvContentPartPr>
            <p14:xfrm>
              <a:off x="2734227" y="3746067"/>
              <a:ext cx="1009800" cy="10044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579C737A-9D9D-89A4-333D-1D3CEA5F85C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98227" y="3674067"/>
                <a:ext cx="1081440" cy="1148040"/>
              </a:xfrm>
              <a:prstGeom prst="rect">
                <a:avLst/>
              </a:prstGeom>
            </p:spPr>
          </p:pic>
        </mc:Fallback>
      </mc:AlternateContent>
      <p:sp>
        <p:nvSpPr>
          <p:cNvPr id="262" name="TextBox 261">
            <a:extLst>
              <a:ext uri="{FF2B5EF4-FFF2-40B4-BE49-F238E27FC236}">
                <a16:creationId xmlns:a16="http://schemas.microsoft.com/office/drawing/2014/main" id="{BECC43D6-F39B-6E9B-9D7D-1BB9DF402924}"/>
              </a:ext>
            </a:extLst>
          </p:cNvPr>
          <p:cNvSpPr txBox="1"/>
          <p:nvPr/>
        </p:nvSpPr>
        <p:spPr>
          <a:xfrm>
            <a:off x="3652432" y="3258238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3399"/>
                </a:solidFill>
              </a:rPr>
              <a:t>2</a:t>
            </a:r>
            <a:r>
              <a:rPr lang="en-US" dirty="0">
                <a:solidFill>
                  <a:srgbClr val="FF3399"/>
                </a:solidFill>
              </a:rPr>
              <a:t> 4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8EE21D8B-E980-302D-5B31-902B47A3DF70}"/>
              </a:ext>
            </a:extLst>
          </p:cNvPr>
          <p:cNvSpPr txBox="1"/>
          <p:nvPr/>
        </p:nvSpPr>
        <p:spPr>
          <a:xfrm>
            <a:off x="4669187" y="2182971"/>
            <a:ext cx="440890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3399"/>
                </a:solidFill>
              </a:rPr>
              <a:t>6</a:t>
            </a:r>
            <a:r>
              <a:rPr lang="en-US" dirty="0">
                <a:solidFill>
                  <a:srgbClr val="FF3399"/>
                </a:solidFill>
              </a:rPr>
              <a:t> 10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867E8285-ACD0-8F7A-0F9B-0C6E6830FE72}"/>
              </a:ext>
            </a:extLst>
          </p:cNvPr>
          <p:cNvSpPr txBox="1"/>
          <p:nvPr/>
        </p:nvSpPr>
        <p:spPr>
          <a:xfrm>
            <a:off x="5603004" y="1021616"/>
            <a:ext cx="1638077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Embeddings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Probabilities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Entropies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Derivations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Translations</a:t>
            </a:r>
          </a:p>
          <a:p>
            <a:pPr algn="ctr"/>
            <a:r>
              <a:rPr lang="en-US" dirty="0"/>
              <a:t>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58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253" grpId="0" animBg="1"/>
      <p:bldP spid="255" grpId="0" animBg="1"/>
      <p:bldP spid="256" grpId="0" animBg="1"/>
      <p:bldP spid="260" grpId="0" animBg="1"/>
      <p:bldP spid="2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B699-2C1A-3008-1D50-AE0C7A64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59"/>
            <a:ext cx="7886700" cy="1325563"/>
          </a:xfrm>
        </p:spPr>
        <p:txBody>
          <a:bodyPr/>
          <a:lstStyle/>
          <a:p>
            <a:r>
              <a:rPr lang="en-US" dirty="0"/>
              <a:t>How to Parse Fast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18AC3-B221-FDAF-4ABE-9AF5839D50E4}"/>
              </a:ext>
            </a:extLst>
          </p:cNvPr>
          <p:cNvSpPr txBox="1"/>
          <p:nvPr/>
        </p:nvSpPr>
        <p:spPr>
          <a:xfrm>
            <a:off x="1667933" y="933412"/>
            <a:ext cx="5452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Using Deduction Rules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392B7-00A8-C2B8-6BB8-854F44CED7C5}"/>
              </a:ext>
            </a:extLst>
          </p:cNvPr>
          <p:cNvSpPr txBox="1"/>
          <p:nvPr/>
        </p:nvSpPr>
        <p:spPr>
          <a:xfrm>
            <a:off x="6841068" y="926352"/>
            <a:ext cx="1134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Calibri" panose="020F0502020204030204"/>
              </a:rPr>
              <a:t>???</a:t>
            </a:r>
            <a:endParaRPr lang="en-US" sz="4400" dirty="0"/>
          </a:p>
        </p:txBody>
      </p:sp>
      <p:pic>
        <p:nvPicPr>
          <p:cNvPr id="29" name="Content Placeholder 4">
            <a:extLst>
              <a:ext uri="{FF2B5EF4-FFF2-40B4-BE49-F238E27FC236}">
                <a16:creationId xmlns:a16="http://schemas.microsoft.com/office/drawing/2014/main" id="{066EC210-22BC-C07F-6BA6-B24F5B299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2768023"/>
            <a:ext cx="6858000" cy="26168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99C73C5-E004-69C0-6C4D-5DEEEC77625A}"/>
                  </a:ext>
                </a:extLst>
              </p:cNvPr>
              <p:cNvSpPr/>
              <p:nvPr/>
            </p:nvSpPr>
            <p:spPr>
              <a:xfrm>
                <a:off x="983177" y="1938867"/>
                <a:ext cx="3451241" cy="4242858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Regular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Earley’s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99C73C5-E004-69C0-6C4D-5DEEEC776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7" y="1938867"/>
                <a:ext cx="3451241" cy="424285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CBA3196-3160-640C-9AD3-C0E50C2DCFE6}"/>
                  </a:ext>
                </a:extLst>
              </p:cNvPr>
              <p:cNvSpPr/>
              <p:nvPr/>
            </p:nvSpPr>
            <p:spPr>
              <a:xfrm>
                <a:off x="4555080" y="1930401"/>
                <a:ext cx="3605743" cy="4242859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Fast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Earley’s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0CBA3196-3160-640C-9AD3-C0E50C2DCF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080" y="1930401"/>
                <a:ext cx="3605743" cy="4242859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1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170">
            <a:extLst>
              <a:ext uri="{FF2B5EF4-FFF2-40B4-BE49-F238E27FC236}">
                <a16:creationId xmlns:a16="http://schemas.microsoft.com/office/drawing/2014/main" id="{AFE6BABD-08A7-4E79-A79B-96B6DEF8D491}"/>
              </a:ext>
            </a:extLst>
          </p:cNvPr>
          <p:cNvSpPr/>
          <p:nvPr/>
        </p:nvSpPr>
        <p:spPr>
          <a:xfrm>
            <a:off x="2906134" y="1853923"/>
            <a:ext cx="1671484" cy="126513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C82A4FCA-8A11-F60C-14DB-7FA7E33C6750}"/>
              </a:ext>
            </a:extLst>
          </p:cNvPr>
          <p:cNvSpPr txBox="1"/>
          <p:nvPr/>
        </p:nvSpPr>
        <p:spPr>
          <a:xfrm>
            <a:off x="3654970" y="2836789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DED74-C90B-2303-F5FC-F16C029F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to Propagate!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CBE4D5-9877-3375-6DEB-E17870ED1AB5}"/>
              </a:ext>
            </a:extLst>
          </p:cNvPr>
          <p:cNvSpPr txBox="1"/>
          <p:nvPr/>
        </p:nvSpPr>
        <p:spPr>
          <a:xfrm>
            <a:off x="710394" y="2739793"/>
            <a:ext cx="2137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Wait until value</a:t>
            </a:r>
            <a:br>
              <a:rPr lang="en-US" dirty="0"/>
            </a:br>
            <a:r>
              <a:rPr lang="en-US" dirty="0"/>
              <a:t>has converged</a:t>
            </a:r>
            <a:br>
              <a:rPr lang="en-US" dirty="0"/>
            </a:br>
            <a:r>
              <a:rPr lang="en-US" dirty="0"/>
              <a:t>(received all inputs)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5D43CC-335F-2A2C-2685-2A567F4C4F3C}"/>
              </a:ext>
            </a:extLst>
          </p:cNvPr>
          <p:cNvSpPr/>
          <p:nvPr/>
        </p:nvSpPr>
        <p:spPr>
          <a:xfrm>
            <a:off x="5633884" y="2753032"/>
            <a:ext cx="3342968" cy="53094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A7894E-9134-E325-7CD8-2FAF9D13F0F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3855" y="111363"/>
            <a:ext cx="4191976" cy="35659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4B186C-DCF1-B661-EE8E-D3EEA404997D}"/>
                  </a:ext>
                </a:extLst>
              </p14:cNvPr>
              <p14:cNvContentPartPr/>
              <p14:nvPr/>
            </p14:nvContentPartPr>
            <p14:xfrm>
              <a:off x="3587978" y="3149653"/>
              <a:ext cx="77040" cy="70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4B186C-DCF1-B661-EE8E-D3EEA40499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8978" y="3140653"/>
                <a:ext cx="9468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E1E8E75-5362-5714-BDE1-DACF6259BBF2}"/>
              </a:ext>
            </a:extLst>
          </p:cNvPr>
          <p:cNvGrpSpPr/>
          <p:nvPr/>
        </p:nvGrpSpPr>
        <p:grpSpPr>
          <a:xfrm>
            <a:off x="3014858" y="3321373"/>
            <a:ext cx="643320" cy="761760"/>
            <a:chOff x="2952750" y="4010580"/>
            <a:chExt cx="643320" cy="76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E1B6A9-1FB6-E6F3-B8A9-FCEF044788B8}"/>
                    </a:ext>
                  </a:extLst>
                </p14:cNvPr>
                <p14:cNvContentPartPr/>
                <p14:nvPr/>
              </p14:nvContentPartPr>
              <p14:xfrm>
                <a:off x="3255870" y="4495860"/>
                <a:ext cx="129960" cy="250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E1B6A9-1FB6-E6F3-B8A9-FCEF044788B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247230" y="4486860"/>
                  <a:ext cx="147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066CCE-D44A-F17F-DF40-E455497FC754}"/>
                    </a:ext>
                  </a:extLst>
                </p14:cNvPr>
                <p14:cNvContentPartPr/>
                <p14:nvPr/>
              </p14:nvContentPartPr>
              <p14:xfrm>
                <a:off x="2952750" y="4010580"/>
                <a:ext cx="581040" cy="761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066CCE-D44A-F17F-DF40-E455497FC75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43750" y="4001580"/>
                  <a:ext cx="598680" cy="7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ACD905-DB8F-06AA-17D7-4D7ED2E05E6F}"/>
                    </a:ext>
                  </a:extLst>
                </p14:cNvPr>
                <p14:cNvContentPartPr/>
                <p14:nvPr/>
              </p14:nvContentPartPr>
              <p14:xfrm>
                <a:off x="3429030" y="4021380"/>
                <a:ext cx="167040" cy="71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ACD905-DB8F-06AA-17D7-4D7ED2E05E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20030" y="4012740"/>
                  <a:ext cx="18468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D217D15E-807A-0EAF-DB6F-43A234B177D7}"/>
              </a:ext>
            </a:extLst>
          </p:cNvPr>
          <p:cNvGrpSpPr/>
          <p:nvPr/>
        </p:nvGrpSpPr>
        <p:grpSpPr>
          <a:xfrm>
            <a:off x="3766898" y="3196813"/>
            <a:ext cx="1153440" cy="1324080"/>
            <a:chOff x="3704790" y="3886020"/>
            <a:chExt cx="1153440" cy="13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A52A1D4-7A49-15AA-B35D-74E84E5CC4AE}"/>
                    </a:ext>
                  </a:extLst>
                </p14:cNvPr>
                <p14:cNvContentPartPr/>
                <p14:nvPr/>
              </p14:nvContentPartPr>
              <p14:xfrm>
                <a:off x="4285830" y="4144500"/>
                <a:ext cx="229680" cy="10656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A52A1D4-7A49-15AA-B35D-74E84E5CC4A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77190" y="4135860"/>
                  <a:ext cx="247320" cy="10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B50A284-BB1E-FC65-77E5-CF4441E30393}"/>
                    </a:ext>
                  </a:extLst>
                </p14:cNvPr>
                <p14:cNvContentPartPr/>
                <p14:nvPr/>
              </p14:nvContentPartPr>
              <p14:xfrm>
                <a:off x="3710190" y="3913020"/>
                <a:ext cx="1148040" cy="78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B50A284-BB1E-FC65-77E5-CF4441E303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01190" y="3904020"/>
                  <a:ext cx="1165680" cy="80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44F65D2-B2C8-2E5E-327F-A6171A80A245}"/>
                    </a:ext>
                  </a:extLst>
                </p14:cNvPr>
                <p14:cNvContentPartPr/>
                <p14:nvPr/>
              </p14:nvContentPartPr>
              <p14:xfrm>
                <a:off x="3704790" y="3886020"/>
                <a:ext cx="96120" cy="108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44F65D2-B2C8-2E5E-327F-A6171A80A2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95790" y="3877020"/>
                  <a:ext cx="11376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123C1A85-115B-9983-B584-41BE0F05B7B8}"/>
              </a:ext>
            </a:extLst>
          </p:cNvPr>
          <p:cNvGrpSpPr/>
          <p:nvPr/>
        </p:nvGrpSpPr>
        <p:grpSpPr>
          <a:xfrm>
            <a:off x="3691298" y="3319933"/>
            <a:ext cx="297000" cy="1496520"/>
            <a:chOff x="3629190" y="4009140"/>
            <a:chExt cx="297000" cy="14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5387EDB-E410-4B22-59CC-ABD71C8D9752}"/>
                    </a:ext>
                  </a:extLst>
                </p14:cNvPr>
                <p14:cNvContentPartPr/>
                <p14:nvPr/>
              </p14:nvContentPartPr>
              <p14:xfrm>
                <a:off x="3647550" y="4009140"/>
                <a:ext cx="278640" cy="1496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5387EDB-E410-4B22-59CC-ABD71C8D975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38550" y="4000140"/>
                  <a:ext cx="296280" cy="15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BAA9A4-EB38-DE60-8CC3-ECBE1EB41985}"/>
                    </a:ext>
                  </a:extLst>
                </p14:cNvPr>
                <p14:cNvContentPartPr/>
                <p14:nvPr/>
              </p14:nvContentPartPr>
              <p14:xfrm>
                <a:off x="3629190" y="4014900"/>
                <a:ext cx="124920" cy="1000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BAA9A4-EB38-DE60-8CC3-ECBE1EB4198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20190" y="4005900"/>
                  <a:ext cx="14256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DCBF405-311F-8B85-3BD0-15019FD14F62}"/>
              </a:ext>
            </a:extLst>
          </p:cNvPr>
          <p:cNvGrpSpPr/>
          <p:nvPr/>
        </p:nvGrpSpPr>
        <p:grpSpPr>
          <a:xfrm>
            <a:off x="2767178" y="4064053"/>
            <a:ext cx="2327400" cy="1066680"/>
            <a:chOff x="2705070" y="4753260"/>
            <a:chExt cx="2327400" cy="10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51719F-ED59-D8BB-3218-659808BD33E5}"/>
                    </a:ext>
                  </a:extLst>
                </p14:cNvPr>
                <p14:cNvContentPartPr/>
                <p14:nvPr/>
              </p14:nvContentPartPr>
              <p14:xfrm>
                <a:off x="4806750" y="4753260"/>
                <a:ext cx="81000" cy="75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51719F-ED59-D8BB-3218-659808BD33E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97750" y="4744260"/>
                  <a:ext cx="98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650A805-87CB-4DC7-50A4-C8E0865D2D94}"/>
                    </a:ext>
                  </a:extLst>
                </p14:cNvPr>
                <p14:cNvContentPartPr/>
                <p14:nvPr/>
              </p14:nvContentPartPr>
              <p14:xfrm>
                <a:off x="4203390" y="5256900"/>
                <a:ext cx="81720" cy="5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650A805-87CB-4DC7-50A4-C8E0865D2D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85390" y="5238900"/>
                  <a:ext cx="117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253CAA8-6C88-A0C3-775C-DCC128666202}"/>
                    </a:ext>
                  </a:extLst>
                </p14:cNvPr>
                <p14:cNvContentPartPr/>
                <p14:nvPr/>
              </p14:nvContentPartPr>
              <p14:xfrm>
                <a:off x="3608310" y="5553180"/>
                <a:ext cx="2160" cy="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253CAA8-6C88-A0C3-775C-DCC12866620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590310" y="5535180"/>
                  <a:ext cx="37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69E932-99D1-911E-4054-7864F2F05056}"/>
                    </a:ext>
                  </a:extLst>
                </p14:cNvPr>
                <p14:cNvContentPartPr/>
                <p14:nvPr/>
              </p14:nvContentPartPr>
              <p14:xfrm>
                <a:off x="3592470" y="5553180"/>
                <a:ext cx="63720" cy="59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69E932-99D1-911E-4054-7864F2F0505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74470" y="5535180"/>
                  <a:ext cx="99360" cy="94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29DB8CD-9F34-124F-A4EE-C2EB099A0172}"/>
                </a:ext>
              </a:extLst>
            </p:cNvPr>
            <p:cNvGrpSpPr/>
            <p:nvPr/>
          </p:nvGrpSpPr>
          <p:grpSpPr>
            <a:xfrm>
              <a:off x="3390870" y="5598900"/>
              <a:ext cx="505080" cy="221040"/>
              <a:chOff x="3390870" y="5598900"/>
              <a:chExt cx="505080" cy="221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CEEAC968-2685-1818-614C-911CADCCEB5F}"/>
                      </a:ext>
                    </a:extLst>
                  </p14:cNvPr>
                  <p14:cNvContentPartPr/>
                  <p14:nvPr/>
                </p14:nvContentPartPr>
                <p14:xfrm>
                  <a:off x="3390870" y="5670900"/>
                  <a:ext cx="127440" cy="13032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CEEAC968-2685-1818-614C-911CADCCEB5F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3381870" y="5661900"/>
                    <a:ext cx="14508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92" name="Ink 91">
                    <a:extLst>
                      <a:ext uri="{FF2B5EF4-FFF2-40B4-BE49-F238E27FC236}">
                        <a16:creationId xmlns:a16="http://schemas.microsoft.com/office/drawing/2014/main" id="{AD09DFA2-80E9-1CB9-C5BD-A7F81F4FF691}"/>
                      </a:ext>
                    </a:extLst>
                  </p14:cNvPr>
                  <p14:cNvContentPartPr/>
                  <p14:nvPr/>
                </p14:nvContentPartPr>
                <p14:xfrm>
                  <a:off x="3476550" y="5648220"/>
                  <a:ext cx="61920" cy="65160"/>
                </p14:xfrm>
              </p:contentPart>
            </mc:Choice>
            <mc:Fallback xmlns="">
              <p:pic>
                <p:nvPicPr>
                  <p:cNvPr id="92" name="Ink 91">
                    <a:extLst>
                      <a:ext uri="{FF2B5EF4-FFF2-40B4-BE49-F238E27FC236}">
                        <a16:creationId xmlns:a16="http://schemas.microsoft.com/office/drawing/2014/main" id="{AD09DFA2-80E9-1CB9-C5BD-A7F81F4FF691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467550" y="5639220"/>
                    <a:ext cx="7956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94" name="Ink 93">
                    <a:extLst>
                      <a:ext uri="{FF2B5EF4-FFF2-40B4-BE49-F238E27FC236}">
                        <a16:creationId xmlns:a16="http://schemas.microsoft.com/office/drawing/2014/main" id="{65CF6A0C-7496-72AF-1E0E-2AD3B0AAEAB9}"/>
                      </a:ext>
                    </a:extLst>
                  </p14:cNvPr>
                  <p14:cNvContentPartPr/>
                  <p14:nvPr/>
                </p14:nvContentPartPr>
                <p14:xfrm>
                  <a:off x="3657630" y="5657580"/>
                  <a:ext cx="360" cy="162360"/>
                </p14:xfrm>
              </p:contentPart>
            </mc:Choice>
            <mc:Fallback xmlns="">
              <p:pic>
                <p:nvPicPr>
                  <p:cNvPr id="94" name="Ink 93">
                    <a:extLst>
                      <a:ext uri="{FF2B5EF4-FFF2-40B4-BE49-F238E27FC236}">
                        <a16:creationId xmlns:a16="http://schemas.microsoft.com/office/drawing/2014/main" id="{65CF6A0C-7496-72AF-1E0E-2AD3B0AAEAB9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648630" y="5648940"/>
                    <a:ext cx="18000" cy="180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717CA7FB-4DBA-8F0D-F2BA-FC0E8A676616}"/>
                      </a:ext>
                    </a:extLst>
                  </p14:cNvPr>
                  <p14:cNvContentPartPr/>
                  <p14:nvPr/>
                </p14:nvContentPartPr>
                <p14:xfrm>
                  <a:off x="3619470" y="5672340"/>
                  <a:ext cx="85320" cy="4284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717CA7FB-4DBA-8F0D-F2BA-FC0E8A676616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610470" y="5663340"/>
                    <a:ext cx="102960" cy="6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6FBED512-26FC-B2E2-CCAB-717A7C6D8DD2}"/>
                      </a:ext>
                    </a:extLst>
                  </p14:cNvPr>
                  <p14:cNvContentPartPr/>
                  <p14:nvPr/>
                </p14:nvContentPartPr>
                <p14:xfrm>
                  <a:off x="3770670" y="5619780"/>
                  <a:ext cx="125280" cy="13356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6FBED512-26FC-B2E2-CCAB-717A7C6D8DD2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3761670" y="5610780"/>
                    <a:ext cx="142920" cy="151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1615A7E6-26E8-B5AB-06F7-99D83E0AF9C3}"/>
                      </a:ext>
                    </a:extLst>
                  </p14:cNvPr>
                  <p14:cNvContentPartPr/>
                  <p14:nvPr/>
                </p14:nvContentPartPr>
                <p14:xfrm>
                  <a:off x="3760950" y="5598900"/>
                  <a:ext cx="66600" cy="9756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1615A7E6-26E8-B5AB-06F7-99D83E0AF9C3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752310" y="5589900"/>
                    <a:ext cx="84240" cy="115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A39B5F2E-3047-1C65-6EAD-2A8C03EDA82D}"/>
                </a:ext>
              </a:extLst>
            </p:cNvPr>
            <p:cNvGrpSpPr/>
            <p:nvPr/>
          </p:nvGrpSpPr>
          <p:grpSpPr>
            <a:xfrm>
              <a:off x="4143270" y="5353740"/>
              <a:ext cx="228960" cy="161640"/>
              <a:chOff x="4143270" y="5353740"/>
              <a:chExt cx="228960" cy="161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6D965578-18F2-9525-4559-A39563281F12}"/>
                      </a:ext>
                    </a:extLst>
                  </p14:cNvPr>
                  <p14:cNvContentPartPr/>
                  <p14:nvPr/>
                </p14:nvContentPartPr>
                <p14:xfrm>
                  <a:off x="4143270" y="5402700"/>
                  <a:ext cx="54000" cy="11268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6D965578-18F2-9525-4559-A39563281F1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4134270" y="5393700"/>
                    <a:ext cx="71640" cy="13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DF8D0EF4-2445-54F3-F4D8-2E2F37F08924}"/>
                      </a:ext>
                    </a:extLst>
                  </p14:cNvPr>
                  <p14:cNvContentPartPr/>
                  <p14:nvPr/>
                </p14:nvContentPartPr>
                <p14:xfrm>
                  <a:off x="4152630" y="5384340"/>
                  <a:ext cx="60120" cy="3528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DF8D0EF4-2445-54F3-F4D8-2E2F37F08924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4143990" y="5375700"/>
                    <a:ext cx="77760" cy="52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838CC1F6-6D76-9B8E-D7FD-2377A4D579D8}"/>
                      </a:ext>
                    </a:extLst>
                  </p14:cNvPr>
                  <p14:cNvContentPartPr/>
                  <p14:nvPr/>
                </p14:nvContentPartPr>
                <p14:xfrm>
                  <a:off x="4269990" y="5380380"/>
                  <a:ext cx="102240" cy="1062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838CC1F6-6D76-9B8E-D7FD-2377A4D579D8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4260990" y="5371380"/>
                    <a:ext cx="11988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D07BA9C4-6962-5464-870C-971568F71012}"/>
                      </a:ext>
                    </a:extLst>
                  </p14:cNvPr>
                  <p14:cNvContentPartPr/>
                  <p14:nvPr/>
                </p14:nvContentPartPr>
                <p14:xfrm>
                  <a:off x="4276830" y="5353740"/>
                  <a:ext cx="47520" cy="7596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D07BA9C4-6962-5464-870C-971568F71012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4267830" y="5344740"/>
                    <a:ext cx="65160" cy="93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32950A4-28AA-B49B-F647-87D6F769AD8E}"/>
                    </a:ext>
                  </a:extLst>
                </p14:cNvPr>
                <p14:cNvContentPartPr/>
                <p14:nvPr/>
              </p14:nvContentPartPr>
              <p14:xfrm>
                <a:off x="2705070" y="4917780"/>
                <a:ext cx="145800" cy="12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32950A4-28AA-B49B-F647-87D6F769AD8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96070" y="4908780"/>
                  <a:ext cx="163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935B852-CAAF-A725-9A12-78CD80EC8542}"/>
                    </a:ext>
                  </a:extLst>
                </p14:cNvPr>
                <p14:cNvContentPartPr/>
                <p14:nvPr/>
              </p14:nvContentPartPr>
              <p14:xfrm>
                <a:off x="4686150" y="4881780"/>
                <a:ext cx="97920" cy="109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935B852-CAAF-A725-9A12-78CD80EC854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77150" y="4872780"/>
                  <a:ext cx="115560" cy="127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AA72C88F-0EB5-98A3-C8E8-1BD65CF0C118}"/>
                </a:ext>
              </a:extLst>
            </p:cNvPr>
            <p:cNvGrpSpPr/>
            <p:nvPr/>
          </p:nvGrpSpPr>
          <p:grpSpPr>
            <a:xfrm>
              <a:off x="4724310" y="4855500"/>
              <a:ext cx="308160" cy="86400"/>
              <a:chOff x="4724310" y="4855500"/>
              <a:chExt cx="308160" cy="8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85BF09B5-BD58-FEC1-FC0F-1FA435D76871}"/>
                      </a:ext>
                    </a:extLst>
                  </p14:cNvPr>
                  <p14:cNvContentPartPr/>
                  <p14:nvPr/>
                </p14:nvContentPartPr>
                <p14:xfrm>
                  <a:off x="4724310" y="4876740"/>
                  <a:ext cx="83160" cy="6516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85BF09B5-BD58-FEC1-FC0F-1FA435D76871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4715310" y="4867740"/>
                    <a:ext cx="10080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B372B9D0-BF49-5ECE-59AE-D79733982C97}"/>
                      </a:ext>
                    </a:extLst>
                  </p14:cNvPr>
                  <p14:cNvContentPartPr/>
                  <p14:nvPr/>
                </p14:nvContentPartPr>
                <p14:xfrm>
                  <a:off x="4933830" y="4872420"/>
                  <a:ext cx="98640" cy="6552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B372B9D0-BF49-5ECE-59AE-D79733982C97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4924830" y="4863780"/>
                    <a:ext cx="116280" cy="8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17CA5110-646B-89B5-22DD-494DE31438B3}"/>
                      </a:ext>
                    </a:extLst>
                  </p14:cNvPr>
                  <p14:cNvContentPartPr/>
                  <p14:nvPr/>
                </p14:nvContentPartPr>
                <p14:xfrm>
                  <a:off x="4914750" y="4855500"/>
                  <a:ext cx="75240" cy="687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17CA5110-646B-89B5-22DD-494DE31438B3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4905750" y="4846860"/>
                    <a:ext cx="92880" cy="864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5303F0C-2FDA-BB37-9B8E-980785E406B9}"/>
                </a:ext>
              </a:extLst>
            </p:cNvPr>
            <p:cNvGrpSpPr/>
            <p:nvPr/>
          </p:nvGrpSpPr>
          <p:grpSpPr>
            <a:xfrm>
              <a:off x="2781390" y="4791420"/>
              <a:ext cx="1371960" cy="704520"/>
              <a:chOff x="2781390" y="4791420"/>
              <a:chExt cx="1371960" cy="704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53C2FA15-F175-CB94-AB4F-3E43F7F1147C}"/>
                      </a:ext>
                    </a:extLst>
                  </p14:cNvPr>
                  <p14:cNvContentPartPr/>
                  <p14:nvPr/>
                </p14:nvContentPartPr>
                <p14:xfrm>
                  <a:off x="2864550" y="4820940"/>
                  <a:ext cx="75240" cy="5724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53C2FA15-F175-CB94-AB4F-3E43F7F1147C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2855550" y="4811940"/>
                    <a:ext cx="92880" cy="7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F2C195FE-7DB2-5B0B-B6C7-060BC99F202D}"/>
                      </a:ext>
                    </a:extLst>
                  </p14:cNvPr>
                  <p14:cNvContentPartPr/>
                  <p14:nvPr/>
                </p14:nvContentPartPr>
                <p14:xfrm>
                  <a:off x="3353790" y="4791420"/>
                  <a:ext cx="95760" cy="6876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F2C195FE-7DB2-5B0B-B6C7-060BC99F202D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344790" y="4782420"/>
                    <a:ext cx="113400" cy="86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3272047F-6AA0-ADD9-BDE2-A7A63250167F}"/>
                      </a:ext>
                    </a:extLst>
                  </p14:cNvPr>
                  <p14:cNvContentPartPr/>
                  <p14:nvPr/>
                </p14:nvContentPartPr>
                <p14:xfrm>
                  <a:off x="3441270" y="4928940"/>
                  <a:ext cx="712080" cy="3193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3272047F-6AA0-ADD9-BDE2-A7A63250167F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3432270" y="4920300"/>
                    <a:ext cx="729720" cy="33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F5E71B6E-E31C-C643-BFDD-C36ECCBB564E}"/>
                      </a:ext>
                    </a:extLst>
                  </p14:cNvPr>
                  <p14:cNvContentPartPr/>
                  <p14:nvPr/>
                </p14:nvContentPartPr>
                <p14:xfrm>
                  <a:off x="3409950" y="4884660"/>
                  <a:ext cx="138600" cy="12564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F5E71B6E-E31C-C643-BFDD-C36ECCBB564E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3400950" y="4876020"/>
                    <a:ext cx="156240" cy="14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4D957ECE-6B9E-E63C-F8B1-59E2744629FA}"/>
                      </a:ext>
                    </a:extLst>
                  </p14:cNvPr>
                  <p14:cNvContentPartPr/>
                  <p14:nvPr/>
                </p14:nvContentPartPr>
                <p14:xfrm>
                  <a:off x="2781390" y="4914900"/>
                  <a:ext cx="78840" cy="5580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4D957ECE-6B9E-E63C-F8B1-59E2744629FA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2772390" y="4905900"/>
                    <a:ext cx="96480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5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665E0CCA-356D-F3CA-821A-90FF913D00BF}"/>
                      </a:ext>
                    </a:extLst>
                  </p14:cNvPr>
                  <p14:cNvContentPartPr/>
                  <p14:nvPr/>
                </p14:nvContentPartPr>
                <p14:xfrm>
                  <a:off x="2971830" y="4914900"/>
                  <a:ext cx="86040" cy="9648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665E0CCA-356D-F3CA-821A-90FF913D00BF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962830" y="4905900"/>
                    <a:ext cx="103680" cy="11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6F6FFDCF-79B2-6174-9C6B-6036354D5E23}"/>
                      </a:ext>
                    </a:extLst>
                  </p14:cNvPr>
                  <p14:cNvContentPartPr/>
                  <p14:nvPr/>
                </p14:nvContentPartPr>
                <p14:xfrm>
                  <a:off x="2943390" y="4906620"/>
                  <a:ext cx="74880" cy="5616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6F6FFDCF-79B2-6174-9C6B-6036354D5E23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2934390" y="4897620"/>
                    <a:ext cx="92520" cy="7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95E2876F-59C6-BAD5-4363-BAC8ABB29950}"/>
                      </a:ext>
                    </a:extLst>
                  </p14:cNvPr>
                  <p14:cNvContentPartPr/>
                  <p14:nvPr/>
                </p14:nvContentPartPr>
                <p14:xfrm>
                  <a:off x="3190710" y="4900140"/>
                  <a:ext cx="113760" cy="13860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95E2876F-59C6-BAD5-4363-BAC8ABB29950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3181710" y="4891500"/>
                    <a:ext cx="131400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6497DA59-6E20-63A2-E127-2EE5E43F764C}"/>
                      </a:ext>
                    </a:extLst>
                  </p14:cNvPr>
                  <p14:cNvContentPartPr/>
                  <p14:nvPr/>
                </p14:nvContentPartPr>
                <p14:xfrm>
                  <a:off x="3238590" y="4882140"/>
                  <a:ext cx="95040" cy="6084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6497DA59-6E20-63A2-E127-2EE5E43F764C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3229590" y="4873140"/>
                    <a:ext cx="11268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0D7B9B66-4562-6C73-1091-ADCCC396C302}"/>
                      </a:ext>
                    </a:extLst>
                  </p14:cNvPr>
                  <p14:cNvContentPartPr/>
                  <p14:nvPr/>
                </p14:nvContentPartPr>
                <p14:xfrm>
                  <a:off x="3575550" y="5063940"/>
                  <a:ext cx="82800" cy="43200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0D7B9B66-4562-6C73-1091-ADCCC396C302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3566910" y="5055300"/>
                    <a:ext cx="100440" cy="449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903549E-1938-A472-E529-AEEEA39E509C}"/>
              </a:ext>
            </a:extLst>
          </p:cNvPr>
          <p:cNvGrpSpPr/>
          <p:nvPr/>
        </p:nvGrpSpPr>
        <p:grpSpPr>
          <a:xfrm>
            <a:off x="3076778" y="1944456"/>
            <a:ext cx="1390320" cy="1119517"/>
            <a:chOff x="3014670" y="2633663"/>
            <a:chExt cx="1390320" cy="1119517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57B96C8-5857-107C-E562-7CE13FA56AF2}"/>
                </a:ext>
              </a:extLst>
            </p:cNvPr>
            <p:cNvGrpSpPr/>
            <p:nvPr/>
          </p:nvGrpSpPr>
          <p:grpSpPr>
            <a:xfrm>
              <a:off x="3048150" y="2956500"/>
              <a:ext cx="409680" cy="777600"/>
              <a:chOff x="3048150" y="2956500"/>
              <a:chExt cx="409680" cy="77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BC39052E-F029-DCEC-8FC9-74E3840E1308}"/>
                      </a:ext>
                    </a:extLst>
                  </p14:cNvPr>
                  <p14:cNvContentPartPr/>
                  <p14:nvPr/>
                </p14:nvContentPartPr>
                <p14:xfrm>
                  <a:off x="3142470" y="2972700"/>
                  <a:ext cx="315360" cy="761400"/>
                </p14:xfrm>
              </p:contentPart>
            </mc:Choice>
            <mc:Fallback xmlns="">
              <p:pic>
                <p:nvPicPr>
                  <p:cNvPr id="144" name="Ink 143">
                    <a:extLst>
                      <a:ext uri="{FF2B5EF4-FFF2-40B4-BE49-F238E27FC236}">
                        <a16:creationId xmlns:a16="http://schemas.microsoft.com/office/drawing/2014/main" id="{BC39052E-F029-DCEC-8FC9-74E3840E1308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3133470" y="2963700"/>
                    <a:ext cx="333000" cy="779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145" name="Ink 144">
                    <a:extLst>
                      <a:ext uri="{FF2B5EF4-FFF2-40B4-BE49-F238E27FC236}">
                        <a16:creationId xmlns:a16="http://schemas.microsoft.com/office/drawing/2014/main" id="{49BF9F4A-1549-785A-8149-2C5197863647}"/>
                      </a:ext>
                    </a:extLst>
                  </p14:cNvPr>
                  <p14:cNvContentPartPr/>
                  <p14:nvPr/>
                </p14:nvContentPartPr>
                <p14:xfrm>
                  <a:off x="3048150" y="2956500"/>
                  <a:ext cx="185400" cy="82440"/>
                </p14:xfrm>
              </p:contentPart>
            </mc:Choice>
            <mc:Fallback xmlns="">
              <p:pic>
                <p:nvPicPr>
                  <p:cNvPr id="145" name="Ink 144">
                    <a:extLst>
                      <a:ext uri="{FF2B5EF4-FFF2-40B4-BE49-F238E27FC236}">
                        <a16:creationId xmlns:a16="http://schemas.microsoft.com/office/drawing/2014/main" id="{49BF9F4A-1549-785A-8149-2C5197863647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3039150" y="2947500"/>
                    <a:ext cx="203040" cy="1000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1DC9817-6D39-D8FC-1A27-526BE044D942}"/>
                    </a:ext>
                  </a:extLst>
                </p14:cNvPr>
                <p14:cNvContentPartPr/>
                <p14:nvPr/>
              </p14:nvContentPartPr>
              <p14:xfrm>
                <a:off x="3014670" y="3410100"/>
                <a:ext cx="234000" cy="32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1DC9817-6D39-D8FC-1A27-526BE044D94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005670" y="3401100"/>
                  <a:ext cx="251640" cy="344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6567E417-2841-DE42-28C9-46B40140CD88}"/>
                </a:ext>
              </a:extLst>
            </p:cNvPr>
            <p:cNvGrpSpPr/>
            <p:nvPr/>
          </p:nvGrpSpPr>
          <p:grpSpPr>
            <a:xfrm>
              <a:off x="3647910" y="2633663"/>
              <a:ext cx="757080" cy="1119517"/>
              <a:chOff x="3647910" y="2947140"/>
              <a:chExt cx="757080" cy="806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043338F2-1E41-1E7F-A312-4491A51B34D4}"/>
                      </a:ext>
                    </a:extLst>
                  </p14:cNvPr>
                  <p14:cNvContentPartPr/>
                  <p14:nvPr/>
                </p14:nvContentPartPr>
                <p14:xfrm>
                  <a:off x="3647910" y="2958660"/>
                  <a:ext cx="702000" cy="794520"/>
                </p14:xfrm>
              </p:contentPart>
            </mc:Choice>
            <mc:Fallback xmlns="">
              <p:pic>
                <p:nvPicPr>
                  <p:cNvPr id="149" name="Ink 148">
                    <a:extLst>
                      <a:ext uri="{FF2B5EF4-FFF2-40B4-BE49-F238E27FC236}">
                        <a16:creationId xmlns:a16="http://schemas.microsoft.com/office/drawing/2014/main" id="{043338F2-1E41-1E7F-A312-4491A51B34D4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3638910" y="2952179"/>
                    <a:ext cx="719640" cy="8072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0EAE5E26-6FD5-2299-C397-3224F1E62418}"/>
                      </a:ext>
                    </a:extLst>
                  </p14:cNvPr>
                  <p14:cNvContentPartPr/>
                  <p14:nvPr/>
                </p14:nvContentPartPr>
                <p14:xfrm>
                  <a:off x="4251630" y="2947140"/>
                  <a:ext cx="153360" cy="122760"/>
                </p14:xfrm>
              </p:contentPart>
            </mc:Choice>
            <mc:Fallback xmlns="">
              <p:pic>
                <p:nvPicPr>
                  <p:cNvPr id="150" name="Ink 149">
                    <a:extLst>
                      <a:ext uri="{FF2B5EF4-FFF2-40B4-BE49-F238E27FC236}">
                        <a16:creationId xmlns:a16="http://schemas.microsoft.com/office/drawing/2014/main" id="{0EAE5E26-6FD5-2299-C397-3224F1E62418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4242630" y="2940652"/>
                    <a:ext cx="171000" cy="1354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16EB2532-DB9F-A7AB-A89B-D32626E7F6DD}"/>
                      </a:ext>
                    </a:extLst>
                  </p14:cNvPr>
                  <p14:cNvContentPartPr/>
                  <p14:nvPr/>
                </p14:nvContentPartPr>
                <p14:xfrm>
                  <a:off x="4104224" y="3314700"/>
                  <a:ext cx="54720" cy="316800"/>
                </p14:xfrm>
              </p:contentPart>
            </mc:Choice>
            <mc:Fallback xmlns="">
              <p:pic>
                <p:nvPicPr>
                  <p:cNvPr id="152" name="Ink 151">
                    <a:extLst>
                      <a:ext uri="{FF2B5EF4-FFF2-40B4-BE49-F238E27FC236}">
                        <a16:creationId xmlns:a16="http://schemas.microsoft.com/office/drawing/2014/main" id="{16EB2532-DB9F-A7AB-A89B-D32626E7F6DD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4095224" y="3308219"/>
                    <a:ext cx="72360" cy="32950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5C9602E7-C09C-5DEC-E03A-958E628D3B69}"/>
              </a:ext>
            </a:extLst>
          </p:cNvPr>
          <p:cNvSpPr txBox="1"/>
          <p:nvPr/>
        </p:nvSpPr>
        <p:spPr>
          <a:xfrm>
            <a:off x="3654970" y="2836789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6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E2E2810-FDDD-3A63-A114-45110BE8FB5A}"/>
              </a:ext>
            </a:extLst>
          </p:cNvPr>
          <p:cNvSpPr txBox="1"/>
          <p:nvPr/>
        </p:nvSpPr>
        <p:spPr>
          <a:xfrm>
            <a:off x="3654970" y="2836789"/>
            <a:ext cx="610808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trike="sngStrike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18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170" grpId="0" animBg="1"/>
      <p:bldP spid="7" grpId="0" animBg="1"/>
      <p:bldP spid="167" grpId="0" animBg="1"/>
      <p:bldP spid="168" grpId="0" animBg="1"/>
      <p:bldP spid="168" grpId="4" animBg="1"/>
      <p:bldP spid="168" grpId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CC432-154A-0F57-99AB-0AB21738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Nodes in </a:t>
            </a:r>
            <a:r>
              <a:rPr lang="en-US" dirty="0" err="1"/>
              <a:t>Toposorted</a:t>
            </a:r>
            <a:r>
              <a:rPr lang="en-US" dirty="0"/>
              <a:t>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2F37-4498-6009-59E3-6B6298D29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8100483" cy="4351338"/>
          </a:xfrm>
        </p:spPr>
        <p:txBody>
          <a:bodyPr>
            <a:normAutofit/>
          </a:bodyPr>
          <a:lstStyle/>
          <a:p>
            <a:r>
              <a:rPr lang="en-US" dirty="0"/>
              <a:t>How to do this without extra time or space?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Prioritize by weights, like Dijkstra’s algorithm?</a:t>
            </a:r>
          </a:p>
          <a:p>
            <a:pPr lvl="1"/>
            <a:r>
              <a:rPr lang="en-US" dirty="0"/>
              <a:t>Not general – only works for some weighting schemes</a:t>
            </a:r>
          </a:p>
          <a:p>
            <a:pPr lvl="1"/>
            <a:r>
              <a:rPr lang="en-US" dirty="0"/>
              <a:t>Slowdown due to priority queue maintenance</a:t>
            </a:r>
          </a:p>
          <a:p>
            <a:r>
              <a:rPr lang="en-US" dirty="0"/>
              <a:t>Manually design an algorithm-specific order?</a:t>
            </a:r>
          </a:p>
          <a:p>
            <a:pPr lvl="1"/>
            <a:r>
              <a:rPr lang="en-US" dirty="0"/>
              <a:t>Like dynamic programming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B8ACA-F346-6201-2108-2C782B3560CD}"/>
              </a:ext>
            </a:extLst>
          </p:cNvPr>
          <p:cNvSpPr txBox="1"/>
          <p:nvPr/>
        </p:nvSpPr>
        <p:spPr>
          <a:xfrm>
            <a:off x="4030132" y="1204159"/>
            <a:ext cx="2397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(topologically sorted)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573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50A89C14-32F7-32BE-001A-FEF0E9C7D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1530744" y="3284581"/>
            <a:ext cx="6098830" cy="6096059"/>
          </a:xfrm>
          <a:prstGeom prst="rtTriangle">
            <a:avLst/>
          </a:prstGeom>
        </p:spPr>
      </p:pic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417C1F6-E1EC-D9C2-BFD4-2126D7942D45}"/>
              </a:ext>
            </a:extLst>
          </p:cNvPr>
          <p:cNvGrpSpPr/>
          <p:nvPr/>
        </p:nvGrpSpPr>
        <p:grpSpPr>
          <a:xfrm>
            <a:off x="3935413" y="2993249"/>
            <a:ext cx="205143" cy="181741"/>
            <a:chOff x="1230313" y="5698349"/>
            <a:chExt cx="205143" cy="181741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4EAB8FC-F8BC-285B-2C37-53B3C9991CF6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F5EE181-A710-CB1E-B6F7-930CFFC2C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EB409FB-8B99-2B2C-EBA4-43A5C37C5123}"/>
              </a:ext>
            </a:extLst>
          </p:cNvPr>
          <p:cNvGrpSpPr/>
          <p:nvPr/>
        </p:nvGrpSpPr>
        <p:grpSpPr>
          <a:xfrm>
            <a:off x="4478338" y="3545699"/>
            <a:ext cx="205143" cy="181741"/>
            <a:chOff x="1230313" y="5698349"/>
            <a:chExt cx="205143" cy="181741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DD8A8EA-64EC-025C-E4E7-B4043ACFB0B6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208DEAC-7465-98FE-05E9-A906D9458B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F197FDB-A9E7-E6B1-0AD4-7931C1C2571A}"/>
              </a:ext>
            </a:extLst>
          </p:cNvPr>
          <p:cNvGrpSpPr/>
          <p:nvPr/>
        </p:nvGrpSpPr>
        <p:grpSpPr>
          <a:xfrm>
            <a:off x="5545138" y="3545699"/>
            <a:ext cx="205143" cy="181741"/>
            <a:chOff x="1230313" y="5698349"/>
            <a:chExt cx="205143" cy="181741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1238772-C2D6-30E5-2E9E-25E57A46EC4F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E41C045-29D8-ED3D-D824-BA2EA831FC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 descr="A black grid with white squares&#10;&#10;Description automatically generated with low confidence">
            <a:extLst>
              <a:ext uri="{FF2B5EF4-FFF2-40B4-BE49-F238E27FC236}">
                <a16:creationId xmlns:a16="http://schemas.microsoft.com/office/drawing/2014/main" id="{51EBB9A4-6D6B-059E-DC97-0443E5A4F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1444">
            <a:off x="1510468" y="3272954"/>
            <a:ext cx="6118227" cy="6112685"/>
          </a:xfrm>
          <a:prstGeom prst="rtTriangle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1929E38-30EA-7EC6-88B8-7FE1CC5506DA}"/>
              </a:ext>
            </a:extLst>
          </p:cNvPr>
          <p:cNvGrpSpPr/>
          <p:nvPr/>
        </p:nvGrpSpPr>
        <p:grpSpPr>
          <a:xfrm>
            <a:off x="2854456" y="4070265"/>
            <a:ext cx="205143" cy="181741"/>
            <a:chOff x="1230313" y="5698349"/>
            <a:chExt cx="205143" cy="181741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6EC5136-F402-77F1-44C5-B0414FDCFE32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852DEF9A-5755-B16F-C055-A6240FAAD3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F437AA5-2FF8-98EF-E924-6768B01A9B49}"/>
              </a:ext>
            </a:extLst>
          </p:cNvPr>
          <p:cNvGrpSpPr/>
          <p:nvPr/>
        </p:nvGrpSpPr>
        <p:grpSpPr>
          <a:xfrm>
            <a:off x="5011869" y="4070265"/>
            <a:ext cx="205143" cy="181741"/>
            <a:chOff x="1230313" y="5698349"/>
            <a:chExt cx="205143" cy="181741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3D9C87D-9322-968A-20CD-F26925075F68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3E17479-CAF7-40FC-CE25-B05F7FAD9E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E47BA15-68D6-CF2E-21CE-9C7DCE54EC82}"/>
              </a:ext>
            </a:extLst>
          </p:cNvPr>
          <p:cNvGrpSpPr/>
          <p:nvPr/>
        </p:nvGrpSpPr>
        <p:grpSpPr>
          <a:xfrm>
            <a:off x="1230313" y="5727153"/>
            <a:ext cx="205143" cy="124132"/>
            <a:chOff x="1230313" y="5698349"/>
            <a:chExt cx="205143" cy="18174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828FDED-4D50-ED87-C1B1-403D6D1D371D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85A2322-9B6D-05E6-867C-E3B2988216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3C0468-A477-2EF2-7D05-CF8EBDE76CBD}"/>
              </a:ext>
            </a:extLst>
          </p:cNvPr>
          <p:cNvGrpSpPr/>
          <p:nvPr/>
        </p:nvGrpSpPr>
        <p:grpSpPr>
          <a:xfrm>
            <a:off x="4478338" y="5698349"/>
            <a:ext cx="205143" cy="181741"/>
            <a:chOff x="1230313" y="5698349"/>
            <a:chExt cx="205143" cy="181741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57D95D1-17BC-3AC9-CDE5-706F9F0012AC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55DDBE-5B3E-231A-EB76-8A0833819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4EAC831-5FF6-EDC1-A331-1E5A3AA1F1CC}"/>
              </a:ext>
            </a:extLst>
          </p:cNvPr>
          <p:cNvGrpSpPr/>
          <p:nvPr/>
        </p:nvGrpSpPr>
        <p:grpSpPr>
          <a:xfrm>
            <a:off x="6623862" y="5677737"/>
            <a:ext cx="205143" cy="181741"/>
            <a:chOff x="1230313" y="5698349"/>
            <a:chExt cx="205143" cy="181741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5CA9A17-EDBB-E28B-91BF-B027C983DF4A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ACD64D4-4AF3-CBBA-E25F-95D53698F9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9646393-7121-47F8-FFFA-793E247A7A73}"/>
              </a:ext>
            </a:extLst>
          </p:cNvPr>
          <p:cNvGrpSpPr/>
          <p:nvPr/>
        </p:nvGrpSpPr>
        <p:grpSpPr>
          <a:xfrm>
            <a:off x="1773238" y="5155424"/>
            <a:ext cx="205143" cy="181741"/>
            <a:chOff x="1230313" y="5698349"/>
            <a:chExt cx="205143" cy="181741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CE0B712-6C93-8B48-3862-F93808459619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7798929-2FCE-8B0D-E0C1-8DAD725C9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434C18A-41C7-CAB5-22A9-2EB9C0431BB0}"/>
              </a:ext>
            </a:extLst>
          </p:cNvPr>
          <p:cNvGrpSpPr/>
          <p:nvPr/>
        </p:nvGrpSpPr>
        <p:grpSpPr>
          <a:xfrm>
            <a:off x="3935413" y="5155424"/>
            <a:ext cx="205143" cy="181741"/>
            <a:chOff x="1230313" y="5698349"/>
            <a:chExt cx="205143" cy="181741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FE7E54F-00E8-C459-EDA4-0A183BB872AC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2C031573-EC15-AA43-1E28-6D1DDC2939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FDFB9A3-725E-B6A9-28F7-33A8AB41EC1D}"/>
              </a:ext>
            </a:extLst>
          </p:cNvPr>
          <p:cNvGrpSpPr/>
          <p:nvPr/>
        </p:nvGrpSpPr>
        <p:grpSpPr>
          <a:xfrm>
            <a:off x="6097588" y="5155424"/>
            <a:ext cx="205143" cy="181741"/>
            <a:chOff x="1230313" y="5698349"/>
            <a:chExt cx="205143" cy="181741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D7A8711-8EB8-1DD9-3C55-B26301C3C520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D62F22F-9F7C-41A9-29BB-FF122DE92D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E4FEC81-7657-74D1-3E45-44D3DD79F895}"/>
              </a:ext>
            </a:extLst>
          </p:cNvPr>
          <p:cNvGrpSpPr/>
          <p:nvPr/>
        </p:nvGrpSpPr>
        <p:grpSpPr>
          <a:xfrm>
            <a:off x="3382963" y="4612499"/>
            <a:ext cx="205143" cy="181741"/>
            <a:chOff x="1230313" y="5698349"/>
            <a:chExt cx="205143" cy="18174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50E9B92-9A72-CEC0-A2F6-688C30660253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46664AC-7B79-FA48-A66D-F0DE397948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C648069-B319-9AC3-A701-455EE3AF6229}"/>
              </a:ext>
            </a:extLst>
          </p:cNvPr>
          <p:cNvGrpSpPr/>
          <p:nvPr/>
        </p:nvGrpSpPr>
        <p:grpSpPr>
          <a:xfrm>
            <a:off x="4468813" y="4612499"/>
            <a:ext cx="205143" cy="181741"/>
            <a:chOff x="1230313" y="5698349"/>
            <a:chExt cx="205143" cy="18174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5CFA986-6210-3496-8AEB-02A7704319DD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A2BC880-B6DD-0721-E788-0FB561C498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618CF86-C811-4E2D-86CB-E02C4780296F}"/>
              </a:ext>
            </a:extLst>
          </p:cNvPr>
          <p:cNvGrpSpPr/>
          <p:nvPr/>
        </p:nvGrpSpPr>
        <p:grpSpPr>
          <a:xfrm>
            <a:off x="5545138" y="4612499"/>
            <a:ext cx="205143" cy="181741"/>
            <a:chOff x="1230313" y="5698349"/>
            <a:chExt cx="205143" cy="181741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9B2B794-D18E-3A5D-98C1-2909DD4E2559}"/>
                </a:ext>
              </a:extLst>
            </p:cNvPr>
            <p:cNvCxnSpPr/>
            <p:nvPr/>
          </p:nvCxnSpPr>
          <p:spPr>
            <a:xfrm>
              <a:off x="1230313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5CBF466D-8378-234A-60CB-BE5F62DE2C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9838" y="5698349"/>
              <a:ext cx="195618" cy="181741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7FAE73-8619-FF32-D9F3-53D61B34D950}"/>
              </a:ext>
            </a:extLst>
          </p:cNvPr>
          <p:cNvSpPr txBox="1"/>
          <p:nvPr/>
        </p:nvSpPr>
        <p:spPr>
          <a:xfrm>
            <a:off x="370911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2F1E4-587A-352F-04DC-BC1A6F8B0473}"/>
              </a:ext>
            </a:extLst>
          </p:cNvPr>
          <p:cNvSpPr txBox="1"/>
          <p:nvPr/>
        </p:nvSpPr>
        <p:spPr>
          <a:xfrm>
            <a:off x="1575413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68EBC-8F3B-B57A-062A-4A147461EC5A}"/>
              </a:ext>
            </a:extLst>
          </p:cNvPr>
          <p:cNvSpPr txBox="1"/>
          <p:nvPr/>
        </p:nvSpPr>
        <p:spPr>
          <a:xfrm>
            <a:off x="2502628" y="634902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90330-C5EF-8C4D-8853-7DEF04050AF8}"/>
              </a:ext>
            </a:extLst>
          </p:cNvPr>
          <p:cNvSpPr txBox="1"/>
          <p:nvPr/>
        </p:nvSpPr>
        <p:spPr>
          <a:xfrm>
            <a:off x="3581742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34881-7E81-F3D2-E18A-4615D1B06579}"/>
              </a:ext>
            </a:extLst>
          </p:cNvPr>
          <p:cNvSpPr txBox="1"/>
          <p:nvPr/>
        </p:nvSpPr>
        <p:spPr>
          <a:xfrm>
            <a:off x="4735973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3A22-C35B-A38F-B0C6-9E0EE72E385E}"/>
              </a:ext>
            </a:extLst>
          </p:cNvPr>
          <p:cNvSpPr txBox="1"/>
          <p:nvPr/>
        </p:nvSpPr>
        <p:spPr>
          <a:xfrm>
            <a:off x="5755614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FAE88-EE25-FD26-71B3-524671088578}"/>
              </a:ext>
            </a:extLst>
          </p:cNvPr>
          <p:cNvSpPr txBox="1"/>
          <p:nvPr/>
        </p:nvSpPr>
        <p:spPr>
          <a:xfrm>
            <a:off x="6891217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FD6B-1459-E50E-3733-31AC8B16E1DB}"/>
              </a:ext>
            </a:extLst>
          </p:cNvPr>
          <p:cNvSpPr txBox="1"/>
          <p:nvPr/>
        </p:nvSpPr>
        <p:spPr>
          <a:xfrm>
            <a:off x="7838794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97B70-35B3-42AA-B6F4-0957F9C8668C}"/>
              </a:ext>
            </a:extLst>
          </p:cNvPr>
          <p:cNvGrpSpPr/>
          <p:nvPr/>
        </p:nvGrpSpPr>
        <p:grpSpPr>
          <a:xfrm>
            <a:off x="766670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B6522-AC21-6169-E996-4FDB5D14831B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90256B-1856-AA29-4062-08AF0EDEFF6F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580D0A-5DDE-28F3-7AB9-6207A84681D7}"/>
              </a:ext>
            </a:extLst>
          </p:cNvPr>
          <p:cNvGrpSpPr/>
          <p:nvPr/>
        </p:nvGrpSpPr>
        <p:grpSpPr>
          <a:xfrm>
            <a:off x="1936310" y="5732850"/>
            <a:ext cx="969840" cy="537480"/>
            <a:chOff x="1936310" y="5732850"/>
            <a:chExt cx="9698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14:cNvPr>
                <p14:cNvContentPartPr/>
                <p14:nvPr/>
              </p14:nvContentPartPr>
              <p14:xfrm>
                <a:off x="2381630" y="5732850"/>
                <a:ext cx="69120" cy="6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72630" y="5723850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14:cNvPr>
                <p14:cNvContentPartPr/>
                <p14:nvPr/>
              </p14:nvContentPartPr>
              <p14:xfrm>
                <a:off x="1936310" y="5841210"/>
                <a:ext cx="475560" cy="42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730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14:cNvPr>
                <p14:cNvContentPartPr/>
                <p14:nvPr/>
              </p14:nvContentPartPr>
              <p14:xfrm>
                <a:off x="2352470" y="5826450"/>
                <a:ext cx="13572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3470" y="581745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14:cNvPr>
                <p14:cNvContentPartPr/>
                <p14:nvPr/>
              </p14:nvContentPartPr>
              <p14:xfrm>
                <a:off x="2393510" y="5924370"/>
                <a:ext cx="51264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8451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1DF255-4587-F8AE-92B2-3739741648B3}"/>
              </a:ext>
            </a:extLst>
          </p:cNvPr>
          <p:cNvGrpSpPr/>
          <p:nvPr/>
        </p:nvGrpSpPr>
        <p:grpSpPr>
          <a:xfrm>
            <a:off x="3003350" y="5734290"/>
            <a:ext cx="987480" cy="565920"/>
            <a:chOff x="3003350" y="5734290"/>
            <a:chExt cx="9874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14:cNvPr>
                <p14:cNvContentPartPr/>
                <p14:nvPr/>
              </p14:nvContentPartPr>
              <p14:xfrm>
                <a:off x="3456950" y="5734290"/>
                <a:ext cx="74880" cy="6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7950" y="5725341"/>
                  <a:ext cx="9252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14:cNvPr>
                <p14:cNvContentPartPr/>
                <p14:nvPr/>
              </p14:nvContentPartPr>
              <p14:xfrm>
                <a:off x="3003350" y="5852370"/>
                <a:ext cx="480600" cy="42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9435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14:cNvPr>
                <p14:cNvContentPartPr/>
                <p14:nvPr/>
              </p14:nvContentPartPr>
              <p14:xfrm>
                <a:off x="3409430" y="5849490"/>
                <a:ext cx="135720" cy="5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00430" y="5840490"/>
                  <a:ext cx="15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14:cNvPr>
                <p14:cNvContentPartPr/>
                <p14:nvPr/>
              </p14:nvContentPartPr>
              <p14:xfrm>
                <a:off x="3473150" y="5924010"/>
                <a:ext cx="517680" cy="37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6415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B8F404E-52A6-F1C9-B863-AF53899A3CDF}"/>
              </a:ext>
            </a:extLst>
          </p:cNvPr>
          <p:cNvGrpSpPr/>
          <p:nvPr/>
        </p:nvGrpSpPr>
        <p:grpSpPr>
          <a:xfrm>
            <a:off x="1879430" y="5192980"/>
            <a:ext cx="1548720" cy="1049040"/>
            <a:chOff x="1879430" y="5192980"/>
            <a:chExt cx="154872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14:cNvPr>
                <p14:cNvContentPartPr/>
                <p14:nvPr/>
              </p14:nvContentPartPr>
              <p14:xfrm>
                <a:off x="2876270" y="5291490"/>
                <a:ext cx="137880" cy="5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67246" y="5282490"/>
                  <a:ext cx="155566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14:cNvPr>
                <p14:cNvContentPartPr/>
                <p14:nvPr/>
              </p14:nvContentPartPr>
              <p14:xfrm>
                <a:off x="2914070" y="5192980"/>
                <a:ext cx="77760" cy="6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5070" y="5183980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14:cNvPr>
                <p14:cNvContentPartPr/>
                <p14:nvPr/>
              </p14:nvContentPartPr>
              <p14:xfrm>
                <a:off x="1879430" y="5300260"/>
                <a:ext cx="1063440" cy="9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043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14:cNvPr>
                <p14:cNvContentPartPr/>
                <p14:nvPr/>
              </p14:nvContentPartPr>
              <p14:xfrm>
                <a:off x="2920550" y="5410060"/>
                <a:ext cx="507600" cy="34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1154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EB25A4-1FE3-ACC5-3B1B-CFC18EC61D29}"/>
              </a:ext>
            </a:extLst>
          </p:cNvPr>
          <p:cNvGrpSpPr/>
          <p:nvPr/>
        </p:nvGrpSpPr>
        <p:grpSpPr>
          <a:xfrm>
            <a:off x="5155790" y="5738610"/>
            <a:ext cx="1007280" cy="547920"/>
            <a:chOff x="5155790" y="5738610"/>
            <a:chExt cx="100728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14:cNvPr>
                <p14:cNvContentPartPr/>
                <p14:nvPr/>
              </p14:nvContentPartPr>
              <p14:xfrm>
                <a:off x="5155790" y="5851290"/>
                <a:ext cx="480960" cy="43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4678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A01B536-FDB8-918C-4BD4-48E555B3A20F}"/>
                </a:ext>
              </a:extLst>
            </p:cNvPr>
            <p:cNvGrpSpPr/>
            <p:nvPr/>
          </p:nvGrpSpPr>
          <p:grpSpPr>
            <a:xfrm>
              <a:off x="5584190" y="5738610"/>
              <a:ext cx="578880" cy="526320"/>
              <a:chOff x="5584190" y="5738610"/>
              <a:chExt cx="578880" cy="52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14:cNvPr>
                  <p14:cNvContentPartPr/>
                  <p14:nvPr/>
                </p14:nvContentPartPr>
                <p14:xfrm>
                  <a:off x="5619110" y="5738610"/>
                  <a:ext cx="65880" cy="5904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610110" y="5729610"/>
                    <a:ext cx="8352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14:cNvPr>
                  <p14:cNvContentPartPr/>
                  <p14:nvPr/>
                </p14:nvContentPartPr>
                <p14:xfrm>
                  <a:off x="5584190" y="5843730"/>
                  <a:ext cx="115200" cy="44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575190" y="5834730"/>
                    <a:ext cx="1328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14:cNvPr>
                  <p14:cNvContentPartPr/>
                  <p14:nvPr/>
                </p14:nvContentPartPr>
                <p14:xfrm>
                  <a:off x="5606870" y="5962170"/>
                  <a:ext cx="556200" cy="302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597870" y="5953170"/>
                    <a:ext cx="573840" cy="320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CA8CDF-5A69-AF35-F380-CD9EF1A5D48F}"/>
              </a:ext>
            </a:extLst>
          </p:cNvPr>
          <p:cNvGrpSpPr/>
          <p:nvPr/>
        </p:nvGrpSpPr>
        <p:grpSpPr>
          <a:xfrm>
            <a:off x="7314710" y="5734290"/>
            <a:ext cx="985320" cy="552240"/>
            <a:chOff x="7314710" y="5734290"/>
            <a:chExt cx="9853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14:cNvPr>
                <p14:cNvContentPartPr/>
                <p14:nvPr/>
              </p14:nvContentPartPr>
              <p14:xfrm>
                <a:off x="7766510" y="5734290"/>
                <a:ext cx="76320" cy="6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57552" y="5725290"/>
                  <a:ext cx="93877" cy="79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052DF7B-7DA5-568C-2DB2-C9B8B11614EF}"/>
                </a:ext>
              </a:extLst>
            </p:cNvPr>
            <p:cNvGrpSpPr/>
            <p:nvPr/>
          </p:nvGrpSpPr>
          <p:grpSpPr>
            <a:xfrm>
              <a:off x="7314710" y="5845170"/>
              <a:ext cx="985320" cy="441360"/>
              <a:chOff x="7314710" y="5845170"/>
              <a:chExt cx="985320" cy="44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14:cNvPr>
                  <p14:cNvContentPartPr/>
                  <p14:nvPr/>
                </p14:nvContentPartPr>
                <p14:xfrm>
                  <a:off x="7314710" y="5845170"/>
                  <a:ext cx="490680" cy="4413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05710" y="5836177"/>
                    <a:ext cx="508320" cy="458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14:cNvPr>
                  <p14:cNvContentPartPr/>
                  <p14:nvPr/>
                </p14:nvContentPartPr>
                <p14:xfrm>
                  <a:off x="7740230" y="5848770"/>
                  <a:ext cx="117720" cy="378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731230" y="5839770"/>
                    <a:ext cx="13536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14:cNvPr>
                  <p14:cNvContentPartPr/>
                  <p14:nvPr/>
                </p14:nvContentPartPr>
                <p14:xfrm>
                  <a:off x="7803590" y="5924370"/>
                  <a:ext cx="496440" cy="342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794597" y="5915370"/>
                    <a:ext cx="514067" cy="36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B7FE09-5E5C-68AB-FE37-4DEFE992C37A}"/>
              </a:ext>
            </a:extLst>
          </p:cNvPr>
          <p:cNvGrpSpPr/>
          <p:nvPr/>
        </p:nvGrpSpPr>
        <p:grpSpPr>
          <a:xfrm>
            <a:off x="6248030" y="5197890"/>
            <a:ext cx="1510920" cy="1088640"/>
            <a:chOff x="6248030" y="5197890"/>
            <a:chExt cx="151092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14:cNvPr>
                <p14:cNvContentPartPr/>
                <p14:nvPr/>
              </p14:nvContentPartPr>
              <p14:xfrm>
                <a:off x="7225070" y="5197890"/>
                <a:ext cx="75240" cy="6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16027" y="5188890"/>
                  <a:ext cx="92965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8D64E81-C0B2-E4EF-61E9-81046A4E929A}"/>
                </a:ext>
              </a:extLst>
            </p:cNvPr>
            <p:cNvGrpSpPr/>
            <p:nvPr/>
          </p:nvGrpSpPr>
          <p:grpSpPr>
            <a:xfrm>
              <a:off x="6248030" y="5297610"/>
              <a:ext cx="1510920" cy="988920"/>
              <a:chOff x="6248030" y="5297610"/>
              <a:chExt cx="151092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14:cNvPr>
                  <p14:cNvContentPartPr/>
                  <p14:nvPr/>
                </p14:nvContentPartPr>
                <p14:xfrm>
                  <a:off x="6248030" y="5335770"/>
                  <a:ext cx="1017000" cy="9507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6239027" y="5326770"/>
                    <a:ext cx="1034646" cy="9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14:cNvPr>
                  <p14:cNvContentPartPr/>
                  <p14:nvPr/>
                </p14:nvContentPartPr>
                <p14:xfrm>
                  <a:off x="7218230" y="5297610"/>
                  <a:ext cx="117720" cy="558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209202" y="5288610"/>
                    <a:ext cx="135414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14:cNvPr>
                  <p14:cNvContentPartPr/>
                  <p14:nvPr/>
                </p14:nvContentPartPr>
                <p14:xfrm>
                  <a:off x="7244870" y="5429010"/>
                  <a:ext cx="514080" cy="286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235870" y="5420010"/>
                    <a:ext cx="53172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B04770-09C7-2F39-9668-9432AF4C89BC}"/>
              </a:ext>
            </a:extLst>
          </p:cNvPr>
          <p:cNvGrpSpPr/>
          <p:nvPr/>
        </p:nvGrpSpPr>
        <p:grpSpPr>
          <a:xfrm>
            <a:off x="4095590" y="5194650"/>
            <a:ext cx="1501920" cy="1072800"/>
            <a:chOff x="4095590" y="5194650"/>
            <a:chExt cx="1501920" cy="10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14:cNvPr>
                <p14:cNvContentPartPr/>
                <p14:nvPr/>
              </p14:nvContentPartPr>
              <p14:xfrm>
                <a:off x="5077310" y="5194650"/>
                <a:ext cx="73080" cy="6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68310" y="5185650"/>
                  <a:ext cx="90720" cy="83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5D5DB9D-C276-A89E-F07E-A4F69323B538}"/>
                </a:ext>
              </a:extLst>
            </p:cNvPr>
            <p:cNvGrpSpPr/>
            <p:nvPr/>
          </p:nvGrpSpPr>
          <p:grpSpPr>
            <a:xfrm>
              <a:off x="4095590" y="5299770"/>
              <a:ext cx="1501920" cy="967680"/>
              <a:chOff x="4095590" y="5299770"/>
              <a:chExt cx="1501920" cy="9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14:cNvPr>
                  <p14:cNvContentPartPr/>
                  <p14:nvPr/>
                </p14:nvContentPartPr>
                <p14:xfrm>
                  <a:off x="4095590" y="5310930"/>
                  <a:ext cx="997560" cy="95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86593" y="5301930"/>
                    <a:ext cx="1015194" cy="9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14:cNvPr>
                  <p14:cNvContentPartPr/>
                  <p14:nvPr/>
                </p14:nvContentPartPr>
                <p14:xfrm>
                  <a:off x="5041310" y="5299770"/>
                  <a:ext cx="143640" cy="370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032310" y="5290770"/>
                    <a:ext cx="16128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14:cNvPr>
                  <p14:cNvContentPartPr/>
                  <p14:nvPr/>
                </p14:nvContentPartPr>
                <p14:xfrm>
                  <a:off x="5060390" y="5429010"/>
                  <a:ext cx="537120" cy="2919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051390" y="5420010"/>
                    <a:ext cx="554760" cy="30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8674FE1-4755-F863-7F54-72390DD6F685}"/>
              </a:ext>
            </a:extLst>
          </p:cNvPr>
          <p:cNvGrpSpPr/>
          <p:nvPr/>
        </p:nvGrpSpPr>
        <p:grpSpPr>
          <a:xfrm>
            <a:off x="5111510" y="4660410"/>
            <a:ext cx="2074680" cy="1588320"/>
            <a:chOff x="5111510" y="4660410"/>
            <a:chExt cx="2074680" cy="15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14:cNvPr>
                <p14:cNvContentPartPr/>
                <p14:nvPr/>
              </p14:nvContentPartPr>
              <p14:xfrm>
                <a:off x="6711710" y="4775250"/>
                <a:ext cx="13752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02710" y="4766250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14:cNvPr>
                <p14:cNvContentPartPr/>
                <p14:nvPr/>
              </p14:nvContentPartPr>
              <p14:xfrm>
                <a:off x="5111510" y="4786770"/>
                <a:ext cx="1652400" cy="14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0251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14:cNvPr>
                <p14:cNvContentPartPr/>
                <p14:nvPr/>
              </p14:nvContentPartPr>
              <p14:xfrm>
                <a:off x="6768950" y="4946250"/>
                <a:ext cx="417240" cy="22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5995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14:cNvPr>
                <p14:cNvContentPartPr/>
                <p14:nvPr/>
              </p14:nvContentPartPr>
              <p14:xfrm>
                <a:off x="6684350" y="4660410"/>
                <a:ext cx="90360" cy="64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75350" y="4651410"/>
                  <a:ext cx="1080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025E5FC-1A51-C42C-C095-F3BA9E0E3B2F}"/>
              </a:ext>
            </a:extLst>
          </p:cNvPr>
          <p:cNvGrpSpPr/>
          <p:nvPr/>
        </p:nvGrpSpPr>
        <p:grpSpPr>
          <a:xfrm>
            <a:off x="4038350" y="4120770"/>
            <a:ext cx="2620440" cy="2102400"/>
            <a:chOff x="4038350" y="4120770"/>
            <a:chExt cx="2620440" cy="21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14:cNvPr>
                <p14:cNvContentPartPr/>
                <p14:nvPr/>
              </p14:nvContentPartPr>
              <p14:xfrm>
                <a:off x="4038350" y="4275570"/>
                <a:ext cx="2097360" cy="19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9350" y="4266570"/>
                  <a:ext cx="2115000" cy="19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14:cNvPr>
                <p14:cNvContentPartPr/>
                <p14:nvPr/>
              </p14:nvContentPartPr>
              <p14:xfrm>
                <a:off x="6057590" y="4374930"/>
                <a:ext cx="601200" cy="28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48590" y="4365930"/>
                  <a:ext cx="618840" cy="29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E4E99D5-1DB2-33C0-156E-07BA55C82C0B}"/>
                </a:ext>
              </a:extLst>
            </p:cNvPr>
            <p:cNvGrpSpPr/>
            <p:nvPr/>
          </p:nvGrpSpPr>
          <p:grpSpPr>
            <a:xfrm>
              <a:off x="6102230" y="4120770"/>
              <a:ext cx="128520" cy="160560"/>
              <a:chOff x="6102230" y="4120770"/>
              <a:chExt cx="12852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14:cNvPr>
                  <p14:cNvContentPartPr/>
                  <p14:nvPr/>
                </p14:nvContentPartPr>
                <p14:xfrm>
                  <a:off x="6133910" y="4235970"/>
                  <a:ext cx="31320" cy="4428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124910" y="4226970"/>
                    <a:ext cx="48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14:cNvPr>
                  <p14:cNvContentPartPr/>
                  <p14:nvPr/>
                </p14:nvContentPartPr>
                <p14:xfrm>
                  <a:off x="6102230" y="4225170"/>
                  <a:ext cx="123120" cy="5616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093256" y="4216112"/>
                    <a:ext cx="140709" cy="73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14:cNvPr>
                  <p14:cNvContentPartPr/>
                  <p14:nvPr/>
                </p14:nvContentPartPr>
                <p14:xfrm>
                  <a:off x="6145790" y="4120770"/>
                  <a:ext cx="84960" cy="712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136790" y="4111770"/>
                    <a:ext cx="10260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AB63419-0F14-3FC0-2233-D04F33E01AA5}"/>
              </a:ext>
            </a:extLst>
          </p:cNvPr>
          <p:cNvGrpSpPr/>
          <p:nvPr/>
        </p:nvGrpSpPr>
        <p:grpSpPr>
          <a:xfrm>
            <a:off x="2940710" y="3040770"/>
            <a:ext cx="3761280" cy="2122200"/>
            <a:chOff x="2940710" y="3040770"/>
            <a:chExt cx="3761280" cy="21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14:cNvPr>
                <p14:cNvContentPartPr/>
                <p14:nvPr/>
              </p14:nvContentPartPr>
              <p14:xfrm>
                <a:off x="5009990" y="3171090"/>
                <a:ext cx="11124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00990" y="3162134"/>
                  <a:ext cx="12888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14:cNvPr>
                <p14:cNvContentPartPr/>
                <p14:nvPr/>
              </p14:nvContentPartPr>
              <p14:xfrm>
                <a:off x="4940150" y="3326970"/>
                <a:ext cx="1761840" cy="127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3115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14:cNvPr>
                <p14:cNvContentPartPr/>
                <p14:nvPr/>
              </p14:nvContentPartPr>
              <p14:xfrm>
                <a:off x="2940710" y="3189810"/>
                <a:ext cx="2134800" cy="197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3171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14:cNvPr>
                <p14:cNvContentPartPr/>
                <p14:nvPr/>
              </p14:nvContentPartPr>
              <p14:xfrm>
                <a:off x="5080910" y="3040770"/>
                <a:ext cx="69480" cy="65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71956" y="3031770"/>
                  <a:ext cx="87029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F2D5AA-FDC3-C68C-16BB-79C12FCC7393}"/>
              </a:ext>
            </a:extLst>
          </p:cNvPr>
          <p:cNvGrpSpPr/>
          <p:nvPr/>
        </p:nvGrpSpPr>
        <p:grpSpPr>
          <a:xfrm>
            <a:off x="4108190" y="3185130"/>
            <a:ext cx="3660480" cy="2495160"/>
            <a:chOff x="4108190" y="3185130"/>
            <a:chExt cx="3660480" cy="24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14:cNvPr>
                <p14:cNvContentPartPr/>
                <p14:nvPr/>
              </p14:nvContentPartPr>
              <p14:xfrm>
                <a:off x="5193590" y="3185130"/>
                <a:ext cx="6372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84590" y="3176130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14:cNvPr>
                <p14:cNvContentPartPr/>
                <p14:nvPr/>
              </p14:nvContentPartPr>
              <p14:xfrm>
                <a:off x="4108190" y="3202770"/>
                <a:ext cx="1283040" cy="93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9919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14:cNvPr>
                <p14:cNvContentPartPr/>
                <p14:nvPr/>
              </p14:nvContentPartPr>
              <p14:xfrm>
                <a:off x="5359190" y="3320850"/>
                <a:ext cx="2409480" cy="235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5019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87F61B8-CDF8-B59D-62D2-103245CF1C11}"/>
              </a:ext>
            </a:extLst>
          </p:cNvPr>
          <p:cNvGrpSpPr/>
          <p:nvPr/>
        </p:nvGrpSpPr>
        <p:grpSpPr>
          <a:xfrm>
            <a:off x="2476310" y="5219490"/>
            <a:ext cx="1035360" cy="533520"/>
            <a:chOff x="2476310" y="5219490"/>
            <a:chExt cx="10353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14:cNvPr>
                <p14:cNvContentPartPr/>
                <p14:nvPr/>
              </p14:nvContentPartPr>
              <p14:xfrm>
                <a:off x="2476310" y="5300850"/>
                <a:ext cx="757440" cy="452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67310" y="5291857"/>
                  <a:ext cx="775080" cy="4697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27A0778-6C78-AD5B-DAA2-5A7F6CEB135C}"/>
                </a:ext>
              </a:extLst>
            </p:cNvPr>
            <p:cNvGrpSpPr/>
            <p:nvPr/>
          </p:nvGrpSpPr>
          <p:grpSpPr>
            <a:xfrm>
              <a:off x="3046550" y="5219490"/>
              <a:ext cx="465120" cy="457560"/>
              <a:chOff x="3046550" y="5219490"/>
              <a:chExt cx="465120" cy="45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14:cNvPr>
                  <p14:cNvContentPartPr/>
                  <p14:nvPr/>
                </p14:nvContentPartPr>
                <p14:xfrm>
                  <a:off x="3071390" y="5259810"/>
                  <a:ext cx="440280" cy="41724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3062397" y="5250810"/>
                    <a:ext cx="457906" cy="43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14:cNvPr>
                  <p14:cNvContentPartPr/>
                  <p14:nvPr/>
                </p14:nvContentPartPr>
                <p14:xfrm>
                  <a:off x="3046550" y="5219490"/>
                  <a:ext cx="71280" cy="11664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3037550" y="5210490"/>
                    <a:ext cx="8892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14:cNvPr>
                  <p14:cNvContentPartPr/>
                  <p14:nvPr/>
                </p14:nvContentPartPr>
                <p14:xfrm>
                  <a:off x="3231590" y="5453130"/>
                  <a:ext cx="360" cy="144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3222590" y="5444130"/>
                    <a:ext cx="18000" cy="19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833A886-0D22-2108-F421-21A59621532B}"/>
              </a:ext>
            </a:extLst>
          </p:cNvPr>
          <p:cNvGrpSpPr/>
          <p:nvPr/>
        </p:nvGrpSpPr>
        <p:grpSpPr>
          <a:xfrm>
            <a:off x="850550" y="4645538"/>
            <a:ext cx="2016000" cy="1618200"/>
            <a:chOff x="850550" y="4655370"/>
            <a:chExt cx="2016000" cy="16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14:cNvPr>
                <p14:cNvContentPartPr/>
                <p14:nvPr/>
              </p14:nvContentPartPr>
              <p14:xfrm>
                <a:off x="2387390" y="4655370"/>
                <a:ext cx="64440" cy="54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78390" y="4646370"/>
                  <a:ext cx="820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3564B4-C094-9FD9-9DE5-4678C156A589}"/>
                </a:ext>
              </a:extLst>
            </p:cNvPr>
            <p:cNvGrpSpPr/>
            <p:nvPr/>
          </p:nvGrpSpPr>
          <p:grpSpPr>
            <a:xfrm>
              <a:off x="850550" y="4750050"/>
              <a:ext cx="2016000" cy="1523520"/>
              <a:chOff x="850550" y="4750050"/>
              <a:chExt cx="2016000" cy="152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14:cNvPr>
                  <p14:cNvContentPartPr/>
                  <p14:nvPr/>
                </p14:nvContentPartPr>
                <p14:xfrm>
                  <a:off x="850550" y="4772010"/>
                  <a:ext cx="1557360" cy="15015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841550" y="4763010"/>
                    <a:ext cx="1575000" cy="151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14:cNvPr>
                  <p14:cNvContentPartPr/>
                  <p14:nvPr/>
                </p14:nvContentPartPr>
                <p14:xfrm>
                  <a:off x="2355350" y="4750050"/>
                  <a:ext cx="115920" cy="5688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2346350" y="4741107"/>
                    <a:ext cx="133560" cy="744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14:cNvPr>
                  <p14:cNvContentPartPr/>
                  <p14:nvPr/>
                </p14:nvContentPartPr>
                <p14:xfrm>
                  <a:off x="2361830" y="4901970"/>
                  <a:ext cx="504720" cy="30420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2352836" y="4892970"/>
                    <a:ext cx="522347" cy="321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7AB1289-4606-CCDA-E615-B03A30799EF0}"/>
              </a:ext>
            </a:extLst>
          </p:cNvPr>
          <p:cNvGrpSpPr/>
          <p:nvPr/>
        </p:nvGrpSpPr>
        <p:grpSpPr>
          <a:xfrm>
            <a:off x="799790" y="3580770"/>
            <a:ext cx="3165480" cy="2629440"/>
            <a:chOff x="799790" y="3580770"/>
            <a:chExt cx="316548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14:cNvPr>
                <p14:cNvContentPartPr/>
                <p14:nvPr/>
              </p14:nvContentPartPr>
              <p14:xfrm>
                <a:off x="799790" y="3692010"/>
                <a:ext cx="2638080" cy="2518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078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14:cNvPr>
                <p14:cNvContentPartPr/>
                <p14:nvPr/>
              </p14:nvContentPartPr>
              <p14:xfrm>
                <a:off x="3371630" y="3678330"/>
                <a:ext cx="9900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62630" y="3669282"/>
                  <a:ext cx="11664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14:cNvPr>
                <p14:cNvContentPartPr/>
                <p14:nvPr/>
              </p14:nvContentPartPr>
              <p14:xfrm>
                <a:off x="3306110" y="3797130"/>
                <a:ext cx="659160" cy="34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29711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14:cNvPr>
                <p14:cNvContentPartPr/>
                <p14:nvPr/>
              </p14:nvContentPartPr>
              <p14:xfrm>
                <a:off x="3454070" y="3580770"/>
                <a:ext cx="84960" cy="65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45070" y="3571770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FA8394-60FB-5B56-C684-77FD724C45C7}"/>
              </a:ext>
            </a:extLst>
          </p:cNvPr>
          <p:cNvGrpSpPr/>
          <p:nvPr/>
        </p:nvGrpSpPr>
        <p:grpSpPr>
          <a:xfrm>
            <a:off x="2488190" y="3737370"/>
            <a:ext cx="3064680" cy="2058480"/>
            <a:chOff x="2514470" y="3724050"/>
            <a:chExt cx="3064680" cy="205848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8A4502E-3127-CD4E-8820-A4263F91B68A}"/>
                </a:ext>
              </a:extLst>
            </p:cNvPr>
            <p:cNvGrpSpPr/>
            <p:nvPr/>
          </p:nvGrpSpPr>
          <p:grpSpPr>
            <a:xfrm>
              <a:off x="2514470" y="3724050"/>
              <a:ext cx="1060200" cy="962280"/>
              <a:chOff x="2514470" y="3724050"/>
              <a:chExt cx="1060200" cy="9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14:cNvPr>
                  <p14:cNvContentPartPr/>
                  <p14:nvPr/>
                </p14:nvContentPartPr>
                <p14:xfrm>
                  <a:off x="2514470" y="3724410"/>
                  <a:ext cx="1010520" cy="9619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2505473" y="3715410"/>
                    <a:ext cx="1028154" cy="9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14:cNvPr>
                  <p14:cNvContentPartPr/>
                  <p14:nvPr/>
                </p14:nvContentPartPr>
                <p14:xfrm>
                  <a:off x="3479270" y="3724050"/>
                  <a:ext cx="95400" cy="608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3470270" y="3715050"/>
                    <a:ext cx="113040" cy="78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14:cNvPr>
                <p14:cNvContentPartPr/>
                <p14:nvPr/>
              </p14:nvContentPartPr>
              <p14:xfrm>
                <a:off x="3477830" y="4089090"/>
                <a:ext cx="2101320" cy="169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68830" y="408009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670C9AF-1D70-974F-450B-D3A819C85928}"/>
              </a:ext>
            </a:extLst>
          </p:cNvPr>
          <p:cNvGrpSpPr/>
          <p:nvPr/>
        </p:nvGrpSpPr>
        <p:grpSpPr>
          <a:xfrm>
            <a:off x="721310" y="2505600"/>
            <a:ext cx="4316040" cy="3717360"/>
            <a:chOff x="721310" y="2505600"/>
            <a:chExt cx="4316040" cy="37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14:cNvPr>
                <p14:cNvContentPartPr/>
                <p14:nvPr/>
              </p14:nvContentPartPr>
              <p14:xfrm>
                <a:off x="4279190" y="2755800"/>
                <a:ext cx="75816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7019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A73996F-C047-B03C-5E20-85ACCB4ECBB9}"/>
                </a:ext>
              </a:extLst>
            </p:cNvPr>
            <p:cNvGrpSpPr/>
            <p:nvPr/>
          </p:nvGrpSpPr>
          <p:grpSpPr>
            <a:xfrm>
              <a:off x="721310" y="2505600"/>
              <a:ext cx="3878280" cy="3717360"/>
              <a:chOff x="721310" y="2505600"/>
              <a:chExt cx="3878280" cy="37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14:cNvPr>
                  <p14:cNvContentPartPr/>
                  <p14:nvPr/>
                </p14:nvContentPartPr>
                <p14:xfrm>
                  <a:off x="721310" y="2579760"/>
                  <a:ext cx="3769560" cy="364320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12309" y="2570760"/>
                    <a:ext cx="3787202" cy="36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14:cNvPr>
                  <p14:cNvContentPartPr/>
                  <p14:nvPr/>
                </p14:nvContentPartPr>
                <p14:xfrm>
                  <a:off x="4444790" y="2563920"/>
                  <a:ext cx="82800" cy="6156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4435790" y="2554920"/>
                    <a:ext cx="10044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14:cNvPr>
                  <p14:cNvContentPartPr/>
                  <p14:nvPr/>
                </p14:nvContentPartPr>
                <p14:xfrm>
                  <a:off x="4539470" y="2505600"/>
                  <a:ext cx="60120" cy="572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530470" y="2496600"/>
                    <a:ext cx="7776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0471373-A27E-1EED-2385-D74C6FA7137C}"/>
              </a:ext>
            </a:extLst>
          </p:cNvPr>
          <p:cNvGrpSpPr/>
          <p:nvPr/>
        </p:nvGrpSpPr>
        <p:grpSpPr>
          <a:xfrm>
            <a:off x="2469830" y="2600280"/>
            <a:ext cx="4181400" cy="2169360"/>
            <a:chOff x="2469830" y="2600280"/>
            <a:chExt cx="4181400" cy="21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14:cNvPr>
                <p14:cNvContentPartPr/>
                <p14:nvPr/>
              </p14:nvContentPartPr>
              <p14:xfrm>
                <a:off x="2469830" y="2621520"/>
                <a:ext cx="2159640" cy="20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60831" y="261252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14:cNvPr>
                <p14:cNvContentPartPr/>
                <p14:nvPr/>
              </p14:nvContentPartPr>
              <p14:xfrm>
                <a:off x="4552790" y="2600280"/>
                <a:ext cx="111600" cy="8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43819" y="2591280"/>
                  <a:ext cx="12918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14:cNvPr>
                <p14:cNvContentPartPr/>
                <p14:nvPr/>
              </p14:nvContentPartPr>
              <p14:xfrm>
                <a:off x="4482590" y="3009600"/>
                <a:ext cx="2168640" cy="176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73590" y="300060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4606F64-1FB6-1DD1-0097-3045A2098560}"/>
              </a:ext>
            </a:extLst>
          </p:cNvPr>
          <p:cNvGrpSpPr/>
          <p:nvPr/>
        </p:nvGrpSpPr>
        <p:grpSpPr>
          <a:xfrm>
            <a:off x="3574670" y="2539440"/>
            <a:ext cx="4240080" cy="3145680"/>
            <a:chOff x="3574670" y="2539440"/>
            <a:chExt cx="4240080" cy="31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14:cNvPr>
                <p14:cNvContentPartPr/>
                <p14:nvPr/>
              </p14:nvContentPartPr>
              <p14:xfrm>
                <a:off x="3574670" y="2559960"/>
                <a:ext cx="1314720" cy="10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6566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14:cNvPr>
                <p14:cNvContentPartPr/>
                <p14:nvPr/>
              </p14:nvContentPartPr>
              <p14:xfrm>
                <a:off x="4660790" y="2539440"/>
                <a:ext cx="12528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51816" y="2530440"/>
                  <a:ext cx="142869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14:cNvPr>
                <p14:cNvContentPartPr/>
                <p14:nvPr/>
              </p14:nvContentPartPr>
              <p14:xfrm>
                <a:off x="4838270" y="2742840"/>
                <a:ext cx="2976480" cy="294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2926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A9663B8-BA14-C828-DB9C-A2A922CDD54F}"/>
              </a:ext>
            </a:extLst>
          </p:cNvPr>
          <p:cNvGrpSpPr/>
          <p:nvPr/>
        </p:nvGrpSpPr>
        <p:grpSpPr>
          <a:xfrm>
            <a:off x="5195032" y="4246412"/>
            <a:ext cx="2523037" cy="1404417"/>
            <a:chOff x="5195030" y="4246410"/>
            <a:chExt cx="2523037" cy="140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14:cNvPr>
                <p14:cNvContentPartPr/>
                <p14:nvPr/>
              </p14:nvContentPartPr>
              <p14:xfrm>
                <a:off x="5195030" y="4256130"/>
                <a:ext cx="1242000" cy="9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86030" y="4247130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14:cNvPr>
                <p14:cNvContentPartPr/>
                <p14:nvPr/>
              </p14:nvContentPartPr>
              <p14:xfrm>
                <a:off x="6267110" y="4246410"/>
                <a:ext cx="94680" cy="7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58110" y="4237410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14:cNvPr>
                <p14:cNvContentPartPr/>
                <p14:nvPr/>
              </p14:nvContentPartPr>
              <p14:xfrm>
                <a:off x="6434307" y="4377147"/>
                <a:ext cx="1283760" cy="127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25310" y="4368147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3BDAB8-2976-A880-30F5-A83CD3BF466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8"/>
                <a:ext cx="8130886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sz="4000" dirty="0"/>
                  <a:t>Dynamic Programming May Waste Work </a:t>
                </a:r>
                <a:br>
                  <a:rPr lang="en-US" sz="3600" dirty="0"/>
                </a:br>
                <a:r>
                  <a:rPr lang="en-US" sz="2800" dirty="0"/>
                  <a:t>(can’t get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for easy cases if you always visit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nodes)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23BDAB8-2976-A880-30F5-A83CD3BF46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8"/>
                <a:ext cx="8130886" cy="1325563"/>
              </a:xfrm>
              <a:blipFill>
                <a:blip r:embed="rId181"/>
                <a:stretch>
                  <a:fillRect l="-2249" r="-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672834E-0823-563E-784A-F956596B55AA}"/>
              </a:ext>
            </a:extLst>
          </p:cNvPr>
          <p:cNvGrpSpPr/>
          <p:nvPr/>
        </p:nvGrpSpPr>
        <p:grpSpPr>
          <a:xfrm>
            <a:off x="3028536" y="4118612"/>
            <a:ext cx="2618990" cy="1579737"/>
            <a:chOff x="3248677" y="4118610"/>
            <a:chExt cx="2618990" cy="15797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0873C7-3D50-092E-137D-B64C229DCDB5}"/>
                    </a:ext>
                  </a:extLst>
                </p14:cNvPr>
                <p14:cNvContentPartPr/>
                <p14:nvPr/>
              </p14:nvContentPartPr>
              <p14:xfrm>
                <a:off x="4201237" y="4251450"/>
                <a:ext cx="108720" cy="5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0873C7-3D50-092E-137D-B64C229DCD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92237" y="4242450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0AB785-983B-32CD-D4FE-590FE7D3EA18}"/>
                    </a:ext>
                  </a:extLst>
                </p14:cNvPr>
                <p14:cNvContentPartPr/>
                <p14:nvPr/>
              </p14:nvContentPartPr>
              <p14:xfrm>
                <a:off x="3248677" y="4246050"/>
                <a:ext cx="1004040" cy="948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0AB785-983B-32CD-D4FE-590FE7D3EA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39677" y="4237050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CF58E2-C217-47BD-4833-41F5A3BD4210}"/>
                    </a:ext>
                  </a:extLst>
                </p14:cNvPr>
                <p14:cNvContentPartPr/>
                <p14:nvPr/>
              </p14:nvContentPartPr>
              <p14:xfrm>
                <a:off x="4213117" y="4118610"/>
                <a:ext cx="78120" cy="66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CF58E2-C217-47BD-4833-41F5A3BD421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04075" y="4109658"/>
                  <a:ext cx="95842" cy="84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04F847-CF79-4EB9-1B70-2F35DC734FA1}"/>
                    </a:ext>
                  </a:extLst>
                </p14:cNvPr>
                <p14:cNvContentPartPr/>
                <p14:nvPr/>
              </p14:nvContentPartPr>
              <p14:xfrm>
                <a:off x="4250187" y="4354467"/>
                <a:ext cx="1617480" cy="1343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04F847-CF79-4EB9-1B70-2F35DC734FA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41547" y="4345467"/>
                  <a:ext cx="1635120" cy="136152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118880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7FAE73-8619-FF32-D9F3-53D61B34D950}"/>
              </a:ext>
            </a:extLst>
          </p:cNvPr>
          <p:cNvSpPr txBox="1"/>
          <p:nvPr/>
        </p:nvSpPr>
        <p:spPr>
          <a:xfrm>
            <a:off x="370911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2F1E4-587A-352F-04DC-BC1A6F8B0473}"/>
              </a:ext>
            </a:extLst>
          </p:cNvPr>
          <p:cNvSpPr txBox="1"/>
          <p:nvPr/>
        </p:nvSpPr>
        <p:spPr>
          <a:xfrm>
            <a:off x="1575413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68EBC-8F3B-B57A-062A-4A147461EC5A}"/>
              </a:ext>
            </a:extLst>
          </p:cNvPr>
          <p:cNvSpPr txBox="1"/>
          <p:nvPr/>
        </p:nvSpPr>
        <p:spPr>
          <a:xfrm>
            <a:off x="2502628" y="634902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90330-C5EF-8C4D-8853-7DEF04050AF8}"/>
              </a:ext>
            </a:extLst>
          </p:cNvPr>
          <p:cNvSpPr txBox="1"/>
          <p:nvPr/>
        </p:nvSpPr>
        <p:spPr>
          <a:xfrm>
            <a:off x="3581742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34881-7E81-F3D2-E18A-4615D1B06579}"/>
              </a:ext>
            </a:extLst>
          </p:cNvPr>
          <p:cNvSpPr txBox="1"/>
          <p:nvPr/>
        </p:nvSpPr>
        <p:spPr>
          <a:xfrm>
            <a:off x="4735973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3A22-C35B-A38F-B0C6-9E0EE72E385E}"/>
              </a:ext>
            </a:extLst>
          </p:cNvPr>
          <p:cNvSpPr txBox="1"/>
          <p:nvPr/>
        </p:nvSpPr>
        <p:spPr>
          <a:xfrm>
            <a:off x="5755614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FAE88-EE25-FD26-71B3-524671088578}"/>
              </a:ext>
            </a:extLst>
          </p:cNvPr>
          <p:cNvSpPr txBox="1"/>
          <p:nvPr/>
        </p:nvSpPr>
        <p:spPr>
          <a:xfrm>
            <a:off x="6891217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FD6B-1459-E50E-3733-31AC8B16E1DB}"/>
              </a:ext>
            </a:extLst>
          </p:cNvPr>
          <p:cNvSpPr txBox="1"/>
          <p:nvPr/>
        </p:nvSpPr>
        <p:spPr>
          <a:xfrm>
            <a:off x="7838794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97B70-35B3-42AA-B6F4-0957F9C8668C}"/>
              </a:ext>
            </a:extLst>
          </p:cNvPr>
          <p:cNvGrpSpPr/>
          <p:nvPr/>
        </p:nvGrpSpPr>
        <p:grpSpPr>
          <a:xfrm>
            <a:off x="766670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B6522-AC21-6169-E996-4FDB5D14831B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90256B-1856-AA29-4062-08AF0EDEFF6F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580D0A-5DDE-28F3-7AB9-6207A84681D7}"/>
              </a:ext>
            </a:extLst>
          </p:cNvPr>
          <p:cNvGrpSpPr/>
          <p:nvPr/>
        </p:nvGrpSpPr>
        <p:grpSpPr>
          <a:xfrm>
            <a:off x="1936310" y="5732850"/>
            <a:ext cx="969840" cy="537480"/>
            <a:chOff x="1936310" y="5732850"/>
            <a:chExt cx="9698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14:cNvPr>
                <p14:cNvContentPartPr/>
                <p14:nvPr/>
              </p14:nvContentPartPr>
              <p14:xfrm>
                <a:off x="2381630" y="5732850"/>
                <a:ext cx="69120" cy="6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72630" y="5723850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14:cNvPr>
                <p14:cNvContentPartPr/>
                <p14:nvPr/>
              </p14:nvContentPartPr>
              <p14:xfrm>
                <a:off x="1936310" y="5841210"/>
                <a:ext cx="475560" cy="42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730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14:cNvPr>
                <p14:cNvContentPartPr/>
                <p14:nvPr/>
              </p14:nvContentPartPr>
              <p14:xfrm>
                <a:off x="2352470" y="5826450"/>
                <a:ext cx="13572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3470" y="581745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14:cNvPr>
                <p14:cNvContentPartPr/>
                <p14:nvPr/>
              </p14:nvContentPartPr>
              <p14:xfrm>
                <a:off x="2393510" y="5924370"/>
                <a:ext cx="51264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8451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1DF255-4587-F8AE-92B2-3739741648B3}"/>
              </a:ext>
            </a:extLst>
          </p:cNvPr>
          <p:cNvGrpSpPr/>
          <p:nvPr/>
        </p:nvGrpSpPr>
        <p:grpSpPr>
          <a:xfrm>
            <a:off x="3003350" y="5734290"/>
            <a:ext cx="987480" cy="565920"/>
            <a:chOff x="3003350" y="5734290"/>
            <a:chExt cx="9874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14:cNvPr>
                <p14:cNvContentPartPr/>
                <p14:nvPr/>
              </p14:nvContentPartPr>
              <p14:xfrm>
                <a:off x="3456950" y="5734290"/>
                <a:ext cx="74880" cy="6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7950" y="5725341"/>
                  <a:ext cx="9252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14:cNvPr>
                <p14:cNvContentPartPr/>
                <p14:nvPr/>
              </p14:nvContentPartPr>
              <p14:xfrm>
                <a:off x="3003350" y="5852370"/>
                <a:ext cx="480600" cy="42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9435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14:cNvPr>
                <p14:cNvContentPartPr/>
                <p14:nvPr/>
              </p14:nvContentPartPr>
              <p14:xfrm>
                <a:off x="3409430" y="5849490"/>
                <a:ext cx="135720" cy="5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00430" y="5840490"/>
                  <a:ext cx="15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14:cNvPr>
                <p14:cNvContentPartPr/>
                <p14:nvPr/>
              </p14:nvContentPartPr>
              <p14:xfrm>
                <a:off x="3473150" y="5924010"/>
                <a:ext cx="517680" cy="37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6415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B8F404E-52A6-F1C9-B863-AF53899A3CDF}"/>
              </a:ext>
            </a:extLst>
          </p:cNvPr>
          <p:cNvGrpSpPr/>
          <p:nvPr/>
        </p:nvGrpSpPr>
        <p:grpSpPr>
          <a:xfrm>
            <a:off x="1879430" y="5192980"/>
            <a:ext cx="1548720" cy="1049040"/>
            <a:chOff x="1879430" y="5192980"/>
            <a:chExt cx="154872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14:cNvPr>
                <p14:cNvContentPartPr/>
                <p14:nvPr/>
              </p14:nvContentPartPr>
              <p14:xfrm>
                <a:off x="2876270" y="5291490"/>
                <a:ext cx="137880" cy="5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67246" y="5282490"/>
                  <a:ext cx="155566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14:cNvPr>
                <p14:cNvContentPartPr/>
                <p14:nvPr/>
              </p14:nvContentPartPr>
              <p14:xfrm>
                <a:off x="2914070" y="5192980"/>
                <a:ext cx="77760" cy="6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5070" y="5183980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14:cNvPr>
                <p14:cNvContentPartPr/>
                <p14:nvPr/>
              </p14:nvContentPartPr>
              <p14:xfrm>
                <a:off x="1879430" y="5300260"/>
                <a:ext cx="1063440" cy="9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043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14:cNvPr>
                <p14:cNvContentPartPr/>
                <p14:nvPr/>
              </p14:nvContentPartPr>
              <p14:xfrm>
                <a:off x="2920550" y="5410060"/>
                <a:ext cx="507600" cy="34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1154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EB25A4-1FE3-ACC5-3B1B-CFC18EC61D29}"/>
              </a:ext>
            </a:extLst>
          </p:cNvPr>
          <p:cNvGrpSpPr/>
          <p:nvPr/>
        </p:nvGrpSpPr>
        <p:grpSpPr>
          <a:xfrm>
            <a:off x="5155790" y="5738610"/>
            <a:ext cx="1007280" cy="547920"/>
            <a:chOff x="5155790" y="5738610"/>
            <a:chExt cx="100728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14:cNvPr>
                <p14:cNvContentPartPr/>
                <p14:nvPr/>
              </p14:nvContentPartPr>
              <p14:xfrm>
                <a:off x="5155790" y="5851290"/>
                <a:ext cx="480960" cy="43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4678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A01B536-FDB8-918C-4BD4-48E555B3A20F}"/>
                </a:ext>
              </a:extLst>
            </p:cNvPr>
            <p:cNvGrpSpPr/>
            <p:nvPr/>
          </p:nvGrpSpPr>
          <p:grpSpPr>
            <a:xfrm>
              <a:off x="5584190" y="5738610"/>
              <a:ext cx="578880" cy="526320"/>
              <a:chOff x="5584190" y="5738610"/>
              <a:chExt cx="578880" cy="52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14:cNvPr>
                  <p14:cNvContentPartPr/>
                  <p14:nvPr/>
                </p14:nvContentPartPr>
                <p14:xfrm>
                  <a:off x="5619110" y="5738610"/>
                  <a:ext cx="65880" cy="5904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610110" y="5729610"/>
                    <a:ext cx="8352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14:cNvPr>
                  <p14:cNvContentPartPr/>
                  <p14:nvPr/>
                </p14:nvContentPartPr>
                <p14:xfrm>
                  <a:off x="5584190" y="5843730"/>
                  <a:ext cx="115200" cy="44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575190" y="5834730"/>
                    <a:ext cx="1328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14:cNvPr>
                  <p14:cNvContentPartPr/>
                  <p14:nvPr/>
                </p14:nvContentPartPr>
                <p14:xfrm>
                  <a:off x="5606870" y="5962170"/>
                  <a:ext cx="556200" cy="302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597870" y="5953170"/>
                    <a:ext cx="573840" cy="320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CA8CDF-5A69-AF35-F380-CD9EF1A5D48F}"/>
              </a:ext>
            </a:extLst>
          </p:cNvPr>
          <p:cNvGrpSpPr/>
          <p:nvPr/>
        </p:nvGrpSpPr>
        <p:grpSpPr>
          <a:xfrm>
            <a:off x="7314710" y="5734290"/>
            <a:ext cx="985320" cy="552240"/>
            <a:chOff x="7314710" y="5734290"/>
            <a:chExt cx="9853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14:cNvPr>
                <p14:cNvContentPartPr/>
                <p14:nvPr/>
              </p14:nvContentPartPr>
              <p14:xfrm>
                <a:off x="7766510" y="5734290"/>
                <a:ext cx="76320" cy="6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57552" y="5725290"/>
                  <a:ext cx="93877" cy="79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052DF7B-7DA5-568C-2DB2-C9B8B11614EF}"/>
                </a:ext>
              </a:extLst>
            </p:cNvPr>
            <p:cNvGrpSpPr/>
            <p:nvPr/>
          </p:nvGrpSpPr>
          <p:grpSpPr>
            <a:xfrm>
              <a:off x="7314710" y="5845170"/>
              <a:ext cx="985320" cy="441360"/>
              <a:chOff x="7314710" y="5845170"/>
              <a:chExt cx="985320" cy="44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14:cNvPr>
                  <p14:cNvContentPartPr/>
                  <p14:nvPr/>
                </p14:nvContentPartPr>
                <p14:xfrm>
                  <a:off x="7314710" y="5845170"/>
                  <a:ext cx="490680" cy="4413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05710" y="5836177"/>
                    <a:ext cx="508320" cy="458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14:cNvPr>
                  <p14:cNvContentPartPr/>
                  <p14:nvPr/>
                </p14:nvContentPartPr>
                <p14:xfrm>
                  <a:off x="7740230" y="5848770"/>
                  <a:ext cx="117720" cy="378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731230" y="5839770"/>
                    <a:ext cx="13536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14:cNvPr>
                  <p14:cNvContentPartPr/>
                  <p14:nvPr/>
                </p14:nvContentPartPr>
                <p14:xfrm>
                  <a:off x="7803590" y="5924370"/>
                  <a:ext cx="496440" cy="342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794597" y="5915370"/>
                    <a:ext cx="514067" cy="36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B7FE09-5E5C-68AB-FE37-4DEFE992C37A}"/>
              </a:ext>
            </a:extLst>
          </p:cNvPr>
          <p:cNvGrpSpPr/>
          <p:nvPr/>
        </p:nvGrpSpPr>
        <p:grpSpPr>
          <a:xfrm>
            <a:off x="6248030" y="5197890"/>
            <a:ext cx="1510920" cy="1088640"/>
            <a:chOff x="6248030" y="5197890"/>
            <a:chExt cx="151092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14:cNvPr>
                <p14:cNvContentPartPr/>
                <p14:nvPr/>
              </p14:nvContentPartPr>
              <p14:xfrm>
                <a:off x="7225070" y="5197890"/>
                <a:ext cx="75240" cy="6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16027" y="5188890"/>
                  <a:ext cx="92965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8D64E81-C0B2-E4EF-61E9-81046A4E929A}"/>
                </a:ext>
              </a:extLst>
            </p:cNvPr>
            <p:cNvGrpSpPr/>
            <p:nvPr/>
          </p:nvGrpSpPr>
          <p:grpSpPr>
            <a:xfrm>
              <a:off x="6248030" y="5297610"/>
              <a:ext cx="1510920" cy="988920"/>
              <a:chOff x="6248030" y="5297610"/>
              <a:chExt cx="151092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14:cNvPr>
                  <p14:cNvContentPartPr/>
                  <p14:nvPr/>
                </p14:nvContentPartPr>
                <p14:xfrm>
                  <a:off x="6248030" y="5335770"/>
                  <a:ext cx="1017000" cy="9507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6239027" y="5326770"/>
                    <a:ext cx="1034646" cy="9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14:cNvPr>
                  <p14:cNvContentPartPr/>
                  <p14:nvPr/>
                </p14:nvContentPartPr>
                <p14:xfrm>
                  <a:off x="7218230" y="5297610"/>
                  <a:ext cx="117720" cy="558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209202" y="5288610"/>
                    <a:ext cx="135414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14:cNvPr>
                  <p14:cNvContentPartPr/>
                  <p14:nvPr/>
                </p14:nvContentPartPr>
                <p14:xfrm>
                  <a:off x="7244870" y="5429010"/>
                  <a:ext cx="514080" cy="286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235870" y="5420010"/>
                    <a:ext cx="53172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B04770-09C7-2F39-9668-9432AF4C89BC}"/>
              </a:ext>
            </a:extLst>
          </p:cNvPr>
          <p:cNvGrpSpPr/>
          <p:nvPr/>
        </p:nvGrpSpPr>
        <p:grpSpPr>
          <a:xfrm>
            <a:off x="4095590" y="5194650"/>
            <a:ext cx="1501920" cy="1072800"/>
            <a:chOff x="4095590" y="5194650"/>
            <a:chExt cx="1501920" cy="10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14:cNvPr>
                <p14:cNvContentPartPr/>
                <p14:nvPr/>
              </p14:nvContentPartPr>
              <p14:xfrm>
                <a:off x="5077310" y="5194650"/>
                <a:ext cx="73080" cy="6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68310" y="5185650"/>
                  <a:ext cx="90720" cy="83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5D5DB9D-C276-A89E-F07E-A4F69323B538}"/>
                </a:ext>
              </a:extLst>
            </p:cNvPr>
            <p:cNvGrpSpPr/>
            <p:nvPr/>
          </p:nvGrpSpPr>
          <p:grpSpPr>
            <a:xfrm>
              <a:off x="4095590" y="5299770"/>
              <a:ext cx="1501920" cy="967680"/>
              <a:chOff x="4095590" y="5299770"/>
              <a:chExt cx="1501920" cy="9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14:cNvPr>
                  <p14:cNvContentPartPr/>
                  <p14:nvPr/>
                </p14:nvContentPartPr>
                <p14:xfrm>
                  <a:off x="4095590" y="5310930"/>
                  <a:ext cx="997560" cy="95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86593" y="5301930"/>
                    <a:ext cx="1015194" cy="9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14:cNvPr>
                  <p14:cNvContentPartPr/>
                  <p14:nvPr/>
                </p14:nvContentPartPr>
                <p14:xfrm>
                  <a:off x="5041310" y="5299770"/>
                  <a:ext cx="143640" cy="370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032310" y="5290770"/>
                    <a:ext cx="16128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14:cNvPr>
                  <p14:cNvContentPartPr/>
                  <p14:nvPr/>
                </p14:nvContentPartPr>
                <p14:xfrm>
                  <a:off x="5060390" y="5429010"/>
                  <a:ext cx="537120" cy="2919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051390" y="5420010"/>
                    <a:ext cx="554760" cy="30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8674FE1-4755-F863-7F54-72390DD6F685}"/>
              </a:ext>
            </a:extLst>
          </p:cNvPr>
          <p:cNvGrpSpPr/>
          <p:nvPr/>
        </p:nvGrpSpPr>
        <p:grpSpPr>
          <a:xfrm>
            <a:off x="5111510" y="4660410"/>
            <a:ext cx="2074680" cy="1588320"/>
            <a:chOff x="5111510" y="4660410"/>
            <a:chExt cx="2074680" cy="15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14:cNvPr>
                <p14:cNvContentPartPr/>
                <p14:nvPr/>
              </p14:nvContentPartPr>
              <p14:xfrm>
                <a:off x="6711710" y="4775250"/>
                <a:ext cx="13752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02710" y="4766250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14:cNvPr>
                <p14:cNvContentPartPr/>
                <p14:nvPr/>
              </p14:nvContentPartPr>
              <p14:xfrm>
                <a:off x="5111510" y="4786770"/>
                <a:ext cx="1652400" cy="14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0251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14:cNvPr>
                <p14:cNvContentPartPr/>
                <p14:nvPr/>
              </p14:nvContentPartPr>
              <p14:xfrm>
                <a:off x="6768950" y="4946250"/>
                <a:ext cx="417240" cy="22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5995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14:cNvPr>
                <p14:cNvContentPartPr/>
                <p14:nvPr/>
              </p14:nvContentPartPr>
              <p14:xfrm>
                <a:off x="6684350" y="4660410"/>
                <a:ext cx="90360" cy="64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75350" y="4651410"/>
                  <a:ext cx="1080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025E5FC-1A51-C42C-C095-F3BA9E0E3B2F}"/>
              </a:ext>
            </a:extLst>
          </p:cNvPr>
          <p:cNvGrpSpPr/>
          <p:nvPr/>
        </p:nvGrpSpPr>
        <p:grpSpPr>
          <a:xfrm>
            <a:off x="4038350" y="4120770"/>
            <a:ext cx="2620440" cy="2102400"/>
            <a:chOff x="4038350" y="4120770"/>
            <a:chExt cx="2620440" cy="21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14:cNvPr>
                <p14:cNvContentPartPr/>
                <p14:nvPr/>
              </p14:nvContentPartPr>
              <p14:xfrm>
                <a:off x="4038350" y="4275570"/>
                <a:ext cx="2097360" cy="19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9350" y="4266570"/>
                  <a:ext cx="2115000" cy="19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14:cNvPr>
                <p14:cNvContentPartPr/>
                <p14:nvPr/>
              </p14:nvContentPartPr>
              <p14:xfrm>
                <a:off x="6057590" y="4374930"/>
                <a:ext cx="601200" cy="28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48590" y="4365930"/>
                  <a:ext cx="618840" cy="29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E4E99D5-1DB2-33C0-156E-07BA55C82C0B}"/>
                </a:ext>
              </a:extLst>
            </p:cNvPr>
            <p:cNvGrpSpPr/>
            <p:nvPr/>
          </p:nvGrpSpPr>
          <p:grpSpPr>
            <a:xfrm>
              <a:off x="6102230" y="4120770"/>
              <a:ext cx="128520" cy="160560"/>
              <a:chOff x="6102230" y="4120770"/>
              <a:chExt cx="12852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14:cNvPr>
                  <p14:cNvContentPartPr/>
                  <p14:nvPr/>
                </p14:nvContentPartPr>
                <p14:xfrm>
                  <a:off x="6133910" y="4235970"/>
                  <a:ext cx="31320" cy="4428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124910" y="4226970"/>
                    <a:ext cx="48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14:cNvPr>
                  <p14:cNvContentPartPr/>
                  <p14:nvPr/>
                </p14:nvContentPartPr>
                <p14:xfrm>
                  <a:off x="6102230" y="4225170"/>
                  <a:ext cx="123120" cy="5616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093256" y="4216112"/>
                    <a:ext cx="140709" cy="73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14:cNvPr>
                  <p14:cNvContentPartPr/>
                  <p14:nvPr/>
                </p14:nvContentPartPr>
                <p14:xfrm>
                  <a:off x="6145790" y="4120770"/>
                  <a:ext cx="84960" cy="712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136790" y="4111770"/>
                    <a:ext cx="10260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AB63419-0F14-3FC0-2233-D04F33E01AA5}"/>
              </a:ext>
            </a:extLst>
          </p:cNvPr>
          <p:cNvGrpSpPr/>
          <p:nvPr/>
        </p:nvGrpSpPr>
        <p:grpSpPr>
          <a:xfrm>
            <a:off x="2940710" y="3040770"/>
            <a:ext cx="3761280" cy="2122200"/>
            <a:chOff x="2940710" y="3040770"/>
            <a:chExt cx="3761280" cy="21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14:cNvPr>
                <p14:cNvContentPartPr/>
                <p14:nvPr/>
              </p14:nvContentPartPr>
              <p14:xfrm>
                <a:off x="5009990" y="3171090"/>
                <a:ext cx="11124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00990" y="3162134"/>
                  <a:ext cx="12888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14:cNvPr>
                <p14:cNvContentPartPr/>
                <p14:nvPr/>
              </p14:nvContentPartPr>
              <p14:xfrm>
                <a:off x="4940150" y="3326970"/>
                <a:ext cx="1761840" cy="127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3115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14:cNvPr>
                <p14:cNvContentPartPr/>
                <p14:nvPr/>
              </p14:nvContentPartPr>
              <p14:xfrm>
                <a:off x="2940710" y="3189810"/>
                <a:ext cx="2134800" cy="197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3171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14:cNvPr>
                <p14:cNvContentPartPr/>
                <p14:nvPr/>
              </p14:nvContentPartPr>
              <p14:xfrm>
                <a:off x="5080910" y="3040770"/>
                <a:ext cx="69480" cy="65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71956" y="3031770"/>
                  <a:ext cx="87029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F2D5AA-FDC3-C68C-16BB-79C12FCC7393}"/>
              </a:ext>
            </a:extLst>
          </p:cNvPr>
          <p:cNvGrpSpPr/>
          <p:nvPr/>
        </p:nvGrpSpPr>
        <p:grpSpPr>
          <a:xfrm>
            <a:off x="4108190" y="3185130"/>
            <a:ext cx="3660480" cy="2495160"/>
            <a:chOff x="4108190" y="3185130"/>
            <a:chExt cx="3660480" cy="24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14:cNvPr>
                <p14:cNvContentPartPr/>
                <p14:nvPr/>
              </p14:nvContentPartPr>
              <p14:xfrm>
                <a:off x="5193590" y="3185130"/>
                <a:ext cx="6372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84590" y="3176130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14:cNvPr>
                <p14:cNvContentPartPr/>
                <p14:nvPr/>
              </p14:nvContentPartPr>
              <p14:xfrm>
                <a:off x="4108190" y="3202770"/>
                <a:ext cx="1283040" cy="93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9919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14:cNvPr>
                <p14:cNvContentPartPr/>
                <p14:nvPr/>
              </p14:nvContentPartPr>
              <p14:xfrm>
                <a:off x="5359190" y="3320850"/>
                <a:ext cx="2409480" cy="235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5019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87F61B8-CDF8-B59D-62D2-103245CF1C11}"/>
              </a:ext>
            </a:extLst>
          </p:cNvPr>
          <p:cNvGrpSpPr/>
          <p:nvPr/>
        </p:nvGrpSpPr>
        <p:grpSpPr>
          <a:xfrm>
            <a:off x="2476310" y="5219490"/>
            <a:ext cx="1035360" cy="533520"/>
            <a:chOff x="2476310" y="5219490"/>
            <a:chExt cx="10353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14:cNvPr>
                <p14:cNvContentPartPr/>
                <p14:nvPr/>
              </p14:nvContentPartPr>
              <p14:xfrm>
                <a:off x="2476310" y="5300850"/>
                <a:ext cx="757440" cy="452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67310" y="5291857"/>
                  <a:ext cx="775080" cy="4697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27A0778-6C78-AD5B-DAA2-5A7F6CEB135C}"/>
                </a:ext>
              </a:extLst>
            </p:cNvPr>
            <p:cNvGrpSpPr/>
            <p:nvPr/>
          </p:nvGrpSpPr>
          <p:grpSpPr>
            <a:xfrm>
              <a:off x="3046550" y="5219490"/>
              <a:ext cx="465120" cy="457560"/>
              <a:chOff x="3046550" y="5219490"/>
              <a:chExt cx="465120" cy="45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14:cNvPr>
                  <p14:cNvContentPartPr/>
                  <p14:nvPr/>
                </p14:nvContentPartPr>
                <p14:xfrm>
                  <a:off x="3071390" y="5259810"/>
                  <a:ext cx="440280" cy="41724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3062397" y="5250810"/>
                    <a:ext cx="457906" cy="43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14:cNvPr>
                  <p14:cNvContentPartPr/>
                  <p14:nvPr/>
                </p14:nvContentPartPr>
                <p14:xfrm>
                  <a:off x="3046550" y="5219490"/>
                  <a:ext cx="71280" cy="11664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3037550" y="5210490"/>
                    <a:ext cx="8892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14:cNvPr>
                  <p14:cNvContentPartPr/>
                  <p14:nvPr/>
                </p14:nvContentPartPr>
                <p14:xfrm>
                  <a:off x="3231590" y="5453130"/>
                  <a:ext cx="360" cy="144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3222590" y="5444130"/>
                    <a:ext cx="18000" cy="19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833A886-0D22-2108-F421-21A59621532B}"/>
              </a:ext>
            </a:extLst>
          </p:cNvPr>
          <p:cNvGrpSpPr/>
          <p:nvPr/>
        </p:nvGrpSpPr>
        <p:grpSpPr>
          <a:xfrm>
            <a:off x="850550" y="4645538"/>
            <a:ext cx="2016000" cy="1618200"/>
            <a:chOff x="850550" y="4655370"/>
            <a:chExt cx="2016000" cy="16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14:cNvPr>
                <p14:cNvContentPartPr/>
                <p14:nvPr/>
              </p14:nvContentPartPr>
              <p14:xfrm>
                <a:off x="2387390" y="4655370"/>
                <a:ext cx="64440" cy="54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78390" y="4646370"/>
                  <a:ext cx="820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3564B4-C094-9FD9-9DE5-4678C156A589}"/>
                </a:ext>
              </a:extLst>
            </p:cNvPr>
            <p:cNvGrpSpPr/>
            <p:nvPr/>
          </p:nvGrpSpPr>
          <p:grpSpPr>
            <a:xfrm>
              <a:off x="850550" y="4750050"/>
              <a:ext cx="2016000" cy="1523520"/>
              <a:chOff x="850550" y="4750050"/>
              <a:chExt cx="2016000" cy="152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14:cNvPr>
                  <p14:cNvContentPartPr/>
                  <p14:nvPr/>
                </p14:nvContentPartPr>
                <p14:xfrm>
                  <a:off x="850550" y="4772010"/>
                  <a:ext cx="1557360" cy="15015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841550" y="4763010"/>
                    <a:ext cx="1575000" cy="151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14:cNvPr>
                  <p14:cNvContentPartPr/>
                  <p14:nvPr/>
                </p14:nvContentPartPr>
                <p14:xfrm>
                  <a:off x="2355350" y="4750050"/>
                  <a:ext cx="115920" cy="5688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2346350" y="4741107"/>
                    <a:ext cx="133560" cy="744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14:cNvPr>
                  <p14:cNvContentPartPr/>
                  <p14:nvPr/>
                </p14:nvContentPartPr>
                <p14:xfrm>
                  <a:off x="2361830" y="4901970"/>
                  <a:ext cx="504720" cy="30420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2352836" y="4892970"/>
                    <a:ext cx="522347" cy="321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7AB1289-4606-CCDA-E615-B03A30799EF0}"/>
              </a:ext>
            </a:extLst>
          </p:cNvPr>
          <p:cNvGrpSpPr/>
          <p:nvPr/>
        </p:nvGrpSpPr>
        <p:grpSpPr>
          <a:xfrm>
            <a:off x="799790" y="3580770"/>
            <a:ext cx="3165480" cy="2629440"/>
            <a:chOff x="799790" y="3580770"/>
            <a:chExt cx="316548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14:cNvPr>
                <p14:cNvContentPartPr/>
                <p14:nvPr/>
              </p14:nvContentPartPr>
              <p14:xfrm>
                <a:off x="799790" y="3692010"/>
                <a:ext cx="2638080" cy="2518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078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14:cNvPr>
                <p14:cNvContentPartPr/>
                <p14:nvPr/>
              </p14:nvContentPartPr>
              <p14:xfrm>
                <a:off x="3371630" y="3678330"/>
                <a:ext cx="9900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62630" y="3669282"/>
                  <a:ext cx="11664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14:cNvPr>
                <p14:cNvContentPartPr/>
                <p14:nvPr/>
              </p14:nvContentPartPr>
              <p14:xfrm>
                <a:off x="3306110" y="3797130"/>
                <a:ext cx="659160" cy="34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29711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14:cNvPr>
                <p14:cNvContentPartPr/>
                <p14:nvPr/>
              </p14:nvContentPartPr>
              <p14:xfrm>
                <a:off x="3454070" y="3580770"/>
                <a:ext cx="84960" cy="65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45070" y="3571770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FA8394-60FB-5B56-C684-77FD724C45C7}"/>
              </a:ext>
            </a:extLst>
          </p:cNvPr>
          <p:cNvGrpSpPr/>
          <p:nvPr/>
        </p:nvGrpSpPr>
        <p:grpSpPr>
          <a:xfrm>
            <a:off x="2488190" y="3737370"/>
            <a:ext cx="3064680" cy="2058480"/>
            <a:chOff x="2514470" y="3724050"/>
            <a:chExt cx="3064680" cy="205848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8A4502E-3127-CD4E-8820-A4263F91B68A}"/>
                </a:ext>
              </a:extLst>
            </p:cNvPr>
            <p:cNvGrpSpPr/>
            <p:nvPr/>
          </p:nvGrpSpPr>
          <p:grpSpPr>
            <a:xfrm>
              <a:off x="2514470" y="3724050"/>
              <a:ext cx="1060200" cy="962280"/>
              <a:chOff x="2514470" y="3724050"/>
              <a:chExt cx="1060200" cy="9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14:cNvPr>
                  <p14:cNvContentPartPr/>
                  <p14:nvPr/>
                </p14:nvContentPartPr>
                <p14:xfrm>
                  <a:off x="2514470" y="3724410"/>
                  <a:ext cx="1010520" cy="9619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2505473" y="3715410"/>
                    <a:ext cx="1028154" cy="9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14:cNvPr>
                  <p14:cNvContentPartPr/>
                  <p14:nvPr/>
                </p14:nvContentPartPr>
                <p14:xfrm>
                  <a:off x="3479270" y="3724050"/>
                  <a:ext cx="95400" cy="608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3470270" y="3715050"/>
                    <a:ext cx="113040" cy="78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14:cNvPr>
                <p14:cNvContentPartPr/>
                <p14:nvPr/>
              </p14:nvContentPartPr>
              <p14:xfrm>
                <a:off x="3477830" y="4089090"/>
                <a:ext cx="2101320" cy="169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68830" y="408009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670C9AF-1D70-974F-450B-D3A819C85928}"/>
              </a:ext>
            </a:extLst>
          </p:cNvPr>
          <p:cNvGrpSpPr/>
          <p:nvPr/>
        </p:nvGrpSpPr>
        <p:grpSpPr>
          <a:xfrm>
            <a:off x="721310" y="2505600"/>
            <a:ext cx="4316040" cy="3717360"/>
            <a:chOff x="721310" y="2505600"/>
            <a:chExt cx="4316040" cy="37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14:cNvPr>
                <p14:cNvContentPartPr/>
                <p14:nvPr/>
              </p14:nvContentPartPr>
              <p14:xfrm>
                <a:off x="4279190" y="2755800"/>
                <a:ext cx="75816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7019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A73996F-C047-B03C-5E20-85ACCB4ECBB9}"/>
                </a:ext>
              </a:extLst>
            </p:cNvPr>
            <p:cNvGrpSpPr/>
            <p:nvPr/>
          </p:nvGrpSpPr>
          <p:grpSpPr>
            <a:xfrm>
              <a:off x="721310" y="2505600"/>
              <a:ext cx="3878280" cy="3717360"/>
              <a:chOff x="721310" y="2505600"/>
              <a:chExt cx="3878280" cy="37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14:cNvPr>
                  <p14:cNvContentPartPr/>
                  <p14:nvPr/>
                </p14:nvContentPartPr>
                <p14:xfrm>
                  <a:off x="721310" y="2579760"/>
                  <a:ext cx="3769560" cy="364320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12309" y="2570760"/>
                    <a:ext cx="3787202" cy="36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14:cNvPr>
                  <p14:cNvContentPartPr/>
                  <p14:nvPr/>
                </p14:nvContentPartPr>
                <p14:xfrm>
                  <a:off x="4444790" y="2563920"/>
                  <a:ext cx="82800" cy="6156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4435790" y="2554920"/>
                    <a:ext cx="10044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14:cNvPr>
                  <p14:cNvContentPartPr/>
                  <p14:nvPr/>
                </p14:nvContentPartPr>
                <p14:xfrm>
                  <a:off x="4539470" y="2505600"/>
                  <a:ext cx="60120" cy="572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530470" y="2496600"/>
                    <a:ext cx="7776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0471373-A27E-1EED-2385-D74C6FA7137C}"/>
              </a:ext>
            </a:extLst>
          </p:cNvPr>
          <p:cNvGrpSpPr/>
          <p:nvPr/>
        </p:nvGrpSpPr>
        <p:grpSpPr>
          <a:xfrm>
            <a:off x="2469830" y="2600280"/>
            <a:ext cx="4181400" cy="2169360"/>
            <a:chOff x="2469830" y="2600280"/>
            <a:chExt cx="4181400" cy="21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14:cNvPr>
                <p14:cNvContentPartPr/>
                <p14:nvPr/>
              </p14:nvContentPartPr>
              <p14:xfrm>
                <a:off x="2469830" y="2621520"/>
                <a:ext cx="2159640" cy="20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60831" y="261252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14:cNvPr>
                <p14:cNvContentPartPr/>
                <p14:nvPr/>
              </p14:nvContentPartPr>
              <p14:xfrm>
                <a:off x="4552790" y="2600280"/>
                <a:ext cx="111600" cy="8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43819" y="2591280"/>
                  <a:ext cx="12918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14:cNvPr>
                <p14:cNvContentPartPr/>
                <p14:nvPr/>
              </p14:nvContentPartPr>
              <p14:xfrm>
                <a:off x="4482590" y="3009600"/>
                <a:ext cx="2168640" cy="176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73590" y="300060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4606F64-1FB6-1DD1-0097-3045A2098560}"/>
              </a:ext>
            </a:extLst>
          </p:cNvPr>
          <p:cNvGrpSpPr/>
          <p:nvPr/>
        </p:nvGrpSpPr>
        <p:grpSpPr>
          <a:xfrm>
            <a:off x="3574670" y="2539440"/>
            <a:ext cx="4240080" cy="3145680"/>
            <a:chOff x="3574670" y="2539440"/>
            <a:chExt cx="4240080" cy="31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14:cNvPr>
                <p14:cNvContentPartPr/>
                <p14:nvPr/>
              </p14:nvContentPartPr>
              <p14:xfrm>
                <a:off x="3574670" y="2559960"/>
                <a:ext cx="1314720" cy="10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6566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14:cNvPr>
                <p14:cNvContentPartPr/>
                <p14:nvPr/>
              </p14:nvContentPartPr>
              <p14:xfrm>
                <a:off x="4660790" y="2539440"/>
                <a:ext cx="12528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51816" y="2530440"/>
                  <a:ext cx="142869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14:cNvPr>
                <p14:cNvContentPartPr/>
                <p14:nvPr/>
              </p14:nvContentPartPr>
              <p14:xfrm>
                <a:off x="4838270" y="2742840"/>
                <a:ext cx="2976480" cy="294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2926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A9663B8-BA14-C828-DB9C-A2A922CDD54F}"/>
              </a:ext>
            </a:extLst>
          </p:cNvPr>
          <p:cNvGrpSpPr/>
          <p:nvPr/>
        </p:nvGrpSpPr>
        <p:grpSpPr>
          <a:xfrm>
            <a:off x="5195032" y="4246412"/>
            <a:ext cx="2523037" cy="1404417"/>
            <a:chOff x="5195030" y="4246410"/>
            <a:chExt cx="2523037" cy="140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14:cNvPr>
                <p14:cNvContentPartPr/>
                <p14:nvPr/>
              </p14:nvContentPartPr>
              <p14:xfrm>
                <a:off x="5195030" y="4256130"/>
                <a:ext cx="1242000" cy="9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86030" y="4247130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14:cNvPr>
                <p14:cNvContentPartPr/>
                <p14:nvPr/>
              </p14:nvContentPartPr>
              <p14:xfrm>
                <a:off x="6267110" y="4246410"/>
                <a:ext cx="94680" cy="7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58110" y="4237410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14:cNvPr>
                <p14:cNvContentPartPr/>
                <p14:nvPr/>
              </p14:nvContentPartPr>
              <p14:xfrm>
                <a:off x="6434307" y="4377147"/>
                <a:ext cx="1283760" cy="127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25310" y="4368147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BDAB8-2976-A880-30F5-A83CD3BF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83439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Prioritized Agenda-Based Deduction</a:t>
            </a:r>
            <a:br>
              <a:rPr lang="en-US" sz="3600" dirty="0"/>
            </a:br>
            <a:r>
              <a:rPr lang="en-US" sz="2800" dirty="0"/>
              <a:t>(visits fewer nodes, but priority queue has overhead)</a:t>
            </a:r>
            <a:endParaRPr lang="en-US" sz="36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72834E-0823-563E-784A-F956596B55AA}"/>
              </a:ext>
            </a:extLst>
          </p:cNvPr>
          <p:cNvGrpSpPr/>
          <p:nvPr/>
        </p:nvGrpSpPr>
        <p:grpSpPr>
          <a:xfrm>
            <a:off x="3028536" y="4118612"/>
            <a:ext cx="2618990" cy="1579737"/>
            <a:chOff x="3248677" y="4118610"/>
            <a:chExt cx="2618990" cy="15797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0873C7-3D50-092E-137D-B64C229DCDB5}"/>
                    </a:ext>
                  </a:extLst>
                </p14:cNvPr>
                <p14:cNvContentPartPr/>
                <p14:nvPr/>
              </p14:nvContentPartPr>
              <p14:xfrm>
                <a:off x="4201237" y="4251450"/>
                <a:ext cx="108720" cy="5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0873C7-3D50-092E-137D-B64C229DCD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92237" y="4242450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0AB785-983B-32CD-D4FE-590FE7D3EA18}"/>
                    </a:ext>
                  </a:extLst>
                </p14:cNvPr>
                <p14:cNvContentPartPr/>
                <p14:nvPr/>
              </p14:nvContentPartPr>
              <p14:xfrm>
                <a:off x="3248677" y="4246050"/>
                <a:ext cx="1004040" cy="948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0AB785-983B-32CD-D4FE-590FE7D3EA1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39677" y="4237050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CF58E2-C217-47BD-4833-41F5A3BD4210}"/>
                    </a:ext>
                  </a:extLst>
                </p14:cNvPr>
                <p14:cNvContentPartPr/>
                <p14:nvPr/>
              </p14:nvContentPartPr>
              <p14:xfrm>
                <a:off x="4213117" y="4118610"/>
                <a:ext cx="78120" cy="66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CF58E2-C217-47BD-4833-41F5A3BD421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204075" y="4109658"/>
                  <a:ext cx="95842" cy="84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04F847-CF79-4EB9-1B70-2F35DC734FA1}"/>
                    </a:ext>
                  </a:extLst>
                </p14:cNvPr>
                <p14:cNvContentPartPr/>
                <p14:nvPr/>
              </p14:nvContentPartPr>
              <p14:xfrm>
                <a:off x="4250187" y="4354467"/>
                <a:ext cx="1617480" cy="1343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04F847-CF79-4EB9-1B70-2F35DC734FA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41547" y="4345467"/>
                  <a:ext cx="1635120" cy="136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F22AE1-0987-8BAA-25ED-43F5713EF3E7}"/>
                  </a:ext>
                </a:extLst>
              </p:cNvPr>
              <p:cNvSpPr txBox="1"/>
              <p:nvPr/>
            </p:nvSpPr>
            <p:spPr>
              <a:xfrm>
                <a:off x="6095698" y="1809174"/>
                <a:ext cx="29724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But priority queue slows us down by a factor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F22AE1-0987-8BAA-25ED-43F5713EF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698" y="1809174"/>
                <a:ext cx="2972405" cy="646331"/>
              </a:xfrm>
              <a:prstGeom prst="rect">
                <a:avLst/>
              </a:prstGeom>
              <a:blipFill>
                <a:blip r:embed="rId190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AB382134-5512-1679-05E2-1CE35AFDEFD1}"/>
              </a:ext>
            </a:extLst>
          </p:cNvPr>
          <p:cNvSpPr txBox="1"/>
          <p:nvPr/>
        </p:nvSpPr>
        <p:spPr>
          <a:xfrm>
            <a:off x="380995" y="1809174"/>
            <a:ext cx="2907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Visit only nodes that we build bottom-up, but visit them in a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toposorted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order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6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B2D285B1-D276-F10D-2B0C-1E160FF0F5D1}"/>
              </a:ext>
            </a:extLst>
          </p:cNvPr>
          <p:cNvSpPr txBox="1"/>
          <p:nvPr/>
        </p:nvSpPr>
        <p:spPr>
          <a:xfrm>
            <a:off x="3994714" y="1425480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1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C01F80-E21C-7956-3C23-C34E709E1AA1}"/>
              </a:ext>
            </a:extLst>
          </p:cNvPr>
          <p:cNvSpPr txBox="1"/>
          <p:nvPr/>
        </p:nvSpPr>
        <p:spPr>
          <a:xfrm>
            <a:off x="3994714" y="1425400"/>
            <a:ext cx="1371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2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7FAE73-8619-FF32-D9F3-53D61B34D950}"/>
              </a:ext>
            </a:extLst>
          </p:cNvPr>
          <p:cNvSpPr txBox="1"/>
          <p:nvPr/>
        </p:nvSpPr>
        <p:spPr>
          <a:xfrm>
            <a:off x="370911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2F1E4-587A-352F-04DC-BC1A6F8B0473}"/>
              </a:ext>
            </a:extLst>
          </p:cNvPr>
          <p:cNvSpPr txBox="1"/>
          <p:nvPr/>
        </p:nvSpPr>
        <p:spPr>
          <a:xfrm>
            <a:off x="1575413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68EBC-8F3B-B57A-062A-4A147461EC5A}"/>
              </a:ext>
            </a:extLst>
          </p:cNvPr>
          <p:cNvSpPr txBox="1"/>
          <p:nvPr/>
        </p:nvSpPr>
        <p:spPr>
          <a:xfrm>
            <a:off x="2502628" y="634902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90330-C5EF-8C4D-8853-7DEF04050AF8}"/>
              </a:ext>
            </a:extLst>
          </p:cNvPr>
          <p:cNvSpPr txBox="1"/>
          <p:nvPr/>
        </p:nvSpPr>
        <p:spPr>
          <a:xfrm>
            <a:off x="3581742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34881-7E81-F3D2-E18A-4615D1B06579}"/>
              </a:ext>
            </a:extLst>
          </p:cNvPr>
          <p:cNvSpPr txBox="1"/>
          <p:nvPr/>
        </p:nvSpPr>
        <p:spPr>
          <a:xfrm>
            <a:off x="4735973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3A22-C35B-A38F-B0C6-9E0EE72E385E}"/>
              </a:ext>
            </a:extLst>
          </p:cNvPr>
          <p:cNvSpPr txBox="1"/>
          <p:nvPr/>
        </p:nvSpPr>
        <p:spPr>
          <a:xfrm>
            <a:off x="5755614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FAE88-EE25-FD26-71B3-524671088578}"/>
              </a:ext>
            </a:extLst>
          </p:cNvPr>
          <p:cNvSpPr txBox="1"/>
          <p:nvPr/>
        </p:nvSpPr>
        <p:spPr>
          <a:xfrm>
            <a:off x="6891217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FD6B-1459-E50E-3733-31AC8B16E1DB}"/>
              </a:ext>
            </a:extLst>
          </p:cNvPr>
          <p:cNvSpPr txBox="1"/>
          <p:nvPr/>
        </p:nvSpPr>
        <p:spPr>
          <a:xfrm>
            <a:off x="7838794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97B70-35B3-42AA-B6F4-0957F9C8668C}"/>
              </a:ext>
            </a:extLst>
          </p:cNvPr>
          <p:cNvGrpSpPr/>
          <p:nvPr/>
        </p:nvGrpSpPr>
        <p:grpSpPr>
          <a:xfrm>
            <a:off x="766670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B6522-AC21-6169-E996-4FDB5D14831B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90256B-1856-AA29-4062-08AF0EDEFF6F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366409-4E86-A20C-0350-3A572D7FDB9B}"/>
                  </a:ext>
                </a:extLst>
              </p14:cNvPr>
              <p14:cNvContentPartPr/>
              <p14:nvPr/>
            </p14:nvContentPartPr>
            <p14:xfrm>
              <a:off x="2381630" y="5732850"/>
              <a:ext cx="69120" cy="67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366409-4E86-A20C-0350-3A572D7FDB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72630" y="5723850"/>
                <a:ext cx="8676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52C99868-4D48-54BB-C40B-DA347522E3E2}"/>
              </a:ext>
            </a:extLst>
          </p:cNvPr>
          <p:cNvGrpSpPr/>
          <p:nvPr/>
        </p:nvGrpSpPr>
        <p:grpSpPr>
          <a:xfrm>
            <a:off x="1936310" y="5826450"/>
            <a:ext cx="969840" cy="443880"/>
            <a:chOff x="1936310" y="5826450"/>
            <a:chExt cx="96984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14:cNvPr>
                <p14:cNvContentPartPr/>
                <p14:nvPr/>
              </p14:nvContentPartPr>
              <p14:xfrm>
                <a:off x="1936310" y="5841210"/>
                <a:ext cx="475560" cy="42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730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14:cNvPr>
                <p14:cNvContentPartPr/>
                <p14:nvPr/>
              </p14:nvContentPartPr>
              <p14:xfrm>
                <a:off x="2352470" y="5826450"/>
                <a:ext cx="13572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3470" y="581745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14:cNvPr>
                <p14:cNvContentPartPr/>
                <p14:nvPr/>
              </p14:nvContentPartPr>
              <p14:xfrm>
                <a:off x="2393510" y="5924370"/>
                <a:ext cx="51264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8451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4EEA83E-72B2-883E-175E-7DCA6C69202F}"/>
                  </a:ext>
                </a:extLst>
              </p14:cNvPr>
              <p14:cNvContentPartPr/>
              <p14:nvPr/>
            </p14:nvContentPartPr>
            <p14:xfrm>
              <a:off x="3456950" y="5734290"/>
              <a:ext cx="74880" cy="63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4EEA83E-72B2-883E-175E-7DCA6C6920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7950" y="5725341"/>
                <a:ext cx="92520" cy="805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3DBEBE0C-CBFD-7015-41BD-BFF8806553EE}"/>
              </a:ext>
            </a:extLst>
          </p:cNvPr>
          <p:cNvGrpSpPr/>
          <p:nvPr/>
        </p:nvGrpSpPr>
        <p:grpSpPr>
          <a:xfrm>
            <a:off x="3003350" y="5849490"/>
            <a:ext cx="987480" cy="450720"/>
            <a:chOff x="3003350" y="5849490"/>
            <a:chExt cx="9874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14:cNvPr>
                <p14:cNvContentPartPr/>
                <p14:nvPr/>
              </p14:nvContentPartPr>
              <p14:xfrm>
                <a:off x="3003350" y="5852370"/>
                <a:ext cx="480600" cy="42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9435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14:cNvPr>
                <p14:cNvContentPartPr/>
                <p14:nvPr/>
              </p14:nvContentPartPr>
              <p14:xfrm>
                <a:off x="3409430" y="5849490"/>
                <a:ext cx="135720" cy="5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00430" y="5840490"/>
                  <a:ext cx="15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14:cNvPr>
                <p14:cNvContentPartPr/>
                <p14:nvPr/>
              </p14:nvContentPartPr>
              <p14:xfrm>
                <a:off x="3473150" y="5924010"/>
                <a:ext cx="517680" cy="37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6415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046BE26-DEA5-D645-DCC4-79567C303677}"/>
                  </a:ext>
                </a:extLst>
              </p14:cNvPr>
              <p14:cNvContentPartPr/>
              <p14:nvPr/>
            </p14:nvContentPartPr>
            <p14:xfrm>
              <a:off x="2914070" y="5192980"/>
              <a:ext cx="77760" cy="69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046BE26-DEA5-D645-DCC4-79567C3036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05070" y="5183980"/>
                <a:ext cx="9540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B1663EF-42D5-0E75-0994-05F92D8A143C}"/>
              </a:ext>
            </a:extLst>
          </p:cNvPr>
          <p:cNvGrpSpPr/>
          <p:nvPr/>
        </p:nvGrpSpPr>
        <p:grpSpPr>
          <a:xfrm>
            <a:off x="1879430" y="5291490"/>
            <a:ext cx="1548720" cy="950530"/>
            <a:chOff x="1879430" y="5291490"/>
            <a:chExt cx="1548720" cy="9505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14:cNvPr>
                <p14:cNvContentPartPr/>
                <p14:nvPr/>
              </p14:nvContentPartPr>
              <p14:xfrm>
                <a:off x="2876270" y="5291490"/>
                <a:ext cx="137880" cy="5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67246" y="5282490"/>
                  <a:ext cx="155566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14:cNvPr>
                <p14:cNvContentPartPr/>
                <p14:nvPr/>
              </p14:nvContentPartPr>
              <p14:xfrm>
                <a:off x="1879430" y="5300260"/>
                <a:ext cx="1063440" cy="9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043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14:cNvPr>
                <p14:cNvContentPartPr/>
                <p14:nvPr/>
              </p14:nvContentPartPr>
              <p14:xfrm>
                <a:off x="2920550" y="5410060"/>
                <a:ext cx="507600" cy="34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1154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32540A8-8CAB-2864-2B6A-53170E5BC03C}"/>
                  </a:ext>
                </a:extLst>
              </p14:cNvPr>
              <p14:cNvContentPartPr/>
              <p14:nvPr/>
            </p14:nvContentPartPr>
            <p14:xfrm>
              <a:off x="5619110" y="5738610"/>
              <a:ext cx="65880" cy="59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32540A8-8CAB-2864-2B6A-53170E5BC03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10110" y="5729610"/>
                <a:ext cx="8352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4CD2E8FE-A4C0-BB80-E856-55215C071E7F}"/>
              </a:ext>
            </a:extLst>
          </p:cNvPr>
          <p:cNvGrpSpPr/>
          <p:nvPr/>
        </p:nvGrpSpPr>
        <p:grpSpPr>
          <a:xfrm>
            <a:off x="5155790" y="5843730"/>
            <a:ext cx="1007280" cy="442800"/>
            <a:chOff x="5155790" y="5843730"/>
            <a:chExt cx="10072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14:cNvPr>
                <p14:cNvContentPartPr/>
                <p14:nvPr/>
              </p14:nvContentPartPr>
              <p14:xfrm>
                <a:off x="5155790" y="5851290"/>
                <a:ext cx="480960" cy="43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4678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E47166-02E5-7DDF-83B8-EA8D5E59E263}"/>
                    </a:ext>
                  </a:extLst>
                </p14:cNvPr>
                <p14:cNvContentPartPr/>
                <p14:nvPr/>
              </p14:nvContentPartPr>
              <p14:xfrm>
                <a:off x="5584190" y="5843730"/>
                <a:ext cx="115200" cy="44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E47166-02E5-7DDF-83B8-EA8D5E59E2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75190" y="5834730"/>
                  <a:ext cx="132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942BBB1-2A95-4E40-E374-8A734AC772EC}"/>
                    </a:ext>
                  </a:extLst>
                </p14:cNvPr>
                <p14:cNvContentPartPr/>
                <p14:nvPr/>
              </p14:nvContentPartPr>
              <p14:xfrm>
                <a:off x="5606870" y="5962170"/>
                <a:ext cx="556200" cy="302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942BBB1-2A95-4E40-E374-8A734AC772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97870" y="5953170"/>
                  <a:ext cx="573840" cy="32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082ED0C-18BC-93CF-D4B5-A6A68261FA7E}"/>
                  </a:ext>
                </a:extLst>
              </p14:cNvPr>
              <p14:cNvContentPartPr/>
              <p14:nvPr/>
            </p14:nvContentPartPr>
            <p14:xfrm>
              <a:off x="7766510" y="5734290"/>
              <a:ext cx="76320" cy="6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082ED0C-18BC-93CF-D4B5-A6A68261FA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57552" y="5725290"/>
                <a:ext cx="93877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7052DF7B-7DA5-568C-2DB2-C9B8B11614EF}"/>
              </a:ext>
            </a:extLst>
          </p:cNvPr>
          <p:cNvGrpSpPr/>
          <p:nvPr/>
        </p:nvGrpSpPr>
        <p:grpSpPr>
          <a:xfrm>
            <a:off x="7314710" y="5845170"/>
            <a:ext cx="985320" cy="441360"/>
            <a:chOff x="7314710" y="5845170"/>
            <a:chExt cx="98532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84EBB47-3741-8E38-2BF8-CC2E6B3175DF}"/>
                    </a:ext>
                  </a:extLst>
                </p14:cNvPr>
                <p14:cNvContentPartPr/>
                <p14:nvPr/>
              </p14:nvContentPartPr>
              <p14:xfrm>
                <a:off x="7314710" y="5845170"/>
                <a:ext cx="490680" cy="441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84EBB47-3741-8E38-2BF8-CC2E6B3175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05710" y="5836177"/>
                  <a:ext cx="508320" cy="45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303CA3D-4815-423C-8D95-280819609A2D}"/>
                    </a:ext>
                  </a:extLst>
                </p14:cNvPr>
                <p14:cNvContentPartPr/>
                <p14:nvPr/>
              </p14:nvContentPartPr>
              <p14:xfrm>
                <a:off x="7740230" y="5848770"/>
                <a:ext cx="117720" cy="37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303CA3D-4815-423C-8D95-280819609A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31230" y="5839770"/>
                  <a:ext cx="135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DC2639-4AE5-55AB-18B3-27CC9D9EDAB3}"/>
                    </a:ext>
                  </a:extLst>
                </p14:cNvPr>
                <p14:cNvContentPartPr/>
                <p14:nvPr/>
              </p14:nvContentPartPr>
              <p14:xfrm>
                <a:off x="7803590" y="5924370"/>
                <a:ext cx="496440" cy="342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DC2639-4AE5-55AB-18B3-27CC9D9EDA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94597" y="5915370"/>
                  <a:ext cx="514067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51E5C4A-7698-8148-7DFA-4DE33EA4ACC1}"/>
                  </a:ext>
                </a:extLst>
              </p14:cNvPr>
              <p14:cNvContentPartPr/>
              <p14:nvPr/>
            </p14:nvContentPartPr>
            <p14:xfrm>
              <a:off x="7225070" y="5197890"/>
              <a:ext cx="75240" cy="68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51E5C4A-7698-8148-7DFA-4DE33EA4ACC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16027" y="5188890"/>
                <a:ext cx="92965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8D64E81-C0B2-E4EF-61E9-81046A4E929A}"/>
              </a:ext>
            </a:extLst>
          </p:cNvPr>
          <p:cNvGrpSpPr/>
          <p:nvPr/>
        </p:nvGrpSpPr>
        <p:grpSpPr>
          <a:xfrm>
            <a:off x="6248030" y="5297610"/>
            <a:ext cx="1510920" cy="988920"/>
            <a:chOff x="6248030" y="5297610"/>
            <a:chExt cx="1510920" cy="9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D4C5A41-5619-6E15-F61A-B2183FD37A1B}"/>
                    </a:ext>
                  </a:extLst>
                </p14:cNvPr>
                <p14:cNvContentPartPr/>
                <p14:nvPr/>
              </p14:nvContentPartPr>
              <p14:xfrm>
                <a:off x="6248030" y="5335770"/>
                <a:ext cx="1017000" cy="950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D4C5A41-5619-6E15-F61A-B2183FD37A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39027" y="5326770"/>
                  <a:ext cx="1034646" cy="9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A3D4835-BCEB-65D0-9671-AA255FA98328}"/>
                    </a:ext>
                  </a:extLst>
                </p14:cNvPr>
                <p14:cNvContentPartPr/>
                <p14:nvPr/>
              </p14:nvContentPartPr>
              <p14:xfrm>
                <a:off x="7218230" y="5297610"/>
                <a:ext cx="117720" cy="55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A3D4835-BCEB-65D0-9671-AA255FA983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09202" y="5288610"/>
                  <a:ext cx="135414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E92089-1A43-F520-E1FC-215ED77618D5}"/>
                    </a:ext>
                  </a:extLst>
                </p14:cNvPr>
                <p14:cNvContentPartPr/>
                <p14:nvPr/>
              </p14:nvContentPartPr>
              <p14:xfrm>
                <a:off x="7244870" y="5429010"/>
                <a:ext cx="514080" cy="286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E92089-1A43-F520-E1FC-215ED77618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35870" y="5420010"/>
                  <a:ext cx="53172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89D2A0A-885B-2609-FCD4-1768FB1A11BF}"/>
                  </a:ext>
                </a:extLst>
              </p14:cNvPr>
              <p14:cNvContentPartPr/>
              <p14:nvPr/>
            </p14:nvContentPartPr>
            <p14:xfrm>
              <a:off x="5077310" y="5194650"/>
              <a:ext cx="73080" cy="65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89D2A0A-885B-2609-FCD4-1768FB1A11B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68310" y="5185650"/>
                <a:ext cx="9072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15D5DB9D-C276-A89E-F07E-A4F69323B538}"/>
              </a:ext>
            </a:extLst>
          </p:cNvPr>
          <p:cNvGrpSpPr/>
          <p:nvPr/>
        </p:nvGrpSpPr>
        <p:grpSpPr>
          <a:xfrm>
            <a:off x="4095590" y="5299770"/>
            <a:ext cx="1501920" cy="967680"/>
            <a:chOff x="4095590" y="5299770"/>
            <a:chExt cx="1501920" cy="9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055D1AD-5A80-CA89-277E-F7372E1EEAB4}"/>
                    </a:ext>
                  </a:extLst>
                </p14:cNvPr>
                <p14:cNvContentPartPr/>
                <p14:nvPr/>
              </p14:nvContentPartPr>
              <p14:xfrm>
                <a:off x="4095590" y="5310930"/>
                <a:ext cx="997560" cy="956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055D1AD-5A80-CA89-277E-F7372E1EEA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86593" y="5301930"/>
                  <a:ext cx="1015194" cy="9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2F2BDAE-5B81-A889-9AF9-5822C0AB63B3}"/>
                    </a:ext>
                  </a:extLst>
                </p14:cNvPr>
                <p14:cNvContentPartPr/>
                <p14:nvPr/>
              </p14:nvContentPartPr>
              <p14:xfrm>
                <a:off x="5041310" y="5299770"/>
                <a:ext cx="143640" cy="37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2F2BDAE-5B81-A889-9AF9-5822C0AB63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32310" y="5290770"/>
                  <a:ext cx="161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113BCF-0B8F-1F8C-0A32-8BD46B74E13E}"/>
                    </a:ext>
                  </a:extLst>
                </p14:cNvPr>
                <p14:cNvContentPartPr/>
                <p14:nvPr/>
              </p14:nvContentPartPr>
              <p14:xfrm>
                <a:off x="5060390" y="5429010"/>
                <a:ext cx="537120" cy="291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113BCF-0B8F-1F8C-0A32-8BD46B74E1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51390" y="5420010"/>
                  <a:ext cx="55476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E6711D-6BF2-EC67-8834-5D899A1A3B72}"/>
              </a:ext>
            </a:extLst>
          </p:cNvPr>
          <p:cNvGrpSpPr/>
          <p:nvPr/>
        </p:nvGrpSpPr>
        <p:grpSpPr>
          <a:xfrm>
            <a:off x="5111510" y="4775250"/>
            <a:ext cx="2074680" cy="1473480"/>
            <a:chOff x="5111510" y="4775250"/>
            <a:chExt cx="2074680" cy="14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14:cNvPr>
                <p14:cNvContentPartPr/>
                <p14:nvPr/>
              </p14:nvContentPartPr>
              <p14:xfrm>
                <a:off x="6711710" y="4775250"/>
                <a:ext cx="13752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02710" y="4766250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14:cNvPr>
                <p14:cNvContentPartPr/>
                <p14:nvPr/>
              </p14:nvContentPartPr>
              <p14:xfrm>
                <a:off x="5111510" y="4786770"/>
                <a:ext cx="1652400" cy="14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0251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14:cNvPr>
                <p14:cNvContentPartPr/>
                <p14:nvPr/>
              </p14:nvContentPartPr>
              <p14:xfrm>
                <a:off x="6768950" y="4946250"/>
                <a:ext cx="417240" cy="22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5995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8477865-B962-22EF-2997-8E657C1A90AF}"/>
                  </a:ext>
                </a:extLst>
              </p14:cNvPr>
              <p14:cNvContentPartPr/>
              <p14:nvPr/>
            </p14:nvContentPartPr>
            <p14:xfrm>
              <a:off x="6684350" y="4660410"/>
              <a:ext cx="90360" cy="64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8477865-B962-22EF-2997-8E657C1A90A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75350" y="4651410"/>
                <a:ext cx="10800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604C2D60-6404-AE92-7CB1-6E35F2C479DB}"/>
              </a:ext>
            </a:extLst>
          </p:cNvPr>
          <p:cNvGrpSpPr/>
          <p:nvPr/>
        </p:nvGrpSpPr>
        <p:grpSpPr>
          <a:xfrm>
            <a:off x="4038350" y="4225170"/>
            <a:ext cx="2620440" cy="1998000"/>
            <a:chOff x="4038350" y="4225170"/>
            <a:chExt cx="2620440" cy="19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14:cNvPr>
                <p14:cNvContentPartPr/>
                <p14:nvPr/>
              </p14:nvContentPartPr>
              <p14:xfrm>
                <a:off x="4038350" y="4275570"/>
                <a:ext cx="2097360" cy="19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9350" y="4266570"/>
                  <a:ext cx="2115000" cy="19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14:cNvPr>
                <p14:cNvContentPartPr/>
                <p14:nvPr/>
              </p14:nvContentPartPr>
              <p14:xfrm>
                <a:off x="6057590" y="4374930"/>
                <a:ext cx="601200" cy="28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48590" y="4365930"/>
                  <a:ext cx="6188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24A4C41-5703-9D23-E39A-AA6D6D81BDB8}"/>
                    </a:ext>
                  </a:extLst>
                </p14:cNvPr>
                <p14:cNvContentPartPr/>
                <p14:nvPr/>
              </p14:nvContentPartPr>
              <p14:xfrm>
                <a:off x="6133910" y="4235970"/>
                <a:ext cx="31320" cy="44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24A4C41-5703-9D23-E39A-AA6D6D81BDB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24910" y="4226970"/>
                  <a:ext cx="48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73BF463-6DEF-7E6C-B3E0-7F3E64E1B32C}"/>
                    </a:ext>
                  </a:extLst>
                </p14:cNvPr>
                <p14:cNvContentPartPr/>
                <p14:nvPr/>
              </p14:nvContentPartPr>
              <p14:xfrm>
                <a:off x="6102230" y="4225170"/>
                <a:ext cx="123120" cy="56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73BF463-6DEF-7E6C-B3E0-7F3E64E1B3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93256" y="4216112"/>
                  <a:ext cx="140709" cy="739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773A2D5-BAB6-B06E-07AE-477D7D53254A}"/>
                  </a:ext>
                </a:extLst>
              </p14:cNvPr>
              <p14:cNvContentPartPr/>
              <p14:nvPr/>
            </p14:nvContentPartPr>
            <p14:xfrm>
              <a:off x="6145790" y="4120770"/>
              <a:ext cx="84960" cy="712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773A2D5-BAB6-B06E-07AE-477D7D5325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36790" y="4111770"/>
                <a:ext cx="10260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8FF5814E-4B54-96EA-483F-E91AADABC10F}"/>
              </a:ext>
            </a:extLst>
          </p:cNvPr>
          <p:cNvGrpSpPr/>
          <p:nvPr/>
        </p:nvGrpSpPr>
        <p:grpSpPr>
          <a:xfrm>
            <a:off x="2940710" y="3171090"/>
            <a:ext cx="3761280" cy="1991880"/>
            <a:chOff x="2940710" y="3171090"/>
            <a:chExt cx="3761280" cy="19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14:cNvPr>
                <p14:cNvContentPartPr/>
                <p14:nvPr/>
              </p14:nvContentPartPr>
              <p14:xfrm>
                <a:off x="5009990" y="3171090"/>
                <a:ext cx="11124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00990" y="3162134"/>
                  <a:ext cx="12888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14:cNvPr>
                <p14:cNvContentPartPr/>
                <p14:nvPr/>
              </p14:nvContentPartPr>
              <p14:xfrm>
                <a:off x="4940150" y="3326970"/>
                <a:ext cx="1761840" cy="127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3115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14:cNvPr>
                <p14:cNvContentPartPr/>
                <p14:nvPr/>
              </p14:nvContentPartPr>
              <p14:xfrm>
                <a:off x="2940710" y="3189810"/>
                <a:ext cx="2134800" cy="197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3171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7C828FC-442A-2AC3-C80F-F3509B7E21E4}"/>
                  </a:ext>
                </a:extLst>
              </p14:cNvPr>
              <p14:cNvContentPartPr/>
              <p14:nvPr/>
            </p14:nvContentPartPr>
            <p14:xfrm>
              <a:off x="5080910" y="3040770"/>
              <a:ext cx="69480" cy="658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7C828FC-442A-2AC3-C80F-F3509B7E21E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071956" y="3031770"/>
                <a:ext cx="87029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F2D5AA-FDC3-C68C-16BB-79C12FCC7393}"/>
              </a:ext>
            </a:extLst>
          </p:cNvPr>
          <p:cNvGrpSpPr/>
          <p:nvPr/>
        </p:nvGrpSpPr>
        <p:grpSpPr>
          <a:xfrm>
            <a:off x="4108190" y="3185130"/>
            <a:ext cx="3660480" cy="2495160"/>
            <a:chOff x="4108190" y="3185130"/>
            <a:chExt cx="3660480" cy="24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14:cNvPr>
                <p14:cNvContentPartPr/>
                <p14:nvPr/>
              </p14:nvContentPartPr>
              <p14:xfrm>
                <a:off x="5193590" y="3185130"/>
                <a:ext cx="6372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84590" y="3176130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14:cNvPr>
                <p14:cNvContentPartPr/>
                <p14:nvPr/>
              </p14:nvContentPartPr>
              <p14:xfrm>
                <a:off x="4108190" y="3202770"/>
                <a:ext cx="1283040" cy="93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9919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14:cNvPr>
                <p14:cNvContentPartPr/>
                <p14:nvPr/>
              </p14:nvContentPartPr>
              <p14:xfrm>
                <a:off x="5359190" y="3320850"/>
                <a:ext cx="2409480" cy="235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5019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87F61B8-CDF8-B59D-62D2-103245CF1C11}"/>
              </a:ext>
            </a:extLst>
          </p:cNvPr>
          <p:cNvGrpSpPr/>
          <p:nvPr/>
        </p:nvGrpSpPr>
        <p:grpSpPr>
          <a:xfrm>
            <a:off x="2476310" y="5219490"/>
            <a:ext cx="1035360" cy="533520"/>
            <a:chOff x="2476310" y="5219490"/>
            <a:chExt cx="10353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14:cNvPr>
                <p14:cNvContentPartPr/>
                <p14:nvPr/>
              </p14:nvContentPartPr>
              <p14:xfrm>
                <a:off x="2476310" y="5300850"/>
                <a:ext cx="757440" cy="452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67310" y="5291857"/>
                  <a:ext cx="775080" cy="4697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27A0778-6C78-AD5B-DAA2-5A7F6CEB135C}"/>
                </a:ext>
              </a:extLst>
            </p:cNvPr>
            <p:cNvGrpSpPr/>
            <p:nvPr/>
          </p:nvGrpSpPr>
          <p:grpSpPr>
            <a:xfrm>
              <a:off x="3046550" y="5219490"/>
              <a:ext cx="465120" cy="457560"/>
              <a:chOff x="3046550" y="5219490"/>
              <a:chExt cx="465120" cy="45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14:cNvPr>
                  <p14:cNvContentPartPr/>
                  <p14:nvPr/>
                </p14:nvContentPartPr>
                <p14:xfrm>
                  <a:off x="3071390" y="5259810"/>
                  <a:ext cx="440280" cy="41724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3062397" y="5250810"/>
                    <a:ext cx="457906" cy="43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14:cNvPr>
                  <p14:cNvContentPartPr/>
                  <p14:nvPr/>
                </p14:nvContentPartPr>
                <p14:xfrm>
                  <a:off x="3046550" y="5219490"/>
                  <a:ext cx="71280" cy="11664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3037550" y="5210490"/>
                    <a:ext cx="8892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14:cNvPr>
                  <p14:cNvContentPartPr/>
                  <p14:nvPr/>
                </p14:nvContentPartPr>
                <p14:xfrm>
                  <a:off x="3231590" y="5453130"/>
                  <a:ext cx="360" cy="144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3222590" y="5444130"/>
                    <a:ext cx="18000" cy="19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397B6EAD-8CBF-AA9F-227C-983FA1385A3D}"/>
                  </a:ext>
                </a:extLst>
              </p14:cNvPr>
              <p14:cNvContentPartPr/>
              <p14:nvPr/>
            </p14:nvContentPartPr>
            <p14:xfrm>
              <a:off x="2387390" y="4645538"/>
              <a:ext cx="64440" cy="54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397B6EAD-8CBF-AA9F-227C-983FA1385A3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78390" y="4636538"/>
                <a:ext cx="8208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43564B4-C094-9FD9-9DE5-4678C156A589}"/>
              </a:ext>
            </a:extLst>
          </p:cNvPr>
          <p:cNvGrpSpPr/>
          <p:nvPr/>
        </p:nvGrpSpPr>
        <p:grpSpPr>
          <a:xfrm>
            <a:off x="850550" y="4740218"/>
            <a:ext cx="2016000" cy="1523520"/>
            <a:chOff x="850550" y="4750050"/>
            <a:chExt cx="2016000" cy="15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3AA1627-F187-1E25-629E-7816C9DF2D28}"/>
                    </a:ext>
                  </a:extLst>
                </p14:cNvPr>
                <p14:cNvContentPartPr/>
                <p14:nvPr/>
              </p14:nvContentPartPr>
              <p14:xfrm>
                <a:off x="850550" y="4772010"/>
                <a:ext cx="1557360" cy="1501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3AA1627-F187-1E25-629E-7816C9DF2D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1550" y="4763010"/>
                  <a:ext cx="1575000" cy="15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78089F3-3362-093A-038C-F1B4F4F4CA72}"/>
                    </a:ext>
                  </a:extLst>
                </p14:cNvPr>
                <p14:cNvContentPartPr/>
                <p14:nvPr/>
              </p14:nvContentPartPr>
              <p14:xfrm>
                <a:off x="2355350" y="4750050"/>
                <a:ext cx="115920" cy="56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78089F3-3362-093A-038C-F1B4F4F4CA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46350" y="4741107"/>
                  <a:ext cx="133560" cy="74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2DE794E-195E-9427-F0C1-324A3FE1231E}"/>
                    </a:ext>
                  </a:extLst>
                </p14:cNvPr>
                <p14:cNvContentPartPr/>
                <p14:nvPr/>
              </p14:nvContentPartPr>
              <p14:xfrm>
                <a:off x="2361830" y="4901970"/>
                <a:ext cx="504720" cy="304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2DE794E-195E-9427-F0C1-324A3FE1231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52836" y="4892970"/>
                  <a:ext cx="522347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3776F06-28D6-8F02-CC59-6789D35AAB53}"/>
              </a:ext>
            </a:extLst>
          </p:cNvPr>
          <p:cNvGrpSpPr/>
          <p:nvPr/>
        </p:nvGrpSpPr>
        <p:grpSpPr>
          <a:xfrm>
            <a:off x="799790" y="3678330"/>
            <a:ext cx="3165480" cy="2531880"/>
            <a:chOff x="799790" y="3678330"/>
            <a:chExt cx="3165480" cy="25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14:cNvPr>
                <p14:cNvContentPartPr/>
                <p14:nvPr/>
              </p14:nvContentPartPr>
              <p14:xfrm>
                <a:off x="799790" y="3692010"/>
                <a:ext cx="2638080" cy="2518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078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14:cNvPr>
                <p14:cNvContentPartPr/>
                <p14:nvPr/>
              </p14:nvContentPartPr>
              <p14:xfrm>
                <a:off x="3371630" y="3678330"/>
                <a:ext cx="9900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62630" y="3669282"/>
                  <a:ext cx="11664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14:cNvPr>
                <p14:cNvContentPartPr/>
                <p14:nvPr/>
              </p14:nvContentPartPr>
              <p14:xfrm>
                <a:off x="3306110" y="3797130"/>
                <a:ext cx="659160" cy="34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9711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461730A9-CDFA-43A5-AEBD-7C2ABF59119F}"/>
                  </a:ext>
                </a:extLst>
              </p14:cNvPr>
              <p14:cNvContentPartPr/>
              <p14:nvPr/>
            </p14:nvContentPartPr>
            <p14:xfrm>
              <a:off x="3454070" y="3580770"/>
              <a:ext cx="84960" cy="651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461730A9-CDFA-43A5-AEBD-7C2ABF59119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445070" y="3571770"/>
                <a:ext cx="10260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FA8394-60FB-5B56-C684-77FD724C45C7}"/>
              </a:ext>
            </a:extLst>
          </p:cNvPr>
          <p:cNvGrpSpPr/>
          <p:nvPr/>
        </p:nvGrpSpPr>
        <p:grpSpPr>
          <a:xfrm>
            <a:off x="2488190" y="3737370"/>
            <a:ext cx="3064680" cy="2058480"/>
            <a:chOff x="2514470" y="3724050"/>
            <a:chExt cx="3064680" cy="205848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8A4502E-3127-CD4E-8820-A4263F91B68A}"/>
                </a:ext>
              </a:extLst>
            </p:cNvPr>
            <p:cNvGrpSpPr/>
            <p:nvPr/>
          </p:nvGrpSpPr>
          <p:grpSpPr>
            <a:xfrm>
              <a:off x="2514470" y="3724050"/>
              <a:ext cx="1060200" cy="962280"/>
              <a:chOff x="2514470" y="3724050"/>
              <a:chExt cx="1060200" cy="9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14:cNvPr>
                  <p14:cNvContentPartPr/>
                  <p14:nvPr/>
                </p14:nvContentPartPr>
                <p14:xfrm>
                  <a:off x="2514470" y="3724410"/>
                  <a:ext cx="1010520" cy="9619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505473" y="3715410"/>
                    <a:ext cx="1028154" cy="9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14:cNvPr>
                  <p14:cNvContentPartPr/>
                  <p14:nvPr/>
                </p14:nvContentPartPr>
                <p14:xfrm>
                  <a:off x="3479270" y="3724050"/>
                  <a:ext cx="95400" cy="608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3470270" y="3715050"/>
                    <a:ext cx="113040" cy="78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14:cNvPr>
                <p14:cNvContentPartPr/>
                <p14:nvPr/>
              </p14:nvContentPartPr>
              <p14:xfrm>
                <a:off x="3477830" y="4089090"/>
                <a:ext cx="2101320" cy="169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68830" y="408009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870B86-CFC6-C1B5-2BEE-85705A40504E}"/>
              </a:ext>
            </a:extLst>
          </p:cNvPr>
          <p:cNvGrpSpPr/>
          <p:nvPr/>
        </p:nvGrpSpPr>
        <p:grpSpPr>
          <a:xfrm>
            <a:off x="721310" y="2563920"/>
            <a:ext cx="4316040" cy="3659040"/>
            <a:chOff x="721310" y="2563920"/>
            <a:chExt cx="4316040" cy="36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14:cNvPr>
                <p14:cNvContentPartPr/>
                <p14:nvPr/>
              </p14:nvContentPartPr>
              <p14:xfrm>
                <a:off x="4279190" y="2755800"/>
                <a:ext cx="75816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7019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4E5FFBA-F7B5-3F6C-AA05-37309ED07DBC}"/>
                    </a:ext>
                  </a:extLst>
                </p14:cNvPr>
                <p14:cNvContentPartPr/>
                <p14:nvPr/>
              </p14:nvContentPartPr>
              <p14:xfrm>
                <a:off x="721310" y="2579760"/>
                <a:ext cx="3769560" cy="3643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4E5FFBA-F7B5-3F6C-AA05-37309ED07D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2309" y="2570760"/>
                  <a:ext cx="3787202" cy="36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C1A707A-AB32-B24B-F5A8-F9B106D359A2}"/>
                    </a:ext>
                  </a:extLst>
                </p14:cNvPr>
                <p14:cNvContentPartPr/>
                <p14:nvPr/>
              </p14:nvContentPartPr>
              <p14:xfrm>
                <a:off x="4444790" y="2563920"/>
                <a:ext cx="82800" cy="61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C1A707A-AB32-B24B-F5A8-F9B106D359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35790" y="2554920"/>
                  <a:ext cx="10044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FC36ABCC-BB82-429E-8B91-433AD0F59A02}"/>
                  </a:ext>
                </a:extLst>
              </p14:cNvPr>
              <p14:cNvContentPartPr/>
              <p14:nvPr/>
            </p14:nvContentPartPr>
            <p14:xfrm>
              <a:off x="4539470" y="2505600"/>
              <a:ext cx="60120" cy="5724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FC36ABCC-BB82-429E-8B91-433AD0F59A0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530470" y="2496600"/>
                <a:ext cx="7776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0471373-A27E-1EED-2385-D74C6FA7137C}"/>
              </a:ext>
            </a:extLst>
          </p:cNvPr>
          <p:cNvGrpSpPr/>
          <p:nvPr/>
        </p:nvGrpSpPr>
        <p:grpSpPr>
          <a:xfrm>
            <a:off x="2469830" y="2600280"/>
            <a:ext cx="4181400" cy="2169360"/>
            <a:chOff x="2469830" y="2600280"/>
            <a:chExt cx="4181400" cy="21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14:cNvPr>
                <p14:cNvContentPartPr/>
                <p14:nvPr/>
              </p14:nvContentPartPr>
              <p14:xfrm>
                <a:off x="2469830" y="2621520"/>
                <a:ext cx="2159640" cy="20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60831" y="261252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14:cNvPr>
                <p14:cNvContentPartPr/>
                <p14:nvPr/>
              </p14:nvContentPartPr>
              <p14:xfrm>
                <a:off x="4552790" y="2600280"/>
                <a:ext cx="111600" cy="8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43819" y="2591280"/>
                  <a:ext cx="12918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14:cNvPr>
                <p14:cNvContentPartPr/>
                <p14:nvPr/>
              </p14:nvContentPartPr>
              <p14:xfrm>
                <a:off x="4482590" y="3009600"/>
                <a:ext cx="2168640" cy="176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73590" y="300060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4606F64-1FB6-1DD1-0097-3045A2098560}"/>
              </a:ext>
            </a:extLst>
          </p:cNvPr>
          <p:cNvGrpSpPr/>
          <p:nvPr/>
        </p:nvGrpSpPr>
        <p:grpSpPr>
          <a:xfrm>
            <a:off x="3574670" y="2539440"/>
            <a:ext cx="4240080" cy="3145680"/>
            <a:chOff x="3574670" y="2539440"/>
            <a:chExt cx="4240080" cy="31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14:cNvPr>
                <p14:cNvContentPartPr/>
                <p14:nvPr/>
              </p14:nvContentPartPr>
              <p14:xfrm>
                <a:off x="3574670" y="2559960"/>
                <a:ext cx="1314720" cy="10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6566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14:cNvPr>
                <p14:cNvContentPartPr/>
                <p14:nvPr/>
              </p14:nvContentPartPr>
              <p14:xfrm>
                <a:off x="4660790" y="2539440"/>
                <a:ext cx="12528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51816" y="2530440"/>
                  <a:ext cx="142869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14:cNvPr>
                <p14:cNvContentPartPr/>
                <p14:nvPr/>
              </p14:nvContentPartPr>
              <p14:xfrm>
                <a:off x="4838270" y="2742840"/>
                <a:ext cx="2976480" cy="294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2926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A9663B8-BA14-C828-DB9C-A2A922CDD54F}"/>
              </a:ext>
            </a:extLst>
          </p:cNvPr>
          <p:cNvGrpSpPr/>
          <p:nvPr/>
        </p:nvGrpSpPr>
        <p:grpSpPr>
          <a:xfrm>
            <a:off x="5195032" y="4246412"/>
            <a:ext cx="2523037" cy="1404417"/>
            <a:chOff x="5195030" y="4246410"/>
            <a:chExt cx="2523037" cy="140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14:cNvPr>
                <p14:cNvContentPartPr/>
                <p14:nvPr/>
              </p14:nvContentPartPr>
              <p14:xfrm>
                <a:off x="5195030" y="4256130"/>
                <a:ext cx="1242000" cy="9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86030" y="4247130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14:cNvPr>
                <p14:cNvContentPartPr/>
                <p14:nvPr/>
              </p14:nvContentPartPr>
              <p14:xfrm>
                <a:off x="6267110" y="4246410"/>
                <a:ext cx="94680" cy="7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58110" y="4237410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14:cNvPr>
                <p14:cNvContentPartPr/>
                <p14:nvPr/>
              </p14:nvContentPartPr>
              <p14:xfrm>
                <a:off x="6434307" y="4377147"/>
                <a:ext cx="1283760" cy="127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25310" y="4368147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BDAB8-2976-A880-30F5-A83CD3BF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83439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Prioritized Agenda-Based Deduction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FCF58E2-C217-47BD-4833-41F5A3BD4210}"/>
                  </a:ext>
                </a:extLst>
              </p14:cNvPr>
              <p14:cNvContentPartPr/>
              <p14:nvPr/>
            </p14:nvContentPartPr>
            <p14:xfrm>
              <a:off x="3992976" y="4118612"/>
              <a:ext cx="78120" cy="66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FCF58E2-C217-47BD-4833-41F5A3BD421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983934" y="4109660"/>
                <a:ext cx="95842" cy="84145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123B44C2-3C36-0B1F-0F24-15BF0BF5DC66}"/>
              </a:ext>
            </a:extLst>
          </p:cNvPr>
          <p:cNvGrpSpPr/>
          <p:nvPr/>
        </p:nvGrpSpPr>
        <p:grpSpPr>
          <a:xfrm>
            <a:off x="3028536" y="4246052"/>
            <a:ext cx="2618990" cy="1452297"/>
            <a:chOff x="3028536" y="4246052"/>
            <a:chExt cx="2618990" cy="14522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0873C7-3D50-092E-137D-B64C229DCDB5}"/>
                    </a:ext>
                  </a:extLst>
                </p14:cNvPr>
                <p14:cNvContentPartPr/>
                <p14:nvPr/>
              </p14:nvContentPartPr>
              <p14:xfrm>
                <a:off x="3981096" y="4251452"/>
                <a:ext cx="108720" cy="5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0873C7-3D50-092E-137D-B64C229DCDB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72096" y="4242452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0AB785-983B-32CD-D4FE-590FE7D3EA18}"/>
                    </a:ext>
                  </a:extLst>
                </p14:cNvPr>
                <p14:cNvContentPartPr/>
                <p14:nvPr/>
              </p14:nvContentPartPr>
              <p14:xfrm>
                <a:off x="3028536" y="4246052"/>
                <a:ext cx="1004040" cy="948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0AB785-983B-32CD-D4FE-590FE7D3EA1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19536" y="4237052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04F847-CF79-4EB9-1B70-2F35DC734FA1}"/>
                    </a:ext>
                  </a:extLst>
                </p14:cNvPr>
                <p14:cNvContentPartPr/>
                <p14:nvPr/>
              </p14:nvContentPartPr>
              <p14:xfrm>
                <a:off x="4030046" y="4354469"/>
                <a:ext cx="1617480" cy="1343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04F847-CF79-4EB9-1B70-2F35DC734FA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21044" y="4345469"/>
                  <a:ext cx="1635124" cy="1361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BF22AE1-0987-8BAA-25ED-43F5713EF3E7}"/>
              </a:ext>
            </a:extLst>
          </p:cNvPr>
          <p:cNvSpPr txBox="1"/>
          <p:nvPr/>
        </p:nvSpPr>
        <p:spPr>
          <a:xfrm>
            <a:off x="6083005" y="1408666"/>
            <a:ext cx="297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materializing the graph blows up the space!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382134-5512-1679-05E2-1CE35AFDEFD1}"/>
              </a:ext>
            </a:extLst>
          </p:cNvPr>
          <p:cNvSpPr txBox="1"/>
          <p:nvPr/>
        </p:nvSpPr>
        <p:spPr>
          <a:xfrm>
            <a:off x="370910" y="1408666"/>
            <a:ext cx="311303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Build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unweighted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graph in any order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Toposort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it in linear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Fill in the weights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toposorted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order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6269D9-D52F-BAE7-AE62-0B82E3B8C81A}"/>
              </a:ext>
            </a:extLst>
          </p:cNvPr>
          <p:cNvGrpSpPr/>
          <p:nvPr/>
        </p:nvGrpSpPr>
        <p:grpSpPr>
          <a:xfrm>
            <a:off x="704850" y="-64401"/>
            <a:ext cx="8705850" cy="959751"/>
            <a:chOff x="863643" y="-64401"/>
            <a:chExt cx="7846980" cy="9597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A1730A0-E76C-E79D-AAEA-CE877208E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643" y="819150"/>
              <a:ext cx="6713718" cy="762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A98A319-00A7-B4FF-784F-D2A62AA1C638}"/>
                </a:ext>
              </a:extLst>
            </p:cNvPr>
            <p:cNvSpPr txBox="1"/>
            <p:nvPr/>
          </p:nvSpPr>
          <p:spPr>
            <a:xfrm>
              <a:off x="1176348" y="-64401"/>
              <a:ext cx="75342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Do an Unweighted First Pass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(Goodman 1999) 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E015BD-8052-7662-7936-C91DFB6E2588}"/>
              </a:ext>
            </a:extLst>
          </p:cNvPr>
          <p:cNvGrpSpPr/>
          <p:nvPr/>
        </p:nvGrpSpPr>
        <p:grpSpPr>
          <a:xfrm>
            <a:off x="906144" y="2182971"/>
            <a:ext cx="7672381" cy="4064667"/>
            <a:chOff x="906144" y="2182971"/>
            <a:chExt cx="7672381" cy="4064667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8E9CE30-12FB-139F-2AF7-F253526E8527}"/>
                </a:ext>
              </a:extLst>
            </p:cNvPr>
            <p:cNvSpPr txBox="1"/>
            <p:nvPr/>
          </p:nvSpPr>
          <p:spPr>
            <a:xfrm>
              <a:off x="2506244" y="5416974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4855BDC-F5DC-84C2-9450-F68B25CBFBE8}"/>
                </a:ext>
              </a:extLst>
            </p:cNvPr>
            <p:cNvSpPr txBox="1"/>
            <p:nvPr/>
          </p:nvSpPr>
          <p:spPr>
            <a:xfrm>
              <a:off x="3530711" y="5383107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EEF81FDB-B954-EC3E-51E3-39C47B71F4B4}"/>
                </a:ext>
              </a:extLst>
            </p:cNvPr>
            <p:cNvSpPr txBox="1"/>
            <p:nvPr/>
          </p:nvSpPr>
          <p:spPr>
            <a:xfrm>
              <a:off x="5213812" y="4866168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7B4387F-CE16-4D79-E68E-D21F41E37FEF}"/>
                </a:ext>
              </a:extLst>
            </p:cNvPr>
            <p:cNvSpPr txBox="1"/>
            <p:nvPr/>
          </p:nvSpPr>
          <p:spPr>
            <a:xfrm>
              <a:off x="5755614" y="5409918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35666635-F7BE-F8D2-E7CB-8BFF2976B32E}"/>
                </a:ext>
              </a:extLst>
            </p:cNvPr>
            <p:cNvSpPr txBox="1"/>
            <p:nvPr/>
          </p:nvSpPr>
          <p:spPr>
            <a:xfrm>
              <a:off x="6875999" y="4333733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1ADA9D8-BC78-9F70-D7D3-7389ED572026}"/>
                </a:ext>
              </a:extLst>
            </p:cNvPr>
            <p:cNvSpPr txBox="1"/>
            <p:nvPr/>
          </p:nvSpPr>
          <p:spPr>
            <a:xfrm>
              <a:off x="7933785" y="5409918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97B4F4C-B5E4-7765-5F50-F1280E85F3FD}"/>
                </a:ext>
              </a:extLst>
            </p:cNvPr>
            <p:cNvSpPr txBox="1"/>
            <p:nvPr/>
          </p:nvSpPr>
          <p:spPr>
            <a:xfrm>
              <a:off x="7384370" y="4891565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C658227-C2C5-09B7-9F54-CDA00B4210D8}"/>
                </a:ext>
              </a:extLst>
            </p:cNvPr>
            <p:cNvSpPr txBox="1"/>
            <p:nvPr/>
          </p:nvSpPr>
          <p:spPr>
            <a:xfrm>
              <a:off x="6309098" y="3799368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069E8727-A4E8-3175-1540-FD340DB58436}"/>
                </a:ext>
              </a:extLst>
            </p:cNvPr>
            <p:cNvSpPr txBox="1"/>
            <p:nvPr/>
          </p:nvSpPr>
          <p:spPr>
            <a:xfrm>
              <a:off x="906144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255B7A2-7129-6B60-65DA-696CC095DDCC}"/>
                </a:ext>
              </a:extLst>
            </p:cNvPr>
            <p:cNvSpPr txBox="1"/>
            <p:nvPr/>
          </p:nvSpPr>
          <p:spPr>
            <a:xfrm>
              <a:off x="8424573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4410E6-E378-F3ED-4092-21C2AB8CD5AE}"/>
                </a:ext>
              </a:extLst>
            </p:cNvPr>
            <p:cNvSpPr txBox="1"/>
            <p:nvPr/>
          </p:nvSpPr>
          <p:spPr>
            <a:xfrm>
              <a:off x="1980205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6FE2915-FB52-8052-DB12-C75B63077433}"/>
                </a:ext>
              </a:extLst>
            </p:cNvPr>
            <p:cNvSpPr txBox="1"/>
            <p:nvPr/>
          </p:nvSpPr>
          <p:spPr>
            <a:xfrm>
              <a:off x="3054267" y="5933706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6E161474-4CBA-838B-DBFF-B607EDD625D8}"/>
                </a:ext>
              </a:extLst>
            </p:cNvPr>
            <p:cNvSpPr txBox="1"/>
            <p:nvPr/>
          </p:nvSpPr>
          <p:spPr>
            <a:xfrm>
              <a:off x="4128327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1A7BE19-4BC5-DE91-F0F9-070D88BBFCFA}"/>
                </a:ext>
              </a:extLst>
            </p:cNvPr>
            <p:cNvSpPr txBox="1"/>
            <p:nvPr/>
          </p:nvSpPr>
          <p:spPr>
            <a:xfrm>
              <a:off x="5202389" y="5933706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CEAF627-DE95-4019-3F36-57E3C17F567F}"/>
                </a:ext>
              </a:extLst>
            </p:cNvPr>
            <p:cNvSpPr txBox="1"/>
            <p:nvPr/>
          </p:nvSpPr>
          <p:spPr>
            <a:xfrm>
              <a:off x="6276449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40A024F-6E41-61C9-AC6C-EAC7B2C589D6}"/>
                </a:ext>
              </a:extLst>
            </p:cNvPr>
            <p:cNvSpPr txBox="1"/>
            <p:nvPr/>
          </p:nvSpPr>
          <p:spPr>
            <a:xfrm>
              <a:off x="7350510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0DA150B-1226-4C80-9F46-5B9F1FF9E4D5}"/>
                </a:ext>
              </a:extLst>
            </p:cNvPr>
            <p:cNvSpPr txBox="1"/>
            <p:nvPr/>
          </p:nvSpPr>
          <p:spPr>
            <a:xfrm>
              <a:off x="3029859" y="4832764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5B5004F-1F76-A1A4-FECB-CC9AD985272A}"/>
                </a:ext>
              </a:extLst>
            </p:cNvPr>
            <p:cNvSpPr txBox="1"/>
            <p:nvPr/>
          </p:nvSpPr>
          <p:spPr>
            <a:xfrm>
              <a:off x="2513140" y="4350092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C25DE32A-93B2-3893-F9B9-8B05C215C8C7}"/>
                </a:ext>
              </a:extLst>
            </p:cNvPr>
            <p:cNvSpPr txBox="1"/>
            <p:nvPr/>
          </p:nvSpPr>
          <p:spPr>
            <a:xfrm>
              <a:off x="4200900" y="3799367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8B51390-5FBA-D54F-6126-3088B46187A0}"/>
                </a:ext>
              </a:extLst>
            </p:cNvPr>
            <p:cNvSpPr txBox="1"/>
            <p:nvPr/>
          </p:nvSpPr>
          <p:spPr>
            <a:xfrm>
              <a:off x="5259233" y="2715630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00B0F0"/>
                  </a:solidFill>
                </a:rPr>
                <a:t>4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1B882FE-0837-BA4D-9364-DB4D82D3E106}"/>
                </a:ext>
              </a:extLst>
            </p:cNvPr>
            <p:cNvSpPr txBox="1"/>
            <p:nvPr/>
          </p:nvSpPr>
          <p:spPr>
            <a:xfrm>
              <a:off x="3652432" y="3258238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FF3399"/>
                  </a:solidFill>
                </a:rPr>
                <a:t>4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837270FF-EF14-E46C-F938-6E8D764CE2B3}"/>
                </a:ext>
              </a:extLst>
            </p:cNvPr>
            <p:cNvSpPr txBox="1"/>
            <p:nvPr/>
          </p:nvSpPr>
          <p:spPr>
            <a:xfrm>
              <a:off x="4669187" y="2182971"/>
              <a:ext cx="27097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r>
                <a:rPr lang="en-US" dirty="0">
                  <a:solidFill>
                    <a:srgbClr val="FF3399"/>
                  </a:solidFill>
                </a:rPr>
                <a:t>10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839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5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5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75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7FAE73-8619-FF32-D9F3-53D61B34D950}"/>
              </a:ext>
            </a:extLst>
          </p:cNvPr>
          <p:cNvSpPr txBox="1"/>
          <p:nvPr/>
        </p:nvSpPr>
        <p:spPr>
          <a:xfrm>
            <a:off x="370911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2F1E4-587A-352F-04DC-BC1A6F8B0473}"/>
              </a:ext>
            </a:extLst>
          </p:cNvPr>
          <p:cNvSpPr txBox="1"/>
          <p:nvPr/>
        </p:nvSpPr>
        <p:spPr>
          <a:xfrm>
            <a:off x="1575413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68EBC-8F3B-B57A-062A-4A147461EC5A}"/>
              </a:ext>
            </a:extLst>
          </p:cNvPr>
          <p:cNvSpPr txBox="1"/>
          <p:nvPr/>
        </p:nvSpPr>
        <p:spPr>
          <a:xfrm>
            <a:off x="2502628" y="634902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90330-C5EF-8C4D-8853-7DEF04050AF8}"/>
              </a:ext>
            </a:extLst>
          </p:cNvPr>
          <p:cNvSpPr txBox="1"/>
          <p:nvPr/>
        </p:nvSpPr>
        <p:spPr>
          <a:xfrm>
            <a:off x="3581742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34881-7E81-F3D2-E18A-4615D1B06579}"/>
              </a:ext>
            </a:extLst>
          </p:cNvPr>
          <p:cNvSpPr txBox="1"/>
          <p:nvPr/>
        </p:nvSpPr>
        <p:spPr>
          <a:xfrm>
            <a:off x="4735973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3A22-C35B-A38F-B0C6-9E0EE72E385E}"/>
              </a:ext>
            </a:extLst>
          </p:cNvPr>
          <p:cNvSpPr txBox="1"/>
          <p:nvPr/>
        </p:nvSpPr>
        <p:spPr>
          <a:xfrm>
            <a:off x="5755614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FAE88-EE25-FD26-71B3-524671088578}"/>
              </a:ext>
            </a:extLst>
          </p:cNvPr>
          <p:cNvSpPr txBox="1"/>
          <p:nvPr/>
        </p:nvSpPr>
        <p:spPr>
          <a:xfrm>
            <a:off x="6891217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FD6B-1459-E50E-3733-31AC8B16E1DB}"/>
              </a:ext>
            </a:extLst>
          </p:cNvPr>
          <p:cNvSpPr txBox="1"/>
          <p:nvPr/>
        </p:nvSpPr>
        <p:spPr>
          <a:xfrm>
            <a:off x="7838794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97B70-35B3-42AA-B6F4-0957F9C8668C}"/>
              </a:ext>
            </a:extLst>
          </p:cNvPr>
          <p:cNvGrpSpPr/>
          <p:nvPr/>
        </p:nvGrpSpPr>
        <p:grpSpPr>
          <a:xfrm>
            <a:off x="766670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B6522-AC21-6169-E996-4FDB5D14831B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90256B-1856-AA29-4062-08AF0EDEFF6F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4366409-4E86-A20C-0350-3A572D7FDB9B}"/>
                  </a:ext>
                </a:extLst>
              </p14:cNvPr>
              <p14:cNvContentPartPr/>
              <p14:nvPr/>
            </p14:nvContentPartPr>
            <p14:xfrm>
              <a:off x="2381630" y="5732850"/>
              <a:ext cx="69120" cy="673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4366409-4E86-A20C-0350-3A572D7FDB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72630" y="5723850"/>
                <a:ext cx="8676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52C99868-4D48-54BB-C40B-DA347522E3E2}"/>
              </a:ext>
            </a:extLst>
          </p:cNvPr>
          <p:cNvGrpSpPr/>
          <p:nvPr/>
        </p:nvGrpSpPr>
        <p:grpSpPr>
          <a:xfrm>
            <a:off x="1936310" y="5826450"/>
            <a:ext cx="969840" cy="443880"/>
            <a:chOff x="1936310" y="5826450"/>
            <a:chExt cx="969840" cy="44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14:cNvPr>
                <p14:cNvContentPartPr/>
                <p14:nvPr/>
              </p14:nvContentPartPr>
              <p14:xfrm>
                <a:off x="1936310" y="5841210"/>
                <a:ext cx="475560" cy="42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730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14:cNvPr>
                <p14:cNvContentPartPr/>
                <p14:nvPr/>
              </p14:nvContentPartPr>
              <p14:xfrm>
                <a:off x="2352470" y="5826450"/>
                <a:ext cx="13572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3470" y="581745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14:cNvPr>
                <p14:cNvContentPartPr/>
                <p14:nvPr/>
              </p14:nvContentPartPr>
              <p14:xfrm>
                <a:off x="2393510" y="5924370"/>
                <a:ext cx="51264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8451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4EEA83E-72B2-883E-175E-7DCA6C69202F}"/>
                  </a:ext>
                </a:extLst>
              </p14:cNvPr>
              <p14:cNvContentPartPr/>
              <p14:nvPr/>
            </p14:nvContentPartPr>
            <p14:xfrm>
              <a:off x="3456950" y="5734290"/>
              <a:ext cx="74880" cy="63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4EEA83E-72B2-883E-175E-7DCA6C69202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47950" y="5725341"/>
                <a:ext cx="92520" cy="805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3DBEBE0C-CBFD-7015-41BD-BFF8806553EE}"/>
              </a:ext>
            </a:extLst>
          </p:cNvPr>
          <p:cNvGrpSpPr/>
          <p:nvPr/>
        </p:nvGrpSpPr>
        <p:grpSpPr>
          <a:xfrm>
            <a:off x="3003350" y="5849490"/>
            <a:ext cx="987480" cy="450720"/>
            <a:chOff x="3003350" y="5849490"/>
            <a:chExt cx="98748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14:cNvPr>
                <p14:cNvContentPartPr/>
                <p14:nvPr/>
              </p14:nvContentPartPr>
              <p14:xfrm>
                <a:off x="3003350" y="5852370"/>
                <a:ext cx="480600" cy="42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9435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14:cNvPr>
                <p14:cNvContentPartPr/>
                <p14:nvPr/>
              </p14:nvContentPartPr>
              <p14:xfrm>
                <a:off x="3409430" y="5849490"/>
                <a:ext cx="135720" cy="5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00430" y="5840490"/>
                  <a:ext cx="15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14:cNvPr>
                <p14:cNvContentPartPr/>
                <p14:nvPr/>
              </p14:nvContentPartPr>
              <p14:xfrm>
                <a:off x="3473150" y="5924010"/>
                <a:ext cx="517680" cy="37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6415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046BE26-DEA5-D645-DCC4-79567C303677}"/>
                  </a:ext>
                </a:extLst>
              </p14:cNvPr>
              <p14:cNvContentPartPr/>
              <p14:nvPr/>
            </p14:nvContentPartPr>
            <p14:xfrm>
              <a:off x="2914070" y="5192980"/>
              <a:ext cx="77760" cy="691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046BE26-DEA5-D645-DCC4-79567C30367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905070" y="5183980"/>
                <a:ext cx="9540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B1663EF-42D5-0E75-0994-05F92D8A143C}"/>
              </a:ext>
            </a:extLst>
          </p:cNvPr>
          <p:cNvGrpSpPr/>
          <p:nvPr/>
        </p:nvGrpSpPr>
        <p:grpSpPr>
          <a:xfrm>
            <a:off x="1879430" y="5291490"/>
            <a:ext cx="1548720" cy="950530"/>
            <a:chOff x="1879430" y="5291490"/>
            <a:chExt cx="1548720" cy="9505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14:cNvPr>
                <p14:cNvContentPartPr/>
                <p14:nvPr/>
              </p14:nvContentPartPr>
              <p14:xfrm>
                <a:off x="2876270" y="5291490"/>
                <a:ext cx="137880" cy="5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67246" y="5282490"/>
                  <a:ext cx="155566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14:cNvPr>
                <p14:cNvContentPartPr/>
                <p14:nvPr/>
              </p14:nvContentPartPr>
              <p14:xfrm>
                <a:off x="1879430" y="5300260"/>
                <a:ext cx="1063440" cy="9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043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14:cNvPr>
                <p14:cNvContentPartPr/>
                <p14:nvPr/>
              </p14:nvContentPartPr>
              <p14:xfrm>
                <a:off x="2920550" y="5410060"/>
                <a:ext cx="507600" cy="34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1154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32540A8-8CAB-2864-2B6A-53170E5BC03C}"/>
                  </a:ext>
                </a:extLst>
              </p14:cNvPr>
              <p14:cNvContentPartPr/>
              <p14:nvPr/>
            </p14:nvContentPartPr>
            <p14:xfrm>
              <a:off x="5619110" y="5738610"/>
              <a:ext cx="65880" cy="590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32540A8-8CAB-2864-2B6A-53170E5BC03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10110" y="5729610"/>
                <a:ext cx="83520" cy="7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4CD2E8FE-A4C0-BB80-E856-55215C071E7F}"/>
              </a:ext>
            </a:extLst>
          </p:cNvPr>
          <p:cNvGrpSpPr/>
          <p:nvPr/>
        </p:nvGrpSpPr>
        <p:grpSpPr>
          <a:xfrm>
            <a:off x="5155790" y="5843730"/>
            <a:ext cx="1007280" cy="442800"/>
            <a:chOff x="5155790" y="5843730"/>
            <a:chExt cx="10072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14:cNvPr>
                <p14:cNvContentPartPr/>
                <p14:nvPr/>
              </p14:nvContentPartPr>
              <p14:xfrm>
                <a:off x="5155790" y="5851290"/>
                <a:ext cx="480960" cy="43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4678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4E47166-02E5-7DDF-83B8-EA8D5E59E263}"/>
                    </a:ext>
                  </a:extLst>
                </p14:cNvPr>
                <p14:cNvContentPartPr/>
                <p14:nvPr/>
              </p14:nvContentPartPr>
              <p14:xfrm>
                <a:off x="5584190" y="5843730"/>
                <a:ext cx="115200" cy="442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4E47166-02E5-7DDF-83B8-EA8D5E59E26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75190" y="5834730"/>
                  <a:ext cx="132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942BBB1-2A95-4E40-E374-8A734AC772EC}"/>
                    </a:ext>
                  </a:extLst>
                </p14:cNvPr>
                <p14:cNvContentPartPr/>
                <p14:nvPr/>
              </p14:nvContentPartPr>
              <p14:xfrm>
                <a:off x="5606870" y="5962170"/>
                <a:ext cx="556200" cy="302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942BBB1-2A95-4E40-E374-8A734AC772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97870" y="5953170"/>
                  <a:ext cx="573840" cy="32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082ED0C-18BC-93CF-D4B5-A6A68261FA7E}"/>
                  </a:ext>
                </a:extLst>
              </p14:cNvPr>
              <p14:cNvContentPartPr/>
              <p14:nvPr/>
            </p14:nvContentPartPr>
            <p14:xfrm>
              <a:off x="7766510" y="5734290"/>
              <a:ext cx="76320" cy="61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082ED0C-18BC-93CF-D4B5-A6A68261FA7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757552" y="5725290"/>
                <a:ext cx="93877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7052DF7B-7DA5-568C-2DB2-C9B8B11614EF}"/>
              </a:ext>
            </a:extLst>
          </p:cNvPr>
          <p:cNvGrpSpPr/>
          <p:nvPr/>
        </p:nvGrpSpPr>
        <p:grpSpPr>
          <a:xfrm>
            <a:off x="7314710" y="5845170"/>
            <a:ext cx="985320" cy="441360"/>
            <a:chOff x="7314710" y="5845170"/>
            <a:chExt cx="98532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84EBB47-3741-8E38-2BF8-CC2E6B3175DF}"/>
                    </a:ext>
                  </a:extLst>
                </p14:cNvPr>
                <p14:cNvContentPartPr/>
                <p14:nvPr/>
              </p14:nvContentPartPr>
              <p14:xfrm>
                <a:off x="7314710" y="5845170"/>
                <a:ext cx="490680" cy="441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84EBB47-3741-8E38-2BF8-CC2E6B3175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05710" y="5836177"/>
                  <a:ext cx="508320" cy="45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303CA3D-4815-423C-8D95-280819609A2D}"/>
                    </a:ext>
                  </a:extLst>
                </p14:cNvPr>
                <p14:cNvContentPartPr/>
                <p14:nvPr/>
              </p14:nvContentPartPr>
              <p14:xfrm>
                <a:off x="7740230" y="5848770"/>
                <a:ext cx="117720" cy="37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303CA3D-4815-423C-8D95-280819609A2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731230" y="5839770"/>
                  <a:ext cx="135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DC2639-4AE5-55AB-18B3-27CC9D9EDAB3}"/>
                    </a:ext>
                  </a:extLst>
                </p14:cNvPr>
                <p14:cNvContentPartPr/>
                <p14:nvPr/>
              </p14:nvContentPartPr>
              <p14:xfrm>
                <a:off x="7803590" y="5924370"/>
                <a:ext cx="496440" cy="342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DC2639-4AE5-55AB-18B3-27CC9D9EDAB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94597" y="5915370"/>
                  <a:ext cx="514067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251E5C4A-7698-8148-7DFA-4DE33EA4ACC1}"/>
                  </a:ext>
                </a:extLst>
              </p14:cNvPr>
              <p14:cNvContentPartPr/>
              <p14:nvPr/>
            </p14:nvContentPartPr>
            <p14:xfrm>
              <a:off x="7225070" y="5197890"/>
              <a:ext cx="75240" cy="68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251E5C4A-7698-8148-7DFA-4DE33EA4ACC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16027" y="5188890"/>
                <a:ext cx="92965" cy="8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C8D64E81-C0B2-E4EF-61E9-81046A4E929A}"/>
              </a:ext>
            </a:extLst>
          </p:cNvPr>
          <p:cNvGrpSpPr/>
          <p:nvPr/>
        </p:nvGrpSpPr>
        <p:grpSpPr>
          <a:xfrm>
            <a:off x="6248030" y="5297610"/>
            <a:ext cx="1510920" cy="988920"/>
            <a:chOff x="6248030" y="5297610"/>
            <a:chExt cx="1510920" cy="9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D4C5A41-5619-6E15-F61A-B2183FD37A1B}"/>
                    </a:ext>
                  </a:extLst>
                </p14:cNvPr>
                <p14:cNvContentPartPr/>
                <p14:nvPr/>
              </p14:nvContentPartPr>
              <p14:xfrm>
                <a:off x="6248030" y="5335770"/>
                <a:ext cx="1017000" cy="950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D4C5A41-5619-6E15-F61A-B2183FD37A1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239027" y="5326770"/>
                  <a:ext cx="1034646" cy="9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A3D4835-BCEB-65D0-9671-AA255FA98328}"/>
                    </a:ext>
                  </a:extLst>
                </p14:cNvPr>
                <p14:cNvContentPartPr/>
                <p14:nvPr/>
              </p14:nvContentPartPr>
              <p14:xfrm>
                <a:off x="7218230" y="5297610"/>
                <a:ext cx="117720" cy="55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A3D4835-BCEB-65D0-9671-AA255FA9832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09202" y="5288610"/>
                  <a:ext cx="135414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FE92089-1A43-F520-E1FC-215ED77618D5}"/>
                    </a:ext>
                  </a:extLst>
                </p14:cNvPr>
                <p14:cNvContentPartPr/>
                <p14:nvPr/>
              </p14:nvContentPartPr>
              <p14:xfrm>
                <a:off x="7244870" y="5429010"/>
                <a:ext cx="514080" cy="286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FE92089-1A43-F520-E1FC-215ED77618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35870" y="5420010"/>
                  <a:ext cx="53172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89D2A0A-885B-2609-FCD4-1768FB1A11BF}"/>
                  </a:ext>
                </a:extLst>
              </p14:cNvPr>
              <p14:cNvContentPartPr/>
              <p14:nvPr/>
            </p14:nvContentPartPr>
            <p14:xfrm>
              <a:off x="5077310" y="5194650"/>
              <a:ext cx="73080" cy="65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89D2A0A-885B-2609-FCD4-1768FB1A11B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068310" y="5185650"/>
                <a:ext cx="9072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15D5DB9D-C276-A89E-F07E-A4F69323B538}"/>
              </a:ext>
            </a:extLst>
          </p:cNvPr>
          <p:cNvGrpSpPr/>
          <p:nvPr/>
        </p:nvGrpSpPr>
        <p:grpSpPr>
          <a:xfrm>
            <a:off x="4095590" y="5299770"/>
            <a:ext cx="1501920" cy="967680"/>
            <a:chOff x="4095590" y="5299770"/>
            <a:chExt cx="1501920" cy="9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055D1AD-5A80-CA89-277E-F7372E1EEAB4}"/>
                    </a:ext>
                  </a:extLst>
                </p14:cNvPr>
                <p14:cNvContentPartPr/>
                <p14:nvPr/>
              </p14:nvContentPartPr>
              <p14:xfrm>
                <a:off x="4095590" y="5310930"/>
                <a:ext cx="997560" cy="956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055D1AD-5A80-CA89-277E-F7372E1EEAB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86593" y="5301930"/>
                  <a:ext cx="1015194" cy="9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2F2BDAE-5B81-A889-9AF9-5822C0AB63B3}"/>
                    </a:ext>
                  </a:extLst>
                </p14:cNvPr>
                <p14:cNvContentPartPr/>
                <p14:nvPr/>
              </p14:nvContentPartPr>
              <p14:xfrm>
                <a:off x="5041310" y="5299770"/>
                <a:ext cx="143640" cy="37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2F2BDAE-5B81-A889-9AF9-5822C0AB63B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032310" y="5290770"/>
                  <a:ext cx="161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C113BCF-0B8F-1F8C-0A32-8BD46B74E13E}"/>
                    </a:ext>
                  </a:extLst>
                </p14:cNvPr>
                <p14:cNvContentPartPr/>
                <p14:nvPr/>
              </p14:nvContentPartPr>
              <p14:xfrm>
                <a:off x="5060390" y="5429010"/>
                <a:ext cx="537120" cy="291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C113BCF-0B8F-1F8C-0A32-8BD46B74E1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51390" y="5420010"/>
                  <a:ext cx="554760" cy="30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E6711D-6BF2-EC67-8834-5D899A1A3B72}"/>
              </a:ext>
            </a:extLst>
          </p:cNvPr>
          <p:cNvGrpSpPr/>
          <p:nvPr/>
        </p:nvGrpSpPr>
        <p:grpSpPr>
          <a:xfrm>
            <a:off x="5111510" y="4775250"/>
            <a:ext cx="2074680" cy="1473480"/>
            <a:chOff x="5111510" y="4775250"/>
            <a:chExt cx="2074680" cy="147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14:cNvPr>
                <p14:cNvContentPartPr/>
                <p14:nvPr/>
              </p14:nvContentPartPr>
              <p14:xfrm>
                <a:off x="6711710" y="4775250"/>
                <a:ext cx="13752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02710" y="4766250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14:cNvPr>
                <p14:cNvContentPartPr/>
                <p14:nvPr/>
              </p14:nvContentPartPr>
              <p14:xfrm>
                <a:off x="5111510" y="4786770"/>
                <a:ext cx="1652400" cy="14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0251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14:cNvPr>
                <p14:cNvContentPartPr/>
                <p14:nvPr/>
              </p14:nvContentPartPr>
              <p14:xfrm>
                <a:off x="6768950" y="4946250"/>
                <a:ext cx="417240" cy="22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5995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8477865-B962-22EF-2997-8E657C1A90AF}"/>
                  </a:ext>
                </a:extLst>
              </p14:cNvPr>
              <p14:cNvContentPartPr/>
              <p14:nvPr/>
            </p14:nvContentPartPr>
            <p14:xfrm>
              <a:off x="6684350" y="4660410"/>
              <a:ext cx="90360" cy="6444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8477865-B962-22EF-2997-8E657C1A90A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675350" y="4651410"/>
                <a:ext cx="10800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604C2D60-6404-AE92-7CB1-6E35F2C479DB}"/>
              </a:ext>
            </a:extLst>
          </p:cNvPr>
          <p:cNvGrpSpPr/>
          <p:nvPr/>
        </p:nvGrpSpPr>
        <p:grpSpPr>
          <a:xfrm>
            <a:off x="4038350" y="4225170"/>
            <a:ext cx="2620440" cy="1998000"/>
            <a:chOff x="4038350" y="4225170"/>
            <a:chExt cx="2620440" cy="19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14:cNvPr>
                <p14:cNvContentPartPr/>
                <p14:nvPr/>
              </p14:nvContentPartPr>
              <p14:xfrm>
                <a:off x="4038350" y="4275570"/>
                <a:ext cx="2097360" cy="19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9350" y="4266570"/>
                  <a:ext cx="2115000" cy="19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14:cNvPr>
                <p14:cNvContentPartPr/>
                <p14:nvPr/>
              </p14:nvContentPartPr>
              <p14:xfrm>
                <a:off x="6057590" y="4374930"/>
                <a:ext cx="601200" cy="28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48590" y="4365930"/>
                  <a:ext cx="6188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24A4C41-5703-9D23-E39A-AA6D6D81BDB8}"/>
                    </a:ext>
                  </a:extLst>
                </p14:cNvPr>
                <p14:cNvContentPartPr/>
                <p14:nvPr/>
              </p14:nvContentPartPr>
              <p14:xfrm>
                <a:off x="6133910" y="4235970"/>
                <a:ext cx="31320" cy="44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24A4C41-5703-9D23-E39A-AA6D6D81BDB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124910" y="4226970"/>
                  <a:ext cx="48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73BF463-6DEF-7E6C-B3E0-7F3E64E1B32C}"/>
                    </a:ext>
                  </a:extLst>
                </p14:cNvPr>
                <p14:cNvContentPartPr/>
                <p14:nvPr/>
              </p14:nvContentPartPr>
              <p14:xfrm>
                <a:off x="6102230" y="4225170"/>
                <a:ext cx="123120" cy="56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73BF463-6DEF-7E6C-B3E0-7F3E64E1B32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93256" y="4216112"/>
                  <a:ext cx="140709" cy="7391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8773A2D5-BAB6-B06E-07AE-477D7D53254A}"/>
                  </a:ext>
                </a:extLst>
              </p14:cNvPr>
              <p14:cNvContentPartPr/>
              <p14:nvPr/>
            </p14:nvContentPartPr>
            <p14:xfrm>
              <a:off x="6145790" y="4120770"/>
              <a:ext cx="84960" cy="712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8773A2D5-BAB6-B06E-07AE-477D7D53254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36790" y="4111770"/>
                <a:ext cx="102600" cy="8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8FF5814E-4B54-96EA-483F-E91AADABC10F}"/>
              </a:ext>
            </a:extLst>
          </p:cNvPr>
          <p:cNvGrpSpPr/>
          <p:nvPr/>
        </p:nvGrpSpPr>
        <p:grpSpPr>
          <a:xfrm>
            <a:off x="2940710" y="3171090"/>
            <a:ext cx="3761280" cy="1991880"/>
            <a:chOff x="2940710" y="3171090"/>
            <a:chExt cx="3761280" cy="19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14:cNvPr>
                <p14:cNvContentPartPr/>
                <p14:nvPr/>
              </p14:nvContentPartPr>
              <p14:xfrm>
                <a:off x="5009990" y="3171090"/>
                <a:ext cx="11124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00990" y="3162134"/>
                  <a:ext cx="12888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14:cNvPr>
                <p14:cNvContentPartPr/>
                <p14:nvPr/>
              </p14:nvContentPartPr>
              <p14:xfrm>
                <a:off x="4940150" y="3326970"/>
                <a:ext cx="1761840" cy="127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3115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14:cNvPr>
                <p14:cNvContentPartPr/>
                <p14:nvPr/>
              </p14:nvContentPartPr>
              <p14:xfrm>
                <a:off x="2940710" y="3189810"/>
                <a:ext cx="2134800" cy="197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3171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F7C828FC-442A-2AC3-C80F-F3509B7E21E4}"/>
                  </a:ext>
                </a:extLst>
              </p14:cNvPr>
              <p14:cNvContentPartPr/>
              <p14:nvPr/>
            </p14:nvContentPartPr>
            <p14:xfrm>
              <a:off x="5080910" y="3040770"/>
              <a:ext cx="69480" cy="658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F7C828FC-442A-2AC3-C80F-F3509B7E21E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071956" y="3031770"/>
                <a:ext cx="87029" cy="83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F2D5AA-FDC3-C68C-16BB-79C12FCC7393}"/>
              </a:ext>
            </a:extLst>
          </p:cNvPr>
          <p:cNvGrpSpPr/>
          <p:nvPr/>
        </p:nvGrpSpPr>
        <p:grpSpPr>
          <a:xfrm>
            <a:off x="4108190" y="3185130"/>
            <a:ext cx="3660480" cy="2495160"/>
            <a:chOff x="4108190" y="3185130"/>
            <a:chExt cx="3660480" cy="24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14:cNvPr>
                <p14:cNvContentPartPr/>
                <p14:nvPr/>
              </p14:nvContentPartPr>
              <p14:xfrm>
                <a:off x="5193590" y="3185130"/>
                <a:ext cx="6372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84590" y="3176130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14:cNvPr>
                <p14:cNvContentPartPr/>
                <p14:nvPr/>
              </p14:nvContentPartPr>
              <p14:xfrm>
                <a:off x="4108190" y="3202770"/>
                <a:ext cx="1283040" cy="93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9919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14:cNvPr>
                <p14:cNvContentPartPr/>
                <p14:nvPr/>
              </p14:nvContentPartPr>
              <p14:xfrm>
                <a:off x="5359190" y="3320850"/>
                <a:ext cx="2409480" cy="235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5019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87F61B8-CDF8-B59D-62D2-103245CF1C11}"/>
              </a:ext>
            </a:extLst>
          </p:cNvPr>
          <p:cNvGrpSpPr/>
          <p:nvPr/>
        </p:nvGrpSpPr>
        <p:grpSpPr>
          <a:xfrm>
            <a:off x="2476310" y="5219490"/>
            <a:ext cx="1035360" cy="533520"/>
            <a:chOff x="2476310" y="5219490"/>
            <a:chExt cx="10353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14:cNvPr>
                <p14:cNvContentPartPr/>
                <p14:nvPr/>
              </p14:nvContentPartPr>
              <p14:xfrm>
                <a:off x="2476310" y="5300850"/>
                <a:ext cx="757440" cy="452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67310" y="5291857"/>
                  <a:ext cx="775080" cy="4697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27A0778-6C78-AD5B-DAA2-5A7F6CEB135C}"/>
                </a:ext>
              </a:extLst>
            </p:cNvPr>
            <p:cNvGrpSpPr/>
            <p:nvPr/>
          </p:nvGrpSpPr>
          <p:grpSpPr>
            <a:xfrm>
              <a:off x="3046550" y="5219490"/>
              <a:ext cx="465120" cy="457560"/>
              <a:chOff x="3046550" y="5219490"/>
              <a:chExt cx="465120" cy="45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14:cNvPr>
                  <p14:cNvContentPartPr/>
                  <p14:nvPr/>
                </p14:nvContentPartPr>
                <p14:xfrm>
                  <a:off x="3071390" y="5259810"/>
                  <a:ext cx="440280" cy="41724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3062397" y="5250810"/>
                    <a:ext cx="457906" cy="43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14:cNvPr>
                  <p14:cNvContentPartPr/>
                  <p14:nvPr/>
                </p14:nvContentPartPr>
                <p14:xfrm>
                  <a:off x="3046550" y="5219490"/>
                  <a:ext cx="71280" cy="11664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3037550" y="5210490"/>
                    <a:ext cx="8892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14:cNvPr>
                  <p14:cNvContentPartPr/>
                  <p14:nvPr/>
                </p14:nvContentPartPr>
                <p14:xfrm>
                  <a:off x="3231590" y="5453130"/>
                  <a:ext cx="360" cy="144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3222590" y="5444130"/>
                    <a:ext cx="18000" cy="19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397B6EAD-8CBF-AA9F-227C-983FA1385A3D}"/>
                  </a:ext>
                </a:extLst>
              </p14:cNvPr>
              <p14:cNvContentPartPr/>
              <p14:nvPr/>
            </p14:nvContentPartPr>
            <p14:xfrm>
              <a:off x="2387390" y="4645538"/>
              <a:ext cx="64440" cy="5436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397B6EAD-8CBF-AA9F-227C-983FA1385A3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378390" y="4636538"/>
                <a:ext cx="8208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43564B4-C094-9FD9-9DE5-4678C156A589}"/>
              </a:ext>
            </a:extLst>
          </p:cNvPr>
          <p:cNvGrpSpPr/>
          <p:nvPr/>
        </p:nvGrpSpPr>
        <p:grpSpPr>
          <a:xfrm>
            <a:off x="850550" y="4740218"/>
            <a:ext cx="2016000" cy="1523520"/>
            <a:chOff x="850550" y="4750050"/>
            <a:chExt cx="2016000" cy="152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3AA1627-F187-1E25-629E-7816C9DF2D28}"/>
                    </a:ext>
                  </a:extLst>
                </p14:cNvPr>
                <p14:cNvContentPartPr/>
                <p14:nvPr/>
              </p14:nvContentPartPr>
              <p14:xfrm>
                <a:off x="850550" y="4772010"/>
                <a:ext cx="1557360" cy="15015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3AA1627-F187-1E25-629E-7816C9DF2D2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1550" y="4763010"/>
                  <a:ext cx="1575000" cy="15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78089F3-3362-093A-038C-F1B4F4F4CA72}"/>
                    </a:ext>
                  </a:extLst>
                </p14:cNvPr>
                <p14:cNvContentPartPr/>
                <p14:nvPr/>
              </p14:nvContentPartPr>
              <p14:xfrm>
                <a:off x="2355350" y="4750050"/>
                <a:ext cx="115920" cy="56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78089F3-3362-093A-038C-F1B4F4F4CA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46350" y="4741107"/>
                  <a:ext cx="133560" cy="74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2DE794E-195E-9427-F0C1-324A3FE1231E}"/>
                    </a:ext>
                  </a:extLst>
                </p14:cNvPr>
                <p14:cNvContentPartPr/>
                <p14:nvPr/>
              </p14:nvContentPartPr>
              <p14:xfrm>
                <a:off x="2361830" y="4901970"/>
                <a:ext cx="504720" cy="304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2DE794E-195E-9427-F0C1-324A3FE1231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52836" y="4892970"/>
                  <a:ext cx="522347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3776F06-28D6-8F02-CC59-6789D35AAB53}"/>
              </a:ext>
            </a:extLst>
          </p:cNvPr>
          <p:cNvGrpSpPr/>
          <p:nvPr/>
        </p:nvGrpSpPr>
        <p:grpSpPr>
          <a:xfrm>
            <a:off x="799790" y="3678330"/>
            <a:ext cx="3165480" cy="2531880"/>
            <a:chOff x="799790" y="3678330"/>
            <a:chExt cx="3165480" cy="25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14:cNvPr>
                <p14:cNvContentPartPr/>
                <p14:nvPr/>
              </p14:nvContentPartPr>
              <p14:xfrm>
                <a:off x="799790" y="3692010"/>
                <a:ext cx="2638080" cy="2518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078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14:cNvPr>
                <p14:cNvContentPartPr/>
                <p14:nvPr/>
              </p14:nvContentPartPr>
              <p14:xfrm>
                <a:off x="3371630" y="3678330"/>
                <a:ext cx="9900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62630" y="3669282"/>
                  <a:ext cx="11664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14:cNvPr>
                <p14:cNvContentPartPr/>
                <p14:nvPr/>
              </p14:nvContentPartPr>
              <p14:xfrm>
                <a:off x="3306110" y="3797130"/>
                <a:ext cx="659160" cy="34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29711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461730A9-CDFA-43A5-AEBD-7C2ABF59119F}"/>
                  </a:ext>
                </a:extLst>
              </p14:cNvPr>
              <p14:cNvContentPartPr/>
              <p14:nvPr/>
            </p14:nvContentPartPr>
            <p14:xfrm>
              <a:off x="3454070" y="3580770"/>
              <a:ext cx="84960" cy="651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461730A9-CDFA-43A5-AEBD-7C2ABF59119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445070" y="3571770"/>
                <a:ext cx="10260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FA8394-60FB-5B56-C684-77FD724C45C7}"/>
              </a:ext>
            </a:extLst>
          </p:cNvPr>
          <p:cNvGrpSpPr/>
          <p:nvPr/>
        </p:nvGrpSpPr>
        <p:grpSpPr>
          <a:xfrm>
            <a:off x="2488190" y="3737370"/>
            <a:ext cx="3064680" cy="2058480"/>
            <a:chOff x="2514470" y="3724050"/>
            <a:chExt cx="3064680" cy="205848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8A4502E-3127-CD4E-8820-A4263F91B68A}"/>
                </a:ext>
              </a:extLst>
            </p:cNvPr>
            <p:cNvGrpSpPr/>
            <p:nvPr/>
          </p:nvGrpSpPr>
          <p:grpSpPr>
            <a:xfrm>
              <a:off x="2514470" y="3724050"/>
              <a:ext cx="1060200" cy="962280"/>
              <a:chOff x="2514470" y="3724050"/>
              <a:chExt cx="1060200" cy="9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14:cNvPr>
                  <p14:cNvContentPartPr/>
                  <p14:nvPr/>
                </p14:nvContentPartPr>
                <p14:xfrm>
                  <a:off x="2514470" y="3724410"/>
                  <a:ext cx="1010520" cy="9619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505473" y="3715410"/>
                    <a:ext cx="1028154" cy="9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14:cNvPr>
                  <p14:cNvContentPartPr/>
                  <p14:nvPr/>
                </p14:nvContentPartPr>
                <p14:xfrm>
                  <a:off x="3479270" y="3724050"/>
                  <a:ext cx="95400" cy="608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3470270" y="3715050"/>
                    <a:ext cx="113040" cy="78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14:cNvPr>
                <p14:cNvContentPartPr/>
                <p14:nvPr/>
              </p14:nvContentPartPr>
              <p14:xfrm>
                <a:off x="3477830" y="4089090"/>
                <a:ext cx="2101320" cy="169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68830" y="408009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0870B86-CFC6-C1B5-2BEE-85705A40504E}"/>
              </a:ext>
            </a:extLst>
          </p:cNvPr>
          <p:cNvGrpSpPr/>
          <p:nvPr/>
        </p:nvGrpSpPr>
        <p:grpSpPr>
          <a:xfrm>
            <a:off x="721310" y="2563920"/>
            <a:ext cx="4316040" cy="3659040"/>
            <a:chOff x="721310" y="2563920"/>
            <a:chExt cx="4316040" cy="365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14:cNvPr>
                <p14:cNvContentPartPr/>
                <p14:nvPr/>
              </p14:nvContentPartPr>
              <p14:xfrm>
                <a:off x="4279190" y="2755800"/>
                <a:ext cx="75816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7019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4E5FFBA-F7B5-3F6C-AA05-37309ED07DBC}"/>
                    </a:ext>
                  </a:extLst>
                </p14:cNvPr>
                <p14:cNvContentPartPr/>
                <p14:nvPr/>
              </p14:nvContentPartPr>
              <p14:xfrm>
                <a:off x="721310" y="2579760"/>
                <a:ext cx="3769560" cy="3643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4E5FFBA-F7B5-3F6C-AA05-37309ED07D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12309" y="2570760"/>
                  <a:ext cx="3787202" cy="36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C1A707A-AB32-B24B-F5A8-F9B106D359A2}"/>
                    </a:ext>
                  </a:extLst>
                </p14:cNvPr>
                <p14:cNvContentPartPr/>
                <p14:nvPr/>
              </p14:nvContentPartPr>
              <p14:xfrm>
                <a:off x="4444790" y="2563920"/>
                <a:ext cx="82800" cy="615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C1A707A-AB32-B24B-F5A8-F9B106D359A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435790" y="2554920"/>
                  <a:ext cx="100440" cy="7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FC36ABCC-BB82-429E-8B91-433AD0F59A02}"/>
                  </a:ext>
                </a:extLst>
              </p14:cNvPr>
              <p14:cNvContentPartPr/>
              <p14:nvPr/>
            </p14:nvContentPartPr>
            <p14:xfrm>
              <a:off x="4539470" y="2505600"/>
              <a:ext cx="60120" cy="5724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FC36ABCC-BB82-429E-8B91-433AD0F59A0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530470" y="2496600"/>
                <a:ext cx="7776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0471373-A27E-1EED-2385-D74C6FA7137C}"/>
              </a:ext>
            </a:extLst>
          </p:cNvPr>
          <p:cNvGrpSpPr/>
          <p:nvPr/>
        </p:nvGrpSpPr>
        <p:grpSpPr>
          <a:xfrm>
            <a:off x="2469830" y="2600280"/>
            <a:ext cx="4181400" cy="2169360"/>
            <a:chOff x="2469830" y="2600280"/>
            <a:chExt cx="4181400" cy="21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14:cNvPr>
                <p14:cNvContentPartPr/>
                <p14:nvPr/>
              </p14:nvContentPartPr>
              <p14:xfrm>
                <a:off x="2469830" y="2621520"/>
                <a:ext cx="2159640" cy="20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460831" y="261252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14:cNvPr>
                <p14:cNvContentPartPr/>
                <p14:nvPr/>
              </p14:nvContentPartPr>
              <p14:xfrm>
                <a:off x="4552790" y="2600280"/>
                <a:ext cx="111600" cy="8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543819" y="2591280"/>
                  <a:ext cx="12918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14:cNvPr>
                <p14:cNvContentPartPr/>
                <p14:nvPr/>
              </p14:nvContentPartPr>
              <p14:xfrm>
                <a:off x="4482590" y="3009600"/>
                <a:ext cx="2168640" cy="176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73590" y="300060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4606F64-1FB6-1DD1-0097-3045A2098560}"/>
              </a:ext>
            </a:extLst>
          </p:cNvPr>
          <p:cNvGrpSpPr/>
          <p:nvPr/>
        </p:nvGrpSpPr>
        <p:grpSpPr>
          <a:xfrm>
            <a:off x="3574670" y="2539440"/>
            <a:ext cx="4240080" cy="3145680"/>
            <a:chOff x="3574670" y="2539440"/>
            <a:chExt cx="4240080" cy="31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14:cNvPr>
                <p14:cNvContentPartPr/>
                <p14:nvPr/>
              </p14:nvContentPartPr>
              <p14:xfrm>
                <a:off x="3574670" y="2559960"/>
                <a:ext cx="1314720" cy="10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56566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14:cNvPr>
                <p14:cNvContentPartPr/>
                <p14:nvPr/>
              </p14:nvContentPartPr>
              <p14:xfrm>
                <a:off x="4660790" y="2539440"/>
                <a:ext cx="12528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51816" y="2530440"/>
                  <a:ext cx="142869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14:cNvPr>
                <p14:cNvContentPartPr/>
                <p14:nvPr/>
              </p14:nvContentPartPr>
              <p14:xfrm>
                <a:off x="4838270" y="2742840"/>
                <a:ext cx="2976480" cy="294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2926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A9663B8-BA14-C828-DB9C-A2A922CDD54F}"/>
              </a:ext>
            </a:extLst>
          </p:cNvPr>
          <p:cNvGrpSpPr/>
          <p:nvPr/>
        </p:nvGrpSpPr>
        <p:grpSpPr>
          <a:xfrm>
            <a:off x="5195032" y="4246412"/>
            <a:ext cx="2523037" cy="1404417"/>
            <a:chOff x="5195030" y="4246410"/>
            <a:chExt cx="2523037" cy="140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14:cNvPr>
                <p14:cNvContentPartPr/>
                <p14:nvPr/>
              </p14:nvContentPartPr>
              <p14:xfrm>
                <a:off x="5195030" y="4256130"/>
                <a:ext cx="1242000" cy="9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186030" y="4247130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14:cNvPr>
                <p14:cNvContentPartPr/>
                <p14:nvPr/>
              </p14:nvContentPartPr>
              <p14:xfrm>
                <a:off x="6267110" y="4246410"/>
                <a:ext cx="94680" cy="7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58110" y="4237410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14:cNvPr>
                <p14:cNvContentPartPr/>
                <p14:nvPr/>
              </p14:nvContentPartPr>
              <p14:xfrm>
                <a:off x="6434307" y="4377147"/>
                <a:ext cx="1283760" cy="127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25310" y="4368147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BDAB8-2976-A880-30F5-A83CD3BF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83439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Prioritized Agenda-Based Deduction</a:t>
            </a:r>
            <a:br>
              <a:rPr lang="en-US" sz="3600" dirty="0"/>
            </a:b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FCF58E2-C217-47BD-4833-41F5A3BD4210}"/>
                  </a:ext>
                </a:extLst>
              </p14:cNvPr>
              <p14:cNvContentPartPr/>
              <p14:nvPr/>
            </p14:nvContentPartPr>
            <p14:xfrm>
              <a:off x="3992976" y="4118612"/>
              <a:ext cx="78120" cy="66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FCF58E2-C217-47BD-4833-41F5A3BD421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983934" y="4109660"/>
                <a:ext cx="95842" cy="84145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123B44C2-3C36-0B1F-0F24-15BF0BF5DC66}"/>
              </a:ext>
            </a:extLst>
          </p:cNvPr>
          <p:cNvGrpSpPr/>
          <p:nvPr/>
        </p:nvGrpSpPr>
        <p:grpSpPr>
          <a:xfrm>
            <a:off x="3028536" y="4246052"/>
            <a:ext cx="2618990" cy="1452297"/>
            <a:chOff x="3028536" y="4246052"/>
            <a:chExt cx="2618990" cy="14522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0873C7-3D50-092E-137D-B64C229DCDB5}"/>
                    </a:ext>
                  </a:extLst>
                </p14:cNvPr>
                <p14:cNvContentPartPr/>
                <p14:nvPr/>
              </p14:nvContentPartPr>
              <p14:xfrm>
                <a:off x="3981096" y="4251452"/>
                <a:ext cx="108720" cy="5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0873C7-3D50-092E-137D-B64C229DCDB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72096" y="4242452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0AB785-983B-32CD-D4FE-590FE7D3EA18}"/>
                    </a:ext>
                  </a:extLst>
                </p14:cNvPr>
                <p14:cNvContentPartPr/>
                <p14:nvPr/>
              </p14:nvContentPartPr>
              <p14:xfrm>
                <a:off x="3028536" y="4246052"/>
                <a:ext cx="1004040" cy="948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0AB785-983B-32CD-D4FE-590FE7D3EA1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19536" y="4237052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04F847-CF79-4EB9-1B70-2F35DC734FA1}"/>
                    </a:ext>
                  </a:extLst>
                </p14:cNvPr>
                <p14:cNvContentPartPr/>
                <p14:nvPr/>
              </p14:nvContentPartPr>
              <p14:xfrm>
                <a:off x="4030046" y="4354469"/>
                <a:ext cx="1617480" cy="1343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04F847-CF79-4EB9-1B70-2F35DC734FA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021044" y="4345469"/>
                  <a:ext cx="1635124" cy="1361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BF22AE1-0987-8BAA-25ED-43F5713EF3E7}"/>
              </a:ext>
            </a:extLst>
          </p:cNvPr>
          <p:cNvSpPr txBox="1"/>
          <p:nvPr/>
        </p:nvSpPr>
        <p:spPr>
          <a:xfrm>
            <a:off x="6083005" y="1227691"/>
            <a:ext cx="2972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But 1. enumerates out-edges and 2. enumerates in-edges,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could be slower …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382134-5512-1679-05E2-1CE35AFDEFD1}"/>
              </a:ext>
            </a:extLst>
          </p:cNvPr>
          <p:cNvSpPr txBox="1"/>
          <p:nvPr/>
        </p:nvSpPr>
        <p:spPr>
          <a:xfrm>
            <a:off x="379790" y="1229988"/>
            <a:ext cx="31130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Build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unweighted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items in any order (discard edges)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Fill in the weights by DFS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(iterate over same edges)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6269D9-D52F-BAE7-AE62-0B82E3B8C81A}"/>
              </a:ext>
            </a:extLst>
          </p:cNvPr>
          <p:cNvGrpSpPr/>
          <p:nvPr/>
        </p:nvGrpSpPr>
        <p:grpSpPr>
          <a:xfrm>
            <a:off x="704850" y="-64401"/>
            <a:ext cx="8705850" cy="959751"/>
            <a:chOff x="863643" y="-64401"/>
            <a:chExt cx="7846980" cy="9597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A1730A0-E76C-E79D-AAEA-CE877208E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643" y="819150"/>
              <a:ext cx="6713718" cy="762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A98A319-00A7-B4FF-784F-D2A62AA1C638}"/>
                </a:ext>
              </a:extLst>
            </p:cNvPr>
            <p:cNvSpPr txBox="1"/>
            <p:nvPr/>
          </p:nvSpPr>
          <p:spPr>
            <a:xfrm>
              <a:off x="1176348" y="-64401"/>
              <a:ext cx="75342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Space-Efficient Two-Pass Method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08E9CE30-12FB-139F-2AF7-F253526E8527}"/>
              </a:ext>
            </a:extLst>
          </p:cNvPr>
          <p:cNvSpPr txBox="1"/>
          <p:nvPr/>
        </p:nvSpPr>
        <p:spPr>
          <a:xfrm>
            <a:off x="2551663" y="5416974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4855BDC-F5DC-84C2-9450-F68B25CBFBE8}"/>
              </a:ext>
            </a:extLst>
          </p:cNvPr>
          <p:cNvSpPr txBox="1"/>
          <p:nvPr/>
        </p:nvSpPr>
        <p:spPr>
          <a:xfrm>
            <a:off x="3576130" y="5383107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F81FDB-B954-EC3E-51E3-39C47B71F4B4}"/>
              </a:ext>
            </a:extLst>
          </p:cNvPr>
          <p:cNvSpPr txBox="1"/>
          <p:nvPr/>
        </p:nvSpPr>
        <p:spPr>
          <a:xfrm>
            <a:off x="5259231" y="4866168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7B4387F-CE16-4D79-E68E-D21F41E37FEF}"/>
              </a:ext>
            </a:extLst>
          </p:cNvPr>
          <p:cNvSpPr txBox="1"/>
          <p:nvPr/>
        </p:nvSpPr>
        <p:spPr>
          <a:xfrm>
            <a:off x="5801033" y="5409918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5666635-F7BE-F8D2-E7CB-8BFF2976B32E}"/>
              </a:ext>
            </a:extLst>
          </p:cNvPr>
          <p:cNvSpPr txBox="1"/>
          <p:nvPr/>
        </p:nvSpPr>
        <p:spPr>
          <a:xfrm>
            <a:off x="6875999" y="4333733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1ADA9D8-BC78-9F70-D7D3-7389ED572026}"/>
              </a:ext>
            </a:extLst>
          </p:cNvPr>
          <p:cNvSpPr txBox="1"/>
          <p:nvPr/>
        </p:nvSpPr>
        <p:spPr>
          <a:xfrm>
            <a:off x="7933785" y="5409918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97B4F4C-B5E4-7765-5F50-F1280E85F3FD}"/>
              </a:ext>
            </a:extLst>
          </p:cNvPr>
          <p:cNvSpPr txBox="1"/>
          <p:nvPr/>
        </p:nvSpPr>
        <p:spPr>
          <a:xfrm>
            <a:off x="7384370" y="4891565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069E8727-A4E8-3175-1540-FD340DB58436}"/>
              </a:ext>
            </a:extLst>
          </p:cNvPr>
          <p:cNvSpPr txBox="1"/>
          <p:nvPr/>
        </p:nvSpPr>
        <p:spPr>
          <a:xfrm>
            <a:off x="951563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0255B7A2-7129-6B60-65DA-696CC095DDCC}"/>
              </a:ext>
            </a:extLst>
          </p:cNvPr>
          <p:cNvSpPr txBox="1"/>
          <p:nvPr/>
        </p:nvSpPr>
        <p:spPr>
          <a:xfrm>
            <a:off x="8469992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34410E6-E378-F3ED-4092-21C2AB8CD5AE}"/>
              </a:ext>
            </a:extLst>
          </p:cNvPr>
          <p:cNvSpPr txBox="1"/>
          <p:nvPr/>
        </p:nvSpPr>
        <p:spPr>
          <a:xfrm>
            <a:off x="2025624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6FE2915-FB52-8052-DB12-C75B63077433}"/>
              </a:ext>
            </a:extLst>
          </p:cNvPr>
          <p:cNvSpPr txBox="1"/>
          <p:nvPr/>
        </p:nvSpPr>
        <p:spPr>
          <a:xfrm>
            <a:off x="3099686" y="5933706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E161474-4CBA-838B-DBFF-B607EDD625D8}"/>
              </a:ext>
            </a:extLst>
          </p:cNvPr>
          <p:cNvSpPr txBox="1"/>
          <p:nvPr/>
        </p:nvSpPr>
        <p:spPr>
          <a:xfrm>
            <a:off x="4173746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31A7BE19-4BC5-DE91-F0F9-070D88BBFCFA}"/>
              </a:ext>
            </a:extLst>
          </p:cNvPr>
          <p:cNvSpPr txBox="1"/>
          <p:nvPr/>
        </p:nvSpPr>
        <p:spPr>
          <a:xfrm>
            <a:off x="5247808" y="5933706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CEAF627-DE95-4019-3F36-57E3C17F567F}"/>
              </a:ext>
            </a:extLst>
          </p:cNvPr>
          <p:cNvSpPr txBox="1"/>
          <p:nvPr/>
        </p:nvSpPr>
        <p:spPr>
          <a:xfrm>
            <a:off x="6321868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40A024F-6E41-61C9-AC6C-EAC7B2C589D6}"/>
              </a:ext>
            </a:extLst>
          </p:cNvPr>
          <p:cNvSpPr txBox="1"/>
          <p:nvPr/>
        </p:nvSpPr>
        <p:spPr>
          <a:xfrm>
            <a:off x="7395929" y="5933706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8E422D-7F59-4F95-F74A-D6A6BFF7705C}"/>
              </a:ext>
            </a:extLst>
          </p:cNvPr>
          <p:cNvSpPr txBox="1"/>
          <p:nvPr/>
        </p:nvSpPr>
        <p:spPr>
          <a:xfrm>
            <a:off x="2558559" y="4350092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664191-938C-515B-C3E5-A01BCBD22B01}"/>
              </a:ext>
            </a:extLst>
          </p:cNvPr>
          <p:cNvSpPr txBox="1"/>
          <p:nvPr/>
        </p:nvSpPr>
        <p:spPr>
          <a:xfrm>
            <a:off x="3652432" y="3258238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F5E2DD-A620-CA9D-F6C4-D65C13E210F3}"/>
              </a:ext>
            </a:extLst>
          </p:cNvPr>
          <p:cNvSpPr txBox="1"/>
          <p:nvPr/>
        </p:nvSpPr>
        <p:spPr>
          <a:xfrm>
            <a:off x="4669187" y="2182971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814BCC-BBA3-2B6C-77EE-A44D256F3EB5}"/>
              </a:ext>
            </a:extLst>
          </p:cNvPr>
          <p:cNvSpPr txBox="1"/>
          <p:nvPr/>
        </p:nvSpPr>
        <p:spPr>
          <a:xfrm>
            <a:off x="3076598" y="4841240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0293C3-3646-F29F-D9BF-5751FF142D16}"/>
              </a:ext>
            </a:extLst>
          </p:cNvPr>
          <p:cNvSpPr txBox="1"/>
          <p:nvPr/>
        </p:nvSpPr>
        <p:spPr>
          <a:xfrm>
            <a:off x="3075278" y="4832764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6ADA146-2F9B-287C-2997-5A51533C2E2B}"/>
              </a:ext>
            </a:extLst>
          </p:cNvPr>
          <p:cNvSpPr txBox="1"/>
          <p:nvPr/>
        </p:nvSpPr>
        <p:spPr>
          <a:xfrm>
            <a:off x="3652432" y="3258238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3399"/>
                </a:solidFill>
              </a:rPr>
              <a:t>2</a:t>
            </a:r>
            <a:r>
              <a:rPr lang="en-US" dirty="0">
                <a:solidFill>
                  <a:srgbClr val="FF3399"/>
                </a:solidFill>
              </a:rPr>
              <a:t> 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524FEA-E7F8-BA79-0620-22E6750B0A89}"/>
              </a:ext>
            </a:extLst>
          </p:cNvPr>
          <p:cNvSpPr txBox="1"/>
          <p:nvPr/>
        </p:nvSpPr>
        <p:spPr>
          <a:xfrm>
            <a:off x="4669187" y="2182971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3399"/>
                </a:solidFill>
              </a:rPr>
              <a:t>4</a:t>
            </a:r>
            <a:r>
              <a:rPr lang="en-US" dirty="0">
                <a:solidFill>
                  <a:srgbClr val="FF3399"/>
                </a:solidFill>
              </a:rPr>
              <a:t> 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98E53C5-A84C-955A-BC13-C68A3076588B}"/>
              </a:ext>
            </a:extLst>
          </p:cNvPr>
          <p:cNvSpPr txBox="1"/>
          <p:nvPr/>
        </p:nvSpPr>
        <p:spPr>
          <a:xfrm>
            <a:off x="6134473" y="3770792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447ED25-5464-C5E8-1317-24E0E14B1739}"/>
              </a:ext>
            </a:extLst>
          </p:cNvPr>
          <p:cNvSpPr txBox="1"/>
          <p:nvPr/>
        </p:nvSpPr>
        <p:spPr>
          <a:xfrm>
            <a:off x="6134475" y="3770792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AEA1D96-C230-70AD-3CDE-158FFA3994A6}"/>
              </a:ext>
            </a:extLst>
          </p:cNvPr>
          <p:cNvSpPr txBox="1"/>
          <p:nvPr/>
        </p:nvSpPr>
        <p:spPr>
          <a:xfrm>
            <a:off x="5259233" y="2715630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E4F14B4-4CE0-7F70-A279-0EA1906E72A4}"/>
              </a:ext>
            </a:extLst>
          </p:cNvPr>
          <p:cNvSpPr txBox="1"/>
          <p:nvPr/>
        </p:nvSpPr>
        <p:spPr>
          <a:xfrm>
            <a:off x="5259233" y="2715630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 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B57B68-4ED4-92F9-AAAE-3522E76CAFA0}"/>
              </a:ext>
            </a:extLst>
          </p:cNvPr>
          <p:cNvSpPr txBox="1"/>
          <p:nvPr/>
        </p:nvSpPr>
        <p:spPr>
          <a:xfrm>
            <a:off x="4200900" y="3799367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22EBF3-235D-30AE-3227-8E4ADFD872FF}"/>
              </a:ext>
            </a:extLst>
          </p:cNvPr>
          <p:cNvSpPr txBox="1"/>
          <p:nvPr/>
        </p:nvSpPr>
        <p:spPr>
          <a:xfrm>
            <a:off x="4669187" y="2182971"/>
            <a:ext cx="610808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3399"/>
                </a:solidFill>
              </a:rPr>
              <a:t>4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strike="sngStrike" dirty="0">
                <a:solidFill>
                  <a:srgbClr val="FF3399"/>
                </a:solidFill>
              </a:rPr>
              <a:t>6</a:t>
            </a:r>
            <a:r>
              <a:rPr lang="en-US" dirty="0">
                <a:solidFill>
                  <a:srgbClr val="FF3399"/>
                </a:solidFill>
              </a:rPr>
              <a:t>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80B85C-10DA-0906-2639-8929926754F1}"/>
              </a:ext>
            </a:extLst>
          </p:cNvPr>
          <p:cNvSpPr txBox="1"/>
          <p:nvPr/>
        </p:nvSpPr>
        <p:spPr>
          <a:xfrm>
            <a:off x="3994714" y="1425480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1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F7EF9B-3884-AE4C-D66D-94C2AF14E6C8}"/>
              </a:ext>
            </a:extLst>
          </p:cNvPr>
          <p:cNvSpPr txBox="1"/>
          <p:nvPr/>
        </p:nvSpPr>
        <p:spPr>
          <a:xfrm>
            <a:off x="3994714" y="1425400"/>
            <a:ext cx="1371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2</a:t>
            </a:r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9751831-E06E-F1C1-18E0-6D95376293D1}"/>
              </a:ext>
            </a:extLst>
      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5422373" y="-348"/>
            <a:ext cx="3723260" cy="317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362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5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5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25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2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500"/>
                            </p:stCondLst>
                            <p:childTnLst>
                              <p:par>
                                <p:cTn id="23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00"/>
                            </p:stCondLst>
                            <p:childTnLst>
                              <p:par>
                                <p:cTn id="2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4500"/>
                            </p:stCondLst>
                            <p:childTnLst>
                              <p:par>
                                <p:cTn id="2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0"/>
                            </p:stCondLst>
                            <p:childTnLst>
                              <p:par>
                                <p:cTn id="24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500"/>
                            </p:stCondLst>
                            <p:childTnLst>
                              <p:par>
                                <p:cTn id="2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500"/>
                            </p:stCondLst>
                            <p:childTnLst>
                              <p:par>
                                <p:cTn id="25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6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6000"/>
                            </p:stCondLst>
                            <p:childTnLst>
                              <p:par>
                                <p:cTn id="2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500"/>
                            </p:stCondLst>
                            <p:childTnLst>
                              <p:par>
                                <p:cTn id="2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000"/>
                            </p:stCondLst>
                            <p:childTnLst>
                              <p:par>
                                <p:cTn id="2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75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75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7500"/>
                            </p:stCondLst>
                            <p:childTnLst>
                              <p:par>
                                <p:cTn id="2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000"/>
                            </p:stCondLst>
                            <p:childTnLst>
                              <p:par>
                                <p:cTn id="29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5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500"/>
                            </p:stCondLst>
                            <p:childTnLst>
                              <p:par>
                                <p:cTn id="30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500"/>
                            </p:stCondLst>
                            <p:childTnLst>
                              <p:par>
                                <p:cTn id="31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5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8000"/>
                            </p:stCondLst>
                            <p:childTnLst>
                              <p:par>
                                <p:cTn id="39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1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21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4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4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4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23500"/>
                            </p:stCondLst>
                            <p:childTnLst>
                              <p:par>
                                <p:cTn id="4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97" grpId="0" animBg="1"/>
      <p:bldP spid="99" grpId="0" animBg="1"/>
      <p:bldP spid="100" grpId="0" animBg="1"/>
      <p:bldP spid="102" grpId="0" animBg="1"/>
      <p:bldP spid="105" grpId="0" animBg="1"/>
      <p:bldP spid="106" grpId="0" animBg="1"/>
      <p:bldP spid="108" grpId="0" animBg="1"/>
      <p:bldP spid="110" grpId="0" animBg="1"/>
      <p:bldP spid="113" grpId="0" animBg="1"/>
      <p:bldP spid="115" grpId="0" animBg="1"/>
      <p:bldP spid="116" grpId="0" animBg="1"/>
      <p:bldP spid="117" grpId="0" animBg="1"/>
      <p:bldP spid="119" grpId="0" animBg="1"/>
      <p:bldP spid="120" grpId="0" animBg="1"/>
      <p:bldP spid="121" grpId="0" animBg="1"/>
      <p:bldP spid="44" grpId="0" animBg="1"/>
      <p:bldP spid="47" grpId="0" animBg="1"/>
      <p:bldP spid="48" grpId="0" animBg="1"/>
      <p:bldP spid="52" grpId="0" animBg="1"/>
      <p:bldP spid="54" grpId="0" animBg="1"/>
      <p:bldP spid="81" grpId="0" animBg="1"/>
      <p:bldP spid="89" grpId="0" animBg="1"/>
      <p:bldP spid="92" grpId="0" animBg="1"/>
      <p:bldP spid="95" grpId="0" animBg="1"/>
      <p:bldP spid="73" grpId="0" animBg="1"/>
      <p:bldP spid="80" grpId="0" animBg="1"/>
      <p:bldP spid="20" grpId="0" animBg="1"/>
      <p:bldP spid="26" grpId="0" animBg="1"/>
      <p:bldP spid="3" grpId="0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DAB8-2976-A880-30F5-A83CD3BF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83439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Prioritized Agenda-Based Deduction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BF22AE1-0987-8BAA-25ED-43F5713EF3E7}"/>
              </a:ext>
            </a:extLst>
          </p:cNvPr>
          <p:cNvSpPr txBox="1"/>
          <p:nvPr/>
        </p:nvSpPr>
        <p:spPr>
          <a:xfrm>
            <a:off x="6083005" y="1437241"/>
            <a:ext cx="297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Toposort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algorithm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Kahn (1962)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382134-5512-1679-05E2-1CE35AFDEFD1}"/>
              </a:ext>
            </a:extLst>
          </p:cNvPr>
          <p:cNvSpPr txBox="1"/>
          <p:nvPr/>
        </p:nvSpPr>
        <p:spPr>
          <a:xfrm>
            <a:off x="379790" y="1439538"/>
            <a:ext cx="3536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Build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unweighted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items in any order (remember # of in-edges)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Rebuild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weighted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items in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toposorted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order (ready when all in-edges have been re-found)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6269D9-D52F-BAE7-AE62-0B82E3B8C81A}"/>
              </a:ext>
            </a:extLst>
          </p:cNvPr>
          <p:cNvGrpSpPr/>
          <p:nvPr/>
        </p:nvGrpSpPr>
        <p:grpSpPr>
          <a:xfrm>
            <a:off x="704850" y="-64401"/>
            <a:ext cx="8705850" cy="959751"/>
            <a:chOff x="863643" y="-64401"/>
            <a:chExt cx="7846980" cy="95975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A1730A0-E76C-E79D-AAEA-CE877208E1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643" y="819150"/>
              <a:ext cx="6713718" cy="762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A98A319-00A7-B4FF-784F-D2A62AA1C638}"/>
                </a:ext>
              </a:extLst>
            </p:cNvPr>
            <p:cNvSpPr txBox="1"/>
            <p:nvPr/>
          </p:nvSpPr>
          <p:spPr>
            <a:xfrm>
              <a:off x="1176348" y="-64401"/>
              <a:ext cx="75342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Final Space-Efficient Two-Pass Method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421" name="TextBox 420">
            <a:extLst>
              <a:ext uri="{FF2B5EF4-FFF2-40B4-BE49-F238E27FC236}">
                <a16:creationId xmlns:a16="http://schemas.microsoft.com/office/drawing/2014/main" id="{94302B07-5766-C270-33BC-EB2F5A307FC9}"/>
              </a:ext>
            </a:extLst>
          </p:cNvPr>
          <p:cNvSpPr txBox="1"/>
          <p:nvPr/>
        </p:nvSpPr>
        <p:spPr>
          <a:xfrm>
            <a:off x="373501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1CC5BA7F-B84D-4749-C56C-0A7ABF20C865}"/>
              </a:ext>
            </a:extLst>
          </p:cNvPr>
          <p:cNvSpPr txBox="1"/>
          <p:nvPr/>
        </p:nvSpPr>
        <p:spPr>
          <a:xfrm>
            <a:off x="1578003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2B82EB21-F114-5F23-BBA5-B312D7EE2C15}"/>
              </a:ext>
            </a:extLst>
          </p:cNvPr>
          <p:cNvSpPr txBox="1"/>
          <p:nvPr/>
        </p:nvSpPr>
        <p:spPr>
          <a:xfrm>
            <a:off x="2505218" y="634902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B0207B1B-8DAD-A326-9AFC-7A312E8E7A00}"/>
              </a:ext>
            </a:extLst>
          </p:cNvPr>
          <p:cNvSpPr txBox="1"/>
          <p:nvPr/>
        </p:nvSpPr>
        <p:spPr>
          <a:xfrm>
            <a:off x="3584332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6BC2ADDD-A217-700A-2D89-9434F1B24E24}"/>
              </a:ext>
            </a:extLst>
          </p:cNvPr>
          <p:cNvSpPr txBox="1"/>
          <p:nvPr/>
        </p:nvSpPr>
        <p:spPr>
          <a:xfrm>
            <a:off x="4738563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5DBA04C9-ABA8-5BA9-204D-8C315D18AABF}"/>
              </a:ext>
            </a:extLst>
          </p:cNvPr>
          <p:cNvSpPr txBox="1"/>
          <p:nvPr/>
        </p:nvSpPr>
        <p:spPr>
          <a:xfrm>
            <a:off x="5758204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F630CA75-A26C-DFED-15B8-CA377F9164BF}"/>
              </a:ext>
            </a:extLst>
          </p:cNvPr>
          <p:cNvSpPr txBox="1"/>
          <p:nvPr/>
        </p:nvSpPr>
        <p:spPr>
          <a:xfrm>
            <a:off x="6893807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E85278C4-629B-FE43-6283-B9D1D8679F9F}"/>
              </a:ext>
            </a:extLst>
          </p:cNvPr>
          <p:cNvSpPr txBox="1"/>
          <p:nvPr/>
        </p:nvSpPr>
        <p:spPr>
          <a:xfrm>
            <a:off x="7841384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432C8F60-8190-75FB-C5BC-DF5476C75110}"/>
              </a:ext>
            </a:extLst>
          </p:cNvPr>
          <p:cNvGrpSpPr/>
          <p:nvPr/>
        </p:nvGrpSpPr>
        <p:grpSpPr>
          <a:xfrm>
            <a:off x="769260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B7957B2-3A40-174A-5C61-1E61F18BB79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id="{A27A3B2A-14BF-5873-2369-8BD1CADD2E13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43" name="Ink 442">
                    <a:extLst>
                      <a:ext uri="{FF2B5EF4-FFF2-40B4-BE49-F238E27FC236}">
                        <a16:creationId xmlns:a16="http://schemas.microsoft.com/office/drawing/2014/main" id="{80FC8C90-EF96-E2EF-0997-B71379A7F5F9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44" name="Ink 443">
                    <a:extLst>
                      <a:ext uri="{FF2B5EF4-FFF2-40B4-BE49-F238E27FC236}">
                        <a16:creationId xmlns:a16="http://schemas.microsoft.com/office/drawing/2014/main" id="{FC486082-298B-D075-0BDD-FD2314E844C7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B5017776-0427-E1E1-E626-EAA60C657334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3" name="Group 432">
              <a:extLst>
                <a:ext uri="{FF2B5EF4-FFF2-40B4-BE49-F238E27FC236}">
                  <a16:creationId xmlns:a16="http://schemas.microsoft.com/office/drawing/2014/main" id="{1761500C-25A5-75D5-42F0-1525DA3EDE12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40" name="Ink 439">
                    <a:extLst>
                      <a:ext uri="{FF2B5EF4-FFF2-40B4-BE49-F238E27FC236}">
                        <a16:creationId xmlns:a16="http://schemas.microsoft.com/office/drawing/2014/main" id="{29AEB091-B978-86B4-8518-119386469E7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41" name="Ink 440">
                    <a:extLst>
                      <a:ext uri="{FF2B5EF4-FFF2-40B4-BE49-F238E27FC236}">
                        <a16:creationId xmlns:a16="http://schemas.microsoft.com/office/drawing/2014/main" id="{A1F8D0F2-56F6-78DF-27C0-7B24AEF9582D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42" name="Ink 441">
                    <a:extLst>
                      <a:ext uri="{FF2B5EF4-FFF2-40B4-BE49-F238E27FC236}">
                        <a16:creationId xmlns:a16="http://schemas.microsoft.com/office/drawing/2014/main" id="{523E478F-1027-22D2-6E75-3B866378FCCC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1A337AAC-1144-0137-6E60-419865AE55C1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4E2241A-4A26-F415-49FB-78268095EAD2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D6E2D438-AC09-A8CD-3823-2B007980E3C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F86A77B8-7D91-658A-A665-25D540DD2283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13CD932E-E15E-956C-F44C-AA6E0781FC63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F85BDC64-C52F-93CB-0896-4AD96A762BCD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9FD813FE-AD24-4097-912F-7D2034AE5FB0}"/>
                  </a:ext>
                </a:extLst>
              </p14:cNvPr>
              <p14:cNvContentPartPr/>
              <p14:nvPr/>
            </p14:nvContentPartPr>
            <p14:xfrm>
              <a:off x="2384220" y="5732850"/>
              <a:ext cx="69120" cy="6732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9FD813FE-AD24-4097-912F-7D2034AE5FB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75220" y="5723850"/>
                <a:ext cx="867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5DCF08C3-1FD5-42B5-F602-998609BDB681}"/>
                  </a:ext>
                </a:extLst>
              </p14:cNvPr>
              <p14:cNvContentPartPr/>
              <p14:nvPr/>
            </p14:nvContentPartPr>
            <p14:xfrm>
              <a:off x="2355060" y="5826450"/>
              <a:ext cx="135720" cy="5364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5DCF08C3-1FD5-42B5-F602-998609BDB68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46060" y="5817450"/>
                <a:ext cx="15336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4" name="Group 543">
            <a:extLst>
              <a:ext uri="{FF2B5EF4-FFF2-40B4-BE49-F238E27FC236}">
                <a16:creationId xmlns:a16="http://schemas.microsoft.com/office/drawing/2014/main" id="{870B3DB1-2C1C-2771-2341-6BE5494B6872}"/>
              </a:ext>
            </a:extLst>
          </p:cNvPr>
          <p:cNvGrpSpPr/>
          <p:nvPr/>
        </p:nvGrpSpPr>
        <p:grpSpPr>
          <a:xfrm>
            <a:off x="1938900" y="5841210"/>
            <a:ext cx="969840" cy="429120"/>
            <a:chOff x="1938900" y="5841210"/>
            <a:chExt cx="9698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25E7499B-2EF8-1E7D-64A4-2913297217B7}"/>
                    </a:ext>
                  </a:extLst>
                </p14:cNvPr>
                <p14:cNvContentPartPr/>
                <p14:nvPr/>
              </p14:nvContentPartPr>
              <p14:xfrm>
                <a:off x="1938900" y="5841210"/>
                <a:ext cx="475560" cy="42624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25E7499B-2EF8-1E7D-64A4-2913297217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92989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0B04A31A-BE21-CF84-C944-D46355243C37}"/>
                    </a:ext>
                  </a:extLst>
                </p14:cNvPr>
                <p14:cNvContentPartPr/>
                <p14:nvPr/>
              </p14:nvContentPartPr>
              <p14:xfrm>
                <a:off x="2396100" y="5924370"/>
                <a:ext cx="512640" cy="34596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0B04A31A-BE21-CF84-C944-D46355243C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8710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1290F6EA-58FE-5ADA-14E7-D50F4A8957A3}"/>
                  </a:ext>
                </a:extLst>
              </p14:cNvPr>
              <p14:cNvContentPartPr/>
              <p14:nvPr/>
            </p14:nvContentPartPr>
            <p14:xfrm>
              <a:off x="3459540" y="5734290"/>
              <a:ext cx="74880" cy="6300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1290F6EA-58FE-5ADA-14E7-D50F4A8957A3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50540" y="5725341"/>
                <a:ext cx="92520" cy="80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91CD92EA-D442-5B38-2250-F2888A2140F4}"/>
                  </a:ext>
                </a:extLst>
              </p14:cNvPr>
              <p14:cNvContentPartPr/>
              <p14:nvPr/>
            </p14:nvContentPartPr>
            <p14:xfrm>
              <a:off x="3412020" y="5849490"/>
              <a:ext cx="135720" cy="561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91CD92EA-D442-5B38-2250-F2888A2140F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403020" y="5840490"/>
                <a:ext cx="15336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5" name="Group 544">
            <a:extLst>
              <a:ext uri="{FF2B5EF4-FFF2-40B4-BE49-F238E27FC236}">
                <a16:creationId xmlns:a16="http://schemas.microsoft.com/office/drawing/2014/main" id="{8E4341E4-9D02-8A3F-1F1B-00E0E4BBED2F}"/>
              </a:ext>
            </a:extLst>
          </p:cNvPr>
          <p:cNvGrpSpPr/>
          <p:nvPr/>
        </p:nvGrpSpPr>
        <p:grpSpPr>
          <a:xfrm>
            <a:off x="3005940" y="5852370"/>
            <a:ext cx="987480" cy="447840"/>
            <a:chOff x="3005940" y="5852370"/>
            <a:chExt cx="987480" cy="44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64727C3E-8053-93A5-500C-728EF5CDA839}"/>
                    </a:ext>
                  </a:extLst>
                </p14:cNvPr>
                <p14:cNvContentPartPr/>
                <p14:nvPr/>
              </p14:nvContentPartPr>
              <p14:xfrm>
                <a:off x="3005940" y="5852370"/>
                <a:ext cx="480600" cy="42768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64727C3E-8053-93A5-500C-728EF5CDA8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99694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8FBCFE60-0956-10C0-9C74-C2DD7CEC352E}"/>
                    </a:ext>
                  </a:extLst>
                </p14:cNvPr>
                <p14:cNvContentPartPr/>
                <p14:nvPr/>
              </p14:nvContentPartPr>
              <p14:xfrm>
                <a:off x="3475740" y="5924010"/>
                <a:ext cx="517680" cy="37620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8FBCFE60-0956-10C0-9C74-C2DD7CEC352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6674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56" name="Ink 455">
                <a:extLst>
                  <a:ext uri="{FF2B5EF4-FFF2-40B4-BE49-F238E27FC236}">
                    <a16:creationId xmlns:a16="http://schemas.microsoft.com/office/drawing/2014/main" id="{6E775A4E-4E83-999A-F6DC-7AEC13D11279}"/>
                  </a:ext>
                </a:extLst>
              </p14:cNvPr>
              <p14:cNvContentPartPr/>
              <p14:nvPr/>
            </p14:nvContentPartPr>
            <p14:xfrm>
              <a:off x="2878860" y="5291490"/>
              <a:ext cx="137880" cy="55440"/>
            </p14:xfrm>
          </p:contentPart>
        </mc:Choice>
        <mc:Fallback xmlns="">
          <p:pic>
            <p:nvPicPr>
              <p:cNvPr id="456" name="Ink 455">
                <a:extLst>
                  <a:ext uri="{FF2B5EF4-FFF2-40B4-BE49-F238E27FC236}">
                    <a16:creationId xmlns:a16="http://schemas.microsoft.com/office/drawing/2014/main" id="{6E775A4E-4E83-999A-F6DC-7AEC13D11279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69836" y="5282490"/>
                <a:ext cx="155566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57" name="Ink 456">
                <a:extLst>
                  <a:ext uri="{FF2B5EF4-FFF2-40B4-BE49-F238E27FC236}">
                    <a16:creationId xmlns:a16="http://schemas.microsoft.com/office/drawing/2014/main" id="{0CB43114-EFBA-E4CD-6589-9CBB934E9836}"/>
                  </a:ext>
                </a:extLst>
              </p14:cNvPr>
              <p14:cNvContentPartPr/>
              <p14:nvPr/>
            </p14:nvContentPartPr>
            <p14:xfrm>
              <a:off x="2916660" y="5192980"/>
              <a:ext cx="77760" cy="69120"/>
            </p14:xfrm>
          </p:contentPart>
        </mc:Choice>
        <mc:Fallback xmlns="">
          <p:pic>
            <p:nvPicPr>
              <p:cNvPr id="457" name="Ink 456">
                <a:extLst>
                  <a:ext uri="{FF2B5EF4-FFF2-40B4-BE49-F238E27FC236}">
                    <a16:creationId xmlns:a16="http://schemas.microsoft.com/office/drawing/2014/main" id="{0CB43114-EFBA-E4CD-6589-9CBB934E983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907660" y="5183980"/>
                <a:ext cx="9540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52" name="Group 551">
            <a:extLst>
              <a:ext uri="{FF2B5EF4-FFF2-40B4-BE49-F238E27FC236}">
                <a16:creationId xmlns:a16="http://schemas.microsoft.com/office/drawing/2014/main" id="{44250420-0952-F1F0-3122-B2A7CED29AFF}"/>
              </a:ext>
            </a:extLst>
          </p:cNvPr>
          <p:cNvGrpSpPr/>
          <p:nvPr/>
        </p:nvGrpSpPr>
        <p:grpSpPr>
          <a:xfrm>
            <a:off x="1882020" y="5300260"/>
            <a:ext cx="1548720" cy="941760"/>
            <a:chOff x="1882020" y="5300260"/>
            <a:chExt cx="1548720" cy="94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7727F570-4704-BD70-01C5-A87532B9A1B9}"/>
                    </a:ext>
                  </a:extLst>
                </p14:cNvPr>
                <p14:cNvContentPartPr/>
                <p14:nvPr/>
              </p14:nvContentPartPr>
              <p14:xfrm>
                <a:off x="1882020" y="5300260"/>
                <a:ext cx="1063440" cy="94176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7727F570-4704-BD70-01C5-A87532B9A1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7302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E43BFA22-D9A0-2577-3059-BB10064D6DB9}"/>
                    </a:ext>
                  </a:extLst>
                </p14:cNvPr>
                <p14:cNvContentPartPr/>
                <p14:nvPr/>
              </p14:nvContentPartPr>
              <p14:xfrm>
                <a:off x="2923140" y="5410060"/>
                <a:ext cx="507600" cy="349920"/>
              </p14:xfrm>
            </p:contentPart>
          </mc:Choice>
          <mc:Fallback xmlns=""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E43BFA22-D9A0-2577-3059-BB10064D6D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1413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53323FD7-12B4-8880-A1BF-C128D061D31F}"/>
                  </a:ext>
                </a:extLst>
              </p14:cNvPr>
              <p14:cNvContentPartPr/>
              <p14:nvPr/>
            </p14:nvContentPartPr>
            <p14:xfrm>
              <a:off x="5621700" y="5738610"/>
              <a:ext cx="65880" cy="5904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53323FD7-12B4-8880-A1BF-C128D061D31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612700" y="5729610"/>
                <a:ext cx="835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E17E386A-84E7-515F-76F7-C5AECDB30FAC}"/>
                  </a:ext>
                </a:extLst>
              </p14:cNvPr>
              <p14:cNvContentPartPr/>
              <p14:nvPr/>
            </p14:nvContentPartPr>
            <p14:xfrm>
              <a:off x="5586780" y="5843730"/>
              <a:ext cx="115200" cy="4428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E17E386A-84E7-515F-76F7-C5AECDB30FA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77780" y="5834730"/>
                <a:ext cx="13284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7" name="Group 556">
            <a:extLst>
              <a:ext uri="{FF2B5EF4-FFF2-40B4-BE49-F238E27FC236}">
                <a16:creationId xmlns:a16="http://schemas.microsoft.com/office/drawing/2014/main" id="{2D96E8A1-72EF-49DB-90AA-1550BD60FE61}"/>
              </a:ext>
            </a:extLst>
          </p:cNvPr>
          <p:cNvGrpSpPr/>
          <p:nvPr/>
        </p:nvGrpSpPr>
        <p:grpSpPr>
          <a:xfrm>
            <a:off x="5158380" y="5851290"/>
            <a:ext cx="1007280" cy="435240"/>
            <a:chOff x="5158380" y="5851290"/>
            <a:chExt cx="1007280" cy="43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5D69A6F1-97BC-71A3-7CAC-A14448AD4ADC}"/>
                    </a:ext>
                  </a:extLst>
                </p14:cNvPr>
                <p14:cNvContentPartPr/>
                <p14:nvPr/>
              </p14:nvContentPartPr>
              <p14:xfrm>
                <a:off x="5158380" y="5851290"/>
                <a:ext cx="480960" cy="43524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5D69A6F1-97BC-71A3-7CAC-A14448AD4AD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14937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B68B3AB8-A6A3-FD2A-4B6F-8ABDC40E1556}"/>
                    </a:ext>
                  </a:extLst>
                </p14:cNvPr>
                <p14:cNvContentPartPr/>
                <p14:nvPr/>
              </p14:nvContentPartPr>
              <p14:xfrm>
                <a:off x="5609460" y="5962170"/>
                <a:ext cx="556200" cy="30276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B68B3AB8-A6A3-FD2A-4B6F-8ABDC40E15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600460" y="5953170"/>
                  <a:ext cx="573840" cy="32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E0AC8BE1-4FA0-2595-A64F-7C26A9121CCF}"/>
                  </a:ext>
                </a:extLst>
              </p14:cNvPr>
              <p14:cNvContentPartPr/>
              <p14:nvPr/>
            </p14:nvContentPartPr>
            <p14:xfrm>
              <a:off x="7769100" y="5734290"/>
              <a:ext cx="76320" cy="615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E0AC8BE1-4FA0-2595-A64F-7C26A9121CC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60142" y="5725290"/>
                <a:ext cx="93877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566EFAA8-4F07-23B2-64D7-0D4EBD8D9191}"/>
                  </a:ext>
                </a:extLst>
              </p14:cNvPr>
              <p14:cNvContentPartPr/>
              <p14:nvPr/>
            </p14:nvContentPartPr>
            <p14:xfrm>
              <a:off x="7742820" y="5848770"/>
              <a:ext cx="117720" cy="3780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566EFAA8-4F07-23B2-64D7-0D4EBD8D919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733820" y="5839770"/>
                <a:ext cx="13536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3" name="Group 552">
            <a:extLst>
              <a:ext uri="{FF2B5EF4-FFF2-40B4-BE49-F238E27FC236}">
                <a16:creationId xmlns:a16="http://schemas.microsoft.com/office/drawing/2014/main" id="{BE6D7703-7B30-44CA-C5CE-3417B614B2A9}"/>
              </a:ext>
            </a:extLst>
          </p:cNvPr>
          <p:cNvGrpSpPr/>
          <p:nvPr/>
        </p:nvGrpSpPr>
        <p:grpSpPr>
          <a:xfrm>
            <a:off x="7317300" y="5845170"/>
            <a:ext cx="985320" cy="441360"/>
            <a:chOff x="7317300" y="5845170"/>
            <a:chExt cx="985320" cy="44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4F8A512D-8BF8-711D-FDCA-197AAED45100}"/>
                    </a:ext>
                  </a:extLst>
                </p14:cNvPr>
                <p14:cNvContentPartPr/>
                <p14:nvPr/>
              </p14:nvContentPartPr>
              <p14:xfrm>
                <a:off x="7317300" y="5845170"/>
                <a:ext cx="490680" cy="4413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4F8A512D-8BF8-711D-FDCA-197AAED451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08300" y="5836177"/>
                  <a:ext cx="508320" cy="458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4914A319-052B-5928-4DDE-EC4F59FF05EA}"/>
                    </a:ext>
                  </a:extLst>
                </p14:cNvPr>
                <p14:cNvContentPartPr/>
                <p14:nvPr/>
              </p14:nvContentPartPr>
              <p14:xfrm>
                <a:off x="7806180" y="5924370"/>
                <a:ext cx="496440" cy="34236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4914A319-052B-5928-4DDE-EC4F59FF05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97187" y="5915370"/>
                  <a:ext cx="514067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73" name="Ink 472">
                <a:extLst>
                  <a:ext uri="{FF2B5EF4-FFF2-40B4-BE49-F238E27FC236}">
                    <a16:creationId xmlns:a16="http://schemas.microsoft.com/office/drawing/2014/main" id="{82360F35-B332-0CD8-7C7C-9B74B9AC758A}"/>
                  </a:ext>
                </a:extLst>
              </p14:cNvPr>
              <p14:cNvContentPartPr/>
              <p14:nvPr/>
            </p14:nvContentPartPr>
            <p14:xfrm>
              <a:off x="7227660" y="5197890"/>
              <a:ext cx="75240" cy="68400"/>
            </p14:xfrm>
          </p:contentPart>
        </mc:Choice>
        <mc:Fallback xmlns="">
          <p:pic>
            <p:nvPicPr>
              <p:cNvPr id="473" name="Ink 472">
                <a:extLst>
                  <a:ext uri="{FF2B5EF4-FFF2-40B4-BE49-F238E27FC236}">
                    <a16:creationId xmlns:a16="http://schemas.microsoft.com/office/drawing/2014/main" id="{82360F35-B332-0CD8-7C7C-9B74B9AC758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218617" y="5188890"/>
                <a:ext cx="92965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2B187729-B778-5903-451E-6A7EA7D958F2}"/>
                  </a:ext>
                </a:extLst>
              </p14:cNvPr>
              <p14:cNvContentPartPr/>
              <p14:nvPr/>
            </p14:nvContentPartPr>
            <p14:xfrm>
              <a:off x="7220820" y="5297610"/>
              <a:ext cx="117720" cy="5580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2B187729-B778-5903-451E-6A7EA7D958F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211792" y="5288610"/>
                <a:ext cx="135414" cy="7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4" name="Group 553">
            <a:extLst>
              <a:ext uri="{FF2B5EF4-FFF2-40B4-BE49-F238E27FC236}">
                <a16:creationId xmlns:a16="http://schemas.microsoft.com/office/drawing/2014/main" id="{9BD6541C-055F-0B66-54A2-AFEBC12EA077}"/>
              </a:ext>
            </a:extLst>
          </p:cNvPr>
          <p:cNvGrpSpPr/>
          <p:nvPr/>
        </p:nvGrpSpPr>
        <p:grpSpPr>
          <a:xfrm>
            <a:off x="6250620" y="5335770"/>
            <a:ext cx="1510920" cy="950760"/>
            <a:chOff x="6250620" y="5335770"/>
            <a:chExt cx="1510920" cy="9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0C9FCFCC-C817-A95D-914E-1DC2BFC9BA63}"/>
                    </a:ext>
                  </a:extLst>
                </p14:cNvPr>
                <p14:cNvContentPartPr/>
                <p14:nvPr/>
              </p14:nvContentPartPr>
              <p14:xfrm>
                <a:off x="6250620" y="5335770"/>
                <a:ext cx="1017000" cy="95076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0C9FCFCC-C817-A95D-914E-1DC2BFC9BA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41617" y="5326770"/>
                  <a:ext cx="1034646" cy="9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56CC49A9-6F2A-63CD-3225-DE1A70140428}"/>
                    </a:ext>
                  </a:extLst>
                </p14:cNvPr>
                <p14:cNvContentPartPr/>
                <p14:nvPr/>
              </p14:nvContentPartPr>
              <p14:xfrm>
                <a:off x="7247460" y="5429010"/>
                <a:ext cx="514080" cy="2865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56CC49A9-6F2A-63CD-3225-DE1A7014042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38460" y="5420010"/>
                  <a:ext cx="53172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79" name="Ink 478">
                <a:extLst>
                  <a:ext uri="{FF2B5EF4-FFF2-40B4-BE49-F238E27FC236}">
                    <a16:creationId xmlns:a16="http://schemas.microsoft.com/office/drawing/2014/main" id="{D11252FC-72F7-D74F-0459-C08DD2E72C83}"/>
                  </a:ext>
                </a:extLst>
              </p14:cNvPr>
              <p14:cNvContentPartPr/>
              <p14:nvPr/>
            </p14:nvContentPartPr>
            <p14:xfrm>
              <a:off x="5079900" y="5194650"/>
              <a:ext cx="73080" cy="65520"/>
            </p14:xfrm>
          </p:contentPart>
        </mc:Choice>
        <mc:Fallback xmlns="">
          <p:pic>
            <p:nvPicPr>
              <p:cNvPr id="479" name="Ink 478">
                <a:extLst>
                  <a:ext uri="{FF2B5EF4-FFF2-40B4-BE49-F238E27FC236}">
                    <a16:creationId xmlns:a16="http://schemas.microsoft.com/office/drawing/2014/main" id="{D11252FC-72F7-D74F-0459-C08DD2E72C8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070900" y="5185650"/>
                <a:ext cx="90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7CF24652-7896-4366-ED8A-A2B009BEEBA0}"/>
                  </a:ext>
                </a:extLst>
              </p14:cNvPr>
              <p14:cNvContentPartPr/>
              <p14:nvPr/>
            </p14:nvContentPartPr>
            <p14:xfrm>
              <a:off x="5043900" y="5299770"/>
              <a:ext cx="143640" cy="37080"/>
            </p14:xfrm>
          </p:contentPart>
        </mc:Choice>
        <mc:Fallback xmlns=""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7CF24652-7896-4366-ED8A-A2B009BEEBA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034900" y="5290770"/>
                <a:ext cx="1612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6" name="Group 565">
            <a:extLst>
              <a:ext uri="{FF2B5EF4-FFF2-40B4-BE49-F238E27FC236}">
                <a16:creationId xmlns:a16="http://schemas.microsoft.com/office/drawing/2014/main" id="{1F270E99-7FB0-09F9-574E-4A6E0D4DCDF1}"/>
              </a:ext>
            </a:extLst>
          </p:cNvPr>
          <p:cNvGrpSpPr/>
          <p:nvPr/>
        </p:nvGrpSpPr>
        <p:grpSpPr>
          <a:xfrm>
            <a:off x="4098180" y="5310930"/>
            <a:ext cx="1501920" cy="956520"/>
            <a:chOff x="4098180" y="5310930"/>
            <a:chExt cx="1501920" cy="95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1B2FA527-2B78-285F-AF15-3F228CF38FC9}"/>
                    </a:ext>
                  </a:extLst>
                </p14:cNvPr>
                <p14:cNvContentPartPr/>
                <p14:nvPr/>
              </p14:nvContentPartPr>
              <p14:xfrm>
                <a:off x="4098180" y="5310930"/>
                <a:ext cx="997560" cy="95652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1B2FA527-2B78-285F-AF15-3F228CF38FC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89183" y="5301930"/>
                  <a:ext cx="1015194" cy="9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F1D999E3-98AD-753E-225C-EA40E95D75B3}"/>
                    </a:ext>
                  </a:extLst>
                </p14:cNvPr>
                <p14:cNvContentPartPr/>
                <p14:nvPr/>
              </p14:nvContentPartPr>
              <p14:xfrm>
                <a:off x="5062980" y="5429010"/>
                <a:ext cx="537120" cy="29196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F1D999E3-98AD-753E-225C-EA40E95D75B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53980" y="5420010"/>
                  <a:ext cx="554760" cy="30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3A0C6F9D-9A29-04BB-F53A-534101B2C885}"/>
                  </a:ext>
                </a:extLst>
              </p14:cNvPr>
              <p14:cNvContentPartPr/>
              <p14:nvPr/>
            </p14:nvContentPartPr>
            <p14:xfrm>
              <a:off x="6714300" y="4775250"/>
              <a:ext cx="137520" cy="7596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3A0C6F9D-9A29-04BB-F53A-534101B2C88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05300" y="4766250"/>
                <a:ext cx="155160" cy="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5" name="Group 554">
            <a:extLst>
              <a:ext uri="{FF2B5EF4-FFF2-40B4-BE49-F238E27FC236}">
                <a16:creationId xmlns:a16="http://schemas.microsoft.com/office/drawing/2014/main" id="{7534C45A-7856-94A2-ACA3-4857BDA91034}"/>
              </a:ext>
            </a:extLst>
          </p:cNvPr>
          <p:cNvGrpSpPr/>
          <p:nvPr/>
        </p:nvGrpSpPr>
        <p:grpSpPr>
          <a:xfrm>
            <a:off x="5114100" y="4786770"/>
            <a:ext cx="2074680" cy="1461960"/>
            <a:chOff x="5114100" y="4786770"/>
            <a:chExt cx="2074680" cy="14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ECD64884-2F99-F63D-0C41-911E7E59847B}"/>
                    </a:ext>
                  </a:extLst>
                </p14:cNvPr>
                <p14:cNvContentPartPr/>
                <p14:nvPr/>
              </p14:nvContentPartPr>
              <p14:xfrm>
                <a:off x="5114100" y="4786770"/>
                <a:ext cx="1652400" cy="146196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ECD64884-2F99-F63D-0C41-911E7E59847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0510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FF4C2C0A-5075-B8A1-E923-C17C5FA583E2}"/>
                    </a:ext>
                  </a:extLst>
                </p14:cNvPr>
                <p14:cNvContentPartPr/>
                <p14:nvPr/>
              </p14:nvContentPartPr>
              <p14:xfrm>
                <a:off x="6771540" y="4946250"/>
                <a:ext cx="417240" cy="22284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FF4C2C0A-5075-B8A1-E923-C17C5FA583E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6254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88" name="Ink 487">
                <a:extLst>
                  <a:ext uri="{FF2B5EF4-FFF2-40B4-BE49-F238E27FC236}">
                    <a16:creationId xmlns:a16="http://schemas.microsoft.com/office/drawing/2014/main" id="{32A79ADA-BDE9-4BA8-D8B6-0BD0795CD6A6}"/>
                  </a:ext>
                </a:extLst>
              </p14:cNvPr>
              <p14:cNvContentPartPr/>
              <p14:nvPr/>
            </p14:nvContentPartPr>
            <p14:xfrm>
              <a:off x="6686940" y="4660410"/>
              <a:ext cx="90360" cy="64440"/>
            </p14:xfrm>
          </p:contentPart>
        </mc:Choice>
        <mc:Fallback xmlns="">
          <p:pic>
            <p:nvPicPr>
              <p:cNvPr id="488" name="Ink 487">
                <a:extLst>
                  <a:ext uri="{FF2B5EF4-FFF2-40B4-BE49-F238E27FC236}">
                    <a16:creationId xmlns:a16="http://schemas.microsoft.com/office/drawing/2014/main" id="{32A79ADA-BDE9-4BA8-D8B6-0BD0795CD6A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677940" y="4651410"/>
                <a:ext cx="108000" cy="8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4" name="Group 563">
            <a:extLst>
              <a:ext uri="{FF2B5EF4-FFF2-40B4-BE49-F238E27FC236}">
                <a16:creationId xmlns:a16="http://schemas.microsoft.com/office/drawing/2014/main" id="{33870545-9C52-6F43-AFAD-842EB2CAF0AE}"/>
              </a:ext>
            </a:extLst>
          </p:cNvPr>
          <p:cNvGrpSpPr/>
          <p:nvPr/>
        </p:nvGrpSpPr>
        <p:grpSpPr>
          <a:xfrm>
            <a:off x="4040940" y="4235970"/>
            <a:ext cx="2620440" cy="1987200"/>
            <a:chOff x="4040940" y="4235970"/>
            <a:chExt cx="2620440" cy="1987200"/>
          </a:xfrm>
        </p:grpSpPr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1B94389D-859C-0694-3DB3-EA00B7A67F69}"/>
                </a:ext>
              </a:extLst>
            </p:cNvPr>
            <p:cNvGrpSpPr/>
            <p:nvPr/>
          </p:nvGrpSpPr>
          <p:grpSpPr>
            <a:xfrm>
              <a:off x="4040940" y="4275570"/>
              <a:ext cx="2620440" cy="1947600"/>
              <a:chOff x="4040940" y="4275570"/>
              <a:chExt cx="2620440" cy="194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490" name="Ink 489">
                    <a:extLst>
                      <a:ext uri="{FF2B5EF4-FFF2-40B4-BE49-F238E27FC236}">
                        <a16:creationId xmlns:a16="http://schemas.microsoft.com/office/drawing/2014/main" id="{62209F9C-BB67-DD53-4280-559BC15C1B63}"/>
                      </a:ext>
                    </a:extLst>
                  </p14:cNvPr>
                  <p14:cNvContentPartPr/>
                  <p14:nvPr/>
                </p14:nvContentPartPr>
                <p14:xfrm>
                  <a:off x="4040940" y="4275570"/>
                  <a:ext cx="2097360" cy="1947600"/>
                </p14:xfrm>
              </p:contentPart>
            </mc:Choice>
            <mc:Fallback xmlns="">
              <p:pic>
                <p:nvPicPr>
                  <p:cNvPr id="490" name="Ink 489">
                    <a:extLst>
                      <a:ext uri="{FF2B5EF4-FFF2-40B4-BE49-F238E27FC236}">
                        <a16:creationId xmlns:a16="http://schemas.microsoft.com/office/drawing/2014/main" id="{62209F9C-BB67-DD53-4280-559BC15C1B63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4031940" y="4266570"/>
                    <a:ext cx="2115000" cy="19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491" name="Ink 490">
                    <a:extLst>
                      <a:ext uri="{FF2B5EF4-FFF2-40B4-BE49-F238E27FC236}">
                        <a16:creationId xmlns:a16="http://schemas.microsoft.com/office/drawing/2014/main" id="{65B369E5-A7D3-FB10-A253-ABF939BF3EBA}"/>
                      </a:ext>
                    </a:extLst>
                  </p14:cNvPr>
                  <p14:cNvContentPartPr/>
                  <p14:nvPr/>
                </p14:nvContentPartPr>
                <p14:xfrm>
                  <a:off x="6060180" y="4374930"/>
                  <a:ext cx="601200" cy="280080"/>
                </p14:xfrm>
              </p:contentPart>
            </mc:Choice>
            <mc:Fallback xmlns="">
              <p:pic>
                <p:nvPicPr>
                  <p:cNvPr id="491" name="Ink 490">
                    <a:extLst>
                      <a:ext uri="{FF2B5EF4-FFF2-40B4-BE49-F238E27FC236}">
                        <a16:creationId xmlns:a16="http://schemas.microsoft.com/office/drawing/2014/main" id="{65B369E5-A7D3-FB10-A253-ABF939BF3EBA}"/>
                      </a:ext>
                    </a:extLst>
                  </p:cNvPr>
                  <p:cNvPicPr/>
                  <p:nvPr/>
                </p:nvPicPr>
                <p:blipFill>
                  <a:blip r:embed="rId102"/>
                  <a:stretch>
                    <a:fillRect/>
                  </a:stretch>
                </p:blipFill>
                <p:spPr>
                  <a:xfrm>
                    <a:off x="6051180" y="4365930"/>
                    <a:ext cx="618840" cy="297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97E0BAE3-CCE5-F3F6-8ACE-F57A3A4AB3DC}"/>
                    </a:ext>
                  </a:extLst>
                </p14:cNvPr>
                <p14:cNvContentPartPr/>
                <p14:nvPr/>
              </p14:nvContentPartPr>
              <p14:xfrm>
                <a:off x="6136500" y="4235970"/>
                <a:ext cx="31320" cy="4428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97E0BAE3-CCE5-F3F6-8ACE-F57A3A4AB3D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27500" y="4226970"/>
                  <a:ext cx="48960" cy="6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C09B3B62-1F96-96AF-97FE-2B74D8D0BAD7}"/>
                  </a:ext>
                </a:extLst>
              </p14:cNvPr>
              <p14:cNvContentPartPr/>
              <p14:nvPr/>
            </p14:nvContentPartPr>
            <p14:xfrm>
              <a:off x="6148380" y="4120770"/>
              <a:ext cx="84960" cy="71280"/>
            </p14:xfrm>
          </p:contentPart>
        </mc:Choice>
        <mc:Fallback xmlns=""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C09B3B62-1F96-96AF-97FE-2B74D8D0BAD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139380" y="4111770"/>
                <a:ext cx="1026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1C7BFD8D-1D0E-DF6B-163A-56DA88C3157B}"/>
                  </a:ext>
                </a:extLst>
              </p14:cNvPr>
              <p14:cNvContentPartPr/>
              <p14:nvPr/>
            </p14:nvContentPartPr>
            <p14:xfrm>
              <a:off x="5012580" y="3171090"/>
              <a:ext cx="111240" cy="73080"/>
            </p14:xfrm>
          </p:contentPart>
        </mc:Choice>
        <mc:Fallback xmlns=""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1C7BFD8D-1D0E-DF6B-163A-56DA88C3157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003580" y="3162134"/>
                <a:ext cx="128880" cy="90634"/>
              </a:xfrm>
              <a:prstGeom prst="rect">
                <a:avLst/>
              </a:prstGeom>
            </p:spPr>
          </p:pic>
        </mc:Fallback>
      </mc:AlternateContent>
      <p:grpSp>
        <p:nvGrpSpPr>
          <p:cNvPr id="574" name="Group 573">
            <a:extLst>
              <a:ext uri="{FF2B5EF4-FFF2-40B4-BE49-F238E27FC236}">
                <a16:creationId xmlns:a16="http://schemas.microsoft.com/office/drawing/2014/main" id="{7BCEF80D-F8F1-D5A5-DF64-82DE405AE359}"/>
              </a:ext>
            </a:extLst>
          </p:cNvPr>
          <p:cNvGrpSpPr/>
          <p:nvPr/>
        </p:nvGrpSpPr>
        <p:grpSpPr>
          <a:xfrm>
            <a:off x="2943300" y="3189810"/>
            <a:ext cx="3761280" cy="1973160"/>
            <a:chOff x="2943300" y="3189810"/>
            <a:chExt cx="3761280" cy="19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3157D08F-EA36-6D98-3F6B-A4E46FDC07B2}"/>
                    </a:ext>
                  </a:extLst>
                </p14:cNvPr>
                <p14:cNvContentPartPr/>
                <p14:nvPr/>
              </p14:nvContentPartPr>
              <p14:xfrm>
                <a:off x="4942740" y="3326970"/>
                <a:ext cx="1761840" cy="127980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3157D08F-EA36-6D98-3F6B-A4E46FDC07B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3374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02A236D3-D61E-A6F6-3CEA-8516D3801BBA}"/>
                    </a:ext>
                  </a:extLst>
                </p14:cNvPr>
                <p14:cNvContentPartPr/>
                <p14:nvPr/>
              </p14:nvContentPartPr>
              <p14:xfrm>
                <a:off x="2943300" y="3189810"/>
                <a:ext cx="2134800" cy="197316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02A236D3-D61E-A6F6-3CEA-8516D3801BB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93430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27D036D0-CB34-737A-7E37-2A3BF0F5A256}"/>
                  </a:ext>
                </a:extLst>
              </p14:cNvPr>
              <p14:cNvContentPartPr/>
              <p14:nvPr/>
            </p14:nvContentPartPr>
            <p14:xfrm>
              <a:off x="5083500" y="3040770"/>
              <a:ext cx="69480" cy="6588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27D036D0-CB34-737A-7E37-2A3BF0F5A25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074546" y="3031770"/>
                <a:ext cx="87029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02" name="Ink 501">
                <a:extLst>
                  <a:ext uri="{FF2B5EF4-FFF2-40B4-BE49-F238E27FC236}">
                    <a16:creationId xmlns:a16="http://schemas.microsoft.com/office/drawing/2014/main" id="{E30B72C4-5EB7-42FA-41F0-FD4773D0C57F}"/>
                  </a:ext>
                </a:extLst>
              </p14:cNvPr>
              <p14:cNvContentPartPr/>
              <p14:nvPr/>
            </p14:nvContentPartPr>
            <p14:xfrm>
              <a:off x="5196180" y="3185130"/>
              <a:ext cx="63720" cy="91440"/>
            </p14:xfrm>
          </p:contentPart>
        </mc:Choice>
        <mc:Fallback xmlns="">
          <p:pic>
            <p:nvPicPr>
              <p:cNvPr id="502" name="Ink 501">
                <a:extLst>
                  <a:ext uri="{FF2B5EF4-FFF2-40B4-BE49-F238E27FC236}">
                    <a16:creationId xmlns:a16="http://schemas.microsoft.com/office/drawing/2014/main" id="{E30B72C4-5EB7-42FA-41F0-FD4773D0C57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187180" y="3176130"/>
                <a:ext cx="8136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5" name="Group 574">
            <a:extLst>
              <a:ext uri="{FF2B5EF4-FFF2-40B4-BE49-F238E27FC236}">
                <a16:creationId xmlns:a16="http://schemas.microsoft.com/office/drawing/2014/main" id="{A18C2A9C-D846-7C79-17C4-E9C9A3058EB3}"/>
              </a:ext>
            </a:extLst>
          </p:cNvPr>
          <p:cNvGrpSpPr/>
          <p:nvPr/>
        </p:nvGrpSpPr>
        <p:grpSpPr>
          <a:xfrm>
            <a:off x="4110780" y="3202770"/>
            <a:ext cx="3660480" cy="2477520"/>
            <a:chOff x="4110780" y="3202770"/>
            <a:chExt cx="3660480" cy="24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14EDE008-1281-B4CA-8B8E-029896DACDD3}"/>
                    </a:ext>
                  </a:extLst>
                </p14:cNvPr>
                <p14:cNvContentPartPr/>
                <p14:nvPr/>
              </p14:nvContentPartPr>
              <p14:xfrm>
                <a:off x="4110780" y="3202770"/>
                <a:ext cx="1283040" cy="93132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14EDE008-1281-B4CA-8B8E-029896DACDD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0178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F1661A1A-635F-00C9-F2F5-D07EB63C9F09}"/>
                    </a:ext>
                  </a:extLst>
                </p14:cNvPr>
                <p14:cNvContentPartPr/>
                <p14:nvPr/>
              </p14:nvContentPartPr>
              <p14:xfrm>
                <a:off x="5361780" y="3320850"/>
                <a:ext cx="2409480" cy="235944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F1661A1A-635F-00C9-F2F5-D07EB63C9F0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35278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72E0FDE0-64F4-C81D-FD21-10CC6C2E0CAC}"/>
                  </a:ext>
                </a:extLst>
              </p14:cNvPr>
              <p14:cNvContentPartPr/>
              <p14:nvPr/>
            </p14:nvContentPartPr>
            <p14:xfrm>
              <a:off x="2385218" y="4650606"/>
              <a:ext cx="64440" cy="54360"/>
            </p14:xfrm>
          </p:contentPart>
        </mc:Choice>
        <mc:Fallback xmlns=""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72E0FDE0-64F4-C81D-FD21-10CC6C2E0CAC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376218" y="4641606"/>
                <a:ext cx="820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09" name="Ink 508">
                <a:extLst>
                  <a:ext uri="{FF2B5EF4-FFF2-40B4-BE49-F238E27FC236}">
                    <a16:creationId xmlns:a16="http://schemas.microsoft.com/office/drawing/2014/main" id="{D5E52A5D-0FFA-5F58-6097-D39CC1416C51}"/>
                  </a:ext>
                </a:extLst>
              </p14:cNvPr>
              <p14:cNvContentPartPr/>
              <p14:nvPr/>
            </p14:nvContentPartPr>
            <p14:xfrm>
              <a:off x="2353178" y="4745286"/>
              <a:ext cx="115920" cy="56880"/>
            </p14:xfrm>
          </p:contentPart>
        </mc:Choice>
        <mc:Fallback xmlns="">
          <p:pic>
            <p:nvPicPr>
              <p:cNvPr id="509" name="Ink 508">
                <a:extLst>
                  <a:ext uri="{FF2B5EF4-FFF2-40B4-BE49-F238E27FC236}">
                    <a16:creationId xmlns:a16="http://schemas.microsoft.com/office/drawing/2014/main" id="{D5E52A5D-0FFA-5F58-6097-D39CC1416C51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344178" y="4736343"/>
                <a:ext cx="133560" cy="74409"/>
              </a:xfrm>
              <a:prstGeom prst="rect">
                <a:avLst/>
              </a:prstGeom>
            </p:spPr>
          </p:pic>
        </mc:Fallback>
      </mc:AlternateContent>
      <p:grpSp>
        <p:nvGrpSpPr>
          <p:cNvPr id="558" name="Group 557">
            <a:extLst>
              <a:ext uri="{FF2B5EF4-FFF2-40B4-BE49-F238E27FC236}">
                <a16:creationId xmlns:a16="http://schemas.microsoft.com/office/drawing/2014/main" id="{8DAB8BC8-D285-66FF-273C-5B3F86F550FB}"/>
              </a:ext>
            </a:extLst>
          </p:cNvPr>
          <p:cNvGrpSpPr/>
          <p:nvPr/>
        </p:nvGrpSpPr>
        <p:grpSpPr>
          <a:xfrm>
            <a:off x="848378" y="4767246"/>
            <a:ext cx="2016000" cy="1501560"/>
            <a:chOff x="853140" y="4772010"/>
            <a:chExt cx="2016000" cy="15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506E3650-7A39-D556-79AB-5E70FD61399A}"/>
                    </a:ext>
                  </a:extLst>
                </p14:cNvPr>
                <p14:cNvContentPartPr/>
                <p14:nvPr/>
              </p14:nvContentPartPr>
              <p14:xfrm>
                <a:off x="853140" y="4772010"/>
                <a:ext cx="1557360" cy="150156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506E3650-7A39-D556-79AB-5E70FD61399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4140" y="4763010"/>
                  <a:ext cx="1575000" cy="15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76852483-D1B7-A8D7-258C-C6B79C59AD46}"/>
                    </a:ext>
                  </a:extLst>
                </p14:cNvPr>
                <p14:cNvContentPartPr/>
                <p14:nvPr/>
              </p14:nvContentPartPr>
              <p14:xfrm>
                <a:off x="2364420" y="4901970"/>
                <a:ext cx="504720" cy="30420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76852483-D1B7-A8D7-258C-C6B79C59AD4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55426" y="4892970"/>
                  <a:ext cx="522347" cy="32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EDD0554B-6D00-332C-8C36-D83924ACABEE}"/>
                  </a:ext>
                </a:extLst>
              </p14:cNvPr>
              <p14:cNvContentPartPr/>
              <p14:nvPr/>
            </p14:nvContentPartPr>
            <p14:xfrm>
              <a:off x="3374220" y="3678330"/>
              <a:ext cx="99000" cy="67320"/>
            </p14:xfrm>
          </p:contentPart>
        </mc:Choice>
        <mc:Fallback xmlns=""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EDD0554B-6D00-332C-8C36-D83924ACABE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365220" y="3669282"/>
                <a:ext cx="116640" cy="85055"/>
              </a:xfrm>
              <a:prstGeom prst="rect">
                <a:avLst/>
              </a:prstGeom>
            </p:spPr>
          </p:pic>
        </mc:Fallback>
      </mc:AlternateContent>
      <p:grpSp>
        <p:nvGrpSpPr>
          <p:cNvPr id="570" name="Group 569">
            <a:extLst>
              <a:ext uri="{FF2B5EF4-FFF2-40B4-BE49-F238E27FC236}">
                <a16:creationId xmlns:a16="http://schemas.microsoft.com/office/drawing/2014/main" id="{569F65B2-AFF8-5150-3BC3-D7AD1B047741}"/>
              </a:ext>
            </a:extLst>
          </p:cNvPr>
          <p:cNvGrpSpPr/>
          <p:nvPr/>
        </p:nvGrpSpPr>
        <p:grpSpPr>
          <a:xfrm>
            <a:off x="802380" y="3692010"/>
            <a:ext cx="3165480" cy="2518200"/>
            <a:chOff x="802380" y="3692010"/>
            <a:chExt cx="3165480" cy="25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274A47DB-C5F1-4969-35C5-63B0D6DA41E3}"/>
                    </a:ext>
                  </a:extLst>
                </p14:cNvPr>
                <p14:cNvContentPartPr/>
                <p14:nvPr/>
              </p14:nvContentPartPr>
              <p14:xfrm>
                <a:off x="802380" y="3692010"/>
                <a:ext cx="2638080" cy="2518200"/>
              </p14:xfrm>
            </p:contentPart>
          </mc:Choice>
          <mc:Fallback xmlns=""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274A47DB-C5F1-4969-35C5-63B0D6DA41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9337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8744A438-750F-0414-AE5D-93504460F62A}"/>
                    </a:ext>
                  </a:extLst>
                </p14:cNvPr>
                <p14:cNvContentPartPr/>
                <p14:nvPr/>
              </p14:nvContentPartPr>
              <p14:xfrm>
                <a:off x="3308700" y="3797130"/>
                <a:ext cx="659160" cy="343800"/>
              </p14:xfrm>
            </p:contentPart>
          </mc:Choice>
          <mc:Fallback xmlns=""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8744A438-750F-0414-AE5D-93504460F62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9970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15" name="Ink 514">
                <a:extLst>
                  <a:ext uri="{FF2B5EF4-FFF2-40B4-BE49-F238E27FC236}">
                    <a16:creationId xmlns:a16="http://schemas.microsoft.com/office/drawing/2014/main" id="{AE1434A1-0F26-0C2F-185D-8F34E817B2C2}"/>
                  </a:ext>
                </a:extLst>
              </p14:cNvPr>
              <p14:cNvContentPartPr/>
              <p14:nvPr/>
            </p14:nvContentPartPr>
            <p14:xfrm>
              <a:off x="3456660" y="3580770"/>
              <a:ext cx="84960" cy="65160"/>
            </p14:xfrm>
          </p:contentPart>
        </mc:Choice>
        <mc:Fallback xmlns="">
          <p:pic>
            <p:nvPicPr>
              <p:cNvPr id="515" name="Ink 514">
                <a:extLst>
                  <a:ext uri="{FF2B5EF4-FFF2-40B4-BE49-F238E27FC236}">
                    <a16:creationId xmlns:a16="http://schemas.microsoft.com/office/drawing/2014/main" id="{AE1434A1-0F26-0C2F-185D-8F34E817B2C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447660" y="3571770"/>
                <a:ext cx="1026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926FD613-5AD5-B4E1-7B12-5DB457AEBA88}"/>
                  </a:ext>
                </a:extLst>
              </p14:cNvPr>
              <p14:cNvContentPartPr/>
              <p14:nvPr/>
            </p14:nvContentPartPr>
            <p14:xfrm>
              <a:off x="3455580" y="3737370"/>
              <a:ext cx="95400" cy="60840"/>
            </p14:xfrm>
          </p:contentPart>
        </mc:Choice>
        <mc:Fallback xmlns=""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926FD613-5AD5-B4E1-7B12-5DB457AEBA88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446580" y="3728370"/>
                <a:ext cx="11304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8" name="Group 567">
            <a:extLst>
              <a:ext uri="{FF2B5EF4-FFF2-40B4-BE49-F238E27FC236}">
                <a16:creationId xmlns:a16="http://schemas.microsoft.com/office/drawing/2014/main" id="{349DB4C3-CF5A-3BFD-F54C-811F1737D2C4}"/>
              </a:ext>
            </a:extLst>
          </p:cNvPr>
          <p:cNvGrpSpPr/>
          <p:nvPr/>
        </p:nvGrpSpPr>
        <p:grpSpPr>
          <a:xfrm>
            <a:off x="2490780" y="3737730"/>
            <a:ext cx="3064680" cy="2058120"/>
            <a:chOff x="2490780" y="3737730"/>
            <a:chExt cx="3064680" cy="20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C3D8EFC4-0F25-D9A5-14D4-35CA8F26233E}"/>
                    </a:ext>
                  </a:extLst>
                </p14:cNvPr>
                <p14:cNvContentPartPr/>
                <p14:nvPr/>
              </p14:nvContentPartPr>
              <p14:xfrm>
                <a:off x="2490780" y="3737730"/>
                <a:ext cx="1010520" cy="961920"/>
              </p14:xfrm>
            </p:contentPart>
          </mc:Choice>
          <mc:Fallback xmlns=""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C3D8EFC4-0F25-D9A5-14D4-35CA8F26233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81783" y="3728730"/>
                  <a:ext cx="1028154" cy="9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F0240E4A-4301-2DF1-952D-A093D6C2B8BE}"/>
                    </a:ext>
                  </a:extLst>
                </p14:cNvPr>
                <p14:cNvContentPartPr/>
                <p14:nvPr/>
              </p14:nvContentPartPr>
              <p14:xfrm>
                <a:off x="3454140" y="4102410"/>
                <a:ext cx="2101320" cy="1693440"/>
              </p14:xfrm>
            </p:contentPart>
          </mc:Choice>
          <mc:Fallback xmlns=""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F0240E4A-4301-2DF1-952D-A093D6C2B8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445140" y="409341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1" name="Group 570">
            <a:extLst>
              <a:ext uri="{FF2B5EF4-FFF2-40B4-BE49-F238E27FC236}">
                <a16:creationId xmlns:a16="http://schemas.microsoft.com/office/drawing/2014/main" id="{B5FEFC98-2EE0-71FD-48D6-8B6A1FCBE7B0}"/>
              </a:ext>
            </a:extLst>
          </p:cNvPr>
          <p:cNvGrpSpPr/>
          <p:nvPr/>
        </p:nvGrpSpPr>
        <p:grpSpPr>
          <a:xfrm>
            <a:off x="723900" y="2579760"/>
            <a:ext cx="4316040" cy="3643200"/>
            <a:chOff x="723900" y="2579760"/>
            <a:chExt cx="4316040" cy="36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CFA10817-58B4-B559-7B6C-7D5EB5BA2C34}"/>
                    </a:ext>
                  </a:extLst>
                </p14:cNvPr>
                <p14:cNvContentPartPr/>
                <p14:nvPr/>
              </p14:nvContentPartPr>
              <p14:xfrm>
                <a:off x="4281780" y="2755800"/>
                <a:ext cx="758160" cy="309240"/>
              </p14:xfrm>
            </p:contentPart>
          </mc:Choice>
          <mc:Fallback xmlns=""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CFA10817-58B4-B559-7B6C-7D5EB5BA2C3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27278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1F1B1933-6F57-6542-9B62-02C5AB7B3B3C}"/>
                    </a:ext>
                  </a:extLst>
                </p14:cNvPr>
                <p14:cNvContentPartPr/>
                <p14:nvPr/>
              </p14:nvContentPartPr>
              <p14:xfrm>
                <a:off x="723900" y="2579760"/>
                <a:ext cx="3769560" cy="3643200"/>
              </p14:xfrm>
            </p:contentPart>
          </mc:Choice>
          <mc:Fallback xmlns=""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1F1B1933-6F57-6542-9B62-02C5AB7B3B3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14899" y="2570760"/>
                  <a:ext cx="3787202" cy="366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25" name="Ink 524">
                <a:extLst>
                  <a:ext uri="{FF2B5EF4-FFF2-40B4-BE49-F238E27FC236}">
                    <a16:creationId xmlns:a16="http://schemas.microsoft.com/office/drawing/2014/main" id="{4463EB5A-81A2-24C1-2B9E-443305C40F19}"/>
                  </a:ext>
                </a:extLst>
              </p14:cNvPr>
              <p14:cNvContentPartPr/>
              <p14:nvPr/>
            </p14:nvContentPartPr>
            <p14:xfrm>
              <a:off x="4447380" y="2563920"/>
              <a:ext cx="82800" cy="61560"/>
            </p14:xfrm>
          </p:contentPart>
        </mc:Choice>
        <mc:Fallback xmlns="">
          <p:pic>
            <p:nvPicPr>
              <p:cNvPr id="525" name="Ink 524">
                <a:extLst>
                  <a:ext uri="{FF2B5EF4-FFF2-40B4-BE49-F238E27FC236}">
                    <a16:creationId xmlns:a16="http://schemas.microsoft.com/office/drawing/2014/main" id="{4463EB5A-81A2-24C1-2B9E-443305C40F19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38380" y="2554920"/>
                <a:ext cx="100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526" name="Ink 525">
                <a:extLst>
                  <a:ext uri="{FF2B5EF4-FFF2-40B4-BE49-F238E27FC236}">
                    <a16:creationId xmlns:a16="http://schemas.microsoft.com/office/drawing/2014/main" id="{AE7D0440-B7AB-D3C1-B9DE-4C17AB6D5898}"/>
                  </a:ext>
                </a:extLst>
              </p14:cNvPr>
              <p14:cNvContentPartPr/>
              <p14:nvPr/>
            </p14:nvContentPartPr>
            <p14:xfrm>
              <a:off x="4542060" y="2505600"/>
              <a:ext cx="60120" cy="57240"/>
            </p14:xfrm>
          </p:contentPart>
        </mc:Choice>
        <mc:Fallback xmlns="">
          <p:pic>
            <p:nvPicPr>
              <p:cNvPr id="526" name="Ink 525">
                <a:extLst>
                  <a:ext uri="{FF2B5EF4-FFF2-40B4-BE49-F238E27FC236}">
                    <a16:creationId xmlns:a16="http://schemas.microsoft.com/office/drawing/2014/main" id="{AE7D0440-B7AB-D3C1-B9DE-4C17AB6D589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533060" y="2496600"/>
                <a:ext cx="777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529" name="Ink 528">
                <a:extLst>
                  <a:ext uri="{FF2B5EF4-FFF2-40B4-BE49-F238E27FC236}">
                    <a16:creationId xmlns:a16="http://schemas.microsoft.com/office/drawing/2014/main" id="{1C2F2133-2E5C-7B06-ED18-0869AFBD674E}"/>
                  </a:ext>
                </a:extLst>
              </p14:cNvPr>
              <p14:cNvContentPartPr/>
              <p14:nvPr/>
            </p14:nvContentPartPr>
            <p14:xfrm>
              <a:off x="4556820" y="2599182"/>
              <a:ext cx="111600" cy="86040"/>
            </p14:xfrm>
          </p:contentPart>
        </mc:Choice>
        <mc:Fallback xmlns="">
          <p:pic>
            <p:nvPicPr>
              <p:cNvPr id="529" name="Ink 528">
                <a:extLst>
                  <a:ext uri="{FF2B5EF4-FFF2-40B4-BE49-F238E27FC236}">
                    <a16:creationId xmlns:a16="http://schemas.microsoft.com/office/drawing/2014/main" id="{1C2F2133-2E5C-7B06-ED18-0869AFBD674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547849" y="2590182"/>
                <a:ext cx="129183" cy="10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2" name="Group 571">
            <a:extLst>
              <a:ext uri="{FF2B5EF4-FFF2-40B4-BE49-F238E27FC236}">
                <a16:creationId xmlns:a16="http://schemas.microsoft.com/office/drawing/2014/main" id="{887373AA-3694-406A-54EE-FDEE5A94C11C}"/>
              </a:ext>
            </a:extLst>
          </p:cNvPr>
          <p:cNvGrpSpPr/>
          <p:nvPr/>
        </p:nvGrpSpPr>
        <p:grpSpPr>
          <a:xfrm>
            <a:off x="2473860" y="2620422"/>
            <a:ext cx="4181400" cy="2148120"/>
            <a:chOff x="2473860" y="2649000"/>
            <a:chExt cx="4181400" cy="21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3FE0FEFB-EA44-BAB0-4420-B1C9EE276C1D}"/>
                    </a:ext>
                  </a:extLst>
                </p14:cNvPr>
                <p14:cNvContentPartPr/>
                <p14:nvPr/>
              </p14:nvContentPartPr>
              <p14:xfrm>
                <a:off x="2473860" y="2649000"/>
                <a:ext cx="2159640" cy="2001240"/>
              </p14:xfrm>
            </p:contentPart>
          </mc:Choice>
          <mc:Fallback xmlns=""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3FE0FEFB-EA44-BAB0-4420-B1C9EE276C1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464861" y="264000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FE8A5856-AABC-17C3-A570-3A788CB25BED}"/>
                    </a:ext>
                  </a:extLst>
                </p14:cNvPr>
                <p14:cNvContentPartPr/>
                <p14:nvPr/>
              </p14:nvContentPartPr>
              <p14:xfrm>
                <a:off x="4486620" y="3037080"/>
                <a:ext cx="2168640" cy="1760040"/>
              </p14:xfrm>
            </p:contentPart>
          </mc:Choice>
          <mc:Fallback xmlns=""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FE8A5856-AABC-17C3-A570-3A788CB25BE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477620" y="302808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33" name="Ink 532">
                <a:extLst>
                  <a:ext uri="{FF2B5EF4-FFF2-40B4-BE49-F238E27FC236}">
                    <a16:creationId xmlns:a16="http://schemas.microsoft.com/office/drawing/2014/main" id="{2A3AE291-35BE-C493-87E6-7FDA0D158605}"/>
                  </a:ext>
                </a:extLst>
              </p14:cNvPr>
              <p14:cNvContentPartPr/>
              <p14:nvPr/>
            </p14:nvContentPartPr>
            <p14:xfrm>
              <a:off x="4663380" y="2539440"/>
              <a:ext cx="125280" cy="77040"/>
            </p14:xfrm>
          </p:contentPart>
        </mc:Choice>
        <mc:Fallback xmlns="">
          <p:pic>
            <p:nvPicPr>
              <p:cNvPr id="533" name="Ink 532">
                <a:extLst>
                  <a:ext uri="{FF2B5EF4-FFF2-40B4-BE49-F238E27FC236}">
                    <a16:creationId xmlns:a16="http://schemas.microsoft.com/office/drawing/2014/main" id="{2A3AE291-35BE-C493-87E6-7FDA0D158605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654406" y="2530440"/>
                <a:ext cx="142869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9" name="Group 568">
            <a:extLst>
              <a:ext uri="{FF2B5EF4-FFF2-40B4-BE49-F238E27FC236}">
                <a16:creationId xmlns:a16="http://schemas.microsoft.com/office/drawing/2014/main" id="{B8304922-44FC-6F32-B24F-44BC64FFBFA1}"/>
              </a:ext>
            </a:extLst>
          </p:cNvPr>
          <p:cNvGrpSpPr/>
          <p:nvPr/>
        </p:nvGrpSpPr>
        <p:grpSpPr>
          <a:xfrm>
            <a:off x="3577260" y="2559960"/>
            <a:ext cx="4240080" cy="3125160"/>
            <a:chOff x="3577260" y="2559960"/>
            <a:chExt cx="4240080" cy="31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0F298EAF-C6E8-BC79-5219-3EFB81A69382}"/>
                    </a:ext>
                  </a:extLst>
                </p14:cNvPr>
                <p14:cNvContentPartPr/>
                <p14:nvPr/>
              </p14:nvContentPartPr>
              <p14:xfrm>
                <a:off x="3577260" y="2559960"/>
                <a:ext cx="1314720" cy="1040760"/>
              </p14:xfrm>
            </p:contentPart>
          </mc:Choice>
          <mc:Fallback xmlns=""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0F298EAF-C6E8-BC79-5219-3EFB81A6938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6825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19758A88-7329-A1C6-0A9D-A2ECE69AE246}"/>
                    </a:ext>
                  </a:extLst>
                </p14:cNvPr>
                <p14:cNvContentPartPr/>
                <p14:nvPr/>
              </p14:nvContentPartPr>
              <p14:xfrm>
                <a:off x="4840860" y="2742840"/>
                <a:ext cx="2976480" cy="2942280"/>
              </p14:xfrm>
            </p:contentPart>
          </mc:Choice>
          <mc:Fallback xmlns=""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19758A88-7329-A1C6-0A9D-A2ECE69AE24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3185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2360ED4F-31C5-5B3F-C3E6-92AA3405A43D}"/>
                  </a:ext>
                </a:extLst>
              </p14:cNvPr>
              <p14:cNvContentPartPr/>
              <p14:nvPr/>
            </p14:nvContentPartPr>
            <p14:xfrm>
              <a:off x="6269702" y="4246412"/>
              <a:ext cx="94680" cy="7164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2360ED4F-31C5-5B3F-C3E6-92AA3405A43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260702" y="4237412"/>
                <a:ext cx="11232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0" name="Group 559">
            <a:extLst>
              <a:ext uri="{FF2B5EF4-FFF2-40B4-BE49-F238E27FC236}">
                <a16:creationId xmlns:a16="http://schemas.microsoft.com/office/drawing/2014/main" id="{939BE8B2-BB79-C52B-19B9-8FEDB6E4F703}"/>
              </a:ext>
            </a:extLst>
          </p:cNvPr>
          <p:cNvGrpSpPr/>
          <p:nvPr/>
        </p:nvGrpSpPr>
        <p:grpSpPr>
          <a:xfrm>
            <a:off x="5197622" y="4256132"/>
            <a:ext cx="2523037" cy="1394697"/>
            <a:chOff x="5197622" y="4256132"/>
            <a:chExt cx="2523037" cy="13946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0C1999A5-7641-5871-BE8D-201225E22FB9}"/>
                    </a:ext>
                  </a:extLst>
                </p14:cNvPr>
                <p14:cNvContentPartPr/>
                <p14:nvPr/>
              </p14:nvContentPartPr>
              <p14:xfrm>
                <a:off x="5197622" y="4256132"/>
                <a:ext cx="1242000" cy="969840"/>
              </p14:xfrm>
            </p:contentPart>
          </mc:Choice>
          <mc:Fallback xmlns=""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0C1999A5-7641-5871-BE8D-201225E22FB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88622" y="4247132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BC9900B2-9EF2-04ED-FD70-5701F0A3E039}"/>
                    </a:ext>
                  </a:extLst>
                </p14:cNvPr>
                <p14:cNvContentPartPr/>
                <p14:nvPr/>
              </p14:nvContentPartPr>
              <p14:xfrm>
                <a:off x="6436899" y="4377149"/>
                <a:ext cx="1283760" cy="1273680"/>
              </p14:xfrm>
            </p:contentPart>
          </mc:Choice>
          <mc:Fallback xmlns=""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BC9900B2-9EF2-04ED-FD70-5701F0A3E03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427902" y="4368149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40" name="Ink 539">
                <a:extLst>
                  <a:ext uri="{FF2B5EF4-FFF2-40B4-BE49-F238E27FC236}">
                    <a16:creationId xmlns:a16="http://schemas.microsoft.com/office/drawing/2014/main" id="{13E8E1C8-0443-E0A4-B7CD-574EA0E9A511}"/>
                  </a:ext>
                </a:extLst>
              </p14:cNvPr>
              <p14:cNvContentPartPr/>
              <p14:nvPr/>
            </p14:nvContentPartPr>
            <p14:xfrm>
              <a:off x="3983700" y="4251452"/>
              <a:ext cx="108720" cy="54000"/>
            </p14:xfrm>
          </p:contentPart>
        </mc:Choice>
        <mc:Fallback xmlns="">
          <p:pic>
            <p:nvPicPr>
              <p:cNvPr id="540" name="Ink 539">
                <a:extLst>
                  <a:ext uri="{FF2B5EF4-FFF2-40B4-BE49-F238E27FC236}">
                    <a16:creationId xmlns:a16="http://schemas.microsoft.com/office/drawing/2014/main" id="{13E8E1C8-0443-E0A4-B7CD-574EA0E9A511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974700" y="4242452"/>
                <a:ext cx="1263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542" name="Ink 541">
                <a:extLst>
                  <a:ext uri="{FF2B5EF4-FFF2-40B4-BE49-F238E27FC236}">
                    <a16:creationId xmlns:a16="http://schemas.microsoft.com/office/drawing/2014/main" id="{F73A8D74-9AF5-F2C5-51C1-C3347EAFAAB2}"/>
                  </a:ext>
                </a:extLst>
              </p14:cNvPr>
              <p14:cNvContentPartPr/>
              <p14:nvPr/>
            </p14:nvContentPartPr>
            <p14:xfrm>
              <a:off x="3995580" y="4118612"/>
              <a:ext cx="78120" cy="66600"/>
            </p14:xfrm>
          </p:contentPart>
        </mc:Choice>
        <mc:Fallback xmlns="">
          <p:pic>
            <p:nvPicPr>
              <p:cNvPr id="542" name="Ink 541">
                <a:extLst>
                  <a:ext uri="{FF2B5EF4-FFF2-40B4-BE49-F238E27FC236}">
                    <a16:creationId xmlns:a16="http://schemas.microsoft.com/office/drawing/2014/main" id="{F73A8D74-9AF5-F2C5-51C1-C3347EAFAAB2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986538" y="4109660"/>
                <a:ext cx="95842" cy="84145"/>
              </a:xfrm>
              <a:prstGeom prst="rect">
                <a:avLst/>
              </a:prstGeom>
            </p:spPr>
          </p:pic>
        </mc:Fallback>
      </mc:AlternateContent>
      <p:grpSp>
        <p:nvGrpSpPr>
          <p:cNvPr id="567" name="Group 566">
            <a:extLst>
              <a:ext uri="{FF2B5EF4-FFF2-40B4-BE49-F238E27FC236}">
                <a16:creationId xmlns:a16="http://schemas.microsoft.com/office/drawing/2014/main" id="{21874DC0-E269-D732-9D94-5244B36FAC86}"/>
              </a:ext>
            </a:extLst>
          </p:cNvPr>
          <p:cNvGrpSpPr/>
          <p:nvPr/>
        </p:nvGrpSpPr>
        <p:grpSpPr>
          <a:xfrm>
            <a:off x="3031140" y="4246052"/>
            <a:ext cx="2618990" cy="1452297"/>
            <a:chOff x="3031140" y="4246052"/>
            <a:chExt cx="2618990" cy="145229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3833FD25-CF79-C24F-E268-4C4E43E99C65}"/>
                    </a:ext>
                  </a:extLst>
                </p14:cNvPr>
                <p14:cNvContentPartPr/>
                <p14:nvPr/>
              </p14:nvContentPartPr>
              <p14:xfrm>
                <a:off x="3031140" y="4246052"/>
                <a:ext cx="1004040" cy="948240"/>
              </p14:xfrm>
            </p:contentPart>
          </mc:Choice>
          <mc:Fallback xmlns=""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3833FD25-CF79-C24F-E268-4C4E43E99C6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022140" y="4237052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279E1BC5-E2F0-71E2-6A21-B983177EFC1E}"/>
                    </a:ext>
                  </a:extLst>
                </p14:cNvPr>
                <p14:cNvContentPartPr/>
                <p14:nvPr/>
              </p14:nvContentPartPr>
              <p14:xfrm>
                <a:off x="4032650" y="4354469"/>
                <a:ext cx="1617480" cy="1343880"/>
              </p14:xfrm>
            </p:contentPart>
          </mc:Choice>
          <mc:Fallback xmlns=""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279E1BC5-E2F0-71E2-6A21-B983177EFC1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23648" y="4345469"/>
                  <a:ext cx="1635124" cy="136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83BC3619-65B2-710C-BA91-AB342BC1BBF5}"/>
              </a:ext>
            </a:extLst>
          </p:cNvPr>
          <p:cNvGrpSpPr/>
          <p:nvPr/>
        </p:nvGrpSpPr>
        <p:grpSpPr>
          <a:xfrm>
            <a:off x="2476310" y="5259810"/>
            <a:ext cx="1035360" cy="493200"/>
            <a:chOff x="2476310" y="5259810"/>
            <a:chExt cx="103536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B729F805-BD54-1C50-AABF-39A3C9AB04E0}"/>
                    </a:ext>
                  </a:extLst>
                </p14:cNvPr>
                <p14:cNvContentPartPr/>
                <p14:nvPr/>
              </p14:nvContentPartPr>
              <p14:xfrm>
                <a:off x="2476310" y="5300850"/>
                <a:ext cx="757440" cy="452160"/>
              </p14:xfrm>
            </p:contentPart>
          </mc:Choice>
          <mc:Fallback xmlns=""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B729F805-BD54-1C50-AABF-39A3C9AB04E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67310" y="5291857"/>
                  <a:ext cx="775080" cy="4697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549" name="Ink 548">
                  <a:extLst>
                    <a:ext uri="{FF2B5EF4-FFF2-40B4-BE49-F238E27FC236}">
                      <a16:creationId xmlns:a16="http://schemas.microsoft.com/office/drawing/2014/main" id="{BB7A7FCC-72EF-E0BC-898F-DE62C64F8972}"/>
                    </a:ext>
                  </a:extLst>
                </p14:cNvPr>
                <p14:cNvContentPartPr/>
                <p14:nvPr/>
              </p14:nvContentPartPr>
              <p14:xfrm>
                <a:off x="3071390" y="5259810"/>
                <a:ext cx="440280" cy="417240"/>
              </p14:xfrm>
            </p:contentPart>
          </mc:Choice>
          <mc:Fallback xmlns="">
            <p:pic>
              <p:nvPicPr>
                <p:cNvPr id="549" name="Ink 548">
                  <a:extLst>
                    <a:ext uri="{FF2B5EF4-FFF2-40B4-BE49-F238E27FC236}">
                      <a16:creationId xmlns:a16="http://schemas.microsoft.com/office/drawing/2014/main" id="{BB7A7FCC-72EF-E0BC-898F-DE62C64F897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062397" y="5250810"/>
                  <a:ext cx="457906" cy="43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25617199-0597-A45B-46A2-775DB558CBC2}"/>
                  </a:ext>
                </a:extLst>
              </p14:cNvPr>
              <p14:cNvContentPartPr/>
              <p14:nvPr/>
            </p14:nvContentPartPr>
            <p14:xfrm>
              <a:off x="3046550" y="5219490"/>
              <a:ext cx="71280" cy="116640"/>
            </p14:xfrm>
          </p:contentPart>
        </mc:Choice>
        <mc:Fallback xmlns=""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25617199-0597-A45B-46A2-775DB558CBC2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3037550" y="5210490"/>
                <a:ext cx="8892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65" name="Ink 564">
                <a:extLst>
                  <a:ext uri="{FF2B5EF4-FFF2-40B4-BE49-F238E27FC236}">
                    <a16:creationId xmlns:a16="http://schemas.microsoft.com/office/drawing/2014/main" id="{6D070315-AA8F-8F1B-65A8-E82FBF3DD8E5}"/>
                  </a:ext>
                </a:extLst>
              </p14:cNvPr>
              <p14:cNvContentPartPr/>
              <p14:nvPr/>
            </p14:nvContentPartPr>
            <p14:xfrm>
              <a:off x="6104820" y="4225170"/>
              <a:ext cx="123120" cy="56160"/>
            </p14:xfrm>
          </p:contentPart>
        </mc:Choice>
        <mc:Fallback xmlns="">
          <p:pic>
            <p:nvPicPr>
              <p:cNvPr id="565" name="Ink 564">
                <a:extLst>
                  <a:ext uri="{FF2B5EF4-FFF2-40B4-BE49-F238E27FC236}">
                    <a16:creationId xmlns:a16="http://schemas.microsoft.com/office/drawing/2014/main" id="{6D070315-AA8F-8F1B-65A8-E82FBF3DD8E5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095846" y="4216112"/>
                <a:ext cx="140709" cy="73914"/>
              </a:xfrm>
              <a:prstGeom prst="rect">
                <a:avLst/>
              </a:prstGeom>
            </p:spPr>
          </p:pic>
        </mc:Fallback>
      </mc:AlternateContent>
      <p:grpSp>
        <p:nvGrpSpPr>
          <p:cNvPr id="604" name="Group 603">
            <a:extLst>
              <a:ext uri="{FF2B5EF4-FFF2-40B4-BE49-F238E27FC236}">
                <a16:creationId xmlns:a16="http://schemas.microsoft.com/office/drawing/2014/main" id="{50CED86C-AE92-615D-8FBD-A94386CDE2B2}"/>
              </a:ext>
            </a:extLst>
          </p:cNvPr>
          <p:cNvGrpSpPr/>
          <p:nvPr/>
        </p:nvGrpSpPr>
        <p:grpSpPr>
          <a:xfrm>
            <a:off x="951563" y="5933706"/>
            <a:ext cx="7672381" cy="313932"/>
            <a:chOff x="951563" y="5933706"/>
            <a:chExt cx="7672381" cy="313932"/>
          </a:xfrm>
        </p:grpSpPr>
        <p:sp>
          <p:nvSpPr>
            <p:cNvPr id="576" name="TextBox 575">
              <a:extLst>
                <a:ext uri="{FF2B5EF4-FFF2-40B4-BE49-F238E27FC236}">
                  <a16:creationId xmlns:a16="http://schemas.microsoft.com/office/drawing/2014/main" id="{7BD77D99-DC2C-059C-894C-A7143324E2E6}"/>
                </a:ext>
              </a:extLst>
            </p:cNvPr>
            <p:cNvSpPr txBox="1"/>
            <p:nvPr/>
          </p:nvSpPr>
          <p:spPr>
            <a:xfrm>
              <a:off x="951563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3B582744-E2BF-72C5-3A8A-EF7746B2437D}"/>
                </a:ext>
              </a:extLst>
            </p:cNvPr>
            <p:cNvSpPr txBox="1"/>
            <p:nvPr/>
          </p:nvSpPr>
          <p:spPr>
            <a:xfrm>
              <a:off x="8469992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8" name="TextBox 577">
              <a:extLst>
                <a:ext uri="{FF2B5EF4-FFF2-40B4-BE49-F238E27FC236}">
                  <a16:creationId xmlns:a16="http://schemas.microsoft.com/office/drawing/2014/main" id="{7EC391D4-1D0D-EEC4-30C7-2B96E362F1D4}"/>
                </a:ext>
              </a:extLst>
            </p:cNvPr>
            <p:cNvSpPr txBox="1"/>
            <p:nvPr/>
          </p:nvSpPr>
          <p:spPr>
            <a:xfrm>
              <a:off x="2025624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8157EC3A-59DE-AAE0-1E75-0CD436BC69A3}"/>
                </a:ext>
              </a:extLst>
            </p:cNvPr>
            <p:cNvSpPr txBox="1"/>
            <p:nvPr/>
          </p:nvSpPr>
          <p:spPr>
            <a:xfrm>
              <a:off x="3099686" y="5933706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AC568556-9C68-4693-A79B-C7CCCEAC90BB}"/>
                </a:ext>
              </a:extLst>
            </p:cNvPr>
            <p:cNvSpPr txBox="1"/>
            <p:nvPr/>
          </p:nvSpPr>
          <p:spPr>
            <a:xfrm>
              <a:off x="4173746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04AE898D-12F5-842D-6A62-2CF0FD4C2C57}"/>
                </a:ext>
              </a:extLst>
            </p:cNvPr>
            <p:cNvSpPr txBox="1"/>
            <p:nvPr/>
          </p:nvSpPr>
          <p:spPr>
            <a:xfrm>
              <a:off x="5247808" y="5933706"/>
              <a:ext cx="153953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3BBCFD92-F68A-3BE9-24EC-7B557C8DFDCB}"/>
                </a:ext>
              </a:extLst>
            </p:cNvPr>
            <p:cNvSpPr txBox="1"/>
            <p:nvPr/>
          </p:nvSpPr>
          <p:spPr>
            <a:xfrm>
              <a:off x="6321868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583" name="TextBox 582">
              <a:extLst>
                <a:ext uri="{FF2B5EF4-FFF2-40B4-BE49-F238E27FC236}">
                  <a16:creationId xmlns:a16="http://schemas.microsoft.com/office/drawing/2014/main" id="{9C46B404-D4F3-6131-6377-85D510B28333}"/>
                </a:ext>
              </a:extLst>
            </p:cNvPr>
            <p:cNvSpPr txBox="1"/>
            <p:nvPr/>
          </p:nvSpPr>
          <p:spPr>
            <a:xfrm>
              <a:off x="7395929" y="5933706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sp>
        <p:nvSpPr>
          <p:cNvPr id="584" name="TextBox 583">
            <a:extLst>
              <a:ext uri="{FF2B5EF4-FFF2-40B4-BE49-F238E27FC236}">
                <a16:creationId xmlns:a16="http://schemas.microsoft.com/office/drawing/2014/main" id="{D25E7DB3-DEE3-A944-4DED-087264DB3617}"/>
              </a:ext>
            </a:extLst>
          </p:cNvPr>
          <p:cNvSpPr txBox="1"/>
          <p:nvPr/>
        </p:nvSpPr>
        <p:spPr>
          <a:xfrm>
            <a:off x="2551663" y="5416974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8C7A3771-604E-D78F-EAA0-1E792AC4D754}"/>
              </a:ext>
            </a:extLst>
          </p:cNvPr>
          <p:cNvSpPr txBox="1"/>
          <p:nvPr/>
        </p:nvSpPr>
        <p:spPr>
          <a:xfrm>
            <a:off x="3576130" y="5383107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1890309A-CE3B-9441-96CE-0DE4EAE0E024}"/>
              </a:ext>
            </a:extLst>
          </p:cNvPr>
          <p:cNvSpPr txBox="1"/>
          <p:nvPr/>
        </p:nvSpPr>
        <p:spPr>
          <a:xfrm>
            <a:off x="5259231" y="4866168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CE4C21E0-B00E-560F-77F4-44A775C68AFA}"/>
              </a:ext>
            </a:extLst>
          </p:cNvPr>
          <p:cNvSpPr txBox="1"/>
          <p:nvPr/>
        </p:nvSpPr>
        <p:spPr>
          <a:xfrm>
            <a:off x="5801033" y="5409918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040613B1-31EF-F6A6-20A0-34557683AD8B}"/>
              </a:ext>
            </a:extLst>
          </p:cNvPr>
          <p:cNvSpPr txBox="1"/>
          <p:nvPr/>
        </p:nvSpPr>
        <p:spPr>
          <a:xfrm>
            <a:off x="6875999" y="4333733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BAC9627B-B0C1-A257-B6D9-DE9F0AC68749}"/>
              </a:ext>
            </a:extLst>
          </p:cNvPr>
          <p:cNvSpPr txBox="1"/>
          <p:nvPr/>
        </p:nvSpPr>
        <p:spPr>
          <a:xfrm>
            <a:off x="7933785" y="5409918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76F27CEA-80EF-D387-7A0B-09D03561B6F4}"/>
              </a:ext>
            </a:extLst>
          </p:cNvPr>
          <p:cNvSpPr txBox="1"/>
          <p:nvPr/>
        </p:nvSpPr>
        <p:spPr>
          <a:xfrm>
            <a:off x="7384370" y="4891565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91" name="TextBox 590">
            <a:extLst>
              <a:ext uri="{FF2B5EF4-FFF2-40B4-BE49-F238E27FC236}">
                <a16:creationId xmlns:a16="http://schemas.microsoft.com/office/drawing/2014/main" id="{FA846D73-48A6-3FB3-7137-B4BC64B3F044}"/>
              </a:ext>
            </a:extLst>
          </p:cNvPr>
          <p:cNvSpPr txBox="1"/>
          <p:nvPr/>
        </p:nvSpPr>
        <p:spPr>
          <a:xfrm>
            <a:off x="2558559" y="4350092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592" name="TextBox 591">
            <a:extLst>
              <a:ext uri="{FF2B5EF4-FFF2-40B4-BE49-F238E27FC236}">
                <a16:creationId xmlns:a16="http://schemas.microsoft.com/office/drawing/2014/main" id="{91E84D3E-F263-C66C-1271-7B49B10CD62D}"/>
              </a:ext>
            </a:extLst>
          </p:cNvPr>
          <p:cNvSpPr txBox="1"/>
          <p:nvPr/>
        </p:nvSpPr>
        <p:spPr>
          <a:xfrm>
            <a:off x="4200900" y="3799367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93" name="TextBox 592">
            <a:extLst>
              <a:ext uri="{FF2B5EF4-FFF2-40B4-BE49-F238E27FC236}">
                <a16:creationId xmlns:a16="http://schemas.microsoft.com/office/drawing/2014/main" id="{E660E000-336A-7E91-A2DD-6773A98DCA27}"/>
              </a:ext>
            </a:extLst>
          </p:cNvPr>
          <p:cNvSpPr txBox="1"/>
          <p:nvPr/>
        </p:nvSpPr>
        <p:spPr>
          <a:xfrm>
            <a:off x="3652432" y="3258238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2</a:t>
            </a:r>
          </a:p>
        </p:txBody>
      </p:sp>
      <p:sp>
        <p:nvSpPr>
          <p:cNvPr id="594" name="TextBox 593">
            <a:extLst>
              <a:ext uri="{FF2B5EF4-FFF2-40B4-BE49-F238E27FC236}">
                <a16:creationId xmlns:a16="http://schemas.microsoft.com/office/drawing/2014/main" id="{A1821AAB-C860-8D7E-6EBB-A9502DF17922}"/>
              </a:ext>
            </a:extLst>
          </p:cNvPr>
          <p:cNvSpPr txBox="1"/>
          <p:nvPr/>
        </p:nvSpPr>
        <p:spPr>
          <a:xfrm>
            <a:off x="4669187" y="2182971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FF3399"/>
                </a:solidFill>
              </a:rPr>
              <a:t>4</a:t>
            </a:r>
          </a:p>
        </p:txBody>
      </p:sp>
      <p:sp>
        <p:nvSpPr>
          <p:cNvPr id="595" name="TextBox 594">
            <a:extLst>
              <a:ext uri="{FF2B5EF4-FFF2-40B4-BE49-F238E27FC236}">
                <a16:creationId xmlns:a16="http://schemas.microsoft.com/office/drawing/2014/main" id="{A7E9174E-BA4D-00EB-CB21-3AF0408AAD64}"/>
              </a:ext>
            </a:extLst>
          </p:cNvPr>
          <p:cNvSpPr txBox="1"/>
          <p:nvPr/>
        </p:nvSpPr>
        <p:spPr>
          <a:xfrm>
            <a:off x="3076598" y="4841240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96" name="TextBox 595">
            <a:extLst>
              <a:ext uri="{FF2B5EF4-FFF2-40B4-BE49-F238E27FC236}">
                <a16:creationId xmlns:a16="http://schemas.microsoft.com/office/drawing/2014/main" id="{2EFDB834-AC79-0075-A2E5-1E9708805DB5}"/>
              </a:ext>
            </a:extLst>
          </p:cNvPr>
          <p:cNvSpPr txBox="1"/>
          <p:nvPr/>
        </p:nvSpPr>
        <p:spPr>
          <a:xfrm>
            <a:off x="3075278" y="4832764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597" name="TextBox 596">
            <a:extLst>
              <a:ext uri="{FF2B5EF4-FFF2-40B4-BE49-F238E27FC236}">
                <a16:creationId xmlns:a16="http://schemas.microsoft.com/office/drawing/2014/main" id="{F87867EC-1FC1-A973-F775-CB26E720A87F}"/>
              </a:ext>
            </a:extLst>
          </p:cNvPr>
          <p:cNvSpPr txBox="1"/>
          <p:nvPr/>
        </p:nvSpPr>
        <p:spPr>
          <a:xfrm>
            <a:off x="3652432" y="3258238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3399"/>
                </a:solidFill>
              </a:rPr>
              <a:t>2</a:t>
            </a:r>
            <a:r>
              <a:rPr lang="en-US" dirty="0">
                <a:solidFill>
                  <a:srgbClr val="FF3399"/>
                </a:solidFill>
              </a:rPr>
              <a:t> 4</a:t>
            </a:r>
          </a:p>
        </p:txBody>
      </p:sp>
      <p:sp>
        <p:nvSpPr>
          <p:cNvPr id="598" name="TextBox 597">
            <a:extLst>
              <a:ext uri="{FF2B5EF4-FFF2-40B4-BE49-F238E27FC236}">
                <a16:creationId xmlns:a16="http://schemas.microsoft.com/office/drawing/2014/main" id="{D338C8ED-EF06-2CF2-A6CF-B2342FDE21EB}"/>
              </a:ext>
            </a:extLst>
          </p:cNvPr>
          <p:cNvSpPr txBox="1"/>
          <p:nvPr/>
        </p:nvSpPr>
        <p:spPr>
          <a:xfrm>
            <a:off x="4669187" y="2182971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3399"/>
                </a:solidFill>
              </a:rPr>
              <a:t>4</a:t>
            </a:r>
            <a:r>
              <a:rPr lang="en-US" dirty="0">
                <a:solidFill>
                  <a:srgbClr val="FF3399"/>
                </a:solidFill>
              </a:rPr>
              <a:t> 6</a:t>
            </a:r>
          </a:p>
        </p:txBody>
      </p:sp>
      <p:sp>
        <p:nvSpPr>
          <p:cNvPr id="599" name="TextBox 598">
            <a:extLst>
              <a:ext uri="{FF2B5EF4-FFF2-40B4-BE49-F238E27FC236}">
                <a16:creationId xmlns:a16="http://schemas.microsoft.com/office/drawing/2014/main" id="{4FD51243-EAEE-F599-1BE3-2BEBBCD38FEE}"/>
              </a:ext>
            </a:extLst>
          </p:cNvPr>
          <p:cNvSpPr txBox="1"/>
          <p:nvPr/>
        </p:nvSpPr>
        <p:spPr>
          <a:xfrm>
            <a:off x="6134473" y="3770792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00" name="TextBox 599">
            <a:extLst>
              <a:ext uri="{FF2B5EF4-FFF2-40B4-BE49-F238E27FC236}">
                <a16:creationId xmlns:a16="http://schemas.microsoft.com/office/drawing/2014/main" id="{B598BC2E-EC54-0276-4713-92FFBAB01182}"/>
              </a:ext>
            </a:extLst>
          </p:cNvPr>
          <p:cNvSpPr txBox="1"/>
          <p:nvPr/>
        </p:nvSpPr>
        <p:spPr>
          <a:xfrm>
            <a:off x="6134475" y="3770792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 2</a:t>
            </a:r>
          </a:p>
        </p:txBody>
      </p:sp>
      <p:sp>
        <p:nvSpPr>
          <p:cNvPr id="601" name="TextBox 600">
            <a:extLst>
              <a:ext uri="{FF2B5EF4-FFF2-40B4-BE49-F238E27FC236}">
                <a16:creationId xmlns:a16="http://schemas.microsoft.com/office/drawing/2014/main" id="{76861771-5B73-EA5D-A404-33390A0655F0}"/>
              </a:ext>
            </a:extLst>
          </p:cNvPr>
          <p:cNvSpPr txBox="1"/>
          <p:nvPr/>
        </p:nvSpPr>
        <p:spPr>
          <a:xfrm>
            <a:off x="5259233" y="2715630"/>
            <a:ext cx="153953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2</a:t>
            </a:r>
          </a:p>
        </p:txBody>
      </p:sp>
      <p:sp>
        <p:nvSpPr>
          <p:cNvPr id="602" name="TextBox 601">
            <a:extLst>
              <a:ext uri="{FF2B5EF4-FFF2-40B4-BE49-F238E27FC236}">
                <a16:creationId xmlns:a16="http://schemas.microsoft.com/office/drawing/2014/main" id="{ED6C3F44-AC73-0CEC-B3D7-D6640D9D51A3}"/>
              </a:ext>
            </a:extLst>
          </p:cNvPr>
          <p:cNvSpPr txBox="1"/>
          <p:nvPr/>
        </p:nvSpPr>
        <p:spPr>
          <a:xfrm>
            <a:off x="5259233" y="2715630"/>
            <a:ext cx="323871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 4</a:t>
            </a:r>
          </a:p>
        </p:txBody>
      </p:sp>
      <p:sp>
        <p:nvSpPr>
          <p:cNvPr id="603" name="TextBox 602">
            <a:extLst>
              <a:ext uri="{FF2B5EF4-FFF2-40B4-BE49-F238E27FC236}">
                <a16:creationId xmlns:a16="http://schemas.microsoft.com/office/drawing/2014/main" id="{4ADA7A4F-B7FA-5C60-6333-3222ED422600}"/>
              </a:ext>
            </a:extLst>
          </p:cNvPr>
          <p:cNvSpPr txBox="1"/>
          <p:nvPr/>
        </p:nvSpPr>
        <p:spPr>
          <a:xfrm>
            <a:off x="4669187" y="2182971"/>
            <a:ext cx="610808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r>
              <a:rPr lang="en-US" strike="sngStrike" dirty="0">
                <a:solidFill>
                  <a:srgbClr val="FF3399"/>
                </a:solidFill>
              </a:rPr>
              <a:t>4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strike="sngStrike" dirty="0">
                <a:solidFill>
                  <a:srgbClr val="FF3399"/>
                </a:solidFill>
              </a:rPr>
              <a:t>6</a:t>
            </a:r>
            <a:r>
              <a:rPr lang="en-US" dirty="0">
                <a:solidFill>
                  <a:srgbClr val="FF3399"/>
                </a:solidFill>
              </a:rPr>
              <a:t>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B34EC-FC33-67AC-F445-7E4D498AFE94}"/>
              </a:ext>
            </a:extLst>
          </p:cNvPr>
          <p:cNvSpPr txBox="1"/>
          <p:nvPr/>
        </p:nvSpPr>
        <p:spPr>
          <a:xfrm>
            <a:off x="3994714" y="1425480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1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6595B-4A6B-8AA2-A573-88FD190F95D4}"/>
              </a:ext>
            </a:extLst>
          </p:cNvPr>
          <p:cNvSpPr txBox="1"/>
          <p:nvPr/>
        </p:nvSpPr>
        <p:spPr>
          <a:xfrm>
            <a:off x="3994714" y="1425400"/>
            <a:ext cx="1371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5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5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75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2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25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75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250"/>
                            </p:stCondLst>
                            <p:childTnLst>
                              <p:par>
                                <p:cTn id="1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5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5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7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0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825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25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2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750"/>
                            </p:stCondLst>
                            <p:childTnLst>
                              <p:par>
                                <p:cTn id="1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750"/>
                            </p:stCondLst>
                            <p:childTnLst>
                              <p:par>
                                <p:cTn id="1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750"/>
                            </p:stCondLst>
                            <p:childTnLst>
                              <p:par>
                                <p:cTn id="2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2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9000"/>
                            </p:stCondLst>
                            <p:childTnLst>
                              <p:par>
                                <p:cTn id="2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2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925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9250"/>
                            </p:stCondLst>
                            <p:childTnLst>
                              <p:par>
                                <p:cTn id="2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925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75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2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2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2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2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125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11750"/>
                            </p:stCondLst>
                            <p:childTnLst>
                              <p:par>
                                <p:cTn id="2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1750"/>
                            </p:stCondLst>
                            <p:childTnLst>
                              <p:par>
                                <p:cTn id="2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3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50"/>
                            </p:stCondLst>
                            <p:childTnLst>
                              <p:par>
                                <p:cTn id="2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5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50"/>
                            </p:stCondLst>
                            <p:childTnLst>
                              <p:par>
                                <p:cTn id="3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50"/>
                            </p:stCondLst>
                            <p:childTnLst>
                              <p:par>
                                <p:cTn id="3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5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50"/>
                            </p:stCondLst>
                            <p:childTnLst>
                              <p:par>
                                <p:cTn id="3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250"/>
                            </p:stCondLst>
                            <p:childTnLst>
                              <p:par>
                                <p:cTn id="3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250"/>
                            </p:stCondLst>
                            <p:childTnLst>
                              <p:par>
                                <p:cTn id="32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250"/>
                            </p:stCondLst>
                            <p:childTnLst>
                              <p:par>
                                <p:cTn id="3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2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750"/>
                            </p:stCondLst>
                            <p:childTnLst>
                              <p:par>
                                <p:cTn id="3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750"/>
                            </p:stCondLst>
                            <p:childTnLst>
                              <p:par>
                                <p:cTn id="3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25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00"/>
                            </p:stCondLst>
                            <p:childTnLst>
                              <p:par>
                                <p:cTn id="3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250"/>
                            </p:stCondLst>
                            <p:childTnLst>
                              <p:par>
                                <p:cTn id="3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250"/>
                            </p:stCondLst>
                            <p:childTnLst>
                              <p:par>
                                <p:cTn id="3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250"/>
                            </p:stCondLst>
                            <p:childTnLst>
                              <p:par>
                                <p:cTn id="3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2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500"/>
                            </p:stCondLst>
                            <p:childTnLst>
                              <p:par>
                                <p:cTn id="3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2750"/>
                            </p:stCondLst>
                            <p:childTnLst>
                              <p:par>
                                <p:cTn id="3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750"/>
                            </p:stCondLst>
                            <p:childTnLst>
                              <p:par>
                                <p:cTn id="3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2750"/>
                            </p:stCondLst>
                            <p:childTnLst>
                              <p:par>
                                <p:cTn id="3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000"/>
                            </p:stCondLst>
                            <p:childTnLst>
                              <p:par>
                                <p:cTn id="3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7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325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250"/>
                            </p:stCondLst>
                            <p:childTnLst>
                              <p:par>
                                <p:cTn id="3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3250"/>
                            </p:stCondLst>
                            <p:childTnLst>
                              <p:par>
                                <p:cTn id="3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3500"/>
                            </p:stCondLst>
                            <p:childTnLst>
                              <p:par>
                                <p:cTn id="3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750"/>
                            </p:stCondLst>
                            <p:childTnLst>
                              <p:par>
                                <p:cTn id="3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3750"/>
                            </p:stCondLst>
                            <p:childTnLst>
                              <p:par>
                                <p:cTn id="39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25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250"/>
                            </p:stCondLst>
                            <p:childTnLst>
                              <p:par>
                                <p:cTn id="4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4250"/>
                            </p:stCondLst>
                            <p:childTnLst>
                              <p:par>
                                <p:cTn id="4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4250"/>
                            </p:stCondLst>
                            <p:childTnLst>
                              <p:par>
                                <p:cTn id="4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25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4500"/>
                            </p:stCondLst>
                            <p:childTnLst>
                              <p:par>
                                <p:cTn id="4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2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4750"/>
                            </p:stCondLst>
                            <p:childTnLst>
                              <p:par>
                                <p:cTn id="4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4750"/>
                            </p:stCondLst>
                            <p:childTnLst>
                              <p:par>
                                <p:cTn id="4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4750"/>
                            </p:stCondLst>
                            <p:childTnLst>
                              <p:par>
                                <p:cTn id="4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" dur="2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5000"/>
                            </p:stCondLst>
                            <p:childTnLst>
                              <p:par>
                                <p:cTn id="4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2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250"/>
                            </p:stCondLst>
                            <p:childTnLst>
                              <p:par>
                                <p:cTn id="4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25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25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2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5750"/>
                            </p:stCondLst>
                            <p:childTnLst>
                              <p:par>
                                <p:cTn id="4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5750"/>
                            </p:stCondLst>
                            <p:childTnLst>
                              <p:par>
                                <p:cTn id="4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25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6000"/>
                            </p:stCondLst>
                            <p:childTnLst>
                              <p:par>
                                <p:cTn id="4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2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6250"/>
                            </p:stCondLst>
                            <p:childTnLst>
                              <p:par>
                                <p:cTn id="4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6250"/>
                            </p:stCondLst>
                            <p:childTnLst>
                              <p:par>
                                <p:cTn id="4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" dur="25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6500"/>
                            </p:stCondLst>
                            <p:childTnLst>
                              <p:par>
                                <p:cTn id="4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2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6750"/>
                            </p:stCondLst>
                            <p:childTnLst>
                              <p:par>
                                <p:cTn id="4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675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6750"/>
                            </p:stCondLst>
                            <p:childTnLst>
                              <p:par>
                                <p:cTn id="4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25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7000"/>
                            </p:stCondLst>
                            <p:childTnLst>
                              <p:par>
                                <p:cTn id="4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9" dur="2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7250"/>
                            </p:stCondLst>
                            <p:childTnLst>
                              <p:par>
                                <p:cTn id="4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7250"/>
                            </p:stCondLst>
                            <p:childTnLst>
                              <p:par>
                                <p:cTn id="4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7250"/>
                            </p:stCondLst>
                            <p:childTnLst>
                              <p:par>
                                <p:cTn id="4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25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7500"/>
                            </p:stCondLst>
                            <p:childTnLst>
                              <p:par>
                                <p:cTn id="5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2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7750"/>
                            </p:stCondLst>
                            <p:childTnLst>
                              <p:par>
                                <p:cTn id="5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7750"/>
                            </p:stCondLst>
                            <p:childTnLst>
                              <p:par>
                                <p:cTn id="5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7750"/>
                            </p:stCondLst>
                            <p:childTnLst>
                              <p:par>
                                <p:cTn id="5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25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8000"/>
                            </p:stCondLst>
                            <p:childTnLst>
                              <p:par>
                                <p:cTn id="5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2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8250"/>
                            </p:stCondLst>
                            <p:childTnLst>
                              <p:par>
                                <p:cTn id="5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825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8250"/>
                            </p:stCondLst>
                            <p:childTnLst>
                              <p:par>
                                <p:cTn id="5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25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8500"/>
                            </p:stCondLst>
                            <p:childTnLst>
                              <p:par>
                                <p:cTn id="5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2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8750"/>
                            </p:stCondLst>
                            <p:childTnLst>
                              <p:par>
                                <p:cTn id="5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8750"/>
                            </p:stCondLst>
                            <p:childTnLst>
                              <p:par>
                                <p:cTn id="5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2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9000"/>
                            </p:stCondLst>
                            <p:childTnLst>
                              <p:par>
                                <p:cTn id="5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9250"/>
                            </p:stCondLst>
                            <p:childTnLst>
                              <p:par>
                                <p:cTn id="5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9250"/>
                            </p:stCondLst>
                            <p:childTnLst>
                              <p:par>
                                <p:cTn id="5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25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2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9750"/>
                            </p:stCondLst>
                            <p:childTnLst>
                              <p:par>
                                <p:cTn id="5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75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9750"/>
                            </p:stCondLst>
                            <p:childTnLst>
                              <p:par>
                                <p:cTn id="5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8" dur="25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84" grpId="1" animBg="1"/>
      <p:bldP spid="585" grpId="0" animBg="1"/>
      <p:bldP spid="586" grpId="0" animBg="1"/>
      <p:bldP spid="587" grpId="0" animBg="1"/>
      <p:bldP spid="588" grpId="1" animBg="1"/>
      <p:bldP spid="589" grpId="1" animBg="1"/>
      <p:bldP spid="590" grpId="1" animBg="1"/>
      <p:bldP spid="591" grpId="1" animBg="1"/>
      <p:bldP spid="592" grpId="0" animBg="1"/>
      <p:bldP spid="593" grpId="0" animBg="1"/>
      <p:bldP spid="594" grpId="0" animBg="1"/>
      <p:bldP spid="595" grpId="0" animBg="1"/>
      <p:bldP spid="596" grpId="1" animBg="1"/>
      <p:bldP spid="597" grpId="0" animBg="1"/>
      <p:bldP spid="598" grpId="0" animBg="1"/>
      <p:bldP spid="599" grpId="1" animBg="1"/>
      <p:bldP spid="600" grpId="0" animBg="1"/>
      <p:bldP spid="601" grpId="0" animBg="1"/>
      <p:bldP spid="602" grpId="0" animBg="1"/>
      <p:bldP spid="603" grpId="0" animBg="1"/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119A-D16E-A4DA-4A9C-03955D844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717" y="1825625"/>
            <a:ext cx="7886700" cy="4351338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i="1" dirty="0"/>
              <a:t>weighted deduction </a:t>
            </a:r>
            <a:r>
              <a:rPr lang="en-US" dirty="0"/>
              <a:t>be made as efficient</a:t>
            </a:r>
            <a:br>
              <a:rPr lang="en-US" dirty="0"/>
            </a:br>
            <a:r>
              <a:rPr lang="en-US" dirty="0"/>
              <a:t>as </a:t>
            </a:r>
            <a:r>
              <a:rPr lang="en-US" i="1" dirty="0"/>
              <a:t>unweighted deduction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Only a constant factor worse in </a:t>
            </a:r>
            <a:r>
              <a:rPr lang="en-US" b="1" dirty="0"/>
              <a:t>time </a:t>
            </a:r>
            <a:r>
              <a:rPr lang="en-US" dirty="0"/>
              <a:t>and </a:t>
            </a:r>
            <a:r>
              <a:rPr lang="en-US" b="1" dirty="0"/>
              <a:t>space</a:t>
            </a:r>
            <a:r>
              <a:rPr lang="en-US" dirty="0"/>
              <a:t> …</a:t>
            </a:r>
          </a:p>
          <a:p>
            <a:pPr lvl="1"/>
            <a:r>
              <a:rPr lang="en-US" dirty="0"/>
              <a:t>… for every deduction system and every input?</a:t>
            </a:r>
          </a:p>
          <a:p>
            <a:pPr lvl="1"/>
            <a:endParaRPr lang="en-US" dirty="0"/>
          </a:p>
          <a:p>
            <a:r>
              <a:rPr lang="en-US" dirty="0"/>
              <a:t>For acyclic deduction: Yes!</a:t>
            </a:r>
          </a:p>
          <a:p>
            <a:r>
              <a:rPr lang="en-US" dirty="0"/>
              <a:t>For cyclic deduction: Almost!</a:t>
            </a:r>
          </a:p>
          <a:p>
            <a:pPr lvl="1"/>
            <a:r>
              <a:rPr lang="en-US" dirty="0"/>
              <a:t>Plus time to solve the strongly connected components</a:t>
            </a:r>
          </a:p>
          <a:p>
            <a:pPr lvl="1"/>
            <a:r>
              <a:rPr lang="en-US" dirty="0"/>
              <a:t>But you can find those fast, in </a:t>
            </a:r>
            <a:r>
              <a:rPr lang="en-US" dirty="0" err="1"/>
              <a:t>toposorted</a:t>
            </a:r>
            <a:r>
              <a:rPr lang="en-US" dirty="0"/>
              <a:t> order</a:t>
            </a:r>
          </a:p>
        </p:txBody>
      </p:sp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FDCEDB15-7FFA-30D5-944A-3DB021BF7BDD}"/>
              </a:ext>
            </a:extLst>
          </p:cNvPr>
          <p:cNvSpPr/>
          <p:nvPr/>
        </p:nvSpPr>
        <p:spPr>
          <a:xfrm>
            <a:off x="1236137" y="541867"/>
            <a:ext cx="5528734" cy="1053570"/>
          </a:xfrm>
          <a:prstGeom prst="ribbon2">
            <a:avLst>
              <a:gd name="adj1" fmla="val 16667"/>
              <a:gd name="adj2" fmla="val 7113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Meta-Theorem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317B5-B375-8FC4-9584-B7D2F0DD30A4}"/>
              </a:ext>
            </a:extLst>
          </p:cNvPr>
          <p:cNvSpPr/>
          <p:nvPr/>
        </p:nvSpPr>
        <p:spPr>
          <a:xfrm>
            <a:off x="450085" y="1818940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621E0-E0E3-1AB4-2F79-D504ED8893C9}"/>
              </a:ext>
            </a:extLst>
          </p:cNvPr>
          <p:cNvSpPr/>
          <p:nvPr/>
        </p:nvSpPr>
        <p:spPr>
          <a:xfrm>
            <a:off x="488907" y="3907134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5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EF4F69-5986-2EB7-997E-AC2ED1EFD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" y="2010554"/>
            <a:ext cx="3986300" cy="3352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1F474-6DAF-1128-945F-40C18C8EA3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1" y="1981979"/>
            <a:ext cx="4210050" cy="467843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735FD4A-86FB-F399-7E3D-4D94A231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83439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Prioritized Agenda-Based Deduction</a:t>
            </a:r>
            <a:br>
              <a:rPr lang="en-US" sz="3600" dirty="0"/>
            </a:br>
            <a:endParaRPr lang="en-US" sz="3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5EFF6B-2D1F-791A-8CC2-3F0A830DD670}"/>
              </a:ext>
            </a:extLst>
          </p:cNvPr>
          <p:cNvGrpSpPr/>
          <p:nvPr/>
        </p:nvGrpSpPr>
        <p:grpSpPr>
          <a:xfrm>
            <a:off x="704850" y="-64401"/>
            <a:ext cx="8705850" cy="959751"/>
            <a:chOff x="863643" y="-64401"/>
            <a:chExt cx="7846980" cy="959751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11CB92-8A70-FD30-89D8-190099BC05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643" y="819150"/>
              <a:ext cx="6713718" cy="762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D67818-0B82-03AB-E048-3792F4498E72}"/>
                </a:ext>
              </a:extLst>
            </p:cNvPr>
            <p:cNvSpPr txBox="1"/>
            <p:nvPr/>
          </p:nvSpPr>
          <p:spPr>
            <a:xfrm>
              <a:off x="1176348" y="-64401"/>
              <a:ext cx="75342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 Light" panose="020F0302020204030204"/>
                  <a:ea typeface="+mj-ea"/>
                  <a:cs typeface="+mj-cs"/>
                </a:rPr>
                <a:t>Final Space-Efficient Two-Pass Method</a:t>
              </a:r>
              <a:endParaRPr lang="en-US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F2CC5DF-9273-EFE8-3FB3-217194C9A1D1}"/>
              </a:ext>
            </a:extLst>
          </p:cNvPr>
          <p:cNvSpPr txBox="1"/>
          <p:nvPr/>
        </p:nvSpPr>
        <p:spPr>
          <a:xfrm>
            <a:off x="1678824" y="1368749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1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9F61D0-DF05-BD6B-CB68-F27D0A07BA71}"/>
              </a:ext>
            </a:extLst>
          </p:cNvPr>
          <p:cNvSpPr txBox="1"/>
          <p:nvPr/>
        </p:nvSpPr>
        <p:spPr>
          <a:xfrm>
            <a:off x="5965074" y="1303531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90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35FD4A-86FB-F399-7E3D-4D94A231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Handling Deduction Cycles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D2BBF-5D15-5494-3759-F671B0249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107" y="1626174"/>
            <a:ext cx="4233556" cy="972917"/>
          </a:xfrm>
        </p:spPr>
        <p:txBody>
          <a:bodyPr>
            <a:normAutofit/>
          </a:bodyPr>
          <a:lstStyle/>
          <a:p>
            <a:r>
              <a:rPr lang="en-US" dirty="0" err="1"/>
              <a:t>Toposorting</a:t>
            </a:r>
            <a:r>
              <a:rPr lang="en-US" dirty="0"/>
              <a:t> nodes only works on an acyclic graph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F33C05-884B-1EB7-50D4-318746FDD30D}"/>
              </a:ext>
            </a:extLst>
          </p:cNvPr>
          <p:cNvSpPr txBox="1"/>
          <p:nvPr/>
        </p:nvSpPr>
        <p:spPr>
          <a:xfrm>
            <a:off x="95120" y="3302426"/>
            <a:ext cx="4981575" cy="322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a cyclic graph,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Tarjan’s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algorithm will find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toposort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strongly connected components (SCCs)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Upgraded version of DFS.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Instead of recursing to get values of previous nodes, recurse to get values of previous SCCs.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FF6641D-45FB-6F54-DAD7-E08DC59EAEAA}"/>
              </a:ext>
            </a:extLst>
          </p:cNvPr>
          <p:cNvGrpSpPr/>
          <p:nvPr/>
        </p:nvGrpSpPr>
        <p:grpSpPr>
          <a:xfrm>
            <a:off x="5367679" y="5164028"/>
            <a:ext cx="526293" cy="335213"/>
            <a:chOff x="6320179" y="5268803"/>
            <a:chExt cx="526293" cy="3352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93EC26-ECF7-23A7-C069-C8D86324812F}"/>
                    </a:ext>
                  </a:extLst>
                </p14:cNvPr>
                <p14:cNvContentPartPr/>
                <p14:nvPr/>
              </p14:nvContentPartPr>
              <p14:xfrm>
                <a:off x="6320179" y="5268803"/>
                <a:ext cx="257287" cy="329669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93EC26-ECF7-23A7-C069-C8D8632481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11170" y="5259796"/>
                  <a:ext cx="274944" cy="347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09AC3EE-931F-CFF6-A23B-1FA82505AE9A}"/>
                    </a:ext>
                  </a:extLst>
                </p14:cNvPr>
                <p14:cNvContentPartPr/>
                <p14:nvPr/>
              </p14:nvContentPartPr>
              <p14:xfrm>
                <a:off x="6508687" y="5280430"/>
                <a:ext cx="149277" cy="40258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09AC3EE-931F-CFF6-A23B-1FA82505AE9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99673" y="5271444"/>
                  <a:ext cx="166945" cy="57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C38241-CB4C-2DEC-BE91-C46E98023D17}"/>
                    </a:ext>
                  </a:extLst>
                </p14:cNvPr>
                <p14:cNvContentPartPr/>
                <p14:nvPr/>
              </p14:nvContentPartPr>
              <p14:xfrm>
                <a:off x="6536708" y="5397178"/>
                <a:ext cx="309764" cy="206838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C38241-CB4C-2DEC-BE91-C46E98023D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27703" y="5388169"/>
                  <a:ext cx="327413" cy="2244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6A54C22-4BB2-F111-1DB1-F158F7A4DD20}"/>
              </a:ext>
            </a:extLst>
          </p:cNvPr>
          <p:cNvGrpSpPr/>
          <p:nvPr/>
        </p:nvGrpSpPr>
        <p:grpSpPr>
          <a:xfrm>
            <a:off x="6014719" y="5135844"/>
            <a:ext cx="480439" cy="419583"/>
            <a:chOff x="6967219" y="5240619"/>
            <a:chExt cx="480439" cy="4195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2BFBFC-2A25-3479-B991-B6FD88E35703}"/>
                    </a:ext>
                  </a:extLst>
                </p14:cNvPr>
                <p14:cNvContentPartPr/>
                <p14:nvPr/>
              </p14:nvContentPartPr>
              <p14:xfrm>
                <a:off x="7182219" y="5385105"/>
                <a:ext cx="265439" cy="275097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2BFBFC-2A25-3479-B991-B6FD88E357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73215" y="5376103"/>
                  <a:ext cx="283087" cy="292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F0747D-536E-E055-A4F5-F3333439C280}"/>
                    </a:ext>
                  </a:extLst>
                </p14:cNvPr>
                <p14:cNvContentPartPr/>
                <p14:nvPr/>
              </p14:nvContentPartPr>
              <p14:xfrm>
                <a:off x="6967219" y="5254039"/>
                <a:ext cx="256778" cy="3560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F0747D-536E-E055-A4F5-F3333439C28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58216" y="5245390"/>
                  <a:ext cx="274425" cy="373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6974E5E-5829-67AE-ACAC-C9E4F3F944ED}"/>
                    </a:ext>
                  </a:extLst>
                </p14:cNvPr>
                <p14:cNvContentPartPr/>
                <p14:nvPr/>
              </p14:nvContentPartPr>
              <p14:xfrm>
                <a:off x="7128724" y="5240619"/>
                <a:ext cx="173733" cy="8677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6974E5E-5829-67AE-ACAC-C9E4F3F944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19713" y="5231977"/>
                  <a:ext cx="191395" cy="1044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274238-DB93-011E-7DA8-DD3C78427608}"/>
              </a:ext>
            </a:extLst>
          </p:cNvPr>
          <p:cNvGrpSpPr/>
          <p:nvPr/>
        </p:nvGrpSpPr>
        <p:grpSpPr>
          <a:xfrm>
            <a:off x="5731448" y="4843749"/>
            <a:ext cx="461079" cy="105566"/>
            <a:chOff x="6683948" y="4843749"/>
            <a:chExt cx="461079" cy="10556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3EA7154-3723-69E6-37AA-8DE1021D2637}"/>
                    </a:ext>
                  </a:extLst>
                </p14:cNvPr>
                <p14:cNvContentPartPr/>
                <p14:nvPr/>
              </p14:nvContentPartPr>
              <p14:xfrm>
                <a:off x="6683948" y="4843749"/>
                <a:ext cx="399941" cy="72912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3EA7154-3723-69E6-37AA-8DE1021D26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74948" y="4834725"/>
                  <a:ext cx="417580" cy="90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8E3077B-7AB7-2FF7-D982-6C14D259854F}"/>
                    </a:ext>
                  </a:extLst>
                </p14:cNvPr>
                <p14:cNvContentPartPr/>
                <p14:nvPr/>
              </p14:nvContentPartPr>
              <p14:xfrm>
                <a:off x="6980465" y="4866115"/>
                <a:ext cx="164562" cy="83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8E3077B-7AB7-2FF7-D982-6C14D259854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71443" y="4857433"/>
                  <a:ext cx="182245" cy="1009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C703177-B690-0091-4810-CD469F446D0A}"/>
              </a:ext>
            </a:extLst>
          </p:cNvPr>
          <p:cNvGrpSpPr/>
          <p:nvPr/>
        </p:nvGrpSpPr>
        <p:grpSpPr>
          <a:xfrm>
            <a:off x="5745204" y="5103190"/>
            <a:ext cx="394337" cy="141798"/>
            <a:chOff x="6697704" y="5207965"/>
            <a:chExt cx="394337" cy="14179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1A7FAC-2244-B97C-26D1-84CBB71CB651}"/>
                    </a:ext>
                  </a:extLst>
                </p14:cNvPr>
                <p14:cNvContentPartPr/>
                <p14:nvPr/>
              </p14:nvContentPartPr>
              <p14:xfrm>
                <a:off x="6697704" y="5242856"/>
                <a:ext cx="394337" cy="60387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1A7FAC-2244-B97C-26D1-84CBB71CB65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88693" y="5233870"/>
                  <a:ext cx="411999" cy="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11FEC86-7B83-D8DA-3453-1CAC65C54A75}"/>
                    </a:ext>
                  </a:extLst>
                </p14:cNvPr>
                <p14:cNvContentPartPr/>
                <p14:nvPr/>
              </p14:nvContentPartPr>
              <p14:xfrm>
                <a:off x="6711969" y="5207965"/>
                <a:ext cx="107500" cy="141798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11FEC86-7B83-D8DA-3453-1CAC65C54A7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702981" y="5198945"/>
                  <a:ext cx="125117" cy="15947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B5AE7D2-EB87-E8DE-7995-511C479D877E}"/>
              </a:ext>
            </a:extLst>
          </p:cNvPr>
          <p:cNvGrpSpPr/>
          <p:nvPr/>
        </p:nvGrpSpPr>
        <p:grpSpPr>
          <a:xfrm>
            <a:off x="6392243" y="4828988"/>
            <a:ext cx="462607" cy="98856"/>
            <a:chOff x="7344743" y="4828988"/>
            <a:chExt cx="462607" cy="988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E779B2F-9AB6-0533-B789-41368778E96F}"/>
                    </a:ext>
                  </a:extLst>
                </p14:cNvPr>
                <p14:cNvContentPartPr/>
                <p14:nvPr/>
              </p14:nvContentPartPr>
              <p14:xfrm>
                <a:off x="7344743" y="4828988"/>
                <a:ext cx="435605" cy="84542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E779B2F-9AB6-0533-B789-41368778E9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35735" y="4820354"/>
                  <a:ext cx="453260" cy="1021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A01E515-C406-972F-FA25-1FC21D073FB9}"/>
                    </a:ext>
                  </a:extLst>
                </p14:cNvPr>
                <p14:cNvContentPartPr/>
                <p14:nvPr/>
              </p14:nvContentPartPr>
              <p14:xfrm>
                <a:off x="7694755" y="4844197"/>
                <a:ext cx="112595" cy="83647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A01E515-C406-972F-FA25-1FC21D073FB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85733" y="4835183"/>
                  <a:ext cx="130278" cy="1013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7BD469-FAEB-46EC-0773-47211B13EB52}"/>
              </a:ext>
            </a:extLst>
          </p:cNvPr>
          <p:cNvGrpSpPr/>
          <p:nvPr/>
        </p:nvGrpSpPr>
        <p:grpSpPr>
          <a:xfrm>
            <a:off x="6344878" y="5023121"/>
            <a:ext cx="453436" cy="127037"/>
            <a:chOff x="7349838" y="5127896"/>
            <a:chExt cx="453436" cy="1270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FBD36B-3EF9-769B-4428-8AAB729D271E}"/>
                    </a:ext>
                  </a:extLst>
                </p14:cNvPr>
                <p14:cNvContentPartPr/>
                <p14:nvPr/>
              </p14:nvContentPartPr>
              <p14:xfrm>
                <a:off x="7375821" y="5168602"/>
                <a:ext cx="427453" cy="49652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FBD36B-3EF9-769B-4428-8AAB729D27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367171" y="5159607"/>
                  <a:ext cx="445113" cy="67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9FA3F1B-317C-1726-F9FC-C8588B6F7E88}"/>
                    </a:ext>
                  </a:extLst>
                </p14:cNvPr>
                <p14:cNvContentPartPr/>
                <p14:nvPr/>
              </p14:nvContentPartPr>
              <p14:xfrm>
                <a:off x="7349838" y="5127896"/>
                <a:ext cx="105972" cy="127037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9FA3F1B-317C-1726-F9FC-C8588B6F7E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41187" y="5118899"/>
                  <a:ext cx="123634" cy="14467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FE37887-9D65-1BBE-E5DF-31D5A9915A52}"/>
              </a:ext>
            </a:extLst>
          </p:cNvPr>
          <p:cNvGrpSpPr/>
          <p:nvPr/>
        </p:nvGrpSpPr>
        <p:grpSpPr>
          <a:xfrm>
            <a:off x="5584734" y="4497977"/>
            <a:ext cx="1349102" cy="385583"/>
            <a:chOff x="6562182" y="4602752"/>
            <a:chExt cx="1349102" cy="38558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49EBC4-E4BB-1836-75B2-877D36FE7C74}"/>
                    </a:ext>
                  </a:extLst>
                </p14:cNvPr>
                <p14:cNvContentPartPr/>
                <p14:nvPr/>
              </p14:nvContentPartPr>
              <p14:xfrm>
                <a:off x="6593770" y="4602752"/>
                <a:ext cx="1317514" cy="379768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49EBC4-E4BB-1836-75B2-877D36FE7C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85128" y="4593753"/>
                  <a:ext cx="1335158" cy="397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F6D5D3-C4D5-4CAA-8797-FDCEEACA1272}"/>
                    </a:ext>
                  </a:extLst>
                </p14:cNvPr>
                <p14:cNvContentPartPr/>
                <p14:nvPr/>
              </p14:nvContentPartPr>
              <p14:xfrm>
                <a:off x="6562182" y="4887690"/>
                <a:ext cx="193602" cy="100645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F6D5D3-C4D5-4CAA-8797-FDCEEACA12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553169" y="4878704"/>
                  <a:ext cx="211268" cy="1182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6E5606E-80EF-1503-48F4-C38B02DD51D7}"/>
              </a:ext>
            </a:extLst>
          </p:cNvPr>
          <p:cNvGrpSpPr/>
          <p:nvPr/>
        </p:nvGrpSpPr>
        <p:grpSpPr>
          <a:xfrm>
            <a:off x="6756011" y="3591279"/>
            <a:ext cx="379053" cy="1286917"/>
            <a:chOff x="7708511" y="3696054"/>
            <a:chExt cx="379053" cy="12869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E7D620B-9F01-52B9-0ECA-2BD6387C8DB5}"/>
                    </a:ext>
                  </a:extLst>
                </p14:cNvPr>
                <p14:cNvContentPartPr/>
                <p14:nvPr/>
              </p14:nvContentPartPr>
              <p14:xfrm>
                <a:off x="7761497" y="3716183"/>
                <a:ext cx="326067" cy="1266788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E7D620B-9F01-52B9-0ECA-2BD6387C8D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752490" y="3707183"/>
                  <a:ext cx="343721" cy="12844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1160C07-570C-7F38-B017-9775C7C2BF8C}"/>
                    </a:ext>
                  </a:extLst>
                </p14:cNvPr>
                <p14:cNvContentPartPr/>
                <p14:nvPr/>
              </p14:nvContentPartPr>
              <p14:xfrm>
                <a:off x="7708511" y="3696054"/>
                <a:ext cx="163543" cy="91699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1160C07-570C-7F38-B017-9775C7C2BF8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99505" y="3687029"/>
                  <a:ext cx="181194" cy="10938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E748310-435C-0E9D-8181-46035FD84A4D}"/>
                  </a:ext>
                </a:extLst>
              </p14:cNvPr>
              <p14:cNvContentPartPr/>
              <p14:nvPr/>
            </p14:nvContentPartPr>
            <p14:xfrm>
              <a:off x="5514919" y="3398934"/>
              <a:ext cx="1012336" cy="7573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E748310-435C-0E9D-8181-46035FD84A4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505919" y="3389931"/>
                <a:ext cx="1029976" cy="774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E73F154E-2652-87A1-8C1B-229CED017265}"/>
                  </a:ext>
                </a:extLst>
              </p14:cNvPr>
              <p14:cNvContentPartPr/>
              <p14:nvPr/>
            </p14:nvContentPartPr>
            <p14:xfrm>
              <a:off x="5123129" y="4035013"/>
              <a:ext cx="950689" cy="1452603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E73F154E-2652-87A1-8C1B-229CED01726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14130" y="4026013"/>
                <a:ext cx="968328" cy="1470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5033124-27AB-E16B-6069-291DABA45845}"/>
                  </a:ext>
                </a:extLst>
              </p14:cNvPr>
              <p14:cNvContentPartPr/>
              <p14:nvPr/>
            </p14:nvContentPartPr>
            <p14:xfrm>
              <a:off x="6014718" y="4001017"/>
              <a:ext cx="95782" cy="106013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5033124-27AB-E16B-6069-291DABA4584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005682" y="3992002"/>
                <a:ext cx="113493" cy="123682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D4982CB7-A61B-8BB6-2686-D2F2358F26FF}"/>
              </a:ext>
            </a:extLst>
          </p:cNvPr>
          <p:cNvGrpSpPr/>
          <p:nvPr/>
        </p:nvGrpSpPr>
        <p:grpSpPr>
          <a:xfrm>
            <a:off x="5447158" y="3589489"/>
            <a:ext cx="1209504" cy="1359830"/>
            <a:chOff x="6427170" y="3694264"/>
            <a:chExt cx="1209504" cy="13598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AD0214B-FE9E-8F2A-C289-66752A5C9A44}"/>
                    </a:ext>
                  </a:extLst>
                </p14:cNvPr>
                <p14:cNvContentPartPr/>
                <p14:nvPr/>
              </p14:nvContentPartPr>
              <p14:xfrm>
                <a:off x="7276982" y="3696501"/>
                <a:ext cx="287346" cy="268387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AD0214B-FE9E-8F2A-C289-66752A5C9A4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67969" y="3687867"/>
                  <a:ext cx="305012" cy="2860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7D4C563-B389-6E7B-5F55-AE3AC6D18D09}"/>
                    </a:ext>
                  </a:extLst>
                </p14:cNvPr>
                <p14:cNvContentPartPr/>
                <p14:nvPr/>
              </p14:nvContentPartPr>
              <p14:xfrm>
                <a:off x="7493001" y="3694264"/>
                <a:ext cx="143673" cy="83647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7D4C563-B389-6E7B-5F55-AE3AC6D18D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83976" y="3685648"/>
                  <a:ext cx="161361" cy="1012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1148F19-93AE-248B-01AA-710C7F1877FE}"/>
                    </a:ext>
                  </a:extLst>
                </p14:cNvPr>
                <p14:cNvContentPartPr/>
                <p14:nvPr/>
              </p14:nvContentPartPr>
              <p14:xfrm>
                <a:off x="6427170" y="3807882"/>
                <a:ext cx="1047490" cy="1246212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1148F19-93AE-248B-01AA-710C7F1877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18531" y="3798880"/>
                  <a:ext cx="1065128" cy="126385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3310B2-CE3E-2C96-AAAF-1EB5D2768140}"/>
              </a:ext>
            </a:extLst>
          </p:cNvPr>
          <p:cNvGrpSpPr/>
          <p:nvPr/>
        </p:nvGrpSpPr>
        <p:grpSpPr>
          <a:xfrm>
            <a:off x="6742255" y="2883631"/>
            <a:ext cx="715819" cy="2680742"/>
            <a:chOff x="4752735" y="3957660"/>
            <a:chExt cx="505800" cy="21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58C8584-99AD-C50F-23C1-9BA9CECA293F}"/>
                    </a:ext>
                  </a:extLst>
                </p14:cNvPr>
                <p14:cNvContentPartPr/>
                <p14:nvPr/>
              </p14:nvContentPartPr>
              <p14:xfrm>
                <a:off x="4752735" y="3981060"/>
                <a:ext cx="122760" cy="352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58C8584-99AD-C50F-23C1-9BA9CECA293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46381" y="3974108"/>
                  <a:ext cx="135214" cy="3669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C68ACE-4C81-3F23-0B72-BA00EBE1274C}"/>
                    </a:ext>
                  </a:extLst>
                </p14:cNvPr>
                <p14:cNvContentPartPr/>
                <p14:nvPr/>
              </p14:nvContentPartPr>
              <p14:xfrm>
                <a:off x="4809975" y="3957660"/>
                <a:ext cx="141840" cy="81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C68ACE-4C81-3F23-0B72-BA00EBE127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03609" y="3950415"/>
                  <a:ext cx="154318" cy="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D0F4852-2D07-F05B-453E-28869D892E12}"/>
                    </a:ext>
                  </a:extLst>
                </p14:cNvPr>
                <p14:cNvContentPartPr/>
                <p14:nvPr/>
              </p14:nvContentPartPr>
              <p14:xfrm>
                <a:off x="4780678" y="4086900"/>
                <a:ext cx="477857" cy="202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D0F4852-2D07-F05B-453E-28869D892E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74317" y="4079656"/>
                  <a:ext cx="490325" cy="2042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8930E6-D655-3EBE-9539-EC47F5516618}"/>
              </a:ext>
            </a:extLst>
          </p:cNvPr>
          <p:cNvGrpSpPr/>
          <p:nvPr/>
        </p:nvGrpSpPr>
        <p:grpSpPr>
          <a:xfrm>
            <a:off x="5248775" y="5531140"/>
            <a:ext cx="1435399" cy="106167"/>
            <a:chOff x="6201275" y="5635915"/>
            <a:chExt cx="1435399" cy="10616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AB96337-D12B-A050-5150-48FCA967416A}"/>
                </a:ext>
              </a:extLst>
            </p:cNvPr>
            <p:cNvSpPr/>
            <p:nvPr/>
          </p:nvSpPr>
          <p:spPr>
            <a:xfrm flipH="1" flipV="1">
              <a:off x="6201275" y="5635915"/>
              <a:ext cx="106167" cy="106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E467C28-C2B0-59B1-2C69-F27374EEE35C}"/>
                </a:ext>
              </a:extLst>
            </p:cNvPr>
            <p:cNvSpPr/>
            <p:nvPr/>
          </p:nvSpPr>
          <p:spPr>
            <a:xfrm flipH="1" flipV="1">
              <a:off x="6864461" y="5635915"/>
              <a:ext cx="106167" cy="106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E55AC08-4344-D32F-48B5-0E9C458F6D5C}"/>
                </a:ext>
              </a:extLst>
            </p:cNvPr>
            <p:cNvSpPr/>
            <p:nvPr/>
          </p:nvSpPr>
          <p:spPr>
            <a:xfrm flipH="1" flipV="1">
              <a:off x="7530507" y="5635915"/>
              <a:ext cx="106167" cy="1061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270A68D0-A3D0-9D90-7390-CAF4BCFFAC5A}"/>
              </a:ext>
            </a:extLst>
          </p:cNvPr>
          <p:cNvSpPr/>
          <p:nvPr/>
        </p:nvSpPr>
        <p:spPr>
          <a:xfrm flipH="1" flipV="1">
            <a:off x="5603745" y="4959363"/>
            <a:ext cx="106167" cy="106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4143BF4-6FF3-A8BE-E01E-8DC3CC69ABE0}"/>
              </a:ext>
            </a:extLst>
          </p:cNvPr>
          <p:cNvSpPr/>
          <p:nvPr/>
        </p:nvSpPr>
        <p:spPr>
          <a:xfrm flipH="1" flipV="1">
            <a:off x="6222363" y="4928475"/>
            <a:ext cx="106167" cy="106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DA938CB-71AF-9B96-1BBB-49D08BBEFEDB}"/>
              </a:ext>
            </a:extLst>
          </p:cNvPr>
          <p:cNvSpPr/>
          <p:nvPr/>
        </p:nvSpPr>
        <p:spPr>
          <a:xfrm flipH="1" flipV="1">
            <a:off x="6900507" y="4959363"/>
            <a:ext cx="106167" cy="1061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8B7926A-BB19-96C1-109C-ABA41A108DE5}"/>
              </a:ext>
            </a:extLst>
          </p:cNvPr>
          <p:cNvSpPr/>
          <p:nvPr/>
        </p:nvSpPr>
        <p:spPr>
          <a:xfrm flipH="1" flipV="1">
            <a:off x="6161782" y="3871441"/>
            <a:ext cx="106167" cy="1061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A648BAB-9EC0-D697-1FFD-C3E0E8976014}"/>
              </a:ext>
            </a:extLst>
          </p:cNvPr>
          <p:cNvSpPr/>
          <p:nvPr/>
        </p:nvSpPr>
        <p:spPr>
          <a:xfrm flipH="1" flipV="1">
            <a:off x="6667009" y="3426068"/>
            <a:ext cx="106167" cy="10616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C914E42-9CBC-C39F-2B9D-15930424A4D0}"/>
              </a:ext>
            </a:extLst>
          </p:cNvPr>
          <p:cNvSpPr/>
          <p:nvPr/>
        </p:nvSpPr>
        <p:spPr>
          <a:xfrm flipH="1" flipV="1">
            <a:off x="6952721" y="2708753"/>
            <a:ext cx="106167" cy="106167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DFDDCD5-CA1E-0464-52F7-882783285580}"/>
                  </a:ext>
                </a:extLst>
              </p:cNvPr>
              <p:cNvSpPr txBox="1"/>
              <p:nvPr/>
            </p:nvSpPr>
            <p:spPr>
              <a:xfrm>
                <a:off x="4631544" y="5867363"/>
                <a:ext cx="4572000" cy="987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 defTabSz="914400">
                  <a:lnSpc>
                    <a:spcPct val="90000"/>
                  </a:lnSpc>
                  <a:spcBef>
                    <a:spcPts val="500"/>
                  </a:spcBef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Can still be done in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|)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space.</a:t>
                </a:r>
              </a:p>
              <a:p>
                <a:pPr marR="0" lvl="1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Can be run either upward or downward: same SCCs either way.</a:t>
                </a:r>
                <a:endParaRPr lang="en-US" sz="2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DFDDCD5-CA1E-0464-52F7-882783285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544" y="5867363"/>
                <a:ext cx="4572000" cy="987450"/>
              </a:xfrm>
              <a:prstGeom prst="rect">
                <a:avLst/>
              </a:prstGeom>
              <a:blipFill>
                <a:blip r:embed="rId62"/>
                <a:stretch>
                  <a:fillRect t="-6173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E674D5B1-BB00-A2CF-EA63-00F3FA0B5686}"/>
              </a:ext>
            </a:extLst>
          </p:cNvPr>
          <p:cNvSpPr txBox="1"/>
          <p:nvPr/>
        </p:nvSpPr>
        <p:spPr>
          <a:xfrm>
            <a:off x="5024112" y="2526914"/>
            <a:ext cx="137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1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5A2B9C-59F8-EF67-AFE5-ABD7084E9B70}"/>
              </a:ext>
            </a:extLst>
          </p:cNvPr>
          <p:cNvSpPr txBox="1"/>
          <p:nvPr/>
        </p:nvSpPr>
        <p:spPr>
          <a:xfrm>
            <a:off x="5024112" y="2526834"/>
            <a:ext cx="1371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 2</a:t>
            </a:r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9F911EC-46FB-8CB9-3C9A-F830BB8522F9}"/>
              </a:ext>
            </a:extLst>
          </p:cNvPr>
          <p:cNvGrpSpPr/>
          <p:nvPr/>
        </p:nvGrpSpPr>
        <p:grpSpPr>
          <a:xfrm>
            <a:off x="5252080" y="5217208"/>
            <a:ext cx="1449352" cy="313932"/>
            <a:chOff x="6204580" y="5217208"/>
            <a:chExt cx="1449352" cy="313932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70CAD83-2077-6139-1C9E-BE1D2A55139C}"/>
                </a:ext>
              </a:extLst>
            </p:cNvPr>
            <p:cNvSpPr txBox="1"/>
            <p:nvPr/>
          </p:nvSpPr>
          <p:spPr>
            <a:xfrm>
              <a:off x="6204580" y="5217208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CF7CE9D-95D6-5409-7C8C-40BAF88033E6}"/>
                </a:ext>
              </a:extLst>
            </p:cNvPr>
            <p:cNvSpPr txBox="1"/>
            <p:nvPr/>
          </p:nvSpPr>
          <p:spPr>
            <a:xfrm>
              <a:off x="6842755" y="5217208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71B7F9F-6CA6-AA81-6ACE-763E73BD0BE0}"/>
                </a:ext>
              </a:extLst>
            </p:cNvPr>
            <p:cNvSpPr txBox="1"/>
            <p:nvPr/>
          </p:nvSpPr>
          <p:spPr>
            <a:xfrm>
              <a:off x="7499980" y="5217208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DEEB2E8-45D3-DCC4-6A1B-92639C1850A0}"/>
              </a:ext>
            </a:extLst>
          </p:cNvPr>
          <p:cNvGrpSpPr/>
          <p:nvPr/>
        </p:nvGrpSpPr>
        <p:grpSpPr>
          <a:xfrm>
            <a:off x="5380084" y="4578389"/>
            <a:ext cx="1843122" cy="581076"/>
            <a:chOff x="6332584" y="4578389"/>
            <a:chExt cx="1843122" cy="58107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6F3D7DF-60D3-20C8-13E7-ABC114352C9D}"/>
                </a:ext>
              </a:extLst>
            </p:cNvPr>
            <p:cNvSpPr txBox="1"/>
            <p:nvPr/>
          </p:nvSpPr>
          <p:spPr>
            <a:xfrm>
              <a:off x="6332584" y="4845533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786748A-5FDF-3C75-F6A4-B4070DE47C74}"/>
                </a:ext>
              </a:extLst>
            </p:cNvPr>
            <p:cNvSpPr txBox="1"/>
            <p:nvPr/>
          </p:nvSpPr>
          <p:spPr>
            <a:xfrm>
              <a:off x="7157382" y="4578389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D1779B8-A90D-9CFC-F60E-134BDC22A26D}"/>
                </a:ext>
              </a:extLst>
            </p:cNvPr>
            <p:cNvSpPr txBox="1"/>
            <p:nvPr/>
          </p:nvSpPr>
          <p:spPr>
            <a:xfrm>
              <a:off x="8021754" y="4845533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9F682EA-F7D5-7AB1-CD23-3420E221E648}"/>
              </a:ext>
            </a:extLst>
          </p:cNvPr>
          <p:cNvGrpSpPr/>
          <p:nvPr/>
        </p:nvGrpSpPr>
        <p:grpSpPr>
          <a:xfrm>
            <a:off x="6014718" y="3101493"/>
            <a:ext cx="686714" cy="799552"/>
            <a:chOff x="6967218" y="3101493"/>
            <a:chExt cx="686714" cy="799552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B7CE3EC-12B7-A595-27DE-0F86E108507A}"/>
                </a:ext>
              </a:extLst>
            </p:cNvPr>
            <p:cNvSpPr txBox="1"/>
            <p:nvPr/>
          </p:nvSpPr>
          <p:spPr>
            <a:xfrm>
              <a:off x="6967218" y="3587113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B0F0"/>
                  </a:solidFill>
                </a:rPr>
                <a:t>8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34C7226-ADBD-646B-7BF7-1D99AA0C4FAD}"/>
                </a:ext>
              </a:extLst>
            </p:cNvPr>
            <p:cNvSpPr txBox="1"/>
            <p:nvPr/>
          </p:nvSpPr>
          <p:spPr>
            <a:xfrm>
              <a:off x="7499980" y="3101493"/>
              <a:ext cx="153952" cy="31393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none" lIns="18288" tIns="18288" rIns="18288" bIns="18288" rtlCol="0" anchor="ctr" anchorCtr="1">
              <a:spAutoFit/>
            </a:bodyPr>
            <a:lstStyle/>
            <a:p>
              <a:pPr algn="ctr"/>
              <a:r>
                <a:rPr lang="en-US" dirty="0">
                  <a:solidFill>
                    <a:srgbClr val="00B0F0"/>
                  </a:solidFill>
                </a:rPr>
                <a:t>7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7BEF4E7C-1D63-BFC0-169A-D838D5F51ACC}"/>
              </a:ext>
            </a:extLst>
          </p:cNvPr>
          <p:cNvSpPr txBox="1"/>
          <p:nvPr/>
        </p:nvSpPr>
        <p:spPr>
          <a:xfrm>
            <a:off x="7114875" y="2535545"/>
            <a:ext cx="15395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66CC"/>
                </a:solidFill>
              </a:rPr>
              <a:t>9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E0AA386-4D20-274F-CD59-72DF5B1B16B2}"/>
              </a:ext>
            </a:extLst>
          </p:cNvPr>
          <p:cNvSpPr/>
          <p:nvPr/>
        </p:nvSpPr>
        <p:spPr>
          <a:xfrm>
            <a:off x="5305425" y="4443253"/>
            <a:ext cx="1963402" cy="720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4680F50-40A0-E822-4E32-B0FCC7FBF29D}"/>
              </a:ext>
            </a:extLst>
          </p:cNvPr>
          <p:cNvSpPr/>
          <p:nvPr/>
        </p:nvSpPr>
        <p:spPr>
          <a:xfrm>
            <a:off x="5422028" y="3144888"/>
            <a:ext cx="1502694" cy="108349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C503B1B-9101-21C5-2F90-1540EE821FAE}"/>
              </a:ext>
            </a:extLst>
          </p:cNvPr>
          <p:cNvSpPr/>
          <p:nvPr/>
        </p:nvSpPr>
        <p:spPr>
          <a:xfrm>
            <a:off x="6854849" y="2498815"/>
            <a:ext cx="485685" cy="412373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7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8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000"/>
                            </p:stCondLst>
                            <p:childTnLst>
                              <p:par>
                                <p:cTn id="18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0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2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00"/>
                            </p:stCondLst>
                            <p:childTnLst>
                              <p:par>
                                <p:cTn id="2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8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2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2" grpId="0"/>
      <p:bldP spid="75" grpId="0"/>
      <p:bldP spid="76" grpId="0" animBg="1"/>
      <p:bldP spid="91" grpId="0" animBg="1"/>
      <p:bldP spid="94" grpId="0" animBg="1"/>
      <p:bldP spid="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735FD4A-86FB-F399-7E3D-4D94A2315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83439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Handling Deduction Cycles</a:t>
            </a:r>
            <a:endParaRPr lang="en-US" sz="3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F95485-7EB0-89F0-B2EB-C0A6CCB5CC13}"/>
              </a:ext>
            </a:extLst>
          </p:cNvPr>
          <p:cNvGrpSpPr/>
          <p:nvPr/>
        </p:nvGrpSpPr>
        <p:grpSpPr>
          <a:xfrm>
            <a:off x="282805" y="1257986"/>
            <a:ext cx="2545067" cy="4056964"/>
            <a:chOff x="492355" y="1257986"/>
            <a:chExt cx="2545067" cy="405696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7A35F55-7CBA-BA75-FC66-72F9F6229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355" y="1695481"/>
              <a:ext cx="2545067" cy="361946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8514BD6-8D92-0D11-01F9-2BD28B96F882}"/>
                </a:ext>
              </a:extLst>
            </p:cNvPr>
            <p:cNvSpPr txBox="1"/>
            <p:nvPr/>
          </p:nvSpPr>
          <p:spPr>
            <a:xfrm>
              <a:off x="1079088" y="1257986"/>
              <a:ext cx="13716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Pass 2</a:t>
              </a:r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E66F54-927B-2C5D-7FF5-43FB8E8AF72C}"/>
              </a:ext>
            </a:extLst>
          </p:cNvPr>
          <p:cNvGrpSpPr/>
          <p:nvPr/>
        </p:nvGrpSpPr>
        <p:grpSpPr>
          <a:xfrm>
            <a:off x="3186821" y="1257986"/>
            <a:ext cx="2542402" cy="5599934"/>
            <a:chOff x="3378864" y="1257986"/>
            <a:chExt cx="2542402" cy="559993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B159B6-D3B1-A3CB-6C53-A35DAFF76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78864" y="1650513"/>
              <a:ext cx="2542402" cy="5207407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514F3A2-C8BB-3745-6594-5C95A4D9FBAA}"/>
                </a:ext>
              </a:extLst>
            </p:cNvPr>
            <p:cNvSpPr txBox="1"/>
            <p:nvPr/>
          </p:nvSpPr>
          <p:spPr>
            <a:xfrm>
              <a:off x="3964265" y="1257986"/>
              <a:ext cx="13716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Pass 2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BE87C75-1497-3175-0820-C9B3933331B7}"/>
              </a:ext>
            </a:extLst>
          </p:cNvPr>
          <p:cNvGrpSpPr/>
          <p:nvPr/>
        </p:nvGrpSpPr>
        <p:grpSpPr>
          <a:xfrm>
            <a:off x="6088171" y="1257986"/>
            <a:ext cx="2741504" cy="5242574"/>
            <a:chOff x="6297721" y="1261630"/>
            <a:chExt cx="2741504" cy="524257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2C7DC03-E650-5422-E822-71421CF85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7721" y="1650513"/>
              <a:ext cx="2741504" cy="485369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C7CB8B-BE73-11CF-D282-3C9D2EEF9B9B}"/>
                </a:ext>
              </a:extLst>
            </p:cNvPr>
            <p:cNvSpPr txBox="1"/>
            <p:nvPr/>
          </p:nvSpPr>
          <p:spPr>
            <a:xfrm>
              <a:off x="6982673" y="1261630"/>
              <a:ext cx="13716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Pass 2</a:t>
              </a:r>
              <a:endParaRPr lang="en-US" dirty="0"/>
            </a:p>
          </p:txBody>
        </p:sp>
      </p:grp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F55B90-F106-CD38-B6DD-BC16DA560C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74024" y="5010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F71E-7805-392E-D688-6E9C2508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Reviewer Summaries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631CC-716A-7C0F-4F38-248155739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35125"/>
            <a:ext cx="7886700" cy="4351338"/>
          </a:xfrm>
        </p:spPr>
        <p:txBody>
          <a:bodyPr>
            <a:noAutofit/>
          </a:bodyPr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+mj-lt"/>
              </a:rPr>
              <a:t>Very pleasurable to read … a very nice source for anyone interested in weighted deduction algorithms in general.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2000" dirty="0">
                <a:solidFill>
                  <a:srgbClr val="222222"/>
                </a:solidFill>
                <a:latin typeface="+mj-lt"/>
              </a:rPr>
              <a:t>I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nvaluable: </a:t>
            </a:r>
            <a:endParaRPr lang="en-US" sz="2000" dirty="0">
              <a:solidFill>
                <a:srgbClr val="222222"/>
              </a:solidFill>
              <a:latin typeface="+mj-lt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Very careful presentation of the existing literature on weighted deduction algorithms with careful analysis of shortcomings,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very deep insight into the several aspects of the problem, </a:t>
            </a:r>
            <a:endParaRPr lang="en-US" sz="2000" dirty="0">
              <a:solidFill>
                <a:srgbClr val="222222"/>
              </a:solidFill>
              <a:latin typeface="+mj-lt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brilliant choice of the formalization/notation, and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extremely clear presentation. 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</a:br>
            <a:endParaRPr lang="en-US" sz="2000" dirty="0">
              <a:solidFill>
                <a:srgbClr val="222222"/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This work will be cited by most people working on NLP algorithms expressed as weighted deduction systems. 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</a:b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I need to add that it was a pleasure for me to review this draft.</a:t>
            </a:r>
          </a:p>
          <a:p>
            <a:endParaRPr lang="en-US" sz="2000" dirty="0">
              <a:solidFill>
                <a:srgbClr val="222222"/>
              </a:solidFill>
              <a:latin typeface="+mj-lt"/>
            </a:endParaRPr>
          </a:p>
          <a:p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The presentation is elegant and rather clear</a:t>
            </a:r>
            <a:endParaRPr lang="en-US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803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7119A-D16E-A4DA-4A9C-03955D844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717" y="1825625"/>
            <a:ext cx="7886700" cy="4351338"/>
          </a:xfrm>
        </p:spPr>
        <p:txBody>
          <a:bodyPr/>
          <a:lstStyle/>
          <a:p>
            <a:r>
              <a:rPr lang="en-US" dirty="0"/>
              <a:t>Can </a:t>
            </a:r>
            <a:r>
              <a:rPr lang="en-US" i="1" dirty="0"/>
              <a:t>weighted deduction </a:t>
            </a:r>
            <a:r>
              <a:rPr lang="en-US" dirty="0"/>
              <a:t>be made as efficient</a:t>
            </a:r>
            <a:br>
              <a:rPr lang="en-US" dirty="0"/>
            </a:br>
            <a:r>
              <a:rPr lang="en-US" dirty="0"/>
              <a:t>as </a:t>
            </a:r>
            <a:r>
              <a:rPr lang="en-US" i="1" dirty="0"/>
              <a:t>unweighted deduction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Only a constant factor worse in </a:t>
            </a:r>
            <a:r>
              <a:rPr lang="en-US" b="1" dirty="0"/>
              <a:t>time </a:t>
            </a:r>
            <a:r>
              <a:rPr lang="en-US" dirty="0"/>
              <a:t>and </a:t>
            </a:r>
            <a:r>
              <a:rPr lang="en-US" b="1" dirty="0"/>
              <a:t>space</a:t>
            </a:r>
            <a:r>
              <a:rPr lang="en-US" dirty="0"/>
              <a:t> …</a:t>
            </a:r>
          </a:p>
          <a:p>
            <a:pPr lvl="1"/>
            <a:r>
              <a:rPr lang="en-US" dirty="0"/>
              <a:t>… for every deduction system and every input?</a:t>
            </a:r>
          </a:p>
          <a:p>
            <a:pPr lvl="1"/>
            <a:endParaRPr lang="en-US" dirty="0"/>
          </a:p>
          <a:p>
            <a:r>
              <a:rPr lang="en-US" dirty="0"/>
              <a:t>For acyclic deduction: Yes!</a:t>
            </a:r>
          </a:p>
          <a:p>
            <a:r>
              <a:rPr lang="en-US" dirty="0"/>
              <a:t>For cyclic deduction: Almost!</a:t>
            </a:r>
          </a:p>
          <a:p>
            <a:pPr lvl="1"/>
            <a:r>
              <a:rPr lang="en-US" dirty="0"/>
              <a:t>Plus time to solve the strongly connected components</a:t>
            </a:r>
          </a:p>
          <a:p>
            <a:pPr lvl="1"/>
            <a:r>
              <a:rPr lang="en-US" dirty="0"/>
              <a:t>But you can find those fast, in </a:t>
            </a:r>
            <a:r>
              <a:rPr lang="en-US" dirty="0" err="1"/>
              <a:t>toposorted</a:t>
            </a:r>
            <a:r>
              <a:rPr lang="en-US" dirty="0"/>
              <a:t> order</a:t>
            </a:r>
          </a:p>
        </p:txBody>
      </p:sp>
      <p:sp>
        <p:nvSpPr>
          <p:cNvPr id="5" name="Ribbon: Tilted Up 4">
            <a:extLst>
              <a:ext uri="{FF2B5EF4-FFF2-40B4-BE49-F238E27FC236}">
                <a16:creationId xmlns:a16="http://schemas.microsoft.com/office/drawing/2014/main" id="{FDCEDB15-7FFA-30D5-944A-3DB021BF7BDD}"/>
              </a:ext>
            </a:extLst>
          </p:cNvPr>
          <p:cNvSpPr/>
          <p:nvPr/>
        </p:nvSpPr>
        <p:spPr>
          <a:xfrm>
            <a:off x="1236137" y="541867"/>
            <a:ext cx="5528734" cy="1053570"/>
          </a:xfrm>
          <a:prstGeom prst="ribbon2">
            <a:avLst>
              <a:gd name="adj1" fmla="val 16667"/>
              <a:gd name="adj2" fmla="val 7113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Meta-Theorem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317B5-B375-8FC4-9584-B7D2F0DD30A4}"/>
              </a:ext>
            </a:extLst>
          </p:cNvPr>
          <p:cNvSpPr/>
          <p:nvPr/>
        </p:nvSpPr>
        <p:spPr>
          <a:xfrm>
            <a:off x="450085" y="1818940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621E0-E0E3-1AB4-2F79-D504ED8893C9}"/>
              </a:ext>
            </a:extLst>
          </p:cNvPr>
          <p:cNvSpPr/>
          <p:nvPr/>
        </p:nvSpPr>
        <p:spPr>
          <a:xfrm>
            <a:off x="488907" y="3907134"/>
            <a:ext cx="410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178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4B699-2C1A-3008-1D50-AE0C7A64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259"/>
            <a:ext cx="7886700" cy="1325563"/>
          </a:xfrm>
        </p:spPr>
        <p:txBody>
          <a:bodyPr/>
          <a:lstStyle/>
          <a:p>
            <a:r>
              <a:rPr lang="en-US" dirty="0"/>
              <a:t>How to Parse Fast  </a:t>
            </a:r>
            <a:r>
              <a:rPr lang="en-US" sz="2400" dirty="0"/>
              <a:t>(</a:t>
            </a:r>
            <a:r>
              <a:rPr lang="en-US" sz="2400" dirty="0" err="1"/>
              <a:t>Opedal</a:t>
            </a:r>
            <a:r>
              <a:rPr lang="en-US" sz="2400" dirty="0"/>
              <a:t> et al., ACL 2023)</a:t>
            </a: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632C6D-8F80-09F6-2895-92218F7AD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000" y="2768023"/>
            <a:ext cx="6858000" cy="26168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97EEB98-80E9-B851-DBC9-F31BE4E5B581}"/>
                  </a:ext>
                </a:extLst>
              </p:cNvPr>
              <p:cNvSpPr/>
              <p:nvPr/>
            </p:nvSpPr>
            <p:spPr>
              <a:xfrm>
                <a:off x="983177" y="1938867"/>
                <a:ext cx="3451241" cy="4242858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dirty="0">
                    <a:solidFill>
                      <a:srgbClr val="FF0000"/>
                    </a:solidFill>
                  </a:rPr>
                  <a:t>Regular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Earley’s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8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ℛ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97EEB98-80E9-B851-DBC9-F31BE4E5B5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77" y="1938867"/>
                <a:ext cx="3451241" cy="424285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217E2D6-3ADC-784E-D85F-11A37C11A546}"/>
                  </a:ext>
                </a:extLst>
              </p:cNvPr>
              <p:cNvSpPr/>
              <p:nvPr/>
            </p:nvSpPr>
            <p:spPr>
              <a:xfrm>
                <a:off x="4555080" y="1930401"/>
                <a:ext cx="3605743" cy="4242859"/>
              </a:xfrm>
              <a:prstGeom prst="round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Fast </a:t>
                </a:r>
                <a:r>
                  <a:rPr lang="en-US" sz="2800" dirty="0" err="1">
                    <a:solidFill>
                      <a:srgbClr val="0070C0"/>
                    </a:solidFill>
                  </a:rPr>
                  <a:t>Earley’s</a:t>
                </a:r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:endParaRPr lang="en-US" sz="2800" dirty="0">
                  <a:solidFill>
                    <a:srgbClr val="0070C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</m:t>
                      </m:r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4217E2D6-3ADC-784E-D85F-11A37C11A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080" y="1930401"/>
                <a:ext cx="3605743" cy="4242859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EE18AC3-B221-FDAF-4ABE-9AF5839D50E4}"/>
              </a:ext>
            </a:extLst>
          </p:cNvPr>
          <p:cNvSpPr txBox="1"/>
          <p:nvPr/>
        </p:nvSpPr>
        <p:spPr>
          <a:xfrm>
            <a:off x="1667933" y="933412"/>
            <a:ext cx="5452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Using Deduction Rules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2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black grid with white squares&#10;&#10;Description automatically generated with low confidence">
            <a:extLst>
              <a:ext uri="{FF2B5EF4-FFF2-40B4-BE49-F238E27FC236}">
                <a16:creationId xmlns:a16="http://schemas.microsoft.com/office/drawing/2014/main" id="{72EAD91D-B67B-8E03-84B4-DF5C7C4FF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1444">
            <a:off x="1510468" y="3272954"/>
            <a:ext cx="6118227" cy="6112685"/>
          </a:xfrm>
          <a:prstGeom prst="rtTriangl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FAE73-8619-FF32-D9F3-53D61B34D950}"/>
              </a:ext>
            </a:extLst>
          </p:cNvPr>
          <p:cNvSpPr txBox="1"/>
          <p:nvPr/>
        </p:nvSpPr>
        <p:spPr>
          <a:xfrm>
            <a:off x="370911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2F1E4-587A-352F-04DC-BC1A6F8B0473}"/>
              </a:ext>
            </a:extLst>
          </p:cNvPr>
          <p:cNvSpPr txBox="1"/>
          <p:nvPr/>
        </p:nvSpPr>
        <p:spPr>
          <a:xfrm>
            <a:off x="1575413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68EBC-8F3B-B57A-062A-4A147461EC5A}"/>
              </a:ext>
            </a:extLst>
          </p:cNvPr>
          <p:cNvSpPr txBox="1"/>
          <p:nvPr/>
        </p:nvSpPr>
        <p:spPr>
          <a:xfrm>
            <a:off x="2502628" y="634902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90330-C5EF-8C4D-8853-7DEF04050AF8}"/>
              </a:ext>
            </a:extLst>
          </p:cNvPr>
          <p:cNvSpPr txBox="1"/>
          <p:nvPr/>
        </p:nvSpPr>
        <p:spPr>
          <a:xfrm>
            <a:off x="3581742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34881-7E81-F3D2-E18A-4615D1B06579}"/>
              </a:ext>
            </a:extLst>
          </p:cNvPr>
          <p:cNvSpPr txBox="1"/>
          <p:nvPr/>
        </p:nvSpPr>
        <p:spPr>
          <a:xfrm>
            <a:off x="4735973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3A22-C35B-A38F-B0C6-9E0EE72E385E}"/>
              </a:ext>
            </a:extLst>
          </p:cNvPr>
          <p:cNvSpPr txBox="1"/>
          <p:nvPr/>
        </p:nvSpPr>
        <p:spPr>
          <a:xfrm>
            <a:off x="5755614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FAE88-EE25-FD26-71B3-524671088578}"/>
              </a:ext>
            </a:extLst>
          </p:cNvPr>
          <p:cNvSpPr txBox="1"/>
          <p:nvPr/>
        </p:nvSpPr>
        <p:spPr>
          <a:xfrm>
            <a:off x="6891217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FD6B-1459-E50E-3733-31AC8B16E1DB}"/>
              </a:ext>
            </a:extLst>
          </p:cNvPr>
          <p:cNvSpPr txBox="1"/>
          <p:nvPr/>
        </p:nvSpPr>
        <p:spPr>
          <a:xfrm>
            <a:off x="7838794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97B70-35B3-42AA-B6F4-0957F9C8668C}"/>
              </a:ext>
            </a:extLst>
          </p:cNvPr>
          <p:cNvGrpSpPr/>
          <p:nvPr/>
        </p:nvGrpSpPr>
        <p:grpSpPr>
          <a:xfrm>
            <a:off x="766670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B6522-AC21-6169-E996-4FDB5D14831B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90256B-1856-AA29-4062-08AF0EDEFF6F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580D0A-5DDE-28F3-7AB9-6207A84681D7}"/>
              </a:ext>
            </a:extLst>
          </p:cNvPr>
          <p:cNvGrpSpPr/>
          <p:nvPr/>
        </p:nvGrpSpPr>
        <p:grpSpPr>
          <a:xfrm>
            <a:off x="1936310" y="5732850"/>
            <a:ext cx="969840" cy="537480"/>
            <a:chOff x="1936310" y="5732850"/>
            <a:chExt cx="9698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14:cNvPr>
                <p14:cNvContentPartPr/>
                <p14:nvPr/>
              </p14:nvContentPartPr>
              <p14:xfrm>
                <a:off x="2381630" y="5732850"/>
                <a:ext cx="69120" cy="6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72630" y="5723850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14:cNvPr>
                <p14:cNvContentPartPr/>
                <p14:nvPr/>
              </p14:nvContentPartPr>
              <p14:xfrm>
                <a:off x="1936310" y="5841210"/>
                <a:ext cx="475560" cy="42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92730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14:cNvPr>
                <p14:cNvContentPartPr/>
                <p14:nvPr/>
              </p14:nvContentPartPr>
              <p14:xfrm>
                <a:off x="2352470" y="5826450"/>
                <a:ext cx="13572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43470" y="581745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14:cNvPr>
                <p14:cNvContentPartPr/>
                <p14:nvPr/>
              </p14:nvContentPartPr>
              <p14:xfrm>
                <a:off x="2393510" y="5924370"/>
                <a:ext cx="51264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8451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1DF255-4587-F8AE-92B2-3739741648B3}"/>
              </a:ext>
            </a:extLst>
          </p:cNvPr>
          <p:cNvGrpSpPr/>
          <p:nvPr/>
        </p:nvGrpSpPr>
        <p:grpSpPr>
          <a:xfrm>
            <a:off x="3003350" y="5734290"/>
            <a:ext cx="987480" cy="565920"/>
            <a:chOff x="3003350" y="5734290"/>
            <a:chExt cx="9874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14:cNvPr>
                <p14:cNvContentPartPr/>
                <p14:nvPr/>
              </p14:nvContentPartPr>
              <p14:xfrm>
                <a:off x="3456950" y="5734290"/>
                <a:ext cx="74880" cy="6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47950" y="5725341"/>
                  <a:ext cx="9252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14:cNvPr>
                <p14:cNvContentPartPr/>
                <p14:nvPr/>
              </p14:nvContentPartPr>
              <p14:xfrm>
                <a:off x="3003350" y="5852370"/>
                <a:ext cx="480600" cy="42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9435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14:cNvPr>
                <p14:cNvContentPartPr/>
                <p14:nvPr/>
              </p14:nvContentPartPr>
              <p14:xfrm>
                <a:off x="3409430" y="5849490"/>
                <a:ext cx="135720" cy="5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00430" y="5840490"/>
                  <a:ext cx="15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14:cNvPr>
                <p14:cNvContentPartPr/>
                <p14:nvPr/>
              </p14:nvContentPartPr>
              <p14:xfrm>
                <a:off x="3473150" y="5924010"/>
                <a:ext cx="517680" cy="37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46415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B8F404E-52A6-F1C9-B863-AF53899A3CDF}"/>
              </a:ext>
            </a:extLst>
          </p:cNvPr>
          <p:cNvGrpSpPr/>
          <p:nvPr/>
        </p:nvGrpSpPr>
        <p:grpSpPr>
          <a:xfrm>
            <a:off x="1879430" y="5192980"/>
            <a:ext cx="1548720" cy="1049040"/>
            <a:chOff x="1879430" y="5192980"/>
            <a:chExt cx="154872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14:cNvPr>
                <p14:cNvContentPartPr/>
                <p14:nvPr/>
              </p14:nvContentPartPr>
              <p14:xfrm>
                <a:off x="2876270" y="5291490"/>
                <a:ext cx="137880" cy="5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67246" y="5282490"/>
                  <a:ext cx="155566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14:cNvPr>
                <p14:cNvContentPartPr/>
                <p14:nvPr/>
              </p14:nvContentPartPr>
              <p14:xfrm>
                <a:off x="2914070" y="5192980"/>
                <a:ext cx="77760" cy="6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905070" y="5183980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14:cNvPr>
                <p14:cNvContentPartPr/>
                <p14:nvPr/>
              </p14:nvContentPartPr>
              <p14:xfrm>
                <a:off x="1879430" y="5300260"/>
                <a:ext cx="1063440" cy="9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7043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14:cNvPr>
                <p14:cNvContentPartPr/>
                <p14:nvPr/>
              </p14:nvContentPartPr>
              <p14:xfrm>
                <a:off x="2920550" y="5410060"/>
                <a:ext cx="507600" cy="34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91154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EB25A4-1FE3-ACC5-3B1B-CFC18EC61D29}"/>
              </a:ext>
            </a:extLst>
          </p:cNvPr>
          <p:cNvGrpSpPr/>
          <p:nvPr/>
        </p:nvGrpSpPr>
        <p:grpSpPr>
          <a:xfrm>
            <a:off x="5155790" y="5738610"/>
            <a:ext cx="1007280" cy="547920"/>
            <a:chOff x="5155790" y="5738610"/>
            <a:chExt cx="100728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14:cNvPr>
                <p14:cNvContentPartPr/>
                <p14:nvPr/>
              </p14:nvContentPartPr>
              <p14:xfrm>
                <a:off x="5155790" y="5851290"/>
                <a:ext cx="480960" cy="43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4678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A01B536-FDB8-918C-4BD4-48E555B3A20F}"/>
                </a:ext>
              </a:extLst>
            </p:cNvPr>
            <p:cNvGrpSpPr/>
            <p:nvPr/>
          </p:nvGrpSpPr>
          <p:grpSpPr>
            <a:xfrm>
              <a:off x="5584190" y="5738610"/>
              <a:ext cx="578880" cy="526320"/>
              <a:chOff x="5584190" y="5738610"/>
              <a:chExt cx="578880" cy="52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14:cNvPr>
                  <p14:cNvContentPartPr/>
                  <p14:nvPr/>
                </p14:nvContentPartPr>
                <p14:xfrm>
                  <a:off x="5619110" y="5738610"/>
                  <a:ext cx="65880" cy="5904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5610110" y="5729610"/>
                    <a:ext cx="8352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14:cNvPr>
                  <p14:cNvContentPartPr/>
                  <p14:nvPr/>
                </p14:nvContentPartPr>
                <p14:xfrm>
                  <a:off x="5584190" y="5843730"/>
                  <a:ext cx="115200" cy="44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5575190" y="5834730"/>
                    <a:ext cx="1328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14:cNvPr>
                  <p14:cNvContentPartPr/>
                  <p14:nvPr/>
                </p14:nvContentPartPr>
                <p14:xfrm>
                  <a:off x="5606870" y="5962170"/>
                  <a:ext cx="556200" cy="302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597870" y="5953170"/>
                    <a:ext cx="573840" cy="320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CA8CDF-5A69-AF35-F380-CD9EF1A5D48F}"/>
              </a:ext>
            </a:extLst>
          </p:cNvPr>
          <p:cNvGrpSpPr/>
          <p:nvPr/>
        </p:nvGrpSpPr>
        <p:grpSpPr>
          <a:xfrm>
            <a:off x="7314710" y="5734290"/>
            <a:ext cx="985320" cy="552240"/>
            <a:chOff x="7314710" y="5734290"/>
            <a:chExt cx="9853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14:cNvPr>
                <p14:cNvContentPartPr/>
                <p14:nvPr/>
              </p14:nvContentPartPr>
              <p14:xfrm>
                <a:off x="7766510" y="5734290"/>
                <a:ext cx="76320" cy="6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757552" y="5725290"/>
                  <a:ext cx="93877" cy="79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052DF7B-7DA5-568C-2DB2-C9B8B11614EF}"/>
                </a:ext>
              </a:extLst>
            </p:cNvPr>
            <p:cNvGrpSpPr/>
            <p:nvPr/>
          </p:nvGrpSpPr>
          <p:grpSpPr>
            <a:xfrm>
              <a:off x="7314710" y="5845170"/>
              <a:ext cx="985320" cy="441360"/>
              <a:chOff x="7314710" y="5845170"/>
              <a:chExt cx="985320" cy="44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14:cNvPr>
                  <p14:cNvContentPartPr/>
                  <p14:nvPr/>
                </p14:nvContentPartPr>
                <p14:xfrm>
                  <a:off x="7314710" y="5845170"/>
                  <a:ext cx="490680" cy="4413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7305710" y="5836177"/>
                    <a:ext cx="508320" cy="458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14:cNvPr>
                  <p14:cNvContentPartPr/>
                  <p14:nvPr/>
                </p14:nvContentPartPr>
                <p14:xfrm>
                  <a:off x="7740230" y="5848770"/>
                  <a:ext cx="117720" cy="378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7731230" y="5839770"/>
                    <a:ext cx="13536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14:cNvPr>
                  <p14:cNvContentPartPr/>
                  <p14:nvPr/>
                </p14:nvContentPartPr>
                <p14:xfrm>
                  <a:off x="7803590" y="5924370"/>
                  <a:ext cx="496440" cy="342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7794597" y="5915370"/>
                    <a:ext cx="514067" cy="36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B7FE09-5E5C-68AB-FE37-4DEFE992C37A}"/>
              </a:ext>
            </a:extLst>
          </p:cNvPr>
          <p:cNvGrpSpPr/>
          <p:nvPr/>
        </p:nvGrpSpPr>
        <p:grpSpPr>
          <a:xfrm>
            <a:off x="6248030" y="5197890"/>
            <a:ext cx="1510920" cy="1088640"/>
            <a:chOff x="6248030" y="5197890"/>
            <a:chExt cx="151092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14:cNvPr>
                <p14:cNvContentPartPr/>
                <p14:nvPr/>
              </p14:nvContentPartPr>
              <p14:xfrm>
                <a:off x="7225070" y="5197890"/>
                <a:ext cx="75240" cy="6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216027" y="5188890"/>
                  <a:ext cx="92965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8D64E81-C0B2-E4EF-61E9-81046A4E929A}"/>
                </a:ext>
              </a:extLst>
            </p:cNvPr>
            <p:cNvGrpSpPr/>
            <p:nvPr/>
          </p:nvGrpSpPr>
          <p:grpSpPr>
            <a:xfrm>
              <a:off x="6248030" y="5297610"/>
              <a:ext cx="1510920" cy="988920"/>
              <a:chOff x="6248030" y="5297610"/>
              <a:chExt cx="151092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14:cNvPr>
                  <p14:cNvContentPartPr/>
                  <p14:nvPr/>
                </p14:nvContentPartPr>
                <p14:xfrm>
                  <a:off x="6248030" y="5335770"/>
                  <a:ext cx="1017000" cy="9507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6239027" y="5326770"/>
                    <a:ext cx="1034646" cy="9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14:cNvPr>
                  <p14:cNvContentPartPr/>
                  <p14:nvPr/>
                </p14:nvContentPartPr>
                <p14:xfrm>
                  <a:off x="7218230" y="5297610"/>
                  <a:ext cx="117720" cy="558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7209202" y="5288610"/>
                    <a:ext cx="135414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14:cNvPr>
                  <p14:cNvContentPartPr/>
                  <p14:nvPr/>
                </p14:nvContentPartPr>
                <p14:xfrm>
                  <a:off x="7244870" y="5429010"/>
                  <a:ext cx="514080" cy="286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7235870" y="5420010"/>
                    <a:ext cx="53172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B04770-09C7-2F39-9668-9432AF4C89BC}"/>
              </a:ext>
            </a:extLst>
          </p:cNvPr>
          <p:cNvGrpSpPr/>
          <p:nvPr/>
        </p:nvGrpSpPr>
        <p:grpSpPr>
          <a:xfrm>
            <a:off x="4095590" y="5194650"/>
            <a:ext cx="1501920" cy="1072800"/>
            <a:chOff x="4095590" y="5194650"/>
            <a:chExt cx="1501920" cy="10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14:cNvPr>
                <p14:cNvContentPartPr/>
                <p14:nvPr/>
              </p14:nvContentPartPr>
              <p14:xfrm>
                <a:off x="5077310" y="5194650"/>
                <a:ext cx="73080" cy="6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68310" y="5185650"/>
                  <a:ext cx="90720" cy="83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5D5DB9D-C276-A89E-F07E-A4F69323B538}"/>
                </a:ext>
              </a:extLst>
            </p:cNvPr>
            <p:cNvGrpSpPr/>
            <p:nvPr/>
          </p:nvGrpSpPr>
          <p:grpSpPr>
            <a:xfrm>
              <a:off x="4095590" y="5299770"/>
              <a:ext cx="1501920" cy="967680"/>
              <a:chOff x="4095590" y="5299770"/>
              <a:chExt cx="1501920" cy="9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14:cNvPr>
                  <p14:cNvContentPartPr/>
                  <p14:nvPr/>
                </p14:nvContentPartPr>
                <p14:xfrm>
                  <a:off x="4095590" y="5310930"/>
                  <a:ext cx="997560" cy="95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4086593" y="5301930"/>
                    <a:ext cx="1015194" cy="9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14:cNvPr>
                  <p14:cNvContentPartPr/>
                  <p14:nvPr/>
                </p14:nvContentPartPr>
                <p14:xfrm>
                  <a:off x="5041310" y="5299770"/>
                  <a:ext cx="143640" cy="370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5032310" y="5290770"/>
                    <a:ext cx="16128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14:cNvPr>
                  <p14:cNvContentPartPr/>
                  <p14:nvPr/>
                </p14:nvContentPartPr>
                <p14:xfrm>
                  <a:off x="5060390" y="5429010"/>
                  <a:ext cx="537120" cy="2919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5051390" y="5420010"/>
                    <a:ext cx="554760" cy="30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8674FE1-4755-F863-7F54-72390DD6F685}"/>
              </a:ext>
            </a:extLst>
          </p:cNvPr>
          <p:cNvGrpSpPr/>
          <p:nvPr/>
        </p:nvGrpSpPr>
        <p:grpSpPr>
          <a:xfrm>
            <a:off x="5111510" y="4660410"/>
            <a:ext cx="2074680" cy="1588320"/>
            <a:chOff x="5111510" y="4660410"/>
            <a:chExt cx="2074680" cy="15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14:cNvPr>
                <p14:cNvContentPartPr/>
                <p14:nvPr/>
              </p14:nvContentPartPr>
              <p14:xfrm>
                <a:off x="6711710" y="4775250"/>
                <a:ext cx="13752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702710" y="4766250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14:cNvPr>
                <p14:cNvContentPartPr/>
                <p14:nvPr/>
              </p14:nvContentPartPr>
              <p14:xfrm>
                <a:off x="5111510" y="4786770"/>
                <a:ext cx="1652400" cy="14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0251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14:cNvPr>
                <p14:cNvContentPartPr/>
                <p14:nvPr/>
              </p14:nvContentPartPr>
              <p14:xfrm>
                <a:off x="6768950" y="4946250"/>
                <a:ext cx="417240" cy="22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75995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14:cNvPr>
                <p14:cNvContentPartPr/>
                <p14:nvPr/>
              </p14:nvContentPartPr>
              <p14:xfrm>
                <a:off x="6684350" y="4660410"/>
                <a:ext cx="90360" cy="64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75350" y="4651410"/>
                  <a:ext cx="1080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025E5FC-1A51-C42C-C095-F3BA9E0E3B2F}"/>
              </a:ext>
            </a:extLst>
          </p:cNvPr>
          <p:cNvGrpSpPr/>
          <p:nvPr/>
        </p:nvGrpSpPr>
        <p:grpSpPr>
          <a:xfrm>
            <a:off x="4038350" y="4120770"/>
            <a:ext cx="2620440" cy="2102400"/>
            <a:chOff x="4038350" y="4120770"/>
            <a:chExt cx="2620440" cy="21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14:cNvPr>
                <p14:cNvContentPartPr/>
                <p14:nvPr/>
              </p14:nvContentPartPr>
              <p14:xfrm>
                <a:off x="4038350" y="4275570"/>
                <a:ext cx="2097360" cy="19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29350" y="4266570"/>
                  <a:ext cx="2115000" cy="19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14:cNvPr>
                <p14:cNvContentPartPr/>
                <p14:nvPr/>
              </p14:nvContentPartPr>
              <p14:xfrm>
                <a:off x="6057590" y="4374930"/>
                <a:ext cx="601200" cy="28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48590" y="4365930"/>
                  <a:ext cx="618840" cy="29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E4E99D5-1DB2-33C0-156E-07BA55C82C0B}"/>
                </a:ext>
              </a:extLst>
            </p:cNvPr>
            <p:cNvGrpSpPr/>
            <p:nvPr/>
          </p:nvGrpSpPr>
          <p:grpSpPr>
            <a:xfrm>
              <a:off x="6102230" y="4120770"/>
              <a:ext cx="128520" cy="160560"/>
              <a:chOff x="6102230" y="4120770"/>
              <a:chExt cx="12852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14:cNvPr>
                  <p14:cNvContentPartPr/>
                  <p14:nvPr/>
                </p14:nvContentPartPr>
                <p14:xfrm>
                  <a:off x="6133910" y="4235970"/>
                  <a:ext cx="31320" cy="4428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:cNvPr>
                  <p:cNvPicPr/>
                  <p:nvPr/>
                </p:nvPicPr>
                <p:blipFill>
                  <a:blip r:embed="rId104"/>
                  <a:stretch>
                    <a:fillRect/>
                  </a:stretch>
                </p:blipFill>
                <p:spPr>
                  <a:xfrm>
                    <a:off x="6124910" y="4226970"/>
                    <a:ext cx="48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14:cNvPr>
                  <p14:cNvContentPartPr/>
                  <p14:nvPr/>
                </p14:nvContentPartPr>
                <p14:xfrm>
                  <a:off x="6102230" y="4225170"/>
                  <a:ext cx="123120" cy="5616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:cNvPr>
                  <p:cNvPicPr/>
                  <p:nvPr/>
                </p:nvPicPr>
                <p:blipFill>
                  <a:blip r:embed="rId106"/>
                  <a:stretch>
                    <a:fillRect/>
                  </a:stretch>
                </p:blipFill>
                <p:spPr>
                  <a:xfrm>
                    <a:off x="6093256" y="4216112"/>
                    <a:ext cx="140709" cy="73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14:cNvPr>
                  <p14:cNvContentPartPr/>
                  <p14:nvPr/>
                </p14:nvContentPartPr>
                <p14:xfrm>
                  <a:off x="6145790" y="4120770"/>
                  <a:ext cx="84960" cy="712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:cNvPr>
                  <p:cNvPicPr/>
                  <p:nvPr/>
                </p:nvPicPr>
                <p:blipFill>
                  <a:blip r:embed="rId108"/>
                  <a:stretch>
                    <a:fillRect/>
                  </a:stretch>
                </p:blipFill>
                <p:spPr>
                  <a:xfrm>
                    <a:off x="6136790" y="4111770"/>
                    <a:ext cx="10260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AB63419-0F14-3FC0-2233-D04F33E01AA5}"/>
              </a:ext>
            </a:extLst>
          </p:cNvPr>
          <p:cNvGrpSpPr/>
          <p:nvPr/>
        </p:nvGrpSpPr>
        <p:grpSpPr>
          <a:xfrm>
            <a:off x="2940710" y="3040770"/>
            <a:ext cx="3761280" cy="2122200"/>
            <a:chOff x="2940710" y="3040770"/>
            <a:chExt cx="3761280" cy="21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14:cNvPr>
                <p14:cNvContentPartPr/>
                <p14:nvPr/>
              </p14:nvContentPartPr>
              <p14:xfrm>
                <a:off x="5009990" y="3171090"/>
                <a:ext cx="11124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000990" y="3162134"/>
                  <a:ext cx="12888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14:cNvPr>
                <p14:cNvContentPartPr/>
                <p14:nvPr/>
              </p14:nvContentPartPr>
              <p14:xfrm>
                <a:off x="4940150" y="3326970"/>
                <a:ext cx="1761840" cy="127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3115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14:cNvPr>
                <p14:cNvContentPartPr/>
                <p14:nvPr/>
              </p14:nvContentPartPr>
              <p14:xfrm>
                <a:off x="2940710" y="3189810"/>
                <a:ext cx="2134800" cy="197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3171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14:cNvPr>
                <p14:cNvContentPartPr/>
                <p14:nvPr/>
              </p14:nvContentPartPr>
              <p14:xfrm>
                <a:off x="5080910" y="3040770"/>
                <a:ext cx="69480" cy="65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71956" y="3031770"/>
                  <a:ext cx="87029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F2D5AA-FDC3-C68C-16BB-79C12FCC7393}"/>
              </a:ext>
            </a:extLst>
          </p:cNvPr>
          <p:cNvGrpSpPr/>
          <p:nvPr/>
        </p:nvGrpSpPr>
        <p:grpSpPr>
          <a:xfrm>
            <a:off x="4108190" y="3185130"/>
            <a:ext cx="3660480" cy="2495160"/>
            <a:chOff x="4108190" y="3185130"/>
            <a:chExt cx="3660480" cy="24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14:cNvPr>
                <p14:cNvContentPartPr/>
                <p14:nvPr/>
              </p14:nvContentPartPr>
              <p14:xfrm>
                <a:off x="5193590" y="3185130"/>
                <a:ext cx="6372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84590" y="3176130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14:cNvPr>
                <p14:cNvContentPartPr/>
                <p14:nvPr/>
              </p14:nvContentPartPr>
              <p14:xfrm>
                <a:off x="4108190" y="3202770"/>
                <a:ext cx="1283040" cy="93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9919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14:cNvPr>
                <p14:cNvContentPartPr/>
                <p14:nvPr/>
              </p14:nvContentPartPr>
              <p14:xfrm>
                <a:off x="5359190" y="3320850"/>
                <a:ext cx="2409480" cy="235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5019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87F61B8-CDF8-B59D-62D2-103245CF1C11}"/>
              </a:ext>
            </a:extLst>
          </p:cNvPr>
          <p:cNvGrpSpPr/>
          <p:nvPr/>
        </p:nvGrpSpPr>
        <p:grpSpPr>
          <a:xfrm>
            <a:off x="2476310" y="5219490"/>
            <a:ext cx="1035360" cy="533520"/>
            <a:chOff x="2476310" y="5219490"/>
            <a:chExt cx="10353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14:cNvPr>
                <p14:cNvContentPartPr/>
                <p14:nvPr/>
              </p14:nvContentPartPr>
              <p14:xfrm>
                <a:off x="2476310" y="5300850"/>
                <a:ext cx="757440" cy="452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467310" y="5291857"/>
                  <a:ext cx="775080" cy="4697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27A0778-6C78-AD5B-DAA2-5A7F6CEB135C}"/>
                </a:ext>
              </a:extLst>
            </p:cNvPr>
            <p:cNvGrpSpPr/>
            <p:nvPr/>
          </p:nvGrpSpPr>
          <p:grpSpPr>
            <a:xfrm>
              <a:off x="3046550" y="5219490"/>
              <a:ext cx="465120" cy="457560"/>
              <a:chOff x="3046550" y="5219490"/>
              <a:chExt cx="465120" cy="45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14:cNvPr>
                  <p14:cNvContentPartPr/>
                  <p14:nvPr/>
                </p14:nvContentPartPr>
                <p14:xfrm>
                  <a:off x="3071390" y="5259810"/>
                  <a:ext cx="440280" cy="41724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3062397" y="5250810"/>
                    <a:ext cx="457906" cy="43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14:cNvPr>
                  <p14:cNvContentPartPr/>
                  <p14:nvPr/>
                </p14:nvContentPartPr>
                <p14:xfrm>
                  <a:off x="3046550" y="5219490"/>
                  <a:ext cx="71280" cy="11664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3037550" y="5210490"/>
                    <a:ext cx="8892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14:cNvPr>
                  <p14:cNvContentPartPr/>
                  <p14:nvPr/>
                </p14:nvContentPartPr>
                <p14:xfrm>
                  <a:off x="3231590" y="5453130"/>
                  <a:ext cx="360" cy="144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3222590" y="5444130"/>
                    <a:ext cx="18000" cy="19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833A886-0D22-2108-F421-21A59621532B}"/>
              </a:ext>
            </a:extLst>
          </p:cNvPr>
          <p:cNvGrpSpPr/>
          <p:nvPr/>
        </p:nvGrpSpPr>
        <p:grpSpPr>
          <a:xfrm>
            <a:off x="850550" y="4655370"/>
            <a:ext cx="2016000" cy="1618200"/>
            <a:chOff x="850550" y="4655370"/>
            <a:chExt cx="2016000" cy="16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14:cNvPr>
                <p14:cNvContentPartPr/>
                <p14:nvPr/>
              </p14:nvContentPartPr>
              <p14:xfrm>
                <a:off x="2387390" y="4655370"/>
                <a:ext cx="64440" cy="54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78390" y="4646370"/>
                  <a:ext cx="820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3564B4-C094-9FD9-9DE5-4678C156A589}"/>
                </a:ext>
              </a:extLst>
            </p:cNvPr>
            <p:cNvGrpSpPr/>
            <p:nvPr/>
          </p:nvGrpSpPr>
          <p:grpSpPr>
            <a:xfrm>
              <a:off x="850550" y="4750050"/>
              <a:ext cx="2016000" cy="1523520"/>
              <a:chOff x="850550" y="4750050"/>
              <a:chExt cx="2016000" cy="152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14:cNvPr>
                  <p14:cNvContentPartPr/>
                  <p14:nvPr/>
                </p14:nvContentPartPr>
                <p14:xfrm>
                  <a:off x="850550" y="4772010"/>
                  <a:ext cx="1557360" cy="15015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841550" y="4763010"/>
                    <a:ext cx="1575000" cy="151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14:cNvPr>
                  <p14:cNvContentPartPr/>
                  <p14:nvPr/>
                </p14:nvContentPartPr>
                <p14:xfrm>
                  <a:off x="2355350" y="4750050"/>
                  <a:ext cx="115920" cy="5688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2346350" y="4741107"/>
                    <a:ext cx="133560" cy="744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14:cNvPr>
                  <p14:cNvContentPartPr/>
                  <p14:nvPr/>
                </p14:nvContentPartPr>
                <p14:xfrm>
                  <a:off x="2361830" y="4901970"/>
                  <a:ext cx="504720" cy="30420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2352836" y="4892970"/>
                    <a:ext cx="522347" cy="321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7AB1289-4606-CCDA-E615-B03A30799EF0}"/>
              </a:ext>
            </a:extLst>
          </p:cNvPr>
          <p:cNvGrpSpPr/>
          <p:nvPr/>
        </p:nvGrpSpPr>
        <p:grpSpPr>
          <a:xfrm>
            <a:off x="799790" y="3580770"/>
            <a:ext cx="3165480" cy="2629440"/>
            <a:chOff x="799790" y="3580770"/>
            <a:chExt cx="316548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14:cNvPr>
                <p14:cNvContentPartPr/>
                <p14:nvPr/>
              </p14:nvContentPartPr>
              <p14:xfrm>
                <a:off x="799790" y="3692010"/>
                <a:ext cx="2638080" cy="2518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078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14:cNvPr>
                <p14:cNvContentPartPr/>
                <p14:nvPr/>
              </p14:nvContentPartPr>
              <p14:xfrm>
                <a:off x="3371630" y="3678330"/>
                <a:ext cx="9900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62630" y="3669282"/>
                  <a:ext cx="11664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14:cNvPr>
                <p14:cNvContentPartPr/>
                <p14:nvPr/>
              </p14:nvContentPartPr>
              <p14:xfrm>
                <a:off x="3306110" y="3797130"/>
                <a:ext cx="659160" cy="34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29711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14:cNvPr>
                <p14:cNvContentPartPr/>
                <p14:nvPr/>
              </p14:nvContentPartPr>
              <p14:xfrm>
                <a:off x="3454070" y="3580770"/>
                <a:ext cx="84960" cy="65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445070" y="3571770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FA8394-60FB-5B56-C684-77FD724C45C7}"/>
              </a:ext>
            </a:extLst>
          </p:cNvPr>
          <p:cNvGrpSpPr/>
          <p:nvPr/>
        </p:nvGrpSpPr>
        <p:grpSpPr>
          <a:xfrm>
            <a:off x="2488190" y="3737370"/>
            <a:ext cx="3064680" cy="2058480"/>
            <a:chOff x="2514470" y="3724050"/>
            <a:chExt cx="3064680" cy="205848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8A4502E-3127-CD4E-8820-A4263F91B68A}"/>
                </a:ext>
              </a:extLst>
            </p:cNvPr>
            <p:cNvGrpSpPr/>
            <p:nvPr/>
          </p:nvGrpSpPr>
          <p:grpSpPr>
            <a:xfrm>
              <a:off x="2514470" y="3724050"/>
              <a:ext cx="1060200" cy="962280"/>
              <a:chOff x="2514470" y="3724050"/>
              <a:chExt cx="1060200" cy="9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14:cNvPr>
                  <p14:cNvContentPartPr/>
                  <p14:nvPr/>
                </p14:nvContentPartPr>
                <p14:xfrm>
                  <a:off x="2514470" y="3724410"/>
                  <a:ext cx="1010520" cy="9619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2505473" y="3715410"/>
                    <a:ext cx="1028154" cy="9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14:cNvPr>
                  <p14:cNvContentPartPr/>
                  <p14:nvPr/>
                </p14:nvContentPartPr>
                <p14:xfrm>
                  <a:off x="3479270" y="3724050"/>
                  <a:ext cx="95400" cy="608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3470270" y="3715050"/>
                    <a:ext cx="113040" cy="78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14:cNvPr>
                <p14:cNvContentPartPr/>
                <p14:nvPr/>
              </p14:nvContentPartPr>
              <p14:xfrm>
                <a:off x="3477830" y="4089090"/>
                <a:ext cx="2101320" cy="169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68830" y="408009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670C9AF-1D70-974F-450B-D3A819C85928}"/>
              </a:ext>
            </a:extLst>
          </p:cNvPr>
          <p:cNvGrpSpPr/>
          <p:nvPr/>
        </p:nvGrpSpPr>
        <p:grpSpPr>
          <a:xfrm>
            <a:off x="721310" y="2505600"/>
            <a:ext cx="4316040" cy="3717360"/>
            <a:chOff x="721310" y="2505600"/>
            <a:chExt cx="4316040" cy="37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14:cNvPr>
                <p14:cNvContentPartPr/>
                <p14:nvPr/>
              </p14:nvContentPartPr>
              <p14:xfrm>
                <a:off x="4279190" y="2755800"/>
                <a:ext cx="75816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27019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A73996F-C047-B03C-5E20-85ACCB4ECBB9}"/>
                </a:ext>
              </a:extLst>
            </p:cNvPr>
            <p:cNvGrpSpPr/>
            <p:nvPr/>
          </p:nvGrpSpPr>
          <p:grpSpPr>
            <a:xfrm>
              <a:off x="721310" y="2505600"/>
              <a:ext cx="3878280" cy="3717360"/>
              <a:chOff x="721310" y="2505600"/>
              <a:chExt cx="3878280" cy="37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14:cNvPr>
                  <p14:cNvContentPartPr/>
                  <p14:nvPr/>
                </p14:nvContentPartPr>
                <p14:xfrm>
                  <a:off x="721310" y="2579760"/>
                  <a:ext cx="3769560" cy="364320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712309" y="2570760"/>
                    <a:ext cx="3787202" cy="36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14:cNvPr>
                  <p14:cNvContentPartPr/>
                  <p14:nvPr/>
                </p14:nvContentPartPr>
                <p14:xfrm>
                  <a:off x="4444790" y="2563920"/>
                  <a:ext cx="82800" cy="6156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4435790" y="2554920"/>
                    <a:ext cx="10044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14:cNvPr>
                  <p14:cNvContentPartPr/>
                  <p14:nvPr/>
                </p14:nvContentPartPr>
                <p14:xfrm>
                  <a:off x="4539470" y="2505600"/>
                  <a:ext cx="60120" cy="572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4530470" y="2496600"/>
                    <a:ext cx="7776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0471373-A27E-1EED-2385-D74C6FA7137C}"/>
              </a:ext>
            </a:extLst>
          </p:cNvPr>
          <p:cNvGrpSpPr/>
          <p:nvPr/>
        </p:nvGrpSpPr>
        <p:grpSpPr>
          <a:xfrm>
            <a:off x="2469830" y="2600280"/>
            <a:ext cx="4181400" cy="2169360"/>
            <a:chOff x="2469830" y="2600280"/>
            <a:chExt cx="4181400" cy="21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14:cNvPr>
                <p14:cNvContentPartPr/>
                <p14:nvPr/>
              </p14:nvContentPartPr>
              <p14:xfrm>
                <a:off x="2469830" y="2621520"/>
                <a:ext cx="2159640" cy="20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60831" y="261252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14:cNvPr>
                <p14:cNvContentPartPr/>
                <p14:nvPr/>
              </p14:nvContentPartPr>
              <p14:xfrm>
                <a:off x="4552790" y="2600280"/>
                <a:ext cx="111600" cy="8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543819" y="2591280"/>
                  <a:ext cx="12918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14:cNvPr>
                <p14:cNvContentPartPr/>
                <p14:nvPr/>
              </p14:nvContentPartPr>
              <p14:xfrm>
                <a:off x="4482590" y="3009600"/>
                <a:ext cx="2168640" cy="176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73590" y="300060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4606F64-1FB6-1DD1-0097-3045A2098560}"/>
              </a:ext>
            </a:extLst>
          </p:cNvPr>
          <p:cNvGrpSpPr/>
          <p:nvPr/>
        </p:nvGrpSpPr>
        <p:grpSpPr>
          <a:xfrm>
            <a:off x="3574670" y="2539440"/>
            <a:ext cx="4240080" cy="3145680"/>
            <a:chOff x="3574670" y="2539440"/>
            <a:chExt cx="4240080" cy="31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14:cNvPr>
                <p14:cNvContentPartPr/>
                <p14:nvPr/>
              </p14:nvContentPartPr>
              <p14:xfrm>
                <a:off x="3574670" y="2559960"/>
                <a:ext cx="1314720" cy="10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6566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14:cNvPr>
                <p14:cNvContentPartPr/>
                <p14:nvPr/>
              </p14:nvContentPartPr>
              <p14:xfrm>
                <a:off x="4660790" y="2539440"/>
                <a:ext cx="12528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51816" y="2530440"/>
                  <a:ext cx="142869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14:cNvPr>
                <p14:cNvContentPartPr/>
                <p14:nvPr/>
              </p14:nvContentPartPr>
              <p14:xfrm>
                <a:off x="4838270" y="2742840"/>
                <a:ext cx="2976480" cy="294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2926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A9663B8-BA14-C828-DB9C-A2A922CDD54F}"/>
              </a:ext>
            </a:extLst>
          </p:cNvPr>
          <p:cNvGrpSpPr/>
          <p:nvPr/>
        </p:nvGrpSpPr>
        <p:grpSpPr>
          <a:xfrm>
            <a:off x="5195032" y="4246412"/>
            <a:ext cx="2523037" cy="1404417"/>
            <a:chOff x="5195030" y="4246410"/>
            <a:chExt cx="2523037" cy="140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14:cNvPr>
                <p14:cNvContentPartPr/>
                <p14:nvPr/>
              </p14:nvContentPartPr>
              <p14:xfrm>
                <a:off x="5195030" y="4256130"/>
                <a:ext cx="1242000" cy="9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86030" y="4247130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14:cNvPr>
                <p14:cNvContentPartPr/>
                <p14:nvPr/>
              </p14:nvContentPartPr>
              <p14:xfrm>
                <a:off x="6267110" y="4246410"/>
                <a:ext cx="94680" cy="7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58110" y="4237410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14:cNvPr>
                <p14:cNvContentPartPr/>
                <p14:nvPr/>
              </p14:nvContentPartPr>
              <p14:xfrm>
                <a:off x="6434307" y="4377147"/>
                <a:ext cx="1283760" cy="127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25310" y="4368147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BDAB8-2976-A880-30F5-A83CD3BF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Deduce New Facts from Old Facts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045693-ABE7-DF3B-82EA-8AEDA10E736E}"/>
              </a:ext>
            </a:extLst>
          </p:cNvPr>
          <p:cNvSpPr txBox="1"/>
          <p:nvPr/>
        </p:nvSpPr>
        <p:spPr>
          <a:xfrm>
            <a:off x="6095698" y="1961574"/>
            <a:ext cx="2972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Drawing actually shows simplified version of CKY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parsing, not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Earley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parsing.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60A547-97DE-409F-CD1C-B856B86CAD8C}"/>
              </a:ext>
            </a:extLst>
          </p:cNvPr>
          <p:cNvSpPr txBox="1"/>
          <p:nvPr/>
        </p:nvSpPr>
        <p:spPr>
          <a:xfrm>
            <a:off x="370347" y="1961574"/>
            <a:ext cx="29075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Deducing these facts (nodes) = discovering syntactic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constituents.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72834E-0823-563E-784A-F956596B55AA}"/>
              </a:ext>
            </a:extLst>
          </p:cNvPr>
          <p:cNvGrpSpPr/>
          <p:nvPr/>
        </p:nvGrpSpPr>
        <p:grpSpPr>
          <a:xfrm>
            <a:off x="3028536" y="4118612"/>
            <a:ext cx="2618990" cy="1579737"/>
            <a:chOff x="3248677" y="4118610"/>
            <a:chExt cx="2618990" cy="15797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90873C7-3D50-092E-137D-B64C229DCDB5}"/>
                    </a:ext>
                  </a:extLst>
                </p14:cNvPr>
                <p14:cNvContentPartPr/>
                <p14:nvPr/>
              </p14:nvContentPartPr>
              <p14:xfrm>
                <a:off x="4201237" y="4251450"/>
                <a:ext cx="108720" cy="54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90873C7-3D50-092E-137D-B64C229DCDB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92237" y="4242450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40AB785-983B-32CD-D4FE-590FE7D3EA18}"/>
                    </a:ext>
                  </a:extLst>
                </p14:cNvPr>
                <p14:cNvContentPartPr/>
                <p14:nvPr/>
              </p14:nvContentPartPr>
              <p14:xfrm>
                <a:off x="3248677" y="4246050"/>
                <a:ext cx="1004040" cy="948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40AB785-983B-32CD-D4FE-590FE7D3EA1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239677" y="4237050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CF58E2-C217-47BD-4833-41F5A3BD4210}"/>
                    </a:ext>
                  </a:extLst>
                </p14:cNvPr>
                <p14:cNvContentPartPr/>
                <p14:nvPr/>
              </p14:nvContentPartPr>
              <p14:xfrm>
                <a:off x="4213117" y="4118610"/>
                <a:ext cx="78120" cy="66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CF58E2-C217-47BD-4833-41F5A3BD421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204075" y="4109658"/>
                  <a:ext cx="95842" cy="84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04F847-CF79-4EB9-1B70-2F35DC734FA1}"/>
                    </a:ext>
                  </a:extLst>
                </p14:cNvPr>
                <p14:cNvContentPartPr/>
                <p14:nvPr/>
              </p14:nvContentPartPr>
              <p14:xfrm>
                <a:off x="4250187" y="4354467"/>
                <a:ext cx="1617480" cy="1343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04F847-CF79-4EB9-1B70-2F35DC734FA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241547" y="4345467"/>
                  <a:ext cx="1635120" cy="136152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8354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D0B73-A328-DD34-2135-66D6E7293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Meta-Theorem for Runtime of </a:t>
            </a:r>
            <a:br>
              <a:rPr lang="en-US" dirty="0"/>
            </a:br>
            <a:r>
              <a:rPr lang="en-US" dirty="0"/>
              <a:t>Unweighted Deduction </a:t>
            </a:r>
            <a:r>
              <a:rPr lang="en-US" sz="2800" dirty="0"/>
              <a:t>(McAllester, 2002)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C1578-5F7E-EF30-EF2F-86624F27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66" y="1847614"/>
            <a:ext cx="8187267" cy="858569"/>
          </a:xfrm>
          <a:prstGeom prst="rect">
            <a:avLst/>
          </a:prstGeom>
        </p:spPr>
      </p:pic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7C3EFED-7974-2748-909B-724EA784C987}"/>
              </a:ext>
            </a:extLst>
          </p:cNvPr>
          <p:cNvGrpSpPr/>
          <p:nvPr/>
        </p:nvGrpSpPr>
        <p:grpSpPr>
          <a:xfrm>
            <a:off x="1517716" y="3155700"/>
            <a:ext cx="6304561" cy="3203151"/>
            <a:chOff x="198194" y="2505600"/>
            <a:chExt cx="8838670" cy="449065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701D818-9655-9E20-8007-CE9A2D7A2DAF}"/>
                </a:ext>
              </a:extLst>
            </p:cNvPr>
            <p:cNvSpPr txBox="1"/>
            <p:nvPr/>
          </p:nvSpPr>
          <p:spPr>
            <a:xfrm>
              <a:off x="198194" y="6349021"/>
              <a:ext cx="1204837" cy="6472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serve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6BA3CF-84AB-FF8A-6FAC-04A038AFE911}"/>
                </a:ext>
              </a:extLst>
            </p:cNvPr>
            <p:cNvSpPr txBox="1"/>
            <p:nvPr/>
          </p:nvSpPr>
          <p:spPr>
            <a:xfrm>
              <a:off x="1454058" y="6349020"/>
              <a:ext cx="846525" cy="647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red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AE7285-71E2-5BF1-E6D0-3D59E8F9EB3F}"/>
                </a:ext>
              </a:extLst>
            </p:cNvPr>
            <p:cNvSpPr txBox="1"/>
            <p:nvPr/>
          </p:nvSpPr>
          <p:spPr>
            <a:xfrm>
              <a:off x="2321184" y="6349020"/>
              <a:ext cx="1265696" cy="647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onion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7CDA7FC1-C8B5-BDBE-4758-BA3B87027A40}"/>
                </a:ext>
              </a:extLst>
            </p:cNvPr>
            <p:cNvSpPr txBox="1"/>
            <p:nvPr/>
          </p:nvSpPr>
          <p:spPr>
            <a:xfrm>
              <a:off x="3401264" y="6349020"/>
              <a:ext cx="1258954" cy="647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sauce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6F9C697-8D39-A4C0-6CF8-BD73D8AEAABC}"/>
                </a:ext>
              </a:extLst>
            </p:cNvPr>
            <p:cNvSpPr txBox="1"/>
            <p:nvPr/>
          </p:nvSpPr>
          <p:spPr>
            <a:xfrm>
              <a:off x="4586658" y="6349020"/>
              <a:ext cx="1041592" cy="647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over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3D444DD9-4A04-DF6E-B138-1273AFC19FD4}"/>
                </a:ext>
              </a:extLst>
            </p:cNvPr>
            <p:cNvSpPr txBox="1"/>
            <p:nvPr/>
          </p:nvSpPr>
          <p:spPr>
            <a:xfrm>
              <a:off x="5583360" y="6349020"/>
              <a:ext cx="1201602" cy="647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pasta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99929A0-9750-981F-1C9A-AF3C34B232CE}"/>
                </a:ext>
              </a:extLst>
            </p:cNvPr>
            <p:cNvSpPr txBox="1"/>
            <p:nvPr/>
          </p:nvSpPr>
          <p:spPr>
            <a:xfrm>
              <a:off x="6742636" y="6349020"/>
              <a:ext cx="1036469" cy="647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with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1FD521B-4B98-3E22-2CA3-FDDC72FEA1EE}"/>
                </a:ext>
              </a:extLst>
            </p:cNvPr>
            <p:cNvSpPr txBox="1"/>
            <p:nvPr/>
          </p:nvSpPr>
          <p:spPr>
            <a:xfrm>
              <a:off x="7638307" y="6349020"/>
              <a:ext cx="1398557" cy="647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capers</a:t>
              </a:r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86C0D4E4-D2FF-A7AF-D200-7A16E95A9904}"/>
                </a:ext>
              </a:extLst>
            </p:cNvPr>
            <p:cNvGrpSpPr/>
            <p:nvPr/>
          </p:nvGrpSpPr>
          <p:grpSpPr>
            <a:xfrm>
              <a:off x="766670" y="6267090"/>
              <a:ext cx="7603200" cy="77040"/>
              <a:chOff x="766670" y="6267090"/>
              <a:chExt cx="7603200" cy="77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44" name="Ink 143">
                    <a:extLst>
                      <a:ext uri="{FF2B5EF4-FFF2-40B4-BE49-F238E27FC236}">
                        <a16:creationId xmlns:a16="http://schemas.microsoft.com/office/drawing/2014/main" id="{36D5DD97-27A9-E1EA-3E71-B21EF60A0F24}"/>
                      </a:ext>
                    </a:extLst>
                  </p14:cNvPr>
                  <p14:cNvContentPartPr/>
                  <p14:nvPr/>
                </p14:nvContentPartPr>
                <p14:xfrm>
                  <a:off x="766670" y="6273930"/>
                  <a:ext cx="59400" cy="52200"/>
                </p14:xfrm>
              </p:contentPart>
            </mc:Choice>
            <mc:Fallback xmlns="">
              <p:pic>
                <p:nvPicPr>
                  <p:cNvPr id="4" name="Ink 3">
                    <a:extLst>
                      <a:ext uri="{FF2B5EF4-FFF2-40B4-BE49-F238E27FC236}">
                        <a16:creationId xmlns:a16="http://schemas.microsoft.com/office/drawing/2014/main" id="{EF464DC4-E0F0-E4E0-7B38-642454E756D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757670" y="6264992"/>
                    <a:ext cx="77040" cy="6971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BC1584A8-CC08-16B4-7EE8-D47616EA3859}"/>
                  </a:ext>
                </a:extLst>
              </p:cNvPr>
              <p:cNvGrpSpPr/>
              <p:nvPr/>
            </p:nvGrpSpPr>
            <p:grpSpPr>
              <a:xfrm>
                <a:off x="1834790" y="6267090"/>
                <a:ext cx="75600" cy="70920"/>
                <a:chOff x="1834790" y="6267090"/>
                <a:chExt cx="75600" cy="70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57" name="Ink 156">
                      <a:extLst>
                        <a:ext uri="{FF2B5EF4-FFF2-40B4-BE49-F238E27FC236}">
                          <a16:creationId xmlns:a16="http://schemas.microsoft.com/office/drawing/2014/main" id="{ADF7482A-3A3D-EB27-826D-0647310E50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34790" y="6267090"/>
                    <a:ext cx="75600" cy="70920"/>
                  </p14:xfrm>
                </p:contentPart>
              </mc:Choice>
              <mc:Fallback xmlns="">
                <p:pic>
                  <p:nvPicPr>
                    <p:cNvPr id="6" name="Ink 5">
                      <a:extLst>
                        <a:ext uri="{FF2B5EF4-FFF2-40B4-BE49-F238E27FC236}">
                          <a16:creationId xmlns:a16="http://schemas.microsoft.com/office/drawing/2014/main" id="{08504E7D-D499-8D9D-FA18-883E778D3344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1825790" y="6258135"/>
                      <a:ext cx="93240" cy="884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58" name="Ink 157">
                      <a:extLst>
                        <a:ext uri="{FF2B5EF4-FFF2-40B4-BE49-F238E27FC236}">
                          <a16:creationId xmlns:a16="http://schemas.microsoft.com/office/drawing/2014/main" id="{DBD5429B-1CE5-4132-9CC8-6F131746E4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842710" y="6296970"/>
                    <a:ext cx="50040" cy="40680"/>
                  </p14:xfrm>
                </p:contentPart>
              </mc:Choice>
              <mc:Fallback xmlns="">
                <p:pic>
                  <p:nvPicPr>
                    <p:cNvPr id="15" name="Ink 14">
                      <a:extLst>
                        <a:ext uri="{FF2B5EF4-FFF2-40B4-BE49-F238E27FC236}">
                          <a16:creationId xmlns:a16="http://schemas.microsoft.com/office/drawing/2014/main" id="{568991AE-AB9F-05F1-273D-E2EACB26C14D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1833710" y="6287970"/>
                      <a:ext cx="67680" cy="583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46" name="Ink 145">
                    <a:extLst>
                      <a:ext uri="{FF2B5EF4-FFF2-40B4-BE49-F238E27FC236}">
                        <a16:creationId xmlns:a16="http://schemas.microsoft.com/office/drawing/2014/main" id="{036181F1-C04C-7FD5-AC80-4A7AB4165001}"/>
                      </a:ext>
                    </a:extLst>
                  </p14:cNvPr>
                  <p14:cNvContentPartPr/>
                  <p14:nvPr/>
                </p14:nvContentPartPr>
                <p14:xfrm>
                  <a:off x="2913350" y="6278250"/>
                  <a:ext cx="81720" cy="6228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C799059-3C7C-DD1E-AD4B-60D61658358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904350" y="6269250"/>
                    <a:ext cx="99360" cy="799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8FBD9D8-D86F-BB49-156C-9DC580EEF2B6}"/>
                  </a:ext>
                </a:extLst>
              </p:cNvPr>
              <p:cNvGrpSpPr/>
              <p:nvPr/>
            </p:nvGrpSpPr>
            <p:grpSpPr>
              <a:xfrm>
                <a:off x="3994430" y="6279330"/>
                <a:ext cx="81000" cy="64080"/>
                <a:chOff x="3994430" y="6279330"/>
                <a:chExt cx="81000" cy="640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54" name="Ink 153">
                      <a:extLst>
                        <a:ext uri="{FF2B5EF4-FFF2-40B4-BE49-F238E27FC236}">
                          <a16:creationId xmlns:a16="http://schemas.microsoft.com/office/drawing/2014/main" id="{EDFBDE05-0FB1-46AC-7E1D-9E7240EB67D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94430" y="6279330"/>
                    <a:ext cx="81000" cy="64080"/>
                  </p14:xfrm>
                </p:contentPart>
              </mc:Choice>
              <mc:Fallback xmlns="">
                <p:pic>
                  <p:nvPicPr>
                    <p:cNvPr id="18" name="Ink 17">
                      <a:extLst>
                        <a:ext uri="{FF2B5EF4-FFF2-40B4-BE49-F238E27FC236}">
                          <a16:creationId xmlns:a16="http://schemas.microsoft.com/office/drawing/2014/main" id="{FFA535EE-A77A-7C8C-891F-DEC6E6E9E5C0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3985430" y="6270330"/>
                      <a:ext cx="98640" cy="81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155" name="Ink 154">
                      <a:extLst>
                        <a:ext uri="{FF2B5EF4-FFF2-40B4-BE49-F238E27FC236}">
                          <a16:creationId xmlns:a16="http://schemas.microsoft.com/office/drawing/2014/main" id="{741DA626-6C0E-9499-C3EE-E45ECF8B2CE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08470" y="6286170"/>
                    <a:ext cx="53640" cy="4464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6EC18BDC-6DB3-F81E-0654-2BFFC16D2515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999470" y="6277170"/>
                      <a:ext cx="71280" cy="62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156" name="Ink 155">
                      <a:extLst>
                        <a:ext uri="{FF2B5EF4-FFF2-40B4-BE49-F238E27FC236}">
                          <a16:creationId xmlns:a16="http://schemas.microsoft.com/office/drawing/2014/main" id="{C8299C22-BF24-6250-F945-B3F64A5A3D0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06310" y="6309210"/>
                    <a:ext cx="56880" cy="28080"/>
                  </p14:xfrm>
                </p:contentPart>
              </mc:Choice>
              <mc:Fallback xmlns="">
                <p:pic>
                  <p:nvPicPr>
                    <p:cNvPr id="21" name="Ink 20">
                      <a:extLst>
                        <a:ext uri="{FF2B5EF4-FFF2-40B4-BE49-F238E27FC236}">
                          <a16:creationId xmlns:a16="http://schemas.microsoft.com/office/drawing/2014/main" id="{9C9E129D-00A6-41D5-CBD5-9EBB8F9C9F23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3997310" y="6300210"/>
                      <a:ext cx="74520" cy="457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48" name="Ink 147">
                    <a:extLst>
                      <a:ext uri="{FF2B5EF4-FFF2-40B4-BE49-F238E27FC236}">
                        <a16:creationId xmlns:a16="http://schemas.microsoft.com/office/drawing/2014/main" id="{D3248210-C07E-4B96-50F5-1C9E8EEA062C}"/>
                      </a:ext>
                    </a:extLst>
                  </p14:cNvPr>
                  <p14:cNvContentPartPr/>
                  <p14:nvPr/>
                </p14:nvContentPartPr>
                <p14:xfrm>
                  <a:off x="5065790" y="6279690"/>
                  <a:ext cx="77760" cy="597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2EE0C283-24FB-A6F1-4BAE-61145D73C868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056790" y="6270690"/>
                    <a:ext cx="95400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49" name="Ink 148">
                    <a:extLst>
                      <a:ext uri="{FF2B5EF4-FFF2-40B4-BE49-F238E27FC236}">
                        <a16:creationId xmlns:a16="http://schemas.microsoft.com/office/drawing/2014/main" id="{ED9D8645-5360-8191-7377-206C93184D2D}"/>
                      </a:ext>
                    </a:extLst>
                  </p14:cNvPr>
                  <p14:cNvContentPartPr/>
                  <p14:nvPr/>
                </p14:nvContentPartPr>
                <p14:xfrm>
                  <a:off x="5079830" y="6317850"/>
                  <a:ext cx="39960" cy="26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0DD23AF-165C-C310-977E-F7F4108C9D2E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5070910" y="6308972"/>
                    <a:ext cx="57443" cy="436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50" name="Ink 149">
                    <a:extLst>
                      <a:ext uri="{FF2B5EF4-FFF2-40B4-BE49-F238E27FC236}">
                        <a16:creationId xmlns:a16="http://schemas.microsoft.com/office/drawing/2014/main" id="{37D135A1-D910-FDCA-A680-EDBCCA5FA0CA}"/>
                      </a:ext>
                    </a:extLst>
                  </p14:cNvPr>
                  <p14:cNvContentPartPr/>
                  <p14:nvPr/>
                </p14:nvContentPartPr>
                <p14:xfrm>
                  <a:off x="5096030" y="6317850"/>
                  <a:ext cx="36000" cy="20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6694E1BA-000B-4DEA-08A5-A13B833A8712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087030" y="6309008"/>
                    <a:ext cx="53640" cy="374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51" name="Ink 150">
                    <a:extLst>
                      <a:ext uri="{FF2B5EF4-FFF2-40B4-BE49-F238E27FC236}">
                        <a16:creationId xmlns:a16="http://schemas.microsoft.com/office/drawing/2014/main" id="{31EDD067-92E6-7893-9738-1C884818A2CE}"/>
                      </a:ext>
                    </a:extLst>
                  </p14:cNvPr>
                  <p14:cNvContentPartPr/>
                  <p14:nvPr/>
                </p14:nvContentPartPr>
                <p14:xfrm>
                  <a:off x="6157670" y="6279690"/>
                  <a:ext cx="65520" cy="5292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3DD017A3-FD5B-C203-4FB7-2F36ACE4C351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148719" y="6270690"/>
                    <a:ext cx="83064" cy="7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52" name="Ink 151">
                    <a:extLst>
                      <a:ext uri="{FF2B5EF4-FFF2-40B4-BE49-F238E27FC236}">
                        <a16:creationId xmlns:a16="http://schemas.microsoft.com/office/drawing/2014/main" id="{CC9BC11D-0592-0976-19B5-A3DE647EEB87}"/>
                      </a:ext>
                    </a:extLst>
                  </p14:cNvPr>
                  <p14:cNvContentPartPr/>
                  <p14:nvPr/>
                </p14:nvContentPartPr>
                <p14:xfrm>
                  <a:off x="7224710" y="6285450"/>
                  <a:ext cx="66240" cy="525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97C7E42F-63E0-E464-43A6-97A6D7ADEDE6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215710" y="6276450"/>
                    <a:ext cx="83880" cy="70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53" name="Ink 152">
                    <a:extLst>
                      <a:ext uri="{FF2B5EF4-FFF2-40B4-BE49-F238E27FC236}">
                        <a16:creationId xmlns:a16="http://schemas.microsoft.com/office/drawing/2014/main" id="{023420B3-22C8-14B7-2F83-E5DF662AB828}"/>
                      </a:ext>
                    </a:extLst>
                  </p14:cNvPr>
                  <p14:cNvContentPartPr/>
                  <p14:nvPr/>
                </p14:nvContentPartPr>
                <p14:xfrm>
                  <a:off x="8293910" y="6280770"/>
                  <a:ext cx="75960" cy="568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2898E85D-0D5B-C4D0-4F23-637E4CC87AD7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8284910" y="6271713"/>
                    <a:ext cx="93600" cy="74632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FCB7076D-E924-68E8-3C8D-1948E4E526DB}"/>
                </a:ext>
              </a:extLst>
            </p:cNvPr>
            <p:cNvGrpSpPr/>
            <p:nvPr/>
          </p:nvGrpSpPr>
          <p:grpSpPr>
            <a:xfrm>
              <a:off x="1936310" y="5732850"/>
              <a:ext cx="969840" cy="537480"/>
              <a:chOff x="1936310" y="5732850"/>
              <a:chExt cx="969840" cy="537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C4D05E09-EC2E-3F94-82A8-6D9BCE000491}"/>
                      </a:ext>
                    </a:extLst>
                  </p14:cNvPr>
                  <p14:cNvContentPartPr/>
                  <p14:nvPr/>
                </p14:nvContentPartPr>
                <p14:xfrm>
                  <a:off x="2381630" y="5732850"/>
                  <a:ext cx="69120" cy="6732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4366409-4E86-A20C-0350-3A572D7FDB9B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2372630" y="5723850"/>
                    <a:ext cx="86760" cy="8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F00AC2D5-20BD-E845-A849-F50998F1032F}"/>
                      </a:ext>
                    </a:extLst>
                  </p14:cNvPr>
                  <p14:cNvContentPartPr/>
                  <p14:nvPr/>
                </p14:nvContentPartPr>
                <p14:xfrm>
                  <a:off x="1936310" y="5841210"/>
                  <a:ext cx="475560" cy="4262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CDCA7C0D-EDF4-2291-D45E-C66978BCD1F7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927303" y="5832210"/>
                    <a:ext cx="493213" cy="44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DDFA0B9C-D329-2F9A-CC6A-E8910891EA46}"/>
                      </a:ext>
                    </a:extLst>
                  </p14:cNvPr>
                  <p14:cNvContentPartPr/>
                  <p14:nvPr/>
                </p14:nvContentPartPr>
                <p14:xfrm>
                  <a:off x="2352470" y="5826450"/>
                  <a:ext cx="135720" cy="53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4F6FA69-A293-26C5-58A4-B0477D685B33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2343470" y="5817450"/>
                    <a:ext cx="153360" cy="7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E07F1315-79D1-63CA-B2A7-48D3BA512DD0}"/>
                      </a:ext>
                    </a:extLst>
                  </p14:cNvPr>
                  <p14:cNvContentPartPr/>
                  <p14:nvPr/>
                </p14:nvContentPartPr>
                <p14:xfrm>
                  <a:off x="2393510" y="5924370"/>
                  <a:ext cx="512640" cy="3459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0F76EF0-DB79-BB2B-8FC0-6EB631E16D1F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2384510" y="5915370"/>
                    <a:ext cx="530280" cy="363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E96835BC-CCBB-E3FD-CA47-789DF6703C38}"/>
                </a:ext>
              </a:extLst>
            </p:cNvPr>
            <p:cNvGrpSpPr/>
            <p:nvPr/>
          </p:nvGrpSpPr>
          <p:grpSpPr>
            <a:xfrm>
              <a:off x="3003350" y="5734290"/>
              <a:ext cx="987480" cy="565920"/>
              <a:chOff x="3003350" y="5734290"/>
              <a:chExt cx="987480" cy="565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9AB2F958-056F-BB72-73FD-1301E2B3139D}"/>
                      </a:ext>
                    </a:extLst>
                  </p14:cNvPr>
                  <p14:cNvContentPartPr/>
                  <p14:nvPr/>
                </p14:nvContentPartPr>
                <p14:xfrm>
                  <a:off x="3456950" y="5734290"/>
                  <a:ext cx="74880" cy="630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34EEA83E-72B2-883E-175E-7DCA6C69202F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3447950" y="5725341"/>
                    <a:ext cx="92520" cy="805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0DD2E079-3AE8-84BA-3AC3-30CB19ADCD6D}"/>
                      </a:ext>
                    </a:extLst>
                  </p14:cNvPr>
                  <p14:cNvContentPartPr/>
                  <p14:nvPr/>
                </p14:nvContentPartPr>
                <p14:xfrm>
                  <a:off x="3003350" y="5852370"/>
                  <a:ext cx="480600" cy="427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25AD657D-8B0E-50B1-DE17-BBA3F68015CB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994357" y="5843370"/>
                    <a:ext cx="498227" cy="445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27EECEAC-993A-3059-2770-3804C7CF62BD}"/>
                      </a:ext>
                    </a:extLst>
                  </p14:cNvPr>
                  <p14:cNvContentPartPr/>
                  <p14:nvPr/>
                </p14:nvContentPartPr>
                <p14:xfrm>
                  <a:off x="3409430" y="5849490"/>
                  <a:ext cx="135720" cy="561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556CCF67-5670-43A7-6EBA-E1355473BD46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3400430" y="5840490"/>
                    <a:ext cx="153360" cy="7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68" name="Ink 167">
                    <a:extLst>
                      <a:ext uri="{FF2B5EF4-FFF2-40B4-BE49-F238E27FC236}">
                        <a16:creationId xmlns:a16="http://schemas.microsoft.com/office/drawing/2014/main" id="{6B5CC381-1172-F06A-21FB-3AF6FC394620}"/>
                      </a:ext>
                    </a:extLst>
                  </p14:cNvPr>
                  <p14:cNvContentPartPr/>
                  <p14:nvPr/>
                </p14:nvContentPartPr>
                <p14:xfrm>
                  <a:off x="3473150" y="5924010"/>
                  <a:ext cx="517680" cy="3762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C8F138F4-FA66-C341-6681-38D66D51BF1C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3464150" y="5915010"/>
                    <a:ext cx="535320" cy="393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1AFC5CDB-9BF3-82F7-8048-249A90B5DBC9}"/>
                </a:ext>
              </a:extLst>
            </p:cNvPr>
            <p:cNvGrpSpPr/>
            <p:nvPr/>
          </p:nvGrpSpPr>
          <p:grpSpPr>
            <a:xfrm>
              <a:off x="1879430" y="5192980"/>
              <a:ext cx="1548720" cy="1049040"/>
              <a:chOff x="1879430" y="5192980"/>
              <a:chExt cx="1548720" cy="1049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6C2883D3-CF45-6409-98C9-13C8C8CD4383}"/>
                      </a:ext>
                    </a:extLst>
                  </p14:cNvPr>
                  <p14:cNvContentPartPr/>
                  <p14:nvPr/>
                </p14:nvContentPartPr>
                <p14:xfrm>
                  <a:off x="2876270" y="5291490"/>
                  <a:ext cx="137880" cy="5544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607A2316-6C6E-6C6E-1E2A-8C007E01B57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867246" y="5282490"/>
                    <a:ext cx="155566" cy="7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71" name="Ink 170">
                    <a:extLst>
                      <a:ext uri="{FF2B5EF4-FFF2-40B4-BE49-F238E27FC236}">
                        <a16:creationId xmlns:a16="http://schemas.microsoft.com/office/drawing/2014/main" id="{FDDDCAC5-79D7-F155-8714-50C739411E42}"/>
                      </a:ext>
                    </a:extLst>
                  </p14:cNvPr>
                  <p14:cNvContentPartPr/>
                  <p14:nvPr/>
                </p14:nvContentPartPr>
                <p14:xfrm>
                  <a:off x="2914070" y="5192980"/>
                  <a:ext cx="77760" cy="691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0046BE26-DEA5-D645-DCC4-79567C303677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2905070" y="5183980"/>
                    <a:ext cx="95400" cy="8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172" name="Ink 171">
                    <a:extLst>
                      <a:ext uri="{FF2B5EF4-FFF2-40B4-BE49-F238E27FC236}">
                        <a16:creationId xmlns:a16="http://schemas.microsoft.com/office/drawing/2014/main" id="{7D8D5819-C661-29E0-6A39-A26B01E7BAC1}"/>
                      </a:ext>
                    </a:extLst>
                  </p14:cNvPr>
                  <p14:cNvContentPartPr/>
                  <p14:nvPr/>
                </p14:nvContentPartPr>
                <p14:xfrm>
                  <a:off x="1879430" y="5300260"/>
                  <a:ext cx="1063440" cy="9417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2C8541AB-85C5-487B-A7C0-A56FDEC5BF3A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870430" y="5291263"/>
                    <a:ext cx="1081080" cy="95939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73" name="Ink 172">
                    <a:extLst>
                      <a:ext uri="{FF2B5EF4-FFF2-40B4-BE49-F238E27FC236}">
                        <a16:creationId xmlns:a16="http://schemas.microsoft.com/office/drawing/2014/main" id="{A3E95258-FB1B-DB72-3FBE-5C8A4C8838BD}"/>
                      </a:ext>
                    </a:extLst>
                  </p14:cNvPr>
                  <p14:cNvContentPartPr/>
                  <p14:nvPr/>
                </p14:nvContentPartPr>
                <p14:xfrm>
                  <a:off x="2920550" y="5410060"/>
                  <a:ext cx="507600" cy="34992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9ABE925E-64C8-F999-622C-B40BACC1F3D9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2911544" y="5401060"/>
                    <a:ext cx="525253" cy="367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0799C2E4-533A-AD9A-71D9-4A10C47E2957}"/>
                </a:ext>
              </a:extLst>
            </p:cNvPr>
            <p:cNvGrpSpPr/>
            <p:nvPr/>
          </p:nvGrpSpPr>
          <p:grpSpPr>
            <a:xfrm>
              <a:off x="5155790" y="5738610"/>
              <a:ext cx="1007280" cy="547920"/>
              <a:chOff x="5155790" y="5738610"/>
              <a:chExt cx="1007280" cy="54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175" name="Ink 174">
                    <a:extLst>
                      <a:ext uri="{FF2B5EF4-FFF2-40B4-BE49-F238E27FC236}">
                        <a16:creationId xmlns:a16="http://schemas.microsoft.com/office/drawing/2014/main" id="{D94A8CF9-C177-E143-2024-50A47AD204A8}"/>
                      </a:ext>
                    </a:extLst>
                  </p14:cNvPr>
                  <p14:cNvContentPartPr/>
                  <p14:nvPr/>
                </p14:nvContentPartPr>
                <p14:xfrm>
                  <a:off x="5155790" y="5851290"/>
                  <a:ext cx="480960" cy="435240"/>
                </p14:xfrm>
              </p:contentPart>
            </mc:Choice>
            <mc:Fallback xmlns="">
              <p:pic>
                <p:nvPicPr>
                  <p:cNvPr id="66" name="Ink 65">
                    <a:extLst>
                      <a:ext uri="{FF2B5EF4-FFF2-40B4-BE49-F238E27FC236}">
                        <a16:creationId xmlns:a16="http://schemas.microsoft.com/office/drawing/2014/main" id="{9DC4B7DA-7B65-1B6D-42A1-67C1E1FF4C09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5146783" y="5842297"/>
                    <a:ext cx="498613" cy="452865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2BCC8105-4422-8304-5EFF-D9B688BB03A5}"/>
                  </a:ext>
                </a:extLst>
              </p:cNvPr>
              <p:cNvGrpSpPr/>
              <p:nvPr/>
            </p:nvGrpSpPr>
            <p:grpSpPr>
              <a:xfrm>
                <a:off x="5584190" y="5738610"/>
                <a:ext cx="578880" cy="526320"/>
                <a:chOff x="5584190" y="5738610"/>
                <a:chExt cx="578880" cy="5263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9">
                  <p14:nvContentPartPr>
                    <p14:cNvPr id="177" name="Ink 176">
                      <a:extLst>
                        <a:ext uri="{FF2B5EF4-FFF2-40B4-BE49-F238E27FC236}">
                          <a16:creationId xmlns:a16="http://schemas.microsoft.com/office/drawing/2014/main" id="{2E2DF3D5-C1EE-F372-E3E7-B13422E4006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19110" y="5738610"/>
                    <a:ext cx="65880" cy="59040"/>
                  </p14:xfrm>
                </p:contentPart>
              </mc:Choice>
              <mc:Fallback xmlns="">
                <p:pic>
                  <p:nvPicPr>
                    <p:cNvPr id="70" name="Ink 69">
                      <a:extLst>
                        <a:ext uri="{FF2B5EF4-FFF2-40B4-BE49-F238E27FC236}">
                          <a16:creationId xmlns:a16="http://schemas.microsoft.com/office/drawing/2014/main" id="{132540A8-8CAB-2864-2B6A-53170E5BC03C}"/>
                        </a:ext>
                      </a:extLst>
                    </p:cNvPr>
                    <p:cNvPicPr/>
                    <p:nvPr/>
                  </p:nvPicPr>
                  <p:blipFill>
                    <a:blip r:embed="rId60"/>
                    <a:stretch>
                      <a:fillRect/>
                    </a:stretch>
                  </p:blipFill>
                  <p:spPr>
                    <a:xfrm>
                      <a:off x="5610110" y="5729610"/>
                      <a:ext cx="83520" cy="766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178" name="Ink 177">
                      <a:extLst>
                        <a:ext uri="{FF2B5EF4-FFF2-40B4-BE49-F238E27FC236}">
                          <a16:creationId xmlns:a16="http://schemas.microsoft.com/office/drawing/2014/main" id="{F749535D-4A4E-B0FB-2A37-C6D3E40960F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84190" y="5843730"/>
                    <a:ext cx="115200" cy="44280"/>
                  </p14:xfrm>
                </p:contentPart>
              </mc:Choice>
              <mc:Fallback xmlns="">
                <p:pic>
                  <p:nvPicPr>
                    <p:cNvPr id="71" name="Ink 70">
                      <a:extLst>
                        <a:ext uri="{FF2B5EF4-FFF2-40B4-BE49-F238E27FC236}">
                          <a16:creationId xmlns:a16="http://schemas.microsoft.com/office/drawing/2014/main" id="{54E47166-02E5-7DDF-83B8-EA8D5E59E263}"/>
                        </a:ext>
                      </a:extLst>
                    </p:cNvPr>
                    <p:cNvPicPr/>
                    <p:nvPr/>
                  </p:nvPicPr>
                  <p:blipFill>
                    <a:blip r:embed="rId62"/>
                    <a:stretch>
                      <a:fillRect/>
                    </a:stretch>
                  </p:blipFill>
                  <p:spPr>
                    <a:xfrm>
                      <a:off x="5575190" y="5834730"/>
                      <a:ext cx="132840" cy="61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179" name="Ink 178">
                      <a:extLst>
                        <a:ext uri="{FF2B5EF4-FFF2-40B4-BE49-F238E27FC236}">
                          <a16:creationId xmlns:a16="http://schemas.microsoft.com/office/drawing/2014/main" id="{27FAF427-AAC3-FCE4-32AA-844D0CB776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06870" y="5962170"/>
                    <a:ext cx="556200" cy="302760"/>
                  </p14:xfrm>
                </p:contentPart>
              </mc:Choice>
              <mc:Fallback xmlns="">
                <p:pic>
                  <p:nvPicPr>
                    <p:cNvPr id="72" name="Ink 71">
                      <a:extLst>
                        <a:ext uri="{FF2B5EF4-FFF2-40B4-BE49-F238E27FC236}">
                          <a16:creationId xmlns:a16="http://schemas.microsoft.com/office/drawing/2014/main" id="{6942BBB1-2A95-4E40-E374-8A734AC772EC}"/>
                        </a:ext>
                      </a:extLst>
                    </p:cNvPr>
                    <p:cNvPicPr/>
                    <p:nvPr/>
                  </p:nvPicPr>
                  <p:blipFill>
                    <a:blip r:embed="rId64"/>
                    <a:stretch>
                      <a:fillRect/>
                    </a:stretch>
                  </p:blipFill>
                  <p:spPr>
                    <a:xfrm>
                      <a:off x="5597870" y="5953170"/>
                      <a:ext cx="573840" cy="3204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970C574F-E249-75A1-C513-AF08C30BF62A}"/>
                </a:ext>
              </a:extLst>
            </p:cNvPr>
            <p:cNvGrpSpPr/>
            <p:nvPr/>
          </p:nvGrpSpPr>
          <p:grpSpPr>
            <a:xfrm>
              <a:off x="7314710" y="5734290"/>
              <a:ext cx="985320" cy="552240"/>
              <a:chOff x="7314710" y="5734290"/>
              <a:chExt cx="985320" cy="55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401090E1-E801-92AE-1C5E-D8FAC1D68DC6}"/>
                      </a:ext>
                    </a:extLst>
                  </p14:cNvPr>
                  <p14:cNvContentPartPr/>
                  <p14:nvPr/>
                </p14:nvContentPartPr>
                <p14:xfrm>
                  <a:off x="7766510" y="5734290"/>
                  <a:ext cx="76320" cy="61560"/>
                </p14:xfrm>
              </p:contentPart>
            </mc:Choice>
            <mc:Fallback xmlns="">
              <p:pic>
                <p:nvPicPr>
                  <p:cNvPr id="74" name="Ink 73">
                    <a:extLst>
                      <a:ext uri="{FF2B5EF4-FFF2-40B4-BE49-F238E27FC236}">
                        <a16:creationId xmlns:a16="http://schemas.microsoft.com/office/drawing/2014/main" id="{5082ED0C-18BC-93CF-D4B5-A6A68261FA7E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7757552" y="5725290"/>
                    <a:ext cx="93877" cy="792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DA56F202-4465-C28A-AC8A-3E7624D7AE9E}"/>
                  </a:ext>
                </a:extLst>
              </p:cNvPr>
              <p:cNvGrpSpPr/>
              <p:nvPr/>
            </p:nvGrpSpPr>
            <p:grpSpPr>
              <a:xfrm>
                <a:off x="7314710" y="5845170"/>
                <a:ext cx="985320" cy="441360"/>
                <a:chOff x="7314710" y="5845170"/>
                <a:chExt cx="985320" cy="441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7">
                  <p14:nvContentPartPr>
                    <p14:cNvPr id="183" name="Ink 182">
                      <a:extLst>
                        <a:ext uri="{FF2B5EF4-FFF2-40B4-BE49-F238E27FC236}">
                          <a16:creationId xmlns:a16="http://schemas.microsoft.com/office/drawing/2014/main" id="{B2636064-CE9C-8C07-4F2C-5A5A4BB5AF6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14710" y="5845170"/>
                    <a:ext cx="490680" cy="441360"/>
                  </p14:xfrm>
                </p:contentPart>
              </mc:Choice>
              <mc:Fallback xmlns="">
                <p:pic>
                  <p:nvPicPr>
                    <p:cNvPr id="75" name="Ink 74">
                      <a:extLst>
                        <a:ext uri="{FF2B5EF4-FFF2-40B4-BE49-F238E27FC236}">
                          <a16:creationId xmlns:a16="http://schemas.microsoft.com/office/drawing/2014/main" id="{084EBB47-3741-8E38-2BF8-CC2E6B3175DF}"/>
                        </a:ext>
                      </a:extLst>
                    </p:cNvPr>
                    <p:cNvPicPr/>
                    <p:nvPr/>
                  </p:nvPicPr>
                  <p:blipFill>
                    <a:blip r:embed="rId68"/>
                    <a:stretch>
                      <a:fillRect/>
                    </a:stretch>
                  </p:blipFill>
                  <p:spPr>
                    <a:xfrm>
                      <a:off x="7305710" y="5836177"/>
                      <a:ext cx="508320" cy="4589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9">
                  <p14:nvContentPartPr>
                    <p14:cNvPr id="184" name="Ink 183">
                      <a:extLst>
                        <a:ext uri="{FF2B5EF4-FFF2-40B4-BE49-F238E27FC236}">
                          <a16:creationId xmlns:a16="http://schemas.microsoft.com/office/drawing/2014/main" id="{B2CC2B80-E5FE-88D2-5A3C-D22B2CA09DB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40230" y="5848770"/>
                    <a:ext cx="117720" cy="37800"/>
                  </p14:xfrm>
                </p:contentPart>
              </mc:Choice>
              <mc:Fallback xmlns="">
                <p:pic>
                  <p:nvPicPr>
                    <p:cNvPr id="76" name="Ink 75">
                      <a:extLst>
                        <a:ext uri="{FF2B5EF4-FFF2-40B4-BE49-F238E27FC236}">
                          <a16:creationId xmlns:a16="http://schemas.microsoft.com/office/drawing/2014/main" id="{A303CA3D-4815-423C-8D95-280819609A2D}"/>
                        </a:ext>
                      </a:extLst>
                    </p:cNvPr>
                    <p:cNvPicPr/>
                    <p:nvPr/>
                  </p:nvPicPr>
                  <p:blipFill>
                    <a:blip r:embed="rId70"/>
                    <a:stretch>
                      <a:fillRect/>
                    </a:stretch>
                  </p:blipFill>
                  <p:spPr>
                    <a:xfrm>
                      <a:off x="7731230" y="5839770"/>
                      <a:ext cx="135360" cy="55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1">
                  <p14:nvContentPartPr>
                    <p14:cNvPr id="185" name="Ink 184">
                      <a:extLst>
                        <a:ext uri="{FF2B5EF4-FFF2-40B4-BE49-F238E27FC236}">
                          <a16:creationId xmlns:a16="http://schemas.microsoft.com/office/drawing/2014/main" id="{B48C61B8-5BB3-4511-1066-2009BD8BA3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03590" y="5924370"/>
                    <a:ext cx="496440" cy="342360"/>
                  </p14:xfrm>
                </p:contentPart>
              </mc:Choice>
              <mc:Fallback xmlns="">
                <p:pic>
                  <p:nvPicPr>
                    <p:cNvPr id="78" name="Ink 77">
                      <a:extLst>
                        <a:ext uri="{FF2B5EF4-FFF2-40B4-BE49-F238E27FC236}">
                          <a16:creationId xmlns:a16="http://schemas.microsoft.com/office/drawing/2014/main" id="{95DC2639-4AE5-55AB-18B3-27CC9D9EDAB3}"/>
                        </a:ext>
                      </a:extLst>
                    </p:cNvPr>
                    <p:cNvPicPr/>
                    <p:nvPr/>
                  </p:nvPicPr>
                  <p:blipFill>
                    <a:blip r:embed="rId72"/>
                    <a:stretch>
                      <a:fillRect/>
                    </a:stretch>
                  </p:blipFill>
                  <p:spPr>
                    <a:xfrm>
                      <a:off x="7794597" y="5915370"/>
                      <a:ext cx="514067" cy="3600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BE315213-6A5D-3C37-CD08-A0F33D75F459}"/>
                </a:ext>
              </a:extLst>
            </p:cNvPr>
            <p:cNvGrpSpPr/>
            <p:nvPr/>
          </p:nvGrpSpPr>
          <p:grpSpPr>
            <a:xfrm>
              <a:off x="6248030" y="5197890"/>
              <a:ext cx="1510920" cy="1088640"/>
              <a:chOff x="6248030" y="5197890"/>
              <a:chExt cx="1510920" cy="1088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B3255DF8-800C-68F3-3875-93D6FFD844D4}"/>
                      </a:ext>
                    </a:extLst>
                  </p14:cNvPr>
                  <p14:cNvContentPartPr/>
                  <p14:nvPr/>
                </p14:nvContentPartPr>
                <p14:xfrm>
                  <a:off x="7225070" y="5197890"/>
                  <a:ext cx="75240" cy="68400"/>
                </p14:xfrm>
              </p:contentPart>
            </mc:Choice>
            <mc:Fallback xmlns="">
              <p:pic>
                <p:nvPicPr>
                  <p:cNvPr id="82" name="Ink 81">
                    <a:extLst>
                      <a:ext uri="{FF2B5EF4-FFF2-40B4-BE49-F238E27FC236}">
                        <a16:creationId xmlns:a16="http://schemas.microsoft.com/office/drawing/2014/main" id="{251E5C4A-7698-8148-7DFA-4DE33EA4ACC1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7216027" y="5188890"/>
                    <a:ext cx="92965" cy="8604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42A99D79-F0D6-BDF6-6BA1-D976BAB87D6A}"/>
                  </a:ext>
                </a:extLst>
              </p:cNvPr>
              <p:cNvGrpSpPr/>
              <p:nvPr/>
            </p:nvGrpSpPr>
            <p:grpSpPr>
              <a:xfrm>
                <a:off x="6248030" y="5297610"/>
                <a:ext cx="1510920" cy="988920"/>
                <a:chOff x="6248030" y="5297610"/>
                <a:chExt cx="1510920" cy="9889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189" name="Ink 188">
                      <a:extLst>
                        <a:ext uri="{FF2B5EF4-FFF2-40B4-BE49-F238E27FC236}">
                          <a16:creationId xmlns:a16="http://schemas.microsoft.com/office/drawing/2014/main" id="{2DC184CF-CE1A-FE0F-CCD8-0CB6C76F2A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248030" y="5335770"/>
                    <a:ext cx="1017000" cy="950760"/>
                  </p14:xfrm>
                </p:contentPart>
              </mc:Choice>
              <mc:Fallback xmlns="">
                <p:pic>
                  <p:nvPicPr>
                    <p:cNvPr id="83" name="Ink 82">
                      <a:extLst>
                        <a:ext uri="{FF2B5EF4-FFF2-40B4-BE49-F238E27FC236}">
                          <a16:creationId xmlns:a16="http://schemas.microsoft.com/office/drawing/2014/main" id="{FD4C5A41-5619-6E15-F61A-B2183FD37A1B}"/>
                        </a:ext>
                      </a:extLst>
                    </p:cNvPr>
                    <p:cNvPicPr/>
                    <p:nvPr/>
                  </p:nvPicPr>
                  <p:blipFill>
                    <a:blip r:embed="rId76"/>
                    <a:stretch>
                      <a:fillRect/>
                    </a:stretch>
                  </p:blipFill>
                  <p:spPr>
                    <a:xfrm>
                      <a:off x="6239027" y="5326770"/>
                      <a:ext cx="1034646" cy="9684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190" name="Ink 189">
                      <a:extLst>
                        <a:ext uri="{FF2B5EF4-FFF2-40B4-BE49-F238E27FC236}">
                          <a16:creationId xmlns:a16="http://schemas.microsoft.com/office/drawing/2014/main" id="{C957ACE5-49D3-A30D-EEDC-3A891BAE540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18230" y="5297610"/>
                    <a:ext cx="117720" cy="55800"/>
                  </p14:xfrm>
                </p:contentPart>
              </mc:Choice>
              <mc:Fallback xmlns="">
                <p:pic>
                  <p:nvPicPr>
                    <p:cNvPr id="84" name="Ink 83">
                      <a:extLst>
                        <a:ext uri="{FF2B5EF4-FFF2-40B4-BE49-F238E27FC236}">
                          <a16:creationId xmlns:a16="http://schemas.microsoft.com/office/drawing/2014/main" id="{1A3D4835-BCEB-65D0-9671-AA255FA98328}"/>
                        </a:ext>
                      </a:extLst>
                    </p:cNvPr>
                    <p:cNvPicPr/>
                    <p:nvPr/>
                  </p:nvPicPr>
                  <p:blipFill>
                    <a:blip r:embed="rId78"/>
                    <a:stretch>
                      <a:fillRect/>
                    </a:stretch>
                  </p:blipFill>
                  <p:spPr>
                    <a:xfrm>
                      <a:off x="7209202" y="5288610"/>
                      <a:ext cx="135414" cy="734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191" name="Ink 190">
                      <a:extLst>
                        <a:ext uri="{FF2B5EF4-FFF2-40B4-BE49-F238E27FC236}">
                          <a16:creationId xmlns:a16="http://schemas.microsoft.com/office/drawing/2014/main" id="{53C8F1AA-50F1-F665-3FF4-93555FA87B0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44870" y="5429010"/>
                    <a:ext cx="514080" cy="286560"/>
                  </p14:xfrm>
                </p:contentPart>
              </mc:Choice>
              <mc:Fallback xmlns="">
                <p:pic>
                  <p:nvPicPr>
                    <p:cNvPr id="86" name="Ink 85">
                      <a:extLst>
                        <a:ext uri="{FF2B5EF4-FFF2-40B4-BE49-F238E27FC236}">
                          <a16:creationId xmlns:a16="http://schemas.microsoft.com/office/drawing/2014/main" id="{BFE92089-1A43-F520-E1FC-215ED77618D5}"/>
                        </a:ext>
                      </a:extLst>
                    </p:cNvPr>
                    <p:cNvPicPr/>
                    <p:nvPr/>
                  </p:nvPicPr>
                  <p:blipFill>
                    <a:blip r:embed="rId80"/>
                    <a:stretch>
                      <a:fillRect/>
                    </a:stretch>
                  </p:blipFill>
                  <p:spPr>
                    <a:xfrm>
                      <a:off x="7235870" y="5420010"/>
                      <a:ext cx="531720" cy="3042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C28A5925-1B3B-9B9A-51DD-FBCAD3547872}"/>
                </a:ext>
              </a:extLst>
            </p:cNvPr>
            <p:cNvGrpSpPr/>
            <p:nvPr/>
          </p:nvGrpSpPr>
          <p:grpSpPr>
            <a:xfrm>
              <a:off x="4095590" y="5194650"/>
              <a:ext cx="1501920" cy="1072800"/>
              <a:chOff x="4095590" y="5194650"/>
              <a:chExt cx="1501920" cy="1072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C3F4B5C6-31DA-581D-1069-B3A9C16167EA}"/>
                      </a:ext>
                    </a:extLst>
                  </p14:cNvPr>
                  <p14:cNvContentPartPr/>
                  <p14:nvPr/>
                </p14:nvContentPartPr>
                <p14:xfrm>
                  <a:off x="5077310" y="5194650"/>
                  <a:ext cx="73080" cy="65520"/>
                </p14:xfrm>
              </p:contentPart>
            </mc:Choice>
            <mc:Fallback xmlns="">
              <p:pic>
                <p:nvPicPr>
                  <p:cNvPr id="88" name="Ink 87">
                    <a:extLst>
                      <a:ext uri="{FF2B5EF4-FFF2-40B4-BE49-F238E27FC236}">
                        <a16:creationId xmlns:a16="http://schemas.microsoft.com/office/drawing/2014/main" id="{A89D2A0A-885B-2609-FCD4-1768FB1A11BF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5068310" y="5185650"/>
                    <a:ext cx="90720" cy="831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8496405C-9CD7-1685-A934-7B5E52115C6D}"/>
                  </a:ext>
                </a:extLst>
              </p:cNvPr>
              <p:cNvGrpSpPr/>
              <p:nvPr/>
            </p:nvGrpSpPr>
            <p:grpSpPr>
              <a:xfrm>
                <a:off x="4095590" y="5299770"/>
                <a:ext cx="1501920" cy="967680"/>
                <a:chOff x="4095590" y="5299770"/>
                <a:chExt cx="1501920" cy="9676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83">
                  <p14:nvContentPartPr>
                    <p14:cNvPr id="195" name="Ink 194">
                      <a:extLst>
                        <a:ext uri="{FF2B5EF4-FFF2-40B4-BE49-F238E27FC236}">
                          <a16:creationId xmlns:a16="http://schemas.microsoft.com/office/drawing/2014/main" id="{AE078378-C82D-50A8-5410-E9AC4EBB1B0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095590" y="5310930"/>
                    <a:ext cx="997560" cy="956520"/>
                  </p14:xfrm>
                </p:contentPart>
              </mc:Choice>
              <mc:Fallback xmlns="">
                <p:pic>
                  <p:nvPicPr>
                    <p:cNvPr id="90" name="Ink 89">
                      <a:extLst>
                        <a:ext uri="{FF2B5EF4-FFF2-40B4-BE49-F238E27FC236}">
                          <a16:creationId xmlns:a16="http://schemas.microsoft.com/office/drawing/2014/main" id="{A055D1AD-5A80-CA89-277E-F7372E1EEAB4}"/>
                        </a:ext>
                      </a:extLst>
                    </p:cNvPr>
                    <p:cNvPicPr/>
                    <p:nvPr/>
                  </p:nvPicPr>
                  <p:blipFill>
                    <a:blip r:embed="rId84"/>
                    <a:stretch>
                      <a:fillRect/>
                    </a:stretch>
                  </p:blipFill>
                  <p:spPr>
                    <a:xfrm>
                      <a:off x="4086593" y="5301930"/>
                      <a:ext cx="1015194" cy="974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5">
                  <p14:nvContentPartPr>
                    <p14:cNvPr id="196" name="Ink 195">
                      <a:extLst>
                        <a:ext uri="{FF2B5EF4-FFF2-40B4-BE49-F238E27FC236}">
                          <a16:creationId xmlns:a16="http://schemas.microsoft.com/office/drawing/2014/main" id="{27159962-091E-F7B8-2457-FEB2F3A052C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41310" y="5299770"/>
                    <a:ext cx="143640" cy="3708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72F2BDAE-5B81-A889-9AF9-5822C0AB63B3}"/>
                        </a:ext>
                      </a:extLst>
                    </p:cNvPr>
                    <p:cNvPicPr/>
                    <p:nvPr/>
                  </p:nvPicPr>
                  <p:blipFill>
                    <a:blip r:embed="rId86"/>
                    <a:stretch>
                      <a:fillRect/>
                    </a:stretch>
                  </p:blipFill>
                  <p:spPr>
                    <a:xfrm>
                      <a:off x="5032310" y="5290770"/>
                      <a:ext cx="161280" cy="54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7">
                  <p14:nvContentPartPr>
                    <p14:cNvPr id="197" name="Ink 196">
                      <a:extLst>
                        <a:ext uri="{FF2B5EF4-FFF2-40B4-BE49-F238E27FC236}">
                          <a16:creationId xmlns:a16="http://schemas.microsoft.com/office/drawing/2014/main" id="{C54D13E5-A5C5-F819-EEAA-DDE98416F9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060390" y="5429010"/>
                    <a:ext cx="537120" cy="291960"/>
                  </p14:xfrm>
                </p:contentPart>
              </mc:Choice>
              <mc:Fallback xmlns="">
                <p:pic>
                  <p:nvPicPr>
                    <p:cNvPr id="93" name="Ink 92">
                      <a:extLst>
                        <a:ext uri="{FF2B5EF4-FFF2-40B4-BE49-F238E27FC236}">
                          <a16:creationId xmlns:a16="http://schemas.microsoft.com/office/drawing/2014/main" id="{AC113BCF-0B8F-1F8C-0A32-8BD46B74E13E}"/>
                        </a:ext>
                      </a:extLst>
                    </p:cNvPr>
                    <p:cNvPicPr/>
                    <p:nvPr/>
                  </p:nvPicPr>
                  <p:blipFill>
                    <a:blip r:embed="rId88"/>
                    <a:stretch>
                      <a:fillRect/>
                    </a:stretch>
                  </p:blipFill>
                  <p:spPr>
                    <a:xfrm>
                      <a:off x="5051390" y="5420010"/>
                      <a:ext cx="554760" cy="3096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EF8719A0-2024-299A-8336-56563B4B8A05}"/>
                </a:ext>
              </a:extLst>
            </p:cNvPr>
            <p:cNvGrpSpPr/>
            <p:nvPr/>
          </p:nvGrpSpPr>
          <p:grpSpPr>
            <a:xfrm>
              <a:off x="5111510" y="4660410"/>
              <a:ext cx="2074680" cy="1588320"/>
              <a:chOff x="5111510" y="4660410"/>
              <a:chExt cx="2074680" cy="1588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F8A14DAB-A86D-BC53-44BF-7692043099AC}"/>
                      </a:ext>
                    </a:extLst>
                  </p14:cNvPr>
                  <p14:cNvContentPartPr/>
                  <p14:nvPr/>
                </p14:nvContentPartPr>
                <p14:xfrm>
                  <a:off x="6711710" y="4775250"/>
                  <a:ext cx="137520" cy="7596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4F71DB28-8AAE-7250-A808-A766B43B7FF4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6702710" y="4766250"/>
                    <a:ext cx="155160" cy="93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1DB82CDC-54C8-678B-BD2D-E09B8335BDE6}"/>
                      </a:ext>
                    </a:extLst>
                  </p14:cNvPr>
                  <p14:cNvContentPartPr/>
                  <p14:nvPr/>
                </p14:nvContentPartPr>
                <p14:xfrm>
                  <a:off x="5111510" y="4786770"/>
                  <a:ext cx="1652400" cy="146196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6367C26C-5E0D-9890-83F2-D9A7117A5DB7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5102510" y="4777770"/>
                    <a:ext cx="1670040" cy="147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201" name="Ink 200">
                    <a:extLst>
                      <a:ext uri="{FF2B5EF4-FFF2-40B4-BE49-F238E27FC236}">
                        <a16:creationId xmlns:a16="http://schemas.microsoft.com/office/drawing/2014/main" id="{95E602AD-725A-34BF-E991-A2EBB9EAE621}"/>
                      </a:ext>
                    </a:extLst>
                  </p14:cNvPr>
                  <p14:cNvContentPartPr/>
                  <p14:nvPr/>
                </p14:nvContentPartPr>
                <p14:xfrm>
                  <a:off x="6768950" y="4946250"/>
                  <a:ext cx="417240" cy="2228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70A5AA5E-72B5-0C04-CD66-333F0305819C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6759950" y="4937250"/>
                    <a:ext cx="434880" cy="240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8A56BC2E-C9D2-0628-97BD-37174B197771}"/>
                      </a:ext>
                    </a:extLst>
                  </p14:cNvPr>
                  <p14:cNvContentPartPr/>
                  <p14:nvPr/>
                </p14:nvContentPartPr>
                <p14:xfrm>
                  <a:off x="6684350" y="4660410"/>
                  <a:ext cx="90360" cy="6444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E8477865-B962-22EF-2997-8E657C1A90AF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6675350" y="4651410"/>
                    <a:ext cx="108000" cy="82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E60523EE-20DA-EE0C-20D0-410777A963B9}"/>
                </a:ext>
              </a:extLst>
            </p:cNvPr>
            <p:cNvGrpSpPr/>
            <p:nvPr/>
          </p:nvGrpSpPr>
          <p:grpSpPr>
            <a:xfrm>
              <a:off x="4038350" y="4120770"/>
              <a:ext cx="2620440" cy="2102400"/>
              <a:chOff x="4038350" y="4120770"/>
              <a:chExt cx="2620440" cy="210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204" name="Ink 203">
                    <a:extLst>
                      <a:ext uri="{FF2B5EF4-FFF2-40B4-BE49-F238E27FC236}">
                        <a16:creationId xmlns:a16="http://schemas.microsoft.com/office/drawing/2014/main" id="{D237DDF1-F977-3DDC-91AC-66B16CD79D89}"/>
                      </a:ext>
                    </a:extLst>
                  </p14:cNvPr>
                  <p14:cNvContentPartPr/>
                  <p14:nvPr/>
                </p14:nvContentPartPr>
                <p14:xfrm>
                  <a:off x="4038350" y="4275570"/>
                  <a:ext cx="2097360" cy="194760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D4C21259-16D4-B6D9-E595-AFB84CAEF768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4029350" y="4266570"/>
                    <a:ext cx="2115000" cy="1965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9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09D89A4D-7D86-EB15-172A-169DCF8BEDBD}"/>
                      </a:ext>
                    </a:extLst>
                  </p14:cNvPr>
                  <p14:cNvContentPartPr/>
                  <p14:nvPr/>
                </p14:nvContentPartPr>
                <p14:xfrm>
                  <a:off x="6057590" y="4374930"/>
                  <a:ext cx="601200" cy="28008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9F0DD897-E32B-3702-D79C-39B50861D0B3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6048590" y="4365930"/>
                    <a:ext cx="618840" cy="2977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BD227CFC-A641-703A-DB61-1442A66D3887}"/>
                  </a:ext>
                </a:extLst>
              </p:cNvPr>
              <p:cNvGrpSpPr/>
              <p:nvPr/>
            </p:nvGrpSpPr>
            <p:grpSpPr>
              <a:xfrm>
                <a:off x="6102230" y="4120770"/>
                <a:ext cx="128520" cy="160560"/>
                <a:chOff x="6102230" y="4120770"/>
                <a:chExt cx="128520" cy="160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207" name="Ink 206">
                      <a:extLst>
                        <a:ext uri="{FF2B5EF4-FFF2-40B4-BE49-F238E27FC236}">
                          <a16:creationId xmlns:a16="http://schemas.microsoft.com/office/drawing/2014/main" id="{AF4CC506-3E90-54C9-96F9-1B1190AAE5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33910" y="4235970"/>
                    <a:ext cx="31320" cy="44280"/>
                  </p14:xfrm>
                </p:contentPart>
              </mc:Choice>
              <mc:Fallback xmlns="">
                <p:pic>
                  <p:nvPicPr>
                    <p:cNvPr id="111" name="Ink 110">
                      <a:extLst>
                        <a:ext uri="{FF2B5EF4-FFF2-40B4-BE49-F238E27FC236}">
                          <a16:creationId xmlns:a16="http://schemas.microsoft.com/office/drawing/2014/main" id="{224A4C41-5703-9D23-E39A-AA6D6D81BDB8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6124910" y="4226970"/>
                      <a:ext cx="48960" cy="619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208" name="Ink 207">
                      <a:extLst>
                        <a:ext uri="{FF2B5EF4-FFF2-40B4-BE49-F238E27FC236}">
                          <a16:creationId xmlns:a16="http://schemas.microsoft.com/office/drawing/2014/main" id="{FFCB0F37-D73C-CD5A-133E-328360DE519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02230" y="4225170"/>
                    <a:ext cx="123120" cy="56160"/>
                  </p14:xfrm>
                </p:contentPart>
              </mc:Choice>
              <mc:Fallback xmlns="">
                <p:pic>
                  <p:nvPicPr>
                    <p:cNvPr id="112" name="Ink 111">
                      <a:extLst>
                        <a:ext uri="{FF2B5EF4-FFF2-40B4-BE49-F238E27FC236}">
                          <a16:creationId xmlns:a16="http://schemas.microsoft.com/office/drawing/2014/main" id="{E73BF463-6DEF-7E6C-B3E0-7F3E64E1B32C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6093256" y="4216112"/>
                      <a:ext cx="140709" cy="7391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209" name="Ink 208">
                      <a:extLst>
                        <a:ext uri="{FF2B5EF4-FFF2-40B4-BE49-F238E27FC236}">
                          <a16:creationId xmlns:a16="http://schemas.microsoft.com/office/drawing/2014/main" id="{5ECE4FF5-54D6-4535-88E5-BDD129E78F6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45790" y="4120770"/>
                    <a:ext cx="84960" cy="71280"/>
                  </p14:xfrm>
                </p:contentPart>
              </mc:Choice>
              <mc:Fallback xmlns="">
                <p:pic>
                  <p:nvPicPr>
                    <p:cNvPr id="126" name="Ink 125">
                      <a:extLst>
                        <a:ext uri="{FF2B5EF4-FFF2-40B4-BE49-F238E27FC236}">
                          <a16:creationId xmlns:a16="http://schemas.microsoft.com/office/drawing/2014/main" id="{8773A2D5-BAB6-B06E-07AE-477D7D53254A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6136790" y="4111770"/>
                      <a:ext cx="102600" cy="889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F05AE0B1-0FA6-1657-9C12-11D0C42930AE}"/>
                </a:ext>
              </a:extLst>
            </p:cNvPr>
            <p:cNvGrpSpPr/>
            <p:nvPr/>
          </p:nvGrpSpPr>
          <p:grpSpPr>
            <a:xfrm>
              <a:off x="2940710" y="3040770"/>
              <a:ext cx="3761280" cy="2122200"/>
              <a:chOff x="2940710" y="3040770"/>
              <a:chExt cx="3761280" cy="2122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7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986DF885-E071-1E52-AB49-AB30D89F70BE}"/>
                      </a:ext>
                    </a:extLst>
                  </p14:cNvPr>
                  <p14:cNvContentPartPr/>
                  <p14:nvPr/>
                </p14:nvContentPartPr>
                <p14:xfrm>
                  <a:off x="5009990" y="3171090"/>
                  <a:ext cx="111240" cy="7308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92FA9DA8-938F-00A1-AFA6-B1763F3F939C}"/>
                      </a:ext>
                    </a:extLst>
                  </p:cNvPr>
                  <p:cNvPicPr/>
                  <p:nvPr/>
                </p:nvPicPr>
                <p:blipFill>
                  <a:blip r:embed="rId112"/>
                  <a:stretch>
                    <a:fillRect/>
                  </a:stretch>
                </p:blipFill>
                <p:spPr>
                  <a:xfrm>
                    <a:off x="5000990" y="3162134"/>
                    <a:ext cx="128880" cy="90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212" name="Ink 211">
                    <a:extLst>
                      <a:ext uri="{FF2B5EF4-FFF2-40B4-BE49-F238E27FC236}">
                        <a16:creationId xmlns:a16="http://schemas.microsoft.com/office/drawing/2014/main" id="{0636CC66-C834-C6F4-C100-1102264B4501}"/>
                      </a:ext>
                    </a:extLst>
                  </p14:cNvPr>
                  <p14:cNvContentPartPr/>
                  <p14:nvPr/>
                </p14:nvContentPartPr>
                <p14:xfrm>
                  <a:off x="4940150" y="3326970"/>
                  <a:ext cx="1761840" cy="127980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4CFE6A8D-961D-9CA3-F54E-7F25F860137E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4931150" y="3317967"/>
                    <a:ext cx="1779480" cy="12974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5">
                <p14:nvContentPartPr>
                  <p14:cNvPr id="213" name="Ink 212">
                    <a:extLst>
                      <a:ext uri="{FF2B5EF4-FFF2-40B4-BE49-F238E27FC236}">
                        <a16:creationId xmlns:a16="http://schemas.microsoft.com/office/drawing/2014/main" id="{F19BD9E6-EEFF-DB97-93E6-1E5F00A19B8A}"/>
                      </a:ext>
                    </a:extLst>
                  </p14:cNvPr>
                  <p14:cNvContentPartPr/>
                  <p14:nvPr/>
                </p14:nvContentPartPr>
                <p14:xfrm>
                  <a:off x="2940710" y="3189810"/>
                  <a:ext cx="2134800" cy="197316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A10568BD-57E1-19B5-36AE-D1C6C74F99A1}"/>
                      </a:ext>
                    </a:extLst>
                  </p:cNvPr>
                  <p:cNvPicPr/>
                  <p:nvPr/>
                </p:nvPicPr>
                <p:blipFill>
                  <a:blip r:embed="rId116"/>
                  <a:stretch>
                    <a:fillRect/>
                  </a:stretch>
                </p:blipFill>
                <p:spPr>
                  <a:xfrm>
                    <a:off x="2931710" y="3180810"/>
                    <a:ext cx="2152440" cy="1990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F2045C57-8257-6B03-CF92-0E4C4B666680}"/>
                      </a:ext>
                    </a:extLst>
                  </p14:cNvPr>
                  <p14:cNvContentPartPr/>
                  <p14:nvPr/>
                </p14:nvContentPartPr>
                <p14:xfrm>
                  <a:off x="5080910" y="3040770"/>
                  <a:ext cx="69480" cy="6588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F7C828FC-442A-2AC3-C80F-F3509B7E21E4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5071956" y="3031770"/>
                    <a:ext cx="87029" cy="83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3AB8E830-4BD9-8BA7-BACE-FD48E9A35492}"/>
                </a:ext>
              </a:extLst>
            </p:cNvPr>
            <p:cNvGrpSpPr/>
            <p:nvPr/>
          </p:nvGrpSpPr>
          <p:grpSpPr>
            <a:xfrm>
              <a:off x="4108190" y="3185130"/>
              <a:ext cx="3660480" cy="2495160"/>
              <a:chOff x="4108190" y="3185130"/>
              <a:chExt cx="3660480" cy="249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216" name="Ink 215">
                    <a:extLst>
                      <a:ext uri="{FF2B5EF4-FFF2-40B4-BE49-F238E27FC236}">
                        <a16:creationId xmlns:a16="http://schemas.microsoft.com/office/drawing/2014/main" id="{33308AC5-ED2A-D44D-E5E0-91AF8490FC49}"/>
                      </a:ext>
                    </a:extLst>
                  </p14:cNvPr>
                  <p14:cNvContentPartPr/>
                  <p14:nvPr/>
                </p14:nvContentPartPr>
                <p14:xfrm>
                  <a:off x="5193590" y="3185130"/>
                  <a:ext cx="63720" cy="91440"/>
                </p14:xfrm>
              </p:contentPart>
            </mc:Choice>
            <mc:Fallback xmlns="">
              <p:pic>
                <p:nvPicPr>
                  <p:cNvPr id="176" name="Ink 175">
                    <a:extLst>
                      <a:ext uri="{FF2B5EF4-FFF2-40B4-BE49-F238E27FC236}">
                        <a16:creationId xmlns:a16="http://schemas.microsoft.com/office/drawing/2014/main" id="{3690FA6F-E9C9-CC60-31A8-D9F49C4879D0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5184590" y="3176130"/>
                    <a:ext cx="81360" cy="10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217" name="Ink 216">
                    <a:extLst>
                      <a:ext uri="{FF2B5EF4-FFF2-40B4-BE49-F238E27FC236}">
                        <a16:creationId xmlns:a16="http://schemas.microsoft.com/office/drawing/2014/main" id="{58A508F0-306C-7AA5-7A44-A58B781224F2}"/>
                      </a:ext>
                    </a:extLst>
                  </p14:cNvPr>
                  <p14:cNvContentPartPr/>
                  <p14:nvPr/>
                </p14:nvContentPartPr>
                <p14:xfrm>
                  <a:off x="4108190" y="3202770"/>
                  <a:ext cx="1283040" cy="931320"/>
                </p14:xfrm>
              </p:contentPart>
            </mc:Choice>
            <mc:Fallback xmlns="">
              <p:pic>
                <p:nvPicPr>
                  <p:cNvPr id="169" name="Ink 168">
                    <a:extLst>
                      <a:ext uri="{FF2B5EF4-FFF2-40B4-BE49-F238E27FC236}">
                        <a16:creationId xmlns:a16="http://schemas.microsoft.com/office/drawing/2014/main" id="{FFFE78FC-BE43-CD66-8488-EE664ABA954A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4099190" y="3193770"/>
                    <a:ext cx="1300680" cy="9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218" name="Ink 217">
                    <a:extLst>
                      <a:ext uri="{FF2B5EF4-FFF2-40B4-BE49-F238E27FC236}">
                        <a16:creationId xmlns:a16="http://schemas.microsoft.com/office/drawing/2014/main" id="{9703A1CF-DB8D-B44D-E775-006DFB681B5F}"/>
                      </a:ext>
                    </a:extLst>
                  </p14:cNvPr>
                  <p14:cNvContentPartPr/>
                  <p14:nvPr/>
                </p14:nvContentPartPr>
                <p14:xfrm>
                  <a:off x="5359190" y="3320850"/>
                  <a:ext cx="2409480" cy="2359440"/>
                </p14:xfrm>
              </p:contentPart>
            </mc:Choice>
            <mc:Fallback xmlns="">
              <p:pic>
                <p:nvPicPr>
                  <p:cNvPr id="194" name="Ink 193">
                    <a:extLst>
                      <a:ext uri="{FF2B5EF4-FFF2-40B4-BE49-F238E27FC236}">
                        <a16:creationId xmlns:a16="http://schemas.microsoft.com/office/drawing/2014/main" id="{9D351630-12BF-F02A-5137-D103537DBCBB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5350190" y="3311850"/>
                    <a:ext cx="2427120" cy="2377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9" name="Group 218">
              <a:extLst>
                <a:ext uri="{FF2B5EF4-FFF2-40B4-BE49-F238E27FC236}">
                  <a16:creationId xmlns:a16="http://schemas.microsoft.com/office/drawing/2014/main" id="{8815633C-2F4C-597F-2BAE-2B6D8EDECA34}"/>
                </a:ext>
              </a:extLst>
            </p:cNvPr>
            <p:cNvGrpSpPr/>
            <p:nvPr/>
          </p:nvGrpSpPr>
          <p:grpSpPr>
            <a:xfrm>
              <a:off x="2476310" y="5219490"/>
              <a:ext cx="1035360" cy="533520"/>
              <a:chOff x="2476310" y="5219490"/>
              <a:chExt cx="1035360" cy="53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220" name="Ink 219">
                    <a:extLst>
                      <a:ext uri="{FF2B5EF4-FFF2-40B4-BE49-F238E27FC236}">
                        <a16:creationId xmlns:a16="http://schemas.microsoft.com/office/drawing/2014/main" id="{F3CBB118-EC0C-9C40-5030-A6763E45A902}"/>
                      </a:ext>
                    </a:extLst>
                  </p14:cNvPr>
                  <p14:cNvContentPartPr/>
                  <p14:nvPr/>
                </p14:nvContentPartPr>
                <p14:xfrm>
                  <a:off x="2476310" y="5300850"/>
                  <a:ext cx="757440" cy="452160"/>
                </p14:xfrm>
              </p:contentPart>
            </mc:Choice>
            <mc:Fallback xmlns="">
              <p:pic>
                <p:nvPicPr>
                  <p:cNvPr id="209" name="Ink 208">
                    <a:extLst>
                      <a:ext uri="{FF2B5EF4-FFF2-40B4-BE49-F238E27FC236}">
                        <a16:creationId xmlns:a16="http://schemas.microsoft.com/office/drawing/2014/main" id="{D43ED20F-6675-C861-BD88-311EE7852CE3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2467310" y="5291857"/>
                    <a:ext cx="775080" cy="469786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656FC8EE-998B-962A-BAB0-57EB7D9FA8D8}"/>
                  </a:ext>
                </a:extLst>
              </p:cNvPr>
              <p:cNvGrpSpPr/>
              <p:nvPr/>
            </p:nvGrpSpPr>
            <p:grpSpPr>
              <a:xfrm>
                <a:off x="3046550" y="5219490"/>
                <a:ext cx="465120" cy="457560"/>
                <a:chOff x="3046550" y="5219490"/>
                <a:chExt cx="465120" cy="4575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7">
                  <p14:nvContentPartPr>
                    <p14:cNvPr id="222" name="Ink 221">
                      <a:extLst>
                        <a:ext uri="{FF2B5EF4-FFF2-40B4-BE49-F238E27FC236}">
                          <a16:creationId xmlns:a16="http://schemas.microsoft.com/office/drawing/2014/main" id="{DB1E78D8-369C-F852-CFBF-C3A5D5D2B37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71390" y="5259810"/>
                    <a:ext cx="440280" cy="417240"/>
                  </p14:xfrm>
                </p:contentPart>
              </mc:Choice>
              <mc:Fallback xmlns="">
                <p:pic>
                  <p:nvPicPr>
                    <p:cNvPr id="206" name="Ink 205">
                      <a:extLst>
                        <a:ext uri="{FF2B5EF4-FFF2-40B4-BE49-F238E27FC236}">
                          <a16:creationId xmlns:a16="http://schemas.microsoft.com/office/drawing/2014/main" id="{41950303-ACF1-E205-D096-F836443BA836}"/>
                        </a:ext>
                      </a:extLst>
                    </p:cNvPr>
                    <p:cNvPicPr/>
                    <p:nvPr/>
                  </p:nvPicPr>
                  <p:blipFill>
                    <a:blip r:embed="rId128"/>
                    <a:stretch>
                      <a:fillRect/>
                    </a:stretch>
                  </p:blipFill>
                  <p:spPr>
                    <a:xfrm>
                      <a:off x="3062397" y="5250810"/>
                      <a:ext cx="457906" cy="434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9">
                  <p14:nvContentPartPr>
                    <p14:cNvPr id="223" name="Ink 222">
                      <a:extLst>
                        <a:ext uri="{FF2B5EF4-FFF2-40B4-BE49-F238E27FC236}">
                          <a16:creationId xmlns:a16="http://schemas.microsoft.com/office/drawing/2014/main" id="{AD3B16DB-62A4-1048-33E6-2FC7E0FA6D5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46550" y="5219490"/>
                    <a:ext cx="71280" cy="116640"/>
                  </p14:xfrm>
                </p:contentPart>
              </mc:Choice>
              <mc:Fallback xmlns="">
                <p:pic>
                  <p:nvPicPr>
                    <p:cNvPr id="207" name="Ink 206">
                      <a:extLst>
                        <a:ext uri="{FF2B5EF4-FFF2-40B4-BE49-F238E27FC236}">
                          <a16:creationId xmlns:a16="http://schemas.microsoft.com/office/drawing/2014/main" id="{18DB1E63-7D31-119F-ABF5-A1A7AF3F45CC}"/>
                        </a:ext>
                      </a:extLst>
                    </p:cNvPr>
                    <p:cNvPicPr/>
                    <p:nvPr/>
                  </p:nvPicPr>
                  <p:blipFill>
                    <a:blip r:embed="rId130"/>
                    <a:stretch>
                      <a:fillRect/>
                    </a:stretch>
                  </p:blipFill>
                  <p:spPr>
                    <a:xfrm>
                      <a:off x="3037550" y="5210490"/>
                      <a:ext cx="88920" cy="1342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1">
                  <p14:nvContentPartPr>
                    <p14:cNvPr id="224" name="Ink 223">
                      <a:extLst>
                        <a:ext uri="{FF2B5EF4-FFF2-40B4-BE49-F238E27FC236}">
                          <a16:creationId xmlns:a16="http://schemas.microsoft.com/office/drawing/2014/main" id="{2B9A6058-1DC4-6F0B-EDEF-5FF306887DF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31590" y="5453130"/>
                    <a:ext cx="360" cy="1440"/>
                  </p14:xfrm>
                </p:contentPart>
              </mc:Choice>
              <mc:Fallback xmlns="">
                <p:pic>
                  <p:nvPicPr>
                    <p:cNvPr id="211" name="Ink 210">
                      <a:extLst>
                        <a:ext uri="{FF2B5EF4-FFF2-40B4-BE49-F238E27FC236}">
                          <a16:creationId xmlns:a16="http://schemas.microsoft.com/office/drawing/2014/main" id="{4E2C5F24-69FF-9277-28CF-4DF12D68EEB6}"/>
                        </a:ext>
                      </a:extLst>
                    </p:cNvPr>
                    <p:cNvPicPr/>
                    <p:nvPr/>
                  </p:nvPicPr>
                  <p:blipFill>
                    <a:blip r:embed="rId132"/>
                    <a:stretch>
                      <a:fillRect/>
                    </a:stretch>
                  </p:blipFill>
                  <p:spPr>
                    <a:xfrm>
                      <a:off x="3222590" y="5444130"/>
                      <a:ext cx="18000" cy="190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4D68700C-21A3-2E2C-0709-A396EFC6830B}"/>
                </a:ext>
              </a:extLst>
            </p:cNvPr>
            <p:cNvGrpSpPr/>
            <p:nvPr/>
          </p:nvGrpSpPr>
          <p:grpSpPr>
            <a:xfrm>
              <a:off x="850550" y="4655370"/>
              <a:ext cx="2016000" cy="1618200"/>
              <a:chOff x="850550" y="4655370"/>
              <a:chExt cx="2016000" cy="161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226" name="Ink 225">
                    <a:extLst>
                      <a:ext uri="{FF2B5EF4-FFF2-40B4-BE49-F238E27FC236}">
                        <a16:creationId xmlns:a16="http://schemas.microsoft.com/office/drawing/2014/main" id="{189C3021-9A4B-97B0-01F9-4E7679B14B72}"/>
                      </a:ext>
                    </a:extLst>
                  </p14:cNvPr>
                  <p14:cNvContentPartPr/>
                  <p14:nvPr/>
                </p14:nvContentPartPr>
                <p14:xfrm>
                  <a:off x="2387390" y="4655370"/>
                  <a:ext cx="64440" cy="54360"/>
                </p14:xfrm>
              </p:contentPart>
            </mc:Choice>
            <mc:Fallback xmlns="">
              <p:pic>
                <p:nvPicPr>
                  <p:cNvPr id="224" name="Ink 223">
                    <a:extLst>
                      <a:ext uri="{FF2B5EF4-FFF2-40B4-BE49-F238E27FC236}">
                        <a16:creationId xmlns:a16="http://schemas.microsoft.com/office/drawing/2014/main" id="{397B6EAD-8CBF-AA9F-227C-983FA1385A3D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2378390" y="4646370"/>
                    <a:ext cx="82080" cy="7200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202F7DC2-1F0E-3516-A8ED-FF54D0DAF16F}"/>
                  </a:ext>
                </a:extLst>
              </p:cNvPr>
              <p:cNvGrpSpPr/>
              <p:nvPr/>
            </p:nvGrpSpPr>
            <p:grpSpPr>
              <a:xfrm>
                <a:off x="850550" y="4750050"/>
                <a:ext cx="2016000" cy="1523520"/>
                <a:chOff x="850550" y="4750050"/>
                <a:chExt cx="2016000" cy="1523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5">
                  <p14:nvContentPartPr>
                    <p14:cNvPr id="228" name="Ink 227">
                      <a:extLst>
                        <a:ext uri="{FF2B5EF4-FFF2-40B4-BE49-F238E27FC236}">
                          <a16:creationId xmlns:a16="http://schemas.microsoft.com/office/drawing/2014/main" id="{1FE34A82-B473-C060-2CF3-7E622E959F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50550" y="4772010"/>
                    <a:ext cx="1557360" cy="1501560"/>
                  </p14:xfrm>
                </p:contentPart>
              </mc:Choice>
              <mc:Fallback xmlns="">
                <p:pic>
                  <p:nvPicPr>
                    <p:cNvPr id="229" name="Ink 228">
                      <a:extLst>
                        <a:ext uri="{FF2B5EF4-FFF2-40B4-BE49-F238E27FC236}">
                          <a16:creationId xmlns:a16="http://schemas.microsoft.com/office/drawing/2014/main" id="{73AA1627-F187-1E25-629E-7816C9DF2D28}"/>
                        </a:ext>
                      </a:extLst>
                    </p:cNvPr>
                    <p:cNvPicPr/>
                    <p:nvPr/>
                  </p:nvPicPr>
                  <p:blipFill>
                    <a:blip r:embed="rId136"/>
                    <a:stretch>
                      <a:fillRect/>
                    </a:stretch>
                  </p:blipFill>
                  <p:spPr>
                    <a:xfrm>
                      <a:off x="841550" y="4763010"/>
                      <a:ext cx="1575000" cy="1519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7">
                  <p14:nvContentPartPr>
                    <p14:cNvPr id="229" name="Ink 228">
                      <a:extLst>
                        <a:ext uri="{FF2B5EF4-FFF2-40B4-BE49-F238E27FC236}">
                          <a16:creationId xmlns:a16="http://schemas.microsoft.com/office/drawing/2014/main" id="{DB08F3ED-610D-55EB-7434-DCB52AA812C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55350" y="4750050"/>
                    <a:ext cx="115920" cy="56880"/>
                  </p14:xfrm>
                </p:contentPart>
              </mc:Choice>
              <mc:Fallback xmlns="">
                <p:pic>
                  <p:nvPicPr>
                    <p:cNvPr id="230" name="Ink 229">
                      <a:extLst>
                        <a:ext uri="{FF2B5EF4-FFF2-40B4-BE49-F238E27FC236}">
                          <a16:creationId xmlns:a16="http://schemas.microsoft.com/office/drawing/2014/main" id="{B78089F3-3362-093A-038C-F1B4F4F4CA72}"/>
                        </a:ext>
                      </a:extLst>
                    </p:cNvPr>
                    <p:cNvPicPr/>
                    <p:nvPr/>
                  </p:nvPicPr>
                  <p:blipFill>
                    <a:blip r:embed="rId138"/>
                    <a:stretch>
                      <a:fillRect/>
                    </a:stretch>
                  </p:blipFill>
                  <p:spPr>
                    <a:xfrm>
                      <a:off x="2346350" y="4741107"/>
                      <a:ext cx="133560" cy="7440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9">
                  <p14:nvContentPartPr>
                    <p14:cNvPr id="230" name="Ink 229">
                      <a:extLst>
                        <a:ext uri="{FF2B5EF4-FFF2-40B4-BE49-F238E27FC236}">
                          <a16:creationId xmlns:a16="http://schemas.microsoft.com/office/drawing/2014/main" id="{211A4B97-0F90-3C50-7A92-1CE74766CFE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61830" y="4901970"/>
                    <a:ext cx="504720" cy="304200"/>
                  </p14:xfrm>
                </p:contentPart>
              </mc:Choice>
              <mc:Fallback xmlns="">
                <p:pic>
                  <p:nvPicPr>
                    <p:cNvPr id="232" name="Ink 231">
                      <a:extLst>
                        <a:ext uri="{FF2B5EF4-FFF2-40B4-BE49-F238E27FC236}">
                          <a16:creationId xmlns:a16="http://schemas.microsoft.com/office/drawing/2014/main" id="{62DE794E-195E-9427-F0C1-324A3FE1231E}"/>
                        </a:ext>
                      </a:extLst>
                    </p:cNvPr>
                    <p:cNvPicPr/>
                    <p:nvPr/>
                  </p:nvPicPr>
                  <p:blipFill>
                    <a:blip r:embed="rId140"/>
                    <a:stretch>
                      <a:fillRect/>
                    </a:stretch>
                  </p:blipFill>
                  <p:spPr>
                    <a:xfrm>
                      <a:off x="2352836" y="4892970"/>
                      <a:ext cx="522347" cy="3218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E9DDAF07-CC29-647B-6D83-F36C1DC0B69B}"/>
                </a:ext>
              </a:extLst>
            </p:cNvPr>
            <p:cNvGrpSpPr/>
            <p:nvPr/>
          </p:nvGrpSpPr>
          <p:grpSpPr>
            <a:xfrm>
              <a:off x="799790" y="3580770"/>
              <a:ext cx="3165480" cy="2629440"/>
              <a:chOff x="799790" y="3580770"/>
              <a:chExt cx="3165480" cy="262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D22F08DE-27A4-7E62-0E44-D9594796E8E5}"/>
                      </a:ext>
                    </a:extLst>
                  </p14:cNvPr>
                  <p14:cNvContentPartPr/>
                  <p14:nvPr/>
                </p14:nvContentPartPr>
                <p14:xfrm>
                  <a:off x="799790" y="3692010"/>
                  <a:ext cx="2638080" cy="2518200"/>
                </p14:xfrm>
              </p:contentPart>
            </mc:Choice>
            <mc:Fallback xmlns="">
              <p:pic>
                <p:nvPicPr>
                  <p:cNvPr id="238" name="Ink 237">
                    <a:extLst>
                      <a:ext uri="{FF2B5EF4-FFF2-40B4-BE49-F238E27FC236}">
                        <a16:creationId xmlns:a16="http://schemas.microsoft.com/office/drawing/2014/main" id="{93877819-DFD3-8EF7-7641-069B9A4627A8}"/>
                      </a:ext>
                    </a:extLst>
                  </p:cNvPr>
                  <p:cNvPicPr/>
                  <p:nvPr/>
                </p:nvPicPr>
                <p:blipFill>
                  <a:blip r:embed="rId142"/>
                  <a:stretch>
                    <a:fillRect/>
                  </a:stretch>
                </p:blipFill>
                <p:spPr>
                  <a:xfrm>
                    <a:off x="790789" y="3683010"/>
                    <a:ext cx="2655722" cy="253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3">
                <p14:nvContentPartPr>
                  <p14:cNvPr id="233" name="Ink 232">
                    <a:extLst>
                      <a:ext uri="{FF2B5EF4-FFF2-40B4-BE49-F238E27FC236}">
                        <a16:creationId xmlns:a16="http://schemas.microsoft.com/office/drawing/2014/main" id="{069AEF3F-11A9-0F99-CE46-DFA2AE39E01E}"/>
                      </a:ext>
                    </a:extLst>
                  </p14:cNvPr>
                  <p14:cNvContentPartPr/>
                  <p14:nvPr/>
                </p14:nvContentPartPr>
                <p14:xfrm>
                  <a:off x="3371630" y="3678330"/>
                  <a:ext cx="99000" cy="67320"/>
                </p14:xfrm>
              </p:contentPart>
            </mc:Choice>
            <mc:Fallback xmlns=""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F20F2E2A-BD77-9593-193C-F9EFEF4027EF}"/>
                      </a:ext>
                    </a:extLst>
                  </p:cNvPr>
                  <p:cNvPicPr/>
                  <p:nvPr/>
                </p:nvPicPr>
                <p:blipFill>
                  <a:blip r:embed="rId144"/>
                  <a:stretch>
                    <a:fillRect/>
                  </a:stretch>
                </p:blipFill>
                <p:spPr>
                  <a:xfrm>
                    <a:off x="3362630" y="3669282"/>
                    <a:ext cx="116640" cy="850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5">
                <p14:nvContentPartPr>
                  <p14:cNvPr id="234" name="Ink 233">
                    <a:extLst>
                      <a:ext uri="{FF2B5EF4-FFF2-40B4-BE49-F238E27FC236}">
                        <a16:creationId xmlns:a16="http://schemas.microsoft.com/office/drawing/2014/main" id="{1F5BB574-C006-BC65-683B-D0D2E44DE544}"/>
                      </a:ext>
                    </a:extLst>
                  </p14:cNvPr>
                  <p14:cNvContentPartPr/>
                  <p14:nvPr/>
                </p14:nvContentPartPr>
                <p14:xfrm>
                  <a:off x="3306110" y="3797130"/>
                  <a:ext cx="659160" cy="343800"/>
                </p14:xfrm>
              </p:contentPart>
            </mc:Choice>
            <mc:Fallback xmlns="">
              <p:pic>
                <p:nvPicPr>
                  <p:cNvPr id="241" name="Ink 240">
                    <a:extLst>
                      <a:ext uri="{FF2B5EF4-FFF2-40B4-BE49-F238E27FC236}">
                        <a16:creationId xmlns:a16="http://schemas.microsoft.com/office/drawing/2014/main" id="{C5AAFF56-2B80-A7AB-4213-8837E9E98257}"/>
                      </a:ext>
                    </a:extLst>
                  </p:cNvPr>
                  <p:cNvPicPr/>
                  <p:nvPr/>
                </p:nvPicPr>
                <p:blipFill>
                  <a:blip r:embed="rId146"/>
                  <a:stretch>
                    <a:fillRect/>
                  </a:stretch>
                </p:blipFill>
                <p:spPr>
                  <a:xfrm>
                    <a:off x="3297110" y="3788130"/>
                    <a:ext cx="676800" cy="36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327BFBBA-D094-C85B-E492-24E938E517D7}"/>
                      </a:ext>
                    </a:extLst>
                  </p14:cNvPr>
                  <p14:cNvContentPartPr/>
                  <p14:nvPr/>
                </p14:nvContentPartPr>
                <p14:xfrm>
                  <a:off x="3454070" y="3580770"/>
                  <a:ext cx="84960" cy="65160"/>
                </p14:xfrm>
              </p:contentPart>
            </mc:Choice>
            <mc:Fallback xmlns="">
              <p:pic>
                <p:nvPicPr>
                  <p:cNvPr id="242" name="Ink 241">
                    <a:extLst>
                      <a:ext uri="{FF2B5EF4-FFF2-40B4-BE49-F238E27FC236}">
                        <a16:creationId xmlns:a16="http://schemas.microsoft.com/office/drawing/2014/main" id="{461730A9-CDFA-43A5-AEBD-7C2ABF59119F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3445070" y="3571770"/>
                    <a:ext cx="102600" cy="828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CF6BB53F-FBCA-0D85-169D-83C6D2678E76}"/>
                </a:ext>
              </a:extLst>
            </p:cNvPr>
            <p:cNvGrpSpPr/>
            <p:nvPr/>
          </p:nvGrpSpPr>
          <p:grpSpPr>
            <a:xfrm>
              <a:off x="2488190" y="3737370"/>
              <a:ext cx="3064680" cy="2058480"/>
              <a:chOff x="2514470" y="3724050"/>
              <a:chExt cx="3064680" cy="2058480"/>
            </a:xfrm>
          </p:grpSpPr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283A52F5-A573-0370-373B-79782A73E483}"/>
                  </a:ext>
                </a:extLst>
              </p:cNvPr>
              <p:cNvGrpSpPr/>
              <p:nvPr/>
            </p:nvGrpSpPr>
            <p:grpSpPr>
              <a:xfrm>
                <a:off x="2514470" y="3724050"/>
                <a:ext cx="1060200" cy="962280"/>
                <a:chOff x="2514470" y="3724050"/>
                <a:chExt cx="1060200" cy="9622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9">
                  <p14:nvContentPartPr>
                    <p14:cNvPr id="239" name="Ink 238">
                      <a:extLst>
                        <a:ext uri="{FF2B5EF4-FFF2-40B4-BE49-F238E27FC236}">
                          <a16:creationId xmlns:a16="http://schemas.microsoft.com/office/drawing/2014/main" id="{CC27D8C9-7E7E-A945-2F5D-40190177445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14470" y="3724410"/>
                    <a:ext cx="1010520" cy="961920"/>
                  </p14:xfrm>
                </p:contentPart>
              </mc:Choice>
              <mc:Fallback xmlns="">
                <p:pic>
                  <p:nvPicPr>
                    <p:cNvPr id="244" name="Ink 243">
                      <a:extLst>
                        <a:ext uri="{FF2B5EF4-FFF2-40B4-BE49-F238E27FC236}">
                          <a16:creationId xmlns:a16="http://schemas.microsoft.com/office/drawing/2014/main" id="{A06B4E0B-1131-6A5F-77FF-9EAF2FB6BB32}"/>
                        </a:ext>
                      </a:extLst>
                    </p:cNvPr>
                    <p:cNvPicPr/>
                    <p:nvPr/>
                  </p:nvPicPr>
                  <p:blipFill>
                    <a:blip r:embed="rId150"/>
                    <a:stretch>
                      <a:fillRect/>
                    </a:stretch>
                  </p:blipFill>
                  <p:spPr>
                    <a:xfrm>
                      <a:off x="2505473" y="3715410"/>
                      <a:ext cx="1028154" cy="979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1">
                  <p14:nvContentPartPr>
                    <p14:cNvPr id="240" name="Ink 239">
                      <a:extLst>
                        <a:ext uri="{FF2B5EF4-FFF2-40B4-BE49-F238E27FC236}">
                          <a16:creationId xmlns:a16="http://schemas.microsoft.com/office/drawing/2014/main" id="{B3B81F3D-1450-A00B-FEF8-6F759752C7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79270" y="3724050"/>
                    <a:ext cx="95400" cy="60840"/>
                  </p14:xfrm>
                </p:contentPart>
              </mc:Choice>
              <mc:Fallback xmlns="">
                <p:pic>
                  <p:nvPicPr>
                    <p:cNvPr id="245" name="Ink 244">
                      <a:extLst>
                        <a:ext uri="{FF2B5EF4-FFF2-40B4-BE49-F238E27FC236}">
                          <a16:creationId xmlns:a16="http://schemas.microsoft.com/office/drawing/2014/main" id="{858A07E3-E378-9339-D132-F598F22C1DB0}"/>
                        </a:ext>
                      </a:extLst>
                    </p:cNvPr>
                    <p:cNvPicPr/>
                    <p:nvPr/>
                  </p:nvPicPr>
                  <p:blipFill>
                    <a:blip r:embed="rId152"/>
                    <a:stretch>
                      <a:fillRect/>
                    </a:stretch>
                  </p:blipFill>
                  <p:spPr>
                    <a:xfrm>
                      <a:off x="3470270" y="3715050"/>
                      <a:ext cx="113040" cy="784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238" name="Ink 237">
                    <a:extLst>
                      <a:ext uri="{FF2B5EF4-FFF2-40B4-BE49-F238E27FC236}">
                        <a16:creationId xmlns:a16="http://schemas.microsoft.com/office/drawing/2014/main" id="{CB9D07CF-2E4D-18DE-42E1-CBFAEAC56018}"/>
                      </a:ext>
                    </a:extLst>
                  </p14:cNvPr>
                  <p14:cNvContentPartPr/>
                  <p14:nvPr/>
                </p14:nvContentPartPr>
                <p14:xfrm>
                  <a:off x="3477830" y="4089090"/>
                  <a:ext cx="2101320" cy="1693440"/>
                </p14:xfrm>
              </p:contentPart>
            </mc:Choice>
            <mc:Fallback xmlns=""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5E1567B6-456D-2727-C0CD-77C7B50BB68A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3468830" y="4080090"/>
                    <a:ext cx="2118960" cy="1711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70958CD5-C8C2-B407-BDD6-C63F1F5FBF5D}"/>
                </a:ext>
              </a:extLst>
            </p:cNvPr>
            <p:cNvGrpSpPr/>
            <p:nvPr/>
          </p:nvGrpSpPr>
          <p:grpSpPr>
            <a:xfrm>
              <a:off x="721310" y="2505600"/>
              <a:ext cx="4316040" cy="3717360"/>
              <a:chOff x="721310" y="2505600"/>
              <a:chExt cx="4316040" cy="37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242" name="Ink 241">
                    <a:extLst>
                      <a:ext uri="{FF2B5EF4-FFF2-40B4-BE49-F238E27FC236}">
                        <a16:creationId xmlns:a16="http://schemas.microsoft.com/office/drawing/2014/main" id="{E2FBCC4B-F577-3E08-03B4-055A2ADD4433}"/>
                      </a:ext>
                    </a:extLst>
                  </p14:cNvPr>
                  <p14:cNvContentPartPr/>
                  <p14:nvPr/>
                </p14:nvContentPartPr>
                <p14:xfrm>
                  <a:off x="4279190" y="2755800"/>
                  <a:ext cx="758160" cy="309240"/>
                </p14:xfrm>
              </p:contentPart>
            </mc:Choice>
            <mc:Fallback xmlns="">
              <p:pic>
                <p:nvPicPr>
                  <p:cNvPr id="294" name="Ink 293">
                    <a:extLst>
                      <a:ext uri="{FF2B5EF4-FFF2-40B4-BE49-F238E27FC236}">
                        <a16:creationId xmlns:a16="http://schemas.microsoft.com/office/drawing/2014/main" id="{E72A6BCD-CD58-0D70-92F2-AD0AA97C9A70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4270190" y="2746800"/>
                    <a:ext cx="775800" cy="32688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243" name="Group 242">
                <a:extLst>
                  <a:ext uri="{FF2B5EF4-FFF2-40B4-BE49-F238E27FC236}">
                    <a16:creationId xmlns:a16="http://schemas.microsoft.com/office/drawing/2014/main" id="{C5456EE3-C0D4-3936-6701-52970D2F095D}"/>
                  </a:ext>
                </a:extLst>
              </p:cNvPr>
              <p:cNvGrpSpPr/>
              <p:nvPr/>
            </p:nvGrpSpPr>
            <p:grpSpPr>
              <a:xfrm>
                <a:off x="721310" y="2505600"/>
                <a:ext cx="3878280" cy="3717360"/>
                <a:chOff x="721310" y="2505600"/>
                <a:chExt cx="3878280" cy="3717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57">
                  <p14:nvContentPartPr>
                    <p14:cNvPr id="244" name="Ink 243">
                      <a:extLst>
                        <a:ext uri="{FF2B5EF4-FFF2-40B4-BE49-F238E27FC236}">
                          <a16:creationId xmlns:a16="http://schemas.microsoft.com/office/drawing/2014/main" id="{4F4AC942-DCBC-CAFD-57B2-A0D17FA50B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1310" y="2579760"/>
                    <a:ext cx="3769560" cy="3643200"/>
                  </p14:xfrm>
                </p:contentPart>
              </mc:Choice>
              <mc:Fallback xmlns="">
                <p:pic>
                  <p:nvPicPr>
                    <p:cNvPr id="288" name="Ink 287">
                      <a:extLst>
                        <a:ext uri="{FF2B5EF4-FFF2-40B4-BE49-F238E27FC236}">
                          <a16:creationId xmlns:a16="http://schemas.microsoft.com/office/drawing/2014/main" id="{64E5FFBA-F7B5-3F6C-AA05-37309ED07DBC}"/>
                        </a:ext>
                      </a:extLst>
                    </p:cNvPr>
                    <p:cNvPicPr/>
                    <p:nvPr/>
                  </p:nvPicPr>
                  <p:blipFill>
                    <a:blip r:embed="rId158"/>
                    <a:stretch>
                      <a:fillRect/>
                    </a:stretch>
                  </p:blipFill>
                  <p:spPr>
                    <a:xfrm>
                      <a:off x="712309" y="2570760"/>
                      <a:ext cx="3787202" cy="3660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9">
                  <p14:nvContentPartPr>
                    <p14:cNvPr id="245" name="Ink 244">
                      <a:extLst>
                        <a:ext uri="{FF2B5EF4-FFF2-40B4-BE49-F238E27FC236}">
                          <a16:creationId xmlns:a16="http://schemas.microsoft.com/office/drawing/2014/main" id="{9F09DCBF-1891-23D7-3877-CAC89E39CDB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44790" y="2563920"/>
                    <a:ext cx="82800" cy="61560"/>
                  </p14:xfrm>
                </p:contentPart>
              </mc:Choice>
              <mc:Fallback xmlns="">
                <p:pic>
                  <p:nvPicPr>
                    <p:cNvPr id="289" name="Ink 288">
                      <a:extLst>
                        <a:ext uri="{FF2B5EF4-FFF2-40B4-BE49-F238E27FC236}">
                          <a16:creationId xmlns:a16="http://schemas.microsoft.com/office/drawing/2014/main" id="{DC1A707A-AB32-B24B-F5A8-F9B106D359A2}"/>
                        </a:ext>
                      </a:extLst>
                    </p:cNvPr>
                    <p:cNvPicPr/>
                    <p:nvPr/>
                  </p:nvPicPr>
                  <p:blipFill>
                    <a:blip r:embed="rId160"/>
                    <a:stretch>
                      <a:fillRect/>
                    </a:stretch>
                  </p:blipFill>
                  <p:spPr>
                    <a:xfrm>
                      <a:off x="4435790" y="2554920"/>
                      <a:ext cx="100440" cy="79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1">
                  <p14:nvContentPartPr>
                    <p14:cNvPr id="246" name="Ink 245">
                      <a:extLst>
                        <a:ext uri="{FF2B5EF4-FFF2-40B4-BE49-F238E27FC236}">
                          <a16:creationId xmlns:a16="http://schemas.microsoft.com/office/drawing/2014/main" id="{2DB5F0E4-B92E-5F91-A67D-F22006F900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539470" y="2505600"/>
                    <a:ext cx="60120" cy="57240"/>
                  </p14:xfrm>
                </p:contentPart>
              </mc:Choice>
              <mc:Fallback xmlns="">
                <p:pic>
                  <p:nvPicPr>
                    <p:cNvPr id="296" name="Ink 295">
                      <a:extLst>
                        <a:ext uri="{FF2B5EF4-FFF2-40B4-BE49-F238E27FC236}">
                          <a16:creationId xmlns:a16="http://schemas.microsoft.com/office/drawing/2014/main" id="{FC36ABCC-BB82-429E-8B91-433AD0F59A02}"/>
                        </a:ext>
                      </a:extLst>
                    </p:cNvPr>
                    <p:cNvPicPr/>
                    <p:nvPr/>
                  </p:nvPicPr>
                  <p:blipFill>
                    <a:blip r:embed="rId162"/>
                    <a:stretch>
                      <a:fillRect/>
                    </a:stretch>
                  </p:blipFill>
                  <p:spPr>
                    <a:xfrm>
                      <a:off x="4530470" y="2496600"/>
                      <a:ext cx="77760" cy="748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FC85EA39-0B38-C8B9-136A-3B3B79F1AA3F}"/>
                </a:ext>
              </a:extLst>
            </p:cNvPr>
            <p:cNvGrpSpPr/>
            <p:nvPr/>
          </p:nvGrpSpPr>
          <p:grpSpPr>
            <a:xfrm>
              <a:off x="2469830" y="2600280"/>
              <a:ext cx="4181400" cy="2169360"/>
              <a:chOff x="2469830" y="2600280"/>
              <a:chExt cx="4181400" cy="2169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ED4CA868-DC51-7DB1-810E-6B88491F113F}"/>
                      </a:ext>
                    </a:extLst>
                  </p14:cNvPr>
                  <p14:cNvContentPartPr/>
                  <p14:nvPr/>
                </p14:nvContentPartPr>
                <p14:xfrm>
                  <a:off x="2469830" y="2621520"/>
                  <a:ext cx="2159640" cy="200124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623203A3-A3FD-5495-F34B-17457599404D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2460831" y="2612520"/>
                    <a:ext cx="2177277" cy="201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5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3ADC12BA-2E93-0C81-F5F1-6618AA793176}"/>
                      </a:ext>
                    </a:extLst>
                  </p14:cNvPr>
                  <p14:cNvContentPartPr/>
                  <p14:nvPr/>
                </p14:nvContentPartPr>
                <p14:xfrm>
                  <a:off x="4552790" y="2600280"/>
                  <a:ext cx="111600" cy="86040"/>
                </p14:xfrm>
              </p:contentPart>
            </mc:Choice>
            <mc:Fallback xmlns="">
              <p:pic>
                <p:nvPicPr>
                  <p:cNvPr id="304" name="Ink 303">
                    <a:extLst>
                      <a:ext uri="{FF2B5EF4-FFF2-40B4-BE49-F238E27FC236}">
                        <a16:creationId xmlns:a16="http://schemas.microsoft.com/office/drawing/2014/main" id="{3A078988-EA7B-EDF4-E033-9A3CE7C6AB2A}"/>
                      </a:ext>
                    </a:extLst>
                  </p:cNvPr>
                  <p:cNvPicPr/>
                  <p:nvPr/>
                </p:nvPicPr>
                <p:blipFill>
                  <a:blip r:embed="rId166"/>
                  <a:stretch>
                    <a:fillRect/>
                  </a:stretch>
                </p:blipFill>
                <p:spPr>
                  <a:xfrm>
                    <a:off x="4543819" y="2591280"/>
                    <a:ext cx="129183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7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9E9AB1E2-A1E6-19BB-D86B-BE8247183F5C}"/>
                      </a:ext>
                    </a:extLst>
                  </p14:cNvPr>
                  <p14:cNvContentPartPr/>
                  <p14:nvPr/>
                </p14:nvContentPartPr>
                <p14:xfrm>
                  <a:off x="4482590" y="3009600"/>
                  <a:ext cx="2168640" cy="1760040"/>
                </p14:xfrm>
              </p:contentPart>
            </mc:Choice>
            <mc:Fallback xmlns=""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5E54B195-DAB7-38FB-F3B1-0C7B17C14837}"/>
                      </a:ext>
                    </a:extLst>
                  </p:cNvPr>
                  <p:cNvPicPr/>
                  <p:nvPr/>
                </p:nvPicPr>
                <p:blipFill>
                  <a:blip r:embed="rId168"/>
                  <a:stretch>
                    <a:fillRect/>
                  </a:stretch>
                </p:blipFill>
                <p:spPr>
                  <a:xfrm>
                    <a:off x="4473590" y="3000600"/>
                    <a:ext cx="2186280" cy="1777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39D5883F-D685-078F-EDBD-B9B46827204B}"/>
                </a:ext>
              </a:extLst>
            </p:cNvPr>
            <p:cNvGrpSpPr/>
            <p:nvPr/>
          </p:nvGrpSpPr>
          <p:grpSpPr>
            <a:xfrm>
              <a:off x="3574670" y="2539440"/>
              <a:ext cx="4240080" cy="3145680"/>
              <a:chOff x="3574670" y="2539440"/>
              <a:chExt cx="4240080" cy="3145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9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ECB33A1F-03A8-BB47-92D0-E33A3C9287A8}"/>
                      </a:ext>
                    </a:extLst>
                  </p14:cNvPr>
                  <p14:cNvContentPartPr/>
                  <p14:nvPr/>
                </p14:nvContentPartPr>
                <p14:xfrm>
                  <a:off x="3574670" y="2559960"/>
                  <a:ext cx="1314720" cy="104076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A0600420-C125-818C-F539-CD61F3AD8483}"/>
                      </a:ext>
                    </a:extLst>
                  </p:cNvPr>
                  <p:cNvPicPr/>
                  <p:nvPr/>
                </p:nvPicPr>
                <p:blipFill>
                  <a:blip r:embed="rId170"/>
                  <a:stretch>
                    <a:fillRect/>
                  </a:stretch>
                </p:blipFill>
                <p:spPr>
                  <a:xfrm>
                    <a:off x="3565668" y="2550960"/>
                    <a:ext cx="1332365" cy="105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1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FC4453DF-C792-8B5E-04F8-C0AC63B78D1B}"/>
                      </a:ext>
                    </a:extLst>
                  </p14:cNvPr>
                  <p14:cNvContentPartPr/>
                  <p14:nvPr/>
                </p14:nvContentPartPr>
                <p14:xfrm>
                  <a:off x="4660790" y="2539440"/>
                  <a:ext cx="125280" cy="77040"/>
                </p14:xfrm>
              </p:contentPart>
            </mc:Choice>
            <mc:Fallback xmlns=""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7A841425-1C67-CD01-A5EF-9FBB013B9448}"/>
                      </a:ext>
                    </a:extLst>
                  </p:cNvPr>
                  <p:cNvPicPr/>
                  <p:nvPr/>
                </p:nvPicPr>
                <p:blipFill>
                  <a:blip r:embed="rId172"/>
                  <a:stretch>
                    <a:fillRect/>
                  </a:stretch>
                </p:blipFill>
                <p:spPr>
                  <a:xfrm>
                    <a:off x="4651816" y="2530440"/>
                    <a:ext cx="142869" cy="9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9C81F7E1-2267-9E64-8BB6-BAA1C2E41F95}"/>
                      </a:ext>
                    </a:extLst>
                  </p14:cNvPr>
                  <p14:cNvContentPartPr/>
                  <p14:nvPr/>
                </p14:nvContentPartPr>
                <p14:xfrm>
                  <a:off x="4838270" y="2742840"/>
                  <a:ext cx="2976480" cy="2942280"/>
                </p14:xfrm>
              </p:contentPart>
            </mc:Choice>
            <mc:Fallback xmlns="">
              <p:pic>
                <p:nvPicPr>
                  <p:cNvPr id="326" name="Ink 325">
                    <a:extLst>
                      <a:ext uri="{FF2B5EF4-FFF2-40B4-BE49-F238E27FC236}">
                        <a16:creationId xmlns:a16="http://schemas.microsoft.com/office/drawing/2014/main" id="{7E7A7339-90E7-3E38-6178-1F38761BB137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4829269" y="2733840"/>
                    <a:ext cx="2994122" cy="2959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02D28470-E5B5-6C88-4488-F8CBBD48319E}"/>
                </a:ext>
              </a:extLst>
            </p:cNvPr>
            <p:cNvGrpSpPr/>
            <p:nvPr/>
          </p:nvGrpSpPr>
          <p:grpSpPr>
            <a:xfrm>
              <a:off x="5195030" y="4246410"/>
              <a:ext cx="2523037" cy="1404417"/>
              <a:chOff x="5195030" y="4246410"/>
              <a:chExt cx="2523037" cy="140441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592EE894-181A-5651-C13B-5F6F00D6634F}"/>
                      </a:ext>
                    </a:extLst>
                  </p14:cNvPr>
                  <p14:cNvContentPartPr/>
                  <p14:nvPr/>
                </p14:nvContentPartPr>
                <p14:xfrm>
                  <a:off x="5195030" y="4256130"/>
                  <a:ext cx="1242000" cy="9698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D4E4DAF1-2C3D-D0B1-13F1-11478CFE9FDF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5186030" y="4247130"/>
                    <a:ext cx="1259640" cy="987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A48FFA52-E29E-8F84-C883-DAFCC0E1C7CC}"/>
                      </a:ext>
                    </a:extLst>
                  </p14:cNvPr>
                  <p14:cNvContentPartPr/>
                  <p14:nvPr/>
                </p14:nvContentPartPr>
                <p14:xfrm>
                  <a:off x="6267110" y="4246410"/>
                  <a:ext cx="94680" cy="7164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E1BD5015-7915-3C83-9539-E33AD24ECD3F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6258110" y="4237410"/>
                    <a:ext cx="112320" cy="8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20CFAB34-F934-9358-0011-A45D4E958228}"/>
                      </a:ext>
                    </a:extLst>
                  </p14:cNvPr>
                  <p14:cNvContentPartPr/>
                  <p14:nvPr/>
                </p14:nvContentPartPr>
                <p14:xfrm>
                  <a:off x="6434307" y="4377147"/>
                  <a:ext cx="1283760" cy="1273680"/>
                </p14:xfrm>
              </p:contentPart>
            </mc:Choice>
            <mc:Fallback xmlns="">
              <p:pic>
                <p:nvPicPr>
                  <p:cNvPr id="342" name="Ink 341">
                    <a:extLst>
                      <a:ext uri="{FF2B5EF4-FFF2-40B4-BE49-F238E27FC236}">
                        <a16:creationId xmlns:a16="http://schemas.microsoft.com/office/drawing/2014/main" id="{8B96732B-3F1E-5A9B-6312-3198D752ED4E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6425310" y="4368147"/>
                    <a:ext cx="1301395" cy="12913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93B626C3-E2AC-6349-172A-6BBE6F57C0DA}"/>
                </a:ext>
              </a:extLst>
            </p:cNvPr>
            <p:cNvGrpSpPr/>
            <p:nvPr/>
          </p:nvGrpSpPr>
          <p:grpSpPr>
            <a:xfrm>
              <a:off x="3028536" y="4118610"/>
              <a:ext cx="2618990" cy="1579737"/>
              <a:chOff x="3248677" y="4118610"/>
              <a:chExt cx="2618990" cy="1579737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15E3988C-DEA9-B41B-9356-B76AB9A0D560}"/>
                      </a:ext>
                    </a:extLst>
                  </p14:cNvPr>
                  <p14:cNvContentPartPr/>
                  <p14:nvPr/>
                </p14:nvContentPartPr>
                <p14:xfrm>
                  <a:off x="4201237" y="4251450"/>
                  <a:ext cx="108720" cy="54000"/>
                </p14:xfrm>
              </p:contentPart>
            </mc:Choice>
            <mc:Fallback xmlns=""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15E3988C-DEA9-B41B-9356-B76AB9A0D560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4188654" y="4238833"/>
                    <a:ext cx="133383" cy="787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63B3E563-0A34-10AA-09B5-252DC0D4EBFE}"/>
                      </a:ext>
                    </a:extLst>
                  </p14:cNvPr>
                  <p14:cNvContentPartPr/>
                  <p14:nvPr/>
                </p14:nvContentPartPr>
                <p14:xfrm>
                  <a:off x="3248677" y="4246050"/>
                  <a:ext cx="1004040" cy="948240"/>
                </p14:xfrm>
              </p:contentPart>
            </mc:Choice>
            <mc:Fallback xmlns=""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63B3E563-0A34-10AA-09B5-252DC0D4EBFE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3236063" y="4233434"/>
                    <a:ext cx="1028763" cy="9729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7D03557A-609D-7F2D-303D-A89FCC04CE35}"/>
                      </a:ext>
                    </a:extLst>
                  </p14:cNvPr>
                  <p14:cNvContentPartPr/>
                  <p14:nvPr/>
                </p14:nvContentPartPr>
                <p14:xfrm>
                  <a:off x="4213117" y="4118610"/>
                  <a:ext cx="78120" cy="66600"/>
                </p14:xfrm>
              </p:contentPart>
            </mc:Choice>
            <mc:Fallback xmlns=""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7D03557A-609D-7F2D-303D-A89FCC04CE35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4200435" y="4106091"/>
                    <a:ext cx="102976" cy="911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B10948F7-09F2-E7CB-6A45-91C4F031C55F}"/>
                      </a:ext>
                    </a:extLst>
                  </p14:cNvPr>
                  <p14:cNvContentPartPr/>
                  <p14:nvPr/>
                </p14:nvContentPartPr>
                <p14:xfrm>
                  <a:off x="4250187" y="4354467"/>
                  <a:ext cx="1617480" cy="1343880"/>
                </p14:xfrm>
              </p:contentPart>
            </mc:Choice>
            <mc:Fallback xmlns=""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B10948F7-09F2-E7CB-6A45-91C4F031C55F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4237570" y="4341851"/>
                    <a:ext cx="1642209" cy="136860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4908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 descr="A fist breaking through a broken glass&#10;&#10;Description automatically generated with low confidence">
            <a:extLst>
              <a:ext uri="{FF2B5EF4-FFF2-40B4-BE49-F238E27FC236}">
                <a16:creationId xmlns:a16="http://schemas.microsoft.com/office/drawing/2014/main" id="{33A2F906-B7D3-59F9-2C4A-2780155D9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02154" y="2703603"/>
            <a:ext cx="4314787" cy="28781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C243AA-E7F5-6874-7F6C-0A8A80D5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 Systems Rock </a:t>
            </a:r>
            <a:br>
              <a:rPr lang="en-US" dirty="0"/>
            </a:br>
            <a:r>
              <a:rPr lang="en-US" sz="2400" dirty="0"/>
              <a:t>(Eisner &amp; Filardo, 2011)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F2F00B0-DFF5-6B56-F32A-15F91604CB2C}"/>
              </a:ext>
            </a:extLst>
          </p:cNvPr>
          <p:cNvGrpSpPr/>
          <p:nvPr/>
        </p:nvGrpSpPr>
        <p:grpSpPr>
          <a:xfrm rot="20807308">
            <a:off x="660403" y="1786467"/>
            <a:ext cx="7374467" cy="3724071"/>
            <a:chOff x="8467" y="1837267"/>
            <a:chExt cx="7374467" cy="372407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DECD75-757E-EB4A-5815-E9C862B0D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7" y="2381427"/>
              <a:ext cx="7374467" cy="317991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436FAAB-7759-D7F4-D27A-77A2FF7D8708}"/>
                </a:ext>
              </a:extLst>
            </p:cNvPr>
            <p:cNvSpPr txBox="1"/>
            <p:nvPr/>
          </p:nvSpPr>
          <p:spPr>
            <a:xfrm>
              <a:off x="42335" y="1837267"/>
              <a:ext cx="234750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accent5">
                      <a:lumMod val="75000"/>
                    </a:schemeClr>
                  </a:solidFill>
                </a:rPr>
                <a:t>Edit Distance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359B73-6B3C-20F6-86DC-D31EEC7F3AE6}"/>
              </a:ext>
            </a:extLst>
          </p:cNvPr>
          <p:cNvGrpSpPr/>
          <p:nvPr/>
        </p:nvGrpSpPr>
        <p:grpSpPr>
          <a:xfrm>
            <a:off x="1828803" y="2781013"/>
            <a:ext cx="6908801" cy="3898252"/>
            <a:chOff x="1456267" y="2764080"/>
            <a:chExt cx="6908801" cy="389825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D3434E-7001-923D-5C01-A9625A9CF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90135" y="3315390"/>
              <a:ext cx="6874933" cy="334694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DD2730-C98D-C0DF-305A-D4B48FC796FF}"/>
                </a:ext>
              </a:extLst>
            </p:cNvPr>
            <p:cNvSpPr txBox="1"/>
            <p:nvPr/>
          </p:nvSpPr>
          <p:spPr>
            <a:xfrm>
              <a:off x="1456267" y="2764080"/>
              <a:ext cx="4572000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Markov </a:t>
              </a:r>
              <a:r>
                <a:rPr lang="en-US" sz="3200" dirty="0" err="1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Decisio</a:t>
              </a:r>
              <a:r>
                <a:rPr lang="en-US" sz="3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n Process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21768A-125B-BD20-D628-0DF79504D2A1}"/>
              </a:ext>
            </a:extLst>
          </p:cNvPr>
          <p:cNvGrpSpPr/>
          <p:nvPr/>
        </p:nvGrpSpPr>
        <p:grpSpPr>
          <a:xfrm rot="552000">
            <a:off x="1319830" y="2551361"/>
            <a:ext cx="7493000" cy="1962842"/>
            <a:chOff x="1227668" y="1290878"/>
            <a:chExt cx="7493000" cy="196284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3DC20EF-4A6B-E475-29B4-55BDDBBA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27668" y="1848122"/>
              <a:ext cx="7493000" cy="1405598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1B5266-D67D-8EB6-2839-EECC7FC05BDC}"/>
                </a:ext>
              </a:extLst>
            </p:cNvPr>
            <p:cNvSpPr txBox="1"/>
            <p:nvPr/>
          </p:nvSpPr>
          <p:spPr>
            <a:xfrm>
              <a:off x="1286938" y="1290878"/>
              <a:ext cx="4572000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Feed-Forward Neural Net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1DA708-2663-D367-B29C-863EF9169A16}"/>
              </a:ext>
            </a:extLst>
          </p:cNvPr>
          <p:cNvGrpSpPr/>
          <p:nvPr/>
        </p:nvGrpSpPr>
        <p:grpSpPr>
          <a:xfrm>
            <a:off x="1094929" y="4251480"/>
            <a:ext cx="7052281" cy="1351923"/>
            <a:chOff x="1094927" y="4251478"/>
            <a:chExt cx="7052281" cy="135192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B62BD44-6AD2-474F-63BE-5D1904635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52000">
              <a:off x="1094927" y="5018626"/>
              <a:ext cx="7052281" cy="58477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CA67575-DF12-118B-5BA4-167EF0A27E2A}"/>
                </a:ext>
              </a:extLst>
            </p:cNvPr>
            <p:cNvSpPr txBox="1"/>
            <p:nvPr/>
          </p:nvSpPr>
          <p:spPr>
            <a:xfrm rot="552000">
              <a:off x="1205656" y="4251478"/>
              <a:ext cx="4572000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Convolutional Net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818D62-0151-E7AC-D4FF-A9CD7F29617F}"/>
              </a:ext>
            </a:extLst>
          </p:cNvPr>
          <p:cNvGrpSpPr/>
          <p:nvPr/>
        </p:nvGrpSpPr>
        <p:grpSpPr>
          <a:xfrm>
            <a:off x="49067" y="3311268"/>
            <a:ext cx="9144000" cy="3249660"/>
            <a:chOff x="-162183" y="2755613"/>
            <a:chExt cx="9144000" cy="324966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0D9E298-B77D-A88F-068C-2C57BFA195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0748"/>
            <a:stretch/>
          </p:blipFill>
          <p:spPr>
            <a:xfrm>
              <a:off x="-133238" y="3215903"/>
              <a:ext cx="5850475" cy="131750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36DEC7B-F64A-FE43-B40B-CF1958003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62183" y="4458623"/>
              <a:ext cx="9144000" cy="154665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1E2626-1BC7-5758-2219-07A250B44EBA}"/>
                </a:ext>
              </a:extLst>
            </p:cNvPr>
            <p:cNvSpPr txBox="1"/>
            <p:nvPr/>
          </p:nvSpPr>
          <p:spPr>
            <a:xfrm>
              <a:off x="-146051" y="2755613"/>
              <a:ext cx="465243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Non-Monotonic Reasoning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7447232-2E66-1116-76C5-4BA9924F1941}"/>
              </a:ext>
            </a:extLst>
          </p:cNvPr>
          <p:cNvGrpSpPr/>
          <p:nvPr/>
        </p:nvGrpSpPr>
        <p:grpSpPr>
          <a:xfrm rot="20943901">
            <a:off x="1212080" y="1412099"/>
            <a:ext cx="7480718" cy="2659832"/>
            <a:chOff x="1273718" y="3463668"/>
            <a:chExt cx="7480718" cy="2659832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C6366E4-0184-5B13-2C6D-F110371C3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73718" y="4014235"/>
              <a:ext cx="7480718" cy="210926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B08304-6DC5-D631-86DB-39EB4E45821F}"/>
                </a:ext>
              </a:extLst>
            </p:cNvPr>
            <p:cNvSpPr txBox="1"/>
            <p:nvPr/>
          </p:nvSpPr>
          <p:spPr>
            <a:xfrm>
              <a:off x="1292870" y="3463668"/>
              <a:ext cx="465243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Parsing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F42EE71-0E99-C31B-3337-94CD88612B80}"/>
              </a:ext>
            </a:extLst>
          </p:cNvPr>
          <p:cNvGrpSpPr/>
          <p:nvPr/>
        </p:nvGrpSpPr>
        <p:grpSpPr>
          <a:xfrm rot="598257">
            <a:off x="706861" y="3623947"/>
            <a:ext cx="7621342" cy="1612729"/>
            <a:chOff x="628650" y="3573739"/>
            <a:chExt cx="7621342" cy="161272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742543C-79D1-25ED-88D9-E14FBAB62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8650" y="4141781"/>
              <a:ext cx="7621342" cy="104468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8F5C63-F628-CF08-3CDB-81E058AF9F3A}"/>
                </a:ext>
              </a:extLst>
            </p:cNvPr>
            <p:cNvSpPr txBox="1"/>
            <p:nvPr/>
          </p:nvSpPr>
          <p:spPr>
            <a:xfrm>
              <a:off x="640949" y="3573739"/>
              <a:ext cx="465243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Random Walk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706455D-31F2-0D3F-839D-24DE79E6627E}"/>
              </a:ext>
            </a:extLst>
          </p:cNvPr>
          <p:cNvGrpSpPr/>
          <p:nvPr/>
        </p:nvGrpSpPr>
        <p:grpSpPr>
          <a:xfrm rot="21336405">
            <a:off x="1708484" y="1549526"/>
            <a:ext cx="6902587" cy="4754434"/>
            <a:chOff x="3538769" y="1591736"/>
            <a:chExt cx="6902587" cy="4754434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437A9B3-31EF-FD4B-65C7-3627BC5C7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8769" y="2182940"/>
              <a:ext cx="6902587" cy="416323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D66393D-24B8-B0FF-0487-5528B8C6E016}"/>
                </a:ext>
              </a:extLst>
            </p:cNvPr>
            <p:cNvSpPr txBox="1"/>
            <p:nvPr/>
          </p:nvSpPr>
          <p:spPr>
            <a:xfrm>
              <a:off x="3538769" y="1591736"/>
              <a:ext cx="465243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Arc Consistency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AF5436F-F44C-610A-0E57-52B696A5C645}"/>
              </a:ext>
            </a:extLst>
          </p:cNvPr>
          <p:cNvGrpSpPr/>
          <p:nvPr/>
        </p:nvGrpSpPr>
        <p:grpSpPr>
          <a:xfrm rot="444253">
            <a:off x="1142551" y="1929490"/>
            <a:ext cx="6599538" cy="4728241"/>
            <a:chOff x="2437936" y="1704203"/>
            <a:chExt cx="6599538" cy="4728241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6A7AB3FA-94BC-CC56-5846-5C18AA931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441941" y="2280539"/>
              <a:ext cx="6595533" cy="415190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6448E06-8F5A-36D7-8520-03658C3C68F5}"/>
                </a:ext>
              </a:extLst>
            </p:cNvPr>
            <p:cNvSpPr txBox="1"/>
            <p:nvPr/>
          </p:nvSpPr>
          <p:spPr>
            <a:xfrm>
              <a:off x="2437936" y="1704203"/>
              <a:ext cx="465243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Loopy Belief Propagation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AA6E10-EEB6-28BB-AC65-949EB3C8EA70}"/>
              </a:ext>
            </a:extLst>
          </p:cNvPr>
          <p:cNvGrpSpPr/>
          <p:nvPr/>
        </p:nvGrpSpPr>
        <p:grpSpPr>
          <a:xfrm rot="21393446">
            <a:off x="2371890" y="2422243"/>
            <a:ext cx="6088365" cy="3762216"/>
            <a:chOff x="2422817" y="1575601"/>
            <a:chExt cx="6088365" cy="3762216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3A41BE48-13E7-6CF0-82F3-8A08F4994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422817" y="2148179"/>
              <a:ext cx="6088365" cy="318963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416FFA4-DD98-96BD-369B-47007CEDF12B}"/>
                </a:ext>
              </a:extLst>
            </p:cNvPr>
            <p:cNvSpPr txBox="1"/>
            <p:nvPr/>
          </p:nvSpPr>
          <p:spPr>
            <a:xfrm>
              <a:off x="2444338" y="1575601"/>
              <a:ext cx="4652432" cy="58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>
                  <a:solidFill>
                    <a:srgbClr val="5B9BD5">
                      <a:lumMod val="75000"/>
                    </a:srgbClr>
                  </a:solidFill>
                  <a:latin typeface="Calibri" panose="020F0502020204030204"/>
                </a:rPr>
                <a:t>Backtracking Search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228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53" presetClass="exit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A4C433-9682-9F5B-7969-9AE06491C2BF}"/>
                  </a:ext>
                </a:extLst>
              </p:cNvPr>
              <p:cNvSpPr txBox="1"/>
              <p:nvPr/>
            </p:nvSpPr>
            <p:spPr>
              <a:xfrm>
                <a:off x="306287" y="1291775"/>
                <a:ext cx="2912977" cy="249299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1084263" algn="l"/>
                  </a:tabLst>
                </a:pPr>
                <a:r>
                  <a:rPr lang="en-US" sz="2800" dirty="0"/>
                  <a:t>Space: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lang="en-US" sz="2800" dirty="0"/>
              </a:p>
              <a:p>
                <a:pPr algn="ctr">
                  <a:tabLst>
                    <a:tab pos="1084263" algn="l"/>
                  </a:tabLst>
                </a:pPr>
                <a:r>
                  <a:rPr lang="en-US" sz="2800" dirty="0"/>
                  <a:t>Time: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|+|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br>
                  <a:rPr lang="en-US" sz="2800" dirty="0"/>
                </a:br>
                <a:r>
                  <a:rPr lang="en-US" sz="2000" i="1" dirty="0">
                    <a:solidFill>
                      <a:schemeClr val="bg1">
                        <a:lumMod val="50000"/>
                      </a:schemeClr>
                    </a:solidFill>
                  </a:rPr>
                  <a:t>(roughly speaking)</a:t>
                </a:r>
              </a:p>
              <a:p>
                <a:endParaRPr lang="en-US" sz="2000" i="1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000" dirty="0"/>
                  <a:t>Linear, hooray!</a:t>
                </a:r>
              </a:p>
              <a:p>
                <a:pPr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= vertices found</a:t>
                </a:r>
              </a:p>
              <a:p>
                <a:pPr lvl="1" indent="-2286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 = hyperedges found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A4C433-9682-9F5B-7969-9AE06491C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87" y="1291775"/>
                <a:ext cx="2912977" cy="2492990"/>
              </a:xfrm>
              <a:prstGeom prst="rect">
                <a:avLst/>
              </a:prstGeom>
              <a:blipFill>
                <a:blip r:embed="rId5"/>
                <a:stretch>
                  <a:fillRect l="-4184" t="-2445" r="-2301" b="-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17FAE73-8619-FF32-D9F3-53D61B34D950}"/>
              </a:ext>
            </a:extLst>
          </p:cNvPr>
          <p:cNvSpPr txBox="1"/>
          <p:nvPr/>
        </p:nvSpPr>
        <p:spPr>
          <a:xfrm>
            <a:off x="591038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2F1E4-587A-352F-04DC-BC1A6F8B0473}"/>
              </a:ext>
            </a:extLst>
          </p:cNvPr>
          <p:cNvSpPr txBox="1"/>
          <p:nvPr/>
        </p:nvSpPr>
        <p:spPr>
          <a:xfrm>
            <a:off x="1795540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68EBC-8F3B-B57A-062A-4A147461EC5A}"/>
              </a:ext>
            </a:extLst>
          </p:cNvPr>
          <p:cNvSpPr txBox="1"/>
          <p:nvPr/>
        </p:nvSpPr>
        <p:spPr>
          <a:xfrm>
            <a:off x="2722755" y="634902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90330-C5EF-8C4D-8853-7DEF04050AF8}"/>
              </a:ext>
            </a:extLst>
          </p:cNvPr>
          <p:cNvSpPr txBox="1"/>
          <p:nvPr/>
        </p:nvSpPr>
        <p:spPr>
          <a:xfrm>
            <a:off x="3801869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34881-7E81-F3D2-E18A-4615D1B06579}"/>
              </a:ext>
            </a:extLst>
          </p:cNvPr>
          <p:cNvSpPr txBox="1"/>
          <p:nvPr/>
        </p:nvSpPr>
        <p:spPr>
          <a:xfrm>
            <a:off x="4956100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3A22-C35B-A38F-B0C6-9E0EE72E385E}"/>
              </a:ext>
            </a:extLst>
          </p:cNvPr>
          <p:cNvSpPr txBox="1"/>
          <p:nvPr/>
        </p:nvSpPr>
        <p:spPr>
          <a:xfrm>
            <a:off x="5975741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FAE88-EE25-FD26-71B3-524671088578}"/>
              </a:ext>
            </a:extLst>
          </p:cNvPr>
          <p:cNvSpPr txBox="1"/>
          <p:nvPr/>
        </p:nvSpPr>
        <p:spPr>
          <a:xfrm>
            <a:off x="7111344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FD6B-1459-E50E-3733-31AC8B16E1DB}"/>
              </a:ext>
            </a:extLst>
          </p:cNvPr>
          <p:cNvSpPr txBox="1"/>
          <p:nvPr/>
        </p:nvSpPr>
        <p:spPr>
          <a:xfrm>
            <a:off x="8058921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97B70-35B3-42AA-B6F4-0957F9C8668C}"/>
              </a:ext>
            </a:extLst>
          </p:cNvPr>
          <p:cNvGrpSpPr/>
          <p:nvPr/>
        </p:nvGrpSpPr>
        <p:grpSpPr>
          <a:xfrm>
            <a:off x="986797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B6522-AC21-6169-E996-4FDB5D14831B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90256B-1856-AA29-4062-08AF0EDEFF6F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580D0A-5DDE-28F3-7AB9-6207A84681D7}"/>
              </a:ext>
            </a:extLst>
          </p:cNvPr>
          <p:cNvGrpSpPr/>
          <p:nvPr/>
        </p:nvGrpSpPr>
        <p:grpSpPr>
          <a:xfrm>
            <a:off x="2156437" y="5732850"/>
            <a:ext cx="969840" cy="537480"/>
            <a:chOff x="1936310" y="5732850"/>
            <a:chExt cx="9698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14:cNvPr>
                <p14:cNvContentPartPr/>
                <p14:nvPr/>
              </p14:nvContentPartPr>
              <p14:xfrm>
                <a:off x="2381630" y="5732850"/>
                <a:ext cx="69120" cy="6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72630" y="5723850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14:cNvPr>
                <p14:cNvContentPartPr/>
                <p14:nvPr/>
              </p14:nvContentPartPr>
              <p14:xfrm>
                <a:off x="1936310" y="5841210"/>
                <a:ext cx="475560" cy="42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92730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14:cNvPr>
                <p14:cNvContentPartPr/>
                <p14:nvPr/>
              </p14:nvContentPartPr>
              <p14:xfrm>
                <a:off x="2352470" y="5826450"/>
                <a:ext cx="13572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43470" y="581745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14:cNvPr>
                <p14:cNvContentPartPr/>
                <p14:nvPr/>
              </p14:nvContentPartPr>
              <p14:xfrm>
                <a:off x="2393510" y="5924370"/>
                <a:ext cx="51264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8451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1DF255-4587-F8AE-92B2-3739741648B3}"/>
              </a:ext>
            </a:extLst>
          </p:cNvPr>
          <p:cNvGrpSpPr/>
          <p:nvPr/>
        </p:nvGrpSpPr>
        <p:grpSpPr>
          <a:xfrm>
            <a:off x="3223477" y="5734290"/>
            <a:ext cx="987480" cy="565920"/>
            <a:chOff x="3003350" y="5734290"/>
            <a:chExt cx="9874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14:cNvPr>
                <p14:cNvContentPartPr/>
                <p14:nvPr/>
              </p14:nvContentPartPr>
              <p14:xfrm>
                <a:off x="3456950" y="5734290"/>
                <a:ext cx="74880" cy="6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47950" y="5725341"/>
                  <a:ext cx="9252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14:cNvPr>
                <p14:cNvContentPartPr/>
                <p14:nvPr/>
              </p14:nvContentPartPr>
              <p14:xfrm>
                <a:off x="3003350" y="5852370"/>
                <a:ext cx="480600" cy="42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9435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14:cNvPr>
                <p14:cNvContentPartPr/>
                <p14:nvPr/>
              </p14:nvContentPartPr>
              <p14:xfrm>
                <a:off x="3409430" y="5849490"/>
                <a:ext cx="135720" cy="5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00430" y="5840490"/>
                  <a:ext cx="15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14:cNvPr>
                <p14:cNvContentPartPr/>
                <p14:nvPr/>
              </p14:nvContentPartPr>
              <p14:xfrm>
                <a:off x="3473150" y="5924010"/>
                <a:ext cx="517680" cy="37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6415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B8F404E-52A6-F1C9-B863-AF53899A3CDF}"/>
              </a:ext>
            </a:extLst>
          </p:cNvPr>
          <p:cNvGrpSpPr/>
          <p:nvPr/>
        </p:nvGrpSpPr>
        <p:grpSpPr>
          <a:xfrm>
            <a:off x="2099557" y="5192980"/>
            <a:ext cx="1548720" cy="1049040"/>
            <a:chOff x="1879430" y="5192980"/>
            <a:chExt cx="154872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14:cNvPr>
                <p14:cNvContentPartPr/>
                <p14:nvPr/>
              </p14:nvContentPartPr>
              <p14:xfrm>
                <a:off x="2876270" y="5291490"/>
                <a:ext cx="137880" cy="5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67246" y="5282490"/>
                  <a:ext cx="155566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14:cNvPr>
                <p14:cNvContentPartPr/>
                <p14:nvPr/>
              </p14:nvContentPartPr>
              <p14:xfrm>
                <a:off x="2914070" y="5192980"/>
                <a:ext cx="77760" cy="6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05070" y="5183980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14:cNvPr>
                <p14:cNvContentPartPr/>
                <p14:nvPr/>
              </p14:nvContentPartPr>
              <p14:xfrm>
                <a:off x="1879430" y="5300260"/>
                <a:ext cx="1063440" cy="9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7043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14:cNvPr>
                <p14:cNvContentPartPr/>
                <p14:nvPr/>
              </p14:nvContentPartPr>
              <p14:xfrm>
                <a:off x="2920550" y="5410060"/>
                <a:ext cx="507600" cy="34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1154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EB25A4-1FE3-ACC5-3B1B-CFC18EC61D29}"/>
              </a:ext>
            </a:extLst>
          </p:cNvPr>
          <p:cNvGrpSpPr/>
          <p:nvPr/>
        </p:nvGrpSpPr>
        <p:grpSpPr>
          <a:xfrm>
            <a:off x="5375917" y="5738610"/>
            <a:ext cx="1007280" cy="547920"/>
            <a:chOff x="5155790" y="5738610"/>
            <a:chExt cx="100728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14:cNvPr>
                <p14:cNvContentPartPr/>
                <p14:nvPr/>
              </p14:nvContentPartPr>
              <p14:xfrm>
                <a:off x="5155790" y="5851290"/>
                <a:ext cx="480960" cy="43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4678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A01B536-FDB8-918C-4BD4-48E555B3A20F}"/>
                </a:ext>
              </a:extLst>
            </p:cNvPr>
            <p:cNvGrpSpPr/>
            <p:nvPr/>
          </p:nvGrpSpPr>
          <p:grpSpPr>
            <a:xfrm>
              <a:off x="5584190" y="5738610"/>
              <a:ext cx="578880" cy="526320"/>
              <a:chOff x="5584190" y="5738610"/>
              <a:chExt cx="578880" cy="52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14:cNvPr>
                  <p14:cNvContentPartPr/>
                  <p14:nvPr/>
                </p14:nvContentPartPr>
                <p14:xfrm>
                  <a:off x="5619110" y="5738610"/>
                  <a:ext cx="65880" cy="5904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610110" y="5729610"/>
                    <a:ext cx="8352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14:cNvPr>
                  <p14:cNvContentPartPr/>
                  <p14:nvPr/>
                </p14:nvContentPartPr>
                <p14:xfrm>
                  <a:off x="5584190" y="5843730"/>
                  <a:ext cx="115200" cy="44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575190" y="5834730"/>
                    <a:ext cx="1328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14:cNvPr>
                  <p14:cNvContentPartPr/>
                  <p14:nvPr/>
                </p14:nvContentPartPr>
                <p14:xfrm>
                  <a:off x="5606870" y="5962170"/>
                  <a:ext cx="556200" cy="302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597870" y="5953170"/>
                    <a:ext cx="573840" cy="320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CA8CDF-5A69-AF35-F380-CD9EF1A5D48F}"/>
              </a:ext>
            </a:extLst>
          </p:cNvPr>
          <p:cNvGrpSpPr/>
          <p:nvPr/>
        </p:nvGrpSpPr>
        <p:grpSpPr>
          <a:xfrm>
            <a:off x="7534837" y="5734290"/>
            <a:ext cx="985320" cy="552240"/>
            <a:chOff x="7314710" y="5734290"/>
            <a:chExt cx="9853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14:cNvPr>
                <p14:cNvContentPartPr/>
                <p14:nvPr/>
              </p14:nvContentPartPr>
              <p14:xfrm>
                <a:off x="7766510" y="5734290"/>
                <a:ext cx="76320" cy="6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57552" y="5725290"/>
                  <a:ext cx="93877" cy="79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052DF7B-7DA5-568C-2DB2-C9B8B11614EF}"/>
                </a:ext>
              </a:extLst>
            </p:cNvPr>
            <p:cNvGrpSpPr/>
            <p:nvPr/>
          </p:nvGrpSpPr>
          <p:grpSpPr>
            <a:xfrm>
              <a:off x="7314710" y="5845170"/>
              <a:ext cx="985320" cy="441360"/>
              <a:chOff x="7314710" y="5845170"/>
              <a:chExt cx="985320" cy="44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14:cNvPr>
                  <p14:cNvContentPartPr/>
                  <p14:nvPr/>
                </p14:nvContentPartPr>
                <p14:xfrm>
                  <a:off x="7314710" y="5845170"/>
                  <a:ext cx="490680" cy="4413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305710" y="5836177"/>
                    <a:ext cx="508320" cy="458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14:cNvPr>
                  <p14:cNvContentPartPr/>
                  <p14:nvPr/>
                </p14:nvContentPartPr>
                <p14:xfrm>
                  <a:off x="7740230" y="5848770"/>
                  <a:ext cx="117720" cy="378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731230" y="5839770"/>
                    <a:ext cx="13536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14:cNvPr>
                  <p14:cNvContentPartPr/>
                  <p14:nvPr/>
                </p14:nvContentPartPr>
                <p14:xfrm>
                  <a:off x="7803590" y="5924370"/>
                  <a:ext cx="496440" cy="342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794597" y="5915370"/>
                    <a:ext cx="514067" cy="36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B7FE09-5E5C-68AB-FE37-4DEFE992C37A}"/>
              </a:ext>
            </a:extLst>
          </p:cNvPr>
          <p:cNvGrpSpPr/>
          <p:nvPr/>
        </p:nvGrpSpPr>
        <p:grpSpPr>
          <a:xfrm>
            <a:off x="6468157" y="5197890"/>
            <a:ext cx="1510920" cy="1088640"/>
            <a:chOff x="6248030" y="5197890"/>
            <a:chExt cx="151092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14:cNvPr>
                <p14:cNvContentPartPr/>
                <p14:nvPr/>
              </p14:nvContentPartPr>
              <p14:xfrm>
                <a:off x="7225070" y="5197890"/>
                <a:ext cx="75240" cy="6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16027" y="5188890"/>
                  <a:ext cx="92965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8D64E81-C0B2-E4EF-61E9-81046A4E929A}"/>
                </a:ext>
              </a:extLst>
            </p:cNvPr>
            <p:cNvGrpSpPr/>
            <p:nvPr/>
          </p:nvGrpSpPr>
          <p:grpSpPr>
            <a:xfrm>
              <a:off x="6248030" y="5297610"/>
              <a:ext cx="1510920" cy="988920"/>
              <a:chOff x="6248030" y="5297610"/>
              <a:chExt cx="151092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14:cNvPr>
                  <p14:cNvContentPartPr/>
                  <p14:nvPr/>
                </p14:nvContentPartPr>
                <p14:xfrm>
                  <a:off x="6248030" y="5335770"/>
                  <a:ext cx="1017000" cy="9507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6239027" y="5326770"/>
                    <a:ext cx="1034646" cy="9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14:cNvPr>
                  <p14:cNvContentPartPr/>
                  <p14:nvPr/>
                </p14:nvContentPartPr>
                <p14:xfrm>
                  <a:off x="7218230" y="5297610"/>
                  <a:ext cx="117720" cy="558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7209202" y="5288610"/>
                    <a:ext cx="135414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14:cNvPr>
                  <p14:cNvContentPartPr/>
                  <p14:nvPr/>
                </p14:nvContentPartPr>
                <p14:xfrm>
                  <a:off x="7244870" y="5429010"/>
                  <a:ext cx="514080" cy="286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235870" y="5420010"/>
                    <a:ext cx="53172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B04770-09C7-2F39-9668-9432AF4C89BC}"/>
              </a:ext>
            </a:extLst>
          </p:cNvPr>
          <p:cNvGrpSpPr/>
          <p:nvPr/>
        </p:nvGrpSpPr>
        <p:grpSpPr>
          <a:xfrm>
            <a:off x="4315717" y="5194650"/>
            <a:ext cx="1501920" cy="1072800"/>
            <a:chOff x="4095590" y="5194650"/>
            <a:chExt cx="1501920" cy="10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14:cNvPr>
                <p14:cNvContentPartPr/>
                <p14:nvPr/>
              </p14:nvContentPartPr>
              <p14:xfrm>
                <a:off x="5077310" y="5194650"/>
                <a:ext cx="73080" cy="6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68310" y="5185650"/>
                  <a:ext cx="90720" cy="83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5D5DB9D-C276-A89E-F07E-A4F69323B538}"/>
                </a:ext>
              </a:extLst>
            </p:cNvPr>
            <p:cNvGrpSpPr/>
            <p:nvPr/>
          </p:nvGrpSpPr>
          <p:grpSpPr>
            <a:xfrm>
              <a:off x="4095590" y="5299770"/>
              <a:ext cx="1501920" cy="967680"/>
              <a:chOff x="4095590" y="5299770"/>
              <a:chExt cx="1501920" cy="9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14:cNvPr>
                  <p14:cNvContentPartPr/>
                  <p14:nvPr/>
                </p14:nvContentPartPr>
                <p14:xfrm>
                  <a:off x="4095590" y="5310930"/>
                  <a:ext cx="997560" cy="95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086593" y="5301930"/>
                    <a:ext cx="1015194" cy="9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14:cNvPr>
                  <p14:cNvContentPartPr/>
                  <p14:nvPr/>
                </p14:nvContentPartPr>
                <p14:xfrm>
                  <a:off x="5041310" y="5299770"/>
                  <a:ext cx="143640" cy="370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032310" y="5290770"/>
                    <a:ext cx="16128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14:cNvPr>
                  <p14:cNvContentPartPr/>
                  <p14:nvPr/>
                </p14:nvContentPartPr>
                <p14:xfrm>
                  <a:off x="5060390" y="5429010"/>
                  <a:ext cx="537120" cy="2919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051390" y="5420010"/>
                    <a:ext cx="554760" cy="30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8674FE1-4755-F863-7F54-72390DD6F685}"/>
              </a:ext>
            </a:extLst>
          </p:cNvPr>
          <p:cNvGrpSpPr/>
          <p:nvPr/>
        </p:nvGrpSpPr>
        <p:grpSpPr>
          <a:xfrm>
            <a:off x="5331637" y="4660410"/>
            <a:ext cx="2074680" cy="1588320"/>
            <a:chOff x="5111510" y="4660410"/>
            <a:chExt cx="2074680" cy="15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14:cNvPr>
                <p14:cNvContentPartPr/>
                <p14:nvPr/>
              </p14:nvContentPartPr>
              <p14:xfrm>
                <a:off x="6711710" y="4775250"/>
                <a:ext cx="13752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02710" y="4766250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14:cNvPr>
                <p14:cNvContentPartPr/>
                <p14:nvPr/>
              </p14:nvContentPartPr>
              <p14:xfrm>
                <a:off x="5111510" y="4786770"/>
                <a:ext cx="1652400" cy="14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10251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14:cNvPr>
                <p14:cNvContentPartPr/>
                <p14:nvPr/>
              </p14:nvContentPartPr>
              <p14:xfrm>
                <a:off x="6768950" y="4946250"/>
                <a:ext cx="417240" cy="22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75995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14:cNvPr>
                <p14:cNvContentPartPr/>
                <p14:nvPr/>
              </p14:nvContentPartPr>
              <p14:xfrm>
                <a:off x="6684350" y="4660410"/>
                <a:ext cx="90360" cy="64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75350" y="4651410"/>
                  <a:ext cx="1080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025E5FC-1A51-C42C-C095-F3BA9E0E3B2F}"/>
              </a:ext>
            </a:extLst>
          </p:cNvPr>
          <p:cNvGrpSpPr/>
          <p:nvPr/>
        </p:nvGrpSpPr>
        <p:grpSpPr>
          <a:xfrm>
            <a:off x="4258477" y="4120770"/>
            <a:ext cx="2620440" cy="2102400"/>
            <a:chOff x="4038350" y="4120770"/>
            <a:chExt cx="2620440" cy="21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14:cNvPr>
                <p14:cNvContentPartPr/>
                <p14:nvPr/>
              </p14:nvContentPartPr>
              <p14:xfrm>
                <a:off x="4038350" y="4275570"/>
                <a:ext cx="2097360" cy="19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29350" y="4266570"/>
                  <a:ext cx="2115000" cy="19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14:cNvPr>
                <p14:cNvContentPartPr/>
                <p14:nvPr/>
              </p14:nvContentPartPr>
              <p14:xfrm>
                <a:off x="6057590" y="4374930"/>
                <a:ext cx="601200" cy="28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48590" y="4365930"/>
                  <a:ext cx="618840" cy="29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E4E99D5-1DB2-33C0-156E-07BA55C82C0B}"/>
                </a:ext>
              </a:extLst>
            </p:cNvPr>
            <p:cNvGrpSpPr/>
            <p:nvPr/>
          </p:nvGrpSpPr>
          <p:grpSpPr>
            <a:xfrm>
              <a:off x="6102230" y="4120770"/>
              <a:ext cx="128520" cy="160560"/>
              <a:chOff x="6102230" y="4120770"/>
              <a:chExt cx="12852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14:cNvPr>
                  <p14:cNvContentPartPr/>
                  <p14:nvPr/>
                </p14:nvContentPartPr>
                <p14:xfrm>
                  <a:off x="6133910" y="4235970"/>
                  <a:ext cx="31320" cy="4428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6124910" y="4226970"/>
                    <a:ext cx="48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14:cNvPr>
                  <p14:cNvContentPartPr/>
                  <p14:nvPr/>
                </p14:nvContentPartPr>
                <p14:xfrm>
                  <a:off x="6102230" y="4225170"/>
                  <a:ext cx="123120" cy="5616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093256" y="4216112"/>
                    <a:ext cx="140709" cy="73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14:cNvPr>
                  <p14:cNvContentPartPr/>
                  <p14:nvPr/>
                </p14:nvContentPartPr>
                <p14:xfrm>
                  <a:off x="6145790" y="4120770"/>
                  <a:ext cx="84960" cy="712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136790" y="4111770"/>
                    <a:ext cx="10260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AB63419-0F14-3FC0-2233-D04F33E01AA5}"/>
              </a:ext>
            </a:extLst>
          </p:cNvPr>
          <p:cNvGrpSpPr/>
          <p:nvPr/>
        </p:nvGrpSpPr>
        <p:grpSpPr>
          <a:xfrm>
            <a:off x="3160837" y="3040770"/>
            <a:ext cx="3761280" cy="2122200"/>
            <a:chOff x="2940710" y="3040770"/>
            <a:chExt cx="3761280" cy="21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14:cNvPr>
                <p14:cNvContentPartPr/>
                <p14:nvPr/>
              </p14:nvContentPartPr>
              <p14:xfrm>
                <a:off x="5009990" y="3171090"/>
                <a:ext cx="11124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00990" y="3162134"/>
                  <a:ext cx="12888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14:cNvPr>
                <p14:cNvContentPartPr/>
                <p14:nvPr/>
              </p14:nvContentPartPr>
              <p14:xfrm>
                <a:off x="4940150" y="3326970"/>
                <a:ext cx="1761840" cy="127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3115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14:cNvPr>
                <p14:cNvContentPartPr/>
                <p14:nvPr/>
              </p14:nvContentPartPr>
              <p14:xfrm>
                <a:off x="2940710" y="3189810"/>
                <a:ext cx="2134800" cy="197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3171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14:cNvPr>
                <p14:cNvContentPartPr/>
                <p14:nvPr/>
              </p14:nvContentPartPr>
              <p14:xfrm>
                <a:off x="5080910" y="3040770"/>
                <a:ext cx="69480" cy="65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71956" y="3031770"/>
                  <a:ext cx="87029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F2D5AA-FDC3-C68C-16BB-79C12FCC7393}"/>
              </a:ext>
            </a:extLst>
          </p:cNvPr>
          <p:cNvGrpSpPr/>
          <p:nvPr/>
        </p:nvGrpSpPr>
        <p:grpSpPr>
          <a:xfrm>
            <a:off x="4328317" y="3185130"/>
            <a:ext cx="3660480" cy="2495160"/>
            <a:chOff x="4108190" y="3185130"/>
            <a:chExt cx="3660480" cy="24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14:cNvPr>
                <p14:cNvContentPartPr/>
                <p14:nvPr/>
              </p14:nvContentPartPr>
              <p14:xfrm>
                <a:off x="5193590" y="3185130"/>
                <a:ext cx="6372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84590" y="3176130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14:cNvPr>
                <p14:cNvContentPartPr/>
                <p14:nvPr/>
              </p14:nvContentPartPr>
              <p14:xfrm>
                <a:off x="4108190" y="3202770"/>
                <a:ext cx="1283040" cy="93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9919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14:cNvPr>
                <p14:cNvContentPartPr/>
                <p14:nvPr/>
              </p14:nvContentPartPr>
              <p14:xfrm>
                <a:off x="5359190" y="3320850"/>
                <a:ext cx="2409480" cy="235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5019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833A886-0D22-2108-F421-21A59621532B}"/>
              </a:ext>
            </a:extLst>
          </p:cNvPr>
          <p:cNvGrpSpPr/>
          <p:nvPr/>
        </p:nvGrpSpPr>
        <p:grpSpPr>
          <a:xfrm>
            <a:off x="1070677" y="4655370"/>
            <a:ext cx="2016000" cy="1618200"/>
            <a:chOff x="850550" y="4655370"/>
            <a:chExt cx="2016000" cy="16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14:cNvPr>
                <p14:cNvContentPartPr/>
                <p14:nvPr/>
              </p14:nvContentPartPr>
              <p14:xfrm>
                <a:off x="2387390" y="4655370"/>
                <a:ext cx="64440" cy="54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78390" y="4646370"/>
                  <a:ext cx="820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3564B4-C094-9FD9-9DE5-4678C156A589}"/>
                </a:ext>
              </a:extLst>
            </p:cNvPr>
            <p:cNvGrpSpPr/>
            <p:nvPr/>
          </p:nvGrpSpPr>
          <p:grpSpPr>
            <a:xfrm>
              <a:off x="850550" y="4750050"/>
              <a:ext cx="2016000" cy="1523520"/>
              <a:chOff x="850550" y="4750050"/>
              <a:chExt cx="2016000" cy="152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14:cNvPr>
                  <p14:cNvContentPartPr/>
                  <p14:nvPr/>
                </p14:nvContentPartPr>
                <p14:xfrm>
                  <a:off x="850550" y="4772010"/>
                  <a:ext cx="1557360" cy="15015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841550" y="4763010"/>
                    <a:ext cx="1575000" cy="151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14:cNvPr>
                  <p14:cNvContentPartPr/>
                  <p14:nvPr/>
                </p14:nvContentPartPr>
                <p14:xfrm>
                  <a:off x="2355350" y="4750050"/>
                  <a:ext cx="115920" cy="5688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2346350" y="4741107"/>
                    <a:ext cx="133560" cy="744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14:cNvPr>
                  <p14:cNvContentPartPr/>
                  <p14:nvPr/>
                </p14:nvContentPartPr>
                <p14:xfrm>
                  <a:off x="2361830" y="4901970"/>
                  <a:ext cx="504720" cy="30420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352836" y="4892970"/>
                    <a:ext cx="522347" cy="321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7AB1289-4606-CCDA-E615-B03A30799EF0}"/>
              </a:ext>
            </a:extLst>
          </p:cNvPr>
          <p:cNvGrpSpPr/>
          <p:nvPr/>
        </p:nvGrpSpPr>
        <p:grpSpPr>
          <a:xfrm>
            <a:off x="1019917" y="3580770"/>
            <a:ext cx="3165480" cy="2629440"/>
            <a:chOff x="799790" y="3580770"/>
            <a:chExt cx="316548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14:cNvPr>
                <p14:cNvContentPartPr/>
                <p14:nvPr/>
              </p14:nvContentPartPr>
              <p14:xfrm>
                <a:off x="799790" y="3692010"/>
                <a:ext cx="2638080" cy="2518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078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14:cNvPr>
                <p14:cNvContentPartPr/>
                <p14:nvPr/>
              </p14:nvContentPartPr>
              <p14:xfrm>
                <a:off x="3371630" y="3678330"/>
                <a:ext cx="9900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62630" y="3669282"/>
                  <a:ext cx="11664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14:cNvPr>
                <p14:cNvContentPartPr/>
                <p14:nvPr/>
              </p14:nvContentPartPr>
              <p14:xfrm>
                <a:off x="3306110" y="3797130"/>
                <a:ext cx="659160" cy="34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29711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14:cNvPr>
                <p14:cNvContentPartPr/>
                <p14:nvPr/>
              </p14:nvContentPartPr>
              <p14:xfrm>
                <a:off x="3454070" y="3580770"/>
                <a:ext cx="84960" cy="65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45070" y="3571770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FA8394-60FB-5B56-C684-77FD724C45C7}"/>
              </a:ext>
            </a:extLst>
          </p:cNvPr>
          <p:cNvGrpSpPr/>
          <p:nvPr/>
        </p:nvGrpSpPr>
        <p:grpSpPr>
          <a:xfrm>
            <a:off x="2708317" y="3737370"/>
            <a:ext cx="3064680" cy="2058480"/>
            <a:chOff x="2514470" y="3724050"/>
            <a:chExt cx="3064680" cy="205848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8A4502E-3127-CD4E-8820-A4263F91B68A}"/>
                </a:ext>
              </a:extLst>
            </p:cNvPr>
            <p:cNvGrpSpPr/>
            <p:nvPr/>
          </p:nvGrpSpPr>
          <p:grpSpPr>
            <a:xfrm>
              <a:off x="2514470" y="3724050"/>
              <a:ext cx="1060200" cy="962280"/>
              <a:chOff x="2514470" y="3724050"/>
              <a:chExt cx="1060200" cy="9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14:cNvPr>
                  <p14:cNvContentPartPr/>
                  <p14:nvPr/>
                </p14:nvContentPartPr>
                <p14:xfrm>
                  <a:off x="2514470" y="3724410"/>
                  <a:ext cx="1010520" cy="9619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2505473" y="3715410"/>
                    <a:ext cx="1028154" cy="9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14:cNvPr>
                  <p14:cNvContentPartPr/>
                  <p14:nvPr/>
                </p14:nvContentPartPr>
                <p14:xfrm>
                  <a:off x="3479270" y="3724050"/>
                  <a:ext cx="95400" cy="608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3470270" y="3715050"/>
                    <a:ext cx="113040" cy="78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14:cNvPr>
                <p14:cNvContentPartPr/>
                <p14:nvPr/>
              </p14:nvContentPartPr>
              <p14:xfrm>
                <a:off x="3477830" y="4089090"/>
                <a:ext cx="2101320" cy="169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68830" y="408009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670C9AF-1D70-974F-450B-D3A819C85928}"/>
              </a:ext>
            </a:extLst>
          </p:cNvPr>
          <p:cNvGrpSpPr/>
          <p:nvPr/>
        </p:nvGrpSpPr>
        <p:grpSpPr>
          <a:xfrm>
            <a:off x="941437" y="2505600"/>
            <a:ext cx="4316040" cy="3717360"/>
            <a:chOff x="721310" y="2505600"/>
            <a:chExt cx="4316040" cy="37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14:cNvPr>
                <p14:cNvContentPartPr/>
                <p14:nvPr/>
              </p14:nvContentPartPr>
              <p14:xfrm>
                <a:off x="4279190" y="2755800"/>
                <a:ext cx="75816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7019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A73996F-C047-B03C-5E20-85ACCB4ECBB9}"/>
                </a:ext>
              </a:extLst>
            </p:cNvPr>
            <p:cNvGrpSpPr/>
            <p:nvPr/>
          </p:nvGrpSpPr>
          <p:grpSpPr>
            <a:xfrm>
              <a:off x="721310" y="2505600"/>
              <a:ext cx="3878280" cy="3717360"/>
              <a:chOff x="721310" y="2505600"/>
              <a:chExt cx="3878280" cy="37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14:cNvPr>
                  <p14:cNvContentPartPr/>
                  <p14:nvPr/>
                </p14:nvContentPartPr>
                <p14:xfrm>
                  <a:off x="721310" y="2579760"/>
                  <a:ext cx="3769560" cy="364320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712309" y="2570760"/>
                    <a:ext cx="3787202" cy="36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14:cNvPr>
                  <p14:cNvContentPartPr/>
                  <p14:nvPr/>
                </p14:nvContentPartPr>
                <p14:xfrm>
                  <a:off x="4444790" y="2563920"/>
                  <a:ext cx="82800" cy="6156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4435790" y="2554920"/>
                    <a:ext cx="10044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14:cNvPr>
                  <p14:cNvContentPartPr/>
                  <p14:nvPr/>
                </p14:nvContentPartPr>
                <p14:xfrm>
                  <a:off x="4539470" y="2505600"/>
                  <a:ext cx="60120" cy="572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4530470" y="2496600"/>
                    <a:ext cx="7776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0471373-A27E-1EED-2385-D74C6FA7137C}"/>
              </a:ext>
            </a:extLst>
          </p:cNvPr>
          <p:cNvGrpSpPr/>
          <p:nvPr/>
        </p:nvGrpSpPr>
        <p:grpSpPr>
          <a:xfrm>
            <a:off x="2689957" y="2600280"/>
            <a:ext cx="4181400" cy="2169360"/>
            <a:chOff x="2469830" y="2600280"/>
            <a:chExt cx="4181400" cy="21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14:cNvPr>
                <p14:cNvContentPartPr/>
                <p14:nvPr/>
              </p14:nvContentPartPr>
              <p14:xfrm>
                <a:off x="2469830" y="2621520"/>
                <a:ext cx="2159640" cy="20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60831" y="261252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14:cNvPr>
                <p14:cNvContentPartPr/>
                <p14:nvPr/>
              </p14:nvContentPartPr>
              <p14:xfrm>
                <a:off x="4552790" y="2600280"/>
                <a:ext cx="111600" cy="8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43819" y="2591280"/>
                  <a:ext cx="12918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14:cNvPr>
                <p14:cNvContentPartPr/>
                <p14:nvPr/>
              </p14:nvContentPartPr>
              <p14:xfrm>
                <a:off x="4482590" y="3009600"/>
                <a:ext cx="2168640" cy="176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73590" y="300060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4606F64-1FB6-1DD1-0097-3045A2098560}"/>
              </a:ext>
            </a:extLst>
          </p:cNvPr>
          <p:cNvGrpSpPr/>
          <p:nvPr/>
        </p:nvGrpSpPr>
        <p:grpSpPr>
          <a:xfrm>
            <a:off x="3794797" y="2539440"/>
            <a:ext cx="4240080" cy="3145680"/>
            <a:chOff x="3574670" y="2539440"/>
            <a:chExt cx="4240080" cy="31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14:cNvPr>
                <p14:cNvContentPartPr/>
                <p14:nvPr/>
              </p14:nvContentPartPr>
              <p14:xfrm>
                <a:off x="3574670" y="2559960"/>
                <a:ext cx="1314720" cy="10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6566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14:cNvPr>
                <p14:cNvContentPartPr/>
                <p14:nvPr/>
              </p14:nvContentPartPr>
              <p14:xfrm>
                <a:off x="4660790" y="2539440"/>
                <a:ext cx="12528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651816" y="2530440"/>
                  <a:ext cx="142869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14:cNvPr>
                <p14:cNvContentPartPr/>
                <p14:nvPr/>
              </p14:nvContentPartPr>
              <p14:xfrm>
                <a:off x="4838270" y="2742840"/>
                <a:ext cx="2976480" cy="294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82926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A9663B8-BA14-C828-DB9C-A2A922CDD54F}"/>
              </a:ext>
            </a:extLst>
          </p:cNvPr>
          <p:cNvGrpSpPr/>
          <p:nvPr/>
        </p:nvGrpSpPr>
        <p:grpSpPr>
          <a:xfrm>
            <a:off x="5415159" y="4246412"/>
            <a:ext cx="2523037" cy="1404417"/>
            <a:chOff x="5195030" y="4246410"/>
            <a:chExt cx="2523037" cy="140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14:cNvPr>
                <p14:cNvContentPartPr/>
                <p14:nvPr/>
              </p14:nvContentPartPr>
              <p14:xfrm>
                <a:off x="5195030" y="4256130"/>
                <a:ext cx="1242000" cy="9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86030" y="4247130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14:cNvPr>
                <p14:cNvContentPartPr/>
                <p14:nvPr/>
              </p14:nvContentPartPr>
              <p14:xfrm>
                <a:off x="6267110" y="4246410"/>
                <a:ext cx="94680" cy="7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258110" y="4237410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14:cNvPr>
                <p14:cNvContentPartPr/>
                <p14:nvPr/>
              </p14:nvContentPartPr>
              <p14:xfrm>
                <a:off x="6434307" y="4377147"/>
                <a:ext cx="1283760" cy="127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25310" y="4368147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BDAB8-2976-A880-30F5-A83CD3BF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6"/>
            <a:ext cx="7886700" cy="1325563"/>
          </a:xfrm>
        </p:spPr>
        <p:txBody>
          <a:bodyPr/>
          <a:lstStyle/>
          <a:p>
            <a:r>
              <a:rPr lang="en-US" dirty="0"/>
              <a:t>Forward Chaining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494C9F2-D01D-AAC7-A435-918184A2AC91}"/>
              </a:ext>
            </a:extLst>
      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5014824" y="-3"/>
            <a:ext cx="4129176" cy="2570389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91183028-7D62-DE95-8ED3-F8AF891BB31E}"/>
              </a:ext>
            </a:extLst>
          </p:cNvPr>
          <p:cNvGrpSpPr/>
          <p:nvPr/>
        </p:nvGrpSpPr>
        <p:grpSpPr>
          <a:xfrm>
            <a:off x="3248677" y="4118612"/>
            <a:ext cx="2618990" cy="1579737"/>
            <a:chOff x="3248677" y="4118610"/>
            <a:chExt cx="2618990" cy="15797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3AC2CC6-FF24-C2B3-B996-F773D84F8106}"/>
                    </a:ext>
                  </a:extLst>
                </p14:cNvPr>
                <p14:cNvContentPartPr/>
                <p14:nvPr/>
              </p14:nvContentPartPr>
              <p14:xfrm>
                <a:off x="4201237" y="4251450"/>
                <a:ext cx="108720" cy="54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3AC2CC6-FF24-C2B3-B996-F773D84F810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192237" y="4242450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548E470-EEEA-1EE6-73DC-62F0618BAAA2}"/>
                    </a:ext>
                  </a:extLst>
                </p14:cNvPr>
                <p14:cNvContentPartPr/>
                <p14:nvPr/>
              </p14:nvContentPartPr>
              <p14:xfrm>
                <a:off x="3248677" y="4246050"/>
                <a:ext cx="1004040" cy="948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548E470-EEEA-1EE6-73DC-62F0618BAAA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39677" y="4237050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A6D21F6-2422-3A20-69C1-FF332A20867B}"/>
                    </a:ext>
                  </a:extLst>
                </p14:cNvPr>
                <p14:cNvContentPartPr/>
                <p14:nvPr/>
              </p14:nvContentPartPr>
              <p14:xfrm>
                <a:off x="4213117" y="4118610"/>
                <a:ext cx="78120" cy="66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A6D21F6-2422-3A20-69C1-FF332A20867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04075" y="4109658"/>
                  <a:ext cx="95842" cy="84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8EC47F-0A31-6DB3-041E-0C12F3B29312}"/>
                    </a:ext>
                  </a:extLst>
                </p14:cNvPr>
                <p14:cNvContentPartPr/>
                <p14:nvPr/>
              </p14:nvContentPartPr>
              <p14:xfrm>
                <a:off x="4250187" y="4354467"/>
                <a:ext cx="1617480" cy="1343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8EC47F-0A31-6DB3-041E-0C12F3B2931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41547" y="4345467"/>
                  <a:ext cx="1635120" cy="136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040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5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7FAE73-8619-FF32-D9F3-53D61B34D950}"/>
              </a:ext>
            </a:extLst>
          </p:cNvPr>
          <p:cNvSpPr txBox="1"/>
          <p:nvPr/>
        </p:nvSpPr>
        <p:spPr>
          <a:xfrm>
            <a:off x="591038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2F1E4-587A-352F-04DC-BC1A6F8B0473}"/>
              </a:ext>
            </a:extLst>
          </p:cNvPr>
          <p:cNvSpPr txBox="1"/>
          <p:nvPr/>
        </p:nvSpPr>
        <p:spPr>
          <a:xfrm>
            <a:off x="1795540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68EBC-8F3B-B57A-062A-4A147461EC5A}"/>
              </a:ext>
            </a:extLst>
          </p:cNvPr>
          <p:cNvSpPr txBox="1"/>
          <p:nvPr/>
        </p:nvSpPr>
        <p:spPr>
          <a:xfrm>
            <a:off x="2722755" y="6344597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90330-C5EF-8C4D-8853-7DEF04050AF8}"/>
              </a:ext>
            </a:extLst>
          </p:cNvPr>
          <p:cNvSpPr txBox="1"/>
          <p:nvPr/>
        </p:nvSpPr>
        <p:spPr>
          <a:xfrm>
            <a:off x="3801869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34881-7E81-F3D2-E18A-4615D1B06579}"/>
              </a:ext>
            </a:extLst>
          </p:cNvPr>
          <p:cNvSpPr txBox="1"/>
          <p:nvPr/>
        </p:nvSpPr>
        <p:spPr>
          <a:xfrm>
            <a:off x="4956100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3A22-C35B-A38F-B0C6-9E0EE72E385E}"/>
              </a:ext>
            </a:extLst>
          </p:cNvPr>
          <p:cNvSpPr txBox="1"/>
          <p:nvPr/>
        </p:nvSpPr>
        <p:spPr>
          <a:xfrm>
            <a:off x="5975741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FAE88-EE25-FD26-71B3-524671088578}"/>
              </a:ext>
            </a:extLst>
          </p:cNvPr>
          <p:cNvSpPr txBox="1"/>
          <p:nvPr/>
        </p:nvSpPr>
        <p:spPr>
          <a:xfrm>
            <a:off x="7111344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FD6B-1459-E50E-3733-31AC8B16E1DB}"/>
              </a:ext>
            </a:extLst>
          </p:cNvPr>
          <p:cNvSpPr txBox="1"/>
          <p:nvPr/>
        </p:nvSpPr>
        <p:spPr>
          <a:xfrm>
            <a:off x="8058921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97B70-35B3-42AA-B6F4-0957F9C8668C}"/>
              </a:ext>
            </a:extLst>
          </p:cNvPr>
          <p:cNvGrpSpPr/>
          <p:nvPr/>
        </p:nvGrpSpPr>
        <p:grpSpPr>
          <a:xfrm>
            <a:off x="986797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B6522-AC21-6169-E996-4FDB5D14831B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90256B-1856-AA29-4062-08AF0EDEFF6F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580D0A-5DDE-28F3-7AB9-6207A84681D7}"/>
              </a:ext>
            </a:extLst>
          </p:cNvPr>
          <p:cNvGrpSpPr/>
          <p:nvPr/>
        </p:nvGrpSpPr>
        <p:grpSpPr>
          <a:xfrm>
            <a:off x="2156437" y="5732850"/>
            <a:ext cx="969840" cy="537480"/>
            <a:chOff x="1936310" y="5732850"/>
            <a:chExt cx="9698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14:cNvPr>
                <p14:cNvContentPartPr/>
                <p14:nvPr/>
              </p14:nvContentPartPr>
              <p14:xfrm>
                <a:off x="2381630" y="5732850"/>
                <a:ext cx="69120" cy="6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72630" y="5723850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14:cNvPr>
                <p14:cNvContentPartPr/>
                <p14:nvPr/>
              </p14:nvContentPartPr>
              <p14:xfrm>
                <a:off x="1936310" y="5841210"/>
                <a:ext cx="475560" cy="42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730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14:cNvPr>
                <p14:cNvContentPartPr/>
                <p14:nvPr/>
              </p14:nvContentPartPr>
              <p14:xfrm>
                <a:off x="2352470" y="5826450"/>
                <a:ext cx="13572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3470" y="581745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14:cNvPr>
                <p14:cNvContentPartPr/>
                <p14:nvPr/>
              </p14:nvContentPartPr>
              <p14:xfrm>
                <a:off x="2393510" y="5924370"/>
                <a:ext cx="51264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8451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1DF255-4587-F8AE-92B2-3739741648B3}"/>
              </a:ext>
            </a:extLst>
          </p:cNvPr>
          <p:cNvGrpSpPr/>
          <p:nvPr/>
        </p:nvGrpSpPr>
        <p:grpSpPr>
          <a:xfrm>
            <a:off x="3223477" y="5734290"/>
            <a:ext cx="987480" cy="565920"/>
            <a:chOff x="3003350" y="5734290"/>
            <a:chExt cx="9874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14:cNvPr>
                <p14:cNvContentPartPr/>
                <p14:nvPr/>
              </p14:nvContentPartPr>
              <p14:xfrm>
                <a:off x="3456950" y="5734290"/>
                <a:ext cx="74880" cy="6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7950" y="5725341"/>
                  <a:ext cx="9252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14:cNvPr>
                <p14:cNvContentPartPr/>
                <p14:nvPr/>
              </p14:nvContentPartPr>
              <p14:xfrm>
                <a:off x="3003350" y="5852370"/>
                <a:ext cx="480600" cy="42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9435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14:cNvPr>
                <p14:cNvContentPartPr/>
                <p14:nvPr/>
              </p14:nvContentPartPr>
              <p14:xfrm>
                <a:off x="3409430" y="5849490"/>
                <a:ext cx="135720" cy="5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00430" y="5840490"/>
                  <a:ext cx="15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14:cNvPr>
                <p14:cNvContentPartPr/>
                <p14:nvPr/>
              </p14:nvContentPartPr>
              <p14:xfrm>
                <a:off x="3473150" y="5924010"/>
                <a:ext cx="517680" cy="37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6415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B8F404E-52A6-F1C9-B863-AF53899A3CDF}"/>
              </a:ext>
            </a:extLst>
          </p:cNvPr>
          <p:cNvGrpSpPr/>
          <p:nvPr/>
        </p:nvGrpSpPr>
        <p:grpSpPr>
          <a:xfrm>
            <a:off x="2099557" y="5192980"/>
            <a:ext cx="1548720" cy="1049040"/>
            <a:chOff x="1879430" y="5192980"/>
            <a:chExt cx="154872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14:cNvPr>
                <p14:cNvContentPartPr/>
                <p14:nvPr/>
              </p14:nvContentPartPr>
              <p14:xfrm>
                <a:off x="2876270" y="5291490"/>
                <a:ext cx="137880" cy="5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67246" y="5282490"/>
                  <a:ext cx="155566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14:cNvPr>
                <p14:cNvContentPartPr/>
                <p14:nvPr/>
              </p14:nvContentPartPr>
              <p14:xfrm>
                <a:off x="2914070" y="5192980"/>
                <a:ext cx="77760" cy="6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5070" y="5183980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14:cNvPr>
                <p14:cNvContentPartPr/>
                <p14:nvPr/>
              </p14:nvContentPartPr>
              <p14:xfrm>
                <a:off x="1879430" y="5300260"/>
                <a:ext cx="1063440" cy="9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043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14:cNvPr>
                <p14:cNvContentPartPr/>
                <p14:nvPr/>
              </p14:nvContentPartPr>
              <p14:xfrm>
                <a:off x="2920550" y="5410060"/>
                <a:ext cx="507600" cy="34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1154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EB25A4-1FE3-ACC5-3B1B-CFC18EC61D29}"/>
              </a:ext>
            </a:extLst>
          </p:cNvPr>
          <p:cNvGrpSpPr/>
          <p:nvPr/>
        </p:nvGrpSpPr>
        <p:grpSpPr>
          <a:xfrm>
            <a:off x="5375917" y="5738610"/>
            <a:ext cx="1007280" cy="547920"/>
            <a:chOff x="5155790" y="5738610"/>
            <a:chExt cx="100728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14:cNvPr>
                <p14:cNvContentPartPr/>
                <p14:nvPr/>
              </p14:nvContentPartPr>
              <p14:xfrm>
                <a:off x="5155790" y="5851290"/>
                <a:ext cx="480960" cy="43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4678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A01B536-FDB8-918C-4BD4-48E555B3A20F}"/>
                </a:ext>
              </a:extLst>
            </p:cNvPr>
            <p:cNvGrpSpPr/>
            <p:nvPr/>
          </p:nvGrpSpPr>
          <p:grpSpPr>
            <a:xfrm>
              <a:off x="5584190" y="5738610"/>
              <a:ext cx="578880" cy="526320"/>
              <a:chOff x="5584190" y="5738610"/>
              <a:chExt cx="578880" cy="52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14:cNvPr>
                  <p14:cNvContentPartPr/>
                  <p14:nvPr/>
                </p14:nvContentPartPr>
                <p14:xfrm>
                  <a:off x="5619110" y="5738610"/>
                  <a:ext cx="65880" cy="5904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610110" y="5729610"/>
                    <a:ext cx="8352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14:cNvPr>
                  <p14:cNvContentPartPr/>
                  <p14:nvPr/>
                </p14:nvContentPartPr>
                <p14:xfrm>
                  <a:off x="5584190" y="5843730"/>
                  <a:ext cx="115200" cy="44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575190" y="5834730"/>
                    <a:ext cx="1328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14:cNvPr>
                  <p14:cNvContentPartPr/>
                  <p14:nvPr/>
                </p14:nvContentPartPr>
                <p14:xfrm>
                  <a:off x="5606870" y="5962170"/>
                  <a:ext cx="556200" cy="302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597870" y="5953170"/>
                    <a:ext cx="573840" cy="320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CA8CDF-5A69-AF35-F380-CD9EF1A5D48F}"/>
              </a:ext>
            </a:extLst>
          </p:cNvPr>
          <p:cNvGrpSpPr/>
          <p:nvPr/>
        </p:nvGrpSpPr>
        <p:grpSpPr>
          <a:xfrm>
            <a:off x="7534837" y="5734290"/>
            <a:ext cx="985320" cy="552240"/>
            <a:chOff x="7314710" y="5734290"/>
            <a:chExt cx="9853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14:cNvPr>
                <p14:cNvContentPartPr/>
                <p14:nvPr/>
              </p14:nvContentPartPr>
              <p14:xfrm>
                <a:off x="7766510" y="5734290"/>
                <a:ext cx="76320" cy="6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57552" y="5725290"/>
                  <a:ext cx="93877" cy="79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052DF7B-7DA5-568C-2DB2-C9B8B11614EF}"/>
                </a:ext>
              </a:extLst>
            </p:cNvPr>
            <p:cNvGrpSpPr/>
            <p:nvPr/>
          </p:nvGrpSpPr>
          <p:grpSpPr>
            <a:xfrm>
              <a:off x="7314710" y="5845170"/>
              <a:ext cx="985320" cy="441360"/>
              <a:chOff x="7314710" y="5845170"/>
              <a:chExt cx="985320" cy="44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14:cNvPr>
                  <p14:cNvContentPartPr/>
                  <p14:nvPr/>
                </p14:nvContentPartPr>
                <p14:xfrm>
                  <a:off x="7314710" y="5845170"/>
                  <a:ext cx="490680" cy="4413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05710" y="5836177"/>
                    <a:ext cx="508320" cy="458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14:cNvPr>
                  <p14:cNvContentPartPr/>
                  <p14:nvPr/>
                </p14:nvContentPartPr>
                <p14:xfrm>
                  <a:off x="7740230" y="5848770"/>
                  <a:ext cx="117720" cy="378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731230" y="5839770"/>
                    <a:ext cx="13536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14:cNvPr>
                  <p14:cNvContentPartPr/>
                  <p14:nvPr/>
                </p14:nvContentPartPr>
                <p14:xfrm>
                  <a:off x="7803590" y="5924370"/>
                  <a:ext cx="496440" cy="342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794597" y="5915370"/>
                    <a:ext cx="514067" cy="36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B7FE09-5E5C-68AB-FE37-4DEFE992C37A}"/>
              </a:ext>
            </a:extLst>
          </p:cNvPr>
          <p:cNvGrpSpPr/>
          <p:nvPr/>
        </p:nvGrpSpPr>
        <p:grpSpPr>
          <a:xfrm>
            <a:off x="6468157" y="5197890"/>
            <a:ext cx="1510920" cy="1088640"/>
            <a:chOff x="6248030" y="5197890"/>
            <a:chExt cx="151092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14:cNvPr>
                <p14:cNvContentPartPr/>
                <p14:nvPr/>
              </p14:nvContentPartPr>
              <p14:xfrm>
                <a:off x="7225070" y="5197890"/>
                <a:ext cx="75240" cy="6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16027" y="5188890"/>
                  <a:ext cx="92965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8D64E81-C0B2-E4EF-61E9-81046A4E929A}"/>
                </a:ext>
              </a:extLst>
            </p:cNvPr>
            <p:cNvGrpSpPr/>
            <p:nvPr/>
          </p:nvGrpSpPr>
          <p:grpSpPr>
            <a:xfrm>
              <a:off x="6248030" y="5297610"/>
              <a:ext cx="1510920" cy="988920"/>
              <a:chOff x="6248030" y="5297610"/>
              <a:chExt cx="151092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14:cNvPr>
                  <p14:cNvContentPartPr/>
                  <p14:nvPr/>
                </p14:nvContentPartPr>
                <p14:xfrm>
                  <a:off x="6248030" y="5335770"/>
                  <a:ext cx="1017000" cy="9507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6239027" y="5326770"/>
                    <a:ext cx="1034646" cy="9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14:cNvPr>
                  <p14:cNvContentPartPr/>
                  <p14:nvPr/>
                </p14:nvContentPartPr>
                <p14:xfrm>
                  <a:off x="7218230" y="5297610"/>
                  <a:ext cx="117720" cy="558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209202" y="5288610"/>
                    <a:ext cx="135414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14:cNvPr>
                  <p14:cNvContentPartPr/>
                  <p14:nvPr/>
                </p14:nvContentPartPr>
                <p14:xfrm>
                  <a:off x="7244870" y="5429010"/>
                  <a:ext cx="514080" cy="286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235870" y="5420010"/>
                    <a:ext cx="53172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B04770-09C7-2F39-9668-9432AF4C89BC}"/>
              </a:ext>
            </a:extLst>
          </p:cNvPr>
          <p:cNvGrpSpPr/>
          <p:nvPr/>
        </p:nvGrpSpPr>
        <p:grpSpPr>
          <a:xfrm>
            <a:off x="4315717" y="5194650"/>
            <a:ext cx="1501920" cy="1072800"/>
            <a:chOff x="4095590" y="5194650"/>
            <a:chExt cx="1501920" cy="10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14:cNvPr>
                <p14:cNvContentPartPr/>
                <p14:nvPr/>
              </p14:nvContentPartPr>
              <p14:xfrm>
                <a:off x="5077310" y="5194650"/>
                <a:ext cx="73080" cy="6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68310" y="5185650"/>
                  <a:ext cx="90720" cy="83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5D5DB9D-C276-A89E-F07E-A4F69323B538}"/>
                </a:ext>
              </a:extLst>
            </p:cNvPr>
            <p:cNvGrpSpPr/>
            <p:nvPr/>
          </p:nvGrpSpPr>
          <p:grpSpPr>
            <a:xfrm>
              <a:off x="4095590" y="5299770"/>
              <a:ext cx="1501920" cy="967680"/>
              <a:chOff x="4095590" y="5299770"/>
              <a:chExt cx="1501920" cy="9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14:cNvPr>
                  <p14:cNvContentPartPr/>
                  <p14:nvPr/>
                </p14:nvContentPartPr>
                <p14:xfrm>
                  <a:off x="4095590" y="5310930"/>
                  <a:ext cx="997560" cy="95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86593" y="5301930"/>
                    <a:ext cx="1015194" cy="9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14:cNvPr>
                  <p14:cNvContentPartPr/>
                  <p14:nvPr/>
                </p14:nvContentPartPr>
                <p14:xfrm>
                  <a:off x="5041310" y="5299770"/>
                  <a:ext cx="143640" cy="370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032310" y="5290770"/>
                    <a:ext cx="16128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14:cNvPr>
                  <p14:cNvContentPartPr/>
                  <p14:nvPr/>
                </p14:nvContentPartPr>
                <p14:xfrm>
                  <a:off x="5060390" y="5429010"/>
                  <a:ext cx="537120" cy="2919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051390" y="5420010"/>
                    <a:ext cx="554760" cy="30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8674FE1-4755-F863-7F54-72390DD6F685}"/>
              </a:ext>
            </a:extLst>
          </p:cNvPr>
          <p:cNvGrpSpPr/>
          <p:nvPr/>
        </p:nvGrpSpPr>
        <p:grpSpPr>
          <a:xfrm>
            <a:off x="5331637" y="4660410"/>
            <a:ext cx="2074680" cy="1588320"/>
            <a:chOff x="5111510" y="4660410"/>
            <a:chExt cx="2074680" cy="15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14:cNvPr>
                <p14:cNvContentPartPr/>
                <p14:nvPr/>
              </p14:nvContentPartPr>
              <p14:xfrm>
                <a:off x="6711710" y="4775250"/>
                <a:ext cx="13752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02710" y="4766250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14:cNvPr>
                <p14:cNvContentPartPr/>
                <p14:nvPr/>
              </p14:nvContentPartPr>
              <p14:xfrm>
                <a:off x="5111510" y="4786770"/>
                <a:ext cx="1652400" cy="14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0251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14:cNvPr>
                <p14:cNvContentPartPr/>
                <p14:nvPr/>
              </p14:nvContentPartPr>
              <p14:xfrm>
                <a:off x="6768950" y="4946250"/>
                <a:ext cx="417240" cy="22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5995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14:cNvPr>
                <p14:cNvContentPartPr/>
                <p14:nvPr/>
              </p14:nvContentPartPr>
              <p14:xfrm>
                <a:off x="6684350" y="4660410"/>
                <a:ext cx="90360" cy="64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75350" y="4651410"/>
                  <a:ext cx="1080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025E5FC-1A51-C42C-C095-F3BA9E0E3B2F}"/>
              </a:ext>
            </a:extLst>
          </p:cNvPr>
          <p:cNvGrpSpPr/>
          <p:nvPr/>
        </p:nvGrpSpPr>
        <p:grpSpPr>
          <a:xfrm>
            <a:off x="4258477" y="4120770"/>
            <a:ext cx="2620440" cy="2102400"/>
            <a:chOff x="4038350" y="4120770"/>
            <a:chExt cx="2620440" cy="21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14:cNvPr>
                <p14:cNvContentPartPr/>
                <p14:nvPr/>
              </p14:nvContentPartPr>
              <p14:xfrm>
                <a:off x="4038350" y="4275570"/>
                <a:ext cx="2097360" cy="19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9350" y="4266570"/>
                  <a:ext cx="2115000" cy="19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14:cNvPr>
                <p14:cNvContentPartPr/>
                <p14:nvPr/>
              </p14:nvContentPartPr>
              <p14:xfrm>
                <a:off x="6057590" y="4374930"/>
                <a:ext cx="601200" cy="28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48590" y="4365930"/>
                  <a:ext cx="618840" cy="29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E4E99D5-1DB2-33C0-156E-07BA55C82C0B}"/>
                </a:ext>
              </a:extLst>
            </p:cNvPr>
            <p:cNvGrpSpPr/>
            <p:nvPr/>
          </p:nvGrpSpPr>
          <p:grpSpPr>
            <a:xfrm>
              <a:off x="6102230" y="4120770"/>
              <a:ext cx="128520" cy="160560"/>
              <a:chOff x="6102230" y="4120770"/>
              <a:chExt cx="12852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14:cNvPr>
                  <p14:cNvContentPartPr/>
                  <p14:nvPr/>
                </p14:nvContentPartPr>
                <p14:xfrm>
                  <a:off x="6133910" y="4235970"/>
                  <a:ext cx="31320" cy="4428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124910" y="4226970"/>
                    <a:ext cx="48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14:cNvPr>
                  <p14:cNvContentPartPr/>
                  <p14:nvPr/>
                </p14:nvContentPartPr>
                <p14:xfrm>
                  <a:off x="6102230" y="4225170"/>
                  <a:ext cx="123120" cy="5616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093256" y="4216112"/>
                    <a:ext cx="140709" cy="73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14:cNvPr>
                  <p14:cNvContentPartPr/>
                  <p14:nvPr/>
                </p14:nvContentPartPr>
                <p14:xfrm>
                  <a:off x="6145790" y="4120770"/>
                  <a:ext cx="84960" cy="712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136790" y="4111770"/>
                    <a:ext cx="10260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AB63419-0F14-3FC0-2233-D04F33E01AA5}"/>
              </a:ext>
            </a:extLst>
          </p:cNvPr>
          <p:cNvGrpSpPr/>
          <p:nvPr/>
        </p:nvGrpSpPr>
        <p:grpSpPr>
          <a:xfrm>
            <a:off x="3160837" y="3040770"/>
            <a:ext cx="3761280" cy="2122200"/>
            <a:chOff x="2940710" y="3040770"/>
            <a:chExt cx="3761280" cy="21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14:cNvPr>
                <p14:cNvContentPartPr/>
                <p14:nvPr/>
              </p14:nvContentPartPr>
              <p14:xfrm>
                <a:off x="5009990" y="3171090"/>
                <a:ext cx="11124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00990" y="3162134"/>
                  <a:ext cx="12888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14:cNvPr>
                <p14:cNvContentPartPr/>
                <p14:nvPr/>
              </p14:nvContentPartPr>
              <p14:xfrm>
                <a:off x="4940150" y="3326970"/>
                <a:ext cx="1761840" cy="127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3115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14:cNvPr>
                <p14:cNvContentPartPr/>
                <p14:nvPr/>
              </p14:nvContentPartPr>
              <p14:xfrm>
                <a:off x="2940710" y="3189810"/>
                <a:ext cx="2134800" cy="197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3171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14:cNvPr>
                <p14:cNvContentPartPr/>
                <p14:nvPr/>
              </p14:nvContentPartPr>
              <p14:xfrm>
                <a:off x="5080910" y="3040770"/>
                <a:ext cx="69480" cy="65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71956" y="3031770"/>
                  <a:ext cx="87029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F2D5AA-FDC3-C68C-16BB-79C12FCC7393}"/>
              </a:ext>
            </a:extLst>
          </p:cNvPr>
          <p:cNvGrpSpPr/>
          <p:nvPr/>
        </p:nvGrpSpPr>
        <p:grpSpPr>
          <a:xfrm>
            <a:off x="4328317" y="3185130"/>
            <a:ext cx="3660480" cy="2495160"/>
            <a:chOff x="4108190" y="3185130"/>
            <a:chExt cx="3660480" cy="24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14:cNvPr>
                <p14:cNvContentPartPr/>
                <p14:nvPr/>
              </p14:nvContentPartPr>
              <p14:xfrm>
                <a:off x="5193590" y="3185130"/>
                <a:ext cx="6372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84590" y="3176130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14:cNvPr>
                <p14:cNvContentPartPr/>
                <p14:nvPr/>
              </p14:nvContentPartPr>
              <p14:xfrm>
                <a:off x="4108190" y="3202770"/>
                <a:ext cx="1283040" cy="93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9919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14:cNvPr>
                <p14:cNvContentPartPr/>
                <p14:nvPr/>
              </p14:nvContentPartPr>
              <p14:xfrm>
                <a:off x="5359190" y="3320850"/>
                <a:ext cx="2409480" cy="235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5019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D43ED20F-6675-C861-BD88-311EE7852CE3}"/>
                  </a:ext>
                </a:extLst>
              </p14:cNvPr>
              <p14:cNvContentPartPr/>
              <p14:nvPr/>
            </p14:nvContentPartPr>
            <p14:xfrm>
              <a:off x="2696437" y="5248800"/>
              <a:ext cx="757440" cy="4521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D43ED20F-6675-C861-BD88-311EE7852CE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687437" y="5239807"/>
                <a:ext cx="775080" cy="469786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27A0778-6C78-AD5B-DAA2-5A7F6CEB135C}"/>
              </a:ext>
            </a:extLst>
          </p:cNvPr>
          <p:cNvGrpSpPr/>
          <p:nvPr/>
        </p:nvGrpSpPr>
        <p:grpSpPr>
          <a:xfrm>
            <a:off x="3266677" y="5167440"/>
            <a:ext cx="465120" cy="457560"/>
            <a:chOff x="3046550" y="5219490"/>
            <a:chExt cx="4651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1950303-ACF1-E205-D096-F836443BA836}"/>
                    </a:ext>
                  </a:extLst>
                </p14:cNvPr>
                <p14:cNvContentPartPr/>
                <p14:nvPr/>
              </p14:nvContentPartPr>
              <p14:xfrm>
                <a:off x="3071390" y="5259810"/>
                <a:ext cx="440280" cy="417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1950303-ACF1-E205-D096-F836443BA8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062397" y="5250810"/>
                  <a:ext cx="457906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8DB1E63-7D31-119F-ABF5-A1A7AF3F45CC}"/>
                    </a:ext>
                  </a:extLst>
                </p14:cNvPr>
                <p14:cNvContentPartPr/>
                <p14:nvPr/>
              </p14:nvContentPartPr>
              <p14:xfrm>
                <a:off x="3046550" y="5219490"/>
                <a:ext cx="71280" cy="1166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8DB1E63-7D31-119F-ABF5-A1A7AF3F45C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037550" y="5210490"/>
                  <a:ext cx="889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E2C5F24-69FF-9277-28CF-4DF12D68EEB6}"/>
                    </a:ext>
                  </a:extLst>
                </p14:cNvPr>
                <p14:cNvContentPartPr/>
                <p14:nvPr/>
              </p14:nvContentPartPr>
              <p14:xfrm>
                <a:off x="3231590" y="5453130"/>
                <a:ext cx="360" cy="14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E2C5F24-69FF-9277-28CF-4DF12D68EE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222590" y="5444130"/>
                  <a:ext cx="1800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833A886-0D22-2108-F421-21A59621532B}"/>
              </a:ext>
            </a:extLst>
          </p:cNvPr>
          <p:cNvGrpSpPr/>
          <p:nvPr/>
        </p:nvGrpSpPr>
        <p:grpSpPr>
          <a:xfrm>
            <a:off x="1070677" y="4655370"/>
            <a:ext cx="2016000" cy="1618200"/>
            <a:chOff x="850550" y="4655370"/>
            <a:chExt cx="2016000" cy="16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14:cNvPr>
                <p14:cNvContentPartPr/>
                <p14:nvPr/>
              </p14:nvContentPartPr>
              <p14:xfrm>
                <a:off x="2387390" y="4655370"/>
                <a:ext cx="64440" cy="54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78390" y="4646370"/>
                  <a:ext cx="820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3564B4-C094-9FD9-9DE5-4678C156A589}"/>
                </a:ext>
              </a:extLst>
            </p:cNvPr>
            <p:cNvGrpSpPr/>
            <p:nvPr/>
          </p:nvGrpSpPr>
          <p:grpSpPr>
            <a:xfrm>
              <a:off x="850550" y="4750050"/>
              <a:ext cx="2016000" cy="1523520"/>
              <a:chOff x="850550" y="4750050"/>
              <a:chExt cx="2016000" cy="152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14:cNvPr>
                  <p14:cNvContentPartPr/>
                  <p14:nvPr/>
                </p14:nvContentPartPr>
                <p14:xfrm>
                  <a:off x="850550" y="4772010"/>
                  <a:ext cx="1557360" cy="15015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841550" y="4763010"/>
                    <a:ext cx="1575000" cy="151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14:cNvPr>
                  <p14:cNvContentPartPr/>
                  <p14:nvPr/>
                </p14:nvContentPartPr>
                <p14:xfrm>
                  <a:off x="2355350" y="4750050"/>
                  <a:ext cx="115920" cy="5688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2346350" y="4741107"/>
                    <a:ext cx="133560" cy="744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14:cNvPr>
                  <p14:cNvContentPartPr/>
                  <p14:nvPr/>
                </p14:nvContentPartPr>
                <p14:xfrm>
                  <a:off x="2361830" y="4901970"/>
                  <a:ext cx="504720" cy="30420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2352836" y="4892970"/>
                    <a:ext cx="522347" cy="321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7AB1289-4606-CCDA-E615-B03A30799EF0}"/>
              </a:ext>
            </a:extLst>
          </p:cNvPr>
          <p:cNvGrpSpPr/>
          <p:nvPr/>
        </p:nvGrpSpPr>
        <p:grpSpPr>
          <a:xfrm>
            <a:off x="1019917" y="3580770"/>
            <a:ext cx="3165480" cy="2629440"/>
            <a:chOff x="799790" y="3580770"/>
            <a:chExt cx="316548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14:cNvPr>
                <p14:cNvContentPartPr/>
                <p14:nvPr/>
              </p14:nvContentPartPr>
              <p14:xfrm>
                <a:off x="799790" y="3692010"/>
                <a:ext cx="2638080" cy="2518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078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14:cNvPr>
                <p14:cNvContentPartPr/>
                <p14:nvPr/>
              </p14:nvContentPartPr>
              <p14:xfrm>
                <a:off x="3371630" y="3678330"/>
                <a:ext cx="9900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62630" y="3669282"/>
                  <a:ext cx="11664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14:cNvPr>
                <p14:cNvContentPartPr/>
                <p14:nvPr/>
              </p14:nvContentPartPr>
              <p14:xfrm>
                <a:off x="3306110" y="3797130"/>
                <a:ext cx="659160" cy="34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9711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14:cNvPr>
                <p14:cNvContentPartPr/>
                <p14:nvPr/>
              </p14:nvContentPartPr>
              <p14:xfrm>
                <a:off x="3454070" y="3580770"/>
                <a:ext cx="84960" cy="65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45070" y="3571770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FA8394-60FB-5B56-C684-77FD724C45C7}"/>
              </a:ext>
            </a:extLst>
          </p:cNvPr>
          <p:cNvGrpSpPr/>
          <p:nvPr/>
        </p:nvGrpSpPr>
        <p:grpSpPr>
          <a:xfrm>
            <a:off x="2708317" y="3737370"/>
            <a:ext cx="3064680" cy="2058480"/>
            <a:chOff x="2514470" y="3724050"/>
            <a:chExt cx="3064680" cy="205848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8A4502E-3127-CD4E-8820-A4263F91B68A}"/>
                </a:ext>
              </a:extLst>
            </p:cNvPr>
            <p:cNvGrpSpPr/>
            <p:nvPr/>
          </p:nvGrpSpPr>
          <p:grpSpPr>
            <a:xfrm>
              <a:off x="2514470" y="3724050"/>
              <a:ext cx="1060200" cy="962280"/>
              <a:chOff x="2514470" y="3724050"/>
              <a:chExt cx="1060200" cy="9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14:cNvPr>
                  <p14:cNvContentPartPr/>
                  <p14:nvPr/>
                </p14:nvContentPartPr>
                <p14:xfrm>
                  <a:off x="2514470" y="3724410"/>
                  <a:ext cx="1010520" cy="9619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2505473" y="3715410"/>
                    <a:ext cx="1028154" cy="9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14:cNvPr>
                  <p14:cNvContentPartPr/>
                  <p14:nvPr/>
                </p14:nvContentPartPr>
                <p14:xfrm>
                  <a:off x="3479270" y="3724050"/>
                  <a:ext cx="95400" cy="608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470270" y="3715050"/>
                    <a:ext cx="113040" cy="78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14:cNvPr>
                <p14:cNvContentPartPr/>
                <p14:nvPr/>
              </p14:nvContentPartPr>
              <p14:xfrm>
                <a:off x="3477830" y="4089090"/>
                <a:ext cx="2101320" cy="169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68830" y="408009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670C9AF-1D70-974F-450B-D3A819C85928}"/>
              </a:ext>
            </a:extLst>
          </p:cNvPr>
          <p:cNvGrpSpPr/>
          <p:nvPr/>
        </p:nvGrpSpPr>
        <p:grpSpPr>
          <a:xfrm>
            <a:off x="941437" y="2505600"/>
            <a:ext cx="4316040" cy="3717360"/>
            <a:chOff x="721310" y="2505600"/>
            <a:chExt cx="4316040" cy="37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14:cNvPr>
                <p14:cNvContentPartPr/>
                <p14:nvPr/>
              </p14:nvContentPartPr>
              <p14:xfrm>
                <a:off x="4279190" y="2755800"/>
                <a:ext cx="75816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7019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A73996F-C047-B03C-5E20-85ACCB4ECBB9}"/>
                </a:ext>
              </a:extLst>
            </p:cNvPr>
            <p:cNvGrpSpPr/>
            <p:nvPr/>
          </p:nvGrpSpPr>
          <p:grpSpPr>
            <a:xfrm>
              <a:off x="721310" y="2505600"/>
              <a:ext cx="3878280" cy="3717360"/>
              <a:chOff x="721310" y="2505600"/>
              <a:chExt cx="3878280" cy="37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14:cNvPr>
                  <p14:cNvContentPartPr/>
                  <p14:nvPr/>
                </p14:nvContentPartPr>
                <p14:xfrm>
                  <a:off x="721310" y="2579760"/>
                  <a:ext cx="3769560" cy="364320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12309" y="2570760"/>
                    <a:ext cx="3787202" cy="36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14:cNvPr>
                  <p14:cNvContentPartPr/>
                  <p14:nvPr/>
                </p14:nvContentPartPr>
                <p14:xfrm>
                  <a:off x="4444790" y="2563920"/>
                  <a:ext cx="82800" cy="6156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4435790" y="2554920"/>
                    <a:ext cx="10044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14:cNvPr>
                  <p14:cNvContentPartPr/>
                  <p14:nvPr/>
                </p14:nvContentPartPr>
                <p14:xfrm>
                  <a:off x="4539470" y="2505600"/>
                  <a:ext cx="60120" cy="572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4530470" y="2496600"/>
                    <a:ext cx="7776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0471373-A27E-1EED-2385-D74C6FA7137C}"/>
              </a:ext>
            </a:extLst>
          </p:cNvPr>
          <p:cNvGrpSpPr/>
          <p:nvPr/>
        </p:nvGrpSpPr>
        <p:grpSpPr>
          <a:xfrm>
            <a:off x="2689957" y="2600280"/>
            <a:ext cx="4181400" cy="2169360"/>
            <a:chOff x="2469830" y="2600280"/>
            <a:chExt cx="4181400" cy="21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14:cNvPr>
                <p14:cNvContentPartPr/>
                <p14:nvPr/>
              </p14:nvContentPartPr>
              <p14:xfrm>
                <a:off x="2469830" y="2621520"/>
                <a:ext cx="2159640" cy="20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60831" y="261252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14:cNvPr>
                <p14:cNvContentPartPr/>
                <p14:nvPr/>
              </p14:nvContentPartPr>
              <p14:xfrm>
                <a:off x="4552790" y="2600280"/>
                <a:ext cx="111600" cy="8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43819" y="2591280"/>
                  <a:ext cx="12918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14:cNvPr>
                <p14:cNvContentPartPr/>
                <p14:nvPr/>
              </p14:nvContentPartPr>
              <p14:xfrm>
                <a:off x="4482590" y="3009600"/>
                <a:ext cx="2168640" cy="176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73590" y="300060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4606F64-1FB6-1DD1-0097-3045A2098560}"/>
              </a:ext>
            </a:extLst>
          </p:cNvPr>
          <p:cNvGrpSpPr/>
          <p:nvPr/>
        </p:nvGrpSpPr>
        <p:grpSpPr>
          <a:xfrm>
            <a:off x="3794797" y="2539440"/>
            <a:ext cx="4240080" cy="3145680"/>
            <a:chOff x="3574670" y="2539440"/>
            <a:chExt cx="4240080" cy="31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14:cNvPr>
                <p14:cNvContentPartPr/>
                <p14:nvPr/>
              </p14:nvContentPartPr>
              <p14:xfrm>
                <a:off x="3574670" y="2559960"/>
                <a:ext cx="1314720" cy="10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6566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14:cNvPr>
                <p14:cNvContentPartPr/>
                <p14:nvPr/>
              </p14:nvContentPartPr>
              <p14:xfrm>
                <a:off x="4660790" y="2539440"/>
                <a:ext cx="12528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51816" y="2530440"/>
                  <a:ext cx="142869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14:cNvPr>
                <p14:cNvContentPartPr/>
                <p14:nvPr/>
              </p14:nvContentPartPr>
              <p14:xfrm>
                <a:off x="4838270" y="2742840"/>
                <a:ext cx="2976480" cy="294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2926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A9663B8-BA14-C828-DB9C-A2A922CDD54F}"/>
              </a:ext>
            </a:extLst>
          </p:cNvPr>
          <p:cNvGrpSpPr/>
          <p:nvPr/>
        </p:nvGrpSpPr>
        <p:grpSpPr>
          <a:xfrm>
            <a:off x="5415159" y="4246412"/>
            <a:ext cx="2523037" cy="1404417"/>
            <a:chOff x="5195030" y="4246410"/>
            <a:chExt cx="2523037" cy="140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14:cNvPr>
                <p14:cNvContentPartPr/>
                <p14:nvPr/>
              </p14:nvContentPartPr>
              <p14:xfrm>
                <a:off x="5195030" y="4256130"/>
                <a:ext cx="1242000" cy="9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86030" y="4247130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14:cNvPr>
                <p14:cNvContentPartPr/>
                <p14:nvPr/>
              </p14:nvContentPartPr>
              <p14:xfrm>
                <a:off x="6267110" y="4246410"/>
                <a:ext cx="94680" cy="7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58110" y="4237410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14:cNvPr>
                <p14:cNvContentPartPr/>
                <p14:nvPr/>
              </p14:nvContentPartPr>
              <p14:xfrm>
                <a:off x="6434307" y="4377147"/>
                <a:ext cx="1283760" cy="127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25310" y="4368147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BDAB8-2976-A880-30F5-A83CD3BF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Happens If You Visit A Node Again?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CB6B80-6362-1F9A-5D43-2FD432951BEA}"/>
                  </a:ext>
                </a:extLst>
              </p14:cNvPr>
              <p14:cNvContentPartPr/>
              <p14:nvPr/>
            </p14:nvContentPartPr>
            <p14:xfrm>
              <a:off x="2717527" y="5234097"/>
              <a:ext cx="729360" cy="487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CB6B80-6362-1F9A-5D43-2FD432951BEA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663527" y="5126097"/>
                <a:ext cx="837000" cy="70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B68A0AB-403B-6F62-3EB2-3BF93FEAE1DC}"/>
                  </a:ext>
                </a:extLst>
              </p14:cNvPr>
              <p14:cNvContentPartPr/>
              <p14:nvPr/>
            </p14:nvContentPartPr>
            <p14:xfrm>
              <a:off x="2563447" y="4781427"/>
              <a:ext cx="535320" cy="4258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B68A0AB-403B-6F62-3EB2-3BF93FEAE1DC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527447" y="4709427"/>
                <a:ext cx="60696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1850D2A-4629-20DD-1480-278511CEBBBB}"/>
                  </a:ext>
                </a:extLst>
              </p14:cNvPr>
              <p14:cNvContentPartPr/>
              <p14:nvPr/>
            </p14:nvContentPartPr>
            <p14:xfrm>
              <a:off x="2717527" y="2645547"/>
              <a:ext cx="2117880" cy="19519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1850D2A-4629-20DD-1480-278511CEBBBB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681527" y="2573560"/>
                <a:ext cx="2189520" cy="2095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C4AB3840-30FA-7C8B-BC7F-598584B47D7D}"/>
                  </a:ext>
                </a:extLst>
              </p14:cNvPr>
              <p14:cNvContentPartPr/>
              <p14:nvPr/>
            </p14:nvContentPartPr>
            <p14:xfrm>
              <a:off x="4484047" y="2593347"/>
              <a:ext cx="748080" cy="454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C4AB3840-30FA-7C8B-BC7F-598584B47D7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448047" y="2521404"/>
                <a:ext cx="819720" cy="59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774949D-BEC2-037B-0601-E09BA7C9CED6}"/>
                  </a:ext>
                </a:extLst>
              </p14:cNvPr>
              <p14:cNvContentPartPr/>
              <p14:nvPr/>
            </p14:nvContentPartPr>
            <p14:xfrm>
              <a:off x="3301807" y="4281747"/>
              <a:ext cx="947160" cy="9000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774949D-BEC2-037B-0601-E09BA7C9CED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265807" y="4209747"/>
                <a:ext cx="1018800" cy="10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9158A87-D3D4-AC73-F051-30CC73B96456}"/>
                  </a:ext>
                </a:extLst>
              </p14:cNvPr>
              <p14:cNvContentPartPr/>
              <p14:nvPr/>
            </p14:nvContentPartPr>
            <p14:xfrm>
              <a:off x="3818047" y="2590107"/>
              <a:ext cx="1296720" cy="999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9158A87-D3D4-AC73-F051-30CC73B9645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782047" y="2518081"/>
                <a:ext cx="1368360" cy="11434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164053-C9AE-9D6F-9DE5-57064AE76BC6}"/>
                  </a:ext>
                </a:extLst>
              </p14:cNvPr>
              <p14:cNvContentPartPr/>
              <p14:nvPr/>
            </p14:nvContentPartPr>
            <p14:xfrm>
              <a:off x="3562227" y="3696027"/>
              <a:ext cx="569880" cy="469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164053-C9AE-9D6F-9DE5-57064AE76BC6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526227" y="3623972"/>
                <a:ext cx="641520" cy="6135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F0F5552-B875-8B16-1A9C-81917B27EFFB}"/>
                  </a:ext>
                </a:extLst>
              </p14:cNvPr>
              <p14:cNvContentPartPr/>
              <p14:nvPr/>
            </p14:nvContentPartPr>
            <p14:xfrm>
              <a:off x="3157228" y="3183933"/>
              <a:ext cx="2156001" cy="1955694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F0F5552-B875-8B16-1A9C-81917B27EFF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121229" y="3111940"/>
                <a:ext cx="2227640" cy="20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25E4C8-EE30-AE02-67B5-5975AB8E7B4C}"/>
                  </a:ext>
                </a:extLst>
              </p14:cNvPr>
              <p14:cNvContentPartPr/>
              <p14:nvPr/>
            </p14:nvContentPartPr>
            <p14:xfrm>
              <a:off x="3323187" y="5282187"/>
              <a:ext cx="411120" cy="3484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25E4C8-EE30-AE02-67B5-5975AB8E7B4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287187" y="5210187"/>
                <a:ext cx="482760" cy="49212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713FC264-A008-9DFE-9173-83CFCB8B0F8F}"/>
              </a:ext>
            </a:extLst>
          </p:cNvPr>
          <p:cNvSpPr txBox="1"/>
          <p:nvPr/>
        </p:nvSpPr>
        <p:spPr>
          <a:xfrm>
            <a:off x="924974" y="5218141"/>
            <a:ext cx="14591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rederivation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BF1B20-B9D0-70E7-EB07-C341857EEA97}"/>
              </a:ext>
            </a:extLst>
          </p:cNvPr>
          <p:cNvSpPr txBox="1"/>
          <p:nvPr/>
        </p:nvSpPr>
        <p:spPr>
          <a:xfrm>
            <a:off x="1586590" y="3532967"/>
            <a:ext cx="1782667" cy="400110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repropagation?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52C2277-0100-1641-C536-8874F909869B}"/>
                  </a:ext>
                </a:extLst>
              </p14:cNvPr>
              <p14:cNvContentPartPr/>
              <p14:nvPr/>
            </p14:nvContentPartPr>
            <p14:xfrm>
              <a:off x="2734227" y="3746067"/>
              <a:ext cx="1009800" cy="10044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52C2277-0100-1641-C536-8874F909869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2698227" y="3674067"/>
                <a:ext cx="1081440" cy="11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BEC34BCB-620B-C620-9895-512717932272}"/>
              </a:ext>
            </a:extLst>
          </p:cNvPr>
          <p:cNvGrpSpPr/>
          <p:nvPr/>
        </p:nvGrpSpPr>
        <p:grpSpPr>
          <a:xfrm>
            <a:off x="3248677" y="4118612"/>
            <a:ext cx="2618990" cy="1579737"/>
            <a:chOff x="3248677" y="4118610"/>
            <a:chExt cx="2618990" cy="15797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07E9E6-6D46-A009-EFE5-613E869BE6BA}"/>
                    </a:ext>
                  </a:extLst>
                </p14:cNvPr>
                <p14:cNvContentPartPr/>
                <p14:nvPr/>
              </p14:nvContentPartPr>
              <p14:xfrm>
                <a:off x="4201237" y="4251450"/>
                <a:ext cx="108720" cy="5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07E9E6-6D46-A009-EFE5-613E869BE6B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92237" y="4242450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3A4943-B36C-6554-CE44-F1F9A9DEA5FE}"/>
                    </a:ext>
                  </a:extLst>
                </p14:cNvPr>
                <p14:cNvContentPartPr/>
                <p14:nvPr/>
              </p14:nvContentPartPr>
              <p14:xfrm>
                <a:off x="3248677" y="4246050"/>
                <a:ext cx="1004040" cy="948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3A4943-B36C-6554-CE44-F1F9A9DEA5F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39677" y="4237050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EFBC6D-041D-0AD3-B534-BACD59077259}"/>
                    </a:ext>
                  </a:extLst>
                </p14:cNvPr>
                <p14:cNvContentPartPr/>
                <p14:nvPr/>
              </p14:nvContentPartPr>
              <p14:xfrm>
                <a:off x="4213117" y="4118610"/>
                <a:ext cx="78120" cy="666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EFBC6D-041D-0AD3-B534-BACD5907725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04075" y="4109658"/>
                  <a:ext cx="95842" cy="84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1F1B04D-F740-8F40-6DA3-B4DDA31737AF}"/>
                    </a:ext>
                  </a:extLst>
                </p14:cNvPr>
                <p14:cNvContentPartPr/>
                <p14:nvPr/>
              </p14:nvContentPartPr>
              <p14:xfrm>
                <a:off x="4250187" y="4354467"/>
                <a:ext cx="1617480" cy="1343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1F1B04D-F740-8F40-6DA3-B4DDA31737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241547" y="4345467"/>
                  <a:ext cx="1635120" cy="136152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6932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0"/>
                            </p:stCondLst>
                            <p:childTnLst>
                              <p:par>
                                <p:cTn id="2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30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500"/>
                            </p:stCondLst>
                            <p:childTnLst>
                              <p:par>
                                <p:cTn id="46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7FAE73-8619-FF32-D9F3-53D61B34D950}"/>
              </a:ext>
            </a:extLst>
          </p:cNvPr>
          <p:cNvSpPr txBox="1"/>
          <p:nvPr/>
        </p:nvSpPr>
        <p:spPr>
          <a:xfrm>
            <a:off x="591038" y="6349022"/>
            <a:ext cx="859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serve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C2F1E4-587A-352F-04DC-BC1A6F8B0473}"/>
              </a:ext>
            </a:extLst>
          </p:cNvPr>
          <p:cNvSpPr txBox="1"/>
          <p:nvPr/>
        </p:nvSpPr>
        <p:spPr>
          <a:xfrm>
            <a:off x="1795540" y="6349022"/>
            <a:ext cx="603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668EBC-8F3B-B57A-062A-4A147461EC5A}"/>
              </a:ext>
            </a:extLst>
          </p:cNvPr>
          <p:cNvSpPr txBox="1"/>
          <p:nvPr/>
        </p:nvSpPr>
        <p:spPr>
          <a:xfrm>
            <a:off x="2722755" y="634902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onion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C90330-C5EF-8C4D-8853-7DEF04050AF8}"/>
              </a:ext>
            </a:extLst>
          </p:cNvPr>
          <p:cNvSpPr txBox="1"/>
          <p:nvPr/>
        </p:nvSpPr>
        <p:spPr>
          <a:xfrm>
            <a:off x="3801869" y="6349022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sauce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234881-7E81-F3D2-E18A-4615D1B06579}"/>
              </a:ext>
            </a:extLst>
          </p:cNvPr>
          <p:cNvSpPr txBox="1"/>
          <p:nvPr/>
        </p:nvSpPr>
        <p:spPr>
          <a:xfrm>
            <a:off x="4956100" y="6349022"/>
            <a:ext cx="742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B3A22-C35B-A38F-B0C6-9E0EE72E385E}"/>
              </a:ext>
            </a:extLst>
          </p:cNvPr>
          <p:cNvSpPr txBox="1"/>
          <p:nvPr/>
        </p:nvSpPr>
        <p:spPr>
          <a:xfrm>
            <a:off x="5975741" y="6349022"/>
            <a:ext cx="857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EFAE88-EE25-FD26-71B3-524671088578}"/>
              </a:ext>
            </a:extLst>
          </p:cNvPr>
          <p:cNvSpPr txBox="1"/>
          <p:nvPr/>
        </p:nvSpPr>
        <p:spPr>
          <a:xfrm>
            <a:off x="7111344" y="6349022"/>
            <a:ext cx="739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with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FD6B-1459-E50E-3733-31AC8B16E1DB}"/>
              </a:ext>
            </a:extLst>
          </p:cNvPr>
          <p:cNvSpPr txBox="1"/>
          <p:nvPr/>
        </p:nvSpPr>
        <p:spPr>
          <a:xfrm>
            <a:off x="8058921" y="6349022"/>
            <a:ext cx="99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capers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CB97B70-35B3-42AA-B6F4-0957F9C8668C}"/>
              </a:ext>
            </a:extLst>
          </p:cNvPr>
          <p:cNvGrpSpPr/>
          <p:nvPr/>
        </p:nvGrpSpPr>
        <p:grpSpPr>
          <a:xfrm>
            <a:off x="986797" y="6267090"/>
            <a:ext cx="7603200" cy="77040"/>
            <a:chOff x="766670" y="6267090"/>
            <a:chExt cx="760320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14:cNvPr>
                <p14:cNvContentPartPr/>
                <p14:nvPr/>
              </p14:nvContentPartPr>
              <p14:xfrm>
                <a:off x="766670" y="6273930"/>
                <a:ext cx="59400" cy="5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464DC4-E0F0-E4E0-7B38-642454E756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7670" y="6264992"/>
                  <a:ext cx="77040" cy="697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41B6522-AC21-6169-E996-4FDB5D14831B}"/>
                </a:ext>
              </a:extLst>
            </p:cNvPr>
            <p:cNvGrpSpPr/>
            <p:nvPr/>
          </p:nvGrpSpPr>
          <p:grpSpPr>
            <a:xfrm>
              <a:off x="1834790" y="6267090"/>
              <a:ext cx="75600" cy="70920"/>
              <a:chOff x="1834790" y="6267090"/>
              <a:chExt cx="75600" cy="7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14:cNvPr>
                  <p14:cNvContentPartPr/>
                  <p14:nvPr/>
                </p14:nvContentPartPr>
                <p14:xfrm>
                  <a:off x="1834790" y="6267090"/>
                  <a:ext cx="75600" cy="70920"/>
                </p14:xfrm>
              </p:contentPart>
            </mc:Choice>
            <mc:Fallback xmlns="">
              <p:pic>
                <p:nvPicPr>
                  <p:cNvPr id="6" name="Ink 5">
                    <a:extLst>
                      <a:ext uri="{FF2B5EF4-FFF2-40B4-BE49-F238E27FC236}">
                        <a16:creationId xmlns:a16="http://schemas.microsoft.com/office/drawing/2014/main" id="{08504E7D-D499-8D9D-FA18-883E778D334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825790" y="6258135"/>
                    <a:ext cx="93240" cy="88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14:cNvPr>
                  <p14:cNvContentPartPr/>
                  <p14:nvPr/>
                </p14:nvContentPartPr>
                <p14:xfrm>
                  <a:off x="1842710" y="6296970"/>
                  <a:ext cx="50040" cy="4068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568991AE-AB9F-05F1-273D-E2EACB26C14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833710" y="6287970"/>
                    <a:ext cx="6768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14:cNvPr>
                <p14:cNvContentPartPr/>
                <p14:nvPr/>
              </p14:nvContentPartPr>
              <p14:xfrm>
                <a:off x="2913350" y="6278250"/>
                <a:ext cx="81720" cy="62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C799059-3C7C-DD1E-AD4B-60D61658358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04350" y="6269250"/>
                  <a:ext cx="99360" cy="79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90256B-1856-AA29-4062-08AF0EDEFF6F}"/>
                </a:ext>
              </a:extLst>
            </p:cNvPr>
            <p:cNvGrpSpPr/>
            <p:nvPr/>
          </p:nvGrpSpPr>
          <p:grpSpPr>
            <a:xfrm>
              <a:off x="3994430" y="6279330"/>
              <a:ext cx="81000" cy="64080"/>
              <a:chOff x="3994430" y="6279330"/>
              <a:chExt cx="81000" cy="64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14:cNvPr>
                  <p14:cNvContentPartPr/>
                  <p14:nvPr/>
                </p14:nvContentPartPr>
                <p14:xfrm>
                  <a:off x="3994430" y="6279330"/>
                  <a:ext cx="81000" cy="640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FFA535EE-A77A-7C8C-891F-DEC6E6E9E5C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985430" y="6270330"/>
                    <a:ext cx="9864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14:cNvPr>
                  <p14:cNvContentPartPr/>
                  <p14:nvPr/>
                </p14:nvContentPartPr>
                <p14:xfrm>
                  <a:off x="4008470" y="6286170"/>
                  <a:ext cx="53640" cy="446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EC18BDC-6DB3-F81E-0654-2BFFC16D2515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3999470" y="6277170"/>
                    <a:ext cx="71280" cy="62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14:cNvPr>
                  <p14:cNvContentPartPr/>
                  <p14:nvPr/>
                </p14:nvContentPartPr>
                <p14:xfrm>
                  <a:off x="4006310" y="6309210"/>
                  <a:ext cx="56880" cy="2808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9C9E129D-00A6-41D5-CBD5-9EBB8F9C9F23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997310" y="6300210"/>
                    <a:ext cx="74520" cy="45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14:cNvPr>
                <p14:cNvContentPartPr/>
                <p14:nvPr/>
              </p14:nvContentPartPr>
              <p14:xfrm>
                <a:off x="5065790" y="6279690"/>
                <a:ext cx="77760" cy="59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E0C283-24FB-A6F1-4BAE-61145D73C86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56790" y="6270690"/>
                  <a:ext cx="95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14:cNvPr>
                <p14:cNvContentPartPr/>
                <p14:nvPr/>
              </p14:nvContentPartPr>
              <p14:xfrm>
                <a:off x="5079830" y="6317850"/>
                <a:ext cx="39960" cy="26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0DD23AF-165C-C310-977E-F7F4108C9D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0910" y="6308972"/>
                  <a:ext cx="57443" cy="43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14:cNvPr>
                <p14:cNvContentPartPr/>
                <p14:nvPr/>
              </p14:nvContentPartPr>
              <p14:xfrm>
                <a:off x="5096030" y="6317850"/>
                <a:ext cx="36000" cy="20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694E1BA-000B-4DEA-08A5-A13B833A87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7030" y="6309008"/>
                  <a:ext cx="53640" cy="37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14:cNvPr>
                <p14:cNvContentPartPr/>
                <p14:nvPr/>
              </p14:nvContentPartPr>
              <p14:xfrm>
                <a:off x="6157670" y="6279690"/>
                <a:ext cx="65520" cy="52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DD017A3-FD5B-C203-4FB7-2F36ACE4C3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148719" y="6270690"/>
                  <a:ext cx="83064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14:cNvPr>
                <p14:cNvContentPartPr/>
                <p14:nvPr/>
              </p14:nvContentPartPr>
              <p14:xfrm>
                <a:off x="7224710" y="6285450"/>
                <a:ext cx="66240" cy="52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C7E42F-63E0-E464-43A6-97A6D7ADEDE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15710" y="6276450"/>
                  <a:ext cx="838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14:cNvPr>
                <p14:cNvContentPartPr/>
                <p14:nvPr/>
              </p14:nvContentPartPr>
              <p14:xfrm>
                <a:off x="8293910" y="6280770"/>
                <a:ext cx="75960" cy="56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98E85D-0D5B-C4D0-4F23-637E4CC87A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284910" y="6271713"/>
                  <a:ext cx="93600" cy="746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580D0A-5DDE-28F3-7AB9-6207A84681D7}"/>
              </a:ext>
            </a:extLst>
          </p:cNvPr>
          <p:cNvGrpSpPr/>
          <p:nvPr/>
        </p:nvGrpSpPr>
        <p:grpSpPr>
          <a:xfrm>
            <a:off x="2156437" y="5732850"/>
            <a:ext cx="969840" cy="537480"/>
            <a:chOff x="1936310" y="5732850"/>
            <a:chExt cx="969840" cy="5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14:cNvPr>
                <p14:cNvContentPartPr/>
                <p14:nvPr/>
              </p14:nvContentPartPr>
              <p14:xfrm>
                <a:off x="2381630" y="5732850"/>
                <a:ext cx="69120" cy="67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4366409-4E86-A20C-0350-3A572D7FDB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72630" y="5723850"/>
                  <a:ext cx="86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14:cNvPr>
                <p14:cNvContentPartPr/>
                <p14:nvPr/>
              </p14:nvContentPartPr>
              <p14:xfrm>
                <a:off x="1936310" y="5841210"/>
                <a:ext cx="475560" cy="42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DCA7C0D-EDF4-2291-D45E-C66978BCD1F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27303" y="5832210"/>
                  <a:ext cx="493213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14:cNvPr>
                <p14:cNvContentPartPr/>
                <p14:nvPr/>
              </p14:nvContentPartPr>
              <p14:xfrm>
                <a:off x="2352470" y="5826450"/>
                <a:ext cx="135720" cy="5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F6FA69-A293-26C5-58A4-B0477D685B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43470" y="5817450"/>
                  <a:ext cx="15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14:cNvPr>
                <p14:cNvContentPartPr/>
                <p14:nvPr/>
              </p14:nvContentPartPr>
              <p14:xfrm>
                <a:off x="2393510" y="5924370"/>
                <a:ext cx="512640" cy="34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0F76EF0-DB79-BB2B-8FC0-6EB631E16D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84510" y="5915370"/>
                  <a:ext cx="53028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C1DF255-4587-F8AE-92B2-3739741648B3}"/>
              </a:ext>
            </a:extLst>
          </p:cNvPr>
          <p:cNvGrpSpPr/>
          <p:nvPr/>
        </p:nvGrpSpPr>
        <p:grpSpPr>
          <a:xfrm>
            <a:off x="3223477" y="5734290"/>
            <a:ext cx="987480" cy="565920"/>
            <a:chOff x="3003350" y="5734290"/>
            <a:chExt cx="98748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14:cNvPr>
                <p14:cNvContentPartPr/>
                <p14:nvPr/>
              </p14:nvContentPartPr>
              <p14:xfrm>
                <a:off x="3456950" y="5734290"/>
                <a:ext cx="74880" cy="63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4EEA83E-72B2-883E-175E-7DCA6C69202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47950" y="5725341"/>
                  <a:ext cx="92520" cy="805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14:cNvPr>
                <p14:cNvContentPartPr/>
                <p14:nvPr/>
              </p14:nvContentPartPr>
              <p14:xfrm>
                <a:off x="3003350" y="5852370"/>
                <a:ext cx="480600" cy="427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5AD657D-8B0E-50B1-DE17-BBA3F68015C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94357" y="5843370"/>
                  <a:ext cx="498227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14:cNvPr>
                <p14:cNvContentPartPr/>
                <p14:nvPr/>
              </p14:nvContentPartPr>
              <p14:xfrm>
                <a:off x="3409430" y="5849490"/>
                <a:ext cx="135720" cy="56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56CCF67-5670-43A7-6EBA-E1355473BD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00430" y="5840490"/>
                  <a:ext cx="153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14:cNvPr>
                <p14:cNvContentPartPr/>
                <p14:nvPr/>
              </p14:nvContentPartPr>
              <p14:xfrm>
                <a:off x="3473150" y="5924010"/>
                <a:ext cx="517680" cy="37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F138F4-FA66-C341-6681-38D66D51BF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64150" y="5915010"/>
                  <a:ext cx="535320" cy="39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B8F404E-52A6-F1C9-B863-AF53899A3CDF}"/>
              </a:ext>
            </a:extLst>
          </p:cNvPr>
          <p:cNvGrpSpPr/>
          <p:nvPr/>
        </p:nvGrpSpPr>
        <p:grpSpPr>
          <a:xfrm>
            <a:off x="2099557" y="5192980"/>
            <a:ext cx="1548720" cy="1049040"/>
            <a:chOff x="1879430" y="5192980"/>
            <a:chExt cx="1548720" cy="104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14:cNvPr>
                <p14:cNvContentPartPr/>
                <p14:nvPr/>
              </p14:nvContentPartPr>
              <p14:xfrm>
                <a:off x="2876270" y="5291490"/>
                <a:ext cx="137880" cy="55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07A2316-6C6E-6C6E-1E2A-8C007E01B5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67246" y="5282490"/>
                  <a:ext cx="155566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14:cNvPr>
                <p14:cNvContentPartPr/>
                <p14:nvPr/>
              </p14:nvContentPartPr>
              <p14:xfrm>
                <a:off x="2914070" y="5192980"/>
                <a:ext cx="77760" cy="69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46BE26-DEA5-D645-DCC4-79567C3036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5070" y="5183980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14:cNvPr>
                <p14:cNvContentPartPr/>
                <p14:nvPr/>
              </p14:nvContentPartPr>
              <p14:xfrm>
                <a:off x="1879430" y="5300260"/>
                <a:ext cx="1063440" cy="94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C8541AB-85C5-487B-A7C0-A56FDEC5BF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70430" y="5291263"/>
                  <a:ext cx="1081080" cy="959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14:cNvPr>
                <p14:cNvContentPartPr/>
                <p14:nvPr/>
              </p14:nvContentPartPr>
              <p14:xfrm>
                <a:off x="2920550" y="5410060"/>
                <a:ext cx="507600" cy="349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BE925E-64C8-F999-622C-B40BACC1F3D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11544" y="5401060"/>
                  <a:ext cx="525253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EB25A4-1FE3-ACC5-3B1B-CFC18EC61D29}"/>
              </a:ext>
            </a:extLst>
          </p:cNvPr>
          <p:cNvGrpSpPr/>
          <p:nvPr/>
        </p:nvGrpSpPr>
        <p:grpSpPr>
          <a:xfrm>
            <a:off x="5375917" y="5738610"/>
            <a:ext cx="1007280" cy="547920"/>
            <a:chOff x="5155790" y="5738610"/>
            <a:chExt cx="100728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14:cNvPr>
                <p14:cNvContentPartPr/>
                <p14:nvPr/>
              </p14:nvContentPartPr>
              <p14:xfrm>
                <a:off x="5155790" y="5851290"/>
                <a:ext cx="480960" cy="435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DC4B7DA-7B65-1B6D-42A1-67C1E1FF4C0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46783" y="5842297"/>
                  <a:ext cx="498613" cy="452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BA01B536-FDB8-918C-4BD4-48E555B3A20F}"/>
                </a:ext>
              </a:extLst>
            </p:cNvPr>
            <p:cNvGrpSpPr/>
            <p:nvPr/>
          </p:nvGrpSpPr>
          <p:grpSpPr>
            <a:xfrm>
              <a:off x="5584190" y="5738610"/>
              <a:ext cx="578880" cy="526320"/>
              <a:chOff x="5584190" y="5738610"/>
              <a:chExt cx="578880" cy="526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14:cNvPr>
                  <p14:cNvContentPartPr/>
                  <p14:nvPr/>
                </p14:nvContentPartPr>
                <p14:xfrm>
                  <a:off x="5619110" y="5738610"/>
                  <a:ext cx="65880" cy="59040"/>
                </p14:xfrm>
              </p:contentPart>
            </mc:Choice>
            <mc:Fallback xmlns="">
              <p:pic>
                <p:nvPicPr>
                  <p:cNvPr id="70" name="Ink 69">
                    <a:extLst>
                      <a:ext uri="{FF2B5EF4-FFF2-40B4-BE49-F238E27FC236}">
                        <a16:creationId xmlns:a16="http://schemas.microsoft.com/office/drawing/2014/main" id="{132540A8-8CAB-2864-2B6A-53170E5BC03C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5610110" y="5729610"/>
                    <a:ext cx="83520" cy="76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14:cNvPr>
                  <p14:cNvContentPartPr/>
                  <p14:nvPr/>
                </p14:nvContentPartPr>
                <p14:xfrm>
                  <a:off x="5584190" y="5843730"/>
                  <a:ext cx="115200" cy="44280"/>
                </p14:xfrm>
              </p:contentPart>
            </mc:Choice>
            <mc:Fallback xmlns="">
              <p:pic>
                <p:nvPicPr>
                  <p:cNvPr id="71" name="Ink 70">
                    <a:extLst>
                      <a:ext uri="{FF2B5EF4-FFF2-40B4-BE49-F238E27FC236}">
                        <a16:creationId xmlns:a16="http://schemas.microsoft.com/office/drawing/2014/main" id="{54E47166-02E5-7DDF-83B8-EA8D5E59E263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575190" y="5834730"/>
                    <a:ext cx="13284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14:cNvPr>
                  <p14:cNvContentPartPr/>
                  <p14:nvPr/>
                </p14:nvContentPartPr>
                <p14:xfrm>
                  <a:off x="5606870" y="5962170"/>
                  <a:ext cx="556200" cy="302760"/>
                </p14:xfrm>
              </p:contentPart>
            </mc:Choice>
            <mc:Fallback xmlns="">
              <p:pic>
                <p:nvPicPr>
                  <p:cNvPr id="72" name="Ink 71">
                    <a:extLst>
                      <a:ext uri="{FF2B5EF4-FFF2-40B4-BE49-F238E27FC236}">
                        <a16:creationId xmlns:a16="http://schemas.microsoft.com/office/drawing/2014/main" id="{6942BBB1-2A95-4E40-E374-8A734AC772E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5597870" y="5953170"/>
                    <a:ext cx="573840" cy="320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0CA8CDF-5A69-AF35-F380-CD9EF1A5D48F}"/>
              </a:ext>
            </a:extLst>
          </p:cNvPr>
          <p:cNvGrpSpPr/>
          <p:nvPr/>
        </p:nvGrpSpPr>
        <p:grpSpPr>
          <a:xfrm>
            <a:off x="7534837" y="5734290"/>
            <a:ext cx="985320" cy="552240"/>
            <a:chOff x="7314710" y="5734290"/>
            <a:chExt cx="985320" cy="55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14:cNvPr>
                <p14:cNvContentPartPr/>
                <p14:nvPr/>
              </p14:nvContentPartPr>
              <p14:xfrm>
                <a:off x="7766510" y="5734290"/>
                <a:ext cx="76320" cy="61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82ED0C-18BC-93CF-D4B5-A6A68261FA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57552" y="5725290"/>
                  <a:ext cx="93877" cy="79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052DF7B-7DA5-568C-2DB2-C9B8B11614EF}"/>
                </a:ext>
              </a:extLst>
            </p:cNvPr>
            <p:cNvGrpSpPr/>
            <p:nvPr/>
          </p:nvGrpSpPr>
          <p:grpSpPr>
            <a:xfrm>
              <a:off x="7314710" y="5845170"/>
              <a:ext cx="985320" cy="441360"/>
              <a:chOff x="7314710" y="5845170"/>
              <a:chExt cx="985320" cy="441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14:cNvPr>
                  <p14:cNvContentPartPr/>
                  <p14:nvPr/>
                </p14:nvContentPartPr>
                <p14:xfrm>
                  <a:off x="7314710" y="5845170"/>
                  <a:ext cx="490680" cy="441360"/>
                </p14:xfrm>
              </p:contentPart>
            </mc:Choice>
            <mc:Fallback xmlns="">
              <p:pic>
                <p:nvPicPr>
                  <p:cNvPr id="75" name="Ink 74">
                    <a:extLst>
                      <a:ext uri="{FF2B5EF4-FFF2-40B4-BE49-F238E27FC236}">
                        <a16:creationId xmlns:a16="http://schemas.microsoft.com/office/drawing/2014/main" id="{084EBB47-3741-8E38-2BF8-CC2E6B3175DF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305710" y="5836177"/>
                    <a:ext cx="508320" cy="458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14:cNvPr>
                  <p14:cNvContentPartPr/>
                  <p14:nvPr/>
                </p14:nvContentPartPr>
                <p14:xfrm>
                  <a:off x="7740230" y="5848770"/>
                  <a:ext cx="117720" cy="37800"/>
                </p14:xfrm>
              </p:contentPart>
            </mc:Choice>
            <mc:Fallback xmlns="">
              <p:pic>
                <p:nvPicPr>
                  <p:cNvPr id="76" name="Ink 75">
                    <a:extLst>
                      <a:ext uri="{FF2B5EF4-FFF2-40B4-BE49-F238E27FC236}">
                        <a16:creationId xmlns:a16="http://schemas.microsoft.com/office/drawing/2014/main" id="{A303CA3D-4815-423C-8D95-280819609A2D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731230" y="5839770"/>
                    <a:ext cx="135360" cy="5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14:cNvPr>
                  <p14:cNvContentPartPr/>
                  <p14:nvPr/>
                </p14:nvContentPartPr>
                <p14:xfrm>
                  <a:off x="7803590" y="5924370"/>
                  <a:ext cx="496440" cy="342360"/>
                </p14:xfrm>
              </p:contentPart>
            </mc:Choice>
            <mc:Fallback xmlns="">
              <p:pic>
                <p:nvPicPr>
                  <p:cNvPr id="78" name="Ink 77">
                    <a:extLst>
                      <a:ext uri="{FF2B5EF4-FFF2-40B4-BE49-F238E27FC236}">
                        <a16:creationId xmlns:a16="http://schemas.microsoft.com/office/drawing/2014/main" id="{95DC2639-4AE5-55AB-18B3-27CC9D9EDAB3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794597" y="5915370"/>
                    <a:ext cx="514067" cy="36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5B7FE09-5E5C-68AB-FE37-4DEFE992C37A}"/>
              </a:ext>
            </a:extLst>
          </p:cNvPr>
          <p:cNvGrpSpPr/>
          <p:nvPr/>
        </p:nvGrpSpPr>
        <p:grpSpPr>
          <a:xfrm>
            <a:off x="6468157" y="5197890"/>
            <a:ext cx="1510920" cy="1088640"/>
            <a:chOff x="6248030" y="5197890"/>
            <a:chExt cx="1510920" cy="10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14:cNvPr>
                <p14:cNvContentPartPr/>
                <p14:nvPr/>
              </p14:nvContentPartPr>
              <p14:xfrm>
                <a:off x="7225070" y="5197890"/>
                <a:ext cx="75240" cy="68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1E5C4A-7698-8148-7DFA-4DE33EA4ACC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16027" y="5188890"/>
                  <a:ext cx="92965" cy="8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C8D64E81-C0B2-E4EF-61E9-81046A4E929A}"/>
                </a:ext>
              </a:extLst>
            </p:cNvPr>
            <p:cNvGrpSpPr/>
            <p:nvPr/>
          </p:nvGrpSpPr>
          <p:grpSpPr>
            <a:xfrm>
              <a:off x="6248030" y="5297610"/>
              <a:ext cx="1510920" cy="988920"/>
              <a:chOff x="6248030" y="5297610"/>
              <a:chExt cx="1510920" cy="988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14:cNvPr>
                  <p14:cNvContentPartPr/>
                  <p14:nvPr/>
                </p14:nvContentPartPr>
                <p14:xfrm>
                  <a:off x="6248030" y="5335770"/>
                  <a:ext cx="1017000" cy="950760"/>
                </p14:xfrm>
              </p:contentPart>
            </mc:Choice>
            <mc:Fallback xmlns="">
              <p:pic>
                <p:nvPicPr>
                  <p:cNvPr id="83" name="Ink 82">
                    <a:extLst>
                      <a:ext uri="{FF2B5EF4-FFF2-40B4-BE49-F238E27FC236}">
                        <a16:creationId xmlns:a16="http://schemas.microsoft.com/office/drawing/2014/main" id="{FD4C5A41-5619-6E15-F61A-B2183FD37A1B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6239027" y="5326770"/>
                    <a:ext cx="1034646" cy="96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14:cNvPr>
                  <p14:cNvContentPartPr/>
                  <p14:nvPr/>
                </p14:nvContentPartPr>
                <p14:xfrm>
                  <a:off x="7218230" y="5297610"/>
                  <a:ext cx="117720" cy="55800"/>
                </p14:xfrm>
              </p:contentPart>
            </mc:Choice>
            <mc:Fallback xmlns="">
              <p:pic>
                <p:nvPicPr>
                  <p:cNvPr id="84" name="Ink 83">
                    <a:extLst>
                      <a:ext uri="{FF2B5EF4-FFF2-40B4-BE49-F238E27FC236}">
                        <a16:creationId xmlns:a16="http://schemas.microsoft.com/office/drawing/2014/main" id="{1A3D4835-BCEB-65D0-9671-AA255FA98328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7209202" y="5288610"/>
                    <a:ext cx="135414" cy="7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14:cNvPr>
                  <p14:cNvContentPartPr/>
                  <p14:nvPr/>
                </p14:nvContentPartPr>
                <p14:xfrm>
                  <a:off x="7244870" y="5429010"/>
                  <a:ext cx="514080" cy="286560"/>
                </p14:xfrm>
              </p:contentPart>
            </mc:Choice>
            <mc:Fallback xmlns="">
              <p:pic>
                <p:nvPicPr>
                  <p:cNvPr id="86" name="Ink 85">
                    <a:extLst>
                      <a:ext uri="{FF2B5EF4-FFF2-40B4-BE49-F238E27FC236}">
                        <a16:creationId xmlns:a16="http://schemas.microsoft.com/office/drawing/2014/main" id="{BFE92089-1A43-F520-E1FC-215ED77618D5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7235870" y="5420010"/>
                    <a:ext cx="531720" cy="304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8B04770-09C7-2F39-9668-9432AF4C89BC}"/>
              </a:ext>
            </a:extLst>
          </p:cNvPr>
          <p:cNvGrpSpPr/>
          <p:nvPr/>
        </p:nvGrpSpPr>
        <p:grpSpPr>
          <a:xfrm>
            <a:off x="4315717" y="5194650"/>
            <a:ext cx="1501920" cy="1072800"/>
            <a:chOff x="4095590" y="5194650"/>
            <a:chExt cx="1501920" cy="107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14:cNvPr>
                <p14:cNvContentPartPr/>
                <p14:nvPr/>
              </p14:nvContentPartPr>
              <p14:xfrm>
                <a:off x="5077310" y="5194650"/>
                <a:ext cx="73080" cy="6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89D2A0A-885B-2609-FCD4-1768FB1A11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68310" y="5185650"/>
                  <a:ext cx="90720" cy="83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5D5DB9D-C276-A89E-F07E-A4F69323B538}"/>
                </a:ext>
              </a:extLst>
            </p:cNvPr>
            <p:cNvGrpSpPr/>
            <p:nvPr/>
          </p:nvGrpSpPr>
          <p:grpSpPr>
            <a:xfrm>
              <a:off x="4095590" y="5299770"/>
              <a:ext cx="1501920" cy="967680"/>
              <a:chOff x="4095590" y="5299770"/>
              <a:chExt cx="1501920" cy="9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14:cNvPr>
                  <p14:cNvContentPartPr/>
                  <p14:nvPr/>
                </p14:nvContentPartPr>
                <p14:xfrm>
                  <a:off x="4095590" y="5310930"/>
                  <a:ext cx="997560" cy="956520"/>
                </p14:xfrm>
              </p:contentPart>
            </mc:Choice>
            <mc:Fallback xmlns="">
              <p:pic>
                <p:nvPicPr>
                  <p:cNvPr id="90" name="Ink 89">
                    <a:extLst>
                      <a:ext uri="{FF2B5EF4-FFF2-40B4-BE49-F238E27FC236}">
                        <a16:creationId xmlns:a16="http://schemas.microsoft.com/office/drawing/2014/main" id="{A055D1AD-5A80-CA89-277E-F7372E1EEAB4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086593" y="5301930"/>
                    <a:ext cx="1015194" cy="9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14:cNvPr>
                  <p14:cNvContentPartPr/>
                  <p14:nvPr/>
                </p14:nvContentPartPr>
                <p14:xfrm>
                  <a:off x="5041310" y="5299770"/>
                  <a:ext cx="143640" cy="37080"/>
                </p14:xfrm>
              </p:contentPart>
            </mc:Choice>
            <mc:Fallback xmlns="">
              <p:pic>
                <p:nvPicPr>
                  <p:cNvPr id="91" name="Ink 90">
                    <a:extLst>
                      <a:ext uri="{FF2B5EF4-FFF2-40B4-BE49-F238E27FC236}">
                        <a16:creationId xmlns:a16="http://schemas.microsoft.com/office/drawing/2014/main" id="{72F2BDAE-5B81-A889-9AF9-5822C0AB63B3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032310" y="5290770"/>
                    <a:ext cx="161280" cy="5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14:cNvPr>
                  <p14:cNvContentPartPr/>
                  <p14:nvPr/>
                </p14:nvContentPartPr>
                <p14:xfrm>
                  <a:off x="5060390" y="5429010"/>
                  <a:ext cx="537120" cy="291960"/>
                </p14:xfrm>
              </p:contentPart>
            </mc:Choice>
            <mc:Fallback xmlns="">
              <p:pic>
                <p:nvPicPr>
                  <p:cNvPr id="93" name="Ink 92">
                    <a:extLst>
                      <a:ext uri="{FF2B5EF4-FFF2-40B4-BE49-F238E27FC236}">
                        <a16:creationId xmlns:a16="http://schemas.microsoft.com/office/drawing/2014/main" id="{AC113BCF-0B8F-1F8C-0A32-8BD46B74E13E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051390" y="5420010"/>
                    <a:ext cx="554760" cy="30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48674FE1-4755-F863-7F54-72390DD6F685}"/>
              </a:ext>
            </a:extLst>
          </p:cNvPr>
          <p:cNvGrpSpPr/>
          <p:nvPr/>
        </p:nvGrpSpPr>
        <p:grpSpPr>
          <a:xfrm>
            <a:off x="5331637" y="4660410"/>
            <a:ext cx="2074680" cy="1588320"/>
            <a:chOff x="5111510" y="4660410"/>
            <a:chExt cx="2074680" cy="15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14:cNvPr>
                <p14:cNvContentPartPr/>
                <p14:nvPr/>
              </p14:nvContentPartPr>
              <p14:xfrm>
                <a:off x="6711710" y="4775250"/>
                <a:ext cx="137520" cy="75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F71DB28-8AAE-7250-A808-A766B43B7FF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02710" y="4766250"/>
                  <a:ext cx="155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14:cNvPr>
                <p14:cNvContentPartPr/>
                <p14:nvPr/>
              </p14:nvContentPartPr>
              <p14:xfrm>
                <a:off x="5111510" y="4786770"/>
                <a:ext cx="1652400" cy="1461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367C26C-5E0D-9890-83F2-D9A7117A5D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02510" y="4777770"/>
                  <a:ext cx="1670040" cy="14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14:cNvPr>
                <p14:cNvContentPartPr/>
                <p14:nvPr/>
              </p14:nvContentPartPr>
              <p14:xfrm>
                <a:off x="6768950" y="4946250"/>
                <a:ext cx="417240" cy="222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0A5AA5E-72B5-0C04-CD66-333F0305819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59950" y="4937250"/>
                  <a:ext cx="4348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14:cNvPr>
                <p14:cNvContentPartPr/>
                <p14:nvPr/>
              </p14:nvContentPartPr>
              <p14:xfrm>
                <a:off x="6684350" y="4660410"/>
                <a:ext cx="90360" cy="64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477865-B962-22EF-2997-8E657C1A90A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675350" y="4651410"/>
                  <a:ext cx="10800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025E5FC-1A51-C42C-C095-F3BA9E0E3B2F}"/>
              </a:ext>
            </a:extLst>
          </p:cNvPr>
          <p:cNvGrpSpPr/>
          <p:nvPr/>
        </p:nvGrpSpPr>
        <p:grpSpPr>
          <a:xfrm>
            <a:off x="4258477" y="4120770"/>
            <a:ext cx="2620440" cy="2102400"/>
            <a:chOff x="4038350" y="4120770"/>
            <a:chExt cx="2620440" cy="21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14:cNvPr>
                <p14:cNvContentPartPr/>
                <p14:nvPr/>
              </p14:nvContentPartPr>
              <p14:xfrm>
                <a:off x="4038350" y="4275570"/>
                <a:ext cx="2097360" cy="1947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4C21259-16D4-B6D9-E595-AFB84CAEF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29350" y="4266570"/>
                  <a:ext cx="2115000" cy="19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14:cNvPr>
                <p14:cNvContentPartPr/>
                <p14:nvPr/>
              </p14:nvContentPartPr>
              <p14:xfrm>
                <a:off x="6057590" y="4374930"/>
                <a:ext cx="601200" cy="28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F0DD897-E32B-3702-D79C-39B50861D0B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48590" y="4365930"/>
                  <a:ext cx="618840" cy="29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E4E99D5-1DB2-33C0-156E-07BA55C82C0B}"/>
                </a:ext>
              </a:extLst>
            </p:cNvPr>
            <p:cNvGrpSpPr/>
            <p:nvPr/>
          </p:nvGrpSpPr>
          <p:grpSpPr>
            <a:xfrm>
              <a:off x="6102230" y="4120770"/>
              <a:ext cx="128520" cy="160560"/>
              <a:chOff x="6102230" y="4120770"/>
              <a:chExt cx="128520" cy="16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14:cNvPr>
                  <p14:cNvContentPartPr/>
                  <p14:nvPr/>
                </p14:nvContentPartPr>
                <p14:xfrm>
                  <a:off x="6133910" y="4235970"/>
                  <a:ext cx="31320" cy="4428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224A4C41-5703-9D23-E39A-AA6D6D81BDB8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6124910" y="4226970"/>
                    <a:ext cx="4896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14:cNvPr>
                  <p14:cNvContentPartPr/>
                  <p14:nvPr/>
                </p14:nvContentPartPr>
                <p14:xfrm>
                  <a:off x="6102230" y="4225170"/>
                  <a:ext cx="123120" cy="5616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E73BF463-6DEF-7E6C-B3E0-7F3E64E1B32C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6093256" y="4216112"/>
                    <a:ext cx="140709" cy="739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14:cNvPr>
                  <p14:cNvContentPartPr/>
                  <p14:nvPr/>
                </p14:nvContentPartPr>
                <p14:xfrm>
                  <a:off x="6145790" y="4120770"/>
                  <a:ext cx="84960" cy="712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8773A2D5-BAB6-B06E-07AE-477D7D53254A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136790" y="4111770"/>
                    <a:ext cx="102600" cy="889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3AB63419-0F14-3FC0-2233-D04F33E01AA5}"/>
              </a:ext>
            </a:extLst>
          </p:cNvPr>
          <p:cNvGrpSpPr/>
          <p:nvPr/>
        </p:nvGrpSpPr>
        <p:grpSpPr>
          <a:xfrm>
            <a:off x="3160837" y="3040770"/>
            <a:ext cx="3761280" cy="2122200"/>
            <a:chOff x="2940710" y="3040770"/>
            <a:chExt cx="3761280" cy="21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14:cNvPr>
                <p14:cNvContentPartPr/>
                <p14:nvPr/>
              </p14:nvContentPartPr>
              <p14:xfrm>
                <a:off x="5009990" y="3171090"/>
                <a:ext cx="111240" cy="73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2FA9DA8-938F-00A1-AFA6-B1763F3F939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00990" y="3162134"/>
                  <a:ext cx="128880" cy="906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14:cNvPr>
                <p14:cNvContentPartPr/>
                <p14:nvPr/>
              </p14:nvContentPartPr>
              <p14:xfrm>
                <a:off x="4940150" y="3326970"/>
                <a:ext cx="1761840" cy="1279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CFE6A8D-961D-9CA3-F54E-7F25F86013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931150" y="3317967"/>
                  <a:ext cx="1779480" cy="12974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14:cNvPr>
                <p14:cNvContentPartPr/>
                <p14:nvPr/>
              </p14:nvContentPartPr>
              <p14:xfrm>
                <a:off x="2940710" y="3189810"/>
                <a:ext cx="2134800" cy="1973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10568BD-57E1-19B5-36AE-D1C6C74F99A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31710" y="3180810"/>
                  <a:ext cx="2152440" cy="19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14:cNvPr>
                <p14:cNvContentPartPr/>
                <p14:nvPr/>
              </p14:nvContentPartPr>
              <p14:xfrm>
                <a:off x="5080910" y="3040770"/>
                <a:ext cx="69480" cy="65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7C828FC-442A-2AC3-C80F-F3509B7E21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71956" y="3031770"/>
                  <a:ext cx="87029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7FF2D5AA-FDC3-C68C-16BB-79C12FCC7393}"/>
              </a:ext>
            </a:extLst>
          </p:cNvPr>
          <p:cNvGrpSpPr/>
          <p:nvPr/>
        </p:nvGrpSpPr>
        <p:grpSpPr>
          <a:xfrm>
            <a:off x="4328317" y="3185130"/>
            <a:ext cx="3660480" cy="2495160"/>
            <a:chOff x="4108190" y="3185130"/>
            <a:chExt cx="3660480" cy="24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14:cNvPr>
                <p14:cNvContentPartPr/>
                <p14:nvPr/>
              </p14:nvContentPartPr>
              <p14:xfrm>
                <a:off x="5193590" y="3185130"/>
                <a:ext cx="63720" cy="914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690FA6F-E9C9-CC60-31A8-D9F49C4879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184590" y="3176130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14:cNvPr>
                <p14:cNvContentPartPr/>
                <p14:nvPr/>
              </p14:nvContentPartPr>
              <p14:xfrm>
                <a:off x="4108190" y="3202770"/>
                <a:ext cx="1283040" cy="9313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FFE78FC-BE43-CD66-8488-EE664ABA95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99190" y="3193770"/>
                  <a:ext cx="1300680" cy="9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14:cNvPr>
                <p14:cNvContentPartPr/>
                <p14:nvPr/>
              </p14:nvContentPartPr>
              <p14:xfrm>
                <a:off x="5359190" y="3320850"/>
                <a:ext cx="2409480" cy="2359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D351630-12BF-F02A-5137-D103537DBC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50190" y="3311850"/>
                  <a:ext cx="2427120" cy="237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987F61B8-CDF8-B59D-62D2-103245CF1C11}"/>
              </a:ext>
            </a:extLst>
          </p:cNvPr>
          <p:cNvGrpSpPr/>
          <p:nvPr/>
        </p:nvGrpSpPr>
        <p:grpSpPr>
          <a:xfrm>
            <a:off x="2696437" y="5219490"/>
            <a:ext cx="1035360" cy="533520"/>
            <a:chOff x="2476310" y="5219490"/>
            <a:chExt cx="103536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14:cNvPr>
                <p14:cNvContentPartPr/>
                <p14:nvPr/>
              </p14:nvContentPartPr>
              <p14:xfrm>
                <a:off x="2476310" y="5300850"/>
                <a:ext cx="757440" cy="4521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3ED20F-6675-C861-BD88-311EE7852CE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467310" y="5291857"/>
                  <a:ext cx="775080" cy="4697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27A0778-6C78-AD5B-DAA2-5A7F6CEB135C}"/>
                </a:ext>
              </a:extLst>
            </p:cNvPr>
            <p:cNvGrpSpPr/>
            <p:nvPr/>
          </p:nvGrpSpPr>
          <p:grpSpPr>
            <a:xfrm>
              <a:off x="3046550" y="5219490"/>
              <a:ext cx="465120" cy="457560"/>
              <a:chOff x="3046550" y="5219490"/>
              <a:chExt cx="465120" cy="45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14:cNvPr>
                  <p14:cNvContentPartPr/>
                  <p14:nvPr/>
                </p14:nvContentPartPr>
                <p14:xfrm>
                  <a:off x="3071390" y="5259810"/>
                  <a:ext cx="440280" cy="41724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41950303-ACF1-E205-D096-F836443BA836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3062397" y="5250810"/>
                    <a:ext cx="457906" cy="43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14:cNvPr>
                  <p14:cNvContentPartPr/>
                  <p14:nvPr/>
                </p14:nvContentPartPr>
                <p14:xfrm>
                  <a:off x="3046550" y="5219490"/>
                  <a:ext cx="71280" cy="116640"/>
                </p14:xfrm>
              </p:contentPart>
            </mc:Choice>
            <mc:Fallback xmlns="">
              <p:pic>
                <p:nvPicPr>
                  <p:cNvPr id="207" name="Ink 206">
                    <a:extLst>
                      <a:ext uri="{FF2B5EF4-FFF2-40B4-BE49-F238E27FC236}">
                        <a16:creationId xmlns:a16="http://schemas.microsoft.com/office/drawing/2014/main" id="{18DB1E63-7D31-119F-ABF5-A1A7AF3F45CC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3037550" y="5210490"/>
                    <a:ext cx="88920" cy="134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14:cNvPr>
                  <p14:cNvContentPartPr/>
                  <p14:nvPr/>
                </p14:nvContentPartPr>
                <p14:xfrm>
                  <a:off x="3231590" y="5453130"/>
                  <a:ext cx="360" cy="144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4E2C5F24-69FF-9277-28CF-4DF12D68EEB6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3222590" y="5444130"/>
                    <a:ext cx="18000" cy="19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833A886-0D22-2108-F421-21A59621532B}"/>
              </a:ext>
            </a:extLst>
          </p:cNvPr>
          <p:cNvGrpSpPr/>
          <p:nvPr/>
        </p:nvGrpSpPr>
        <p:grpSpPr>
          <a:xfrm>
            <a:off x="1070677" y="4655370"/>
            <a:ext cx="2016000" cy="1618200"/>
            <a:chOff x="850550" y="4655370"/>
            <a:chExt cx="2016000" cy="161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14:cNvPr>
                <p14:cNvContentPartPr/>
                <p14:nvPr/>
              </p14:nvContentPartPr>
              <p14:xfrm>
                <a:off x="2387390" y="4655370"/>
                <a:ext cx="64440" cy="54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97B6EAD-8CBF-AA9F-227C-983FA1385A3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378390" y="4646370"/>
                  <a:ext cx="82080" cy="72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943564B4-C094-9FD9-9DE5-4678C156A589}"/>
                </a:ext>
              </a:extLst>
            </p:cNvPr>
            <p:cNvGrpSpPr/>
            <p:nvPr/>
          </p:nvGrpSpPr>
          <p:grpSpPr>
            <a:xfrm>
              <a:off x="850550" y="4750050"/>
              <a:ext cx="2016000" cy="1523520"/>
              <a:chOff x="850550" y="4750050"/>
              <a:chExt cx="2016000" cy="1523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14:cNvPr>
                  <p14:cNvContentPartPr/>
                  <p14:nvPr/>
                </p14:nvContentPartPr>
                <p14:xfrm>
                  <a:off x="850550" y="4772010"/>
                  <a:ext cx="1557360" cy="150156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73AA1627-F187-1E25-629E-7816C9DF2D28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841550" y="4763010"/>
                    <a:ext cx="1575000" cy="151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14:cNvPr>
                  <p14:cNvContentPartPr/>
                  <p14:nvPr/>
                </p14:nvContentPartPr>
                <p14:xfrm>
                  <a:off x="2355350" y="4750050"/>
                  <a:ext cx="115920" cy="5688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B78089F3-3362-093A-038C-F1B4F4F4CA72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2346350" y="4741107"/>
                    <a:ext cx="133560" cy="744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14:cNvPr>
                  <p14:cNvContentPartPr/>
                  <p14:nvPr/>
                </p14:nvContentPartPr>
                <p14:xfrm>
                  <a:off x="2361830" y="4901970"/>
                  <a:ext cx="504720" cy="30420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62DE794E-195E-9427-F0C1-324A3FE1231E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2352836" y="4892970"/>
                    <a:ext cx="522347" cy="321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7AB1289-4606-CCDA-E615-B03A30799EF0}"/>
              </a:ext>
            </a:extLst>
          </p:cNvPr>
          <p:cNvGrpSpPr/>
          <p:nvPr/>
        </p:nvGrpSpPr>
        <p:grpSpPr>
          <a:xfrm>
            <a:off x="1019917" y="3580770"/>
            <a:ext cx="3165480" cy="2629440"/>
            <a:chOff x="799790" y="3580770"/>
            <a:chExt cx="3165480" cy="26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14:cNvPr>
                <p14:cNvContentPartPr/>
                <p14:nvPr/>
              </p14:nvContentPartPr>
              <p14:xfrm>
                <a:off x="799790" y="3692010"/>
                <a:ext cx="2638080" cy="2518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3877819-DFD3-8EF7-7641-069B9A4627A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0789" y="3683010"/>
                  <a:ext cx="2655722" cy="25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14:cNvPr>
                <p14:cNvContentPartPr/>
                <p14:nvPr/>
              </p14:nvContentPartPr>
              <p14:xfrm>
                <a:off x="3371630" y="3678330"/>
                <a:ext cx="99000" cy="67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F20F2E2A-BD77-9593-193C-F9EFEF4027E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362630" y="3669282"/>
                  <a:ext cx="116640" cy="850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14:cNvPr>
                <p14:cNvContentPartPr/>
                <p14:nvPr/>
              </p14:nvContentPartPr>
              <p14:xfrm>
                <a:off x="3306110" y="3797130"/>
                <a:ext cx="659160" cy="3438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5AAFF56-2B80-A7AB-4213-8837E9E9825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97110" y="3788130"/>
                  <a:ext cx="676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14:cNvPr>
                <p14:cNvContentPartPr/>
                <p14:nvPr/>
              </p14:nvContentPartPr>
              <p14:xfrm>
                <a:off x="3454070" y="3580770"/>
                <a:ext cx="84960" cy="651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61730A9-CDFA-43A5-AEBD-7C2ABF59119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45070" y="3571770"/>
                  <a:ext cx="1026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BEFA8394-60FB-5B56-C684-77FD724C45C7}"/>
              </a:ext>
            </a:extLst>
          </p:cNvPr>
          <p:cNvGrpSpPr/>
          <p:nvPr/>
        </p:nvGrpSpPr>
        <p:grpSpPr>
          <a:xfrm>
            <a:off x="2708317" y="3737370"/>
            <a:ext cx="3064680" cy="2058480"/>
            <a:chOff x="2514470" y="3724050"/>
            <a:chExt cx="3064680" cy="2058480"/>
          </a:xfrm>
        </p:grpSpPr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18A4502E-3127-CD4E-8820-A4263F91B68A}"/>
                </a:ext>
              </a:extLst>
            </p:cNvPr>
            <p:cNvGrpSpPr/>
            <p:nvPr/>
          </p:nvGrpSpPr>
          <p:grpSpPr>
            <a:xfrm>
              <a:off x="2514470" y="3724050"/>
              <a:ext cx="1060200" cy="962280"/>
              <a:chOff x="2514470" y="3724050"/>
              <a:chExt cx="1060200" cy="962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14:cNvPr>
                  <p14:cNvContentPartPr/>
                  <p14:nvPr/>
                </p14:nvContentPartPr>
                <p14:xfrm>
                  <a:off x="2514470" y="3724410"/>
                  <a:ext cx="1010520" cy="96192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A06B4E0B-1131-6A5F-77FF-9EAF2FB6BB32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2505473" y="3715410"/>
                    <a:ext cx="1028154" cy="9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14:cNvPr>
                  <p14:cNvContentPartPr/>
                  <p14:nvPr/>
                </p14:nvContentPartPr>
                <p14:xfrm>
                  <a:off x="3479270" y="3724050"/>
                  <a:ext cx="95400" cy="608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858A07E3-E378-9339-D132-F598F22C1DB0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470270" y="3715050"/>
                    <a:ext cx="113040" cy="78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14:cNvPr>
                <p14:cNvContentPartPr/>
                <p14:nvPr/>
              </p14:nvContentPartPr>
              <p14:xfrm>
                <a:off x="3477830" y="4089090"/>
                <a:ext cx="2101320" cy="169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E1567B6-456D-2727-C0CD-77C7B50BB6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68830" y="4080090"/>
                  <a:ext cx="2118960" cy="171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670C9AF-1D70-974F-450B-D3A819C85928}"/>
              </a:ext>
            </a:extLst>
          </p:cNvPr>
          <p:cNvGrpSpPr/>
          <p:nvPr/>
        </p:nvGrpSpPr>
        <p:grpSpPr>
          <a:xfrm>
            <a:off x="941437" y="2505600"/>
            <a:ext cx="4316040" cy="3717360"/>
            <a:chOff x="721310" y="2505600"/>
            <a:chExt cx="4316040" cy="37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14:cNvPr>
                <p14:cNvContentPartPr/>
                <p14:nvPr/>
              </p14:nvContentPartPr>
              <p14:xfrm>
                <a:off x="4279190" y="2755800"/>
                <a:ext cx="758160" cy="3092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72A6BCD-CD58-0D70-92F2-AD0AA97C9A7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70190" y="2746800"/>
                  <a:ext cx="775800" cy="326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4A73996F-C047-B03C-5E20-85ACCB4ECBB9}"/>
                </a:ext>
              </a:extLst>
            </p:cNvPr>
            <p:cNvGrpSpPr/>
            <p:nvPr/>
          </p:nvGrpSpPr>
          <p:grpSpPr>
            <a:xfrm>
              <a:off x="721310" y="2505600"/>
              <a:ext cx="3878280" cy="3717360"/>
              <a:chOff x="721310" y="2505600"/>
              <a:chExt cx="3878280" cy="371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14:cNvPr>
                  <p14:cNvContentPartPr/>
                  <p14:nvPr/>
                </p14:nvContentPartPr>
                <p14:xfrm>
                  <a:off x="721310" y="2579760"/>
                  <a:ext cx="3769560" cy="364320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64E5FFBA-F7B5-3F6C-AA05-37309ED07DBC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712309" y="2570760"/>
                    <a:ext cx="3787202" cy="3660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14:cNvPr>
                  <p14:cNvContentPartPr/>
                  <p14:nvPr/>
                </p14:nvContentPartPr>
                <p14:xfrm>
                  <a:off x="4444790" y="2563920"/>
                  <a:ext cx="82800" cy="6156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DC1A707A-AB32-B24B-F5A8-F9B106D359A2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4435790" y="2554920"/>
                    <a:ext cx="100440" cy="79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14:cNvPr>
                  <p14:cNvContentPartPr/>
                  <p14:nvPr/>
                </p14:nvContentPartPr>
                <p14:xfrm>
                  <a:off x="4539470" y="2505600"/>
                  <a:ext cx="60120" cy="57240"/>
                </p14:xfrm>
              </p:contentPart>
            </mc:Choice>
            <mc:Fallback xmlns="">
              <p:pic>
                <p:nvPicPr>
                  <p:cNvPr id="296" name="Ink 295">
                    <a:extLst>
                      <a:ext uri="{FF2B5EF4-FFF2-40B4-BE49-F238E27FC236}">
                        <a16:creationId xmlns:a16="http://schemas.microsoft.com/office/drawing/2014/main" id="{FC36ABCC-BB82-429E-8B91-433AD0F59A02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4530470" y="2496600"/>
                    <a:ext cx="77760" cy="74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0471373-A27E-1EED-2385-D74C6FA7137C}"/>
              </a:ext>
            </a:extLst>
          </p:cNvPr>
          <p:cNvGrpSpPr/>
          <p:nvPr/>
        </p:nvGrpSpPr>
        <p:grpSpPr>
          <a:xfrm>
            <a:off x="2689957" y="2600280"/>
            <a:ext cx="4181400" cy="2169360"/>
            <a:chOff x="2469830" y="2600280"/>
            <a:chExt cx="4181400" cy="21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14:cNvPr>
                <p14:cNvContentPartPr/>
                <p14:nvPr/>
              </p14:nvContentPartPr>
              <p14:xfrm>
                <a:off x="2469830" y="2621520"/>
                <a:ext cx="2159640" cy="200124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23203A3-A3FD-5495-F34B-17457599404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60831" y="2612520"/>
                  <a:ext cx="2177277" cy="20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14:cNvPr>
                <p14:cNvContentPartPr/>
                <p14:nvPr/>
              </p14:nvContentPartPr>
              <p14:xfrm>
                <a:off x="4552790" y="2600280"/>
                <a:ext cx="111600" cy="86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A078988-EA7B-EDF4-E033-9A3CE7C6AB2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43819" y="2591280"/>
                  <a:ext cx="129183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14:cNvPr>
                <p14:cNvContentPartPr/>
                <p14:nvPr/>
              </p14:nvContentPartPr>
              <p14:xfrm>
                <a:off x="4482590" y="3009600"/>
                <a:ext cx="2168640" cy="17600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E54B195-DAB7-38FB-F3B1-0C7B17C1483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73590" y="3000600"/>
                  <a:ext cx="2186280" cy="177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4606F64-1FB6-1DD1-0097-3045A2098560}"/>
              </a:ext>
            </a:extLst>
          </p:cNvPr>
          <p:cNvGrpSpPr/>
          <p:nvPr/>
        </p:nvGrpSpPr>
        <p:grpSpPr>
          <a:xfrm>
            <a:off x="3794797" y="2539440"/>
            <a:ext cx="4240080" cy="3145680"/>
            <a:chOff x="3574670" y="2539440"/>
            <a:chExt cx="4240080" cy="314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14:cNvPr>
                <p14:cNvContentPartPr/>
                <p14:nvPr/>
              </p14:nvContentPartPr>
              <p14:xfrm>
                <a:off x="3574670" y="2559960"/>
                <a:ext cx="1314720" cy="1040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0600420-C125-818C-F539-CD61F3AD848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65668" y="2550960"/>
                  <a:ext cx="1332365" cy="10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14:cNvPr>
                <p14:cNvContentPartPr/>
                <p14:nvPr/>
              </p14:nvContentPartPr>
              <p14:xfrm>
                <a:off x="4660790" y="2539440"/>
                <a:ext cx="125280" cy="770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A841425-1C67-CD01-A5EF-9FBB013B94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51816" y="2530440"/>
                  <a:ext cx="142869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14:cNvPr>
                <p14:cNvContentPartPr/>
                <p14:nvPr/>
              </p14:nvContentPartPr>
              <p14:xfrm>
                <a:off x="4838270" y="2742840"/>
                <a:ext cx="2976480" cy="2942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E7A7339-90E7-3E38-6178-1F38761BB13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829269" y="2733840"/>
                  <a:ext cx="2994122" cy="29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DA9663B8-BA14-C828-DB9C-A2A922CDD54F}"/>
              </a:ext>
            </a:extLst>
          </p:cNvPr>
          <p:cNvGrpSpPr/>
          <p:nvPr/>
        </p:nvGrpSpPr>
        <p:grpSpPr>
          <a:xfrm>
            <a:off x="5415159" y="4246412"/>
            <a:ext cx="2523037" cy="1404417"/>
            <a:chOff x="5195030" y="4246410"/>
            <a:chExt cx="2523037" cy="140441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14:cNvPr>
                <p14:cNvContentPartPr/>
                <p14:nvPr/>
              </p14:nvContentPartPr>
              <p14:xfrm>
                <a:off x="5195030" y="4256130"/>
                <a:ext cx="1242000" cy="969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4E4DAF1-2C3D-D0B1-13F1-11478CFE9FD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186030" y="4247130"/>
                  <a:ext cx="1259640" cy="9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14:cNvPr>
                <p14:cNvContentPartPr/>
                <p14:nvPr/>
              </p14:nvContentPartPr>
              <p14:xfrm>
                <a:off x="6267110" y="4246410"/>
                <a:ext cx="94680" cy="71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1BD5015-7915-3C83-9539-E33AD24ECD3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58110" y="4237410"/>
                  <a:ext cx="112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14:cNvPr>
                <p14:cNvContentPartPr/>
                <p14:nvPr/>
              </p14:nvContentPartPr>
              <p14:xfrm>
                <a:off x="6434307" y="4377147"/>
                <a:ext cx="1283760" cy="12736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B96732B-3F1E-5A9B-6312-3198D752ED4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25310" y="4368147"/>
                  <a:ext cx="1301395" cy="1291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BDAB8-2976-A880-30F5-A83CD3BF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572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Happens If You Visit A Node Again?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38EDFA-1B6F-C067-D493-F39825FD156E}"/>
              </a:ext>
            </a:extLst>
          </p:cNvPr>
          <p:cNvGrpSpPr/>
          <p:nvPr/>
        </p:nvGrpSpPr>
        <p:grpSpPr>
          <a:xfrm>
            <a:off x="2717527" y="5286147"/>
            <a:ext cx="1048680" cy="487800"/>
            <a:chOff x="2886867" y="5286147"/>
            <a:chExt cx="104868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7CB6B80-6362-1F9A-5D43-2FD432951BEA}"/>
                    </a:ext>
                  </a:extLst>
                </p14:cNvPr>
                <p14:cNvContentPartPr/>
                <p14:nvPr/>
              </p14:nvContentPartPr>
              <p14:xfrm>
                <a:off x="2886867" y="5286147"/>
                <a:ext cx="729360" cy="4878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7CB6B80-6362-1F9A-5D43-2FD432951BE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832867" y="5178147"/>
                  <a:ext cx="837000" cy="70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FF4EB8A-61B7-A8AE-6648-FD8329F3A40C}"/>
                    </a:ext>
                  </a:extLst>
                </p14:cNvPr>
                <p14:cNvContentPartPr/>
                <p14:nvPr/>
              </p14:nvContentPartPr>
              <p14:xfrm>
                <a:off x="3665547" y="5341947"/>
                <a:ext cx="270000" cy="290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FF4EB8A-61B7-A8AE-6648-FD8329F3A40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611547" y="5233947"/>
                  <a:ext cx="377640" cy="5065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754AEC-C249-F976-A262-36637EC1E32D}"/>
              </a:ext>
            </a:extLst>
          </p:cNvPr>
          <p:cNvSpPr txBox="1"/>
          <p:nvPr/>
        </p:nvSpPr>
        <p:spPr>
          <a:xfrm>
            <a:off x="2929469" y="4849707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597B3-ED01-64D1-0E31-1CA1C606DB35}"/>
              </a:ext>
            </a:extLst>
          </p:cNvPr>
          <p:cNvSpPr txBox="1"/>
          <p:nvPr/>
        </p:nvSpPr>
        <p:spPr>
          <a:xfrm>
            <a:off x="2413003" y="5416974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D5EFB8-7ECD-E0CB-1C71-D4CD0E920F2C}"/>
              </a:ext>
            </a:extLst>
          </p:cNvPr>
          <p:cNvSpPr txBox="1"/>
          <p:nvPr/>
        </p:nvSpPr>
        <p:spPr>
          <a:xfrm>
            <a:off x="3437470" y="5383107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true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A1B143-BA00-38B6-CD27-73A2C7AA2522}"/>
              </a:ext>
            </a:extLst>
          </p:cNvPr>
          <p:cNvSpPr txBox="1"/>
          <p:nvPr/>
        </p:nvSpPr>
        <p:spPr>
          <a:xfrm>
            <a:off x="5120571" y="4866168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true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AE74E7-149E-4E05-587A-34C56444C2C6}"/>
              </a:ext>
            </a:extLst>
          </p:cNvPr>
          <p:cNvSpPr txBox="1"/>
          <p:nvPr/>
        </p:nvSpPr>
        <p:spPr>
          <a:xfrm>
            <a:off x="5662373" y="5409918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E18FD4-CD41-615C-C5C7-CCFC6D8837D9}"/>
              </a:ext>
            </a:extLst>
          </p:cNvPr>
          <p:cNvSpPr txBox="1"/>
          <p:nvPr/>
        </p:nvSpPr>
        <p:spPr>
          <a:xfrm>
            <a:off x="2430037" y="4350438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3399"/>
                </a:solidFill>
              </a:rPr>
              <a:t>true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340B55E-0233-4163-8B0B-C12D78640387}"/>
              </a:ext>
            </a:extLst>
          </p:cNvPr>
          <p:cNvSpPr txBox="1"/>
          <p:nvPr/>
        </p:nvSpPr>
        <p:spPr>
          <a:xfrm>
            <a:off x="3513770" y="3258238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3399"/>
                </a:solidFill>
              </a:rPr>
              <a:t>true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8C341-1371-8F3A-A1F1-FBF0F0C5C058}"/>
              </a:ext>
            </a:extLst>
          </p:cNvPr>
          <p:cNvSpPr txBox="1"/>
          <p:nvPr/>
        </p:nvSpPr>
        <p:spPr>
          <a:xfrm>
            <a:off x="4589037" y="2182971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FF3399"/>
                </a:solidFill>
              </a:rPr>
              <a:t>true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A55D78D-2D13-F37F-1B5E-F222E19068D4}"/>
              </a:ext>
            </a:extLst>
          </p:cNvPr>
          <p:cNvSpPr txBox="1"/>
          <p:nvPr/>
        </p:nvSpPr>
        <p:spPr>
          <a:xfrm>
            <a:off x="6737339" y="4333733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2030FC6-CE48-4401-A0D4-77E9E1470DB9}"/>
              </a:ext>
            </a:extLst>
          </p:cNvPr>
          <p:cNvSpPr txBox="1"/>
          <p:nvPr/>
        </p:nvSpPr>
        <p:spPr>
          <a:xfrm>
            <a:off x="7795125" y="5409918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true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3E7DBD-29F1-BCB7-88D3-50330B3866A5}"/>
              </a:ext>
            </a:extLst>
          </p:cNvPr>
          <p:cNvSpPr txBox="1"/>
          <p:nvPr/>
        </p:nvSpPr>
        <p:spPr>
          <a:xfrm>
            <a:off x="7245710" y="4891565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true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1CD450-F48F-35D2-CD81-C3727EC07A03}"/>
              </a:ext>
            </a:extLst>
          </p:cNvPr>
          <p:cNvSpPr txBox="1"/>
          <p:nvPr/>
        </p:nvSpPr>
        <p:spPr>
          <a:xfrm>
            <a:off x="6170438" y="3799368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true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8F7E23B-6032-1415-A661-27B9EB912885}"/>
              </a:ext>
            </a:extLst>
          </p:cNvPr>
          <p:cNvSpPr txBox="1"/>
          <p:nvPr/>
        </p:nvSpPr>
        <p:spPr>
          <a:xfrm>
            <a:off x="4062238" y="3799367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true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B5B9500-3BF9-5649-1970-2EBDF0AAD7C9}"/>
              </a:ext>
            </a:extLst>
          </p:cNvPr>
          <p:cNvSpPr txBox="1"/>
          <p:nvPr/>
        </p:nvSpPr>
        <p:spPr>
          <a:xfrm>
            <a:off x="5120571" y="2715630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true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F22128-250F-40F1-37E1-904AEF295594}"/>
              </a:ext>
            </a:extLst>
          </p:cNvPr>
          <p:cNvSpPr txBox="1"/>
          <p:nvPr/>
        </p:nvSpPr>
        <p:spPr>
          <a:xfrm>
            <a:off x="812903" y="5933706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D543AE4-BAFB-D8A4-438B-4732501B2F88}"/>
              </a:ext>
            </a:extLst>
          </p:cNvPr>
          <p:cNvSpPr txBox="1"/>
          <p:nvPr/>
        </p:nvSpPr>
        <p:spPr>
          <a:xfrm>
            <a:off x="8331332" y="5933706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465B1B7-6D0E-5DE9-F034-6CCF88D355C4}"/>
              </a:ext>
            </a:extLst>
          </p:cNvPr>
          <p:cNvSpPr txBox="1"/>
          <p:nvPr/>
        </p:nvSpPr>
        <p:spPr>
          <a:xfrm>
            <a:off x="1886964" y="5933706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20416FE-09F8-E078-BF1E-4D1DF8C3B2F3}"/>
              </a:ext>
            </a:extLst>
          </p:cNvPr>
          <p:cNvSpPr txBox="1"/>
          <p:nvPr/>
        </p:nvSpPr>
        <p:spPr>
          <a:xfrm>
            <a:off x="2961025" y="5933706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62F6AA5-2D29-38E1-D9BD-624BA16ABE5C}"/>
              </a:ext>
            </a:extLst>
          </p:cNvPr>
          <p:cNvSpPr txBox="1"/>
          <p:nvPr/>
        </p:nvSpPr>
        <p:spPr>
          <a:xfrm>
            <a:off x="4035086" y="5933706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1BBB48B-0FCC-70D1-52A5-7048A9ABC4CC}"/>
              </a:ext>
            </a:extLst>
          </p:cNvPr>
          <p:cNvSpPr txBox="1"/>
          <p:nvPr/>
        </p:nvSpPr>
        <p:spPr>
          <a:xfrm>
            <a:off x="5109147" y="5933706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2752AB5-C1C3-0144-6272-F776E6A0A71D}"/>
              </a:ext>
            </a:extLst>
          </p:cNvPr>
          <p:cNvSpPr txBox="1"/>
          <p:nvPr/>
        </p:nvSpPr>
        <p:spPr>
          <a:xfrm>
            <a:off x="6183208" y="5933706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956845A-E597-77E8-DEC4-A3A876CED0B8}"/>
              </a:ext>
            </a:extLst>
          </p:cNvPr>
          <p:cNvSpPr txBox="1"/>
          <p:nvPr/>
        </p:nvSpPr>
        <p:spPr>
          <a:xfrm>
            <a:off x="7257269" y="5933706"/>
            <a:ext cx="431272" cy="3139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18288" tIns="18288" rIns="18288" bIns="18288" rtlCol="0" anchor="ctr" anchorCtr="1">
            <a:spAutoFit/>
          </a:bodyPr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F8A47C-4491-132E-A6EF-36994480680C}"/>
              </a:ext>
            </a:extLst>
          </p:cNvPr>
          <p:cNvSpPr txBox="1"/>
          <p:nvPr/>
        </p:nvSpPr>
        <p:spPr>
          <a:xfrm>
            <a:off x="924974" y="5218141"/>
            <a:ext cx="145911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rederivation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770F4C-E52D-0222-1611-8A317076EFC6}"/>
              </a:ext>
            </a:extLst>
          </p:cNvPr>
          <p:cNvSpPr txBox="1"/>
          <p:nvPr/>
        </p:nvSpPr>
        <p:spPr>
          <a:xfrm>
            <a:off x="215563" y="4065511"/>
            <a:ext cx="2867901" cy="707886"/>
          </a:xfrm>
          <a:prstGeom prst="rect">
            <a:avLst/>
          </a:prstGeom>
          <a:solidFill>
            <a:srgbClr val="FF99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Cut off, like DFS</a:t>
            </a:r>
            <a:br>
              <a:rPr lang="en-US" sz="2000" dirty="0"/>
            </a:br>
            <a:r>
              <a:rPr lang="en-US" sz="2000" dirty="0"/>
              <a:t>No repropagation needed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29EA889F-3F8D-3B45-1137-5D55BF637AF9}"/>
                  </a:ext>
                </a:extLst>
              </p14:cNvPr>
              <p14:cNvContentPartPr/>
              <p14:nvPr/>
            </p14:nvContentPartPr>
            <p14:xfrm>
              <a:off x="2969677" y="4920377"/>
              <a:ext cx="342000" cy="2851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29EA889F-3F8D-3B45-1137-5D55BF637AF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933677" y="4848377"/>
                <a:ext cx="413640" cy="42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4BDA0E2F-4885-D216-96BA-9D96919E31D6}"/>
              </a:ext>
            </a:extLst>
          </p:cNvPr>
          <p:cNvGrpSpPr/>
          <p:nvPr/>
        </p:nvGrpSpPr>
        <p:grpSpPr>
          <a:xfrm>
            <a:off x="3248677" y="4118612"/>
            <a:ext cx="2618990" cy="1579737"/>
            <a:chOff x="3248677" y="4118610"/>
            <a:chExt cx="2618990" cy="157973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02A5F89-2748-FFA6-1456-8751D82F75B5}"/>
                    </a:ext>
                  </a:extLst>
                </p14:cNvPr>
                <p14:cNvContentPartPr/>
                <p14:nvPr/>
              </p14:nvContentPartPr>
              <p14:xfrm>
                <a:off x="4201237" y="4251450"/>
                <a:ext cx="108720" cy="54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02A5F89-2748-FFA6-1456-8751D82F75B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92237" y="4242450"/>
                  <a:ext cx="126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483974E-264E-EF46-B703-8E4E0459A946}"/>
                    </a:ext>
                  </a:extLst>
                </p14:cNvPr>
                <p14:cNvContentPartPr/>
                <p14:nvPr/>
              </p14:nvContentPartPr>
              <p14:xfrm>
                <a:off x="3248677" y="4246050"/>
                <a:ext cx="1004040" cy="948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483974E-264E-EF46-B703-8E4E0459A94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39677" y="4237050"/>
                  <a:ext cx="102168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3323109-13CA-9C3B-C93A-21CDD385F961}"/>
                    </a:ext>
                  </a:extLst>
                </p14:cNvPr>
                <p14:cNvContentPartPr/>
                <p14:nvPr/>
              </p14:nvContentPartPr>
              <p14:xfrm>
                <a:off x="4213117" y="4118610"/>
                <a:ext cx="78120" cy="66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3323109-13CA-9C3B-C93A-21CDD385F96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04075" y="4109658"/>
                  <a:ext cx="95842" cy="84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4AD931-908E-EE29-4B06-DF1B1D60E666}"/>
                    </a:ext>
                  </a:extLst>
                </p14:cNvPr>
                <p14:cNvContentPartPr/>
                <p14:nvPr/>
              </p14:nvContentPartPr>
              <p14:xfrm>
                <a:off x="4250187" y="4354467"/>
                <a:ext cx="1617480" cy="1343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4AD931-908E-EE29-4B06-DF1B1D60E66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41547" y="4345467"/>
                  <a:ext cx="1635120" cy="136152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28072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.6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8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3.6|2.1|16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4.2|2.3|2.7|5.2|1.7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|1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9|2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3521</TotalTime>
  <Words>2273</Words>
  <Application>Microsoft Office PowerPoint</Application>
  <PresentationFormat>On-screen Show (4:3)</PresentationFormat>
  <Paragraphs>508</Paragraphs>
  <Slides>24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Time-and-Space-Efficient Weighted Deduction</vt:lpstr>
      <vt:lpstr>PowerPoint Presentation</vt:lpstr>
      <vt:lpstr>How to Parse Fast  (Opedal et al., ACL 2023)</vt:lpstr>
      <vt:lpstr>Deduce New Facts from Old Facts</vt:lpstr>
      <vt:lpstr>Meta-Theorem for Runtime of  Unweighted Deduction (McAllester, 2002)</vt:lpstr>
      <vt:lpstr>Deduction Systems Rock  (Eisner &amp; Filardo, 2011)</vt:lpstr>
      <vt:lpstr>Forward Chaining</vt:lpstr>
      <vt:lpstr>What Happens If You Visit A Node Again?</vt:lpstr>
      <vt:lpstr>What Happens If You Visit A Node Again?</vt:lpstr>
      <vt:lpstr>What Happens If You Visit A Node Again?</vt:lpstr>
      <vt:lpstr>What Happens If You Visit A Node Again?</vt:lpstr>
      <vt:lpstr>How to Parse Fast</vt:lpstr>
      <vt:lpstr>Wait to Propagate!</vt:lpstr>
      <vt:lpstr>Visit Nodes in Toposorted Order</vt:lpstr>
      <vt:lpstr>Dynamic Programming May Waste Work  (can’t get O(n) for easy cases if you always visit 〖O(n〗^2) nodes)</vt:lpstr>
      <vt:lpstr>Prioritized Agenda-Based Deduction (visits fewer nodes, but priority queue has overhead)</vt:lpstr>
      <vt:lpstr>Prioritized Agenda-Based Deduction </vt:lpstr>
      <vt:lpstr>Prioritized Agenda-Based Deduction </vt:lpstr>
      <vt:lpstr>Prioritized Agenda-Based Deduction </vt:lpstr>
      <vt:lpstr>Prioritized Agenda-Based Deduction </vt:lpstr>
      <vt:lpstr>Handling Deduction Cycles</vt:lpstr>
      <vt:lpstr>Handling Deduction Cycles</vt:lpstr>
      <vt:lpstr>Reviewer Summaries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Time-and-Space-Efficient Weighted Deduction</dc:title>
  <dc:creator>Jason Eisner</dc:creator>
  <cp:lastModifiedBy>Jason Eisner</cp:lastModifiedBy>
  <cp:revision>158</cp:revision>
  <dcterms:created xsi:type="dcterms:W3CDTF">2023-06-04T16:03:54Z</dcterms:created>
  <dcterms:modified xsi:type="dcterms:W3CDTF">2023-06-23T01:32:53Z</dcterms:modified>
</cp:coreProperties>
</file>