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25" r:id="rId3"/>
    <p:sldId id="258" r:id="rId4"/>
    <p:sldId id="456" r:id="rId5"/>
    <p:sldId id="510" r:id="rId6"/>
    <p:sldId id="509" r:id="rId7"/>
    <p:sldId id="476" r:id="rId8"/>
    <p:sldId id="462" r:id="rId9"/>
    <p:sldId id="507" r:id="rId10"/>
    <p:sldId id="50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36" autoAdjust="0"/>
  </p:normalViewPr>
  <p:slideViewPr>
    <p:cSldViewPr snapToGrid="0" snapToObjects="1">
      <p:cViewPr varScale="1">
        <p:scale>
          <a:sx n="132" d="100"/>
          <a:sy n="132" d="100"/>
        </p:scale>
        <p:origin x="-8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9C18B-D398-2F41-9357-BA2BEDA7F8DD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A45-0467-D04B-B540-1D773A176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2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8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9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5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8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D9B2-A2BF-4E4F-B444-9FC53B7708BC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8E77-F8FC-234B-BA6D-A65C4D263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CoqPIE</a:t>
            </a:r>
            <a:r>
              <a:rPr lang="en-US" dirty="0" smtClean="0"/>
              <a:t>: A Better IDE for Coq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Kenneth </a:t>
            </a:r>
            <a:r>
              <a:rPr lang="en-US" dirty="0" smtClean="0"/>
              <a:t>Roe and Scott Smith</a:t>
            </a:r>
            <a:endParaRPr lang="en-US" dirty="0" smtClean="0"/>
          </a:p>
          <a:p>
            <a:r>
              <a:rPr lang="en-US" dirty="0" smtClean="0"/>
              <a:t>8/22/2016</a:t>
            </a:r>
          </a:p>
          <a:p>
            <a:r>
              <a:rPr lang="en-US" dirty="0" smtClean="0"/>
              <a:t>The Johns Hopkins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kendroe</a:t>
            </a:r>
            <a:r>
              <a:rPr lang="en-US" dirty="0"/>
              <a:t>/</a:t>
            </a:r>
            <a:r>
              <a:rPr lang="en-US" dirty="0" err="1"/>
              <a:t>CoqPIE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378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Motivated by productivity issues in developing complex theorems</a:t>
            </a:r>
          </a:p>
          <a:p>
            <a:pPr lvl="1"/>
            <a:r>
              <a:rPr lang="en-US" dirty="0" smtClean="0"/>
              <a:t>My own DPLL proof has been the test case for this editor</a:t>
            </a:r>
          </a:p>
          <a:p>
            <a:pPr lvl="1"/>
            <a:r>
              <a:rPr lang="en-US" dirty="0" smtClean="0"/>
              <a:t>My goal is to reduce the time that many of </a:t>
            </a:r>
            <a:r>
              <a:rPr lang="en-US" dirty="0" err="1" smtClean="0"/>
              <a:t>Coq’s</a:t>
            </a:r>
            <a:r>
              <a:rPr lang="en-US" dirty="0" smtClean="0"/>
              <a:t> tedious tasks take</a:t>
            </a:r>
          </a:p>
        </p:txBody>
      </p:sp>
    </p:spTree>
    <p:extLst>
      <p:ext uri="{BB962C8B-B14F-4D97-AF65-F5344CB8AC3E}">
        <p14:creationId xmlns:p14="http://schemas.microsoft.com/office/powerpoint/2010/main" val="221825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smtClean="0"/>
              <a:t>A tool for complex proof development</a:t>
            </a:r>
          </a:p>
          <a:p>
            <a:pPr lvl="1">
              <a:buFontTx/>
              <a:buChar char="•"/>
            </a:pPr>
            <a:r>
              <a:rPr lang="en-US" dirty="0" smtClean="0"/>
              <a:t>An improved understanding of Coq productivity issues</a:t>
            </a:r>
          </a:p>
          <a:p>
            <a:pPr lvl="1">
              <a:buFontTx/>
              <a:buChar char="•"/>
            </a:pPr>
            <a:r>
              <a:rPr lang="en-US" dirty="0" smtClean="0"/>
              <a:t>Modeling of common work flows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 smtClean="0"/>
              <a:t>Creation of functionality to support these work flows</a:t>
            </a:r>
          </a:p>
          <a:p>
            <a:pPr lvl="1">
              <a:buFontTx/>
              <a:buChar char="•"/>
            </a:pPr>
            <a:r>
              <a:rPr lang="en-US" dirty="0" smtClean="0"/>
              <a:t>Manipulations </a:t>
            </a:r>
            <a:r>
              <a:rPr lang="en-US" dirty="0" smtClean="0"/>
              <a:t>of the Coq </a:t>
            </a:r>
            <a:r>
              <a:rPr lang="en-US" dirty="0" smtClean="0"/>
              <a:t>AST are a key part of much of the functionality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613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workflow is tedious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3113" y="1801248"/>
            <a:ext cx="175495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33113" y="3035104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33113" y="3556836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3113" y="4097323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33113" y="4637528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33113" y="5177734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33113" y="5708462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33113" y="2543049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33113" y="6229713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mergeTheorem1aux8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39382" y="4092791"/>
            <a:ext cx="23250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mergeTheorem1aux4b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39382" y="3061311"/>
            <a:ext cx="220377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mergeTheorem1aux9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569826" y="3061311"/>
            <a:ext cx="23250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mergeTheorem1aux9b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2" idx="3"/>
            <a:endCxn id="15" idx="1"/>
          </p:cNvCxnSpPr>
          <p:nvPr/>
        </p:nvCxnSpPr>
        <p:spPr>
          <a:xfrm>
            <a:off x="3236886" y="2727715"/>
            <a:ext cx="602496" cy="518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1"/>
          </p:cNvCxnSpPr>
          <p:nvPr/>
        </p:nvCxnSpPr>
        <p:spPr>
          <a:xfrm flipV="1">
            <a:off x="3236886" y="3245977"/>
            <a:ext cx="602496" cy="421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6" idx="1"/>
          </p:cNvCxnSpPr>
          <p:nvPr/>
        </p:nvCxnSpPr>
        <p:spPr>
          <a:xfrm>
            <a:off x="6043155" y="3245977"/>
            <a:ext cx="5266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4" idx="1"/>
          </p:cNvCxnSpPr>
          <p:nvPr/>
        </p:nvCxnSpPr>
        <p:spPr>
          <a:xfrm flipV="1">
            <a:off x="3236886" y="4277457"/>
            <a:ext cx="602496" cy="5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1"/>
          </p:cNvCxnSpPr>
          <p:nvPr/>
        </p:nvCxnSpPr>
        <p:spPr>
          <a:xfrm flipH="1" flipV="1">
            <a:off x="663467" y="1980752"/>
            <a:ext cx="369646" cy="5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3467" y="1980752"/>
            <a:ext cx="0" cy="44258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1"/>
          </p:cNvCxnSpPr>
          <p:nvPr/>
        </p:nvCxnSpPr>
        <p:spPr>
          <a:xfrm>
            <a:off x="663467" y="2727715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4446" y="3245977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4446" y="3761503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74446" y="4310205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4446" y="4840934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4446" y="5391596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4446" y="5912846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63467" y="6406644"/>
            <a:ext cx="36964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8674" y="1431916"/>
            <a:ext cx="102154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09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eWindow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6" y="822190"/>
            <a:ext cx="8925102" cy="535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527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</a:t>
            </a:r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Full project management</a:t>
            </a:r>
          </a:p>
          <a:p>
            <a:r>
              <a:rPr lang="en-US" dirty="0" smtClean="0"/>
              <a:t>Hierarchical browser</a:t>
            </a:r>
          </a:p>
          <a:p>
            <a:pPr lvl="1"/>
            <a:r>
              <a:rPr lang="en-US" dirty="0" smtClean="0"/>
              <a:t>Just click to view definition and proof step</a:t>
            </a:r>
          </a:p>
          <a:p>
            <a:r>
              <a:rPr lang="en-US" dirty="0" smtClean="0"/>
              <a:t>Dependency management</a:t>
            </a:r>
          </a:p>
          <a:p>
            <a:pPr lvl="1"/>
            <a:r>
              <a:rPr lang="en-US" dirty="0" smtClean="0"/>
              <a:t>Colors to highlight proofs that need to be updated</a:t>
            </a:r>
          </a:p>
          <a:p>
            <a:r>
              <a:rPr lang="en-US" dirty="0" smtClean="0"/>
              <a:t>All intermediate goal states cached</a:t>
            </a:r>
          </a:p>
          <a:p>
            <a:pPr lvl="1"/>
            <a:r>
              <a:rPr lang="en-US" dirty="0" smtClean="0"/>
              <a:t>Allows quick review of proof</a:t>
            </a:r>
          </a:p>
          <a:p>
            <a:r>
              <a:rPr lang="en-US" dirty="0" smtClean="0"/>
              <a:t>Difference highlighting</a:t>
            </a:r>
          </a:p>
          <a:p>
            <a:r>
              <a:rPr lang="en-US" dirty="0" smtClean="0"/>
              <a:t>Replay assist</a:t>
            </a:r>
          </a:p>
          <a:p>
            <a:r>
              <a:rPr lang="en-US" dirty="0" smtClean="0"/>
              <a:t>Tools for splitting </a:t>
            </a:r>
            <a:r>
              <a:rPr lang="en-US" dirty="0" smtClean="0"/>
              <a:t>proofs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82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Python based</a:t>
            </a:r>
          </a:p>
          <a:p>
            <a:pPr lvl="1"/>
            <a:r>
              <a:rPr lang="en-US" dirty="0" smtClean="0"/>
              <a:t>About 13000 lines of code</a:t>
            </a:r>
          </a:p>
          <a:p>
            <a:pPr lvl="1"/>
            <a:r>
              <a:rPr lang="en-US" dirty="0" smtClean="0"/>
              <a:t>Good scripting language for tactics</a:t>
            </a:r>
          </a:p>
          <a:p>
            <a:r>
              <a:rPr lang="en-US" dirty="0" err="1" smtClean="0"/>
              <a:t>Tkinter</a:t>
            </a:r>
            <a:r>
              <a:rPr lang="en-US" dirty="0" smtClean="0"/>
              <a:t> (</a:t>
            </a:r>
            <a:r>
              <a:rPr lang="en-US" dirty="0" err="1" smtClean="0"/>
              <a:t>Tk</a:t>
            </a:r>
            <a:r>
              <a:rPr lang="en-US" dirty="0" smtClean="0"/>
              <a:t>/</a:t>
            </a:r>
            <a:r>
              <a:rPr lang="en-US" dirty="0" err="1" smtClean="0"/>
              <a:t>Tcl</a:t>
            </a:r>
            <a:r>
              <a:rPr lang="en-US" dirty="0" smtClean="0"/>
              <a:t>) for UI</a:t>
            </a:r>
          </a:p>
        </p:txBody>
      </p:sp>
    </p:spTree>
    <p:extLst>
      <p:ext uri="{BB962C8B-B14F-4D97-AF65-F5344CB8AC3E}">
        <p14:creationId xmlns:p14="http://schemas.microsoft.com/office/powerpoint/2010/main" val="273176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(so far)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CoqPIE</a:t>
            </a:r>
            <a:endParaRPr lang="en-US" dirty="0" smtClean="0"/>
          </a:p>
          <a:p>
            <a:pPr lvl="1"/>
            <a:r>
              <a:rPr lang="en-US" dirty="0" smtClean="0"/>
              <a:t>Tool is usable</a:t>
            </a:r>
          </a:p>
          <a:p>
            <a:pPr lvl="1"/>
            <a:r>
              <a:rPr lang="en-US" dirty="0" smtClean="0"/>
              <a:t>Actively being used for for DPLL verification</a:t>
            </a:r>
          </a:p>
          <a:p>
            <a:pPr lvl="2"/>
            <a:r>
              <a:rPr lang="en-US" dirty="0" err="1" smtClean="0"/>
              <a:t>CoqIDE</a:t>
            </a:r>
            <a:r>
              <a:rPr lang="en-US" dirty="0" smtClean="0"/>
              <a:t> and Proof General are not being used</a:t>
            </a:r>
          </a:p>
          <a:p>
            <a:pPr lvl="1"/>
            <a:r>
              <a:rPr lang="en-US" dirty="0" smtClean="0"/>
              <a:t>2000+ of proof code developed with </a:t>
            </a:r>
            <a:r>
              <a:rPr lang="en-US" dirty="0" err="1" smtClean="0"/>
              <a:t>CoqPIE</a:t>
            </a:r>
            <a:endParaRPr lang="en-US" dirty="0" smtClean="0"/>
          </a:p>
          <a:p>
            <a:pPr lvl="1"/>
            <a:r>
              <a:rPr lang="en-US" dirty="0" smtClean="0"/>
              <a:t>All areas except replay found to be useful</a:t>
            </a:r>
          </a:p>
          <a:p>
            <a:pPr lvl="2"/>
            <a:r>
              <a:rPr lang="en-US" dirty="0" smtClean="0"/>
              <a:t>I anticipate using replay as proofs get further developed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err="1" smtClean="0"/>
              <a:t>CoqPIE</a:t>
            </a:r>
            <a:r>
              <a:rPr lang="en-US" dirty="0" smtClean="0"/>
              <a:t>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proof detection</a:t>
            </a:r>
          </a:p>
          <a:p>
            <a:r>
              <a:rPr lang="en-US" dirty="0" smtClean="0"/>
              <a:t>Lemma search</a:t>
            </a:r>
          </a:p>
          <a:p>
            <a:r>
              <a:rPr lang="en-US" dirty="0" smtClean="0"/>
              <a:t>Inter-theorem replay</a:t>
            </a:r>
          </a:p>
          <a:p>
            <a:r>
              <a:rPr lang="en-US" dirty="0"/>
              <a:t>E</a:t>
            </a:r>
            <a:r>
              <a:rPr lang="en-US" dirty="0" smtClean="0"/>
              <a:t>liminating </a:t>
            </a:r>
            <a:r>
              <a:rPr lang="en-US" dirty="0"/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4498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35630</TotalTime>
  <Words>256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CoqPIE: A Better IDE for Coq</vt:lpstr>
      <vt:lpstr>Motivation</vt:lpstr>
      <vt:lpstr>Research contribution</vt:lpstr>
      <vt:lpstr>Proof workflow is tedious</vt:lpstr>
      <vt:lpstr>PowerPoint Presentation</vt:lpstr>
      <vt:lpstr>Tool features</vt:lpstr>
      <vt:lpstr>Tool implementation</vt:lpstr>
      <vt:lpstr>Results (so far)</vt:lpstr>
      <vt:lpstr>Future CoqPIE tactics</vt:lpstr>
      <vt:lpstr>Available on GitHub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Refinements to techniques for verifying shape analysis invariants in Coq</dc:title>
  <dc:creator>Kenneth Roe</dc:creator>
  <cp:lastModifiedBy>Kenneth Roe</cp:lastModifiedBy>
  <cp:revision>176</cp:revision>
  <dcterms:created xsi:type="dcterms:W3CDTF">2013-06-17T09:20:52Z</dcterms:created>
  <dcterms:modified xsi:type="dcterms:W3CDTF">2016-08-21T16:52:46Z</dcterms:modified>
</cp:coreProperties>
</file>