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711" r:id="rId2"/>
    <p:sldMasterId id="2147483693" r:id="rId3"/>
  </p:sldMasterIdLst>
  <p:notesMasterIdLst>
    <p:notesMasterId r:id="rId36"/>
  </p:notesMasterIdLst>
  <p:handoutMasterIdLst>
    <p:handoutMasterId r:id="rId37"/>
  </p:handoutMasterIdLst>
  <p:sldIdLst>
    <p:sldId id="256" r:id="rId4"/>
    <p:sldId id="272" r:id="rId5"/>
    <p:sldId id="274" r:id="rId6"/>
    <p:sldId id="275" r:id="rId7"/>
    <p:sldId id="337" r:id="rId8"/>
    <p:sldId id="328" r:id="rId9"/>
    <p:sldId id="279" r:id="rId10"/>
    <p:sldId id="314" r:id="rId11"/>
    <p:sldId id="315" r:id="rId12"/>
    <p:sldId id="316" r:id="rId13"/>
    <p:sldId id="317" r:id="rId14"/>
    <p:sldId id="325" r:id="rId15"/>
    <p:sldId id="318" r:id="rId16"/>
    <p:sldId id="319" r:id="rId17"/>
    <p:sldId id="320" r:id="rId18"/>
    <p:sldId id="333" r:id="rId19"/>
    <p:sldId id="334" r:id="rId20"/>
    <p:sldId id="324" r:id="rId21"/>
    <p:sldId id="282" r:id="rId22"/>
    <p:sldId id="283" r:id="rId23"/>
    <p:sldId id="330" r:id="rId24"/>
    <p:sldId id="291" r:id="rId25"/>
    <p:sldId id="335" r:id="rId26"/>
    <p:sldId id="331" r:id="rId27"/>
    <p:sldId id="332" r:id="rId28"/>
    <p:sldId id="308" r:id="rId29"/>
    <p:sldId id="336" r:id="rId30"/>
    <p:sldId id="285" r:id="rId31"/>
    <p:sldId id="284" r:id="rId32"/>
    <p:sldId id="313" r:id="rId33"/>
    <p:sldId id="286" r:id="rId34"/>
    <p:sldId id="287" r:id="rId35"/>
  </p:sldIdLst>
  <p:sldSz cx="9144000" cy="5143500" type="screen16x9"/>
  <p:notesSz cx="6858000" cy="9144000"/>
  <p:embeddedFontLst>
    <p:embeddedFont>
      <p:font typeface="Bookman Old Style" panose="02050604050505020204" pitchFamily="18"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Georgia" panose="02040502050405020303" pitchFamily="18" charset="0"/>
      <p:regular r:id="rId47"/>
      <p:bold r:id="rId48"/>
      <p:italic r:id="rId49"/>
      <p:boldItalic r:id="rId50"/>
    </p:embeddedFont>
    <p:embeddedFont>
      <p:font typeface="Lucida Grande" panose="020B0604020202020204"/>
      <p:regular r:id="rId51"/>
      <p:bold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26">
          <p15:clr>
            <a:srgbClr val="A4A3A4"/>
          </p15:clr>
        </p15:guide>
        <p15:guide id="2" orient="horz" pos="2556" userDrawn="1">
          <p15:clr>
            <a:srgbClr val="A4A3A4"/>
          </p15:clr>
        </p15:guide>
        <p15:guide id="3" orient="horz" pos="1620">
          <p15:clr>
            <a:srgbClr val="A4A3A4"/>
          </p15:clr>
        </p15:guide>
        <p15:guide id="4" orient="horz" pos="613">
          <p15:clr>
            <a:srgbClr val="A4A3A4"/>
          </p15:clr>
        </p15:guide>
        <p15:guide id="5" orient="horz" pos="754">
          <p15:clr>
            <a:srgbClr val="A4A3A4"/>
          </p15:clr>
        </p15:guide>
        <p15:guide id="6" orient="horz" pos="2887">
          <p15:clr>
            <a:srgbClr val="A4A3A4"/>
          </p15:clr>
        </p15:guide>
        <p15:guide id="7" pos="5674">
          <p15:clr>
            <a:srgbClr val="A4A3A4"/>
          </p15:clr>
        </p15:guide>
        <p15:guide id="8" pos="3663">
          <p15:clr>
            <a:srgbClr val="A4A3A4"/>
          </p15:clr>
        </p15:guide>
        <p15:guide id="9" pos="259">
          <p15:clr>
            <a:srgbClr val="A4A3A4"/>
          </p15:clr>
        </p15:guide>
        <p15:guide id="10" pos="2880">
          <p15:clr>
            <a:srgbClr val="A4A3A4"/>
          </p15:clr>
        </p15:guide>
        <p15:guide id="11" pos="8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780"/>
    <a:srgbClr val="002D72"/>
    <a:srgbClr val="002D0E"/>
    <a:srgbClr val="110C5C"/>
    <a:srgbClr val="FFE0B3"/>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0" autoAdjust="0"/>
    <p:restoredTop sz="56639" autoAdjust="0"/>
  </p:normalViewPr>
  <p:slideViewPr>
    <p:cSldViewPr snapToGrid="0" snapToObjects="1">
      <p:cViewPr varScale="1">
        <p:scale>
          <a:sx n="73" d="100"/>
          <a:sy n="73" d="100"/>
        </p:scale>
        <p:origin x="1626" y="36"/>
      </p:cViewPr>
      <p:guideLst>
        <p:guide orient="horz" pos="926"/>
        <p:guide orient="horz" pos="2556"/>
        <p:guide orient="horz" pos="1620"/>
        <p:guide orient="horz" pos="613"/>
        <p:guide orient="horz" pos="754"/>
        <p:guide orient="horz" pos="2887"/>
        <p:guide pos="5674"/>
        <p:guide pos="3663"/>
        <p:guide pos="259"/>
        <p:guide pos="2880"/>
        <p:guide pos="8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uest%20account\Downloads\Microsoft.SkypeApp_kzf8qxf38zg5c!App\All\L2Distances.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uest%20account\Downloads\Microsoft.SkypeApp_kzf8qxf38zg5c!App\All\L2Distances.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uest%20account\Downloads\Microsoft.SkypeApp_kzf8qxf38zg5c!App\All\L2Distances.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SGP2019\Skype\timing%20(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guest%20account\Downloads\Microsoft.SkypeApp_kzf8qxf38zg5c!App\All\timing%20(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guest%20account\Downloads\Microsoft.SkypeApp_kzf8qxf38zg5c!App\All\ResultComparison(Old%20vs%20New)_0.9%20(2).xlsm"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Ours</c:v>
          </c:tx>
          <c:spPr>
            <a:ln w="19050" cap="rnd">
              <a:solidFill>
                <a:schemeClr val="bg1">
                  <a:alpha val="0"/>
                </a:schemeClr>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CDFs!$BH$2:$BH$51</c:f>
              <c:numCache>
                <c:formatCode>General</c:formatCode>
                <c:ptCount val="50"/>
                <c:pt idx="0">
                  <c:v>0</c:v>
                </c:pt>
                <c:pt idx="1">
                  <c:v>7.8260869565217397E-2</c:v>
                </c:pt>
                <c:pt idx="2">
                  <c:v>7.8260869565217397E-2</c:v>
                </c:pt>
                <c:pt idx="3">
                  <c:v>8.6956521739130432E-2</c:v>
                </c:pt>
                <c:pt idx="4">
                  <c:v>8.9130434782608695E-2</c:v>
                </c:pt>
                <c:pt idx="5">
                  <c:v>9.5652173913043481E-2</c:v>
                </c:pt>
                <c:pt idx="6">
                  <c:v>0.10652173913043478</c:v>
                </c:pt>
                <c:pt idx="7">
                  <c:v>0.14782608695652175</c:v>
                </c:pt>
                <c:pt idx="8">
                  <c:v>0.20434782608695654</c:v>
                </c:pt>
                <c:pt idx="9">
                  <c:v>0.2673913043478261</c:v>
                </c:pt>
                <c:pt idx="10">
                  <c:v>0.35869565217391303</c:v>
                </c:pt>
                <c:pt idx="11">
                  <c:v>0.50217391304347825</c:v>
                </c:pt>
                <c:pt idx="12">
                  <c:v>0.62608695652173918</c:v>
                </c:pt>
                <c:pt idx="13">
                  <c:v>0.7369565217391304</c:v>
                </c:pt>
                <c:pt idx="14">
                  <c:v>0.81086956521739129</c:v>
                </c:pt>
                <c:pt idx="15">
                  <c:v>0.86304347826086958</c:v>
                </c:pt>
                <c:pt idx="16">
                  <c:v>0.91086956521739126</c:v>
                </c:pt>
                <c:pt idx="17">
                  <c:v>0.93913043478260871</c:v>
                </c:pt>
                <c:pt idx="18">
                  <c:v>0.95</c:v>
                </c:pt>
                <c:pt idx="19">
                  <c:v>0.96086956521739131</c:v>
                </c:pt>
                <c:pt idx="20">
                  <c:v>0.9695652173913043</c:v>
                </c:pt>
                <c:pt idx="21">
                  <c:v>0.97173913043478266</c:v>
                </c:pt>
                <c:pt idx="22">
                  <c:v>0.97391304347826091</c:v>
                </c:pt>
                <c:pt idx="23">
                  <c:v>0.97826086956521741</c:v>
                </c:pt>
                <c:pt idx="24">
                  <c:v>0.9826086956521739</c:v>
                </c:pt>
                <c:pt idx="25">
                  <c:v>0.9826086956521739</c:v>
                </c:pt>
                <c:pt idx="26">
                  <c:v>0.9869565217391304</c:v>
                </c:pt>
                <c:pt idx="27">
                  <c:v>0.9869565217391304</c:v>
                </c:pt>
                <c:pt idx="28">
                  <c:v>0.9869565217391304</c:v>
                </c:pt>
                <c:pt idx="29">
                  <c:v>0.98913043478260865</c:v>
                </c:pt>
                <c:pt idx="30">
                  <c:v>0.98913043478260865</c:v>
                </c:pt>
                <c:pt idx="31">
                  <c:v>0.99130434782608701</c:v>
                </c:pt>
                <c:pt idx="32">
                  <c:v>0.99130434782608701</c:v>
                </c:pt>
                <c:pt idx="33">
                  <c:v>0.99130434782608701</c:v>
                </c:pt>
                <c:pt idx="34">
                  <c:v>0.99130434782608701</c:v>
                </c:pt>
                <c:pt idx="35">
                  <c:v>0.99130434782608701</c:v>
                </c:pt>
                <c:pt idx="36">
                  <c:v>0.99130434782608701</c:v>
                </c:pt>
                <c:pt idx="37">
                  <c:v>0.99130434782608701</c:v>
                </c:pt>
                <c:pt idx="38">
                  <c:v>0.99130434782608701</c:v>
                </c:pt>
                <c:pt idx="39">
                  <c:v>0.99130434782608701</c:v>
                </c:pt>
                <c:pt idx="40">
                  <c:v>0.99130434782608701</c:v>
                </c:pt>
                <c:pt idx="41">
                  <c:v>0.99130434782608701</c:v>
                </c:pt>
                <c:pt idx="42">
                  <c:v>0.99130434782608701</c:v>
                </c:pt>
                <c:pt idx="43">
                  <c:v>0.99130434782608701</c:v>
                </c:pt>
                <c:pt idx="44">
                  <c:v>0.99130434782608701</c:v>
                </c:pt>
                <c:pt idx="45">
                  <c:v>0.99130434782608701</c:v>
                </c:pt>
                <c:pt idx="46">
                  <c:v>0.99130434782608701</c:v>
                </c:pt>
                <c:pt idx="47">
                  <c:v>0.99130434782608701</c:v>
                </c:pt>
                <c:pt idx="48">
                  <c:v>0.99130434782608701</c:v>
                </c:pt>
                <c:pt idx="49">
                  <c:v>0.99130434782608701</c:v>
                </c:pt>
              </c:numCache>
            </c:numRef>
          </c:yVal>
          <c:smooth val="0"/>
          <c:extLst>
            <c:ext xmlns:c16="http://schemas.microsoft.com/office/drawing/2014/chart" uri="{C3380CC4-5D6E-409C-BE32-E72D297353CC}">
              <c16:uniqueId val="{00000000-7E3E-400B-BAEF-F75CA18868AE}"/>
            </c:ext>
          </c:extLst>
        </c:ser>
        <c:ser>
          <c:idx val="0"/>
          <c:order val="1"/>
          <c:tx>
            <c:v>BIM</c:v>
          </c:tx>
          <c:spPr>
            <a:ln w="19050" cap="rnd">
              <a:solidFill>
                <a:srgbClr val="0070C0">
                  <a:alpha val="0"/>
                </a:srgbClr>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CDFs!$BE$2:$BE$51</c:f>
              <c:numCache>
                <c:formatCode>General</c:formatCode>
                <c:ptCount val="50"/>
                <c:pt idx="0">
                  <c:v>0</c:v>
                </c:pt>
                <c:pt idx="1">
                  <c:v>2.717391304347826E-2</c:v>
                </c:pt>
                <c:pt idx="2">
                  <c:v>4.3478260869565216E-2</c:v>
                </c:pt>
                <c:pt idx="3">
                  <c:v>4.8913043478260872E-2</c:v>
                </c:pt>
                <c:pt idx="4">
                  <c:v>6.0869565217391307E-2</c:v>
                </c:pt>
                <c:pt idx="5">
                  <c:v>8.804347826086957E-2</c:v>
                </c:pt>
                <c:pt idx="6">
                  <c:v>0.12065217391304348</c:v>
                </c:pt>
                <c:pt idx="7">
                  <c:v>0.16195652173913044</c:v>
                </c:pt>
                <c:pt idx="8">
                  <c:v>0.26521739130434785</c:v>
                </c:pt>
                <c:pt idx="9">
                  <c:v>0.39673913043478259</c:v>
                </c:pt>
                <c:pt idx="10">
                  <c:v>0.50652173913043474</c:v>
                </c:pt>
                <c:pt idx="11">
                  <c:v>0.59347826086956523</c:v>
                </c:pt>
                <c:pt idx="12">
                  <c:v>0.66956521739130437</c:v>
                </c:pt>
                <c:pt idx="13">
                  <c:v>0.72717391304347823</c:v>
                </c:pt>
                <c:pt idx="14">
                  <c:v>0.75217391304347825</c:v>
                </c:pt>
                <c:pt idx="15">
                  <c:v>0.77391304347826084</c:v>
                </c:pt>
                <c:pt idx="16">
                  <c:v>0.79673913043478262</c:v>
                </c:pt>
                <c:pt idx="17">
                  <c:v>0.80869565217391304</c:v>
                </c:pt>
                <c:pt idx="18">
                  <c:v>0.82717391304347831</c:v>
                </c:pt>
                <c:pt idx="19">
                  <c:v>0.83913043478260874</c:v>
                </c:pt>
                <c:pt idx="20">
                  <c:v>0.84891304347826091</c:v>
                </c:pt>
                <c:pt idx="21">
                  <c:v>0.85652173913043483</c:v>
                </c:pt>
                <c:pt idx="22">
                  <c:v>0.86630434782608701</c:v>
                </c:pt>
                <c:pt idx="23">
                  <c:v>0.87391304347826082</c:v>
                </c:pt>
                <c:pt idx="24">
                  <c:v>0.88152173913043474</c:v>
                </c:pt>
                <c:pt idx="25">
                  <c:v>0.88913043478260867</c:v>
                </c:pt>
                <c:pt idx="26">
                  <c:v>0.8923913043478261</c:v>
                </c:pt>
                <c:pt idx="27">
                  <c:v>0.9</c:v>
                </c:pt>
                <c:pt idx="28">
                  <c:v>0.9054347826086957</c:v>
                </c:pt>
                <c:pt idx="29">
                  <c:v>0.91086956521739126</c:v>
                </c:pt>
                <c:pt idx="30">
                  <c:v>0.91304347826086951</c:v>
                </c:pt>
                <c:pt idx="31">
                  <c:v>0.91413043478260869</c:v>
                </c:pt>
                <c:pt idx="32">
                  <c:v>0.91630434782608694</c:v>
                </c:pt>
                <c:pt idx="33">
                  <c:v>0.91847826086956519</c:v>
                </c:pt>
                <c:pt idx="34">
                  <c:v>0.91956521739130437</c:v>
                </c:pt>
                <c:pt idx="35">
                  <c:v>0.92391304347826086</c:v>
                </c:pt>
                <c:pt idx="36">
                  <c:v>0.92500000000000004</c:v>
                </c:pt>
                <c:pt idx="37">
                  <c:v>0.92608695652173911</c:v>
                </c:pt>
                <c:pt idx="38">
                  <c:v>0.92608695652173911</c:v>
                </c:pt>
                <c:pt idx="39">
                  <c:v>0.92608695652173911</c:v>
                </c:pt>
                <c:pt idx="40">
                  <c:v>0.92717391304347829</c:v>
                </c:pt>
                <c:pt idx="41">
                  <c:v>0.92717391304347829</c:v>
                </c:pt>
                <c:pt idx="42">
                  <c:v>0.92934782608695654</c:v>
                </c:pt>
                <c:pt idx="43">
                  <c:v>0.93043478260869561</c:v>
                </c:pt>
                <c:pt idx="44">
                  <c:v>0.93043478260869561</c:v>
                </c:pt>
                <c:pt idx="45">
                  <c:v>0.93152173913043479</c:v>
                </c:pt>
                <c:pt idx="46">
                  <c:v>0.93152173913043479</c:v>
                </c:pt>
                <c:pt idx="47">
                  <c:v>0.93478260869565222</c:v>
                </c:pt>
                <c:pt idx="48">
                  <c:v>0.93478260869565222</c:v>
                </c:pt>
                <c:pt idx="49">
                  <c:v>0.93478260869565222</c:v>
                </c:pt>
              </c:numCache>
            </c:numRef>
          </c:yVal>
          <c:smooth val="0"/>
          <c:extLst>
            <c:ext xmlns:c16="http://schemas.microsoft.com/office/drawing/2014/chart" uri="{C3380CC4-5D6E-409C-BE32-E72D297353CC}">
              <c16:uniqueId val="{00000001-7E3E-400B-BAEF-F75CA18868AE}"/>
            </c:ext>
          </c:extLst>
        </c:ser>
        <c:ser>
          <c:idx val="1"/>
          <c:order val="2"/>
          <c:tx>
            <c:v>MR + Authalic</c:v>
          </c:tx>
          <c:spPr>
            <a:ln w="19050" cap="rnd">
              <a:solidFill>
                <a:srgbClr val="FFC000">
                  <a:alpha val="0"/>
                </a:srgbClr>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CDFs!$BG$2:$BG$51</c:f>
              <c:numCache>
                <c:formatCode>General</c:formatCode>
                <c:ptCount val="50"/>
                <c:pt idx="0">
                  <c:v>0</c:v>
                </c:pt>
                <c:pt idx="1">
                  <c:v>0</c:v>
                </c:pt>
                <c:pt idx="2">
                  <c:v>1.0869565217391304E-3</c:v>
                </c:pt>
                <c:pt idx="3">
                  <c:v>1.7391304347826087E-2</c:v>
                </c:pt>
                <c:pt idx="4">
                  <c:v>5.434782608695652E-2</c:v>
                </c:pt>
                <c:pt idx="5">
                  <c:v>6.8478260869565211E-2</c:v>
                </c:pt>
                <c:pt idx="6">
                  <c:v>8.1521739130434784E-2</c:v>
                </c:pt>
                <c:pt idx="7">
                  <c:v>8.2608695652173908E-2</c:v>
                </c:pt>
                <c:pt idx="8">
                  <c:v>8.5869565217391308E-2</c:v>
                </c:pt>
                <c:pt idx="9">
                  <c:v>8.5869565217391308E-2</c:v>
                </c:pt>
                <c:pt idx="10">
                  <c:v>8.5869565217391308E-2</c:v>
                </c:pt>
                <c:pt idx="11">
                  <c:v>8.9130434782608695E-2</c:v>
                </c:pt>
                <c:pt idx="12">
                  <c:v>8.9130434782608695E-2</c:v>
                </c:pt>
                <c:pt idx="13">
                  <c:v>8.9130434782608695E-2</c:v>
                </c:pt>
                <c:pt idx="14">
                  <c:v>8.9130434782608695E-2</c:v>
                </c:pt>
                <c:pt idx="15">
                  <c:v>9.3478260869565219E-2</c:v>
                </c:pt>
                <c:pt idx="16">
                  <c:v>9.5652173913043481E-2</c:v>
                </c:pt>
                <c:pt idx="17">
                  <c:v>9.5652173913043481E-2</c:v>
                </c:pt>
                <c:pt idx="18">
                  <c:v>9.5652173913043481E-2</c:v>
                </c:pt>
                <c:pt idx="19">
                  <c:v>9.7826086956521743E-2</c:v>
                </c:pt>
                <c:pt idx="20">
                  <c:v>0.1</c:v>
                </c:pt>
                <c:pt idx="21">
                  <c:v>0.10869565217391304</c:v>
                </c:pt>
                <c:pt idx="22">
                  <c:v>0.10869565217391304</c:v>
                </c:pt>
                <c:pt idx="23">
                  <c:v>0.11521739130434783</c:v>
                </c:pt>
                <c:pt idx="24">
                  <c:v>0.12173913043478261</c:v>
                </c:pt>
                <c:pt idx="25">
                  <c:v>0.13043478260869565</c:v>
                </c:pt>
                <c:pt idx="26">
                  <c:v>0.1391304347826087</c:v>
                </c:pt>
                <c:pt idx="27">
                  <c:v>0.15</c:v>
                </c:pt>
                <c:pt idx="28">
                  <c:v>0.16086956521739129</c:v>
                </c:pt>
                <c:pt idx="29">
                  <c:v>0.16739130434782609</c:v>
                </c:pt>
                <c:pt idx="30">
                  <c:v>0.17391304347826086</c:v>
                </c:pt>
                <c:pt idx="31">
                  <c:v>0.18695652173913044</c:v>
                </c:pt>
                <c:pt idx="32">
                  <c:v>0.20869565217391303</c:v>
                </c:pt>
                <c:pt idx="33">
                  <c:v>0.21956521739130436</c:v>
                </c:pt>
                <c:pt idx="34">
                  <c:v>0.23478260869565218</c:v>
                </c:pt>
                <c:pt idx="35">
                  <c:v>0.2391304347826087</c:v>
                </c:pt>
                <c:pt idx="36">
                  <c:v>0.24565217391304348</c:v>
                </c:pt>
                <c:pt idx="37">
                  <c:v>0.2608695652173913</c:v>
                </c:pt>
                <c:pt idx="38">
                  <c:v>0.27391304347826084</c:v>
                </c:pt>
                <c:pt idx="39">
                  <c:v>0.28043478260869564</c:v>
                </c:pt>
                <c:pt idx="40">
                  <c:v>0.29565217391304349</c:v>
                </c:pt>
                <c:pt idx="41">
                  <c:v>0.32608695652173914</c:v>
                </c:pt>
                <c:pt idx="42">
                  <c:v>0.34347826086956523</c:v>
                </c:pt>
                <c:pt idx="43">
                  <c:v>0.36521739130434783</c:v>
                </c:pt>
                <c:pt idx="44">
                  <c:v>0.38043478260869568</c:v>
                </c:pt>
                <c:pt idx="45">
                  <c:v>0.40434782608695652</c:v>
                </c:pt>
                <c:pt idx="46">
                  <c:v>0.42826086956521742</c:v>
                </c:pt>
                <c:pt idx="47">
                  <c:v>0.44565217391304346</c:v>
                </c:pt>
                <c:pt idx="48">
                  <c:v>0.46956521739130436</c:v>
                </c:pt>
                <c:pt idx="49">
                  <c:v>0.50217391304347825</c:v>
                </c:pt>
              </c:numCache>
            </c:numRef>
          </c:yVal>
          <c:smooth val="0"/>
          <c:extLst>
            <c:ext xmlns:c16="http://schemas.microsoft.com/office/drawing/2014/chart" uri="{C3380CC4-5D6E-409C-BE32-E72D297353CC}">
              <c16:uniqueId val="{00000002-7E3E-400B-BAEF-F75CA18868AE}"/>
            </c:ext>
          </c:extLst>
        </c:ser>
        <c:ser>
          <c:idx val="3"/>
          <c:order val="3"/>
          <c:tx>
            <c:strRef>
              <c:f>CDFs!$BF$1</c:f>
              <c:strCache>
                <c:ptCount val="1"/>
                <c:pt idx="0">
                  <c:v>MR</c:v>
                </c:pt>
              </c:strCache>
            </c:strRef>
          </c:tx>
          <c:spPr>
            <a:ln w="19050" cap="rnd">
              <a:solidFill>
                <a:srgbClr val="FFFF00"/>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CDFs!$BF$2:$BF$51</c:f>
              <c:numCache>
                <c:formatCode>General</c:formatCode>
                <c:ptCount val="50"/>
                <c:pt idx="0">
                  <c:v>0</c:v>
                </c:pt>
                <c:pt idx="1">
                  <c:v>0</c:v>
                </c:pt>
                <c:pt idx="2">
                  <c:v>5.6521739130434782E-2</c:v>
                </c:pt>
                <c:pt idx="3">
                  <c:v>7.4999999999999997E-2</c:v>
                </c:pt>
                <c:pt idx="4">
                  <c:v>7.9347826086956522E-2</c:v>
                </c:pt>
                <c:pt idx="5">
                  <c:v>8.6956521739130432E-2</c:v>
                </c:pt>
                <c:pt idx="6">
                  <c:v>8.6956521739130432E-2</c:v>
                </c:pt>
                <c:pt idx="7">
                  <c:v>8.6956521739130432E-2</c:v>
                </c:pt>
                <c:pt idx="8">
                  <c:v>8.6956521739130432E-2</c:v>
                </c:pt>
                <c:pt idx="9">
                  <c:v>8.9130434782608695E-2</c:v>
                </c:pt>
                <c:pt idx="10">
                  <c:v>8.9130434782608695E-2</c:v>
                </c:pt>
                <c:pt idx="11">
                  <c:v>8.9130434782608695E-2</c:v>
                </c:pt>
                <c:pt idx="12">
                  <c:v>8.9130434782608695E-2</c:v>
                </c:pt>
                <c:pt idx="13">
                  <c:v>8.9130434782608695E-2</c:v>
                </c:pt>
                <c:pt idx="14">
                  <c:v>8.9130434782608695E-2</c:v>
                </c:pt>
                <c:pt idx="15">
                  <c:v>8.9130434782608695E-2</c:v>
                </c:pt>
                <c:pt idx="16">
                  <c:v>9.3478260869565219E-2</c:v>
                </c:pt>
                <c:pt idx="17">
                  <c:v>9.3478260869565219E-2</c:v>
                </c:pt>
                <c:pt idx="18">
                  <c:v>9.3478260869565219E-2</c:v>
                </c:pt>
                <c:pt idx="19">
                  <c:v>9.5652173913043481E-2</c:v>
                </c:pt>
                <c:pt idx="20">
                  <c:v>9.7826086956521743E-2</c:v>
                </c:pt>
                <c:pt idx="21">
                  <c:v>9.7826086956521743E-2</c:v>
                </c:pt>
                <c:pt idx="22">
                  <c:v>0.1</c:v>
                </c:pt>
                <c:pt idx="23">
                  <c:v>0.10434782608695652</c:v>
                </c:pt>
                <c:pt idx="24">
                  <c:v>0.10652173913043478</c:v>
                </c:pt>
                <c:pt idx="25">
                  <c:v>0.1108695652173913</c:v>
                </c:pt>
                <c:pt idx="26">
                  <c:v>0.11304347826086956</c:v>
                </c:pt>
                <c:pt idx="27">
                  <c:v>0.11521739130434783</c:v>
                </c:pt>
                <c:pt idx="28">
                  <c:v>0.11739130434782609</c:v>
                </c:pt>
                <c:pt idx="29">
                  <c:v>0.1282608695652174</c:v>
                </c:pt>
                <c:pt idx="30">
                  <c:v>0.13043478260869565</c:v>
                </c:pt>
                <c:pt idx="31">
                  <c:v>0.14347826086956522</c:v>
                </c:pt>
                <c:pt idx="32">
                  <c:v>0.15652173913043479</c:v>
                </c:pt>
                <c:pt idx="33">
                  <c:v>0.16521739130434782</c:v>
                </c:pt>
                <c:pt idx="34">
                  <c:v>0.16739130434782609</c:v>
                </c:pt>
                <c:pt idx="35">
                  <c:v>0.18695652173913044</c:v>
                </c:pt>
                <c:pt idx="36">
                  <c:v>0.19347826086956521</c:v>
                </c:pt>
                <c:pt idx="37">
                  <c:v>0.2</c:v>
                </c:pt>
                <c:pt idx="38">
                  <c:v>0.21304347826086956</c:v>
                </c:pt>
                <c:pt idx="39">
                  <c:v>0.21956521739130436</c:v>
                </c:pt>
                <c:pt idx="40">
                  <c:v>0.2326086956521739</c:v>
                </c:pt>
                <c:pt idx="41">
                  <c:v>0.24565217391304348</c:v>
                </c:pt>
                <c:pt idx="42">
                  <c:v>0.25217391304347825</c:v>
                </c:pt>
                <c:pt idx="43">
                  <c:v>0.27173913043478259</c:v>
                </c:pt>
                <c:pt idx="44">
                  <c:v>0.28695652173913044</c:v>
                </c:pt>
                <c:pt idx="45">
                  <c:v>0.3</c:v>
                </c:pt>
                <c:pt idx="46">
                  <c:v>0.31086956521739129</c:v>
                </c:pt>
                <c:pt idx="47">
                  <c:v>0.31739130434782609</c:v>
                </c:pt>
                <c:pt idx="48">
                  <c:v>0.33478260869565218</c:v>
                </c:pt>
                <c:pt idx="49">
                  <c:v>0.35</c:v>
                </c:pt>
              </c:numCache>
            </c:numRef>
          </c:yVal>
          <c:smooth val="0"/>
          <c:extLst>
            <c:ext xmlns:c16="http://schemas.microsoft.com/office/drawing/2014/chart" uri="{C3380CC4-5D6E-409C-BE32-E72D297353CC}">
              <c16:uniqueId val="{00000003-7E3E-400B-BAEF-F75CA18868AE}"/>
            </c:ext>
          </c:extLst>
        </c:ser>
        <c:dLbls>
          <c:showLegendKey val="0"/>
          <c:showVal val="0"/>
          <c:showCatName val="0"/>
          <c:showSerName val="0"/>
          <c:showPercent val="0"/>
          <c:showBubbleSize val="0"/>
        </c:dLbls>
        <c:axId val="1845494863"/>
        <c:axId val="1742346399"/>
      </c:scatterChart>
      <c:valAx>
        <c:axId val="1845494863"/>
        <c:scaling>
          <c:orientation val="minMax"/>
          <c:max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Biharmonic Distance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42346399"/>
        <c:crosses val="autoZero"/>
        <c:crossBetween val="midCat"/>
        <c:majorUnit val="5.000000000000001E-2"/>
      </c:valAx>
      <c:valAx>
        <c:axId val="174234639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Pairs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45494863"/>
        <c:crosses val="autoZero"/>
        <c:crossBetween val="midCat"/>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Ours</c:v>
          </c:tx>
          <c:spPr>
            <a:ln w="19050" cap="rnd">
              <a:solidFill>
                <a:schemeClr val="bg1">
                  <a:alpha val="0"/>
                </a:schemeClr>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CDFs!$BH$2:$BH$51</c:f>
              <c:numCache>
                <c:formatCode>General</c:formatCode>
                <c:ptCount val="50"/>
                <c:pt idx="0">
                  <c:v>0</c:v>
                </c:pt>
                <c:pt idx="1">
                  <c:v>7.8260869565217397E-2</c:v>
                </c:pt>
                <c:pt idx="2">
                  <c:v>7.8260869565217397E-2</c:v>
                </c:pt>
                <c:pt idx="3">
                  <c:v>8.6956521739130432E-2</c:v>
                </c:pt>
                <c:pt idx="4">
                  <c:v>8.9130434782608695E-2</c:v>
                </c:pt>
                <c:pt idx="5">
                  <c:v>9.5652173913043481E-2</c:v>
                </c:pt>
                <c:pt idx="6">
                  <c:v>0.10652173913043478</c:v>
                </c:pt>
                <c:pt idx="7">
                  <c:v>0.14782608695652175</c:v>
                </c:pt>
                <c:pt idx="8">
                  <c:v>0.20434782608695654</c:v>
                </c:pt>
                <c:pt idx="9">
                  <c:v>0.2673913043478261</c:v>
                </c:pt>
                <c:pt idx="10">
                  <c:v>0.35869565217391303</c:v>
                </c:pt>
                <c:pt idx="11">
                  <c:v>0.50217391304347825</c:v>
                </c:pt>
                <c:pt idx="12">
                  <c:v>0.62608695652173918</c:v>
                </c:pt>
                <c:pt idx="13">
                  <c:v>0.7369565217391304</c:v>
                </c:pt>
                <c:pt idx="14">
                  <c:v>0.81086956521739129</c:v>
                </c:pt>
                <c:pt idx="15">
                  <c:v>0.86304347826086958</c:v>
                </c:pt>
                <c:pt idx="16">
                  <c:v>0.91086956521739126</c:v>
                </c:pt>
                <c:pt idx="17">
                  <c:v>0.93913043478260871</c:v>
                </c:pt>
                <c:pt idx="18">
                  <c:v>0.95</c:v>
                </c:pt>
                <c:pt idx="19">
                  <c:v>0.96086956521739131</c:v>
                </c:pt>
                <c:pt idx="20">
                  <c:v>0.9695652173913043</c:v>
                </c:pt>
                <c:pt idx="21">
                  <c:v>0.97173913043478266</c:v>
                </c:pt>
                <c:pt idx="22">
                  <c:v>0.97391304347826091</c:v>
                </c:pt>
                <c:pt idx="23">
                  <c:v>0.97826086956521741</c:v>
                </c:pt>
                <c:pt idx="24">
                  <c:v>0.9826086956521739</c:v>
                </c:pt>
                <c:pt idx="25">
                  <c:v>0.9826086956521739</c:v>
                </c:pt>
                <c:pt idx="26">
                  <c:v>0.9869565217391304</c:v>
                </c:pt>
                <c:pt idx="27">
                  <c:v>0.9869565217391304</c:v>
                </c:pt>
                <c:pt idx="28">
                  <c:v>0.9869565217391304</c:v>
                </c:pt>
                <c:pt idx="29">
                  <c:v>0.98913043478260865</c:v>
                </c:pt>
                <c:pt idx="30">
                  <c:v>0.98913043478260865</c:v>
                </c:pt>
                <c:pt idx="31">
                  <c:v>0.99130434782608701</c:v>
                </c:pt>
                <c:pt idx="32">
                  <c:v>0.99130434782608701</c:v>
                </c:pt>
                <c:pt idx="33">
                  <c:v>0.99130434782608701</c:v>
                </c:pt>
                <c:pt idx="34">
                  <c:v>0.99130434782608701</c:v>
                </c:pt>
                <c:pt idx="35">
                  <c:v>0.99130434782608701</c:v>
                </c:pt>
                <c:pt idx="36">
                  <c:v>0.99130434782608701</c:v>
                </c:pt>
                <c:pt idx="37">
                  <c:v>0.99130434782608701</c:v>
                </c:pt>
                <c:pt idx="38">
                  <c:v>0.99130434782608701</c:v>
                </c:pt>
                <c:pt idx="39">
                  <c:v>0.99130434782608701</c:v>
                </c:pt>
                <c:pt idx="40">
                  <c:v>0.99130434782608701</c:v>
                </c:pt>
                <c:pt idx="41">
                  <c:v>0.99130434782608701</c:v>
                </c:pt>
                <c:pt idx="42">
                  <c:v>0.99130434782608701</c:v>
                </c:pt>
                <c:pt idx="43">
                  <c:v>0.99130434782608701</c:v>
                </c:pt>
                <c:pt idx="44">
                  <c:v>0.99130434782608701</c:v>
                </c:pt>
                <c:pt idx="45">
                  <c:v>0.99130434782608701</c:v>
                </c:pt>
                <c:pt idx="46">
                  <c:v>0.99130434782608701</c:v>
                </c:pt>
                <c:pt idx="47">
                  <c:v>0.99130434782608701</c:v>
                </c:pt>
                <c:pt idx="48">
                  <c:v>0.99130434782608701</c:v>
                </c:pt>
                <c:pt idx="49">
                  <c:v>0.99130434782608701</c:v>
                </c:pt>
              </c:numCache>
            </c:numRef>
          </c:yVal>
          <c:smooth val="0"/>
          <c:extLst>
            <c:ext xmlns:c16="http://schemas.microsoft.com/office/drawing/2014/chart" uri="{C3380CC4-5D6E-409C-BE32-E72D297353CC}">
              <c16:uniqueId val="{00000000-688B-4C96-B1E3-55E796948CD2}"/>
            </c:ext>
          </c:extLst>
        </c:ser>
        <c:ser>
          <c:idx val="0"/>
          <c:order val="1"/>
          <c:tx>
            <c:v>BIM</c:v>
          </c:tx>
          <c:spPr>
            <a:ln w="19050" cap="rnd">
              <a:solidFill>
                <a:srgbClr val="0070C0">
                  <a:alpha val="0"/>
                </a:srgbClr>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CDFs!$BE$2:$BE$51</c:f>
              <c:numCache>
                <c:formatCode>General</c:formatCode>
                <c:ptCount val="50"/>
                <c:pt idx="0">
                  <c:v>0</c:v>
                </c:pt>
                <c:pt idx="1">
                  <c:v>2.717391304347826E-2</c:v>
                </c:pt>
                <c:pt idx="2">
                  <c:v>4.3478260869565216E-2</c:v>
                </c:pt>
                <c:pt idx="3">
                  <c:v>4.8913043478260872E-2</c:v>
                </c:pt>
                <c:pt idx="4">
                  <c:v>6.0869565217391307E-2</c:v>
                </c:pt>
                <c:pt idx="5">
                  <c:v>8.804347826086957E-2</c:v>
                </c:pt>
                <c:pt idx="6">
                  <c:v>0.12065217391304348</c:v>
                </c:pt>
                <c:pt idx="7">
                  <c:v>0.16195652173913044</c:v>
                </c:pt>
                <c:pt idx="8">
                  <c:v>0.26521739130434785</c:v>
                </c:pt>
                <c:pt idx="9">
                  <c:v>0.39673913043478259</c:v>
                </c:pt>
                <c:pt idx="10">
                  <c:v>0.50652173913043474</c:v>
                </c:pt>
                <c:pt idx="11">
                  <c:v>0.59347826086956523</c:v>
                </c:pt>
                <c:pt idx="12">
                  <c:v>0.66956521739130437</c:v>
                </c:pt>
                <c:pt idx="13">
                  <c:v>0.72717391304347823</c:v>
                </c:pt>
                <c:pt idx="14">
                  <c:v>0.75217391304347825</c:v>
                </c:pt>
                <c:pt idx="15">
                  <c:v>0.77391304347826084</c:v>
                </c:pt>
                <c:pt idx="16">
                  <c:v>0.79673913043478262</c:v>
                </c:pt>
                <c:pt idx="17">
                  <c:v>0.80869565217391304</c:v>
                </c:pt>
                <c:pt idx="18">
                  <c:v>0.82717391304347831</c:v>
                </c:pt>
                <c:pt idx="19">
                  <c:v>0.83913043478260874</c:v>
                </c:pt>
                <c:pt idx="20">
                  <c:v>0.84891304347826091</c:v>
                </c:pt>
                <c:pt idx="21">
                  <c:v>0.85652173913043483</c:v>
                </c:pt>
                <c:pt idx="22">
                  <c:v>0.86630434782608701</c:v>
                </c:pt>
                <c:pt idx="23">
                  <c:v>0.87391304347826082</c:v>
                </c:pt>
                <c:pt idx="24">
                  <c:v>0.88152173913043474</c:v>
                </c:pt>
                <c:pt idx="25">
                  <c:v>0.88913043478260867</c:v>
                </c:pt>
                <c:pt idx="26">
                  <c:v>0.8923913043478261</c:v>
                </c:pt>
                <c:pt idx="27">
                  <c:v>0.9</c:v>
                </c:pt>
                <c:pt idx="28">
                  <c:v>0.9054347826086957</c:v>
                </c:pt>
                <c:pt idx="29">
                  <c:v>0.91086956521739126</c:v>
                </c:pt>
                <c:pt idx="30">
                  <c:v>0.91304347826086951</c:v>
                </c:pt>
                <c:pt idx="31">
                  <c:v>0.91413043478260869</c:v>
                </c:pt>
                <c:pt idx="32">
                  <c:v>0.91630434782608694</c:v>
                </c:pt>
                <c:pt idx="33">
                  <c:v>0.91847826086956519</c:v>
                </c:pt>
                <c:pt idx="34">
                  <c:v>0.91956521739130437</c:v>
                </c:pt>
                <c:pt idx="35">
                  <c:v>0.92391304347826086</c:v>
                </c:pt>
                <c:pt idx="36">
                  <c:v>0.92500000000000004</c:v>
                </c:pt>
                <c:pt idx="37">
                  <c:v>0.92608695652173911</c:v>
                </c:pt>
                <c:pt idx="38">
                  <c:v>0.92608695652173911</c:v>
                </c:pt>
                <c:pt idx="39">
                  <c:v>0.92608695652173911</c:v>
                </c:pt>
                <c:pt idx="40">
                  <c:v>0.92717391304347829</c:v>
                </c:pt>
                <c:pt idx="41">
                  <c:v>0.92717391304347829</c:v>
                </c:pt>
                <c:pt idx="42">
                  <c:v>0.92934782608695654</c:v>
                </c:pt>
                <c:pt idx="43">
                  <c:v>0.93043478260869561</c:v>
                </c:pt>
                <c:pt idx="44">
                  <c:v>0.93043478260869561</c:v>
                </c:pt>
                <c:pt idx="45">
                  <c:v>0.93152173913043479</c:v>
                </c:pt>
                <c:pt idx="46">
                  <c:v>0.93152173913043479</c:v>
                </c:pt>
                <c:pt idx="47">
                  <c:v>0.93478260869565222</c:v>
                </c:pt>
                <c:pt idx="48">
                  <c:v>0.93478260869565222</c:v>
                </c:pt>
                <c:pt idx="49">
                  <c:v>0.93478260869565222</c:v>
                </c:pt>
              </c:numCache>
            </c:numRef>
          </c:yVal>
          <c:smooth val="0"/>
          <c:extLst>
            <c:ext xmlns:c16="http://schemas.microsoft.com/office/drawing/2014/chart" uri="{C3380CC4-5D6E-409C-BE32-E72D297353CC}">
              <c16:uniqueId val="{00000001-688B-4C96-B1E3-55E796948CD2}"/>
            </c:ext>
          </c:extLst>
        </c:ser>
        <c:ser>
          <c:idx val="1"/>
          <c:order val="2"/>
          <c:tx>
            <c:v>MR + Authalic</c:v>
          </c:tx>
          <c:spPr>
            <a:ln w="19050" cap="rnd">
              <a:solidFill>
                <a:srgbClr val="FFC000"/>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CDFs!$BG$2:$BG$51</c:f>
              <c:numCache>
                <c:formatCode>General</c:formatCode>
                <c:ptCount val="50"/>
                <c:pt idx="0">
                  <c:v>0</c:v>
                </c:pt>
                <c:pt idx="1">
                  <c:v>0</c:v>
                </c:pt>
                <c:pt idx="2">
                  <c:v>1.0869565217391304E-3</c:v>
                </c:pt>
                <c:pt idx="3">
                  <c:v>1.7391304347826087E-2</c:v>
                </c:pt>
                <c:pt idx="4">
                  <c:v>5.434782608695652E-2</c:v>
                </c:pt>
                <c:pt idx="5">
                  <c:v>6.8478260869565211E-2</c:v>
                </c:pt>
                <c:pt idx="6">
                  <c:v>8.1521739130434784E-2</c:v>
                </c:pt>
                <c:pt idx="7">
                  <c:v>8.2608695652173908E-2</c:v>
                </c:pt>
                <c:pt idx="8">
                  <c:v>8.5869565217391308E-2</c:v>
                </c:pt>
                <c:pt idx="9">
                  <c:v>8.5869565217391308E-2</c:v>
                </c:pt>
                <c:pt idx="10">
                  <c:v>8.5869565217391308E-2</c:v>
                </c:pt>
                <c:pt idx="11">
                  <c:v>8.9130434782608695E-2</c:v>
                </c:pt>
                <c:pt idx="12">
                  <c:v>8.9130434782608695E-2</c:v>
                </c:pt>
                <c:pt idx="13">
                  <c:v>8.9130434782608695E-2</c:v>
                </c:pt>
                <c:pt idx="14">
                  <c:v>8.9130434782608695E-2</c:v>
                </c:pt>
                <c:pt idx="15">
                  <c:v>9.3478260869565219E-2</c:v>
                </c:pt>
                <c:pt idx="16">
                  <c:v>9.5652173913043481E-2</c:v>
                </c:pt>
                <c:pt idx="17">
                  <c:v>9.5652173913043481E-2</c:v>
                </c:pt>
                <c:pt idx="18">
                  <c:v>9.5652173913043481E-2</c:v>
                </c:pt>
                <c:pt idx="19">
                  <c:v>9.7826086956521743E-2</c:v>
                </c:pt>
                <c:pt idx="20">
                  <c:v>0.1</c:v>
                </c:pt>
                <c:pt idx="21">
                  <c:v>0.10869565217391304</c:v>
                </c:pt>
                <c:pt idx="22">
                  <c:v>0.10869565217391304</c:v>
                </c:pt>
                <c:pt idx="23">
                  <c:v>0.11521739130434783</c:v>
                </c:pt>
                <c:pt idx="24">
                  <c:v>0.12173913043478261</c:v>
                </c:pt>
                <c:pt idx="25">
                  <c:v>0.13043478260869565</c:v>
                </c:pt>
                <c:pt idx="26">
                  <c:v>0.1391304347826087</c:v>
                </c:pt>
                <c:pt idx="27">
                  <c:v>0.15</c:v>
                </c:pt>
                <c:pt idx="28">
                  <c:v>0.16086956521739129</c:v>
                </c:pt>
                <c:pt idx="29">
                  <c:v>0.16739130434782609</c:v>
                </c:pt>
                <c:pt idx="30">
                  <c:v>0.17391304347826086</c:v>
                </c:pt>
                <c:pt idx="31">
                  <c:v>0.18695652173913044</c:v>
                </c:pt>
                <c:pt idx="32">
                  <c:v>0.20869565217391303</c:v>
                </c:pt>
                <c:pt idx="33">
                  <c:v>0.21956521739130436</c:v>
                </c:pt>
                <c:pt idx="34">
                  <c:v>0.23478260869565218</c:v>
                </c:pt>
                <c:pt idx="35">
                  <c:v>0.2391304347826087</c:v>
                </c:pt>
                <c:pt idx="36">
                  <c:v>0.24565217391304348</c:v>
                </c:pt>
                <c:pt idx="37">
                  <c:v>0.2608695652173913</c:v>
                </c:pt>
                <c:pt idx="38">
                  <c:v>0.27391304347826084</c:v>
                </c:pt>
                <c:pt idx="39">
                  <c:v>0.28043478260869564</c:v>
                </c:pt>
                <c:pt idx="40">
                  <c:v>0.29565217391304349</c:v>
                </c:pt>
                <c:pt idx="41">
                  <c:v>0.32608695652173914</c:v>
                </c:pt>
                <c:pt idx="42">
                  <c:v>0.34347826086956523</c:v>
                </c:pt>
                <c:pt idx="43">
                  <c:v>0.36521739130434783</c:v>
                </c:pt>
                <c:pt idx="44">
                  <c:v>0.38043478260869568</c:v>
                </c:pt>
                <c:pt idx="45">
                  <c:v>0.40434782608695652</c:v>
                </c:pt>
                <c:pt idx="46">
                  <c:v>0.42826086956521742</c:v>
                </c:pt>
                <c:pt idx="47">
                  <c:v>0.44565217391304346</c:v>
                </c:pt>
                <c:pt idx="48">
                  <c:v>0.46956521739130436</c:v>
                </c:pt>
                <c:pt idx="49">
                  <c:v>0.50217391304347825</c:v>
                </c:pt>
              </c:numCache>
            </c:numRef>
          </c:yVal>
          <c:smooth val="0"/>
          <c:extLst>
            <c:ext xmlns:c16="http://schemas.microsoft.com/office/drawing/2014/chart" uri="{C3380CC4-5D6E-409C-BE32-E72D297353CC}">
              <c16:uniqueId val="{00000002-688B-4C96-B1E3-55E796948CD2}"/>
            </c:ext>
          </c:extLst>
        </c:ser>
        <c:ser>
          <c:idx val="3"/>
          <c:order val="3"/>
          <c:tx>
            <c:strRef>
              <c:f>CDFs!$BF$1</c:f>
              <c:strCache>
                <c:ptCount val="1"/>
                <c:pt idx="0">
                  <c:v>MR</c:v>
                </c:pt>
              </c:strCache>
            </c:strRef>
          </c:tx>
          <c:spPr>
            <a:ln w="19050" cap="rnd">
              <a:solidFill>
                <a:srgbClr val="FFFF00"/>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CDFs!$BF$2:$BF$51</c:f>
              <c:numCache>
                <c:formatCode>General</c:formatCode>
                <c:ptCount val="50"/>
                <c:pt idx="0">
                  <c:v>0</c:v>
                </c:pt>
                <c:pt idx="1">
                  <c:v>0</c:v>
                </c:pt>
                <c:pt idx="2">
                  <c:v>5.6521739130434782E-2</c:v>
                </c:pt>
                <c:pt idx="3">
                  <c:v>7.4999999999999997E-2</c:v>
                </c:pt>
                <c:pt idx="4">
                  <c:v>7.9347826086956522E-2</c:v>
                </c:pt>
                <c:pt idx="5">
                  <c:v>8.6956521739130432E-2</c:v>
                </c:pt>
                <c:pt idx="6">
                  <c:v>8.6956521739130432E-2</c:v>
                </c:pt>
                <c:pt idx="7">
                  <c:v>8.6956521739130432E-2</c:v>
                </c:pt>
                <c:pt idx="8">
                  <c:v>8.6956521739130432E-2</c:v>
                </c:pt>
                <c:pt idx="9">
                  <c:v>8.9130434782608695E-2</c:v>
                </c:pt>
                <c:pt idx="10">
                  <c:v>8.9130434782608695E-2</c:v>
                </c:pt>
                <c:pt idx="11">
                  <c:v>8.9130434782608695E-2</c:v>
                </c:pt>
                <c:pt idx="12">
                  <c:v>8.9130434782608695E-2</c:v>
                </c:pt>
                <c:pt idx="13">
                  <c:v>8.9130434782608695E-2</c:v>
                </c:pt>
                <c:pt idx="14">
                  <c:v>8.9130434782608695E-2</c:v>
                </c:pt>
                <c:pt idx="15">
                  <c:v>8.9130434782608695E-2</c:v>
                </c:pt>
                <c:pt idx="16">
                  <c:v>9.3478260869565219E-2</c:v>
                </c:pt>
                <c:pt idx="17">
                  <c:v>9.3478260869565219E-2</c:v>
                </c:pt>
                <c:pt idx="18">
                  <c:v>9.3478260869565219E-2</c:v>
                </c:pt>
                <c:pt idx="19">
                  <c:v>9.5652173913043481E-2</c:v>
                </c:pt>
                <c:pt idx="20">
                  <c:v>9.7826086956521743E-2</c:v>
                </c:pt>
                <c:pt idx="21">
                  <c:v>9.7826086956521743E-2</c:v>
                </c:pt>
                <c:pt idx="22">
                  <c:v>0.1</c:v>
                </c:pt>
                <c:pt idx="23">
                  <c:v>0.10434782608695652</c:v>
                </c:pt>
                <c:pt idx="24">
                  <c:v>0.10652173913043478</c:v>
                </c:pt>
                <c:pt idx="25">
                  <c:v>0.1108695652173913</c:v>
                </c:pt>
                <c:pt idx="26">
                  <c:v>0.11304347826086956</c:v>
                </c:pt>
                <c:pt idx="27">
                  <c:v>0.11521739130434783</c:v>
                </c:pt>
                <c:pt idx="28">
                  <c:v>0.11739130434782609</c:v>
                </c:pt>
                <c:pt idx="29">
                  <c:v>0.1282608695652174</c:v>
                </c:pt>
                <c:pt idx="30">
                  <c:v>0.13043478260869565</c:v>
                </c:pt>
                <c:pt idx="31">
                  <c:v>0.14347826086956522</c:v>
                </c:pt>
                <c:pt idx="32">
                  <c:v>0.15652173913043479</c:v>
                </c:pt>
                <c:pt idx="33">
                  <c:v>0.16521739130434782</c:v>
                </c:pt>
                <c:pt idx="34">
                  <c:v>0.16739130434782609</c:v>
                </c:pt>
                <c:pt idx="35">
                  <c:v>0.18695652173913044</c:v>
                </c:pt>
                <c:pt idx="36">
                  <c:v>0.19347826086956521</c:v>
                </c:pt>
                <c:pt idx="37">
                  <c:v>0.2</c:v>
                </c:pt>
                <c:pt idx="38">
                  <c:v>0.21304347826086956</c:v>
                </c:pt>
                <c:pt idx="39">
                  <c:v>0.21956521739130436</c:v>
                </c:pt>
                <c:pt idx="40">
                  <c:v>0.2326086956521739</c:v>
                </c:pt>
                <c:pt idx="41">
                  <c:v>0.24565217391304348</c:v>
                </c:pt>
                <c:pt idx="42">
                  <c:v>0.25217391304347825</c:v>
                </c:pt>
                <c:pt idx="43">
                  <c:v>0.27173913043478259</c:v>
                </c:pt>
                <c:pt idx="44">
                  <c:v>0.28695652173913044</c:v>
                </c:pt>
                <c:pt idx="45">
                  <c:v>0.3</c:v>
                </c:pt>
                <c:pt idx="46">
                  <c:v>0.31086956521739129</c:v>
                </c:pt>
                <c:pt idx="47">
                  <c:v>0.31739130434782609</c:v>
                </c:pt>
                <c:pt idx="48">
                  <c:v>0.33478260869565218</c:v>
                </c:pt>
                <c:pt idx="49">
                  <c:v>0.35</c:v>
                </c:pt>
              </c:numCache>
            </c:numRef>
          </c:yVal>
          <c:smooth val="0"/>
          <c:extLst>
            <c:ext xmlns:c16="http://schemas.microsoft.com/office/drawing/2014/chart" uri="{C3380CC4-5D6E-409C-BE32-E72D297353CC}">
              <c16:uniqueId val="{00000003-688B-4C96-B1E3-55E796948CD2}"/>
            </c:ext>
          </c:extLst>
        </c:ser>
        <c:dLbls>
          <c:showLegendKey val="0"/>
          <c:showVal val="0"/>
          <c:showCatName val="0"/>
          <c:showSerName val="0"/>
          <c:showPercent val="0"/>
          <c:showBubbleSize val="0"/>
        </c:dLbls>
        <c:axId val="1845494863"/>
        <c:axId val="1742346399"/>
      </c:scatterChart>
      <c:valAx>
        <c:axId val="1845494863"/>
        <c:scaling>
          <c:orientation val="minMax"/>
          <c:max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Biharmonic Distance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42346399"/>
        <c:crosses val="autoZero"/>
        <c:crossBetween val="midCat"/>
        <c:majorUnit val="5.000000000000001E-2"/>
      </c:valAx>
      <c:valAx>
        <c:axId val="174234639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Pairs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45494863"/>
        <c:crosses val="autoZero"/>
        <c:crossBetween val="midCat"/>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v>Ours</c:v>
          </c:tx>
          <c:spPr>
            <a:ln w="38100" cap="rnd">
              <a:solidFill>
                <a:schemeClr val="accent3"/>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CDFs!$BH$2:$BH$51</c:f>
              <c:numCache>
                <c:formatCode>General</c:formatCode>
                <c:ptCount val="50"/>
                <c:pt idx="0">
                  <c:v>0</c:v>
                </c:pt>
                <c:pt idx="1">
                  <c:v>7.8260869565217397E-2</c:v>
                </c:pt>
                <c:pt idx="2">
                  <c:v>7.8260869565217397E-2</c:v>
                </c:pt>
                <c:pt idx="3">
                  <c:v>8.6956521739130432E-2</c:v>
                </c:pt>
                <c:pt idx="4">
                  <c:v>8.9130434782608695E-2</c:v>
                </c:pt>
                <c:pt idx="5">
                  <c:v>9.5652173913043481E-2</c:v>
                </c:pt>
                <c:pt idx="6">
                  <c:v>0.10652173913043478</c:v>
                </c:pt>
                <c:pt idx="7">
                  <c:v>0.14782608695652175</c:v>
                </c:pt>
                <c:pt idx="8">
                  <c:v>0.20434782608695654</c:v>
                </c:pt>
                <c:pt idx="9">
                  <c:v>0.2673913043478261</c:v>
                </c:pt>
                <c:pt idx="10">
                  <c:v>0.35869565217391303</c:v>
                </c:pt>
                <c:pt idx="11">
                  <c:v>0.50217391304347825</c:v>
                </c:pt>
                <c:pt idx="12">
                  <c:v>0.62608695652173918</c:v>
                </c:pt>
                <c:pt idx="13">
                  <c:v>0.7369565217391304</c:v>
                </c:pt>
                <c:pt idx="14">
                  <c:v>0.81086956521739129</c:v>
                </c:pt>
                <c:pt idx="15">
                  <c:v>0.86304347826086958</c:v>
                </c:pt>
                <c:pt idx="16">
                  <c:v>0.91086956521739126</c:v>
                </c:pt>
                <c:pt idx="17">
                  <c:v>0.93913043478260871</c:v>
                </c:pt>
                <c:pt idx="18">
                  <c:v>0.95</c:v>
                </c:pt>
                <c:pt idx="19">
                  <c:v>0.96086956521739131</c:v>
                </c:pt>
                <c:pt idx="20">
                  <c:v>0.9695652173913043</c:v>
                </c:pt>
                <c:pt idx="21">
                  <c:v>0.97173913043478266</c:v>
                </c:pt>
                <c:pt idx="22">
                  <c:v>0.97391304347826091</c:v>
                </c:pt>
                <c:pt idx="23">
                  <c:v>0.97826086956521741</c:v>
                </c:pt>
                <c:pt idx="24">
                  <c:v>0.9826086956521739</c:v>
                </c:pt>
                <c:pt idx="25">
                  <c:v>0.9826086956521739</c:v>
                </c:pt>
                <c:pt idx="26">
                  <c:v>0.9869565217391304</c:v>
                </c:pt>
                <c:pt idx="27">
                  <c:v>0.9869565217391304</c:v>
                </c:pt>
                <c:pt idx="28">
                  <c:v>0.9869565217391304</c:v>
                </c:pt>
                <c:pt idx="29">
                  <c:v>0.98913043478260865</c:v>
                </c:pt>
                <c:pt idx="30">
                  <c:v>0.98913043478260865</c:v>
                </c:pt>
                <c:pt idx="31">
                  <c:v>0.99130434782608701</c:v>
                </c:pt>
                <c:pt idx="32">
                  <c:v>0.99130434782608701</c:v>
                </c:pt>
                <c:pt idx="33">
                  <c:v>0.99130434782608701</c:v>
                </c:pt>
                <c:pt idx="34">
                  <c:v>0.99130434782608701</c:v>
                </c:pt>
                <c:pt idx="35">
                  <c:v>0.99130434782608701</c:v>
                </c:pt>
                <c:pt idx="36">
                  <c:v>0.99130434782608701</c:v>
                </c:pt>
                <c:pt idx="37">
                  <c:v>0.99130434782608701</c:v>
                </c:pt>
                <c:pt idx="38">
                  <c:v>0.99130434782608701</c:v>
                </c:pt>
                <c:pt idx="39">
                  <c:v>0.99130434782608701</c:v>
                </c:pt>
                <c:pt idx="40">
                  <c:v>0.99130434782608701</c:v>
                </c:pt>
                <c:pt idx="41">
                  <c:v>0.99130434782608701</c:v>
                </c:pt>
                <c:pt idx="42">
                  <c:v>0.99130434782608701</c:v>
                </c:pt>
                <c:pt idx="43">
                  <c:v>0.99130434782608701</c:v>
                </c:pt>
                <c:pt idx="44">
                  <c:v>0.99130434782608701</c:v>
                </c:pt>
                <c:pt idx="45">
                  <c:v>0.99130434782608701</c:v>
                </c:pt>
                <c:pt idx="46">
                  <c:v>0.99130434782608701</c:v>
                </c:pt>
                <c:pt idx="47">
                  <c:v>0.99130434782608701</c:v>
                </c:pt>
                <c:pt idx="48">
                  <c:v>0.99130434782608701</c:v>
                </c:pt>
                <c:pt idx="49">
                  <c:v>0.99130434782608701</c:v>
                </c:pt>
              </c:numCache>
            </c:numRef>
          </c:yVal>
          <c:smooth val="0"/>
          <c:extLst>
            <c:ext xmlns:c16="http://schemas.microsoft.com/office/drawing/2014/chart" uri="{C3380CC4-5D6E-409C-BE32-E72D297353CC}">
              <c16:uniqueId val="{00000000-021A-449B-A47D-1784F1E6AF98}"/>
            </c:ext>
          </c:extLst>
        </c:ser>
        <c:ser>
          <c:idx val="0"/>
          <c:order val="1"/>
          <c:tx>
            <c:v>BIM</c:v>
          </c:tx>
          <c:spPr>
            <a:ln w="19050" cap="rnd">
              <a:solidFill>
                <a:srgbClr val="0070C0"/>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CDFs!$BE$2:$BE$51</c:f>
              <c:numCache>
                <c:formatCode>General</c:formatCode>
                <c:ptCount val="50"/>
                <c:pt idx="0">
                  <c:v>0</c:v>
                </c:pt>
                <c:pt idx="1">
                  <c:v>2.717391304347826E-2</c:v>
                </c:pt>
                <c:pt idx="2">
                  <c:v>4.3478260869565216E-2</c:v>
                </c:pt>
                <c:pt idx="3">
                  <c:v>4.8913043478260872E-2</c:v>
                </c:pt>
                <c:pt idx="4">
                  <c:v>6.0869565217391307E-2</c:v>
                </c:pt>
                <c:pt idx="5">
                  <c:v>8.804347826086957E-2</c:v>
                </c:pt>
                <c:pt idx="6">
                  <c:v>0.12065217391304348</c:v>
                </c:pt>
                <c:pt idx="7">
                  <c:v>0.16195652173913044</c:v>
                </c:pt>
                <c:pt idx="8">
                  <c:v>0.26521739130434785</c:v>
                </c:pt>
                <c:pt idx="9">
                  <c:v>0.39673913043478259</c:v>
                </c:pt>
                <c:pt idx="10">
                  <c:v>0.50652173913043474</c:v>
                </c:pt>
                <c:pt idx="11">
                  <c:v>0.59347826086956523</c:v>
                </c:pt>
                <c:pt idx="12">
                  <c:v>0.66956521739130437</c:v>
                </c:pt>
                <c:pt idx="13">
                  <c:v>0.72717391304347823</c:v>
                </c:pt>
                <c:pt idx="14">
                  <c:v>0.75217391304347825</c:v>
                </c:pt>
                <c:pt idx="15">
                  <c:v>0.77391304347826084</c:v>
                </c:pt>
                <c:pt idx="16">
                  <c:v>0.79673913043478262</c:v>
                </c:pt>
                <c:pt idx="17">
                  <c:v>0.80869565217391304</c:v>
                </c:pt>
                <c:pt idx="18">
                  <c:v>0.82717391304347831</c:v>
                </c:pt>
                <c:pt idx="19">
                  <c:v>0.83913043478260874</c:v>
                </c:pt>
                <c:pt idx="20">
                  <c:v>0.84891304347826091</c:v>
                </c:pt>
                <c:pt idx="21">
                  <c:v>0.85652173913043483</c:v>
                </c:pt>
                <c:pt idx="22">
                  <c:v>0.86630434782608701</c:v>
                </c:pt>
                <c:pt idx="23">
                  <c:v>0.87391304347826082</c:v>
                </c:pt>
                <c:pt idx="24">
                  <c:v>0.88152173913043474</c:v>
                </c:pt>
                <c:pt idx="25">
                  <c:v>0.88913043478260867</c:v>
                </c:pt>
                <c:pt idx="26">
                  <c:v>0.8923913043478261</c:v>
                </c:pt>
                <c:pt idx="27">
                  <c:v>0.9</c:v>
                </c:pt>
                <c:pt idx="28">
                  <c:v>0.9054347826086957</c:v>
                </c:pt>
                <c:pt idx="29">
                  <c:v>0.91086956521739126</c:v>
                </c:pt>
                <c:pt idx="30">
                  <c:v>0.91304347826086951</c:v>
                </c:pt>
                <c:pt idx="31">
                  <c:v>0.91413043478260869</c:v>
                </c:pt>
                <c:pt idx="32">
                  <c:v>0.91630434782608694</c:v>
                </c:pt>
                <c:pt idx="33">
                  <c:v>0.91847826086956519</c:v>
                </c:pt>
                <c:pt idx="34">
                  <c:v>0.91956521739130437</c:v>
                </c:pt>
                <c:pt idx="35">
                  <c:v>0.92391304347826086</c:v>
                </c:pt>
                <c:pt idx="36">
                  <c:v>0.92500000000000004</c:v>
                </c:pt>
                <c:pt idx="37">
                  <c:v>0.92608695652173911</c:v>
                </c:pt>
                <c:pt idx="38">
                  <c:v>0.92608695652173911</c:v>
                </c:pt>
                <c:pt idx="39">
                  <c:v>0.92608695652173911</c:v>
                </c:pt>
                <c:pt idx="40">
                  <c:v>0.92717391304347829</c:v>
                </c:pt>
                <c:pt idx="41">
                  <c:v>0.92717391304347829</c:v>
                </c:pt>
                <c:pt idx="42">
                  <c:v>0.92934782608695654</c:v>
                </c:pt>
                <c:pt idx="43">
                  <c:v>0.93043478260869561</c:v>
                </c:pt>
                <c:pt idx="44">
                  <c:v>0.93043478260869561</c:v>
                </c:pt>
                <c:pt idx="45">
                  <c:v>0.93152173913043479</c:v>
                </c:pt>
                <c:pt idx="46">
                  <c:v>0.93152173913043479</c:v>
                </c:pt>
                <c:pt idx="47">
                  <c:v>0.93478260869565222</c:v>
                </c:pt>
                <c:pt idx="48">
                  <c:v>0.93478260869565222</c:v>
                </c:pt>
                <c:pt idx="49">
                  <c:v>0.93478260869565222</c:v>
                </c:pt>
              </c:numCache>
            </c:numRef>
          </c:yVal>
          <c:smooth val="0"/>
          <c:extLst>
            <c:ext xmlns:c16="http://schemas.microsoft.com/office/drawing/2014/chart" uri="{C3380CC4-5D6E-409C-BE32-E72D297353CC}">
              <c16:uniqueId val="{00000001-021A-449B-A47D-1784F1E6AF98}"/>
            </c:ext>
          </c:extLst>
        </c:ser>
        <c:ser>
          <c:idx val="1"/>
          <c:order val="2"/>
          <c:tx>
            <c:v>MR + Authalic</c:v>
          </c:tx>
          <c:spPr>
            <a:ln w="19050" cap="rnd">
              <a:solidFill>
                <a:srgbClr val="FFC000"/>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CDFs!$BG$2:$BG$51</c:f>
              <c:numCache>
                <c:formatCode>General</c:formatCode>
                <c:ptCount val="50"/>
                <c:pt idx="0">
                  <c:v>0</c:v>
                </c:pt>
                <c:pt idx="1">
                  <c:v>0</c:v>
                </c:pt>
                <c:pt idx="2">
                  <c:v>1.0869565217391304E-3</c:v>
                </c:pt>
                <c:pt idx="3">
                  <c:v>1.7391304347826087E-2</c:v>
                </c:pt>
                <c:pt idx="4">
                  <c:v>5.434782608695652E-2</c:v>
                </c:pt>
                <c:pt idx="5">
                  <c:v>6.8478260869565211E-2</c:v>
                </c:pt>
                <c:pt idx="6">
                  <c:v>8.1521739130434784E-2</c:v>
                </c:pt>
                <c:pt idx="7">
                  <c:v>8.2608695652173908E-2</c:v>
                </c:pt>
                <c:pt idx="8">
                  <c:v>8.5869565217391308E-2</c:v>
                </c:pt>
                <c:pt idx="9">
                  <c:v>8.5869565217391308E-2</c:v>
                </c:pt>
                <c:pt idx="10">
                  <c:v>8.5869565217391308E-2</c:v>
                </c:pt>
                <c:pt idx="11">
                  <c:v>8.9130434782608695E-2</c:v>
                </c:pt>
                <c:pt idx="12">
                  <c:v>8.9130434782608695E-2</c:v>
                </c:pt>
                <c:pt idx="13">
                  <c:v>8.9130434782608695E-2</c:v>
                </c:pt>
                <c:pt idx="14">
                  <c:v>8.9130434782608695E-2</c:v>
                </c:pt>
                <c:pt idx="15">
                  <c:v>9.3478260869565219E-2</c:v>
                </c:pt>
                <c:pt idx="16">
                  <c:v>9.5652173913043481E-2</c:v>
                </c:pt>
                <c:pt idx="17">
                  <c:v>9.5652173913043481E-2</c:v>
                </c:pt>
                <c:pt idx="18">
                  <c:v>9.5652173913043481E-2</c:v>
                </c:pt>
                <c:pt idx="19">
                  <c:v>9.7826086956521743E-2</c:v>
                </c:pt>
                <c:pt idx="20">
                  <c:v>0.1</c:v>
                </c:pt>
                <c:pt idx="21">
                  <c:v>0.10869565217391304</c:v>
                </c:pt>
                <c:pt idx="22">
                  <c:v>0.10869565217391304</c:v>
                </c:pt>
                <c:pt idx="23">
                  <c:v>0.11521739130434783</c:v>
                </c:pt>
                <c:pt idx="24">
                  <c:v>0.12173913043478261</c:v>
                </c:pt>
                <c:pt idx="25">
                  <c:v>0.13043478260869565</c:v>
                </c:pt>
                <c:pt idx="26">
                  <c:v>0.1391304347826087</c:v>
                </c:pt>
                <c:pt idx="27">
                  <c:v>0.15</c:v>
                </c:pt>
                <c:pt idx="28">
                  <c:v>0.16086956521739129</c:v>
                </c:pt>
                <c:pt idx="29">
                  <c:v>0.16739130434782609</c:v>
                </c:pt>
                <c:pt idx="30">
                  <c:v>0.17391304347826086</c:v>
                </c:pt>
                <c:pt idx="31">
                  <c:v>0.18695652173913044</c:v>
                </c:pt>
                <c:pt idx="32">
                  <c:v>0.20869565217391303</c:v>
                </c:pt>
                <c:pt idx="33">
                  <c:v>0.21956521739130436</c:v>
                </c:pt>
                <c:pt idx="34">
                  <c:v>0.23478260869565218</c:v>
                </c:pt>
                <c:pt idx="35">
                  <c:v>0.2391304347826087</c:v>
                </c:pt>
                <c:pt idx="36">
                  <c:v>0.24565217391304348</c:v>
                </c:pt>
                <c:pt idx="37">
                  <c:v>0.2608695652173913</c:v>
                </c:pt>
                <c:pt idx="38">
                  <c:v>0.27391304347826084</c:v>
                </c:pt>
                <c:pt idx="39">
                  <c:v>0.28043478260869564</c:v>
                </c:pt>
                <c:pt idx="40">
                  <c:v>0.29565217391304349</c:v>
                </c:pt>
                <c:pt idx="41">
                  <c:v>0.32608695652173914</c:v>
                </c:pt>
                <c:pt idx="42">
                  <c:v>0.34347826086956523</c:v>
                </c:pt>
                <c:pt idx="43">
                  <c:v>0.36521739130434783</c:v>
                </c:pt>
                <c:pt idx="44">
                  <c:v>0.38043478260869568</c:v>
                </c:pt>
                <c:pt idx="45">
                  <c:v>0.40434782608695652</c:v>
                </c:pt>
                <c:pt idx="46">
                  <c:v>0.42826086956521742</c:v>
                </c:pt>
                <c:pt idx="47">
                  <c:v>0.44565217391304346</c:v>
                </c:pt>
                <c:pt idx="48">
                  <c:v>0.46956521739130436</c:v>
                </c:pt>
                <c:pt idx="49">
                  <c:v>0.50217391304347825</c:v>
                </c:pt>
              </c:numCache>
            </c:numRef>
          </c:yVal>
          <c:smooth val="0"/>
          <c:extLst>
            <c:ext xmlns:c16="http://schemas.microsoft.com/office/drawing/2014/chart" uri="{C3380CC4-5D6E-409C-BE32-E72D297353CC}">
              <c16:uniqueId val="{00000002-021A-449B-A47D-1784F1E6AF98}"/>
            </c:ext>
          </c:extLst>
        </c:ser>
        <c:ser>
          <c:idx val="3"/>
          <c:order val="3"/>
          <c:tx>
            <c:strRef>
              <c:f>CDFs!$BF$1</c:f>
              <c:strCache>
                <c:ptCount val="1"/>
                <c:pt idx="0">
                  <c:v>MR</c:v>
                </c:pt>
              </c:strCache>
            </c:strRef>
          </c:tx>
          <c:spPr>
            <a:ln w="19050" cap="rnd">
              <a:solidFill>
                <a:srgbClr val="FFFF00"/>
              </a:solidFill>
              <a:round/>
            </a:ln>
            <a:effectLst/>
          </c:spPr>
          <c:marker>
            <c:symbol val="none"/>
          </c:marker>
          <c:xVal>
            <c:numRef>
              <c:f>CDFs!$J$2:$J$51</c:f>
              <c:numCache>
                <c:formatCode>General</c:formatCode>
                <c:ptCount val="50"/>
                <c:pt idx="0">
                  <c:v>2E-3</c:v>
                </c:pt>
                <c:pt idx="1">
                  <c:v>4.0000000000000001E-3</c:v>
                </c:pt>
                <c:pt idx="2">
                  <c:v>6.0000000000000001E-3</c:v>
                </c:pt>
                <c:pt idx="3">
                  <c:v>8.0000000000000002E-3</c:v>
                </c:pt>
                <c:pt idx="4">
                  <c:v>0.01</c:v>
                </c:pt>
                <c:pt idx="5">
                  <c:v>1.2E-2</c:v>
                </c:pt>
                <c:pt idx="6">
                  <c:v>1.4E-2</c:v>
                </c:pt>
                <c:pt idx="7">
                  <c:v>1.6E-2</c:v>
                </c:pt>
                <c:pt idx="8">
                  <c:v>1.8000000000000002E-2</c:v>
                </c:pt>
                <c:pt idx="9">
                  <c:v>2.0000000000000004E-2</c:v>
                </c:pt>
                <c:pt idx="10">
                  <c:v>2.2000000000000006E-2</c:v>
                </c:pt>
                <c:pt idx="11">
                  <c:v>2.4000000000000007E-2</c:v>
                </c:pt>
                <c:pt idx="12">
                  <c:v>2.6000000000000009E-2</c:v>
                </c:pt>
                <c:pt idx="13">
                  <c:v>2.8000000000000011E-2</c:v>
                </c:pt>
                <c:pt idx="14">
                  <c:v>3.0000000000000013E-2</c:v>
                </c:pt>
                <c:pt idx="15">
                  <c:v>3.2000000000000015E-2</c:v>
                </c:pt>
                <c:pt idx="16">
                  <c:v>3.4000000000000016E-2</c:v>
                </c:pt>
                <c:pt idx="17">
                  <c:v>3.6000000000000018E-2</c:v>
                </c:pt>
                <c:pt idx="18">
                  <c:v>3.800000000000002E-2</c:v>
                </c:pt>
                <c:pt idx="19">
                  <c:v>4.0000000000000022E-2</c:v>
                </c:pt>
                <c:pt idx="20">
                  <c:v>4.2000000000000023E-2</c:v>
                </c:pt>
                <c:pt idx="21">
                  <c:v>4.4000000000000025E-2</c:v>
                </c:pt>
                <c:pt idx="22">
                  <c:v>4.6000000000000027E-2</c:v>
                </c:pt>
                <c:pt idx="23">
                  <c:v>4.8000000000000029E-2</c:v>
                </c:pt>
                <c:pt idx="24">
                  <c:v>5.0000000000000031E-2</c:v>
                </c:pt>
                <c:pt idx="25">
                  <c:v>5.2000000000000032E-2</c:v>
                </c:pt>
                <c:pt idx="26">
                  <c:v>5.4000000000000034E-2</c:v>
                </c:pt>
                <c:pt idx="27">
                  <c:v>5.6000000000000036E-2</c:v>
                </c:pt>
                <c:pt idx="28">
                  <c:v>5.8000000000000038E-2</c:v>
                </c:pt>
                <c:pt idx="29">
                  <c:v>6.0000000000000039E-2</c:v>
                </c:pt>
                <c:pt idx="30">
                  <c:v>6.2000000000000041E-2</c:v>
                </c:pt>
                <c:pt idx="31">
                  <c:v>6.4000000000000043E-2</c:v>
                </c:pt>
                <c:pt idx="32">
                  <c:v>6.6000000000000045E-2</c:v>
                </c:pt>
                <c:pt idx="33">
                  <c:v>6.8000000000000047E-2</c:v>
                </c:pt>
                <c:pt idx="34">
                  <c:v>7.0000000000000048E-2</c:v>
                </c:pt>
                <c:pt idx="35">
                  <c:v>7.200000000000005E-2</c:v>
                </c:pt>
                <c:pt idx="36">
                  <c:v>7.4000000000000052E-2</c:v>
                </c:pt>
                <c:pt idx="37">
                  <c:v>7.6000000000000054E-2</c:v>
                </c:pt>
                <c:pt idx="38">
                  <c:v>7.8000000000000055E-2</c:v>
                </c:pt>
                <c:pt idx="39">
                  <c:v>8.0000000000000057E-2</c:v>
                </c:pt>
                <c:pt idx="40">
                  <c:v>8.2000000000000059E-2</c:v>
                </c:pt>
                <c:pt idx="41">
                  <c:v>8.4000000000000061E-2</c:v>
                </c:pt>
                <c:pt idx="42">
                  <c:v>8.6000000000000063E-2</c:v>
                </c:pt>
                <c:pt idx="43">
                  <c:v>8.8000000000000064E-2</c:v>
                </c:pt>
                <c:pt idx="44">
                  <c:v>9.0000000000000066E-2</c:v>
                </c:pt>
                <c:pt idx="45">
                  <c:v>9.2000000000000068E-2</c:v>
                </c:pt>
                <c:pt idx="46">
                  <c:v>9.400000000000007E-2</c:v>
                </c:pt>
                <c:pt idx="47">
                  <c:v>9.6000000000000071E-2</c:v>
                </c:pt>
                <c:pt idx="48">
                  <c:v>9.8000000000000073E-2</c:v>
                </c:pt>
                <c:pt idx="49">
                  <c:v>0.10000000000000007</c:v>
                </c:pt>
              </c:numCache>
            </c:numRef>
          </c:xVal>
          <c:yVal>
            <c:numRef>
              <c:f>CDFs!$BF$2:$BF$51</c:f>
              <c:numCache>
                <c:formatCode>General</c:formatCode>
                <c:ptCount val="50"/>
                <c:pt idx="0">
                  <c:v>0</c:v>
                </c:pt>
                <c:pt idx="1">
                  <c:v>0</c:v>
                </c:pt>
                <c:pt idx="2">
                  <c:v>5.6521739130434782E-2</c:v>
                </c:pt>
                <c:pt idx="3">
                  <c:v>7.4999999999999997E-2</c:v>
                </c:pt>
                <c:pt idx="4">
                  <c:v>7.9347826086956522E-2</c:v>
                </c:pt>
                <c:pt idx="5">
                  <c:v>8.6956521739130432E-2</c:v>
                </c:pt>
                <c:pt idx="6">
                  <c:v>8.6956521739130432E-2</c:v>
                </c:pt>
                <c:pt idx="7">
                  <c:v>8.6956521739130432E-2</c:v>
                </c:pt>
                <c:pt idx="8">
                  <c:v>8.6956521739130432E-2</c:v>
                </c:pt>
                <c:pt idx="9">
                  <c:v>8.9130434782608695E-2</c:v>
                </c:pt>
                <c:pt idx="10">
                  <c:v>8.9130434782608695E-2</c:v>
                </c:pt>
                <c:pt idx="11">
                  <c:v>8.9130434782608695E-2</c:v>
                </c:pt>
                <c:pt idx="12">
                  <c:v>8.9130434782608695E-2</c:v>
                </c:pt>
                <c:pt idx="13">
                  <c:v>8.9130434782608695E-2</c:v>
                </c:pt>
                <c:pt idx="14">
                  <c:v>8.9130434782608695E-2</c:v>
                </c:pt>
                <c:pt idx="15">
                  <c:v>8.9130434782608695E-2</c:v>
                </c:pt>
                <c:pt idx="16">
                  <c:v>9.3478260869565219E-2</c:v>
                </c:pt>
                <c:pt idx="17">
                  <c:v>9.3478260869565219E-2</c:v>
                </c:pt>
                <c:pt idx="18">
                  <c:v>9.3478260869565219E-2</c:v>
                </c:pt>
                <c:pt idx="19">
                  <c:v>9.5652173913043481E-2</c:v>
                </c:pt>
                <c:pt idx="20">
                  <c:v>9.7826086956521743E-2</c:v>
                </c:pt>
                <c:pt idx="21">
                  <c:v>9.7826086956521743E-2</c:v>
                </c:pt>
                <c:pt idx="22">
                  <c:v>0.1</c:v>
                </c:pt>
                <c:pt idx="23">
                  <c:v>0.10434782608695652</c:v>
                </c:pt>
                <c:pt idx="24">
                  <c:v>0.10652173913043478</c:v>
                </c:pt>
                <c:pt idx="25">
                  <c:v>0.1108695652173913</c:v>
                </c:pt>
                <c:pt idx="26">
                  <c:v>0.11304347826086956</c:v>
                </c:pt>
                <c:pt idx="27">
                  <c:v>0.11521739130434783</c:v>
                </c:pt>
                <c:pt idx="28">
                  <c:v>0.11739130434782609</c:v>
                </c:pt>
                <c:pt idx="29">
                  <c:v>0.1282608695652174</c:v>
                </c:pt>
                <c:pt idx="30">
                  <c:v>0.13043478260869565</c:v>
                </c:pt>
                <c:pt idx="31">
                  <c:v>0.14347826086956522</c:v>
                </c:pt>
                <c:pt idx="32">
                  <c:v>0.15652173913043479</c:v>
                </c:pt>
                <c:pt idx="33">
                  <c:v>0.16521739130434782</c:v>
                </c:pt>
                <c:pt idx="34">
                  <c:v>0.16739130434782609</c:v>
                </c:pt>
                <c:pt idx="35">
                  <c:v>0.18695652173913044</c:v>
                </c:pt>
                <c:pt idx="36">
                  <c:v>0.19347826086956521</c:v>
                </c:pt>
                <c:pt idx="37">
                  <c:v>0.2</c:v>
                </c:pt>
                <c:pt idx="38">
                  <c:v>0.21304347826086956</c:v>
                </c:pt>
                <c:pt idx="39">
                  <c:v>0.21956521739130436</c:v>
                </c:pt>
                <c:pt idx="40">
                  <c:v>0.2326086956521739</c:v>
                </c:pt>
                <c:pt idx="41">
                  <c:v>0.24565217391304348</c:v>
                </c:pt>
                <c:pt idx="42">
                  <c:v>0.25217391304347825</c:v>
                </c:pt>
                <c:pt idx="43">
                  <c:v>0.27173913043478259</c:v>
                </c:pt>
                <c:pt idx="44">
                  <c:v>0.28695652173913044</c:v>
                </c:pt>
                <c:pt idx="45">
                  <c:v>0.3</c:v>
                </c:pt>
                <c:pt idx="46">
                  <c:v>0.31086956521739129</c:v>
                </c:pt>
                <c:pt idx="47">
                  <c:v>0.31739130434782609</c:v>
                </c:pt>
                <c:pt idx="48">
                  <c:v>0.33478260869565218</c:v>
                </c:pt>
                <c:pt idx="49">
                  <c:v>0.35</c:v>
                </c:pt>
              </c:numCache>
            </c:numRef>
          </c:yVal>
          <c:smooth val="0"/>
          <c:extLst>
            <c:ext xmlns:c16="http://schemas.microsoft.com/office/drawing/2014/chart" uri="{C3380CC4-5D6E-409C-BE32-E72D297353CC}">
              <c16:uniqueId val="{00000003-021A-449B-A47D-1784F1E6AF98}"/>
            </c:ext>
          </c:extLst>
        </c:ser>
        <c:dLbls>
          <c:showLegendKey val="0"/>
          <c:showVal val="0"/>
          <c:showCatName val="0"/>
          <c:showSerName val="0"/>
          <c:showPercent val="0"/>
          <c:showBubbleSize val="0"/>
        </c:dLbls>
        <c:axId val="1845494863"/>
        <c:axId val="1742346399"/>
      </c:scatterChart>
      <c:valAx>
        <c:axId val="1845494863"/>
        <c:scaling>
          <c:orientation val="minMax"/>
          <c:max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Biharmonic Distance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42346399"/>
        <c:crosses val="autoZero"/>
        <c:crossBetween val="midCat"/>
        <c:majorUnit val="5.000000000000001E-2"/>
      </c:valAx>
      <c:valAx>
        <c:axId val="174234639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Pairs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45494863"/>
        <c:crosses val="autoZero"/>
        <c:crossBetween val="midCat"/>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Running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2"/>
          <c:tx>
            <c:v>BIM Average</c:v>
          </c:tx>
          <c:spPr>
            <a:solidFill>
              <a:srgbClr val="0070C0"/>
            </a:solidFill>
            <a:ln>
              <a:noFill/>
            </a:ln>
            <a:effectLst/>
          </c:spPr>
          <c:invertIfNegative val="0"/>
          <c:cat>
            <c:strRef>
              <c:f>Sheet1!$C$3:$C$11</c:f>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f>Sheet1!$O$3:$O$11</c:f>
              <c:numCache>
                <c:formatCode>General</c:formatCode>
                <c:ptCount val="9"/>
                <c:pt idx="0">
                  <c:v>183.98733333333334</c:v>
                </c:pt>
                <c:pt idx="1">
                  <c:v>1128.8374666666666</c:v>
                </c:pt>
                <c:pt idx="2">
                  <c:v>310.87603571428571</c:v>
                </c:pt>
                <c:pt idx="3">
                  <c:v>882.77541666666684</c:v>
                </c:pt>
                <c:pt idx="4">
                  <c:v>93.746833333333328</c:v>
                </c:pt>
                <c:pt idx="5">
                  <c:v>293.50056363636372</c:v>
                </c:pt>
                <c:pt idx="6">
                  <c:v>130.42256060606064</c:v>
                </c:pt>
                <c:pt idx="7">
                  <c:v>148.17614285714282</c:v>
                </c:pt>
                <c:pt idx="8">
                  <c:v>133.37635789473697</c:v>
                </c:pt>
              </c:numCache>
            </c:numRef>
          </c:val>
          <c:extLst>
            <c:ext xmlns:c16="http://schemas.microsoft.com/office/drawing/2014/chart" uri="{C3380CC4-5D6E-409C-BE32-E72D297353CC}">
              <c16:uniqueId val="{00000000-8FBA-459F-8B38-6E1485D5822D}"/>
            </c:ext>
          </c:extLst>
        </c:ser>
        <c:ser>
          <c:idx val="2"/>
          <c:order val="3"/>
          <c:tx>
            <c:v>Our Average</c:v>
          </c:tx>
          <c:spPr>
            <a:solidFill>
              <a:schemeClr val="accent3"/>
            </a:solidFill>
            <a:ln>
              <a:noFill/>
            </a:ln>
            <a:effectLst/>
          </c:spPr>
          <c:invertIfNegative val="0"/>
          <c:cat>
            <c:strRef>
              <c:f>Sheet1!$C$3:$C$11</c:f>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f>Sheet1!$N$3:$N$11</c:f>
              <c:numCache>
                <c:formatCode>General</c:formatCode>
                <c:ptCount val="9"/>
                <c:pt idx="0">
                  <c:v>24.105</c:v>
                </c:pt>
                <c:pt idx="1">
                  <c:v>21.056000000000001</c:v>
                </c:pt>
                <c:pt idx="2">
                  <c:v>22.698928571428571</c:v>
                </c:pt>
                <c:pt idx="3">
                  <c:v>23.531600000000001</c:v>
                </c:pt>
                <c:pt idx="4">
                  <c:v>42.211666666666666</c:v>
                </c:pt>
                <c:pt idx="5">
                  <c:v>37.594999999999999</c:v>
                </c:pt>
                <c:pt idx="6">
                  <c:v>30.90454545454546</c:v>
                </c:pt>
                <c:pt idx="7">
                  <c:v>48.163333333333334</c:v>
                </c:pt>
                <c:pt idx="8">
                  <c:v>25.624736842105261</c:v>
                </c:pt>
              </c:numCache>
            </c:numRef>
          </c:val>
          <c:extLst>
            <c:ext xmlns:c16="http://schemas.microsoft.com/office/drawing/2014/chart" uri="{C3380CC4-5D6E-409C-BE32-E72D297353CC}">
              <c16:uniqueId val="{00000001-8FBA-459F-8B38-6E1485D5822D}"/>
            </c:ext>
          </c:extLst>
        </c:ser>
        <c:dLbls>
          <c:showLegendKey val="0"/>
          <c:showVal val="0"/>
          <c:showCatName val="0"/>
          <c:showSerName val="0"/>
          <c:showPercent val="0"/>
          <c:showBubbleSize val="0"/>
        </c:dLbls>
        <c:gapWidth val="219"/>
        <c:overlap val="-27"/>
        <c:axId val="1326032048"/>
        <c:axId val="1265217424"/>
        <c:extLst>
          <c:ext xmlns:c15="http://schemas.microsoft.com/office/drawing/2012/chart" uri="{02D57815-91ED-43cb-92C2-25804820EDAC}">
            <c15:filteredBarSeries>
              <c15:ser>
                <c:idx val="0"/>
                <c:order val="0"/>
                <c:tx>
                  <c:v>Per Shape</c:v>
                </c:tx>
                <c:spPr>
                  <a:solidFill>
                    <a:schemeClr val="accent1"/>
                  </a:solidFill>
                  <a:ln>
                    <a:noFill/>
                  </a:ln>
                  <a:effectLst/>
                </c:spPr>
                <c:invertIfNegative val="0"/>
                <c:cat>
                  <c:strRef>
                    <c:extLst>
                      <c:ext uri="{02D57815-91ED-43cb-92C2-25804820EDAC}">
                        <c15:formulaRef>
                          <c15:sqref>Sheet1!$C$3:$C$11</c15:sqref>
                        </c15:formulaRef>
                      </c:ext>
                    </c:extLst>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extLst>
                      <c:ext uri="{02D57815-91ED-43cb-92C2-25804820EDAC}">
                        <c15:formulaRef>
                          <c15:sqref>Sheet1!$I$3:$I$11</c15:sqref>
                        </c15:formulaRef>
                      </c:ext>
                    </c:extLst>
                    <c:numCache>
                      <c:formatCode>0.00</c:formatCode>
                      <c:ptCount val="9"/>
                      <c:pt idx="0">
                        <c:v>18.742999999999999</c:v>
                      </c:pt>
                      <c:pt idx="1">
                        <c:v>37.980499999999999</c:v>
                      </c:pt>
                      <c:pt idx="2">
                        <c:v>42.952500000000001</c:v>
                      </c:pt>
                      <c:pt idx="3">
                        <c:v>54.981499999999997</c:v>
                      </c:pt>
                      <c:pt idx="4">
                        <c:v>52.017499999999998</c:v>
                      </c:pt>
                      <c:pt idx="5">
                        <c:v>62.663499999999999</c:v>
                      </c:pt>
                      <c:pt idx="6">
                        <c:v>92.055999999999997</c:v>
                      </c:pt>
                      <c:pt idx="7">
                        <c:v>105.93</c:v>
                      </c:pt>
                      <c:pt idx="8">
                        <c:v>102.913</c:v>
                      </c:pt>
                    </c:numCache>
                  </c:numRef>
                </c:val>
                <c:extLst>
                  <c:ext xmlns:c16="http://schemas.microsoft.com/office/drawing/2014/chart" uri="{C3380CC4-5D6E-409C-BE32-E72D297353CC}">
                    <c16:uniqueId val="{00000002-8FBA-459F-8B38-6E1485D5822D}"/>
                  </c:ext>
                </c:extLst>
              </c15:ser>
            </c15:filteredBarSeries>
            <c15:filteredBarSeries>
              <c15:ser>
                <c:idx val="1"/>
                <c:order val="1"/>
                <c:tx>
                  <c:v>Per Pair</c:v>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Sheet1!$C$3:$C$11</c15:sqref>
                        </c15:formulaRef>
                      </c:ext>
                    </c:extLst>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extLst xmlns:c15="http://schemas.microsoft.com/office/drawing/2012/chart">
                      <c:ext xmlns:c15="http://schemas.microsoft.com/office/drawing/2012/chart" uri="{02D57815-91ED-43cb-92C2-25804820EDAC}">
                        <c15:formulaRef>
                          <c15:sqref>Sheet1!$L$3:$L$11</c15:sqref>
                        </c15:formulaRef>
                      </c:ext>
                    </c:extLst>
                    <c:numCache>
                      <c:formatCode>0.00</c:formatCode>
                      <c:ptCount val="9"/>
                      <c:pt idx="0">
                        <c:v>6.01</c:v>
                      </c:pt>
                      <c:pt idx="1">
                        <c:v>6.69</c:v>
                      </c:pt>
                      <c:pt idx="2">
                        <c:v>6.6999999999999993</c:v>
                      </c:pt>
                      <c:pt idx="3">
                        <c:v>7.2050000000000001</c:v>
                      </c:pt>
                      <c:pt idx="4">
                        <c:v>6.72</c:v>
                      </c:pt>
                      <c:pt idx="5">
                        <c:v>6.92</c:v>
                      </c:pt>
                      <c:pt idx="6">
                        <c:v>8.125</c:v>
                      </c:pt>
                      <c:pt idx="7">
                        <c:v>8.27</c:v>
                      </c:pt>
                      <c:pt idx="8">
                        <c:v>8.2850000000000001</c:v>
                      </c:pt>
                    </c:numCache>
                  </c:numRef>
                </c:val>
                <c:extLst xmlns:c15="http://schemas.microsoft.com/office/drawing/2012/chart">
                  <c:ext xmlns:c16="http://schemas.microsoft.com/office/drawing/2014/chart" uri="{C3380CC4-5D6E-409C-BE32-E72D297353CC}">
                    <c16:uniqueId val="{00000003-8FBA-459F-8B38-6E1485D5822D}"/>
                  </c:ext>
                </c:extLst>
              </c15:ser>
            </c15:filteredBarSeries>
          </c:ext>
        </c:extLst>
      </c:barChart>
      <c:catAx>
        <c:axId val="132603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5217424"/>
        <c:crosses val="autoZero"/>
        <c:auto val="1"/>
        <c:lblAlgn val="ctr"/>
        <c:lblOffset val="100"/>
        <c:noMultiLvlLbl val="0"/>
      </c:catAx>
      <c:valAx>
        <c:axId val="1265217424"/>
        <c:scaling>
          <c:logBase val="10"/>
          <c:orientation val="minMax"/>
          <c:max val="1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6032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Time Performance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Per Shape</c:v>
          </c:tx>
          <c:spPr>
            <a:solidFill>
              <a:srgbClr val="FFC000"/>
            </a:solidFill>
            <a:ln>
              <a:noFill/>
            </a:ln>
            <a:effectLst/>
          </c:spPr>
          <c:invertIfNegative val="0"/>
          <c:cat>
            <c:strRef>
              <c:f>Sheet1!$C$3:$C$11</c:f>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f>Sheet1!$I$3:$I$11</c:f>
              <c:numCache>
                <c:formatCode>0.00</c:formatCode>
                <c:ptCount val="9"/>
                <c:pt idx="0">
                  <c:v>18.742999999999999</c:v>
                </c:pt>
                <c:pt idx="1">
                  <c:v>37.980499999999999</c:v>
                </c:pt>
                <c:pt idx="2">
                  <c:v>42.952500000000001</c:v>
                </c:pt>
                <c:pt idx="3">
                  <c:v>54.981499999999997</c:v>
                </c:pt>
                <c:pt idx="4">
                  <c:v>52.017499999999998</c:v>
                </c:pt>
                <c:pt idx="5">
                  <c:v>62.663499999999999</c:v>
                </c:pt>
                <c:pt idx="6">
                  <c:v>92.055999999999997</c:v>
                </c:pt>
                <c:pt idx="7">
                  <c:v>105.93</c:v>
                </c:pt>
                <c:pt idx="8">
                  <c:v>102.913</c:v>
                </c:pt>
              </c:numCache>
            </c:numRef>
          </c:val>
          <c:extLst>
            <c:ext xmlns:c16="http://schemas.microsoft.com/office/drawing/2014/chart" uri="{C3380CC4-5D6E-409C-BE32-E72D297353CC}">
              <c16:uniqueId val="{00000000-3752-4B6B-B974-9ECE697A688E}"/>
            </c:ext>
          </c:extLst>
        </c:ser>
        <c:ser>
          <c:idx val="1"/>
          <c:order val="1"/>
          <c:tx>
            <c:v>Per Pair</c:v>
          </c:tx>
          <c:spPr>
            <a:solidFill>
              <a:srgbClr val="00B050"/>
            </a:solidFill>
            <a:ln>
              <a:noFill/>
            </a:ln>
            <a:effectLst/>
          </c:spPr>
          <c:invertIfNegative val="0"/>
          <c:cat>
            <c:strRef>
              <c:f>Sheet1!$C$3:$C$11</c:f>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f>Sheet1!$L$3:$L$11</c:f>
              <c:numCache>
                <c:formatCode>0.00</c:formatCode>
                <c:ptCount val="9"/>
                <c:pt idx="0">
                  <c:v>6.01</c:v>
                </c:pt>
                <c:pt idx="1">
                  <c:v>6.69</c:v>
                </c:pt>
                <c:pt idx="2">
                  <c:v>6.6999999999999993</c:v>
                </c:pt>
                <c:pt idx="3">
                  <c:v>7.2050000000000001</c:v>
                </c:pt>
                <c:pt idx="4">
                  <c:v>6.72</c:v>
                </c:pt>
                <c:pt idx="5">
                  <c:v>6.92</c:v>
                </c:pt>
                <c:pt idx="6">
                  <c:v>8.125</c:v>
                </c:pt>
                <c:pt idx="7">
                  <c:v>8.27</c:v>
                </c:pt>
                <c:pt idx="8">
                  <c:v>8.2850000000000001</c:v>
                </c:pt>
              </c:numCache>
            </c:numRef>
          </c:val>
          <c:extLst>
            <c:ext xmlns:c16="http://schemas.microsoft.com/office/drawing/2014/chart" uri="{C3380CC4-5D6E-409C-BE32-E72D297353CC}">
              <c16:uniqueId val="{00000001-3752-4B6B-B974-9ECE697A688E}"/>
            </c:ext>
          </c:extLst>
        </c:ser>
        <c:dLbls>
          <c:showLegendKey val="0"/>
          <c:showVal val="0"/>
          <c:showCatName val="0"/>
          <c:showSerName val="0"/>
          <c:showPercent val="0"/>
          <c:showBubbleSize val="0"/>
        </c:dLbls>
        <c:gapWidth val="219"/>
        <c:overlap val="-27"/>
        <c:axId val="1326032048"/>
        <c:axId val="1265217424"/>
        <c:extLst>
          <c:ext xmlns:c15="http://schemas.microsoft.com/office/drawing/2012/chart" uri="{02D57815-91ED-43cb-92C2-25804820EDAC}">
            <c15:filteredBarSeries>
              <c15:ser>
                <c:idx val="2"/>
                <c:order val="2"/>
                <c:tx>
                  <c:v>Our Average</c:v>
                </c:tx>
                <c:spPr>
                  <a:solidFill>
                    <a:schemeClr val="accent3"/>
                  </a:solidFill>
                  <a:ln>
                    <a:noFill/>
                  </a:ln>
                  <a:effectLst/>
                </c:spPr>
                <c:invertIfNegative val="0"/>
                <c:cat>
                  <c:strRef>
                    <c:extLst>
                      <c:ext uri="{02D57815-91ED-43cb-92C2-25804820EDAC}">
                        <c15:formulaRef>
                          <c15:sqref>Sheet1!$C$3:$C$11</c15:sqref>
                        </c15:formulaRef>
                      </c:ext>
                    </c:extLst>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extLst>
                      <c:ext uri="{02D57815-91ED-43cb-92C2-25804820EDAC}">
                        <c15:formulaRef>
                          <c15:sqref>Sheet1!$N$3:$N$11</c15:sqref>
                        </c15:formulaRef>
                      </c:ext>
                    </c:extLst>
                    <c:numCache>
                      <c:formatCode>General</c:formatCode>
                      <c:ptCount val="9"/>
                      <c:pt idx="0">
                        <c:v>24.105</c:v>
                      </c:pt>
                      <c:pt idx="1">
                        <c:v>21.056000000000001</c:v>
                      </c:pt>
                      <c:pt idx="2">
                        <c:v>22.698928571428571</c:v>
                      </c:pt>
                      <c:pt idx="3">
                        <c:v>23.531600000000001</c:v>
                      </c:pt>
                      <c:pt idx="4">
                        <c:v>42.211666666666666</c:v>
                      </c:pt>
                      <c:pt idx="5">
                        <c:v>37.594999999999999</c:v>
                      </c:pt>
                      <c:pt idx="6">
                        <c:v>30.90454545454546</c:v>
                      </c:pt>
                      <c:pt idx="7">
                        <c:v>48.163333333333334</c:v>
                      </c:pt>
                      <c:pt idx="8">
                        <c:v>25.624736842105261</c:v>
                      </c:pt>
                    </c:numCache>
                  </c:numRef>
                </c:val>
                <c:extLst>
                  <c:ext xmlns:c16="http://schemas.microsoft.com/office/drawing/2014/chart" uri="{C3380CC4-5D6E-409C-BE32-E72D297353CC}">
                    <c16:uniqueId val="{00000002-3752-4B6B-B974-9ECE697A688E}"/>
                  </c:ext>
                </c:extLst>
              </c15:ser>
            </c15:filteredBarSeries>
            <c15:filteredBarSeries>
              <c15:ser>
                <c:idx val="3"/>
                <c:order val="3"/>
                <c:tx>
                  <c:v>BIM Average</c:v>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Sheet1!$C$3:$C$11</c15:sqref>
                        </c15:formulaRef>
                      </c:ext>
                    </c:extLst>
                    <c:strCache>
                      <c:ptCount val="9"/>
                      <c:pt idx="0">
                        <c:v>Wolf (4k)</c:v>
                      </c:pt>
                      <c:pt idx="1">
                        <c:v>Centaur (16k)</c:v>
                      </c:pt>
                      <c:pt idx="2">
                        <c:v>Horse (19k)</c:v>
                      </c:pt>
                      <c:pt idx="3">
                        <c:v>Dog (25k)</c:v>
                      </c:pt>
                      <c:pt idx="4">
                        <c:v>Gorilla (25k)</c:v>
                      </c:pt>
                      <c:pt idx="5">
                        <c:v>Cat (28k)</c:v>
                      </c:pt>
                      <c:pt idx="6">
                        <c:v>Victoria (46k)</c:v>
                      </c:pt>
                      <c:pt idx="7">
                        <c:v>David (53k)</c:v>
                      </c:pt>
                      <c:pt idx="8">
                        <c:v>Michael (53k)</c:v>
                      </c:pt>
                    </c:strCache>
                  </c:strRef>
                </c:cat>
                <c:val>
                  <c:numRef>
                    <c:extLst xmlns:c15="http://schemas.microsoft.com/office/drawing/2012/chart">
                      <c:ext xmlns:c15="http://schemas.microsoft.com/office/drawing/2012/chart" uri="{02D57815-91ED-43cb-92C2-25804820EDAC}">
                        <c15:formulaRef>
                          <c15:sqref>Sheet1!$O$3:$O$11</c15:sqref>
                        </c15:formulaRef>
                      </c:ext>
                    </c:extLst>
                    <c:numCache>
                      <c:formatCode>General</c:formatCode>
                      <c:ptCount val="9"/>
                      <c:pt idx="0">
                        <c:v>183.98733333333334</c:v>
                      </c:pt>
                      <c:pt idx="1">
                        <c:v>1128.8374666666666</c:v>
                      </c:pt>
                      <c:pt idx="2">
                        <c:v>310.87603571428571</c:v>
                      </c:pt>
                      <c:pt idx="3">
                        <c:v>882.77541666666684</c:v>
                      </c:pt>
                      <c:pt idx="4">
                        <c:v>93.746833333333328</c:v>
                      </c:pt>
                      <c:pt idx="5">
                        <c:v>293.50056363636372</c:v>
                      </c:pt>
                      <c:pt idx="6">
                        <c:v>130.42256060606064</c:v>
                      </c:pt>
                      <c:pt idx="7">
                        <c:v>148.17614285714282</c:v>
                      </c:pt>
                      <c:pt idx="8">
                        <c:v>133.37635789473697</c:v>
                      </c:pt>
                    </c:numCache>
                  </c:numRef>
                </c:val>
                <c:extLst xmlns:c15="http://schemas.microsoft.com/office/drawing/2012/chart">
                  <c:ext xmlns:c16="http://schemas.microsoft.com/office/drawing/2014/chart" uri="{C3380CC4-5D6E-409C-BE32-E72D297353CC}">
                    <c16:uniqueId val="{00000003-3752-4B6B-B974-9ECE697A688E}"/>
                  </c:ext>
                </c:extLst>
              </c15:ser>
            </c15:filteredBarSeries>
          </c:ext>
        </c:extLst>
      </c:barChart>
      <c:catAx>
        <c:axId val="132603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65217424"/>
        <c:crosses val="autoZero"/>
        <c:auto val="1"/>
        <c:lblAlgn val="ctr"/>
        <c:lblOffset val="100"/>
        <c:noMultiLvlLbl val="0"/>
      </c:catAx>
      <c:valAx>
        <c:axId val="1265217424"/>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Time (s)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26032048"/>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6"/>
          <c:order val="0"/>
          <c:tx>
            <c:strRef>
              <c:f>'Geodesic,src2tgt'!$AG$5</c:f>
              <c:strCache>
                <c:ptCount val="1"/>
                <c:pt idx="0">
                  <c:v>Ours</c:v>
                </c:pt>
              </c:strCache>
            </c:strRef>
          </c:tx>
          <c:spPr>
            <a:ln w="38100" cap="rnd">
              <a:solidFill>
                <a:schemeClr val="accent1">
                  <a:lumMod val="60000"/>
                </a:schemeClr>
              </a:solidFill>
              <a:round/>
            </a:ln>
            <a:effectLst/>
          </c:spPr>
          <c:marker>
            <c:symbol val="none"/>
          </c:marker>
          <c:xVal>
            <c:numRef>
              <c:f>'Geodesic,src2tgt'!$Y$6:$Y$81</c:f>
              <c:numCache>
                <c:formatCode>General</c:formatCode>
                <c:ptCount val="76"/>
                <c:pt idx="0">
                  <c:v>2E-3</c:v>
                </c:pt>
                <c:pt idx="1">
                  <c:v>4.0000000000000001E-3</c:v>
                </c:pt>
                <c:pt idx="2">
                  <c:v>6.000000000000001E-3</c:v>
                </c:pt>
                <c:pt idx="3">
                  <c:v>8.0000000000000002E-3</c:v>
                </c:pt>
                <c:pt idx="4">
                  <c:v>0.01</c:v>
                </c:pt>
                <c:pt idx="5">
                  <c:v>1.1999999999999999E-2</c:v>
                </c:pt>
                <c:pt idx="6">
                  <c:v>1.3999999999999999E-2</c:v>
                </c:pt>
                <c:pt idx="7">
                  <c:v>1.5999999999999997E-2</c:v>
                </c:pt>
                <c:pt idx="8">
                  <c:v>1.7999999999999999E-2</c:v>
                </c:pt>
                <c:pt idx="9">
                  <c:v>1.9999999999999997E-2</c:v>
                </c:pt>
                <c:pt idx="10">
                  <c:v>2.1999999999999995E-2</c:v>
                </c:pt>
                <c:pt idx="11">
                  <c:v>2.3999999999999997E-2</c:v>
                </c:pt>
                <c:pt idx="12">
                  <c:v>2.5999999999999999E-2</c:v>
                </c:pt>
                <c:pt idx="13">
                  <c:v>2.8000000000000001E-2</c:v>
                </c:pt>
                <c:pt idx="14">
                  <c:v>3.0000000000000002E-2</c:v>
                </c:pt>
                <c:pt idx="15">
                  <c:v>3.2000000000000008E-2</c:v>
                </c:pt>
                <c:pt idx="16">
                  <c:v>3.4000000000000009E-2</c:v>
                </c:pt>
                <c:pt idx="17">
                  <c:v>3.6000000000000011E-2</c:v>
                </c:pt>
                <c:pt idx="18">
                  <c:v>3.8000000000000013E-2</c:v>
                </c:pt>
                <c:pt idx="19">
                  <c:v>4.0000000000000015E-2</c:v>
                </c:pt>
                <c:pt idx="20">
                  <c:v>4.200000000000001E-2</c:v>
                </c:pt>
                <c:pt idx="21">
                  <c:v>4.4000000000000011E-2</c:v>
                </c:pt>
                <c:pt idx="22">
                  <c:v>4.6000000000000013E-2</c:v>
                </c:pt>
                <c:pt idx="23">
                  <c:v>4.8000000000000015E-2</c:v>
                </c:pt>
                <c:pt idx="24">
                  <c:v>5.0000000000000017E-2</c:v>
                </c:pt>
                <c:pt idx="25">
                  <c:v>5.2000000000000018E-2</c:v>
                </c:pt>
                <c:pt idx="26">
                  <c:v>5.400000000000002E-2</c:v>
                </c:pt>
                <c:pt idx="27">
                  <c:v>5.6000000000000022E-2</c:v>
                </c:pt>
                <c:pt idx="28">
                  <c:v>5.8000000000000024E-2</c:v>
                </c:pt>
                <c:pt idx="29">
                  <c:v>6.0000000000000026E-2</c:v>
                </c:pt>
                <c:pt idx="30">
                  <c:v>6.2000000000000027E-2</c:v>
                </c:pt>
                <c:pt idx="31">
                  <c:v>6.4000000000000029E-2</c:v>
                </c:pt>
                <c:pt idx="32">
                  <c:v>6.6000000000000031E-2</c:v>
                </c:pt>
                <c:pt idx="33">
                  <c:v>6.8000000000000033E-2</c:v>
                </c:pt>
                <c:pt idx="34">
                  <c:v>7.0000000000000034E-2</c:v>
                </c:pt>
                <c:pt idx="35">
                  <c:v>7.2000000000000036E-2</c:v>
                </c:pt>
                <c:pt idx="36">
                  <c:v>7.4000000000000038E-2</c:v>
                </c:pt>
                <c:pt idx="37">
                  <c:v>7.600000000000004E-2</c:v>
                </c:pt>
                <c:pt idx="38">
                  <c:v>7.8000000000000042E-2</c:v>
                </c:pt>
                <c:pt idx="39">
                  <c:v>8.0000000000000043E-2</c:v>
                </c:pt>
                <c:pt idx="40">
                  <c:v>8.2000000000000045E-2</c:v>
                </c:pt>
                <c:pt idx="41">
                  <c:v>8.4000000000000033E-2</c:v>
                </c:pt>
                <c:pt idx="42">
                  <c:v>8.6000000000000035E-2</c:v>
                </c:pt>
                <c:pt idx="43">
                  <c:v>8.8000000000000037E-2</c:v>
                </c:pt>
                <c:pt idx="44">
                  <c:v>9.0000000000000038E-2</c:v>
                </c:pt>
                <c:pt idx="45">
                  <c:v>9.200000000000004E-2</c:v>
                </c:pt>
                <c:pt idx="46">
                  <c:v>9.4000000000000042E-2</c:v>
                </c:pt>
                <c:pt idx="47">
                  <c:v>9.6000000000000044E-2</c:v>
                </c:pt>
                <c:pt idx="48">
                  <c:v>9.8000000000000045E-2</c:v>
                </c:pt>
                <c:pt idx="49">
                  <c:v>0.10000000000000005</c:v>
                </c:pt>
                <c:pt idx="50">
                  <c:v>0.10200000000000005</c:v>
                </c:pt>
                <c:pt idx="51">
                  <c:v>0.10400000000000005</c:v>
                </c:pt>
                <c:pt idx="52">
                  <c:v>0.10600000000000005</c:v>
                </c:pt>
                <c:pt idx="53">
                  <c:v>0.10800000000000005</c:v>
                </c:pt>
                <c:pt idx="54">
                  <c:v>0.11000000000000006</c:v>
                </c:pt>
                <c:pt idx="55">
                  <c:v>0.11200000000000006</c:v>
                </c:pt>
                <c:pt idx="56">
                  <c:v>0.11400000000000006</c:v>
                </c:pt>
                <c:pt idx="57">
                  <c:v>0.11600000000000006</c:v>
                </c:pt>
                <c:pt idx="58">
                  <c:v>0.11800000000000006</c:v>
                </c:pt>
                <c:pt idx="59">
                  <c:v>0.12000000000000006</c:v>
                </c:pt>
                <c:pt idx="60">
                  <c:v>0.12200000000000007</c:v>
                </c:pt>
                <c:pt idx="61">
                  <c:v>0.12400000000000007</c:v>
                </c:pt>
                <c:pt idx="62">
                  <c:v>0.12600000000000008</c:v>
                </c:pt>
                <c:pt idx="63">
                  <c:v>0.12800000000000009</c:v>
                </c:pt>
                <c:pt idx="64">
                  <c:v>0.13000000000000009</c:v>
                </c:pt>
                <c:pt idx="65">
                  <c:v>0.13200000000000009</c:v>
                </c:pt>
                <c:pt idx="66">
                  <c:v>0.13400000000000009</c:v>
                </c:pt>
                <c:pt idx="67">
                  <c:v>0.13600000000000009</c:v>
                </c:pt>
                <c:pt idx="68">
                  <c:v>0.13800000000000009</c:v>
                </c:pt>
                <c:pt idx="69">
                  <c:v>0.1400000000000001</c:v>
                </c:pt>
                <c:pt idx="70">
                  <c:v>0.1420000000000001</c:v>
                </c:pt>
                <c:pt idx="71">
                  <c:v>0.1440000000000001</c:v>
                </c:pt>
                <c:pt idx="72">
                  <c:v>0.1460000000000001</c:v>
                </c:pt>
                <c:pt idx="73">
                  <c:v>0.1480000000000001</c:v>
                </c:pt>
                <c:pt idx="74">
                  <c:v>0.15000000000000011</c:v>
                </c:pt>
                <c:pt idx="75">
                  <c:v>0.15200000000000011</c:v>
                </c:pt>
              </c:numCache>
            </c:numRef>
          </c:xVal>
          <c:yVal>
            <c:numRef>
              <c:f>'Geodesic,src2tgt'!$AG$6:$AG$81</c:f>
              <c:numCache>
                <c:formatCode>General</c:formatCode>
                <c:ptCount val="76"/>
                <c:pt idx="0">
                  <c:v>0</c:v>
                </c:pt>
                <c:pt idx="1">
                  <c:v>2.6315789473684209E-2</c:v>
                </c:pt>
                <c:pt idx="2">
                  <c:v>3.9473684210526314E-2</c:v>
                </c:pt>
                <c:pt idx="3">
                  <c:v>9.2105263157894732E-2</c:v>
                </c:pt>
                <c:pt idx="4">
                  <c:v>0.10526315789473684</c:v>
                </c:pt>
                <c:pt idx="5">
                  <c:v>0.10526315789473684</c:v>
                </c:pt>
                <c:pt idx="6">
                  <c:v>0.11842105263157894</c:v>
                </c:pt>
                <c:pt idx="7">
                  <c:v>0.13157894736842105</c:v>
                </c:pt>
                <c:pt idx="8">
                  <c:v>0.13157894736842105</c:v>
                </c:pt>
                <c:pt idx="9">
                  <c:v>0.17105263157894737</c:v>
                </c:pt>
                <c:pt idx="10">
                  <c:v>0.21052631578947367</c:v>
                </c:pt>
                <c:pt idx="11">
                  <c:v>0.28947368421052633</c:v>
                </c:pt>
                <c:pt idx="12">
                  <c:v>0.35526315789473684</c:v>
                </c:pt>
                <c:pt idx="13">
                  <c:v>0.39473684210526316</c:v>
                </c:pt>
                <c:pt idx="14">
                  <c:v>0.43421052631578949</c:v>
                </c:pt>
                <c:pt idx="15">
                  <c:v>0.46052631578947367</c:v>
                </c:pt>
                <c:pt idx="16">
                  <c:v>0.5</c:v>
                </c:pt>
                <c:pt idx="17">
                  <c:v>0.55263157894736847</c:v>
                </c:pt>
                <c:pt idx="18">
                  <c:v>0.59210526315789469</c:v>
                </c:pt>
                <c:pt idx="19">
                  <c:v>0.65789473684210531</c:v>
                </c:pt>
                <c:pt idx="20">
                  <c:v>0.71052631578947367</c:v>
                </c:pt>
                <c:pt idx="21">
                  <c:v>0.75</c:v>
                </c:pt>
                <c:pt idx="22">
                  <c:v>0.81578947368421051</c:v>
                </c:pt>
                <c:pt idx="23">
                  <c:v>0.82894736842105265</c:v>
                </c:pt>
                <c:pt idx="24">
                  <c:v>0.84210526315789469</c:v>
                </c:pt>
                <c:pt idx="25">
                  <c:v>0.85526315789473684</c:v>
                </c:pt>
                <c:pt idx="26">
                  <c:v>0.85526315789473684</c:v>
                </c:pt>
                <c:pt idx="27">
                  <c:v>0.85526315789473684</c:v>
                </c:pt>
                <c:pt idx="28">
                  <c:v>0.85526315789473684</c:v>
                </c:pt>
                <c:pt idx="29">
                  <c:v>0.85526315789473684</c:v>
                </c:pt>
                <c:pt idx="30">
                  <c:v>0.85526315789473684</c:v>
                </c:pt>
                <c:pt idx="31">
                  <c:v>0.85526315789473684</c:v>
                </c:pt>
                <c:pt idx="32">
                  <c:v>0.85526315789473684</c:v>
                </c:pt>
                <c:pt idx="33">
                  <c:v>0.85526315789473684</c:v>
                </c:pt>
                <c:pt idx="34">
                  <c:v>0.86842105263157898</c:v>
                </c:pt>
                <c:pt idx="35">
                  <c:v>0.86842105263157898</c:v>
                </c:pt>
                <c:pt idx="36">
                  <c:v>0.86842105263157898</c:v>
                </c:pt>
                <c:pt idx="37">
                  <c:v>0.86842105263157898</c:v>
                </c:pt>
                <c:pt idx="38">
                  <c:v>0.86842105263157898</c:v>
                </c:pt>
                <c:pt idx="39">
                  <c:v>0.86842105263157898</c:v>
                </c:pt>
                <c:pt idx="40">
                  <c:v>0.86842105263157898</c:v>
                </c:pt>
                <c:pt idx="41">
                  <c:v>0.86842105263157898</c:v>
                </c:pt>
                <c:pt idx="42">
                  <c:v>0.88157894736842102</c:v>
                </c:pt>
                <c:pt idx="43">
                  <c:v>0.88157894736842102</c:v>
                </c:pt>
                <c:pt idx="44">
                  <c:v>0.88157894736842102</c:v>
                </c:pt>
                <c:pt idx="45">
                  <c:v>0.88157894736842102</c:v>
                </c:pt>
                <c:pt idx="46">
                  <c:v>0.88157894736842102</c:v>
                </c:pt>
                <c:pt idx="47">
                  <c:v>0.88157894736842102</c:v>
                </c:pt>
                <c:pt idx="48">
                  <c:v>0.88157894736842102</c:v>
                </c:pt>
                <c:pt idx="49">
                  <c:v>0.88157894736842102</c:v>
                </c:pt>
                <c:pt idx="50">
                  <c:v>0.88157894736842102</c:v>
                </c:pt>
                <c:pt idx="51">
                  <c:v>0.88157894736842102</c:v>
                </c:pt>
                <c:pt idx="52">
                  <c:v>0.89473684210526316</c:v>
                </c:pt>
                <c:pt idx="53">
                  <c:v>0.89473684210526316</c:v>
                </c:pt>
                <c:pt idx="54">
                  <c:v>0.89473684210526316</c:v>
                </c:pt>
                <c:pt idx="55">
                  <c:v>0.89473684210526316</c:v>
                </c:pt>
                <c:pt idx="56">
                  <c:v>0.89473684210526316</c:v>
                </c:pt>
                <c:pt idx="57">
                  <c:v>0.89473684210526316</c:v>
                </c:pt>
                <c:pt idx="58">
                  <c:v>0.89473684210526316</c:v>
                </c:pt>
                <c:pt idx="59">
                  <c:v>0.89473684210526316</c:v>
                </c:pt>
                <c:pt idx="60">
                  <c:v>0.89473684210526316</c:v>
                </c:pt>
                <c:pt idx="61">
                  <c:v>0.89473684210526316</c:v>
                </c:pt>
                <c:pt idx="62">
                  <c:v>0.89473684210526316</c:v>
                </c:pt>
                <c:pt idx="63">
                  <c:v>0.89473684210526316</c:v>
                </c:pt>
                <c:pt idx="64">
                  <c:v>0.89473684210526316</c:v>
                </c:pt>
                <c:pt idx="65">
                  <c:v>0.89473684210526316</c:v>
                </c:pt>
                <c:pt idx="66">
                  <c:v>0.89473684210526316</c:v>
                </c:pt>
                <c:pt idx="67">
                  <c:v>0.90789473684210531</c:v>
                </c:pt>
                <c:pt idx="68">
                  <c:v>0.90789473684210531</c:v>
                </c:pt>
                <c:pt idx="69">
                  <c:v>0.90789473684210531</c:v>
                </c:pt>
                <c:pt idx="70">
                  <c:v>0.90789473684210531</c:v>
                </c:pt>
                <c:pt idx="71">
                  <c:v>0.90789473684210531</c:v>
                </c:pt>
                <c:pt idx="72">
                  <c:v>0.90789473684210531</c:v>
                </c:pt>
                <c:pt idx="73">
                  <c:v>0.92105263157894735</c:v>
                </c:pt>
                <c:pt idx="74">
                  <c:v>0.93421052631578949</c:v>
                </c:pt>
                <c:pt idx="75">
                  <c:v>0.93421052631578949</c:v>
                </c:pt>
              </c:numCache>
            </c:numRef>
          </c:yVal>
          <c:smooth val="0"/>
          <c:extLst>
            <c:ext xmlns:c16="http://schemas.microsoft.com/office/drawing/2014/chart" uri="{C3380CC4-5D6E-409C-BE32-E72D297353CC}">
              <c16:uniqueId val="{00000000-A32D-4C45-96AC-780D4C117DFC}"/>
            </c:ext>
          </c:extLst>
        </c:ser>
        <c:ser>
          <c:idx val="0"/>
          <c:order val="1"/>
          <c:tx>
            <c:strRef>
              <c:f>'Geodesic,src2tgt'!$AA$5</c:f>
              <c:strCache>
                <c:ptCount val="1"/>
                <c:pt idx="0">
                  <c:v>BIM</c:v>
                </c:pt>
              </c:strCache>
            </c:strRef>
          </c:tx>
          <c:spPr>
            <a:ln w="19050" cap="rnd">
              <a:solidFill>
                <a:srgbClr val="0070C0"/>
              </a:solidFill>
              <a:round/>
            </a:ln>
            <a:effectLst/>
          </c:spPr>
          <c:marker>
            <c:symbol val="none"/>
          </c:marker>
          <c:xVal>
            <c:numRef>
              <c:f>'Geodesic,src2tgt'!$Y$6:$Y$81</c:f>
              <c:numCache>
                <c:formatCode>General</c:formatCode>
                <c:ptCount val="76"/>
                <c:pt idx="0">
                  <c:v>2E-3</c:v>
                </c:pt>
                <c:pt idx="1">
                  <c:v>4.0000000000000001E-3</c:v>
                </c:pt>
                <c:pt idx="2">
                  <c:v>6.000000000000001E-3</c:v>
                </c:pt>
                <c:pt idx="3">
                  <c:v>8.0000000000000002E-3</c:v>
                </c:pt>
                <c:pt idx="4">
                  <c:v>0.01</c:v>
                </c:pt>
                <c:pt idx="5">
                  <c:v>1.1999999999999999E-2</c:v>
                </c:pt>
                <c:pt idx="6">
                  <c:v>1.3999999999999999E-2</c:v>
                </c:pt>
                <c:pt idx="7">
                  <c:v>1.5999999999999997E-2</c:v>
                </c:pt>
                <c:pt idx="8">
                  <c:v>1.7999999999999999E-2</c:v>
                </c:pt>
                <c:pt idx="9">
                  <c:v>1.9999999999999997E-2</c:v>
                </c:pt>
                <c:pt idx="10">
                  <c:v>2.1999999999999995E-2</c:v>
                </c:pt>
                <c:pt idx="11">
                  <c:v>2.3999999999999997E-2</c:v>
                </c:pt>
                <c:pt idx="12">
                  <c:v>2.5999999999999999E-2</c:v>
                </c:pt>
                <c:pt idx="13">
                  <c:v>2.8000000000000001E-2</c:v>
                </c:pt>
                <c:pt idx="14">
                  <c:v>3.0000000000000002E-2</c:v>
                </c:pt>
                <c:pt idx="15">
                  <c:v>3.2000000000000008E-2</c:v>
                </c:pt>
                <c:pt idx="16">
                  <c:v>3.4000000000000009E-2</c:v>
                </c:pt>
                <c:pt idx="17">
                  <c:v>3.6000000000000011E-2</c:v>
                </c:pt>
                <c:pt idx="18">
                  <c:v>3.8000000000000013E-2</c:v>
                </c:pt>
                <c:pt idx="19">
                  <c:v>4.0000000000000015E-2</c:v>
                </c:pt>
                <c:pt idx="20">
                  <c:v>4.200000000000001E-2</c:v>
                </c:pt>
                <c:pt idx="21">
                  <c:v>4.4000000000000011E-2</c:v>
                </c:pt>
                <c:pt idx="22">
                  <c:v>4.6000000000000013E-2</c:v>
                </c:pt>
                <c:pt idx="23">
                  <c:v>4.8000000000000015E-2</c:v>
                </c:pt>
                <c:pt idx="24">
                  <c:v>5.0000000000000017E-2</c:v>
                </c:pt>
                <c:pt idx="25">
                  <c:v>5.2000000000000018E-2</c:v>
                </c:pt>
                <c:pt idx="26">
                  <c:v>5.400000000000002E-2</c:v>
                </c:pt>
                <c:pt idx="27">
                  <c:v>5.6000000000000022E-2</c:v>
                </c:pt>
                <c:pt idx="28">
                  <c:v>5.8000000000000024E-2</c:v>
                </c:pt>
                <c:pt idx="29">
                  <c:v>6.0000000000000026E-2</c:v>
                </c:pt>
                <c:pt idx="30">
                  <c:v>6.2000000000000027E-2</c:v>
                </c:pt>
                <c:pt idx="31">
                  <c:v>6.4000000000000029E-2</c:v>
                </c:pt>
                <c:pt idx="32">
                  <c:v>6.6000000000000031E-2</c:v>
                </c:pt>
                <c:pt idx="33">
                  <c:v>6.8000000000000033E-2</c:v>
                </c:pt>
                <c:pt idx="34">
                  <c:v>7.0000000000000034E-2</c:v>
                </c:pt>
                <c:pt idx="35">
                  <c:v>7.2000000000000036E-2</c:v>
                </c:pt>
                <c:pt idx="36">
                  <c:v>7.4000000000000038E-2</c:v>
                </c:pt>
                <c:pt idx="37">
                  <c:v>7.600000000000004E-2</c:v>
                </c:pt>
                <c:pt idx="38">
                  <c:v>7.8000000000000042E-2</c:v>
                </c:pt>
                <c:pt idx="39">
                  <c:v>8.0000000000000043E-2</c:v>
                </c:pt>
                <c:pt idx="40">
                  <c:v>8.2000000000000045E-2</c:v>
                </c:pt>
                <c:pt idx="41">
                  <c:v>8.4000000000000033E-2</c:v>
                </c:pt>
                <c:pt idx="42">
                  <c:v>8.6000000000000035E-2</c:v>
                </c:pt>
                <c:pt idx="43">
                  <c:v>8.8000000000000037E-2</c:v>
                </c:pt>
                <c:pt idx="44">
                  <c:v>9.0000000000000038E-2</c:v>
                </c:pt>
                <c:pt idx="45">
                  <c:v>9.200000000000004E-2</c:v>
                </c:pt>
                <c:pt idx="46">
                  <c:v>9.4000000000000042E-2</c:v>
                </c:pt>
                <c:pt idx="47">
                  <c:v>9.6000000000000044E-2</c:v>
                </c:pt>
                <c:pt idx="48">
                  <c:v>9.8000000000000045E-2</c:v>
                </c:pt>
                <c:pt idx="49">
                  <c:v>0.10000000000000005</c:v>
                </c:pt>
                <c:pt idx="50">
                  <c:v>0.10200000000000005</c:v>
                </c:pt>
                <c:pt idx="51">
                  <c:v>0.10400000000000005</c:v>
                </c:pt>
                <c:pt idx="52">
                  <c:v>0.10600000000000005</c:v>
                </c:pt>
                <c:pt idx="53">
                  <c:v>0.10800000000000005</c:v>
                </c:pt>
                <c:pt idx="54">
                  <c:v>0.11000000000000006</c:v>
                </c:pt>
                <c:pt idx="55">
                  <c:v>0.11200000000000006</c:v>
                </c:pt>
                <c:pt idx="56">
                  <c:v>0.11400000000000006</c:v>
                </c:pt>
                <c:pt idx="57">
                  <c:v>0.11600000000000006</c:v>
                </c:pt>
                <c:pt idx="58">
                  <c:v>0.11800000000000006</c:v>
                </c:pt>
                <c:pt idx="59">
                  <c:v>0.12000000000000006</c:v>
                </c:pt>
                <c:pt idx="60">
                  <c:v>0.12200000000000007</c:v>
                </c:pt>
                <c:pt idx="61">
                  <c:v>0.12400000000000007</c:v>
                </c:pt>
                <c:pt idx="62">
                  <c:v>0.12600000000000008</c:v>
                </c:pt>
                <c:pt idx="63">
                  <c:v>0.12800000000000009</c:v>
                </c:pt>
                <c:pt idx="64">
                  <c:v>0.13000000000000009</c:v>
                </c:pt>
                <c:pt idx="65">
                  <c:v>0.13200000000000009</c:v>
                </c:pt>
                <c:pt idx="66">
                  <c:v>0.13400000000000009</c:v>
                </c:pt>
                <c:pt idx="67">
                  <c:v>0.13600000000000009</c:v>
                </c:pt>
                <c:pt idx="68">
                  <c:v>0.13800000000000009</c:v>
                </c:pt>
                <c:pt idx="69">
                  <c:v>0.1400000000000001</c:v>
                </c:pt>
                <c:pt idx="70">
                  <c:v>0.1420000000000001</c:v>
                </c:pt>
                <c:pt idx="71">
                  <c:v>0.1440000000000001</c:v>
                </c:pt>
                <c:pt idx="72">
                  <c:v>0.1460000000000001</c:v>
                </c:pt>
                <c:pt idx="73">
                  <c:v>0.1480000000000001</c:v>
                </c:pt>
                <c:pt idx="74">
                  <c:v>0.15000000000000011</c:v>
                </c:pt>
                <c:pt idx="75">
                  <c:v>0.15200000000000011</c:v>
                </c:pt>
              </c:numCache>
            </c:numRef>
          </c:xVal>
          <c:yVal>
            <c:numRef>
              <c:f>'Geodesic,src2tgt'!$AA$6:$AA$81</c:f>
              <c:numCache>
                <c:formatCode>General</c:formatCode>
                <c:ptCount val="76"/>
                <c:pt idx="0">
                  <c:v>0</c:v>
                </c:pt>
                <c:pt idx="1">
                  <c:v>0</c:v>
                </c:pt>
                <c:pt idx="2">
                  <c:v>0</c:v>
                </c:pt>
                <c:pt idx="3">
                  <c:v>1.3157894736842105E-2</c:v>
                </c:pt>
                <c:pt idx="4">
                  <c:v>6.5789473684210523E-2</c:v>
                </c:pt>
                <c:pt idx="5">
                  <c:v>7.8947368421052627E-2</c:v>
                </c:pt>
                <c:pt idx="6">
                  <c:v>9.2105263157894732E-2</c:v>
                </c:pt>
                <c:pt idx="7">
                  <c:v>0.10526315789473684</c:v>
                </c:pt>
                <c:pt idx="8">
                  <c:v>0.22368421052631579</c:v>
                </c:pt>
                <c:pt idx="9">
                  <c:v>0.25</c:v>
                </c:pt>
                <c:pt idx="10">
                  <c:v>0.31578947368421051</c:v>
                </c:pt>
                <c:pt idx="11">
                  <c:v>0.36842105263157893</c:v>
                </c:pt>
                <c:pt idx="12">
                  <c:v>0.40789473684210525</c:v>
                </c:pt>
                <c:pt idx="13">
                  <c:v>0.43421052631578949</c:v>
                </c:pt>
                <c:pt idx="14">
                  <c:v>0.44736842105263158</c:v>
                </c:pt>
                <c:pt idx="15">
                  <c:v>0.5</c:v>
                </c:pt>
                <c:pt idx="16">
                  <c:v>0.53947368421052633</c:v>
                </c:pt>
                <c:pt idx="17">
                  <c:v>0.59210526315789469</c:v>
                </c:pt>
                <c:pt idx="18">
                  <c:v>0.60526315789473684</c:v>
                </c:pt>
                <c:pt idx="19">
                  <c:v>0.72368421052631582</c:v>
                </c:pt>
                <c:pt idx="20">
                  <c:v>0.73684210526315785</c:v>
                </c:pt>
                <c:pt idx="21">
                  <c:v>0.76315789473684215</c:v>
                </c:pt>
                <c:pt idx="22">
                  <c:v>0.78947368421052633</c:v>
                </c:pt>
                <c:pt idx="23">
                  <c:v>0.81578947368421051</c:v>
                </c:pt>
                <c:pt idx="24">
                  <c:v>0.84210526315789469</c:v>
                </c:pt>
                <c:pt idx="25">
                  <c:v>0.85526315789473684</c:v>
                </c:pt>
                <c:pt idx="26">
                  <c:v>0.88157894736842102</c:v>
                </c:pt>
                <c:pt idx="27">
                  <c:v>0.88157894736842102</c:v>
                </c:pt>
                <c:pt idx="28">
                  <c:v>0.90789473684210531</c:v>
                </c:pt>
                <c:pt idx="29">
                  <c:v>0.90789473684210531</c:v>
                </c:pt>
                <c:pt idx="30">
                  <c:v>0.90789473684210531</c:v>
                </c:pt>
                <c:pt idx="31">
                  <c:v>0.90789473684210531</c:v>
                </c:pt>
                <c:pt idx="32">
                  <c:v>0.93421052631578949</c:v>
                </c:pt>
                <c:pt idx="33">
                  <c:v>0.93421052631578949</c:v>
                </c:pt>
                <c:pt idx="34">
                  <c:v>0.93421052631578949</c:v>
                </c:pt>
                <c:pt idx="35">
                  <c:v>0.94736842105263153</c:v>
                </c:pt>
                <c:pt idx="36">
                  <c:v>0.94736842105263153</c:v>
                </c:pt>
                <c:pt idx="37">
                  <c:v>0.94736842105263153</c:v>
                </c:pt>
                <c:pt idx="38">
                  <c:v>0.94736842105263153</c:v>
                </c:pt>
                <c:pt idx="39">
                  <c:v>0.94736842105263153</c:v>
                </c:pt>
                <c:pt idx="40">
                  <c:v>0.94736842105263153</c:v>
                </c:pt>
                <c:pt idx="41">
                  <c:v>0.94736842105263153</c:v>
                </c:pt>
                <c:pt idx="42">
                  <c:v>0.97368421052631582</c:v>
                </c:pt>
                <c:pt idx="43">
                  <c:v>0.97368421052631582</c:v>
                </c:pt>
                <c:pt idx="44">
                  <c:v>0.97368421052631582</c:v>
                </c:pt>
                <c:pt idx="45">
                  <c:v>0.97368421052631582</c:v>
                </c:pt>
                <c:pt idx="46">
                  <c:v>0.97368421052631582</c:v>
                </c:pt>
                <c:pt idx="47">
                  <c:v>0.97368421052631582</c:v>
                </c:pt>
                <c:pt idx="48">
                  <c:v>0.97368421052631582</c:v>
                </c:pt>
                <c:pt idx="49">
                  <c:v>0.97368421052631582</c:v>
                </c:pt>
                <c:pt idx="50">
                  <c:v>0.97368421052631582</c:v>
                </c:pt>
                <c:pt idx="51">
                  <c:v>0.97368421052631582</c:v>
                </c:pt>
                <c:pt idx="52">
                  <c:v>0.97368421052631582</c:v>
                </c:pt>
                <c:pt idx="53">
                  <c:v>0.97368421052631582</c:v>
                </c:pt>
                <c:pt idx="54">
                  <c:v>0.97368421052631582</c:v>
                </c:pt>
                <c:pt idx="55">
                  <c:v>0.97368421052631582</c:v>
                </c:pt>
                <c:pt idx="56">
                  <c:v>0.97368421052631582</c:v>
                </c:pt>
                <c:pt idx="57">
                  <c:v>0.97368421052631582</c:v>
                </c:pt>
                <c:pt idx="58">
                  <c:v>0.97368421052631582</c:v>
                </c:pt>
                <c:pt idx="59">
                  <c:v>0.97368421052631582</c:v>
                </c:pt>
                <c:pt idx="60">
                  <c:v>0.97368421052631582</c:v>
                </c:pt>
                <c:pt idx="61">
                  <c:v>0.97368421052631582</c:v>
                </c:pt>
                <c:pt idx="62">
                  <c:v>0.97368421052631582</c:v>
                </c:pt>
                <c:pt idx="63">
                  <c:v>0.97368421052631582</c:v>
                </c:pt>
                <c:pt idx="64">
                  <c:v>0.97368421052631582</c:v>
                </c:pt>
                <c:pt idx="65">
                  <c:v>0.97368421052631582</c:v>
                </c:pt>
                <c:pt idx="66">
                  <c:v>0.97368421052631582</c:v>
                </c:pt>
                <c:pt idx="67">
                  <c:v>0.97368421052631582</c:v>
                </c:pt>
                <c:pt idx="68">
                  <c:v>0.97368421052631582</c:v>
                </c:pt>
                <c:pt idx="69">
                  <c:v>0.97368421052631582</c:v>
                </c:pt>
                <c:pt idx="70">
                  <c:v>0.97368421052631582</c:v>
                </c:pt>
                <c:pt idx="71">
                  <c:v>0.98684210526315785</c:v>
                </c:pt>
                <c:pt idx="72">
                  <c:v>0.98684210526315785</c:v>
                </c:pt>
                <c:pt idx="73">
                  <c:v>0.98684210526315785</c:v>
                </c:pt>
                <c:pt idx="74">
                  <c:v>0.98684210526315785</c:v>
                </c:pt>
                <c:pt idx="75">
                  <c:v>0.98684210526315785</c:v>
                </c:pt>
              </c:numCache>
            </c:numRef>
          </c:yVal>
          <c:smooth val="0"/>
          <c:extLst>
            <c:ext xmlns:c16="http://schemas.microsoft.com/office/drawing/2014/chart" uri="{C3380CC4-5D6E-409C-BE32-E72D297353CC}">
              <c16:uniqueId val="{00000001-A32D-4C45-96AC-780D4C117DFC}"/>
            </c:ext>
          </c:extLst>
        </c:ser>
        <c:ser>
          <c:idx val="4"/>
          <c:order val="5"/>
          <c:tx>
            <c:v>RHM</c:v>
          </c:tx>
          <c:spPr>
            <a:ln w="19050" cap="rnd">
              <a:solidFill>
                <a:srgbClr val="FFC000"/>
              </a:solidFill>
              <a:round/>
            </a:ln>
            <a:effectLst/>
          </c:spPr>
          <c:marker>
            <c:symbol val="none"/>
          </c:marker>
          <c:xVal>
            <c:numRef>
              <c:f>'Geodesic,src2tgt'!$Y$6:$Y$81</c:f>
              <c:numCache>
                <c:formatCode>General</c:formatCode>
                <c:ptCount val="76"/>
                <c:pt idx="0">
                  <c:v>2E-3</c:v>
                </c:pt>
                <c:pt idx="1">
                  <c:v>4.0000000000000001E-3</c:v>
                </c:pt>
                <c:pt idx="2">
                  <c:v>6.000000000000001E-3</c:v>
                </c:pt>
                <c:pt idx="3">
                  <c:v>8.0000000000000002E-3</c:v>
                </c:pt>
                <c:pt idx="4">
                  <c:v>0.01</c:v>
                </c:pt>
                <c:pt idx="5">
                  <c:v>1.1999999999999999E-2</c:v>
                </c:pt>
                <c:pt idx="6">
                  <c:v>1.3999999999999999E-2</c:v>
                </c:pt>
                <c:pt idx="7">
                  <c:v>1.5999999999999997E-2</c:v>
                </c:pt>
                <c:pt idx="8">
                  <c:v>1.7999999999999999E-2</c:v>
                </c:pt>
                <c:pt idx="9">
                  <c:v>1.9999999999999997E-2</c:v>
                </c:pt>
                <c:pt idx="10">
                  <c:v>2.1999999999999995E-2</c:v>
                </c:pt>
                <c:pt idx="11">
                  <c:v>2.3999999999999997E-2</c:v>
                </c:pt>
                <c:pt idx="12">
                  <c:v>2.5999999999999999E-2</c:v>
                </c:pt>
                <c:pt idx="13">
                  <c:v>2.8000000000000001E-2</c:v>
                </c:pt>
                <c:pt idx="14">
                  <c:v>3.0000000000000002E-2</c:v>
                </c:pt>
                <c:pt idx="15">
                  <c:v>3.2000000000000008E-2</c:v>
                </c:pt>
                <c:pt idx="16">
                  <c:v>3.4000000000000009E-2</c:v>
                </c:pt>
                <c:pt idx="17">
                  <c:v>3.6000000000000011E-2</c:v>
                </c:pt>
                <c:pt idx="18">
                  <c:v>3.8000000000000013E-2</c:v>
                </c:pt>
                <c:pt idx="19">
                  <c:v>4.0000000000000015E-2</c:v>
                </c:pt>
                <c:pt idx="20">
                  <c:v>4.200000000000001E-2</c:v>
                </c:pt>
                <c:pt idx="21">
                  <c:v>4.4000000000000011E-2</c:v>
                </c:pt>
                <c:pt idx="22">
                  <c:v>4.6000000000000013E-2</c:v>
                </c:pt>
                <c:pt idx="23">
                  <c:v>4.8000000000000015E-2</c:v>
                </c:pt>
                <c:pt idx="24">
                  <c:v>5.0000000000000017E-2</c:v>
                </c:pt>
                <c:pt idx="25">
                  <c:v>5.2000000000000018E-2</c:v>
                </c:pt>
                <c:pt idx="26">
                  <c:v>5.400000000000002E-2</c:v>
                </c:pt>
                <c:pt idx="27">
                  <c:v>5.6000000000000022E-2</c:v>
                </c:pt>
                <c:pt idx="28">
                  <c:v>5.8000000000000024E-2</c:v>
                </c:pt>
                <c:pt idx="29">
                  <c:v>6.0000000000000026E-2</c:v>
                </c:pt>
                <c:pt idx="30">
                  <c:v>6.2000000000000027E-2</c:v>
                </c:pt>
                <c:pt idx="31">
                  <c:v>6.4000000000000029E-2</c:v>
                </c:pt>
                <c:pt idx="32">
                  <c:v>6.6000000000000031E-2</c:v>
                </c:pt>
                <c:pt idx="33">
                  <c:v>6.8000000000000033E-2</c:v>
                </c:pt>
                <c:pt idx="34">
                  <c:v>7.0000000000000034E-2</c:v>
                </c:pt>
                <c:pt idx="35">
                  <c:v>7.2000000000000036E-2</c:v>
                </c:pt>
                <c:pt idx="36">
                  <c:v>7.4000000000000038E-2</c:v>
                </c:pt>
                <c:pt idx="37">
                  <c:v>7.600000000000004E-2</c:v>
                </c:pt>
                <c:pt idx="38">
                  <c:v>7.8000000000000042E-2</c:v>
                </c:pt>
                <c:pt idx="39">
                  <c:v>8.0000000000000043E-2</c:v>
                </c:pt>
                <c:pt idx="40">
                  <c:v>8.2000000000000045E-2</c:v>
                </c:pt>
                <c:pt idx="41">
                  <c:v>8.4000000000000033E-2</c:v>
                </c:pt>
                <c:pt idx="42">
                  <c:v>8.6000000000000035E-2</c:v>
                </c:pt>
                <c:pt idx="43">
                  <c:v>8.8000000000000037E-2</c:v>
                </c:pt>
                <c:pt idx="44">
                  <c:v>9.0000000000000038E-2</c:v>
                </c:pt>
                <c:pt idx="45">
                  <c:v>9.200000000000004E-2</c:v>
                </c:pt>
                <c:pt idx="46">
                  <c:v>9.4000000000000042E-2</c:v>
                </c:pt>
                <c:pt idx="47">
                  <c:v>9.6000000000000044E-2</c:v>
                </c:pt>
                <c:pt idx="48">
                  <c:v>9.8000000000000045E-2</c:v>
                </c:pt>
                <c:pt idx="49">
                  <c:v>0.10000000000000005</c:v>
                </c:pt>
                <c:pt idx="50">
                  <c:v>0.10200000000000005</c:v>
                </c:pt>
                <c:pt idx="51">
                  <c:v>0.10400000000000005</c:v>
                </c:pt>
                <c:pt idx="52">
                  <c:v>0.10600000000000005</c:v>
                </c:pt>
                <c:pt idx="53">
                  <c:v>0.10800000000000005</c:v>
                </c:pt>
                <c:pt idx="54">
                  <c:v>0.11000000000000006</c:v>
                </c:pt>
                <c:pt idx="55">
                  <c:v>0.11200000000000006</c:v>
                </c:pt>
                <c:pt idx="56">
                  <c:v>0.11400000000000006</c:v>
                </c:pt>
                <c:pt idx="57">
                  <c:v>0.11600000000000006</c:v>
                </c:pt>
                <c:pt idx="58">
                  <c:v>0.11800000000000006</c:v>
                </c:pt>
                <c:pt idx="59">
                  <c:v>0.12000000000000006</c:v>
                </c:pt>
                <c:pt idx="60">
                  <c:v>0.12200000000000007</c:v>
                </c:pt>
                <c:pt idx="61">
                  <c:v>0.12400000000000007</c:v>
                </c:pt>
                <c:pt idx="62">
                  <c:v>0.12600000000000008</c:v>
                </c:pt>
                <c:pt idx="63">
                  <c:v>0.12800000000000009</c:v>
                </c:pt>
                <c:pt idx="64">
                  <c:v>0.13000000000000009</c:v>
                </c:pt>
                <c:pt idx="65">
                  <c:v>0.13200000000000009</c:v>
                </c:pt>
                <c:pt idx="66">
                  <c:v>0.13400000000000009</c:v>
                </c:pt>
                <c:pt idx="67">
                  <c:v>0.13600000000000009</c:v>
                </c:pt>
                <c:pt idx="68">
                  <c:v>0.13800000000000009</c:v>
                </c:pt>
                <c:pt idx="69">
                  <c:v>0.1400000000000001</c:v>
                </c:pt>
                <c:pt idx="70">
                  <c:v>0.1420000000000001</c:v>
                </c:pt>
                <c:pt idx="71">
                  <c:v>0.1440000000000001</c:v>
                </c:pt>
                <c:pt idx="72">
                  <c:v>0.1460000000000001</c:v>
                </c:pt>
                <c:pt idx="73">
                  <c:v>0.1480000000000001</c:v>
                </c:pt>
                <c:pt idx="74">
                  <c:v>0.15000000000000011</c:v>
                </c:pt>
                <c:pt idx="75">
                  <c:v>0.15200000000000011</c:v>
                </c:pt>
              </c:numCache>
            </c:numRef>
          </c:xVal>
          <c:yVal>
            <c:numRef>
              <c:f>'Geodesic,src2tgt'!$AE$6:$AE$81</c:f>
              <c:numCache>
                <c:formatCode>General</c:formatCode>
                <c:ptCount val="76"/>
                <c:pt idx="0">
                  <c:v>0</c:v>
                </c:pt>
                <c:pt idx="1">
                  <c:v>0</c:v>
                </c:pt>
                <c:pt idx="2">
                  <c:v>0</c:v>
                </c:pt>
                <c:pt idx="3">
                  <c:v>0</c:v>
                </c:pt>
                <c:pt idx="4">
                  <c:v>0</c:v>
                </c:pt>
                <c:pt idx="5">
                  <c:v>0</c:v>
                </c:pt>
                <c:pt idx="6">
                  <c:v>0</c:v>
                </c:pt>
                <c:pt idx="7">
                  <c:v>0</c:v>
                </c:pt>
                <c:pt idx="8">
                  <c:v>0</c:v>
                </c:pt>
                <c:pt idx="9">
                  <c:v>0</c:v>
                </c:pt>
                <c:pt idx="10">
                  <c:v>1.3157894736842105E-2</c:v>
                </c:pt>
                <c:pt idx="11">
                  <c:v>3.9473684210526314E-2</c:v>
                </c:pt>
                <c:pt idx="12">
                  <c:v>6.5789473684210523E-2</c:v>
                </c:pt>
                <c:pt idx="13">
                  <c:v>7.8947368421052627E-2</c:v>
                </c:pt>
                <c:pt idx="14">
                  <c:v>0.14473684210526316</c:v>
                </c:pt>
                <c:pt idx="15">
                  <c:v>0.21052631578947367</c:v>
                </c:pt>
                <c:pt idx="16">
                  <c:v>0.27631578947368424</c:v>
                </c:pt>
                <c:pt idx="17">
                  <c:v>0.30263157894736842</c:v>
                </c:pt>
                <c:pt idx="18">
                  <c:v>0.34210526315789475</c:v>
                </c:pt>
                <c:pt idx="19">
                  <c:v>0.38157894736842107</c:v>
                </c:pt>
                <c:pt idx="20">
                  <c:v>0.42105263157894735</c:v>
                </c:pt>
                <c:pt idx="21">
                  <c:v>0.48684210526315791</c:v>
                </c:pt>
                <c:pt idx="22">
                  <c:v>0.56578947368421051</c:v>
                </c:pt>
                <c:pt idx="23">
                  <c:v>0.72368421052631582</c:v>
                </c:pt>
                <c:pt idx="24">
                  <c:v>0.82894736842105265</c:v>
                </c:pt>
                <c:pt idx="25">
                  <c:v>0.86842105263157898</c:v>
                </c:pt>
                <c:pt idx="26">
                  <c:v>0.90789473684210531</c:v>
                </c:pt>
                <c:pt idx="27">
                  <c:v>0.94736842105263153</c:v>
                </c:pt>
                <c:pt idx="28">
                  <c:v>0.94736842105263153</c:v>
                </c:pt>
                <c:pt idx="29">
                  <c:v>0.97368421052631582</c:v>
                </c:pt>
                <c:pt idx="30">
                  <c:v>0.98684210526315785</c:v>
                </c:pt>
                <c:pt idx="31">
                  <c:v>0.98684210526315785</c:v>
                </c:pt>
                <c:pt idx="32">
                  <c:v>0.98684210526315785</c:v>
                </c:pt>
                <c:pt idx="33">
                  <c:v>0.98684210526315785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numCache>
            </c:numRef>
          </c:yVal>
          <c:smooth val="0"/>
          <c:extLst>
            <c:ext xmlns:c16="http://schemas.microsoft.com/office/drawing/2014/chart" uri="{C3380CC4-5D6E-409C-BE32-E72D297353CC}">
              <c16:uniqueId val="{00000002-A32D-4C45-96AC-780D4C117DFC}"/>
            </c:ext>
          </c:extLst>
        </c:ser>
        <c:ser>
          <c:idx val="5"/>
          <c:order val="6"/>
          <c:tx>
            <c:strRef>
              <c:f>'Geodesic,src2tgt'!$AF$5</c:f>
              <c:strCache>
                <c:ptCount val="1"/>
                <c:pt idx="0">
                  <c:v>BCICP</c:v>
                </c:pt>
              </c:strCache>
            </c:strRef>
          </c:tx>
          <c:spPr>
            <a:ln w="19050" cap="rnd">
              <a:solidFill>
                <a:srgbClr val="FFFF00"/>
              </a:solidFill>
              <a:round/>
            </a:ln>
            <a:effectLst/>
          </c:spPr>
          <c:marker>
            <c:symbol val="none"/>
          </c:marker>
          <c:xVal>
            <c:numRef>
              <c:f>'Geodesic,src2tgt'!$Y$6:$Y$81</c:f>
              <c:numCache>
                <c:formatCode>General</c:formatCode>
                <c:ptCount val="76"/>
                <c:pt idx="0">
                  <c:v>2E-3</c:v>
                </c:pt>
                <c:pt idx="1">
                  <c:v>4.0000000000000001E-3</c:v>
                </c:pt>
                <c:pt idx="2">
                  <c:v>6.000000000000001E-3</c:v>
                </c:pt>
                <c:pt idx="3">
                  <c:v>8.0000000000000002E-3</c:v>
                </c:pt>
                <c:pt idx="4">
                  <c:v>0.01</c:v>
                </c:pt>
                <c:pt idx="5">
                  <c:v>1.1999999999999999E-2</c:v>
                </c:pt>
                <c:pt idx="6">
                  <c:v>1.3999999999999999E-2</c:v>
                </c:pt>
                <c:pt idx="7">
                  <c:v>1.5999999999999997E-2</c:v>
                </c:pt>
                <c:pt idx="8">
                  <c:v>1.7999999999999999E-2</c:v>
                </c:pt>
                <c:pt idx="9">
                  <c:v>1.9999999999999997E-2</c:v>
                </c:pt>
                <c:pt idx="10">
                  <c:v>2.1999999999999995E-2</c:v>
                </c:pt>
                <c:pt idx="11">
                  <c:v>2.3999999999999997E-2</c:v>
                </c:pt>
                <c:pt idx="12">
                  <c:v>2.5999999999999999E-2</c:v>
                </c:pt>
                <c:pt idx="13">
                  <c:v>2.8000000000000001E-2</c:v>
                </c:pt>
                <c:pt idx="14">
                  <c:v>3.0000000000000002E-2</c:v>
                </c:pt>
                <c:pt idx="15">
                  <c:v>3.2000000000000008E-2</c:v>
                </c:pt>
                <c:pt idx="16">
                  <c:v>3.4000000000000009E-2</c:v>
                </c:pt>
                <c:pt idx="17">
                  <c:v>3.6000000000000011E-2</c:v>
                </c:pt>
                <c:pt idx="18">
                  <c:v>3.8000000000000013E-2</c:v>
                </c:pt>
                <c:pt idx="19">
                  <c:v>4.0000000000000015E-2</c:v>
                </c:pt>
                <c:pt idx="20">
                  <c:v>4.200000000000001E-2</c:v>
                </c:pt>
                <c:pt idx="21">
                  <c:v>4.4000000000000011E-2</c:v>
                </c:pt>
                <c:pt idx="22">
                  <c:v>4.6000000000000013E-2</c:v>
                </c:pt>
                <c:pt idx="23">
                  <c:v>4.8000000000000015E-2</c:v>
                </c:pt>
                <c:pt idx="24">
                  <c:v>5.0000000000000017E-2</c:v>
                </c:pt>
                <c:pt idx="25">
                  <c:v>5.2000000000000018E-2</c:v>
                </c:pt>
                <c:pt idx="26">
                  <c:v>5.400000000000002E-2</c:v>
                </c:pt>
                <c:pt idx="27">
                  <c:v>5.6000000000000022E-2</c:v>
                </c:pt>
                <c:pt idx="28">
                  <c:v>5.8000000000000024E-2</c:v>
                </c:pt>
                <c:pt idx="29">
                  <c:v>6.0000000000000026E-2</c:v>
                </c:pt>
                <c:pt idx="30">
                  <c:v>6.2000000000000027E-2</c:v>
                </c:pt>
                <c:pt idx="31">
                  <c:v>6.4000000000000029E-2</c:v>
                </c:pt>
                <c:pt idx="32">
                  <c:v>6.6000000000000031E-2</c:v>
                </c:pt>
                <c:pt idx="33">
                  <c:v>6.8000000000000033E-2</c:v>
                </c:pt>
                <c:pt idx="34">
                  <c:v>7.0000000000000034E-2</c:v>
                </c:pt>
                <c:pt idx="35">
                  <c:v>7.2000000000000036E-2</c:v>
                </c:pt>
                <c:pt idx="36">
                  <c:v>7.4000000000000038E-2</c:v>
                </c:pt>
                <c:pt idx="37">
                  <c:v>7.600000000000004E-2</c:v>
                </c:pt>
                <c:pt idx="38">
                  <c:v>7.8000000000000042E-2</c:v>
                </c:pt>
                <c:pt idx="39">
                  <c:v>8.0000000000000043E-2</c:v>
                </c:pt>
                <c:pt idx="40">
                  <c:v>8.2000000000000045E-2</c:v>
                </c:pt>
                <c:pt idx="41">
                  <c:v>8.4000000000000033E-2</c:v>
                </c:pt>
                <c:pt idx="42">
                  <c:v>8.6000000000000035E-2</c:v>
                </c:pt>
                <c:pt idx="43">
                  <c:v>8.8000000000000037E-2</c:v>
                </c:pt>
                <c:pt idx="44">
                  <c:v>9.0000000000000038E-2</c:v>
                </c:pt>
                <c:pt idx="45">
                  <c:v>9.200000000000004E-2</c:v>
                </c:pt>
                <c:pt idx="46">
                  <c:v>9.4000000000000042E-2</c:v>
                </c:pt>
                <c:pt idx="47">
                  <c:v>9.6000000000000044E-2</c:v>
                </c:pt>
                <c:pt idx="48">
                  <c:v>9.8000000000000045E-2</c:v>
                </c:pt>
                <c:pt idx="49">
                  <c:v>0.10000000000000005</c:v>
                </c:pt>
                <c:pt idx="50">
                  <c:v>0.10200000000000005</c:v>
                </c:pt>
                <c:pt idx="51">
                  <c:v>0.10400000000000005</c:v>
                </c:pt>
                <c:pt idx="52">
                  <c:v>0.10600000000000005</c:v>
                </c:pt>
                <c:pt idx="53">
                  <c:v>0.10800000000000005</c:v>
                </c:pt>
                <c:pt idx="54">
                  <c:v>0.11000000000000006</c:v>
                </c:pt>
                <c:pt idx="55">
                  <c:v>0.11200000000000006</c:v>
                </c:pt>
                <c:pt idx="56">
                  <c:v>0.11400000000000006</c:v>
                </c:pt>
                <c:pt idx="57">
                  <c:v>0.11600000000000006</c:v>
                </c:pt>
                <c:pt idx="58">
                  <c:v>0.11800000000000006</c:v>
                </c:pt>
                <c:pt idx="59">
                  <c:v>0.12000000000000006</c:v>
                </c:pt>
                <c:pt idx="60">
                  <c:v>0.12200000000000007</c:v>
                </c:pt>
                <c:pt idx="61">
                  <c:v>0.12400000000000007</c:v>
                </c:pt>
                <c:pt idx="62">
                  <c:v>0.12600000000000008</c:v>
                </c:pt>
                <c:pt idx="63">
                  <c:v>0.12800000000000009</c:v>
                </c:pt>
                <c:pt idx="64">
                  <c:v>0.13000000000000009</c:v>
                </c:pt>
                <c:pt idx="65">
                  <c:v>0.13200000000000009</c:v>
                </c:pt>
                <c:pt idx="66">
                  <c:v>0.13400000000000009</c:v>
                </c:pt>
                <c:pt idx="67">
                  <c:v>0.13600000000000009</c:v>
                </c:pt>
                <c:pt idx="68">
                  <c:v>0.13800000000000009</c:v>
                </c:pt>
                <c:pt idx="69">
                  <c:v>0.1400000000000001</c:v>
                </c:pt>
                <c:pt idx="70">
                  <c:v>0.1420000000000001</c:v>
                </c:pt>
                <c:pt idx="71">
                  <c:v>0.1440000000000001</c:v>
                </c:pt>
                <c:pt idx="72">
                  <c:v>0.1460000000000001</c:v>
                </c:pt>
                <c:pt idx="73">
                  <c:v>0.1480000000000001</c:v>
                </c:pt>
                <c:pt idx="74">
                  <c:v>0.15000000000000011</c:v>
                </c:pt>
                <c:pt idx="75">
                  <c:v>0.15200000000000011</c:v>
                </c:pt>
              </c:numCache>
            </c:numRef>
          </c:xVal>
          <c:yVal>
            <c:numRef>
              <c:f>'Geodesic,src2tgt'!$AF$6:$AF$81</c:f>
              <c:numCache>
                <c:formatCode>General</c:formatCode>
                <c:ptCount val="76"/>
                <c:pt idx="0">
                  <c:v>0</c:v>
                </c:pt>
                <c:pt idx="1">
                  <c:v>0</c:v>
                </c:pt>
                <c:pt idx="2">
                  <c:v>3.9473684210526314E-2</c:v>
                </c:pt>
                <c:pt idx="3">
                  <c:v>6.5789473684210523E-2</c:v>
                </c:pt>
                <c:pt idx="4">
                  <c:v>9.2105263157894732E-2</c:v>
                </c:pt>
                <c:pt idx="5">
                  <c:v>0.11842105263157894</c:v>
                </c:pt>
                <c:pt idx="6">
                  <c:v>0.15789473684210525</c:v>
                </c:pt>
                <c:pt idx="7">
                  <c:v>0.18421052631578946</c:v>
                </c:pt>
                <c:pt idx="8">
                  <c:v>0.26315789473684209</c:v>
                </c:pt>
                <c:pt idx="9">
                  <c:v>0.31578947368421051</c:v>
                </c:pt>
                <c:pt idx="10">
                  <c:v>0.40789473684210525</c:v>
                </c:pt>
                <c:pt idx="11">
                  <c:v>0.5</c:v>
                </c:pt>
                <c:pt idx="12">
                  <c:v>0.59210526315789469</c:v>
                </c:pt>
                <c:pt idx="13">
                  <c:v>0.68421052631578949</c:v>
                </c:pt>
                <c:pt idx="14">
                  <c:v>0.75</c:v>
                </c:pt>
                <c:pt idx="15">
                  <c:v>0.78947368421052633</c:v>
                </c:pt>
                <c:pt idx="16">
                  <c:v>0.80263157894736847</c:v>
                </c:pt>
                <c:pt idx="17">
                  <c:v>0.80263157894736847</c:v>
                </c:pt>
                <c:pt idx="18">
                  <c:v>0.86842105263157898</c:v>
                </c:pt>
                <c:pt idx="19">
                  <c:v>0.86842105263157898</c:v>
                </c:pt>
                <c:pt idx="20">
                  <c:v>0.86842105263157898</c:v>
                </c:pt>
                <c:pt idx="21">
                  <c:v>0.86842105263157898</c:v>
                </c:pt>
                <c:pt idx="22">
                  <c:v>0.86842105263157898</c:v>
                </c:pt>
                <c:pt idx="23">
                  <c:v>0.88157894736842102</c:v>
                </c:pt>
                <c:pt idx="24">
                  <c:v>0.89473684210526316</c:v>
                </c:pt>
                <c:pt idx="25">
                  <c:v>0.90789473684210531</c:v>
                </c:pt>
                <c:pt idx="26">
                  <c:v>0.90789473684210531</c:v>
                </c:pt>
                <c:pt idx="27">
                  <c:v>0.90789473684210531</c:v>
                </c:pt>
                <c:pt idx="28">
                  <c:v>0.90789473684210531</c:v>
                </c:pt>
                <c:pt idx="29">
                  <c:v>0.92105263157894735</c:v>
                </c:pt>
                <c:pt idx="30">
                  <c:v>0.92105263157894735</c:v>
                </c:pt>
                <c:pt idx="31">
                  <c:v>0.93421052631578949</c:v>
                </c:pt>
                <c:pt idx="32">
                  <c:v>0.93421052631578949</c:v>
                </c:pt>
                <c:pt idx="33">
                  <c:v>0.93421052631578949</c:v>
                </c:pt>
                <c:pt idx="34">
                  <c:v>0.93421052631578949</c:v>
                </c:pt>
                <c:pt idx="35">
                  <c:v>0.93421052631578949</c:v>
                </c:pt>
                <c:pt idx="36">
                  <c:v>0.93421052631578949</c:v>
                </c:pt>
                <c:pt idx="37">
                  <c:v>0.93421052631578949</c:v>
                </c:pt>
                <c:pt idx="38">
                  <c:v>0.93421052631578949</c:v>
                </c:pt>
                <c:pt idx="39">
                  <c:v>0.94736842105263153</c:v>
                </c:pt>
                <c:pt idx="40">
                  <c:v>0.94736842105263153</c:v>
                </c:pt>
                <c:pt idx="41">
                  <c:v>0.94736842105263153</c:v>
                </c:pt>
                <c:pt idx="42">
                  <c:v>0.94736842105263153</c:v>
                </c:pt>
                <c:pt idx="43">
                  <c:v>0.94736842105263153</c:v>
                </c:pt>
                <c:pt idx="44">
                  <c:v>0.94736842105263153</c:v>
                </c:pt>
                <c:pt idx="45">
                  <c:v>0.94736842105263153</c:v>
                </c:pt>
                <c:pt idx="46">
                  <c:v>0.94736842105263153</c:v>
                </c:pt>
                <c:pt idx="47">
                  <c:v>0.94736842105263153</c:v>
                </c:pt>
                <c:pt idx="48">
                  <c:v>0.94736842105263153</c:v>
                </c:pt>
                <c:pt idx="49">
                  <c:v>0.94736842105263153</c:v>
                </c:pt>
                <c:pt idx="50">
                  <c:v>0.94736842105263153</c:v>
                </c:pt>
                <c:pt idx="51">
                  <c:v>0.94736842105263153</c:v>
                </c:pt>
                <c:pt idx="52">
                  <c:v>0.94736842105263153</c:v>
                </c:pt>
                <c:pt idx="53">
                  <c:v>0.94736842105263153</c:v>
                </c:pt>
                <c:pt idx="54">
                  <c:v>0.94736842105263153</c:v>
                </c:pt>
                <c:pt idx="55">
                  <c:v>0.94736842105263153</c:v>
                </c:pt>
                <c:pt idx="56">
                  <c:v>0.94736842105263153</c:v>
                </c:pt>
                <c:pt idx="57">
                  <c:v>0.94736842105263153</c:v>
                </c:pt>
                <c:pt idx="58">
                  <c:v>0.94736842105263153</c:v>
                </c:pt>
                <c:pt idx="59">
                  <c:v>0.94736842105263153</c:v>
                </c:pt>
                <c:pt idx="60">
                  <c:v>0.94736842105263153</c:v>
                </c:pt>
                <c:pt idx="61">
                  <c:v>0.94736842105263153</c:v>
                </c:pt>
                <c:pt idx="62">
                  <c:v>0.94736842105263153</c:v>
                </c:pt>
                <c:pt idx="63">
                  <c:v>0.94736842105263153</c:v>
                </c:pt>
                <c:pt idx="64">
                  <c:v>0.94736842105263153</c:v>
                </c:pt>
                <c:pt idx="65">
                  <c:v>0.94736842105263153</c:v>
                </c:pt>
                <c:pt idx="66">
                  <c:v>0.94736842105263153</c:v>
                </c:pt>
                <c:pt idx="67">
                  <c:v>0.94736842105263153</c:v>
                </c:pt>
                <c:pt idx="68">
                  <c:v>0.96052631578947367</c:v>
                </c:pt>
                <c:pt idx="69">
                  <c:v>0.96052631578947367</c:v>
                </c:pt>
                <c:pt idx="70">
                  <c:v>0.97368421052631582</c:v>
                </c:pt>
                <c:pt idx="71">
                  <c:v>0.97368421052631582</c:v>
                </c:pt>
                <c:pt idx="72">
                  <c:v>0.97368421052631582</c:v>
                </c:pt>
                <c:pt idx="73">
                  <c:v>0.98684210526315785</c:v>
                </c:pt>
                <c:pt idx="74">
                  <c:v>0.98684210526315785</c:v>
                </c:pt>
                <c:pt idx="75">
                  <c:v>0.98684210526315785</c:v>
                </c:pt>
              </c:numCache>
            </c:numRef>
          </c:yVal>
          <c:smooth val="0"/>
          <c:extLst>
            <c:ext xmlns:c16="http://schemas.microsoft.com/office/drawing/2014/chart" uri="{C3380CC4-5D6E-409C-BE32-E72D297353CC}">
              <c16:uniqueId val="{00000003-A32D-4C45-96AC-780D4C117DFC}"/>
            </c:ext>
          </c:extLst>
        </c:ser>
        <c:dLbls>
          <c:showLegendKey val="0"/>
          <c:showVal val="0"/>
          <c:showCatName val="0"/>
          <c:showSerName val="0"/>
          <c:showPercent val="0"/>
          <c:showBubbleSize val="0"/>
        </c:dLbls>
        <c:axId val="1845494863"/>
        <c:axId val="1742346399"/>
        <c:extLst>
          <c:ext xmlns:c15="http://schemas.microsoft.com/office/drawing/2012/chart" uri="{02D57815-91ED-43cb-92C2-25804820EDAC}">
            <c15:filteredScatterSeries>
              <c15:ser>
                <c:idx val="1"/>
                <c:order val="2"/>
                <c:tx>
                  <c:strRef>
                    <c:extLst>
                      <c:ext uri="{02D57815-91ED-43cb-92C2-25804820EDAC}">
                        <c15:formulaRef>
                          <c15:sqref>'Geodesic,src2tgt'!$AB$5</c15:sqref>
                        </c15:formulaRef>
                      </c:ext>
                    </c:extLst>
                    <c:strCache>
                      <c:ptCount val="1"/>
                      <c:pt idx="0">
                        <c:v>RHM_10</c:v>
                      </c:pt>
                    </c:strCache>
                  </c:strRef>
                </c:tx>
                <c:spPr>
                  <a:ln w="19050" cap="rnd">
                    <a:solidFill>
                      <a:schemeClr val="accent2"/>
                    </a:solidFill>
                    <a:round/>
                  </a:ln>
                  <a:effectLst/>
                </c:spPr>
                <c:marker>
                  <c:symbol val="none"/>
                </c:marker>
                <c:xVal>
                  <c:numRef>
                    <c:extLst>
                      <c:ext uri="{02D57815-91ED-43cb-92C2-25804820EDAC}">
                        <c15:formulaRef>
                          <c15:sqref>'Geodesic,src2tgt'!$Z$6:$Z$81</c15:sqref>
                        </c15:formulaRef>
                      </c:ext>
                    </c:extLst>
                    <c:numCache>
                      <c:formatCode>General</c:formatCode>
                      <c:ptCount val="76"/>
                      <c:pt idx="0">
                        <c:v>6.0000000000000001E-3</c:v>
                      </c:pt>
                      <c:pt idx="1">
                        <c:v>1.2E-2</c:v>
                      </c:pt>
                      <c:pt idx="2">
                        <c:v>1.8000000000000002E-2</c:v>
                      </c:pt>
                      <c:pt idx="3">
                        <c:v>2.4E-2</c:v>
                      </c:pt>
                      <c:pt idx="4">
                        <c:v>0.03</c:v>
                      </c:pt>
                      <c:pt idx="5">
                        <c:v>3.5999999999999997E-2</c:v>
                      </c:pt>
                      <c:pt idx="6">
                        <c:v>4.1999999999999996E-2</c:v>
                      </c:pt>
                      <c:pt idx="7">
                        <c:v>4.7999999999999994E-2</c:v>
                      </c:pt>
                      <c:pt idx="8">
                        <c:v>5.3999999999999992E-2</c:v>
                      </c:pt>
                      <c:pt idx="9">
                        <c:v>5.9999999999999991E-2</c:v>
                      </c:pt>
                      <c:pt idx="10">
                        <c:v>6.5999999999999989E-2</c:v>
                      </c:pt>
                      <c:pt idx="11">
                        <c:v>7.1999999999999995E-2</c:v>
                      </c:pt>
                      <c:pt idx="12">
                        <c:v>7.8E-2</c:v>
                      </c:pt>
                      <c:pt idx="13">
                        <c:v>8.4000000000000005E-2</c:v>
                      </c:pt>
                      <c:pt idx="14">
                        <c:v>9.0000000000000011E-2</c:v>
                      </c:pt>
                      <c:pt idx="15">
                        <c:v>9.6000000000000016E-2</c:v>
                      </c:pt>
                      <c:pt idx="16">
                        <c:v>0.10200000000000002</c:v>
                      </c:pt>
                      <c:pt idx="17">
                        <c:v>0.10800000000000003</c:v>
                      </c:pt>
                      <c:pt idx="18">
                        <c:v>0.11400000000000003</c:v>
                      </c:pt>
                      <c:pt idx="19">
                        <c:v>0.12000000000000004</c:v>
                      </c:pt>
                      <c:pt idx="20">
                        <c:v>0.12600000000000003</c:v>
                      </c:pt>
                      <c:pt idx="21">
                        <c:v>0.13200000000000003</c:v>
                      </c:pt>
                      <c:pt idx="22">
                        <c:v>0.13800000000000004</c:v>
                      </c:pt>
                      <c:pt idx="23">
                        <c:v>0.14400000000000004</c:v>
                      </c:pt>
                      <c:pt idx="24">
                        <c:v>0.15000000000000005</c:v>
                      </c:pt>
                      <c:pt idx="25">
                        <c:v>0.15600000000000006</c:v>
                      </c:pt>
                      <c:pt idx="26">
                        <c:v>0.16200000000000006</c:v>
                      </c:pt>
                      <c:pt idx="27">
                        <c:v>0.16800000000000007</c:v>
                      </c:pt>
                      <c:pt idx="28">
                        <c:v>0.17400000000000007</c:v>
                      </c:pt>
                      <c:pt idx="29">
                        <c:v>0.18000000000000008</c:v>
                      </c:pt>
                      <c:pt idx="30">
                        <c:v>0.18600000000000008</c:v>
                      </c:pt>
                      <c:pt idx="31">
                        <c:v>0.19200000000000009</c:v>
                      </c:pt>
                      <c:pt idx="32">
                        <c:v>0.19800000000000009</c:v>
                      </c:pt>
                      <c:pt idx="33">
                        <c:v>0.2040000000000001</c:v>
                      </c:pt>
                      <c:pt idx="34">
                        <c:v>0.2100000000000001</c:v>
                      </c:pt>
                      <c:pt idx="35">
                        <c:v>0.21600000000000011</c:v>
                      </c:pt>
                      <c:pt idx="36">
                        <c:v>0.22200000000000011</c:v>
                      </c:pt>
                      <c:pt idx="37">
                        <c:v>0.22800000000000012</c:v>
                      </c:pt>
                      <c:pt idx="38">
                        <c:v>0.23400000000000012</c:v>
                      </c:pt>
                      <c:pt idx="39">
                        <c:v>0.24000000000000013</c:v>
                      </c:pt>
                      <c:pt idx="40">
                        <c:v>0.24600000000000014</c:v>
                      </c:pt>
                      <c:pt idx="41">
                        <c:v>0.25200000000000011</c:v>
                      </c:pt>
                      <c:pt idx="42">
                        <c:v>0.25800000000000012</c:v>
                      </c:pt>
                      <c:pt idx="43">
                        <c:v>0.26400000000000012</c:v>
                      </c:pt>
                      <c:pt idx="44">
                        <c:v>0.27000000000000013</c:v>
                      </c:pt>
                      <c:pt idx="45">
                        <c:v>0.27600000000000013</c:v>
                      </c:pt>
                      <c:pt idx="46">
                        <c:v>0.28200000000000014</c:v>
                      </c:pt>
                      <c:pt idx="47">
                        <c:v>0.28800000000000014</c:v>
                      </c:pt>
                      <c:pt idx="48">
                        <c:v>0.29400000000000015</c:v>
                      </c:pt>
                      <c:pt idx="49">
                        <c:v>0.30000000000000016</c:v>
                      </c:pt>
                      <c:pt idx="50">
                        <c:v>0.30600000000000016</c:v>
                      </c:pt>
                      <c:pt idx="51">
                        <c:v>0.31200000000000017</c:v>
                      </c:pt>
                      <c:pt idx="52">
                        <c:v>0.31800000000000017</c:v>
                      </c:pt>
                      <c:pt idx="53">
                        <c:v>0.32400000000000018</c:v>
                      </c:pt>
                      <c:pt idx="54">
                        <c:v>0.33000000000000018</c:v>
                      </c:pt>
                      <c:pt idx="55">
                        <c:v>0.33600000000000019</c:v>
                      </c:pt>
                      <c:pt idx="56">
                        <c:v>0.34200000000000019</c:v>
                      </c:pt>
                      <c:pt idx="57">
                        <c:v>0.3480000000000002</c:v>
                      </c:pt>
                      <c:pt idx="58">
                        <c:v>0.3540000000000002</c:v>
                      </c:pt>
                      <c:pt idx="59">
                        <c:v>0.36000000000000021</c:v>
                      </c:pt>
                      <c:pt idx="60">
                        <c:v>0.36600000000000021</c:v>
                      </c:pt>
                      <c:pt idx="61">
                        <c:v>0.37200000000000022</c:v>
                      </c:pt>
                      <c:pt idx="62">
                        <c:v>0.37800000000000022</c:v>
                      </c:pt>
                      <c:pt idx="63">
                        <c:v>0.38400000000000023</c:v>
                      </c:pt>
                      <c:pt idx="64">
                        <c:v>0.39000000000000024</c:v>
                      </c:pt>
                      <c:pt idx="65">
                        <c:v>0.39600000000000024</c:v>
                      </c:pt>
                      <c:pt idx="66">
                        <c:v>0.40200000000000025</c:v>
                      </c:pt>
                      <c:pt idx="67">
                        <c:v>0.40800000000000025</c:v>
                      </c:pt>
                      <c:pt idx="68">
                        <c:v>0.41400000000000026</c:v>
                      </c:pt>
                      <c:pt idx="69">
                        <c:v>0.42000000000000026</c:v>
                      </c:pt>
                      <c:pt idx="70">
                        <c:v>0.42600000000000027</c:v>
                      </c:pt>
                      <c:pt idx="71">
                        <c:v>0.43200000000000027</c:v>
                      </c:pt>
                      <c:pt idx="72">
                        <c:v>0.43800000000000028</c:v>
                      </c:pt>
                      <c:pt idx="73">
                        <c:v>0.44400000000000028</c:v>
                      </c:pt>
                      <c:pt idx="74">
                        <c:v>0.45000000000000029</c:v>
                      </c:pt>
                      <c:pt idx="75">
                        <c:v>0.45600000000000029</c:v>
                      </c:pt>
                    </c:numCache>
                  </c:numRef>
                </c:xVal>
                <c:yVal>
                  <c:numRef>
                    <c:extLst>
                      <c:ext uri="{02D57815-91ED-43cb-92C2-25804820EDAC}">
                        <c15:formulaRef>
                          <c15:sqref>'Geodesic,src2tgt'!$AB$6:$AB$81</c15:sqref>
                        </c15:formulaRef>
                      </c:ext>
                    </c:extLst>
                    <c:numCache>
                      <c:formatCode>General</c:formatCode>
                      <c:ptCount val="76"/>
                      <c:pt idx="0">
                        <c:v>0</c:v>
                      </c:pt>
                      <c:pt idx="1">
                        <c:v>0</c:v>
                      </c:pt>
                      <c:pt idx="2">
                        <c:v>0</c:v>
                      </c:pt>
                      <c:pt idx="3">
                        <c:v>0</c:v>
                      </c:pt>
                      <c:pt idx="4">
                        <c:v>0</c:v>
                      </c:pt>
                      <c:pt idx="5">
                        <c:v>0</c:v>
                      </c:pt>
                      <c:pt idx="6">
                        <c:v>0</c:v>
                      </c:pt>
                      <c:pt idx="7">
                        <c:v>0</c:v>
                      </c:pt>
                      <c:pt idx="8">
                        <c:v>0</c:v>
                      </c:pt>
                      <c:pt idx="9">
                        <c:v>0</c:v>
                      </c:pt>
                      <c:pt idx="10">
                        <c:v>1.3157894736842105E-2</c:v>
                      </c:pt>
                      <c:pt idx="11">
                        <c:v>3.9473684210526314E-2</c:v>
                      </c:pt>
                      <c:pt idx="12">
                        <c:v>6.5789473684210523E-2</c:v>
                      </c:pt>
                      <c:pt idx="13">
                        <c:v>7.8947368421052627E-2</c:v>
                      </c:pt>
                      <c:pt idx="14">
                        <c:v>0.11842105263157894</c:v>
                      </c:pt>
                      <c:pt idx="15">
                        <c:v>0.21052631578947367</c:v>
                      </c:pt>
                      <c:pt idx="16">
                        <c:v>0.26315789473684209</c:v>
                      </c:pt>
                      <c:pt idx="17">
                        <c:v>0.28947368421052633</c:v>
                      </c:pt>
                      <c:pt idx="18">
                        <c:v>0.34210526315789475</c:v>
                      </c:pt>
                      <c:pt idx="19">
                        <c:v>0.36842105263157893</c:v>
                      </c:pt>
                      <c:pt idx="20">
                        <c:v>0.40789473684210525</c:v>
                      </c:pt>
                      <c:pt idx="21">
                        <c:v>0.44736842105263158</c:v>
                      </c:pt>
                      <c:pt idx="22">
                        <c:v>0.48684210526315791</c:v>
                      </c:pt>
                      <c:pt idx="23">
                        <c:v>0.61842105263157898</c:v>
                      </c:pt>
                      <c:pt idx="24">
                        <c:v>0.73684210526315785</c:v>
                      </c:pt>
                      <c:pt idx="25">
                        <c:v>0.82894736842105265</c:v>
                      </c:pt>
                      <c:pt idx="26">
                        <c:v>0.89473684210526316</c:v>
                      </c:pt>
                      <c:pt idx="27">
                        <c:v>0.90789473684210531</c:v>
                      </c:pt>
                      <c:pt idx="28">
                        <c:v>0.93421052631578949</c:v>
                      </c:pt>
                      <c:pt idx="29">
                        <c:v>0.96052631578947367</c:v>
                      </c:pt>
                      <c:pt idx="30">
                        <c:v>0.97368421052631582</c:v>
                      </c:pt>
                      <c:pt idx="31">
                        <c:v>0.97368421052631582</c:v>
                      </c:pt>
                      <c:pt idx="32">
                        <c:v>0.97368421052631582</c:v>
                      </c:pt>
                      <c:pt idx="33">
                        <c:v>0.97368421052631582</c:v>
                      </c:pt>
                      <c:pt idx="34">
                        <c:v>0.97368421052631582</c:v>
                      </c:pt>
                      <c:pt idx="35">
                        <c:v>0.97368421052631582</c:v>
                      </c:pt>
                      <c:pt idx="36">
                        <c:v>0.98684210526315785</c:v>
                      </c:pt>
                      <c:pt idx="37">
                        <c:v>0.98684210526315785</c:v>
                      </c:pt>
                      <c:pt idx="38">
                        <c:v>0.98684210526315785</c:v>
                      </c:pt>
                      <c:pt idx="39">
                        <c:v>0.98684210526315785</c:v>
                      </c:pt>
                      <c:pt idx="40">
                        <c:v>0.98684210526315785</c:v>
                      </c:pt>
                      <c:pt idx="41">
                        <c:v>0.98684210526315785</c:v>
                      </c:pt>
                      <c:pt idx="42">
                        <c:v>0.98684210526315785</c:v>
                      </c:pt>
                      <c:pt idx="43">
                        <c:v>0.98684210526315785</c:v>
                      </c:pt>
                      <c:pt idx="44">
                        <c:v>0.98684210526315785</c:v>
                      </c:pt>
                      <c:pt idx="45">
                        <c:v>0.98684210526315785</c:v>
                      </c:pt>
                      <c:pt idx="46">
                        <c:v>0.98684210526315785</c:v>
                      </c:pt>
                      <c:pt idx="47">
                        <c:v>0.98684210526315785</c:v>
                      </c:pt>
                      <c:pt idx="48">
                        <c:v>0.98684210526315785</c:v>
                      </c:pt>
                      <c:pt idx="49">
                        <c:v>0.98684210526315785</c:v>
                      </c:pt>
                      <c:pt idx="50">
                        <c:v>0.98684210526315785</c:v>
                      </c:pt>
                      <c:pt idx="51">
                        <c:v>0.98684210526315785</c:v>
                      </c:pt>
                      <c:pt idx="52">
                        <c:v>0.98684210526315785</c:v>
                      </c:pt>
                      <c:pt idx="53">
                        <c:v>0.98684210526315785</c:v>
                      </c:pt>
                      <c:pt idx="54">
                        <c:v>0.98684210526315785</c:v>
                      </c:pt>
                      <c:pt idx="55">
                        <c:v>0.98684210526315785</c:v>
                      </c:pt>
                      <c:pt idx="56">
                        <c:v>0.98684210526315785</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numCache>
                  </c:numRef>
                </c:yVal>
                <c:smooth val="0"/>
                <c:extLst>
                  <c:ext xmlns:c16="http://schemas.microsoft.com/office/drawing/2014/chart" uri="{C3380CC4-5D6E-409C-BE32-E72D297353CC}">
                    <c16:uniqueId val="{00000004-A32D-4C45-96AC-780D4C117DFC}"/>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'Geodesic,src2tgt'!$AC$5</c15:sqref>
                        </c15:formulaRef>
                      </c:ext>
                    </c:extLst>
                    <c:strCache>
                      <c:ptCount val="1"/>
                      <c:pt idx="0">
                        <c:v>RHM_20</c:v>
                      </c:pt>
                    </c:strCache>
                  </c:strRef>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'Geodesic,src2tgt'!$Z$6:$Z$81</c15:sqref>
                        </c15:formulaRef>
                      </c:ext>
                    </c:extLst>
                    <c:numCache>
                      <c:formatCode>General</c:formatCode>
                      <c:ptCount val="76"/>
                      <c:pt idx="0">
                        <c:v>6.0000000000000001E-3</c:v>
                      </c:pt>
                      <c:pt idx="1">
                        <c:v>1.2E-2</c:v>
                      </c:pt>
                      <c:pt idx="2">
                        <c:v>1.8000000000000002E-2</c:v>
                      </c:pt>
                      <c:pt idx="3">
                        <c:v>2.4E-2</c:v>
                      </c:pt>
                      <c:pt idx="4">
                        <c:v>0.03</c:v>
                      </c:pt>
                      <c:pt idx="5">
                        <c:v>3.5999999999999997E-2</c:v>
                      </c:pt>
                      <c:pt idx="6">
                        <c:v>4.1999999999999996E-2</c:v>
                      </c:pt>
                      <c:pt idx="7">
                        <c:v>4.7999999999999994E-2</c:v>
                      </c:pt>
                      <c:pt idx="8">
                        <c:v>5.3999999999999992E-2</c:v>
                      </c:pt>
                      <c:pt idx="9">
                        <c:v>5.9999999999999991E-2</c:v>
                      </c:pt>
                      <c:pt idx="10">
                        <c:v>6.5999999999999989E-2</c:v>
                      </c:pt>
                      <c:pt idx="11">
                        <c:v>7.1999999999999995E-2</c:v>
                      </c:pt>
                      <c:pt idx="12">
                        <c:v>7.8E-2</c:v>
                      </c:pt>
                      <c:pt idx="13">
                        <c:v>8.4000000000000005E-2</c:v>
                      </c:pt>
                      <c:pt idx="14">
                        <c:v>9.0000000000000011E-2</c:v>
                      </c:pt>
                      <c:pt idx="15">
                        <c:v>9.6000000000000016E-2</c:v>
                      </c:pt>
                      <c:pt idx="16">
                        <c:v>0.10200000000000002</c:v>
                      </c:pt>
                      <c:pt idx="17">
                        <c:v>0.10800000000000003</c:v>
                      </c:pt>
                      <c:pt idx="18">
                        <c:v>0.11400000000000003</c:v>
                      </c:pt>
                      <c:pt idx="19">
                        <c:v>0.12000000000000004</c:v>
                      </c:pt>
                      <c:pt idx="20">
                        <c:v>0.12600000000000003</c:v>
                      </c:pt>
                      <c:pt idx="21">
                        <c:v>0.13200000000000003</c:v>
                      </c:pt>
                      <c:pt idx="22">
                        <c:v>0.13800000000000004</c:v>
                      </c:pt>
                      <c:pt idx="23">
                        <c:v>0.14400000000000004</c:v>
                      </c:pt>
                      <c:pt idx="24">
                        <c:v>0.15000000000000005</c:v>
                      </c:pt>
                      <c:pt idx="25">
                        <c:v>0.15600000000000006</c:v>
                      </c:pt>
                      <c:pt idx="26">
                        <c:v>0.16200000000000006</c:v>
                      </c:pt>
                      <c:pt idx="27">
                        <c:v>0.16800000000000007</c:v>
                      </c:pt>
                      <c:pt idx="28">
                        <c:v>0.17400000000000007</c:v>
                      </c:pt>
                      <c:pt idx="29">
                        <c:v>0.18000000000000008</c:v>
                      </c:pt>
                      <c:pt idx="30">
                        <c:v>0.18600000000000008</c:v>
                      </c:pt>
                      <c:pt idx="31">
                        <c:v>0.19200000000000009</c:v>
                      </c:pt>
                      <c:pt idx="32">
                        <c:v>0.19800000000000009</c:v>
                      </c:pt>
                      <c:pt idx="33">
                        <c:v>0.2040000000000001</c:v>
                      </c:pt>
                      <c:pt idx="34">
                        <c:v>0.2100000000000001</c:v>
                      </c:pt>
                      <c:pt idx="35">
                        <c:v>0.21600000000000011</c:v>
                      </c:pt>
                      <c:pt idx="36">
                        <c:v>0.22200000000000011</c:v>
                      </c:pt>
                      <c:pt idx="37">
                        <c:v>0.22800000000000012</c:v>
                      </c:pt>
                      <c:pt idx="38">
                        <c:v>0.23400000000000012</c:v>
                      </c:pt>
                      <c:pt idx="39">
                        <c:v>0.24000000000000013</c:v>
                      </c:pt>
                      <c:pt idx="40">
                        <c:v>0.24600000000000014</c:v>
                      </c:pt>
                      <c:pt idx="41">
                        <c:v>0.25200000000000011</c:v>
                      </c:pt>
                      <c:pt idx="42">
                        <c:v>0.25800000000000012</c:v>
                      </c:pt>
                      <c:pt idx="43">
                        <c:v>0.26400000000000012</c:v>
                      </c:pt>
                      <c:pt idx="44">
                        <c:v>0.27000000000000013</c:v>
                      </c:pt>
                      <c:pt idx="45">
                        <c:v>0.27600000000000013</c:v>
                      </c:pt>
                      <c:pt idx="46">
                        <c:v>0.28200000000000014</c:v>
                      </c:pt>
                      <c:pt idx="47">
                        <c:v>0.28800000000000014</c:v>
                      </c:pt>
                      <c:pt idx="48">
                        <c:v>0.29400000000000015</c:v>
                      </c:pt>
                      <c:pt idx="49">
                        <c:v>0.30000000000000016</c:v>
                      </c:pt>
                      <c:pt idx="50">
                        <c:v>0.30600000000000016</c:v>
                      </c:pt>
                      <c:pt idx="51">
                        <c:v>0.31200000000000017</c:v>
                      </c:pt>
                      <c:pt idx="52">
                        <c:v>0.31800000000000017</c:v>
                      </c:pt>
                      <c:pt idx="53">
                        <c:v>0.32400000000000018</c:v>
                      </c:pt>
                      <c:pt idx="54">
                        <c:v>0.33000000000000018</c:v>
                      </c:pt>
                      <c:pt idx="55">
                        <c:v>0.33600000000000019</c:v>
                      </c:pt>
                      <c:pt idx="56">
                        <c:v>0.34200000000000019</c:v>
                      </c:pt>
                      <c:pt idx="57">
                        <c:v>0.3480000000000002</c:v>
                      </c:pt>
                      <c:pt idx="58">
                        <c:v>0.3540000000000002</c:v>
                      </c:pt>
                      <c:pt idx="59">
                        <c:v>0.36000000000000021</c:v>
                      </c:pt>
                      <c:pt idx="60">
                        <c:v>0.36600000000000021</c:v>
                      </c:pt>
                      <c:pt idx="61">
                        <c:v>0.37200000000000022</c:v>
                      </c:pt>
                      <c:pt idx="62">
                        <c:v>0.37800000000000022</c:v>
                      </c:pt>
                      <c:pt idx="63">
                        <c:v>0.38400000000000023</c:v>
                      </c:pt>
                      <c:pt idx="64">
                        <c:v>0.39000000000000024</c:v>
                      </c:pt>
                      <c:pt idx="65">
                        <c:v>0.39600000000000024</c:v>
                      </c:pt>
                      <c:pt idx="66">
                        <c:v>0.40200000000000025</c:v>
                      </c:pt>
                      <c:pt idx="67">
                        <c:v>0.40800000000000025</c:v>
                      </c:pt>
                      <c:pt idx="68">
                        <c:v>0.41400000000000026</c:v>
                      </c:pt>
                      <c:pt idx="69">
                        <c:v>0.42000000000000026</c:v>
                      </c:pt>
                      <c:pt idx="70">
                        <c:v>0.42600000000000027</c:v>
                      </c:pt>
                      <c:pt idx="71">
                        <c:v>0.43200000000000027</c:v>
                      </c:pt>
                      <c:pt idx="72">
                        <c:v>0.43800000000000028</c:v>
                      </c:pt>
                      <c:pt idx="73">
                        <c:v>0.44400000000000028</c:v>
                      </c:pt>
                      <c:pt idx="74">
                        <c:v>0.45000000000000029</c:v>
                      </c:pt>
                      <c:pt idx="75">
                        <c:v>0.45600000000000029</c:v>
                      </c:pt>
                    </c:numCache>
                  </c:numRef>
                </c:xVal>
                <c:yVal>
                  <c:numRef>
                    <c:extLst xmlns:c15="http://schemas.microsoft.com/office/drawing/2012/chart">
                      <c:ext xmlns:c15="http://schemas.microsoft.com/office/drawing/2012/chart" uri="{02D57815-91ED-43cb-92C2-25804820EDAC}">
                        <c15:formulaRef>
                          <c15:sqref>'Geodesic,src2tgt'!$AC$6:$AC$81</c15:sqref>
                        </c15:formulaRef>
                      </c:ext>
                    </c:extLst>
                    <c:numCache>
                      <c:formatCode>General</c:formatCode>
                      <c:ptCount val="76"/>
                      <c:pt idx="0">
                        <c:v>0</c:v>
                      </c:pt>
                      <c:pt idx="1">
                        <c:v>0</c:v>
                      </c:pt>
                      <c:pt idx="2">
                        <c:v>0</c:v>
                      </c:pt>
                      <c:pt idx="3">
                        <c:v>0</c:v>
                      </c:pt>
                      <c:pt idx="4">
                        <c:v>0</c:v>
                      </c:pt>
                      <c:pt idx="5">
                        <c:v>0</c:v>
                      </c:pt>
                      <c:pt idx="6">
                        <c:v>0</c:v>
                      </c:pt>
                      <c:pt idx="7">
                        <c:v>0</c:v>
                      </c:pt>
                      <c:pt idx="8">
                        <c:v>0</c:v>
                      </c:pt>
                      <c:pt idx="9">
                        <c:v>0</c:v>
                      </c:pt>
                      <c:pt idx="10">
                        <c:v>1.3157894736842105E-2</c:v>
                      </c:pt>
                      <c:pt idx="11">
                        <c:v>3.9473684210526314E-2</c:v>
                      </c:pt>
                      <c:pt idx="12">
                        <c:v>6.5789473684210523E-2</c:v>
                      </c:pt>
                      <c:pt idx="13">
                        <c:v>0.10526315789473684</c:v>
                      </c:pt>
                      <c:pt idx="14">
                        <c:v>0.13157894736842105</c:v>
                      </c:pt>
                      <c:pt idx="15">
                        <c:v>0.21052631578947367</c:v>
                      </c:pt>
                      <c:pt idx="16">
                        <c:v>0.26315789473684209</c:v>
                      </c:pt>
                      <c:pt idx="17">
                        <c:v>0.30263157894736842</c:v>
                      </c:pt>
                      <c:pt idx="18">
                        <c:v>0.32894736842105265</c:v>
                      </c:pt>
                      <c:pt idx="19">
                        <c:v>0.38157894736842107</c:v>
                      </c:pt>
                      <c:pt idx="20">
                        <c:v>0.42105263157894735</c:v>
                      </c:pt>
                      <c:pt idx="21">
                        <c:v>0.5</c:v>
                      </c:pt>
                      <c:pt idx="22">
                        <c:v>0.57894736842105265</c:v>
                      </c:pt>
                      <c:pt idx="23">
                        <c:v>0.68421052631578949</c:v>
                      </c:pt>
                      <c:pt idx="24">
                        <c:v>0.82894736842105265</c:v>
                      </c:pt>
                      <c:pt idx="25">
                        <c:v>0.84210526315789469</c:v>
                      </c:pt>
                      <c:pt idx="26">
                        <c:v>0.88157894736842102</c:v>
                      </c:pt>
                      <c:pt idx="27">
                        <c:v>0.90789473684210531</c:v>
                      </c:pt>
                      <c:pt idx="28">
                        <c:v>0.93421052631578949</c:v>
                      </c:pt>
                      <c:pt idx="29">
                        <c:v>0.98684210526315785</c:v>
                      </c:pt>
                      <c:pt idx="30">
                        <c:v>0.98684210526315785</c:v>
                      </c:pt>
                      <c:pt idx="31">
                        <c:v>0.98684210526315785</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numCache>
                  </c:numRef>
                </c:yVal>
                <c:smooth val="0"/>
                <c:extLst xmlns:c15="http://schemas.microsoft.com/office/drawing/2012/chart">
                  <c:ext xmlns:c16="http://schemas.microsoft.com/office/drawing/2014/chart" uri="{C3380CC4-5D6E-409C-BE32-E72D297353CC}">
                    <c16:uniqueId val="{00000005-A32D-4C45-96AC-780D4C117DFC}"/>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'Geodesic,src2tgt'!$AD$5</c15:sqref>
                        </c15:formulaRef>
                      </c:ext>
                    </c:extLst>
                    <c:strCache>
                      <c:ptCount val="1"/>
                      <c:pt idx="0">
                        <c:v>RHM_40</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'Geodesic,src2tgt'!$Z$6:$Z$81</c15:sqref>
                        </c15:formulaRef>
                      </c:ext>
                    </c:extLst>
                    <c:numCache>
                      <c:formatCode>General</c:formatCode>
                      <c:ptCount val="76"/>
                      <c:pt idx="0">
                        <c:v>6.0000000000000001E-3</c:v>
                      </c:pt>
                      <c:pt idx="1">
                        <c:v>1.2E-2</c:v>
                      </c:pt>
                      <c:pt idx="2">
                        <c:v>1.8000000000000002E-2</c:v>
                      </c:pt>
                      <c:pt idx="3">
                        <c:v>2.4E-2</c:v>
                      </c:pt>
                      <c:pt idx="4">
                        <c:v>0.03</c:v>
                      </c:pt>
                      <c:pt idx="5">
                        <c:v>3.5999999999999997E-2</c:v>
                      </c:pt>
                      <c:pt idx="6">
                        <c:v>4.1999999999999996E-2</c:v>
                      </c:pt>
                      <c:pt idx="7">
                        <c:v>4.7999999999999994E-2</c:v>
                      </c:pt>
                      <c:pt idx="8">
                        <c:v>5.3999999999999992E-2</c:v>
                      </c:pt>
                      <c:pt idx="9">
                        <c:v>5.9999999999999991E-2</c:v>
                      </c:pt>
                      <c:pt idx="10">
                        <c:v>6.5999999999999989E-2</c:v>
                      </c:pt>
                      <c:pt idx="11">
                        <c:v>7.1999999999999995E-2</c:v>
                      </c:pt>
                      <c:pt idx="12">
                        <c:v>7.8E-2</c:v>
                      </c:pt>
                      <c:pt idx="13">
                        <c:v>8.4000000000000005E-2</c:v>
                      </c:pt>
                      <c:pt idx="14">
                        <c:v>9.0000000000000011E-2</c:v>
                      </c:pt>
                      <c:pt idx="15">
                        <c:v>9.6000000000000016E-2</c:v>
                      </c:pt>
                      <c:pt idx="16">
                        <c:v>0.10200000000000002</c:v>
                      </c:pt>
                      <c:pt idx="17">
                        <c:v>0.10800000000000003</c:v>
                      </c:pt>
                      <c:pt idx="18">
                        <c:v>0.11400000000000003</c:v>
                      </c:pt>
                      <c:pt idx="19">
                        <c:v>0.12000000000000004</c:v>
                      </c:pt>
                      <c:pt idx="20">
                        <c:v>0.12600000000000003</c:v>
                      </c:pt>
                      <c:pt idx="21">
                        <c:v>0.13200000000000003</c:v>
                      </c:pt>
                      <c:pt idx="22">
                        <c:v>0.13800000000000004</c:v>
                      </c:pt>
                      <c:pt idx="23">
                        <c:v>0.14400000000000004</c:v>
                      </c:pt>
                      <c:pt idx="24">
                        <c:v>0.15000000000000005</c:v>
                      </c:pt>
                      <c:pt idx="25">
                        <c:v>0.15600000000000006</c:v>
                      </c:pt>
                      <c:pt idx="26">
                        <c:v>0.16200000000000006</c:v>
                      </c:pt>
                      <c:pt idx="27">
                        <c:v>0.16800000000000007</c:v>
                      </c:pt>
                      <c:pt idx="28">
                        <c:v>0.17400000000000007</c:v>
                      </c:pt>
                      <c:pt idx="29">
                        <c:v>0.18000000000000008</c:v>
                      </c:pt>
                      <c:pt idx="30">
                        <c:v>0.18600000000000008</c:v>
                      </c:pt>
                      <c:pt idx="31">
                        <c:v>0.19200000000000009</c:v>
                      </c:pt>
                      <c:pt idx="32">
                        <c:v>0.19800000000000009</c:v>
                      </c:pt>
                      <c:pt idx="33">
                        <c:v>0.2040000000000001</c:v>
                      </c:pt>
                      <c:pt idx="34">
                        <c:v>0.2100000000000001</c:v>
                      </c:pt>
                      <c:pt idx="35">
                        <c:v>0.21600000000000011</c:v>
                      </c:pt>
                      <c:pt idx="36">
                        <c:v>0.22200000000000011</c:v>
                      </c:pt>
                      <c:pt idx="37">
                        <c:v>0.22800000000000012</c:v>
                      </c:pt>
                      <c:pt idx="38">
                        <c:v>0.23400000000000012</c:v>
                      </c:pt>
                      <c:pt idx="39">
                        <c:v>0.24000000000000013</c:v>
                      </c:pt>
                      <c:pt idx="40">
                        <c:v>0.24600000000000014</c:v>
                      </c:pt>
                      <c:pt idx="41">
                        <c:v>0.25200000000000011</c:v>
                      </c:pt>
                      <c:pt idx="42">
                        <c:v>0.25800000000000012</c:v>
                      </c:pt>
                      <c:pt idx="43">
                        <c:v>0.26400000000000012</c:v>
                      </c:pt>
                      <c:pt idx="44">
                        <c:v>0.27000000000000013</c:v>
                      </c:pt>
                      <c:pt idx="45">
                        <c:v>0.27600000000000013</c:v>
                      </c:pt>
                      <c:pt idx="46">
                        <c:v>0.28200000000000014</c:v>
                      </c:pt>
                      <c:pt idx="47">
                        <c:v>0.28800000000000014</c:v>
                      </c:pt>
                      <c:pt idx="48">
                        <c:v>0.29400000000000015</c:v>
                      </c:pt>
                      <c:pt idx="49">
                        <c:v>0.30000000000000016</c:v>
                      </c:pt>
                      <c:pt idx="50">
                        <c:v>0.30600000000000016</c:v>
                      </c:pt>
                      <c:pt idx="51">
                        <c:v>0.31200000000000017</c:v>
                      </c:pt>
                      <c:pt idx="52">
                        <c:v>0.31800000000000017</c:v>
                      </c:pt>
                      <c:pt idx="53">
                        <c:v>0.32400000000000018</c:v>
                      </c:pt>
                      <c:pt idx="54">
                        <c:v>0.33000000000000018</c:v>
                      </c:pt>
                      <c:pt idx="55">
                        <c:v>0.33600000000000019</c:v>
                      </c:pt>
                      <c:pt idx="56">
                        <c:v>0.34200000000000019</c:v>
                      </c:pt>
                      <c:pt idx="57">
                        <c:v>0.3480000000000002</c:v>
                      </c:pt>
                      <c:pt idx="58">
                        <c:v>0.3540000000000002</c:v>
                      </c:pt>
                      <c:pt idx="59">
                        <c:v>0.36000000000000021</c:v>
                      </c:pt>
                      <c:pt idx="60">
                        <c:v>0.36600000000000021</c:v>
                      </c:pt>
                      <c:pt idx="61">
                        <c:v>0.37200000000000022</c:v>
                      </c:pt>
                      <c:pt idx="62">
                        <c:v>0.37800000000000022</c:v>
                      </c:pt>
                      <c:pt idx="63">
                        <c:v>0.38400000000000023</c:v>
                      </c:pt>
                      <c:pt idx="64">
                        <c:v>0.39000000000000024</c:v>
                      </c:pt>
                      <c:pt idx="65">
                        <c:v>0.39600000000000024</c:v>
                      </c:pt>
                      <c:pt idx="66">
                        <c:v>0.40200000000000025</c:v>
                      </c:pt>
                      <c:pt idx="67">
                        <c:v>0.40800000000000025</c:v>
                      </c:pt>
                      <c:pt idx="68">
                        <c:v>0.41400000000000026</c:v>
                      </c:pt>
                      <c:pt idx="69">
                        <c:v>0.42000000000000026</c:v>
                      </c:pt>
                      <c:pt idx="70">
                        <c:v>0.42600000000000027</c:v>
                      </c:pt>
                      <c:pt idx="71">
                        <c:v>0.43200000000000027</c:v>
                      </c:pt>
                      <c:pt idx="72">
                        <c:v>0.43800000000000028</c:v>
                      </c:pt>
                      <c:pt idx="73">
                        <c:v>0.44400000000000028</c:v>
                      </c:pt>
                      <c:pt idx="74">
                        <c:v>0.45000000000000029</c:v>
                      </c:pt>
                      <c:pt idx="75">
                        <c:v>0.45600000000000029</c:v>
                      </c:pt>
                    </c:numCache>
                  </c:numRef>
                </c:xVal>
                <c:yVal>
                  <c:numRef>
                    <c:extLst xmlns:c15="http://schemas.microsoft.com/office/drawing/2012/chart">
                      <c:ext xmlns:c15="http://schemas.microsoft.com/office/drawing/2012/chart" uri="{02D57815-91ED-43cb-92C2-25804820EDAC}">
                        <c15:formulaRef>
                          <c15:sqref>'Geodesic,src2tgt'!$AD$6:$AD$81</c15:sqref>
                        </c15:formulaRef>
                      </c:ext>
                    </c:extLst>
                    <c:numCache>
                      <c:formatCode>General</c:formatCode>
                      <c:ptCount val="76"/>
                      <c:pt idx="0">
                        <c:v>0</c:v>
                      </c:pt>
                      <c:pt idx="1">
                        <c:v>0</c:v>
                      </c:pt>
                      <c:pt idx="2">
                        <c:v>0</c:v>
                      </c:pt>
                      <c:pt idx="3">
                        <c:v>0</c:v>
                      </c:pt>
                      <c:pt idx="4">
                        <c:v>0</c:v>
                      </c:pt>
                      <c:pt idx="5">
                        <c:v>0</c:v>
                      </c:pt>
                      <c:pt idx="6">
                        <c:v>0</c:v>
                      </c:pt>
                      <c:pt idx="7">
                        <c:v>0</c:v>
                      </c:pt>
                      <c:pt idx="8">
                        <c:v>0</c:v>
                      </c:pt>
                      <c:pt idx="9">
                        <c:v>0</c:v>
                      </c:pt>
                      <c:pt idx="10">
                        <c:v>1.3157894736842105E-2</c:v>
                      </c:pt>
                      <c:pt idx="11">
                        <c:v>3.9473684210526314E-2</c:v>
                      </c:pt>
                      <c:pt idx="12">
                        <c:v>6.5789473684210523E-2</c:v>
                      </c:pt>
                      <c:pt idx="13">
                        <c:v>7.8947368421052627E-2</c:v>
                      </c:pt>
                      <c:pt idx="14">
                        <c:v>0.11842105263157894</c:v>
                      </c:pt>
                      <c:pt idx="15">
                        <c:v>0.19736842105263158</c:v>
                      </c:pt>
                      <c:pt idx="16">
                        <c:v>0.27631578947368424</c:v>
                      </c:pt>
                      <c:pt idx="17">
                        <c:v>0.28947368421052633</c:v>
                      </c:pt>
                      <c:pt idx="18">
                        <c:v>0.34210526315789475</c:v>
                      </c:pt>
                      <c:pt idx="19">
                        <c:v>0.38157894736842107</c:v>
                      </c:pt>
                      <c:pt idx="20">
                        <c:v>0.43421052631578949</c:v>
                      </c:pt>
                      <c:pt idx="21">
                        <c:v>0.5</c:v>
                      </c:pt>
                      <c:pt idx="22">
                        <c:v>0.60526315789473684</c:v>
                      </c:pt>
                      <c:pt idx="23">
                        <c:v>0.75</c:v>
                      </c:pt>
                      <c:pt idx="24">
                        <c:v>0.84210526315789469</c:v>
                      </c:pt>
                      <c:pt idx="25">
                        <c:v>0.85526315789473684</c:v>
                      </c:pt>
                      <c:pt idx="26">
                        <c:v>0.89473684210526316</c:v>
                      </c:pt>
                      <c:pt idx="27">
                        <c:v>0.93421052631578949</c:v>
                      </c:pt>
                      <c:pt idx="28">
                        <c:v>0.96052631578947367</c:v>
                      </c:pt>
                      <c:pt idx="29">
                        <c:v>0.97368421052631582</c:v>
                      </c:pt>
                      <c:pt idx="30">
                        <c:v>0.97368421052631582</c:v>
                      </c:pt>
                      <c:pt idx="31">
                        <c:v>0.98684210526315785</c:v>
                      </c:pt>
                      <c:pt idx="32">
                        <c:v>0.98684210526315785</c:v>
                      </c:pt>
                      <c:pt idx="33">
                        <c:v>0.98684210526315785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numCache>
                  </c:numRef>
                </c:yVal>
                <c:smooth val="0"/>
                <c:extLst xmlns:c15="http://schemas.microsoft.com/office/drawing/2012/chart">
                  <c:ext xmlns:c16="http://schemas.microsoft.com/office/drawing/2014/chart" uri="{C3380CC4-5D6E-409C-BE32-E72D297353CC}">
                    <c16:uniqueId val="{00000006-A32D-4C45-96AC-780D4C117DFC}"/>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'Geodesic,src2tgt'!$AH$5</c15:sqref>
                        </c15:formulaRef>
                      </c:ext>
                    </c:extLst>
                    <c:strCache>
                      <c:ptCount val="1"/>
                      <c:pt idx="0">
                        <c:v>BIM-Hi</c:v>
                      </c:pt>
                    </c:strCache>
                  </c:strRef>
                </c:tx>
                <c:spPr>
                  <a:ln w="19050" cap="rnd">
                    <a:solidFill>
                      <a:schemeClr val="accent2">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'Geodesic,src2tgt'!$Z$6:$Z$81</c15:sqref>
                        </c15:formulaRef>
                      </c:ext>
                    </c:extLst>
                    <c:numCache>
                      <c:formatCode>General</c:formatCode>
                      <c:ptCount val="76"/>
                      <c:pt idx="0">
                        <c:v>6.0000000000000001E-3</c:v>
                      </c:pt>
                      <c:pt idx="1">
                        <c:v>1.2E-2</c:v>
                      </c:pt>
                      <c:pt idx="2">
                        <c:v>1.8000000000000002E-2</c:v>
                      </c:pt>
                      <c:pt idx="3">
                        <c:v>2.4E-2</c:v>
                      </c:pt>
                      <c:pt idx="4">
                        <c:v>0.03</c:v>
                      </c:pt>
                      <c:pt idx="5">
                        <c:v>3.5999999999999997E-2</c:v>
                      </c:pt>
                      <c:pt idx="6">
                        <c:v>4.1999999999999996E-2</c:v>
                      </c:pt>
                      <c:pt idx="7">
                        <c:v>4.7999999999999994E-2</c:v>
                      </c:pt>
                      <c:pt idx="8">
                        <c:v>5.3999999999999992E-2</c:v>
                      </c:pt>
                      <c:pt idx="9">
                        <c:v>5.9999999999999991E-2</c:v>
                      </c:pt>
                      <c:pt idx="10">
                        <c:v>6.5999999999999989E-2</c:v>
                      </c:pt>
                      <c:pt idx="11">
                        <c:v>7.1999999999999995E-2</c:v>
                      </c:pt>
                      <c:pt idx="12">
                        <c:v>7.8E-2</c:v>
                      </c:pt>
                      <c:pt idx="13">
                        <c:v>8.4000000000000005E-2</c:v>
                      </c:pt>
                      <c:pt idx="14">
                        <c:v>9.0000000000000011E-2</c:v>
                      </c:pt>
                      <c:pt idx="15">
                        <c:v>9.6000000000000016E-2</c:v>
                      </c:pt>
                      <c:pt idx="16">
                        <c:v>0.10200000000000002</c:v>
                      </c:pt>
                      <c:pt idx="17">
                        <c:v>0.10800000000000003</c:v>
                      </c:pt>
                      <c:pt idx="18">
                        <c:v>0.11400000000000003</c:v>
                      </c:pt>
                      <c:pt idx="19">
                        <c:v>0.12000000000000004</c:v>
                      </c:pt>
                      <c:pt idx="20">
                        <c:v>0.12600000000000003</c:v>
                      </c:pt>
                      <c:pt idx="21">
                        <c:v>0.13200000000000003</c:v>
                      </c:pt>
                      <c:pt idx="22">
                        <c:v>0.13800000000000004</c:v>
                      </c:pt>
                      <c:pt idx="23">
                        <c:v>0.14400000000000004</c:v>
                      </c:pt>
                      <c:pt idx="24">
                        <c:v>0.15000000000000005</c:v>
                      </c:pt>
                      <c:pt idx="25">
                        <c:v>0.15600000000000006</c:v>
                      </c:pt>
                      <c:pt idx="26">
                        <c:v>0.16200000000000006</c:v>
                      </c:pt>
                      <c:pt idx="27">
                        <c:v>0.16800000000000007</c:v>
                      </c:pt>
                      <c:pt idx="28">
                        <c:v>0.17400000000000007</c:v>
                      </c:pt>
                      <c:pt idx="29">
                        <c:v>0.18000000000000008</c:v>
                      </c:pt>
                      <c:pt idx="30">
                        <c:v>0.18600000000000008</c:v>
                      </c:pt>
                      <c:pt idx="31">
                        <c:v>0.19200000000000009</c:v>
                      </c:pt>
                      <c:pt idx="32">
                        <c:v>0.19800000000000009</c:v>
                      </c:pt>
                      <c:pt idx="33">
                        <c:v>0.2040000000000001</c:v>
                      </c:pt>
                      <c:pt idx="34">
                        <c:v>0.2100000000000001</c:v>
                      </c:pt>
                      <c:pt idx="35">
                        <c:v>0.21600000000000011</c:v>
                      </c:pt>
                      <c:pt idx="36">
                        <c:v>0.22200000000000011</c:v>
                      </c:pt>
                      <c:pt idx="37">
                        <c:v>0.22800000000000012</c:v>
                      </c:pt>
                      <c:pt idx="38">
                        <c:v>0.23400000000000012</c:v>
                      </c:pt>
                      <c:pt idx="39">
                        <c:v>0.24000000000000013</c:v>
                      </c:pt>
                      <c:pt idx="40">
                        <c:v>0.24600000000000014</c:v>
                      </c:pt>
                      <c:pt idx="41">
                        <c:v>0.25200000000000011</c:v>
                      </c:pt>
                      <c:pt idx="42">
                        <c:v>0.25800000000000012</c:v>
                      </c:pt>
                      <c:pt idx="43">
                        <c:v>0.26400000000000012</c:v>
                      </c:pt>
                      <c:pt idx="44">
                        <c:v>0.27000000000000013</c:v>
                      </c:pt>
                      <c:pt idx="45">
                        <c:v>0.27600000000000013</c:v>
                      </c:pt>
                      <c:pt idx="46">
                        <c:v>0.28200000000000014</c:v>
                      </c:pt>
                      <c:pt idx="47">
                        <c:v>0.28800000000000014</c:v>
                      </c:pt>
                      <c:pt idx="48">
                        <c:v>0.29400000000000015</c:v>
                      </c:pt>
                      <c:pt idx="49">
                        <c:v>0.30000000000000016</c:v>
                      </c:pt>
                      <c:pt idx="50">
                        <c:v>0.30600000000000016</c:v>
                      </c:pt>
                      <c:pt idx="51">
                        <c:v>0.31200000000000017</c:v>
                      </c:pt>
                      <c:pt idx="52">
                        <c:v>0.31800000000000017</c:v>
                      </c:pt>
                      <c:pt idx="53">
                        <c:v>0.32400000000000018</c:v>
                      </c:pt>
                      <c:pt idx="54">
                        <c:v>0.33000000000000018</c:v>
                      </c:pt>
                      <c:pt idx="55">
                        <c:v>0.33600000000000019</c:v>
                      </c:pt>
                      <c:pt idx="56">
                        <c:v>0.34200000000000019</c:v>
                      </c:pt>
                      <c:pt idx="57">
                        <c:v>0.3480000000000002</c:v>
                      </c:pt>
                      <c:pt idx="58">
                        <c:v>0.3540000000000002</c:v>
                      </c:pt>
                      <c:pt idx="59">
                        <c:v>0.36000000000000021</c:v>
                      </c:pt>
                      <c:pt idx="60">
                        <c:v>0.36600000000000021</c:v>
                      </c:pt>
                      <c:pt idx="61">
                        <c:v>0.37200000000000022</c:v>
                      </c:pt>
                      <c:pt idx="62">
                        <c:v>0.37800000000000022</c:v>
                      </c:pt>
                      <c:pt idx="63">
                        <c:v>0.38400000000000023</c:v>
                      </c:pt>
                      <c:pt idx="64">
                        <c:v>0.39000000000000024</c:v>
                      </c:pt>
                      <c:pt idx="65">
                        <c:v>0.39600000000000024</c:v>
                      </c:pt>
                      <c:pt idx="66">
                        <c:v>0.40200000000000025</c:v>
                      </c:pt>
                      <c:pt idx="67">
                        <c:v>0.40800000000000025</c:v>
                      </c:pt>
                      <c:pt idx="68">
                        <c:v>0.41400000000000026</c:v>
                      </c:pt>
                      <c:pt idx="69">
                        <c:v>0.42000000000000026</c:v>
                      </c:pt>
                      <c:pt idx="70">
                        <c:v>0.42600000000000027</c:v>
                      </c:pt>
                      <c:pt idx="71">
                        <c:v>0.43200000000000027</c:v>
                      </c:pt>
                      <c:pt idx="72">
                        <c:v>0.43800000000000028</c:v>
                      </c:pt>
                      <c:pt idx="73">
                        <c:v>0.44400000000000028</c:v>
                      </c:pt>
                      <c:pt idx="74">
                        <c:v>0.45000000000000029</c:v>
                      </c:pt>
                      <c:pt idx="75">
                        <c:v>0.45600000000000029</c:v>
                      </c:pt>
                    </c:numCache>
                  </c:numRef>
                </c:xVal>
                <c:yVal>
                  <c:numRef>
                    <c:extLst xmlns:c15="http://schemas.microsoft.com/office/drawing/2012/chart">
                      <c:ext xmlns:c15="http://schemas.microsoft.com/office/drawing/2012/chart" uri="{02D57815-91ED-43cb-92C2-25804820EDAC}">
                        <c15:formulaRef>
                          <c15:sqref>'Geodesic,src2tgt'!$AH$6:$AH$81</c15:sqref>
                        </c15:formulaRef>
                      </c:ext>
                    </c:extLst>
                    <c:numCache>
                      <c:formatCode>General</c:formatCode>
                      <c:ptCount val="76"/>
                      <c:pt idx="0">
                        <c:v>0</c:v>
                      </c:pt>
                      <c:pt idx="1">
                        <c:v>0</c:v>
                      </c:pt>
                      <c:pt idx="2">
                        <c:v>5.2631578947368418E-2</c:v>
                      </c:pt>
                      <c:pt idx="3">
                        <c:v>7.8947368421052627E-2</c:v>
                      </c:pt>
                      <c:pt idx="4">
                        <c:v>0.10526315789473684</c:v>
                      </c:pt>
                      <c:pt idx="5">
                        <c:v>0.11842105263157894</c:v>
                      </c:pt>
                      <c:pt idx="6">
                        <c:v>0.18421052631578946</c:v>
                      </c:pt>
                      <c:pt idx="7">
                        <c:v>0.19736842105263158</c:v>
                      </c:pt>
                      <c:pt idx="8">
                        <c:v>0.22368421052631579</c:v>
                      </c:pt>
                      <c:pt idx="9">
                        <c:v>0.28947368421052633</c:v>
                      </c:pt>
                      <c:pt idx="10">
                        <c:v>0.34210526315789475</c:v>
                      </c:pt>
                      <c:pt idx="11">
                        <c:v>0.40789473684210525</c:v>
                      </c:pt>
                      <c:pt idx="12">
                        <c:v>0.40789473684210525</c:v>
                      </c:pt>
                      <c:pt idx="13">
                        <c:v>0.42105263157894735</c:v>
                      </c:pt>
                      <c:pt idx="14">
                        <c:v>0.44736842105263158</c:v>
                      </c:pt>
                      <c:pt idx="15">
                        <c:v>0.46052631578947367</c:v>
                      </c:pt>
                      <c:pt idx="16">
                        <c:v>0.46052631578947367</c:v>
                      </c:pt>
                      <c:pt idx="17">
                        <c:v>0.51315789473684215</c:v>
                      </c:pt>
                      <c:pt idx="18">
                        <c:v>0.56578947368421051</c:v>
                      </c:pt>
                      <c:pt idx="19">
                        <c:v>0.61842105263157898</c:v>
                      </c:pt>
                      <c:pt idx="20">
                        <c:v>0.67105263157894735</c:v>
                      </c:pt>
                      <c:pt idx="21">
                        <c:v>0.68421052631578949</c:v>
                      </c:pt>
                      <c:pt idx="22">
                        <c:v>0.75</c:v>
                      </c:pt>
                      <c:pt idx="23">
                        <c:v>0.76315789473684215</c:v>
                      </c:pt>
                      <c:pt idx="24">
                        <c:v>0.80263157894736847</c:v>
                      </c:pt>
                      <c:pt idx="25">
                        <c:v>0.82894736842105265</c:v>
                      </c:pt>
                      <c:pt idx="26">
                        <c:v>0.85526315789473684</c:v>
                      </c:pt>
                      <c:pt idx="27">
                        <c:v>0.89473684210526316</c:v>
                      </c:pt>
                      <c:pt idx="28">
                        <c:v>0.89473684210526316</c:v>
                      </c:pt>
                      <c:pt idx="29">
                        <c:v>0.89473684210526316</c:v>
                      </c:pt>
                      <c:pt idx="30">
                        <c:v>0.89473684210526316</c:v>
                      </c:pt>
                      <c:pt idx="31">
                        <c:v>0.90789473684210531</c:v>
                      </c:pt>
                      <c:pt idx="32">
                        <c:v>0.90789473684210531</c:v>
                      </c:pt>
                      <c:pt idx="33">
                        <c:v>0.92105263157894735</c:v>
                      </c:pt>
                      <c:pt idx="34">
                        <c:v>0.92105263157894735</c:v>
                      </c:pt>
                      <c:pt idx="35">
                        <c:v>0.93421052631578949</c:v>
                      </c:pt>
                      <c:pt idx="36">
                        <c:v>0.94736842105263153</c:v>
                      </c:pt>
                      <c:pt idx="37">
                        <c:v>0.96052631578947367</c:v>
                      </c:pt>
                      <c:pt idx="38">
                        <c:v>0.96052631578947367</c:v>
                      </c:pt>
                      <c:pt idx="39">
                        <c:v>0.96052631578947367</c:v>
                      </c:pt>
                      <c:pt idx="40">
                        <c:v>0.96052631578947367</c:v>
                      </c:pt>
                      <c:pt idx="41">
                        <c:v>0.97368421052631582</c:v>
                      </c:pt>
                      <c:pt idx="42">
                        <c:v>0.97368421052631582</c:v>
                      </c:pt>
                      <c:pt idx="43">
                        <c:v>0.97368421052631582</c:v>
                      </c:pt>
                      <c:pt idx="44">
                        <c:v>0.97368421052631582</c:v>
                      </c:pt>
                      <c:pt idx="45">
                        <c:v>0.97368421052631582</c:v>
                      </c:pt>
                      <c:pt idx="46">
                        <c:v>0.98684210526315785</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numCache>
                  </c:numRef>
                </c:yVal>
                <c:smooth val="0"/>
                <c:extLst xmlns:c15="http://schemas.microsoft.com/office/drawing/2012/chart">
                  <c:ext xmlns:c16="http://schemas.microsoft.com/office/drawing/2014/chart" uri="{C3380CC4-5D6E-409C-BE32-E72D297353CC}">
                    <c16:uniqueId val="{00000007-A32D-4C45-96AC-780D4C117DFC}"/>
                  </c:ext>
                </c:extLst>
              </c15:ser>
            </c15:filteredScatterSeries>
            <c15:filteredScatterSeries>
              <c15:ser>
                <c:idx val="8"/>
                <c:order val="8"/>
                <c:tx>
                  <c:strRef>
                    <c:extLst xmlns:c15="http://schemas.microsoft.com/office/drawing/2012/chart">
                      <c:ext xmlns:c15="http://schemas.microsoft.com/office/drawing/2012/chart" uri="{02D57815-91ED-43cb-92C2-25804820EDAC}">
                        <c15:formulaRef>
                          <c15:sqref>'Geodesic,src2tgt'!$AI$5</c15:sqref>
                        </c15:formulaRef>
                      </c:ext>
                    </c:extLst>
                    <c:strCache>
                      <c:ptCount val="1"/>
                      <c:pt idx="0">
                        <c:v>Ours-Hi</c:v>
                      </c:pt>
                    </c:strCache>
                  </c:strRef>
                </c:tx>
                <c:spPr>
                  <a:ln w="19050" cap="rnd">
                    <a:solidFill>
                      <a:schemeClr val="accent3">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'Geodesic,src2tgt'!$Z$6:$Z$81</c15:sqref>
                        </c15:formulaRef>
                      </c:ext>
                    </c:extLst>
                    <c:numCache>
                      <c:formatCode>General</c:formatCode>
                      <c:ptCount val="76"/>
                      <c:pt idx="0">
                        <c:v>6.0000000000000001E-3</c:v>
                      </c:pt>
                      <c:pt idx="1">
                        <c:v>1.2E-2</c:v>
                      </c:pt>
                      <c:pt idx="2">
                        <c:v>1.8000000000000002E-2</c:v>
                      </c:pt>
                      <c:pt idx="3">
                        <c:v>2.4E-2</c:v>
                      </c:pt>
                      <c:pt idx="4">
                        <c:v>0.03</c:v>
                      </c:pt>
                      <c:pt idx="5">
                        <c:v>3.5999999999999997E-2</c:v>
                      </c:pt>
                      <c:pt idx="6">
                        <c:v>4.1999999999999996E-2</c:v>
                      </c:pt>
                      <c:pt idx="7">
                        <c:v>4.7999999999999994E-2</c:v>
                      </c:pt>
                      <c:pt idx="8">
                        <c:v>5.3999999999999992E-2</c:v>
                      </c:pt>
                      <c:pt idx="9">
                        <c:v>5.9999999999999991E-2</c:v>
                      </c:pt>
                      <c:pt idx="10">
                        <c:v>6.5999999999999989E-2</c:v>
                      </c:pt>
                      <c:pt idx="11">
                        <c:v>7.1999999999999995E-2</c:v>
                      </c:pt>
                      <c:pt idx="12">
                        <c:v>7.8E-2</c:v>
                      </c:pt>
                      <c:pt idx="13">
                        <c:v>8.4000000000000005E-2</c:v>
                      </c:pt>
                      <c:pt idx="14">
                        <c:v>9.0000000000000011E-2</c:v>
                      </c:pt>
                      <c:pt idx="15">
                        <c:v>9.6000000000000016E-2</c:v>
                      </c:pt>
                      <c:pt idx="16">
                        <c:v>0.10200000000000002</c:v>
                      </c:pt>
                      <c:pt idx="17">
                        <c:v>0.10800000000000003</c:v>
                      </c:pt>
                      <c:pt idx="18">
                        <c:v>0.11400000000000003</c:v>
                      </c:pt>
                      <c:pt idx="19">
                        <c:v>0.12000000000000004</c:v>
                      </c:pt>
                      <c:pt idx="20">
                        <c:v>0.12600000000000003</c:v>
                      </c:pt>
                      <c:pt idx="21">
                        <c:v>0.13200000000000003</c:v>
                      </c:pt>
                      <c:pt idx="22">
                        <c:v>0.13800000000000004</c:v>
                      </c:pt>
                      <c:pt idx="23">
                        <c:v>0.14400000000000004</c:v>
                      </c:pt>
                      <c:pt idx="24">
                        <c:v>0.15000000000000005</c:v>
                      </c:pt>
                      <c:pt idx="25">
                        <c:v>0.15600000000000006</c:v>
                      </c:pt>
                      <c:pt idx="26">
                        <c:v>0.16200000000000006</c:v>
                      </c:pt>
                      <c:pt idx="27">
                        <c:v>0.16800000000000007</c:v>
                      </c:pt>
                      <c:pt idx="28">
                        <c:v>0.17400000000000007</c:v>
                      </c:pt>
                      <c:pt idx="29">
                        <c:v>0.18000000000000008</c:v>
                      </c:pt>
                      <c:pt idx="30">
                        <c:v>0.18600000000000008</c:v>
                      </c:pt>
                      <c:pt idx="31">
                        <c:v>0.19200000000000009</c:v>
                      </c:pt>
                      <c:pt idx="32">
                        <c:v>0.19800000000000009</c:v>
                      </c:pt>
                      <c:pt idx="33">
                        <c:v>0.2040000000000001</c:v>
                      </c:pt>
                      <c:pt idx="34">
                        <c:v>0.2100000000000001</c:v>
                      </c:pt>
                      <c:pt idx="35">
                        <c:v>0.21600000000000011</c:v>
                      </c:pt>
                      <c:pt idx="36">
                        <c:v>0.22200000000000011</c:v>
                      </c:pt>
                      <c:pt idx="37">
                        <c:v>0.22800000000000012</c:v>
                      </c:pt>
                      <c:pt idx="38">
                        <c:v>0.23400000000000012</c:v>
                      </c:pt>
                      <c:pt idx="39">
                        <c:v>0.24000000000000013</c:v>
                      </c:pt>
                      <c:pt idx="40">
                        <c:v>0.24600000000000014</c:v>
                      </c:pt>
                      <c:pt idx="41">
                        <c:v>0.25200000000000011</c:v>
                      </c:pt>
                      <c:pt idx="42">
                        <c:v>0.25800000000000012</c:v>
                      </c:pt>
                      <c:pt idx="43">
                        <c:v>0.26400000000000012</c:v>
                      </c:pt>
                      <c:pt idx="44">
                        <c:v>0.27000000000000013</c:v>
                      </c:pt>
                      <c:pt idx="45">
                        <c:v>0.27600000000000013</c:v>
                      </c:pt>
                      <c:pt idx="46">
                        <c:v>0.28200000000000014</c:v>
                      </c:pt>
                      <c:pt idx="47">
                        <c:v>0.28800000000000014</c:v>
                      </c:pt>
                      <c:pt idx="48">
                        <c:v>0.29400000000000015</c:v>
                      </c:pt>
                      <c:pt idx="49">
                        <c:v>0.30000000000000016</c:v>
                      </c:pt>
                      <c:pt idx="50">
                        <c:v>0.30600000000000016</c:v>
                      </c:pt>
                      <c:pt idx="51">
                        <c:v>0.31200000000000017</c:v>
                      </c:pt>
                      <c:pt idx="52">
                        <c:v>0.31800000000000017</c:v>
                      </c:pt>
                      <c:pt idx="53">
                        <c:v>0.32400000000000018</c:v>
                      </c:pt>
                      <c:pt idx="54">
                        <c:v>0.33000000000000018</c:v>
                      </c:pt>
                      <c:pt idx="55">
                        <c:v>0.33600000000000019</c:v>
                      </c:pt>
                      <c:pt idx="56">
                        <c:v>0.34200000000000019</c:v>
                      </c:pt>
                      <c:pt idx="57">
                        <c:v>0.3480000000000002</c:v>
                      </c:pt>
                      <c:pt idx="58">
                        <c:v>0.3540000000000002</c:v>
                      </c:pt>
                      <c:pt idx="59">
                        <c:v>0.36000000000000021</c:v>
                      </c:pt>
                      <c:pt idx="60">
                        <c:v>0.36600000000000021</c:v>
                      </c:pt>
                      <c:pt idx="61">
                        <c:v>0.37200000000000022</c:v>
                      </c:pt>
                      <c:pt idx="62">
                        <c:v>0.37800000000000022</c:v>
                      </c:pt>
                      <c:pt idx="63">
                        <c:v>0.38400000000000023</c:v>
                      </c:pt>
                      <c:pt idx="64">
                        <c:v>0.39000000000000024</c:v>
                      </c:pt>
                      <c:pt idx="65">
                        <c:v>0.39600000000000024</c:v>
                      </c:pt>
                      <c:pt idx="66">
                        <c:v>0.40200000000000025</c:v>
                      </c:pt>
                      <c:pt idx="67">
                        <c:v>0.40800000000000025</c:v>
                      </c:pt>
                      <c:pt idx="68">
                        <c:v>0.41400000000000026</c:v>
                      </c:pt>
                      <c:pt idx="69">
                        <c:v>0.42000000000000026</c:v>
                      </c:pt>
                      <c:pt idx="70">
                        <c:v>0.42600000000000027</c:v>
                      </c:pt>
                      <c:pt idx="71">
                        <c:v>0.43200000000000027</c:v>
                      </c:pt>
                      <c:pt idx="72">
                        <c:v>0.43800000000000028</c:v>
                      </c:pt>
                      <c:pt idx="73">
                        <c:v>0.44400000000000028</c:v>
                      </c:pt>
                      <c:pt idx="74">
                        <c:v>0.45000000000000029</c:v>
                      </c:pt>
                      <c:pt idx="75">
                        <c:v>0.45600000000000029</c:v>
                      </c:pt>
                    </c:numCache>
                  </c:numRef>
                </c:xVal>
                <c:yVal>
                  <c:numRef>
                    <c:extLst xmlns:c15="http://schemas.microsoft.com/office/drawing/2012/chart">
                      <c:ext xmlns:c15="http://schemas.microsoft.com/office/drawing/2012/chart" uri="{02D57815-91ED-43cb-92C2-25804820EDAC}">
                        <c15:formulaRef>
                          <c15:sqref>'Geodesic,src2tgt'!$AI$6:$AI$81</c15:sqref>
                        </c15:formulaRef>
                      </c:ext>
                    </c:extLst>
                    <c:numCache>
                      <c:formatCode>General</c:formatCode>
                      <c:ptCount val="76"/>
                      <c:pt idx="0">
                        <c:v>0</c:v>
                      </c:pt>
                      <c:pt idx="1">
                        <c:v>6.5789473684210523E-2</c:v>
                      </c:pt>
                      <c:pt idx="2">
                        <c:v>0.10526315789473684</c:v>
                      </c:pt>
                      <c:pt idx="3">
                        <c:v>0.11842105263157894</c:v>
                      </c:pt>
                      <c:pt idx="4">
                        <c:v>0.13157894736842105</c:v>
                      </c:pt>
                      <c:pt idx="5">
                        <c:v>0.14473684210526316</c:v>
                      </c:pt>
                      <c:pt idx="6">
                        <c:v>0.14473684210526316</c:v>
                      </c:pt>
                      <c:pt idx="7">
                        <c:v>0.17105263157894737</c:v>
                      </c:pt>
                      <c:pt idx="8">
                        <c:v>0.27631578947368424</c:v>
                      </c:pt>
                      <c:pt idx="9">
                        <c:v>0.30263157894736842</c:v>
                      </c:pt>
                      <c:pt idx="10">
                        <c:v>0.36842105263157893</c:v>
                      </c:pt>
                      <c:pt idx="11">
                        <c:v>0.40789473684210525</c:v>
                      </c:pt>
                      <c:pt idx="12">
                        <c:v>0.43421052631578949</c:v>
                      </c:pt>
                      <c:pt idx="13">
                        <c:v>0.47368421052631576</c:v>
                      </c:pt>
                      <c:pt idx="14">
                        <c:v>0.48684210526315791</c:v>
                      </c:pt>
                      <c:pt idx="15">
                        <c:v>0.53947368421052633</c:v>
                      </c:pt>
                      <c:pt idx="16">
                        <c:v>0.56578947368421051</c:v>
                      </c:pt>
                      <c:pt idx="17">
                        <c:v>0.59210526315789469</c:v>
                      </c:pt>
                      <c:pt idx="18">
                        <c:v>0.61842105263157898</c:v>
                      </c:pt>
                      <c:pt idx="19">
                        <c:v>0.63157894736842102</c:v>
                      </c:pt>
                      <c:pt idx="20">
                        <c:v>0.68421052631578949</c:v>
                      </c:pt>
                      <c:pt idx="21">
                        <c:v>0.71052631578947367</c:v>
                      </c:pt>
                      <c:pt idx="22">
                        <c:v>0.76315789473684215</c:v>
                      </c:pt>
                      <c:pt idx="23">
                        <c:v>0.76315789473684215</c:v>
                      </c:pt>
                      <c:pt idx="24">
                        <c:v>0.77631578947368418</c:v>
                      </c:pt>
                      <c:pt idx="25">
                        <c:v>0.78947368421052633</c:v>
                      </c:pt>
                      <c:pt idx="26">
                        <c:v>0.81578947368421051</c:v>
                      </c:pt>
                      <c:pt idx="27">
                        <c:v>0.82894736842105265</c:v>
                      </c:pt>
                      <c:pt idx="28">
                        <c:v>0.84210526315789469</c:v>
                      </c:pt>
                      <c:pt idx="29">
                        <c:v>0.84210526315789469</c:v>
                      </c:pt>
                      <c:pt idx="30">
                        <c:v>0.84210526315789469</c:v>
                      </c:pt>
                      <c:pt idx="31">
                        <c:v>0.88157894736842102</c:v>
                      </c:pt>
                      <c:pt idx="32">
                        <c:v>0.88157894736842102</c:v>
                      </c:pt>
                      <c:pt idx="33">
                        <c:v>0.89473684210526316</c:v>
                      </c:pt>
                      <c:pt idx="34">
                        <c:v>0.89473684210526316</c:v>
                      </c:pt>
                      <c:pt idx="35">
                        <c:v>0.89473684210526316</c:v>
                      </c:pt>
                      <c:pt idx="36">
                        <c:v>0.89473684210526316</c:v>
                      </c:pt>
                      <c:pt idx="37">
                        <c:v>0.89473684210526316</c:v>
                      </c:pt>
                      <c:pt idx="38">
                        <c:v>0.89473684210526316</c:v>
                      </c:pt>
                      <c:pt idx="39">
                        <c:v>0.92105263157894735</c:v>
                      </c:pt>
                      <c:pt idx="40">
                        <c:v>0.92105263157894735</c:v>
                      </c:pt>
                      <c:pt idx="41">
                        <c:v>0.92105263157894735</c:v>
                      </c:pt>
                      <c:pt idx="42">
                        <c:v>0.92105263157894735</c:v>
                      </c:pt>
                      <c:pt idx="43">
                        <c:v>0.93421052631578949</c:v>
                      </c:pt>
                      <c:pt idx="44">
                        <c:v>0.93421052631578949</c:v>
                      </c:pt>
                      <c:pt idx="45">
                        <c:v>0.93421052631578949</c:v>
                      </c:pt>
                      <c:pt idx="46">
                        <c:v>0.93421052631578949</c:v>
                      </c:pt>
                      <c:pt idx="47">
                        <c:v>0.93421052631578949</c:v>
                      </c:pt>
                      <c:pt idx="48">
                        <c:v>0.93421052631578949</c:v>
                      </c:pt>
                      <c:pt idx="49">
                        <c:v>0.93421052631578949</c:v>
                      </c:pt>
                      <c:pt idx="50">
                        <c:v>0.93421052631578949</c:v>
                      </c:pt>
                      <c:pt idx="51">
                        <c:v>0.94736842105263153</c:v>
                      </c:pt>
                      <c:pt idx="52">
                        <c:v>0.94736842105263153</c:v>
                      </c:pt>
                      <c:pt idx="53">
                        <c:v>0.94736842105263153</c:v>
                      </c:pt>
                      <c:pt idx="54">
                        <c:v>0.94736842105263153</c:v>
                      </c:pt>
                      <c:pt idx="55">
                        <c:v>0.94736842105263153</c:v>
                      </c:pt>
                      <c:pt idx="56">
                        <c:v>0.94736842105263153</c:v>
                      </c:pt>
                      <c:pt idx="57">
                        <c:v>0.94736842105263153</c:v>
                      </c:pt>
                      <c:pt idx="58">
                        <c:v>0.94736842105263153</c:v>
                      </c:pt>
                      <c:pt idx="59">
                        <c:v>0.94736842105263153</c:v>
                      </c:pt>
                      <c:pt idx="60">
                        <c:v>0.94736842105263153</c:v>
                      </c:pt>
                      <c:pt idx="61">
                        <c:v>0.94736842105263153</c:v>
                      </c:pt>
                      <c:pt idx="62">
                        <c:v>0.94736842105263153</c:v>
                      </c:pt>
                      <c:pt idx="63">
                        <c:v>0.94736842105263153</c:v>
                      </c:pt>
                      <c:pt idx="64">
                        <c:v>0.94736842105263153</c:v>
                      </c:pt>
                      <c:pt idx="65">
                        <c:v>0.94736842105263153</c:v>
                      </c:pt>
                      <c:pt idx="66">
                        <c:v>0.94736842105263153</c:v>
                      </c:pt>
                      <c:pt idx="67">
                        <c:v>0.94736842105263153</c:v>
                      </c:pt>
                      <c:pt idx="68">
                        <c:v>0.94736842105263153</c:v>
                      </c:pt>
                      <c:pt idx="69">
                        <c:v>0.94736842105263153</c:v>
                      </c:pt>
                      <c:pt idx="70">
                        <c:v>0.94736842105263153</c:v>
                      </c:pt>
                      <c:pt idx="71">
                        <c:v>0.94736842105263153</c:v>
                      </c:pt>
                      <c:pt idx="72">
                        <c:v>0.96052631578947367</c:v>
                      </c:pt>
                      <c:pt idx="73">
                        <c:v>0.96052631578947367</c:v>
                      </c:pt>
                      <c:pt idx="74">
                        <c:v>0.96052631578947367</c:v>
                      </c:pt>
                      <c:pt idx="75">
                        <c:v>0.96052631578947367</c:v>
                      </c:pt>
                    </c:numCache>
                  </c:numRef>
                </c:yVal>
                <c:smooth val="0"/>
                <c:extLst xmlns:c15="http://schemas.microsoft.com/office/drawing/2012/chart">
                  <c:ext xmlns:c16="http://schemas.microsoft.com/office/drawing/2014/chart" uri="{C3380CC4-5D6E-409C-BE32-E72D297353CC}">
                    <c16:uniqueId val="{00000008-A32D-4C45-96AC-780D4C117DFC}"/>
                  </c:ext>
                </c:extLst>
              </c15:ser>
            </c15:filteredScatterSeries>
          </c:ext>
        </c:extLst>
      </c:scatterChart>
      <c:valAx>
        <c:axId val="1845494863"/>
        <c:scaling>
          <c:orientation val="minMax"/>
          <c:max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Geodesic Distance</a:t>
                </a:r>
                <a:r>
                  <a:rPr lang="en-US" baseline="0" dirty="0"/>
                  <a:t> (100 random vertices)</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2346399"/>
        <c:crosses val="autoZero"/>
        <c:crossBetween val="midCat"/>
        <c:minorUnit val="5.000000000000001E-2"/>
      </c:valAx>
      <c:valAx>
        <c:axId val="174234639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Models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5494863"/>
        <c:crosses val="autoZero"/>
        <c:crossBetween val="midCat"/>
        <c:min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7/9/2019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dirty="0"/>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7/9/2019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dirty="0"/>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dirty="0"/>
          </a:p>
        </p:txBody>
      </p:sp>
    </p:spTree>
    <p:extLst>
      <p:ext uri="{BB962C8B-B14F-4D97-AF65-F5344CB8AC3E}">
        <p14:creationId xmlns:p14="http://schemas.microsoft.com/office/powerpoint/2010/main" val="261660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dirty="0"/>
          </a:p>
        </p:txBody>
      </p:sp>
    </p:spTree>
    <p:extLst>
      <p:ext uri="{BB962C8B-B14F-4D97-AF65-F5344CB8AC3E}">
        <p14:creationId xmlns:p14="http://schemas.microsoft.com/office/powerpoint/2010/main" val="301303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dirty="0"/>
          </a:p>
        </p:txBody>
      </p:sp>
    </p:spTree>
    <p:extLst>
      <p:ext uri="{BB962C8B-B14F-4D97-AF65-F5344CB8AC3E}">
        <p14:creationId xmlns:p14="http://schemas.microsoft.com/office/powerpoint/2010/main" val="49530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dirty="0"/>
          </a:p>
        </p:txBody>
      </p:sp>
    </p:spTree>
    <p:extLst>
      <p:ext uri="{BB962C8B-B14F-4D97-AF65-F5344CB8AC3E}">
        <p14:creationId xmlns:p14="http://schemas.microsoft.com/office/powerpoint/2010/main" val="1835804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dirty="0"/>
          </a:p>
        </p:txBody>
      </p:sp>
    </p:spTree>
    <p:extLst>
      <p:ext uri="{BB962C8B-B14F-4D97-AF65-F5344CB8AC3E}">
        <p14:creationId xmlns:p14="http://schemas.microsoft.com/office/powerpoint/2010/main" val="295012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dirty="0"/>
          </a:p>
        </p:txBody>
      </p:sp>
    </p:spTree>
    <p:extLst>
      <p:ext uri="{BB962C8B-B14F-4D97-AF65-F5344CB8AC3E}">
        <p14:creationId xmlns:p14="http://schemas.microsoft.com/office/powerpoint/2010/main" val="377364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dirty="0"/>
          </a:p>
        </p:txBody>
      </p:sp>
    </p:spTree>
    <p:extLst>
      <p:ext uri="{BB962C8B-B14F-4D97-AF65-F5344CB8AC3E}">
        <p14:creationId xmlns:p14="http://schemas.microsoft.com/office/powerpoint/2010/main" val="381664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dirty="0"/>
          </a:p>
        </p:txBody>
      </p:sp>
    </p:spTree>
    <p:extLst>
      <p:ext uri="{BB962C8B-B14F-4D97-AF65-F5344CB8AC3E}">
        <p14:creationId xmlns:p14="http://schemas.microsoft.com/office/powerpoint/2010/main" val="1128113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dirty="0"/>
          </a:p>
        </p:txBody>
      </p:sp>
    </p:spTree>
    <p:extLst>
      <p:ext uri="{BB962C8B-B14F-4D97-AF65-F5344CB8AC3E}">
        <p14:creationId xmlns:p14="http://schemas.microsoft.com/office/powerpoint/2010/main" val="3602562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dirty="0"/>
          </a:p>
        </p:txBody>
      </p:sp>
    </p:spTree>
    <p:extLst>
      <p:ext uri="{BB962C8B-B14F-4D97-AF65-F5344CB8AC3E}">
        <p14:creationId xmlns:p14="http://schemas.microsoft.com/office/powerpoint/2010/main" val="4089325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19</a:t>
            </a:fld>
            <a:endParaRPr lang="en-US" dirty="0"/>
          </a:p>
        </p:txBody>
      </p:sp>
    </p:spTree>
    <p:extLst>
      <p:ext uri="{BB962C8B-B14F-4D97-AF65-F5344CB8AC3E}">
        <p14:creationId xmlns:p14="http://schemas.microsoft.com/office/powerpoint/2010/main" val="398616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dirty="0"/>
          </a:p>
        </p:txBody>
      </p:sp>
    </p:spTree>
    <p:extLst>
      <p:ext uri="{BB962C8B-B14F-4D97-AF65-F5344CB8AC3E}">
        <p14:creationId xmlns:p14="http://schemas.microsoft.com/office/powerpoint/2010/main" val="3132195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20</a:t>
            </a:fld>
            <a:endParaRPr lang="en-US" dirty="0"/>
          </a:p>
        </p:txBody>
      </p:sp>
    </p:spTree>
    <p:extLst>
      <p:ext uri="{BB962C8B-B14F-4D97-AF65-F5344CB8AC3E}">
        <p14:creationId xmlns:p14="http://schemas.microsoft.com/office/powerpoint/2010/main" val="98066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21</a:t>
            </a:fld>
            <a:endParaRPr lang="en-US" dirty="0"/>
          </a:p>
        </p:txBody>
      </p:sp>
    </p:spTree>
    <p:extLst>
      <p:ext uri="{BB962C8B-B14F-4D97-AF65-F5344CB8AC3E}">
        <p14:creationId xmlns:p14="http://schemas.microsoft.com/office/powerpoint/2010/main" val="23722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22</a:t>
            </a:fld>
            <a:endParaRPr lang="en-US" dirty="0"/>
          </a:p>
        </p:txBody>
      </p:sp>
    </p:spTree>
    <p:extLst>
      <p:ext uri="{BB962C8B-B14F-4D97-AF65-F5344CB8AC3E}">
        <p14:creationId xmlns:p14="http://schemas.microsoft.com/office/powerpoint/2010/main" val="2837491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23</a:t>
            </a:fld>
            <a:endParaRPr lang="en-US" dirty="0"/>
          </a:p>
        </p:txBody>
      </p:sp>
    </p:spTree>
    <p:extLst>
      <p:ext uri="{BB962C8B-B14F-4D97-AF65-F5344CB8AC3E}">
        <p14:creationId xmlns:p14="http://schemas.microsoft.com/office/powerpoint/2010/main" val="1097947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24</a:t>
            </a:fld>
            <a:endParaRPr lang="en-US" dirty="0"/>
          </a:p>
        </p:txBody>
      </p:sp>
    </p:spTree>
    <p:extLst>
      <p:ext uri="{BB962C8B-B14F-4D97-AF65-F5344CB8AC3E}">
        <p14:creationId xmlns:p14="http://schemas.microsoft.com/office/powerpoint/2010/main" val="1780658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25</a:t>
            </a:fld>
            <a:endParaRPr lang="en-US" dirty="0"/>
          </a:p>
        </p:txBody>
      </p:sp>
    </p:spTree>
    <p:extLst>
      <p:ext uri="{BB962C8B-B14F-4D97-AF65-F5344CB8AC3E}">
        <p14:creationId xmlns:p14="http://schemas.microsoft.com/office/powerpoint/2010/main" val="294507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26</a:t>
            </a:fld>
            <a:endParaRPr lang="en-US" dirty="0"/>
          </a:p>
        </p:txBody>
      </p:sp>
    </p:spTree>
    <p:extLst>
      <p:ext uri="{BB962C8B-B14F-4D97-AF65-F5344CB8AC3E}">
        <p14:creationId xmlns:p14="http://schemas.microsoft.com/office/powerpoint/2010/main" val="196468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dirty="0"/>
          </a:p>
        </p:txBody>
      </p:sp>
    </p:spTree>
    <p:extLst>
      <p:ext uri="{BB962C8B-B14F-4D97-AF65-F5344CB8AC3E}">
        <p14:creationId xmlns:p14="http://schemas.microsoft.com/office/powerpoint/2010/main" val="4258601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dirty="0"/>
          </a:p>
        </p:txBody>
      </p:sp>
    </p:spTree>
    <p:extLst>
      <p:ext uri="{BB962C8B-B14F-4D97-AF65-F5344CB8AC3E}">
        <p14:creationId xmlns:p14="http://schemas.microsoft.com/office/powerpoint/2010/main" val="1617728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dirty="0"/>
          </a:p>
        </p:txBody>
      </p:sp>
    </p:spTree>
    <p:extLst>
      <p:ext uri="{BB962C8B-B14F-4D97-AF65-F5344CB8AC3E}">
        <p14:creationId xmlns:p14="http://schemas.microsoft.com/office/powerpoint/2010/main" val="324276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dirty="0"/>
          </a:p>
        </p:txBody>
      </p:sp>
    </p:spTree>
    <p:extLst>
      <p:ext uri="{BB962C8B-B14F-4D97-AF65-F5344CB8AC3E}">
        <p14:creationId xmlns:p14="http://schemas.microsoft.com/office/powerpoint/2010/main" val="2094329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dirty="0"/>
          </a:p>
        </p:txBody>
      </p:sp>
    </p:spTree>
    <p:extLst>
      <p:ext uri="{BB962C8B-B14F-4D97-AF65-F5344CB8AC3E}">
        <p14:creationId xmlns:p14="http://schemas.microsoft.com/office/powerpoint/2010/main" val="4286356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dirty="0"/>
          </a:p>
        </p:txBody>
      </p:sp>
    </p:spTree>
    <p:extLst>
      <p:ext uri="{BB962C8B-B14F-4D97-AF65-F5344CB8AC3E}">
        <p14:creationId xmlns:p14="http://schemas.microsoft.com/office/powerpoint/2010/main" val="1439151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dirty="0"/>
          </a:p>
        </p:txBody>
      </p:sp>
    </p:spTree>
    <p:extLst>
      <p:ext uri="{BB962C8B-B14F-4D97-AF65-F5344CB8AC3E}">
        <p14:creationId xmlns:p14="http://schemas.microsoft.com/office/powerpoint/2010/main" val="220453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dirty="0"/>
          </a:p>
        </p:txBody>
      </p:sp>
    </p:spTree>
    <p:extLst>
      <p:ext uri="{BB962C8B-B14F-4D97-AF65-F5344CB8AC3E}">
        <p14:creationId xmlns:p14="http://schemas.microsoft.com/office/powerpoint/2010/main" val="422890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dirty="0"/>
          </a:p>
        </p:txBody>
      </p:sp>
    </p:spTree>
    <p:extLst>
      <p:ext uri="{BB962C8B-B14F-4D97-AF65-F5344CB8AC3E}">
        <p14:creationId xmlns:p14="http://schemas.microsoft.com/office/powerpoint/2010/main" val="222109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dirty="0"/>
          </a:p>
        </p:txBody>
      </p:sp>
    </p:spTree>
    <p:extLst>
      <p:ext uri="{BB962C8B-B14F-4D97-AF65-F5344CB8AC3E}">
        <p14:creationId xmlns:p14="http://schemas.microsoft.com/office/powerpoint/2010/main" val="420695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7</a:t>
            </a:fld>
            <a:endParaRPr lang="en-US" dirty="0"/>
          </a:p>
        </p:txBody>
      </p:sp>
    </p:spTree>
    <p:extLst>
      <p:ext uri="{BB962C8B-B14F-4D97-AF65-F5344CB8AC3E}">
        <p14:creationId xmlns:p14="http://schemas.microsoft.com/office/powerpoint/2010/main" val="321090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8</a:t>
            </a:fld>
            <a:endParaRPr lang="en-US" dirty="0"/>
          </a:p>
        </p:txBody>
      </p:sp>
    </p:spTree>
    <p:extLst>
      <p:ext uri="{BB962C8B-B14F-4D97-AF65-F5344CB8AC3E}">
        <p14:creationId xmlns:p14="http://schemas.microsoft.com/office/powerpoint/2010/main" val="3201200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9</a:t>
            </a:fld>
            <a:endParaRPr lang="en-US" dirty="0"/>
          </a:p>
        </p:txBody>
      </p:sp>
    </p:spTree>
    <p:extLst>
      <p:ext uri="{BB962C8B-B14F-4D97-AF65-F5344CB8AC3E}">
        <p14:creationId xmlns:p14="http://schemas.microsoft.com/office/powerpoint/2010/main" val="4062142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aculty">
    <p:bg>
      <p:bgPr>
        <a:solidFill>
          <a:srgbClr val="002D72"/>
        </a:solidFill>
        <a:effectLst/>
      </p:bgPr>
    </p:bg>
    <p:spTree>
      <p:nvGrpSpPr>
        <p:cNvPr id="1" name=""/>
        <p:cNvGrpSpPr/>
        <p:nvPr/>
      </p:nvGrpSpPr>
      <p:grpSpPr>
        <a:xfrm>
          <a:off x="0" y="0"/>
          <a:ext cx="0" cy="0"/>
          <a:chOff x="0" y="0"/>
          <a:chExt cx="0" cy="0"/>
        </a:xfrm>
      </p:grpSpPr>
      <p:sp>
        <p:nvSpPr>
          <p:cNvPr id="10" name="Title"/>
          <p:cNvSpPr>
            <a:spLocks noGrp="1" noChangeArrowheads="1"/>
          </p:cNvSpPr>
          <p:nvPr>
            <p:ph type="ctrTitle" hasCustomPrompt="1"/>
            <p:custDataLst>
              <p:tags r:id="rId1"/>
            </p:custDataLst>
          </p:nvPr>
        </p:nvSpPr>
        <p:spPr bwMode="auto">
          <a:xfrm>
            <a:off x="271463" y="1958024"/>
            <a:ext cx="6298670" cy="1101329"/>
          </a:xfrm>
          <a:prstGeom prst="rect">
            <a:avLst/>
          </a:prstGeom>
          <a:noFill/>
          <a:ln>
            <a:miter lim="800000"/>
            <a:headEnd/>
            <a:tailEnd/>
          </a:ln>
        </p:spPr>
        <p:txBody>
          <a:bodyPr lIns="91418" tIns="45710" rIns="91418" bIns="45710" anchor="b">
            <a:normAutofit/>
          </a:bodyPr>
          <a:lstStyle>
            <a:lvl1pPr>
              <a:defRPr sz="2800">
                <a:latin typeface="Calibri"/>
                <a:cs typeface="Calibri"/>
              </a:defRPr>
            </a:lvl1pPr>
          </a:lstStyle>
          <a:p>
            <a:r>
              <a:rPr lang="en-US" dirty="0"/>
              <a:t>Click to add presentation title</a:t>
            </a:r>
          </a:p>
        </p:txBody>
      </p:sp>
      <p:sp>
        <p:nvSpPr>
          <p:cNvPr id="6" name="Faculty Name"/>
          <p:cNvSpPr>
            <a:spLocks noGrp="1" noChangeArrowheads="1"/>
          </p:cNvSpPr>
          <p:nvPr>
            <p:ph type="subTitle" idx="1" hasCustomPrompt="1"/>
            <p:custDataLst>
              <p:tags r:id="rId2"/>
            </p:custDataLst>
          </p:nvPr>
        </p:nvSpPr>
        <p:spPr bwMode="auto">
          <a:xfrm>
            <a:off x="411481" y="3287713"/>
            <a:ext cx="7024370" cy="1070928"/>
          </a:xfrm>
          <a:prstGeom prst="rect">
            <a:avLst/>
          </a:prstGeom>
          <a:noFill/>
          <a:ln>
            <a:noFill/>
            <a:miter lim="800000"/>
            <a:headEnd/>
            <a:tailEnd/>
          </a:ln>
        </p:spPr>
        <p:txBody>
          <a:bodyPr lIns="91429" tIns="45715" rIns="91429" bIns="45715"/>
          <a:lstStyle>
            <a:lvl1pPr marL="0" indent="0" algn="r">
              <a:spcBef>
                <a:spcPct val="0"/>
              </a:spcBef>
              <a:buFont typeface="Wingdings" pitchFamily="-84" charset="2"/>
              <a:buNone/>
              <a:defRPr sz="2000" baseline="0">
                <a:solidFill>
                  <a:srgbClr val="FFE0B3"/>
                </a:solidFill>
                <a:latin typeface="Calibri"/>
                <a:cs typeface="Calibri"/>
              </a:defRPr>
            </a:lvl1pPr>
          </a:lstStyle>
          <a:p>
            <a:r>
              <a:rPr lang="en-US" dirty="0"/>
              <a:t>Click to add faculty name</a:t>
            </a:r>
          </a:p>
        </p:txBody>
      </p:sp>
      <p:sp>
        <p:nvSpPr>
          <p:cNvPr id="7" name="Faculty Photo"/>
          <p:cNvSpPr>
            <a:spLocks noGrp="1"/>
          </p:cNvSpPr>
          <p:nvPr>
            <p:ph type="pic" sz="quarter" idx="11" hasCustomPrompt="1"/>
          </p:nvPr>
        </p:nvSpPr>
        <p:spPr>
          <a:xfrm>
            <a:off x="7493288" y="3287713"/>
            <a:ext cx="1371600" cy="1371600"/>
          </a:xfrm>
          <a:prstGeom prst="rect">
            <a:avLst/>
          </a:prstGeom>
          <a:ln w="12700" cap="flat" cmpd="sng" algn="ctr">
            <a:solidFill>
              <a:srgbClr val="FFFFFF"/>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dirty="0"/>
              <a:t>Drag image to placeholder or click icon to add</a:t>
            </a:r>
          </a:p>
        </p:txBody>
      </p:sp>
      <p:sp>
        <p:nvSpPr>
          <p:cNvPr id="3" name="Text Placeholder 1"/>
          <p:cNvSpPr>
            <a:spLocks noGrp="1"/>
          </p:cNvSpPr>
          <p:nvPr>
            <p:ph type="body" sz="quarter" idx="12" hasCustomPrompt="1"/>
          </p:nvPr>
        </p:nvSpPr>
        <p:spPr>
          <a:xfrm>
            <a:off x="271463" y="4659313"/>
            <a:ext cx="6318250" cy="396240"/>
          </a:xfrm>
          <a:ln>
            <a:noFill/>
          </a:ln>
        </p:spPr>
        <p:txBody>
          <a:bodyPr anchor="b">
            <a:noAutofit/>
          </a:bodyPr>
          <a:lstStyle>
            <a:lvl1pPr marL="0" indent="0">
              <a:buNone/>
              <a:defRPr sz="1400" i="1"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credits for others who contributed to this presentation</a:t>
            </a:r>
          </a:p>
        </p:txBody>
      </p:sp>
      <p:cxnSp>
        <p:nvCxnSpPr>
          <p:cNvPr id="9" name="Straight Connector 1"/>
          <p:cNvCxnSpPr>
            <a:cxnSpLocks noChangeShapeType="1"/>
          </p:cNvCxnSpPr>
          <p:nvPr userDrawn="1"/>
        </p:nvCxnSpPr>
        <p:spPr bwMode="auto">
          <a:xfrm>
            <a:off x="252413" y="3165475"/>
            <a:ext cx="6564947" cy="0"/>
          </a:xfrm>
          <a:prstGeom prst="line">
            <a:avLst/>
          </a:prstGeom>
          <a:noFill/>
          <a:ln w="9525">
            <a:solidFill>
              <a:srgbClr val="FFFFFF"/>
            </a:solidFill>
            <a:round/>
            <a:headEnd type="none" w="sm" len="sm"/>
            <a:tailEnd type="none" w="sm" len="sm"/>
          </a:ln>
        </p:spPr>
      </p:cxnSp>
      <p:pic>
        <p:nvPicPr>
          <p:cNvPr id="12" name="Picture 11" descr="Watermark of Johns Hopkins University shield logo."/>
          <p:cNvPicPr>
            <a:picLocks noChangeAspect="1"/>
          </p:cNvPicPr>
          <p:nvPr userDrawn="1"/>
        </p:nvPicPr>
        <p:blipFill>
          <a:blip r:embed="rId4"/>
          <a:stretch>
            <a:fillRect/>
          </a:stretch>
        </p:blipFill>
        <p:spPr>
          <a:xfrm>
            <a:off x="4885087" y="146879"/>
            <a:ext cx="5394098" cy="5827201"/>
          </a:xfrm>
          <a:prstGeom prst="rect">
            <a:avLst/>
          </a:prstGeom>
        </p:spPr>
      </p:pic>
      <p:pic>
        <p:nvPicPr>
          <p:cNvPr id="14" name="Picture 13"/>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0" y="0"/>
            <a:ext cx="2726092" cy="1926712"/>
          </a:xfrm>
          <a:prstGeom prst="rect">
            <a:avLst/>
          </a:prstGeom>
        </p:spPr>
      </p:pic>
    </p:spTree>
    <p:extLst>
      <p:ext uri="{BB962C8B-B14F-4D97-AF65-F5344CB8AC3E}">
        <p14:creationId xmlns:p14="http://schemas.microsoft.com/office/powerpoint/2010/main" val="4279626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mp;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slide title for slide with quote and image</a:t>
            </a:r>
          </a:p>
        </p:txBody>
      </p:sp>
      <p:sp>
        <p:nvSpPr>
          <p:cNvPr id="3" name="Content Placeholder 1"/>
          <p:cNvSpPr>
            <a:spLocks noGrp="1"/>
          </p:cNvSpPr>
          <p:nvPr>
            <p:ph idx="1" hasCustomPrompt="1"/>
          </p:nvPr>
        </p:nvSpPr>
        <p:spPr>
          <a:xfrm>
            <a:off x="149313" y="1200151"/>
            <a:ext cx="4412527" cy="3394472"/>
          </a:xfrm>
          <a:ln>
            <a:solidFill>
              <a:schemeClr val="bg1">
                <a:lumMod val="75000"/>
              </a:schemeClr>
            </a:solidFill>
            <a:prstDash val="sysDash"/>
          </a:ln>
        </p:spPr>
        <p:txBody>
          <a:bodyPr anchor="ctr"/>
          <a:lstStyle>
            <a:lvl1pPr marL="0" indent="0">
              <a:buNone/>
              <a:defRPr baseline="0">
                <a:latin typeface="Times New Roman"/>
                <a:cs typeface="Times New Roman"/>
              </a:defRPr>
            </a:lvl1pPr>
            <a:lvl2pPr marL="568325" indent="-284163">
              <a:defRPr/>
            </a:lvl2pPr>
            <a:lvl3pPr marL="568325" indent="234950">
              <a:defRPr/>
            </a:lvl3pPr>
            <a:lvl4pPr marL="1371600" indent="0">
              <a:buNone/>
              <a:defRPr/>
            </a:lvl4pPr>
            <a:lvl5pPr marL="1828800" indent="0">
              <a:buNone/>
              <a:defRPr/>
            </a:lvl5pPr>
          </a:lstStyle>
          <a:p>
            <a:pPr lvl="0"/>
            <a:r>
              <a:rPr lang="en-US" dirty="0"/>
              <a:t>Click to add quote</a:t>
            </a:r>
          </a:p>
        </p:txBody>
      </p:sp>
      <p:sp>
        <p:nvSpPr>
          <p:cNvPr id="7" name="Picture Placeholder 1"/>
          <p:cNvSpPr>
            <a:spLocks noGrp="1"/>
          </p:cNvSpPr>
          <p:nvPr>
            <p:ph type="pic" sz="quarter" idx="13"/>
          </p:nvPr>
        </p:nvSpPr>
        <p:spPr>
          <a:xfrm>
            <a:off x="4591684" y="1200150"/>
            <a:ext cx="4416552" cy="3394075"/>
          </a:xfrm>
        </p:spPr>
        <p:txBody>
          <a:bodyPr/>
          <a:lstStyle>
            <a:lvl1pPr marL="0" indent="0">
              <a:buNone/>
              <a:defRPr/>
            </a:lvl1pPr>
          </a:lstStyle>
          <a:p>
            <a:r>
              <a:rPr lang="en-US"/>
              <a:t>Click icon to add picture</a:t>
            </a:r>
            <a:endParaRPr lang="en-US" dirty="0"/>
          </a:p>
        </p:txBody>
      </p:sp>
      <p:sp>
        <p:nvSpPr>
          <p:cNvPr id="5"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30935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slide title for slide with chart</a:t>
            </a:r>
          </a:p>
        </p:txBody>
      </p:sp>
      <p:sp>
        <p:nvSpPr>
          <p:cNvPr id="8" name="Chart Placeholder 1"/>
          <p:cNvSpPr>
            <a:spLocks noGrp="1"/>
          </p:cNvSpPr>
          <p:nvPr>
            <p:ph type="chart" sz="quarter" idx="14"/>
          </p:nvPr>
        </p:nvSpPr>
        <p:spPr>
          <a:xfrm>
            <a:off x="149313" y="1200151"/>
            <a:ext cx="8858161" cy="3394472"/>
          </a:xfrm>
        </p:spPr>
        <p:txBody>
          <a:bodyPr/>
          <a:lstStyle>
            <a:lvl1pPr marL="0" indent="0">
              <a:buNone/>
              <a:defRPr/>
            </a:lvl1pPr>
          </a:lstStyle>
          <a:p>
            <a:r>
              <a:rPr lang="en-US"/>
              <a:t>Click icon to add chart</a:t>
            </a:r>
            <a:endParaRPr lang="en-US" dirty="0"/>
          </a:p>
        </p:txBody>
      </p:sp>
      <p:sp>
        <p:nvSpPr>
          <p:cNvPr id="7"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3414424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and content">
    <p:bg>
      <p:bgPr>
        <a:solidFill>
          <a:srgbClr val="FCFCFC"/>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 for slide with table/content and bullets</a:t>
            </a:r>
          </a:p>
        </p:txBody>
      </p:sp>
      <p:sp>
        <p:nvSpPr>
          <p:cNvPr id="9" name="Text Placeholder 1"/>
          <p:cNvSpPr>
            <a:spLocks noGrp="1"/>
          </p:cNvSpPr>
          <p:nvPr>
            <p:ph type="body" sz="quarter" idx="14" hasCustomPrompt="1"/>
          </p:nvPr>
        </p:nvSpPr>
        <p:spPr>
          <a:xfrm>
            <a:off x="149312" y="1201422"/>
            <a:ext cx="4392207" cy="384175"/>
          </a:xfrm>
          <a:ln>
            <a:noFill/>
          </a:ln>
        </p:spPr>
        <p:txBody>
          <a:bodyPr/>
          <a:lstStyle>
            <a:lvl1pPr marL="0" indent="0" algn="ctr">
              <a:buNone/>
              <a:defRPr baseline="0"/>
            </a:lvl1pPr>
          </a:lstStyle>
          <a:p>
            <a:pPr lvl="0"/>
            <a:r>
              <a:rPr lang="en-US" dirty="0"/>
              <a:t>Click to add table title</a:t>
            </a:r>
          </a:p>
        </p:txBody>
      </p:sp>
      <p:sp>
        <p:nvSpPr>
          <p:cNvPr id="17" name="Content Placeholder 1"/>
          <p:cNvSpPr>
            <a:spLocks noGrp="1"/>
          </p:cNvSpPr>
          <p:nvPr>
            <p:ph idx="1" hasCustomPrompt="1"/>
          </p:nvPr>
        </p:nvSpPr>
        <p:spPr>
          <a:xfrm>
            <a:off x="149311" y="1666241"/>
            <a:ext cx="4392207" cy="2928382"/>
          </a:xfrm>
          <a:prstGeom prst="rect">
            <a:avLst/>
          </a:prstGeom>
          <a:ln>
            <a:solidFill>
              <a:schemeClr val="bg1">
                <a:lumMod val="75000"/>
              </a:schemeClr>
            </a:solidFill>
          </a:ln>
        </p:spPr>
        <p:txBody>
          <a:bodyPr vert="horz" lIns="91440" tIns="45720" rIns="91440" bIns="45720" rtlCol="0">
            <a:normAutofit/>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dirty="0"/>
              <a:t>Click to add first-level bullet</a:t>
            </a:r>
          </a:p>
          <a:p>
            <a:pPr lvl="1"/>
            <a:r>
              <a:rPr lang="en-US" dirty="0"/>
              <a:t>Second level</a:t>
            </a:r>
          </a:p>
          <a:p>
            <a:pPr lvl="2"/>
            <a:r>
              <a:rPr lang="en-US" dirty="0"/>
              <a:t>Third level</a:t>
            </a:r>
          </a:p>
        </p:txBody>
      </p:sp>
      <p:sp>
        <p:nvSpPr>
          <p:cNvPr id="7" name="Content Placeholder 2"/>
          <p:cNvSpPr>
            <a:spLocks noGrp="1"/>
          </p:cNvSpPr>
          <p:nvPr>
            <p:ph idx="12" hasCustomPrompt="1"/>
          </p:nvPr>
        </p:nvSpPr>
        <p:spPr>
          <a:xfrm>
            <a:off x="4615266" y="1201422"/>
            <a:ext cx="4392207" cy="3394472"/>
          </a:xfrm>
          <a:prstGeom prst="rect">
            <a:avLst/>
          </a:prstGeom>
          <a:ln>
            <a:solidFill>
              <a:schemeClr val="bg1">
                <a:lumMod val="75000"/>
              </a:schemeClr>
            </a:solidFill>
          </a:ln>
        </p:spPr>
        <p:txBody>
          <a:bodyPr vert="horz" lIns="91440" tIns="45720" rIns="91440" bIns="45720" rtlCol="0">
            <a:normAutofit/>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dirty="0"/>
              <a:t>Click to add first-level bullet</a:t>
            </a:r>
          </a:p>
          <a:p>
            <a:pPr lvl="1"/>
            <a:r>
              <a:rPr lang="en-US" dirty="0"/>
              <a:t>Second level</a:t>
            </a:r>
          </a:p>
          <a:p>
            <a:pPr lvl="2"/>
            <a:r>
              <a:rPr lang="en-US" dirty="0"/>
              <a:t>Third level</a:t>
            </a:r>
          </a:p>
        </p:txBody>
      </p:sp>
      <p:sp>
        <p:nvSpPr>
          <p:cNvPr id="10"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172163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line blue">
    <p:bg>
      <p:bgPr>
        <a:solidFill>
          <a:srgbClr val="002D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313" y="2143125"/>
            <a:ext cx="8858161" cy="857250"/>
          </a:xfrm>
        </p:spPr>
        <p:txBody>
          <a:bodyPr/>
          <a:lstStyle>
            <a:lvl1pPr algn="ctr">
              <a:defRPr/>
            </a:lvl1pPr>
          </a:lstStyle>
          <a:p>
            <a:r>
              <a:rPr lang="en-US" dirty="0"/>
              <a:t>Click to add just one line of text</a:t>
            </a:r>
          </a:p>
        </p:txBody>
      </p:sp>
      <p:sp>
        <p:nvSpPr>
          <p:cNvPr id="5"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FFFFFF"/>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503776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dden title, big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dirty="0"/>
              <a:t>Select “Title 1” in Selection Pane &amp; type to add hidden slide title.</a:t>
            </a:r>
          </a:p>
        </p:txBody>
      </p:sp>
      <p:sp>
        <p:nvSpPr>
          <p:cNvPr id="4" name="Picture Placeholder 1"/>
          <p:cNvSpPr>
            <a:spLocks noGrp="1"/>
          </p:cNvSpPr>
          <p:nvPr>
            <p:ph type="pic" sz="quarter" idx="13" hasCustomPrompt="1"/>
          </p:nvPr>
        </p:nvSpPr>
        <p:spPr>
          <a:xfrm>
            <a:off x="0" y="0"/>
            <a:ext cx="9144000" cy="5143500"/>
          </a:xfrm>
        </p:spPr>
        <p:txBody>
          <a:bodyPr/>
          <a:lstStyle>
            <a:lvl1pPr marL="0" indent="0">
              <a:buNone/>
              <a:defRPr baseline="0">
                <a:solidFill>
                  <a:schemeClr val="bg1"/>
                </a:solidFill>
              </a:defRPr>
            </a:lvl1pPr>
          </a:lstStyle>
          <a:p>
            <a:r>
              <a:rPr lang="en-US" dirty="0"/>
              <a:t>Click icon to add full-slide image</a:t>
            </a:r>
          </a:p>
        </p:txBody>
      </p:sp>
      <p:sp>
        <p:nvSpPr>
          <p:cNvPr id="7"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2503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 for slide with one image</a:t>
            </a:r>
          </a:p>
        </p:txBody>
      </p:sp>
      <p:sp>
        <p:nvSpPr>
          <p:cNvPr id="4" name="Picture Placeholder 1"/>
          <p:cNvSpPr>
            <a:spLocks noGrp="1"/>
          </p:cNvSpPr>
          <p:nvPr>
            <p:ph type="pic" sz="quarter" idx="13" hasCustomPrompt="1"/>
          </p:nvPr>
        </p:nvSpPr>
        <p:spPr>
          <a:xfrm>
            <a:off x="0" y="965200"/>
            <a:ext cx="9144000" cy="4178300"/>
          </a:xfrm>
        </p:spPr>
        <p:txBody>
          <a:bodyPr/>
          <a:lstStyle>
            <a:lvl1pPr marL="0" indent="0">
              <a:buNone/>
              <a:defRPr baseline="0"/>
            </a:lvl1pPr>
          </a:lstStyle>
          <a:p>
            <a:r>
              <a:rPr lang="en-US" dirty="0"/>
              <a:t>Click to add image or drag and drop image to placeholder</a:t>
            </a:r>
          </a:p>
        </p:txBody>
      </p:sp>
      <p:sp>
        <p:nvSpPr>
          <p:cNvPr id="9"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723472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rgbClr val="FCFCFC"/>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 for slide with three columns of content</a:t>
            </a:r>
          </a:p>
        </p:txBody>
      </p:sp>
      <p:sp>
        <p:nvSpPr>
          <p:cNvPr id="17" name="Text Placeholder 1"/>
          <p:cNvSpPr>
            <a:spLocks noGrp="1"/>
          </p:cNvSpPr>
          <p:nvPr>
            <p:ph idx="1" hasCustomPrompt="1"/>
          </p:nvPr>
        </p:nvSpPr>
        <p:spPr>
          <a:xfrm>
            <a:off x="149313" y="1200151"/>
            <a:ext cx="2847887" cy="3394472"/>
          </a:xfrm>
          <a:prstGeom prst="rect">
            <a:avLst/>
          </a:prstGeom>
          <a:ln>
            <a:solidFill>
              <a:schemeClr val="bg1">
                <a:lumMod val="75000"/>
              </a:schemeClr>
            </a:solidFill>
          </a:ln>
        </p:spPr>
        <p:txBody>
          <a:bodyPr vert="horz" lIns="91440" tIns="45720" rIns="91440" bIns="45720" rtlCol="0">
            <a:normAutofit/>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dirty="0"/>
              <a:t>Click to add first-level bullet</a:t>
            </a:r>
          </a:p>
          <a:p>
            <a:pPr lvl="1"/>
            <a:r>
              <a:rPr lang="en-US" dirty="0"/>
              <a:t>Second level</a:t>
            </a:r>
          </a:p>
          <a:p>
            <a:pPr lvl="2"/>
            <a:r>
              <a:rPr lang="en-US" dirty="0"/>
              <a:t>Third level</a:t>
            </a:r>
          </a:p>
        </p:txBody>
      </p:sp>
      <p:sp>
        <p:nvSpPr>
          <p:cNvPr id="13" name="Text Placeholder 2"/>
          <p:cNvSpPr>
            <a:spLocks noGrp="1"/>
          </p:cNvSpPr>
          <p:nvPr>
            <p:ph idx="13" hasCustomPrompt="1"/>
          </p:nvPr>
        </p:nvSpPr>
        <p:spPr>
          <a:xfrm>
            <a:off x="3154450" y="1200151"/>
            <a:ext cx="2847887" cy="3394472"/>
          </a:xfrm>
          <a:prstGeom prst="rect">
            <a:avLst/>
          </a:prstGeom>
          <a:ln>
            <a:solidFill>
              <a:schemeClr val="bg1">
                <a:lumMod val="75000"/>
              </a:schemeClr>
            </a:solidFill>
          </a:ln>
        </p:spPr>
        <p:txBody>
          <a:bodyPr vert="horz" lIns="91440" tIns="45720" rIns="91440" bIns="45720" rtlCol="0">
            <a:normAutofit/>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dirty="0"/>
              <a:t>Click to add first-level bullet</a:t>
            </a:r>
          </a:p>
          <a:p>
            <a:pPr lvl="1"/>
            <a:r>
              <a:rPr lang="en-US" dirty="0"/>
              <a:t>Second level</a:t>
            </a:r>
          </a:p>
          <a:p>
            <a:pPr lvl="2"/>
            <a:r>
              <a:rPr lang="en-US" dirty="0"/>
              <a:t>Third level</a:t>
            </a:r>
          </a:p>
        </p:txBody>
      </p:sp>
      <p:sp>
        <p:nvSpPr>
          <p:cNvPr id="12" name="Text Placeholder 3"/>
          <p:cNvSpPr>
            <a:spLocks noGrp="1"/>
          </p:cNvSpPr>
          <p:nvPr>
            <p:ph idx="12" hasCustomPrompt="1"/>
          </p:nvPr>
        </p:nvSpPr>
        <p:spPr>
          <a:xfrm>
            <a:off x="6159586" y="1200151"/>
            <a:ext cx="2847887" cy="3394472"/>
          </a:xfrm>
          <a:prstGeom prst="rect">
            <a:avLst/>
          </a:prstGeom>
          <a:ln>
            <a:solidFill>
              <a:schemeClr val="bg1">
                <a:lumMod val="75000"/>
              </a:schemeClr>
            </a:solidFill>
          </a:ln>
        </p:spPr>
        <p:txBody>
          <a:bodyPr vert="horz" lIns="91440" tIns="45720" rIns="91440" bIns="45720" rtlCol="0">
            <a:normAutofit/>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dirty="0"/>
              <a:t>Click to add first-level bullet</a:t>
            </a:r>
          </a:p>
          <a:p>
            <a:pPr lvl="1"/>
            <a:r>
              <a:rPr lang="en-US" dirty="0"/>
              <a:t>Second level</a:t>
            </a:r>
          </a:p>
          <a:p>
            <a:pPr lvl="2"/>
            <a:r>
              <a:rPr lang="en-US" dirty="0"/>
              <a:t>Third level</a:t>
            </a:r>
          </a:p>
        </p:txBody>
      </p:sp>
      <p:sp>
        <p:nvSpPr>
          <p:cNvPr id="10"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995480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3 photo with caption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 for slide with three images and captions</a:t>
            </a:r>
          </a:p>
        </p:txBody>
      </p:sp>
      <p:sp>
        <p:nvSpPr>
          <p:cNvPr id="8" name="Picture Placeholder 1"/>
          <p:cNvSpPr>
            <a:spLocks noGrp="1"/>
          </p:cNvSpPr>
          <p:nvPr>
            <p:ph type="pic" sz="quarter" idx="13" hasCustomPrompt="1"/>
          </p:nvPr>
        </p:nvSpPr>
        <p:spPr>
          <a:xfrm>
            <a:off x="143705" y="1203009"/>
            <a:ext cx="2858047" cy="3014238"/>
          </a:xfrm>
          <a:ln>
            <a:solidFill>
              <a:schemeClr val="bg1">
                <a:lumMod val="75000"/>
              </a:schemeClr>
            </a:solidFill>
          </a:ln>
        </p:spPr>
        <p:txBody>
          <a:bodyPr/>
          <a:lstStyle>
            <a:lvl1pPr marL="0" indent="0">
              <a:buNone/>
              <a:defRPr>
                <a:solidFill>
                  <a:schemeClr val="tx1"/>
                </a:solidFill>
              </a:defRPr>
            </a:lvl1pPr>
          </a:lstStyle>
          <a:p>
            <a:r>
              <a:rPr lang="en-US" dirty="0"/>
              <a:t>Drag image to placeholder or click icon to add</a:t>
            </a:r>
          </a:p>
        </p:txBody>
      </p:sp>
      <p:sp>
        <p:nvSpPr>
          <p:cNvPr id="10" name="Text Placeholder 1"/>
          <p:cNvSpPr>
            <a:spLocks noGrp="1"/>
          </p:cNvSpPr>
          <p:nvPr>
            <p:ph type="body" sz="quarter" idx="15" hasCustomPrompt="1"/>
          </p:nvPr>
        </p:nvSpPr>
        <p:spPr>
          <a:xfrm>
            <a:off x="141692" y="4307206"/>
            <a:ext cx="2862072" cy="450850"/>
          </a:xfrm>
          <a:ln>
            <a:noFill/>
          </a:ln>
        </p:spPr>
        <p:txBody>
          <a:bodyPr>
            <a:noAutofit/>
          </a:bodyPr>
          <a:lstStyle>
            <a:lvl1pPr marL="0" indent="0" algn="ctr">
              <a:buNone/>
              <a:defRPr sz="1400">
                <a:solidFill>
                  <a:schemeClr val="tx1"/>
                </a:solidFill>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4" name="Picture Placeholder 2"/>
          <p:cNvSpPr>
            <a:spLocks noGrp="1"/>
          </p:cNvSpPr>
          <p:nvPr>
            <p:ph type="pic" sz="quarter" idx="22" hasCustomPrompt="1"/>
          </p:nvPr>
        </p:nvSpPr>
        <p:spPr>
          <a:xfrm>
            <a:off x="3149600" y="1203009"/>
            <a:ext cx="2858047" cy="3014238"/>
          </a:xfrm>
          <a:ln>
            <a:solidFill>
              <a:schemeClr val="bg1">
                <a:lumMod val="75000"/>
              </a:schemeClr>
            </a:solidFill>
          </a:ln>
        </p:spPr>
        <p:txBody>
          <a:bodyPr/>
          <a:lstStyle>
            <a:lvl1pPr marL="0" indent="0">
              <a:buNone/>
              <a:defRPr>
                <a:solidFill>
                  <a:schemeClr val="tx1"/>
                </a:solidFill>
              </a:defRPr>
            </a:lvl1pPr>
          </a:lstStyle>
          <a:p>
            <a:r>
              <a:rPr lang="en-US" dirty="0"/>
              <a:t>Drag image to placeholder or click icon to add</a:t>
            </a:r>
          </a:p>
        </p:txBody>
      </p:sp>
      <p:sp>
        <p:nvSpPr>
          <p:cNvPr id="11" name="Text Placeholder 2"/>
          <p:cNvSpPr>
            <a:spLocks noGrp="1"/>
          </p:cNvSpPr>
          <p:nvPr>
            <p:ph type="body" sz="quarter" idx="19" hasCustomPrompt="1"/>
          </p:nvPr>
        </p:nvSpPr>
        <p:spPr>
          <a:xfrm>
            <a:off x="3149600" y="4307206"/>
            <a:ext cx="2858047" cy="450850"/>
          </a:xfrm>
          <a:ln>
            <a:noFill/>
          </a:ln>
        </p:spPr>
        <p:txBody>
          <a:bodyPr>
            <a:noAutofit/>
          </a:bodyPr>
          <a:lstStyle>
            <a:lvl1pPr marL="0" indent="0" algn="ctr">
              <a:buNone/>
              <a:defRPr sz="1400">
                <a:solidFill>
                  <a:schemeClr val="tx1"/>
                </a:solidFill>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3" name="Picture Placeholder 3"/>
          <p:cNvSpPr>
            <a:spLocks noGrp="1"/>
          </p:cNvSpPr>
          <p:nvPr>
            <p:ph type="pic" sz="quarter" idx="21" hasCustomPrompt="1"/>
          </p:nvPr>
        </p:nvSpPr>
        <p:spPr>
          <a:xfrm>
            <a:off x="6149427" y="1203009"/>
            <a:ext cx="2858047" cy="3014238"/>
          </a:xfrm>
          <a:ln>
            <a:solidFill>
              <a:schemeClr val="bg1">
                <a:lumMod val="75000"/>
              </a:schemeClr>
            </a:solidFill>
          </a:ln>
        </p:spPr>
        <p:txBody>
          <a:bodyPr/>
          <a:lstStyle>
            <a:lvl1pPr marL="0" indent="0">
              <a:buNone/>
              <a:defRPr>
                <a:solidFill>
                  <a:schemeClr val="tx1"/>
                </a:solidFill>
              </a:defRPr>
            </a:lvl1pPr>
          </a:lstStyle>
          <a:p>
            <a:r>
              <a:rPr lang="en-US" dirty="0"/>
              <a:t>Drag image to placeholder or click icon to add</a:t>
            </a:r>
          </a:p>
        </p:txBody>
      </p:sp>
      <p:sp>
        <p:nvSpPr>
          <p:cNvPr id="12" name="Text Placeholder 3"/>
          <p:cNvSpPr>
            <a:spLocks noGrp="1"/>
          </p:cNvSpPr>
          <p:nvPr>
            <p:ph type="body" sz="quarter" idx="20" hasCustomPrompt="1"/>
          </p:nvPr>
        </p:nvSpPr>
        <p:spPr>
          <a:xfrm>
            <a:off x="6149428" y="4307206"/>
            <a:ext cx="2858046" cy="450850"/>
          </a:xfrm>
          <a:ln>
            <a:noFill/>
          </a:ln>
        </p:spPr>
        <p:txBody>
          <a:bodyPr>
            <a:noAutofit/>
          </a:bodyPr>
          <a:lstStyle>
            <a:lvl1pPr marL="0" indent="0" algn="ctr">
              <a:buNone/>
              <a:defRPr sz="1400">
                <a:solidFill>
                  <a:schemeClr val="tx1"/>
                </a:solidFill>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9"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3137355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photo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 for slide with two images and captions</a:t>
            </a:r>
          </a:p>
        </p:txBody>
      </p:sp>
      <p:sp>
        <p:nvSpPr>
          <p:cNvPr id="4" name="Picture Placeholder 1"/>
          <p:cNvSpPr>
            <a:spLocks noGrp="1"/>
          </p:cNvSpPr>
          <p:nvPr>
            <p:ph type="pic" sz="quarter" idx="13" hasCustomPrompt="1"/>
          </p:nvPr>
        </p:nvSpPr>
        <p:spPr>
          <a:xfrm>
            <a:off x="149313" y="1203959"/>
            <a:ext cx="4397920" cy="3017520"/>
          </a:xfrm>
          <a:ln>
            <a:solidFill>
              <a:schemeClr val="bg1">
                <a:lumMod val="75000"/>
              </a:schemeClr>
            </a:solidFill>
          </a:ln>
        </p:spPr>
        <p:txBody>
          <a:bodyPr/>
          <a:lstStyle>
            <a:lvl1pPr marL="0" indent="0">
              <a:buNone/>
              <a:defRPr>
                <a:solidFill>
                  <a:schemeClr val="bg1"/>
                </a:solidFill>
              </a:defRPr>
            </a:lvl1pPr>
          </a:lstStyle>
          <a:p>
            <a:r>
              <a:rPr lang="en-US" dirty="0"/>
              <a:t>Drag image to placeholder or click icon to add</a:t>
            </a:r>
          </a:p>
        </p:txBody>
      </p:sp>
      <p:sp>
        <p:nvSpPr>
          <p:cNvPr id="8" name="Text Placeholder 1"/>
          <p:cNvSpPr>
            <a:spLocks noGrp="1"/>
          </p:cNvSpPr>
          <p:nvPr>
            <p:ph type="body" sz="quarter" idx="15" hasCustomPrompt="1"/>
          </p:nvPr>
        </p:nvSpPr>
        <p:spPr>
          <a:xfrm>
            <a:off x="149313" y="4306824"/>
            <a:ext cx="4397920" cy="450850"/>
          </a:xfrm>
          <a:ln>
            <a:noFill/>
          </a:ln>
        </p:spPr>
        <p:txBody>
          <a:bodyPr>
            <a:noAutofit/>
          </a:bodyPr>
          <a:lstStyle>
            <a:lvl1pPr marL="0" indent="0" algn="ctr">
              <a:buNone/>
              <a:defRPr sz="1400" baseline="0">
                <a:solidFill>
                  <a:srgbClr val="000000"/>
                </a:solidFill>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1" name="Picture Placeholder 2"/>
          <p:cNvSpPr>
            <a:spLocks noGrp="1"/>
          </p:cNvSpPr>
          <p:nvPr>
            <p:ph type="pic" sz="quarter" idx="17" hasCustomPrompt="1"/>
          </p:nvPr>
        </p:nvSpPr>
        <p:spPr>
          <a:xfrm>
            <a:off x="4617085" y="1203959"/>
            <a:ext cx="4398264" cy="3017520"/>
          </a:xfrm>
          <a:ln>
            <a:solidFill>
              <a:schemeClr val="bg1">
                <a:lumMod val="75000"/>
              </a:schemeClr>
            </a:solidFill>
          </a:ln>
        </p:spPr>
        <p:txBody>
          <a:bodyPr/>
          <a:lstStyle>
            <a:lvl1pPr marL="0" indent="0">
              <a:buNone/>
              <a:defRPr>
                <a:solidFill>
                  <a:schemeClr val="bg1"/>
                </a:solidFill>
              </a:defRPr>
            </a:lvl1pPr>
          </a:lstStyle>
          <a:p>
            <a:r>
              <a:rPr lang="en-US" dirty="0"/>
              <a:t>Drag image to placeholder or click icon to add</a:t>
            </a:r>
          </a:p>
        </p:txBody>
      </p:sp>
      <p:sp>
        <p:nvSpPr>
          <p:cNvPr id="9" name="Text Placeholder 2"/>
          <p:cNvSpPr>
            <a:spLocks noGrp="1"/>
          </p:cNvSpPr>
          <p:nvPr>
            <p:ph type="body" sz="quarter" idx="16" hasCustomPrompt="1"/>
          </p:nvPr>
        </p:nvSpPr>
        <p:spPr>
          <a:xfrm>
            <a:off x="4617085" y="4306824"/>
            <a:ext cx="4390388" cy="450850"/>
          </a:xfrm>
          <a:ln>
            <a:noFill/>
          </a:ln>
        </p:spPr>
        <p:txBody>
          <a:bodyPr>
            <a:noAutofit/>
          </a:bodyPr>
          <a:lstStyle>
            <a:lvl1pPr marL="0" indent="0" algn="ctr">
              <a:buNone/>
              <a:defRPr sz="1400">
                <a:solidFill>
                  <a:srgbClr val="000000"/>
                </a:solidFill>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2"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302130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blue &amp; photo">
    <p:spTree>
      <p:nvGrpSpPr>
        <p:cNvPr id="1" name=""/>
        <p:cNvGrpSpPr/>
        <p:nvPr/>
      </p:nvGrpSpPr>
      <p:grpSpPr>
        <a:xfrm>
          <a:off x="0" y="0"/>
          <a:ext cx="0" cy="0"/>
          <a:chOff x="0" y="0"/>
          <a:chExt cx="0" cy="0"/>
        </a:xfrm>
      </p:grpSpPr>
      <p:sp>
        <p:nvSpPr>
          <p:cNvPr id="3" name="Title 1"/>
          <p:cNvSpPr>
            <a:spLocks noGrp="1"/>
          </p:cNvSpPr>
          <p:nvPr>
            <p:ph type="title" hasCustomPrompt="1"/>
          </p:nvPr>
        </p:nvSpPr>
        <p:spPr/>
        <p:txBody>
          <a:bodyPr/>
          <a:lstStyle>
            <a:lvl1pPr>
              <a:defRPr/>
            </a:lvl1pPr>
          </a:lstStyle>
          <a:p>
            <a:r>
              <a:rPr lang="en-US" dirty="0"/>
              <a:t>Click to add slide title for slide with one image.</a:t>
            </a:r>
          </a:p>
        </p:txBody>
      </p:sp>
      <p:sp>
        <p:nvSpPr>
          <p:cNvPr id="4" name="Picture Placeholder 1"/>
          <p:cNvSpPr>
            <a:spLocks noGrp="1"/>
          </p:cNvSpPr>
          <p:nvPr>
            <p:ph type="pic" sz="quarter" idx="11" hasCustomPrompt="1"/>
          </p:nvPr>
        </p:nvSpPr>
        <p:spPr>
          <a:xfrm>
            <a:off x="2539364" y="0"/>
            <a:ext cx="6604635" cy="5143500"/>
          </a:xfrm>
          <a:prstGeom prst="rect">
            <a:avLst/>
          </a:prstGeom>
        </p:spPr>
        <p:txBody>
          <a:bodyPr vert="horz"/>
          <a:lstStyle>
            <a:lvl1pPr marL="0" indent="0">
              <a:buNone/>
              <a:defRPr sz="1800" baseline="0"/>
            </a:lvl1pPr>
          </a:lstStyle>
          <a:p>
            <a:r>
              <a:rPr lang="en-US" dirty="0"/>
              <a:t>Click icon to add image or drag and drop image to placeholder</a:t>
            </a:r>
          </a:p>
        </p:txBody>
      </p:sp>
      <p:sp>
        <p:nvSpPr>
          <p:cNvPr id="8" name="Source"/>
          <p:cNvSpPr>
            <a:spLocks noGrp="1"/>
          </p:cNvSpPr>
          <p:nvPr>
            <p:ph idx="15" hasCustomPrompt="1"/>
            <p:custDataLst>
              <p:tags r:id="rId1"/>
            </p:custDataLst>
          </p:nvPr>
        </p:nvSpPr>
        <p:spPr>
          <a:xfrm>
            <a:off x="2600960" y="4784089"/>
            <a:ext cx="575056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2353393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wo faculty">
    <p:bg>
      <p:bgPr>
        <a:solidFill>
          <a:srgbClr val="002D72"/>
        </a:solidFill>
        <a:effectLst/>
      </p:bgPr>
    </p:bg>
    <p:spTree>
      <p:nvGrpSpPr>
        <p:cNvPr id="1" name=""/>
        <p:cNvGrpSpPr/>
        <p:nvPr/>
      </p:nvGrpSpPr>
      <p:grpSpPr>
        <a:xfrm>
          <a:off x="0" y="0"/>
          <a:ext cx="0" cy="0"/>
          <a:chOff x="0" y="0"/>
          <a:chExt cx="0" cy="0"/>
        </a:xfrm>
      </p:grpSpPr>
      <p:sp>
        <p:nvSpPr>
          <p:cNvPr id="10" name="Title"/>
          <p:cNvSpPr>
            <a:spLocks noGrp="1" noChangeArrowheads="1"/>
          </p:cNvSpPr>
          <p:nvPr>
            <p:ph type="ctrTitle" hasCustomPrompt="1"/>
            <p:custDataLst>
              <p:tags r:id="rId1"/>
            </p:custDataLst>
          </p:nvPr>
        </p:nvSpPr>
        <p:spPr bwMode="auto">
          <a:xfrm>
            <a:off x="271463" y="1958024"/>
            <a:ext cx="6298670" cy="1101329"/>
          </a:xfrm>
          <a:prstGeom prst="rect">
            <a:avLst/>
          </a:prstGeom>
          <a:noFill/>
          <a:ln>
            <a:miter lim="800000"/>
            <a:headEnd/>
            <a:tailEnd/>
          </a:ln>
        </p:spPr>
        <p:txBody>
          <a:bodyPr lIns="91418" tIns="45710" rIns="91418" bIns="45710" anchor="b">
            <a:normAutofit/>
          </a:bodyPr>
          <a:lstStyle>
            <a:lvl1pPr>
              <a:defRPr sz="2800">
                <a:latin typeface="Calibri"/>
                <a:cs typeface="Calibri"/>
              </a:defRPr>
            </a:lvl1pPr>
          </a:lstStyle>
          <a:p>
            <a:r>
              <a:rPr lang="en-US" dirty="0"/>
              <a:t>Click to enter presentation title</a:t>
            </a:r>
          </a:p>
        </p:txBody>
      </p:sp>
      <p:sp>
        <p:nvSpPr>
          <p:cNvPr id="6" name="Faculty Name 1"/>
          <p:cNvSpPr>
            <a:spLocks noGrp="1" noChangeArrowheads="1"/>
          </p:cNvSpPr>
          <p:nvPr>
            <p:ph type="subTitle" idx="1" hasCustomPrompt="1"/>
            <p:custDataLst>
              <p:tags r:id="rId2"/>
            </p:custDataLst>
          </p:nvPr>
        </p:nvSpPr>
        <p:spPr bwMode="auto">
          <a:xfrm>
            <a:off x="271463" y="3282951"/>
            <a:ext cx="2898457" cy="1070928"/>
          </a:xfrm>
          <a:prstGeom prst="rect">
            <a:avLst/>
          </a:prstGeom>
          <a:noFill/>
          <a:ln>
            <a:noFill/>
            <a:miter lim="800000"/>
            <a:headEnd/>
            <a:tailEnd/>
          </a:ln>
        </p:spPr>
        <p:txBody>
          <a:bodyPr lIns="91429" tIns="45715" rIns="91429" bIns="45715"/>
          <a:lstStyle>
            <a:lvl1pPr marL="0" indent="0" algn="r">
              <a:spcBef>
                <a:spcPct val="0"/>
              </a:spcBef>
              <a:buFont typeface="Wingdings" pitchFamily="-84" charset="2"/>
              <a:buNone/>
              <a:defRPr sz="1800">
                <a:solidFill>
                  <a:srgbClr val="FFE0B3"/>
                </a:solidFill>
                <a:latin typeface="+mj-lt"/>
                <a:cs typeface="Calibri"/>
              </a:defRPr>
            </a:lvl1pPr>
          </a:lstStyle>
          <a:p>
            <a:r>
              <a:rPr lang="en-US" dirty="0"/>
              <a:t>Click to add faculty 1 name</a:t>
            </a:r>
          </a:p>
        </p:txBody>
      </p:sp>
      <p:sp>
        <p:nvSpPr>
          <p:cNvPr id="12" name="Faculty Photo 1"/>
          <p:cNvSpPr>
            <a:spLocks noGrp="1"/>
          </p:cNvSpPr>
          <p:nvPr>
            <p:ph type="pic" sz="quarter" idx="13" hasCustomPrompt="1"/>
          </p:nvPr>
        </p:nvSpPr>
        <p:spPr>
          <a:xfrm>
            <a:off x="3256568" y="3287713"/>
            <a:ext cx="1371600" cy="1371600"/>
          </a:xfrm>
          <a:prstGeom prst="rect">
            <a:avLst/>
          </a:prstGeom>
          <a:ln w="12700" cap="flat" cmpd="sng" algn="ctr">
            <a:solidFill>
              <a:srgbClr val="FFFFFF"/>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dirty="0"/>
              <a:t>Drag image to placeholder or click icon to add</a:t>
            </a:r>
          </a:p>
        </p:txBody>
      </p:sp>
      <p:sp>
        <p:nvSpPr>
          <p:cNvPr id="3" name="Faculty Name 2"/>
          <p:cNvSpPr>
            <a:spLocks noGrp="1"/>
          </p:cNvSpPr>
          <p:nvPr>
            <p:ph type="body" sz="quarter" idx="15" hasCustomPrompt="1"/>
          </p:nvPr>
        </p:nvSpPr>
        <p:spPr>
          <a:xfrm>
            <a:off x="4684508" y="3287713"/>
            <a:ext cx="2722131" cy="1066166"/>
          </a:xfrm>
          <a:ln>
            <a:noFill/>
          </a:ln>
        </p:spPr>
        <p:txBody>
          <a:bodyPr/>
          <a:lstStyle>
            <a:lvl1pPr marL="0" indent="0" algn="r">
              <a:spcBef>
                <a:spcPts val="0"/>
              </a:spcBef>
              <a:buNone/>
              <a:defRPr baseline="0">
                <a:solidFill>
                  <a:srgbClr val="FFE0B3"/>
                </a:solidFill>
              </a:defRPr>
            </a:lvl1pPr>
            <a:lvl2pPr marL="457200" indent="0">
              <a:buNone/>
              <a:defRPr/>
            </a:lvl2pPr>
            <a:lvl3pPr marL="798513" indent="0">
              <a:buNone/>
              <a:defRPr/>
            </a:lvl3pPr>
            <a:lvl4pPr marL="1371600" indent="0">
              <a:buNone/>
              <a:defRPr/>
            </a:lvl4pPr>
            <a:lvl5pPr marL="1828800" indent="0">
              <a:buNone/>
              <a:defRPr/>
            </a:lvl5pPr>
          </a:lstStyle>
          <a:p>
            <a:pPr lvl="0"/>
            <a:r>
              <a:rPr lang="en-US" dirty="0"/>
              <a:t>Click to add faculty 2 name</a:t>
            </a:r>
          </a:p>
        </p:txBody>
      </p:sp>
      <p:sp>
        <p:nvSpPr>
          <p:cNvPr id="7" name="Faculty Photo 2"/>
          <p:cNvSpPr>
            <a:spLocks noGrp="1"/>
          </p:cNvSpPr>
          <p:nvPr>
            <p:ph type="pic" sz="quarter" idx="11" hasCustomPrompt="1"/>
          </p:nvPr>
        </p:nvSpPr>
        <p:spPr>
          <a:xfrm>
            <a:off x="7493288" y="3287713"/>
            <a:ext cx="1371600" cy="1371600"/>
          </a:xfrm>
          <a:prstGeom prst="rect">
            <a:avLst/>
          </a:prstGeom>
          <a:ln w="12700" cap="flat" cmpd="sng" algn="ctr">
            <a:solidFill>
              <a:srgbClr val="FFFFFF"/>
            </a:solid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dirty="0"/>
              <a:t>Drag image to placeholder or click icon to add</a:t>
            </a:r>
          </a:p>
        </p:txBody>
      </p:sp>
      <p:sp>
        <p:nvSpPr>
          <p:cNvPr id="13" name="Text Placeholder 1"/>
          <p:cNvSpPr>
            <a:spLocks noGrp="1"/>
          </p:cNvSpPr>
          <p:nvPr>
            <p:ph type="body" sz="quarter" idx="12" hasCustomPrompt="1"/>
          </p:nvPr>
        </p:nvSpPr>
        <p:spPr>
          <a:xfrm>
            <a:off x="271463" y="4659313"/>
            <a:ext cx="6318250" cy="396240"/>
          </a:xfrm>
          <a:ln>
            <a:noFill/>
          </a:ln>
        </p:spPr>
        <p:txBody>
          <a:bodyPr anchor="b">
            <a:noAutofit/>
          </a:bodyPr>
          <a:lstStyle>
            <a:lvl1pPr marL="0" indent="0">
              <a:buNone/>
              <a:defRPr sz="1400" i="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credits for others who contributed to this presentation</a:t>
            </a:r>
          </a:p>
        </p:txBody>
      </p:sp>
      <p:cxnSp>
        <p:nvCxnSpPr>
          <p:cNvPr id="9" name="Straight Connector 1"/>
          <p:cNvCxnSpPr>
            <a:cxnSpLocks noChangeShapeType="1"/>
          </p:cNvCxnSpPr>
          <p:nvPr userDrawn="1"/>
        </p:nvCxnSpPr>
        <p:spPr bwMode="auto">
          <a:xfrm>
            <a:off x="252413" y="3165475"/>
            <a:ext cx="6564947" cy="0"/>
          </a:xfrm>
          <a:prstGeom prst="line">
            <a:avLst/>
          </a:prstGeom>
          <a:noFill/>
          <a:ln w="9525">
            <a:solidFill>
              <a:srgbClr val="FFFFFF"/>
            </a:solidFill>
            <a:round/>
            <a:headEnd type="none" w="sm" len="sm"/>
            <a:tailEnd type="none" w="sm" len="sm"/>
          </a:ln>
        </p:spPr>
      </p:cxnSp>
      <p:pic>
        <p:nvPicPr>
          <p:cNvPr id="16" name="Picture 15" descr="Watermark of Johns Hopkins University shield logo."/>
          <p:cNvPicPr>
            <a:picLocks noChangeAspect="1"/>
          </p:cNvPicPr>
          <p:nvPr userDrawn="1"/>
        </p:nvPicPr>
        <p:blipFill>
          <a:blip r:embed="rId4"/>
          <a:stretch>
            <a:fillRect/>
          </a:stretch>
        </p:blipFill>
        <p:spPr>
          <a:xfrm>
            <a:off x="4885087" y="146879"/>
            <a:ext cx="5394098" cy="5827201"/>
          </a:xfrm>
          <a:prstGeom prst="rect">
            <a:avLst/>
          </a:prstGeom>
        </p:spPr>
      </p:pic>
      <p:pic>
        <p:nvPicPr>
          <p:cNvPr id="11" name="Picture 10"/>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0" y="0"/>
            <a:ext cx="2726092" cy="1926712"/>
          </a:xfrm>
          <a:prstGeom prst="rect">
            <a:avLst/>
          </a:prstGeom>
        </p:spPr>
      </p:pic>
    </p:spTree>
    <p:extLst>
      <p:ext uri="{BB962C8B-B14F-4D97-AF65-F5344CB8AC3E}">
        <p14:creationId xmlns:p14="http://schemas.microsoft.com/office/powerpoint/2010/main" val="395623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blue title &amp;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for slide with bullets</a:t>
            </a:r>
          </a:p>
        </p:txBody>
      </p:sp>
      <p:sp>
        <p:nvSpPr>
          <p:cNvPr id="3" name="Content Placeholder 1"/>
          <p:cNvSpPr>
            <a:spLocks noGrp="1"/>
          </p:cNvSpPr>
          <p:nvPr>
            <p:ph idx="1" hasCustomPrompt="1"/>
          </p:nvPr>
        </p:nvSpPr>
        <p:spPr>
          <a:xfrm>
            <a:off x="2600959" y="153670"/>
            <a:ext cx="6442557" cy="4519929"/>
          </a:xfrm>
          <a:prstGeom prst="rect">
            <a:avLst/>
          </a:prstGeom>
          <a:ln w="9525" cmpd="sng">
            <a:solidFill>
              <a:schemeClr val="bg1">
                <a:lumMod val="75000"/>
              </a:schemeClr>
            </a:solidFill>
          </a:ln>
        </p:spPr>
        <p:txBody>
          <a:bodyPr/>
          <a:lstStyle>
            <a:lvl1pPr marL="292608" indent="-292608">
              <a:spcBef>
                <a:spcPts val="2400"/>
              </a:spcBef>
              <a:buClr>
                <a:srgbClr val="154780"/>
              </a:buClr>
              <a:buSzPct val="80000"/>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spcBef>
                <a:spcPts val="0"/>
              </a:spcBef>
              <a:buClr>
                <a:srgbClr val="154780"/>
              </a:buClr>
              <a:buSzPct val="80000"/>
              <a:buFont typeface="Arial" panose="020B0604020202020204" pitchFamily="34" charset="0"/>
              <a:buChar char="►"/>
              <a:defRPr sz="1800"/>
            </a:lvl2pPr>
            <a:lvl3pPr marL="808038" indent="-234950">
              <a:spcBef>
                <a:spcPts val="0"/>
              </a:spcBef>
              <a:buClr>
                <a:srgbClr val="154780"/>
              </a:buClr>
              <a:buFont typeface="Arial" panose="020B0604020202020204" pitchFamily="34" charset="0"/>
              <a:buChar char="●"/>
              <a:tabLst/>
              <a:defRPr sz="18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Source"/>
          <p:cNvSpPr>
            <a:spLocks noGrp="1"/>
          </p:cNvSpPr>
          <p:nvPr>
            <p:ph idx="15" hasCustomPrompt="1"/>
            <p:custDataLst>
              <p:tags r:id="rId1"/>
            </p:custDataLst>
          </p:nvPr>
        </p:nvSpPr>
        <p:spPr>
          <a:xfrm>
            <a:off x="2600960" y="4784089"/>
            <a:ext cx="575056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60917700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367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blue title &amp;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 for slide with bullets</a:t>
            </a:r>
          </a:p>
        </p:txBody>
      </p:sp>
      <p:sp>
        <p:nvSpPr>
          <p:cNvPr id="3" name="Content Placeholder 1"/>
          <p:cNvSpPr>
            <a:spLocks noGrp="1"/>
          </p:cNvSpPr>
          <p:nvPr>
            <p:ph idx="1" hasCustomPrompt="1"/>
          </p:nvPr>
        </p:nvSpPr>
        <p:spPr>
          <a:xfrm>
            <a:off x="2600960" y="153670"/>
            <a:ext cx="3146698" cy="4519929"/>
          </a:xfrm>
          <a:prstGeom prst="rect">
            <a:avLst/>
          </a:prstGeom>
          <a:ln w="9525" cmpd="sng">
            <a:solidFill>
              <a:schemeClr val="bg1">
                <a:lumMod val="75000"/>
              </a:schemeClr>
            </a:solidFill>
          </a:ln>
        </p:spPr>
        <p:txBody>
          <a:bodyPr/>
          <a:lstStyle>
            <a:lvl1pPr marL="292608" indent="-292608">
              <a:spcBef>
                <a:spcPts val="2400"/>
              </a:spcBef>
              <a:buClr>
                <a:srgbClr val="154780"/>
              </a:buClr>
              <a:buSzPct val="80000"/>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spcBef>
                <a:spcPts val="0"/>
              </a:spcBef>
              <a:buClr>
                <a:srgbClr val="154780"/>
              </a:buClr>
              <a:buSzPct val="80000"/>
              <a:buFont typeface="Arial" panose="020B0604020202020204" pitchFamily="34" charset="0"/>
              <a:buChar char="►"/>
              <a:defRPr sz="1800"/>
            </a:lvl2pPr>
            <a:lvl3pPr marL="808038" indent="-234950">
              <a:spcBef>
                <a:spcPts val="0"/>
              </a:spcBef>
              <a:buClr>
                <a:srgbClr val="154780"/>
              </a:buClr>
              <a:buFont typeface="Arial" panose="020B0604020202020204" pitchFamily="34" charset="0"/>
              <a:buChar char="●"/>
              <a:tabLst/>
              <a:defRPr sz="18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Content Placeholder 2"/>
          <p:cNvSpPr>
            <a:spLocks noGrp="1"/>
          </p:cNvSpPr>
          <p:nvPr>
            <p:ph idx="16" hasCustomPrompt="1"/>
          </p:nvPr>
        </p:nvSpPr>
        <p:spPr>
          <a:xfrm>
            <a:off x="5895721" y="153670"/>
            <a:ext cx="3146698" cy="4519929"/>
          </a:xfrm>
          <a:prstGeom prst="rect">
            <a:avLst/>
          </a:prstGeom>
          <a:ln w="9525" cmpd="sng">
            <a:solidFill>
              <a:schemeClr val="bg1">
                <a:lumMod val="75000"/>
              </a:schemeClr>
            </a:solidFill>
          </a:ln>
        </p:spPr>
        <p:txBody>
          <a:bodyPr/>
          <a:lstStyle>
            <a:lvl1pPr marL="292608" indent="-292608">
              <a:spcBef>
                <a:spcPts val="2400"/>
              </a:spcBef>
              <a:buClr>
                <a:srgbClr val="154780"/>
              </a:buClr>
              <a:buSzPct val="80000"/>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spcBef>
                <a:spcPts val="0"/>
              </a:spcBef>
              <a:buClr>
                <a:srgbClr val="154780"/>
              </a:buClr>
              <a:buSzPct val="80000"/>
              <a:buFont typeface="Arial" panose="020B0604020202020204" pitchFamily="34" charset="0"/>
              <a:buChar char="►"/>
              <a:defRPr sz="1800"/>
            </a:lvl2pPr>
            <a:lvl3pPr marL="808038" indent="-234950">
              <a:spcBef>
                <a:spcPts val="0"/>
              </a:spcBef>
              <a:buClr>
                <a:srgbClr val="154780"/>
              </a:buClr>
              <a:buFont typeface="Arial" panose="020B0604020202020204" pitchFamily="34" charset="0"/>
              <a:buChar char="●"/>
              <a:tabLst/>
              <a:defRPr sz="18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Source"/>
          <p:cNvSpPr>
            <a:spLocks noGrp="1"/>
          </p:cNvSpPr>
          <p:nvPr>
            <p:ph idx="15" hasCustomPrompt="1"/>
            <p:custDataLst>
              <p:tags r:id="rId1"/>
            </p:custDataLst>
          </p:nvPr>
        </p:nvSpPr>
        <p:spPr>
          <a:xfrm>
            <a:off x="2600960" y="4784089"/>
            <a:ext cx="575056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948451299"/>
      </p:ext>
    </p:extLst>
  </p:cSld>
  <p:clrMapOvr>
    <a:masterClrMapping/>
  </p:clrMapOvr>
  <p:extLst>
    <p:ext uri="{DCECCB84-F9BA-43D5-87BE-67443E8EF086}">
      <p15:sldGuideLst xmlns:p15="http://schemas.microsoft.com/office/powerpoint/2012/main">
        <p15:guide id="1" orient="horz" pos="2935" userDrawn="1">
          <p15:clr>
            <a:srgbClr val="FBAE40"/>
          </p15:clr>
        </p15:guide>
        <p15:guide id="2" pos="3674">
          <p15:clr>
            <a:srgbClr val="FBAE40"/>
          </p15:clr>
        </p15:guide>
        <p15:guide id="3" pos="1633">
          <p15:clr>
            <a:srgbClr val="FBAE40"/>
          </p15:clr>
        </p15:guide>
        <p15:guide id="4" pos="5715">
          <p15:clr>
            <a:srgbClr val="FBAE40"/>
          </p15:clr>
        </p15:guide>
        <p15:guide id="5" orient="horz" pos="1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blue &amp; title &amp;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 for slide with table and table title.</a:t>
            </a:r>
          </a:p>
        </p:txBody>
      </p:sp>
      <p:sp>
        <p:nvSpPr>
          <p:cNvPr id="5" name="Text Placeholder 1"/>
          <p:cNvSpPr>
            <a:spLocks noGrp="1"/>
          </p:cNvSpPr>
          <p:nvPr>
            <p:ph type="body" sz="quarter" idx="17" hasCustomPrompt="1"/>
          </p:nvPr>
        </p:nvSpPr>
        <p:spPr>
          <a:xfrm>
            <a:off x="2600958" y="148702"/>
            <a:ext cx="6443999" cy="386080"/>
          </a:xfrm>
          <a:prstGeom prst="rect">
            <a:avLst/>
          </a:prstGeom>
          <a:ln>
            <a:noFill/>
          </a:ln>
        </p:spPr>
        <p:txBody>
          <a:bodyPr vert="horz"/>
          <a:lstStyle>
            <a:lvl1pPr marL="0" indent="0" algn="ctr">
              <a:buNone/>
              <a:defRPr sz="1800" baseline="0"/>
            </a:lvl1pPr>
            <a:lvl2pPr marL="457200" indent="0">
              <a:buNone/>
              <a:defRPr/>
            </a:lvl2pPr>
          </a:lstStyle>
          <a:p>
            <a:pPr lvl="0"/>
            <a:r>
              <a:rPr lang="en-US" dirty="0"/>
              <a:t>Click to add table/graph title</a:t>
            </a:r>
          </a:p>
        </p:txBody>
      </p:sp>
      <p:sp>
        <p:nvSpPr>
          <p:cNvPr id="6" name="Content Placeholder 1"/>
          <p:cNvSpPr>
            <a:spLocks noGrp="1"/>
          </p:cNvSpPr>
          <p:nvPr>
            <p:ph idx="1" hasCustomPrompt="1"/>
          </p:nvPr>
        </p:nvSpPr>
        <p:spPr>
          <a:xfrm>
            <a:off x="2600959" y="592853"/>
            <a:ext cx="6442557" cy="4080746"/>
          </a:xfrm>
          <a:prstGeom prst="rect">
            <a:avLst/>
          </a:prstGeom>
          <a:ln w="9525" cmpd="sng">
            <a:solidFill>
              <a:schemeClr val="bg1">
                <a:lumMod val="75000"/>
              </a:schemeClr>
            </a:solidFill>
          </a:ln>
        </p:spPr>
        <p:txBody>
          <a:bodyPr/>
          <a:lstStyle>
            <a:lvl1pPr marL="292608" indent="-292608">
              <a:spcBef>
                <a:spcPts val="2400"/>
              </a:spcBef>
              <a:buClr>
                <a:srgbClr val="154780"/>
              </a:buClr>
              <a:buSzPct val="80000"/>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spcBef>
                <a:spcPts val="0"/>
              </a:spcBef>
              <a:buClr>
                <a:srgbClr val="154780"/>
              </a:buClr>
              <a:buSzPct val="80000"/>
              <a:buFont typeface="Arial" panose="020B0604020202020204" pitchFamily="34" charset="0"/>
              <a:buChar char="►"/>
              <a:defRPr sz="1800"/>
            </a:lvl2pPr>
            <a:lvl3pPr marL="865188" indent="-292100">
              <a:spcBef>
                <a:spcPts val="0"/>
              </a:spcBef>
              <a:buClr>
                <a:srgbClr val="154780"/>
              </a:buClr>
              <a:buFont typeface="Arial" panose="020B0604020202020204" pitchFamily="34" charset="0"/>
              <a:buChar char="●"/>
              <a:tabLst/>
              <a:defRPr sz="18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9" name="Source"/>
          <p:cNvSpPr>
            <a:spLocks noGrp="1"/>
          </p:cNvSpPr>
          <p:nvPr>
            <p:ph idx="15" hasCustomPrompt="1"/>
            <p:custDataLst>
              <p:tags r:id="rId1"/>
            </p:custDataLst>
          </p:nvPr>
        </p:nvSpPr>
        <p:spPr>
          <a:xfrm>
            <a:off x="2600960" y="4784089"/>
            <a:ext cx="575056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165186517"/>
      </p:ext>
    </p:extLst>
  </p:cSld>
  <p:clrMapOvr>
    <a:masterClrMapping/>
  </p:clrMapOvr>
  <p:extLst>
    <p:ext uri="{DCECCB84-F9BA-43D5-87BE-67443E8EF086}">
      <p15:sldGuideLst xmlns:p15="http://schemas.microsoft.com/office/powerpoint/2012/main">
        <p15:guide id="1" orient="horz" pos="2935" userDrawn="1">
          <p15:clr>
            <a:srgbClr val="FBAE40"/>
          </p15:clr>
        </p15:guide>
        <p15:guide id="2" pos="3674" userDrawn="1">
          <p15:clr>
            <a:srgbClr val="FBAE40"/>
          </p15:clr>
        </p15:guide>
        <p15:guide id="3" orient="horz" pos="10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blue &amp;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to slide with single quote.</a:t>
            </a:r>
          </a:p>
        </p:txBody>
      </p:sp>
      <p:sp>
        <p:nvSpPr>
          <p:cNvPr id="8" name="Text Placeholder 1"/>
          <p:cNvSpPr>
            <a:spLocks noGrp="1"/>
          </p:cNvSpPr>
          <p:nvPr>
            <p:ph type="body" sz="quarter" idx="11" hasCustomPrompt="1"/>
          </p:nvPr>
        </p:nvSpPr>
        <p:spPr>
          <a:xfrm>
            <a:off x="2600960" y="148701"/>
            <a:ext cx="6443999" cy="4523783"/>
          </a:xfrm>
          <a:prstGeom prst="rect">
            <a:avLst/>
          </a:prstGeom>
          <a:ln>
            <a:solidFill>
              <a:schemeClr val="bg1">
                <a:lumMod val="75000"/>
              </a:schemeClr>
            </a:solidFill>
            <a:prstDash val="sysDash"/>
          </a:ln>
        </p:spPr>
        <p:txBody>
          <a:bodyPr vert="horz" anchor="ctr"/>
          <a:lstStyle>
            <a:lvl1pPr marL="0" indent="0">
              <a:buNone/>
              <a:defRPr sz="1800">
                <a:latin typeface="Times New Roman"/>
                <a:cs typeface="Times New Roman"/>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a:t>
            </a:r>
          </a:p>
        </p:txBody>
      </p:sp>
      <p:sp>
        <p:nvSpPr>
          <p:cNvPr id="9" name="Source"/>
          <p:cNvSpPr>
            <a:spLocks noGrp="1"/>
          </p:cNvSpPr>
          <p:nvPr>
            <p:ph idx="15" hasCustomPrompt="1"/>
            <p:custDataLst>
              <p:tags r:id="rId1"/>
            </p:custDataLst>
          </p:nvPr>
        </p:nvSpPr>
        <p:spPr>
          <a:xfrm>
            <a:off x="2600960" y="4784089"/>
            <a:ext cx="575056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583714183"/>
      </p:ext>
    </p:extLst>
  </p:cSld>
  <p:clrMapOvr>
    <a:masterClrMapping/>
  </p:clrMapOvr>
  <p:extLst>
    <p:ext uri="{DCECCB84-F9BA-43D5-87BE-67443E8EF086}">
      <p15:sldGuideLst xmlns:p15="http://schemas.microsoft.com/office/powerpoint/2012/main">
        <p15:guide id="1" orient="horz" pos="2935" userDrawn="1">
          <p15:clr>
            <a:srgbClr val="FBAE40"/>
          </p15:clr>
        </p15:guide>
        <p15:guide id="2" pos="2880" userDrawn="1">
          <p15:clr>
            <a:srgbClr val="FBAE40"/>
          </p15:clr>
        </p15:guide>
        <p15:guide id="3" orient="horz" pos="1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blue &amp; coll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to four image slide</a:t>
            </a:r>
          </a:p>
        </p:txBody>
      </p:sp>
      <p:sp>
        <p:nvSpPr>
          <p:cNvPr id="4" name="Picture Placeholder 1"/>
          <p:cNvSpPr>
            <a:spLocks noGrp="1"/>
          </p:cNvSpPr>
          <p:nvPr>
            <p:ph type="pic" sz="quarter" idx="17" hasCustomPrompt="1"/>
          </p:nvPr>
        </p:nvSpPr>
        <p:spPr>
          <a:xfrm>
            <a:off x="2539681" y="25397"/>
            <a:ext cx="3264408" cy="2350008"/>
          </a:xfrm>
          <a:prstGeom prst="rect">
            <a:avLst/>
          </a:prstGeom>
          <a:ln>
            <a:solidFill>
              <a:schemeClr val="bg1">
                <a:lumMod val="75000"/>
              </a:schemeClr>
            </a:solidFill>
          </a:ln>
        </p:spPr>
        <p:txBody>
          <a:bodyPr/>
          <a:lstStyle>
            <a:lvl1pPr marL="0" indent="0">
              <a:buNone/>
              <a:defRPr sz="1800"/>
            </a:lvl1pPr>
          </a:lstStyle>
          <a:p>
            <a:r>
              <a:rPr lang="en-US" dirty="0"/>
              <a:t>Drag image to placeholder or click icon to add</a:t>
            </a:r>
          </a:p>
        </p:txBody>
      </p:sp>
      <p:sp>
        <p:nvSpPr>
          <p:cNvPr id="23" name="Picture Placeholder 2"/>
          <p:cNvSpPr>
            <a:spLocks noGrp="1"/>
          </p:cNvSpPr>
          <p:nvPr>
            <p:ph type="pic" sz="quarter" idx="19" hasCustomPrompt="1"/>
          </p:nvPr>
        </p:nvSpPr>
        <p:spPr>
          <a:xfrm>
            <a:off x="5854191" y="25397"/>
            <a:ext cx="3264408" cy="2350008"/>
          </a:xfrm>
          <a:prstGeom prst="rect">
            <a:avLst/>
          </a:prstGeom>
          <a:ln>
            <a:solidFill>
              <a:schemeClr val="bg1">
                <a:lumMod val="75000"/>
              </a:schemeClr>
            </a:solidFill>
          </a:ln>
        </p:spPr>
        <p:txBody>
          <a:bodyPr/>
          <a:lstStyle>
            <a:lvl1pPr marL="0" indent="0">
              <a:buNone/>
              <a:defRPr sz="1800"/>
            </a:lvl1pPr>
          </a:lstStyle>
          <a:p>
            <a:r>
              <a:rPr lang="en-US" dirty="0"/>
              <a:t>Drag image to placeholder or click icon to add</a:t>
            </a:r>
          </a:p>
        </p:txBody>
      </p:sp>
      <p:sp>
        <p:nvSpPr>
          <p:cNvPr id="22" name="Picture Placeholder 3"/>
          <p:cNvSpPr>
            <a:spLocks noGrp="1"/>
          </p:cNvSpPr>
          <p:nvPr>
            <p:ph type="pic" sz="quarter" idx="18" hasCustomPrompt="1"/>
          </p:nvPr>
        </p:nvSpPr>
        <p:spPr>
          <a:xfrm>
            <a:off x="2539681" y="2409269"/>
            <a:ext cx="3264408" cy="2350008"/>
          </a:xfrm>
          <a:prstGeom prst="rect">
            <a:avLst/>
          </a:prstGeom>
          <a:ln>
            <a:solidFill>
              <a:schemeClr val="bg1">
                <a:lumMod val="75000"/>
              </a:schemeClr>
            </a:solidFill>
          </a:ln>
        </p:spPr>
        <p:txBody>
          <a:bodyPr/>
          <a:lstStyle>
            <a:lvl1pPr marL="0" indent="0">
              <a:buNone/>
              <a:defRPr sz="1800"/>
            </a:lvl1pPr>
          </a:lstStyle>
          <a:p>
            <a:r>
              <a:rPr lang="en-US" dirty="0"/>
              <a:t>Drag image to placeholder or click icon to add</a:t>
            </a:r>
          </a:p>
        </p:txBody>
      </p:sp>
      <p:sp>
        <p:nvSpPr>
          <p:cNvPr id="24" name="Picture Placeholder 4"/>
          <p:cNvSpPr>
            <a:spLocks noGrp="1"/>
          </p:cNvSpPr>
          <p:nvPr>
            <p:ph type="pic" sz="quarter" idx="20" hasCustomPrompt="1"/>
          </p:nvPr>
        </p:nvSpPr>
        <p:spPr>
          <a:xfrm>
            <a:off x="5854191" y="2409269"/>
            <a:ext cx="3264408" cy="2350008"/>
          </a:xfrm>
          <a:prstGeom prst="rect">
            <a:avLst/>
          </a:prstGeom>
          <a:ln>
            <a:solidFill>
              <a:schemeClr val="bg1">
                <a:lumMod val="75000"/>
              </a:schemeClr>
            </a:solidFill>
          </a:ln>
        </p:spPr>
        <p:txBody>
          <a:bodyPr/>
          <a:lstStyle>
            <a:lvl1pPr marL="0" indent="0">
              <a:buNone/>
              <a:defRPr sz="1800"/>
            </a:lvl1pPr>
          </a:lstStyle>
          <a:p>
            <a:r>
              <a:rPr lang="en-US" dirty="0"/>
              <a:t>Drag image to placeholder or click icon to add</a:t>
            </a:r>
          </a:p>
        </p:txBody>
      </p:sp>
      <p:sp>
        <p:nvSpPr>
          <p:cNvPr id="8" name="Source"/>
          <p:cNvSpPr>
            <a:spLocks noGrp="1"/>
          </p:cNvSpPr>
          <p:nvPr>
            <p:ph idx="15" hasCustomPrompt="1"/>
            <p:custDataLst>
              <p:tags r:id="rId1"/>
            </p:custDataLst>
          </p:nvPr>
        </p:nvSpPr>
        <p:spPr>
          <a:xfrm>
            <a:off x="2600960" y="4784089"/>
            <a:ext cx="575056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466262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horizontal title &amp;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small slide title with table above</a:t>
            </a:r>
          </a:p>
        </p:txBody>
      </p:sp>
      <p:sp>
        <p:nvSpPr>
          <p:cNvPr id="12" name="Text Placeholder 1"/>
          <p:cNvSpPr>
            <a:spLocks noGrp="1"/>
          </p:cNvSpPr>
          <p:nvPr>
            <p:ph type="body" sz="quarter" idx="20" hasCustomPrompt="1"/>
          </p:nvPr>
        </p:nvSpPr>
        <p:spPr>
          <a:xfrm>
            <a:off x="141288" y="68263"/>
            <a:ext cx="8813800" cy="477837"/>
          </a:xfrm>
          <a:prstGeom prst="rect">
            <a:avLst/>
          </a:prstGeom>
          <a:ln>
            <a:noFill/>
          </a:ln>
        </p:spPr>
        <p:txBody>
          <a:bodyPr vert="horz"/>
          <a:lstStyle>
            <a:lvl1pPr marL="0" indent="0" algn="ctr">
              <a:buNone/>
              <a:defRPr sz="1800" baseline="0"/>
            </a:lvl1pPr>
          </a:lstStyle>
          <a:p>
            <a:pPr lvl="0"/>
            <a:r>
              <a:rPr lang="en-US" dirty="0"/>
              <a:t>Click to add table title</a:t>
            </a:r>
          </a:p>
        </p:txBody>
      </p:sp>
      <p:sp>
        <p:nvSpPr>
          <p:cNvPr id="5" name="Table Placeholder 1"/>
          <p:cNvSpPr>
            <a:spLocks noGrp="1"/>
          </p:cNvSpPr>
          <p:nvPr>
            <p:ph type="tbl" sz="quarter" idx="19"/>
          </p:nvPr>
        </p:nvSpPr>
        <p:spPr>
          <a:xfrm>
            <a:off x="141287" y="619759"/>
            <a:ext cx="8866185" cy="3309303"/>
          </a:xfrm>
          <a:prstGeom prst="rect">
            <a:avLst/>
          </a:prstGeom>
        </p:spPr>
        <p:txBody>
          <a:bodyPr vert="horz"/>
          <a:lstStyle>
            <a:lvl1pPr marL="0" indent="0">
              <a:buNone/>
              <a:defRPr sz="1800"/>
            </a:lvl1pPr>
          </a:lstStyle>
          <a:p>
            <a:r>
              <a:rPr lang="en-US" dirty="0"/>
              <a:t>Click icon to add table</a:t>
            </a:r>
          </a:p>
        </p:txBody>
      </p:sp>
      <p:sp>
        <p:nvSpPr>
          <p:cNvPr id="10" name="Source"/>
          <p:cNvSpPr>
            <a:spLocks noGrp="1"/>
          </p:cNvSpPr>
          <p:nvPr>
            <p:ph idx="11" hasCustomPrompt="1"/>
          </p:nvPr>
        </p:nvSpPr>
        <p:spPr>
          <a:xfrm>
            <a:off x="141604"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FFFFFF"/>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780715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horizontal title &amp;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small slide title with chart above</a:t>
            </a:r>
          </a:p>
        </p:txBody>
      </p:sp>
      <p:sp>
        <p:nvSpPr>
          <p:cNvPr id="8" name="Chart Placeholder 1"/>
          <p:cNvSpPr>
            <a:spLocks noGrp="1"/>
          </p:cNvSpPr>
          <p:nvPr>
            <p:ph type="chart" sz="quarter" idx="20"/>
          </p:nvPr>
        </p:nvSpPr>
        <p:spPr>
          <a:xfrm>
            <a:off x="141288" y="68263"/>
            <a:ext cx="8813800" cy="3860800"/>
          </a:xfrm>
          <a:prstGeom prst="rect">
            <a:avLst/>
          </a:prstGeom>
        </p:spPr>
        <p:txBody>
          <a:bodyPr vert="horz"/>
          <a:lstStyle>
            <a:lvl1pPr marL="0" indent="0">
              <a:buNone/>
              <a:defRPr sz="1800" baseline="0"/>
            </a:lvl1pPr>
          </a:lstStyle>
          <a:p>
            <a:r>
              <a:rPr lang="en-US" dirty="0"/>
              <a:t>Click icon to add chart</a:t>
            </a:r>
          </a:p>
        </p:txBody>
      </p:sp>
      <p:sp>
        <p:nvSpPr>
          <p:cNvPr id="10" name="Source"/>
          <p:cNvSpPr>
            <a:spLocks noGrp="1"/>
          </p:cNvSpPr>
          <p:nvPr>
            <p:ph idx="11" hasCustomPrompt="1"/>
          </p:nvPr>
        </p:nvSpPr>
        <p:spPr>
          <a:xfrm>
            <a:off x="141604"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FFFFFF"/>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3665105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horizontal title &amp;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small slide title with image above</a:t>
            </a:r>
          </a:p>
        </p:txBody>
      </p:sp>
      <p:sp>
        <p:nvSpPr>
          <p:cNvPr id="5" name="Picture Placeholder 1"/>
          <p:cNvSpPr>
            <a:spLocks noGrp="1"/>
          </p:cNvSpPr>
          <p:nvPr>
            <p:ph type="pic" sz="quarter" idx="19" hasCustomPrompt="1"/>
          </p:nvPr>
        </p:nvSpPr>
        <p:spPr>
          <a:xfrm>
            <a:off x="0" y="0"/>
            <a:ext cx="9144000" cy="3978805"/>
          </a:xfrm>
          <a:prstGeom prst="rect">
            <a:avLst/>
          </a:prstGeom>
        </p:spPr>
        <p:txBody>
          <a:bodyPr vert="horz"/>
          <a:lstStyle>
            <a:lvl1pPr marL="0" indent="0">
              <a:buNone/>
              <a:defRPr sz="1800" baseline="0"/>
            </a:lvl1pPr>
          </a:lstStyle>
          <a:p>
            <a:r>
              <a:rPr lang="en-US" dirty="0"/>
              <a:t>Click icon to add image or drag and drop image onto this placeholder</a:t>
            </a:r>
          </a:p>
        </p:txBody>
      </p:sp>
      <p:sp>
        <p:nvSpPr>
          <p:cNvPr id="9" name="Source"/>
          <p:cNvSpPr>
            <a:spLocks noGrp="1"/>
          </p:cNvSpPr>
          <p:nvPr>
            <p:ph idx="11" hasCustomPrompt="1"/>
          </p:nvPr>
        </p:nvSpPr>
        <p:spPr>
          <a:xfrm>
            <a:off x="141604"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FFFFFF"/>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2750944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horizontal title &amp;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1604" y="4021455"/>
            <a:ext cx="8812912" cy="459105"/>
          </a:xfrm>
        </p:spPr>
        <p:txBody>
          <a:bodyPr/>
          <a:lstStyle/>
          <a:p>
            <a:r>
              <a:rPr lang="en-US" dirty="0"/>
              <a:t>Click to add small slide title with quote above</a:t>
            </a:r>
          </a:p>
        </p:txBody>
      </p:sp>
      <p:sp>
        <p:nvSpPr>
          <p:cNvPr id="8" name="Text Placeholder 1"/>
          <p:cNvSpPr>
            <a:spLocks noGrp="1"/>
          </p:cNvSpPr>
          <p:nvPr>
            <p:ph type="body" sz="quarter" idx="10" hasCustomPrompt="1"/>
          </p:nvPr>
        </p:nvSpPr>
        <p:spPr>
          <a:xfrm>
            <a:off x="153034" y="153035"/>
            <a:ext cx="8869680" cy="3697288"/>
          </a:xfrm>
          <a:prstGeom prst="rect">
            <a:avLst/>
          </a:prstGeom>
          <a:ln>
            <a:solidFill>
              <a:schemeClr val="bg1">
                <a:lumMod val="75000"/>
              </a:schemeClr>
            </a:solidFill>
            <a:prstDash val="sysDash"/>
          </a:ln>
        </p:spPr>
        <p:txBody>
          <a:bodyPr vert="horz" anchor="ctr"/>
          <a:lstStyle>
            <a:lvl1pPr marL="0" indent="0">
              <a:buNone/>
              <a:defRPr sz="1800">
                <a:latin typeface="Times New Roman"/>
                <a:cs typeface="Times New Roman"/>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add quote</a:t>
            </a:r>
          </a:p>
        </p:txBody>
      </p:sp>
      <p:sp>
        <p:nvSpPr>
          <p:cNvPr id="10" name="Source"/>
          <p:cNvSpPr>
            <a:spLocks noGrp="1"/>
          </p:cNvSpPr>
          <p:nvPr>
            <p:ph idx="11" hasCustomPrompt="1"/>
          </p:nvPr>
        </p:nvSpPr>
        <p:spPr>
          <a:xfrm>
            <a:off x="141604"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FFFFFF"/>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20077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rgbClr val="002D7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56682" y="3258502"/>
            <a:ext cx="4886325" cy="1293177"/>
          </a:xfrm>
        </p:spPr>
        <p:txBody>
          <a:bodyPr anchor="t">
            <a:normAutofit/>
          </a:bodyPr>
          <a:lstStyle>
            <a:lvl1pPr>
              <a:defRPr sz="2200">
                <a:solidFill>
                  <a:srgbClr val="FFE0B3"/>
                </a:solidFill>
              </a:defRPr>
            </a:lvl1pPr>
          </a:lstStyle>
          <a:p>
            <a:r>
              <a:rPr lang="en-US" dirty="0"/>
              <a:t>Click to add section title</a:t>
            </a:r>
          </a:p>
        </p:txBody>
      </p:sp>
      <p:sp>
        <p:nvSpPr>
          <p:cNvPr id="6" name="Rectangle 5"/>
          <p:cNvSpPr/>
          <p:nvPr userDrawn="1"/>
        </p:nvSpPr>
        <p:spPr>
          <a:xfrm>
            <a:off x="98216" y="4715201"/>
            <a:ext cx="8964504" cy="369332"/>
          </a:xfrm>
          <a:prstGeom prst="rect">
            <a:avLst/>
          </a:prstGeom>
        </p:spPr>
        <p:txBody>
          <a:bodyPr wrap="square" lIns="0" tIns="0" rIns="0" bIns="0">
            <a:spAutoFit/>
          </a:bodyPr>
          <a:lstStyle/>
          <a:p>
            <a:pPr algn="ctr"/>
            <a:r>
              <a:rPr lang="en-US" sz="1200" kern="1200" dirty="0">
                <a:solidFill>
                  <a:schemeClr val="bg1"/>
                </a:solidFill>
                <a:latin typeface="Calibri" charset="0"/>
                <a:ea typeface="ＭＳ Ｐゴシック" pitchFamily="-1" charset="-128"/>
                <a:cs typeface="Calibri Light"/>
              </a:rPr>
              <a:t>The material in this video is subject to the copyright of the owners of the material and is being provided for educational purposes</a:t>
            </a:r>
            <a:r>
              <a:rPr lang="en-US" sz="1200" kern="1200" baseline="0" dirty="0">
                <a:solidFill>
                  <a:schemeClr val="bg1"/>
                </a:solidFill>
                <a:latin typeface="Calibri" charset="0"/>
                <a:ea typeface="ＭＳ Ｐゴシック" pitchFamily="-1" charset="-128"/>
                <a:cs typeface="Calibri Light"/>
              </a:rPr>
              <a:t> </a:t>
            </a:r>
            <a:r>
              <a:rPr lang="en-US" sz="1200" kern="1200" dirty="0">
                <a:solidFill>
                  <a:schemeClr val="bg1"/>
                </a:solidFill>
                <a:latin typeface="Calibri" charset="0"/>
                <a:ea typeface="ＭＳ Ｐゴシック" pitchFamily="-1" charset="-128"/>
                <a:cs typeface="Calibri Light"/>
              </a:rPr>
              <a:t>under</a:t>
            </a:r>
            <a:br>
              <a:rPr lang="en-US" sz="1200" kern="1200" dirty="0">
                <a:solidFill>
                  <a:schemeClr val="bg1"/>
                </a:solidFill>
                <a:latin typeface="Calibri" charset="0"/>
                <a:ea typeface="ＭＳ Ｐゴシック" pitchFamily="-1" charset="-128"/>
                <a:cs typeface="Calibri Light"/>
              </a:rPr>
            </a:br>
            <a:r>
              <a:rPr lang="en-US" sz="1200" kern="1200" dirty="0">
                <a:solidFill>
                  <a:schemeClr val="bg1"/>
                </a:solidFill>
                <a:latin typeface="Calibri" charset="0"/>
                <a:ea typeface="ＭＳ Ｐゴシック" pitchFamily="-1" charset="-128"/>
                <a:cs typeface="Calibri Light"/>
              </a:rPr>
              <a:t>rules of fair use for registered students in this course only. No additional copies of the copyrighted work may be made or distributed.</a:t>
            </a:r>
            <a:endParaRPr lang="en-US" sz="1200" dirty="0">
              <a:solidFill>
                <a:schemeClr val="bg1"/>
              </a:solidFill>
              <a:latin typeface="Calibri" charset="0"/>
              <a:cs typeface="Calibri Light"/>
            </a:endParaRPr>
          </a:p>
        </p:txBody>
      </p:sp>
      <p:cxnSp>
        <p:nvCxnSpPr>
          <p:cNvPr id="10" name="Straight Connector 1"/>
          <p:cNvCxnSpPr>
            <a:cxnSpLocks noChangeShapeType="1"/>
          </p:cNvCxnSpPr>
          <p:nvPr userDrawn="1"/>
        </p:nvCxnSpPr>
        <p:spPr bwMode="auto">
          <a:xfrm>
            <a:off x="256682" y="3165475"/>
            <a:ext cx="4910138" cy="1588"/>
          </a:xfrm>
          <a:prstGeom prst="line">
            <a:avLst/>
          </a:prstGeom>
          <a:noFill/>
          <a:ln w="9525">
            <a:solidFill>
              <a:srgbClr val="FFFFFF"/>
            </a:solidFill>
            <a:round/>
            <a:headEnd type="none" w="sm" len="sm"/>
            <a:tailEnd type="none" w="sm" len="sm"/>
          </a:ln>
        </p:spPr>
      </p:cxnSp>
      <p:pic>
        <p:nvPicPr>
          <p:cNvPr id="8" name="Picture 7" descr="Watermark of Johns Hopkins University shield logo."/>
          <p:cNvPicPr>
            <a:picLocks noChangeAspect="1"/>
          </p:cNvPicPr>
          <p:nvPr userDrawn="1"/>
        </p:nvPicPr>
        <p:blipFill>
          <a:blip r:embed="rId2"/>
          <a:stretch>
            <a:fillRect/>
          </a:stretch>
        </p:blipFill>
        <p:spPr>
          <a:xfrm>
            <a:off x="4885087" y="146879"/>
            <a:ext cx="5394098" cy="5827201"/>
          </a:xfrm>
          <a:prstGeom prst="rect">
            <a:avLst/>
          </a:prstGeom>
        </p:spPr>
      </p:pic>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2726092" cy="1926712"/>
          </a:xfrm>
          <a:prstGeom prst="rect">
            <a:avLst/>
          </a:prstGeom>
        </p:spPr>
      </p:pic>
    </p:spTree>
    <p:extLst>
      <p:ext uri="{BB962C8B-B14F-4D97-AF65-F5344CB8AC3E}">
        <p14:creationId xmlns:p14="http://schemas.microsoft.com/office/powerpoint/2010/main" val="191466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slide title for slide with bullets</a:t>
            </a:r>
          </a:p>
        </p:txBody>
      </p:sp>
      <p:sp>
        <p:nvSpPr>
          <p:cNvPr id="3" name="Content Placeholder 1"/>
          <p:cNvSpPr>
            <a:spLocks noGrp="1"/>
          </p:cNvSpPr>
          <p:nvPr>
            <p:ph idx="1" hasCustomPrompt="1"/>
          </p:nvPr>
        </p:nvSpPr>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5"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52436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Bullets &amp; Wid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slide title for slide with bullets &amp; wide image/content</a:t>
            </a:r>
          </a:p>
        </p:txBody>
      </p:sp>
      <p:sp>
        <p:nvSpPr>
          <p:cNvPr id="3" name="Content Placeholder 1"/>
          <p:cNvSpPr>
            <a:spLocks noGrp="1"/>
          </p:cNvSpPr>
          <p:nvPr>
            <p:ph idx="1" hasCustomPrompt="1"/>
          </p:nvPr>
        </p:nvSpPr>
        <p:spPr>
          <a:xfrm>
            <a:off x="149313" y="1200151"/>
            <a:ext cx="8858161"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Content Placeholder 2"/>
          <p:cNvSpPr>
            <a:spLocks noGrp="1"/>
          </p:cNvSpPr>
          <p:nvPr>
            <p:ph idx="12" hasCustomPrompt="1"/>
          </p:nvPr>
        </p:nvSpPr>
        <p:spPr>
          <a:xfrm>
            <a:off x="149312" y="2926081"/>
            <a:ext cx="8858161"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5"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400517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content">
    <p:bg>
      <p:bgPr>
        <a:solidFill>
          <a:srgbClr val="FCFCFC"/>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dirty="0"/>
              <a:t>Click to add slide title for slide with two columns of content</a:t>
            </a:r>
          </a:p>
        </p:txBody>
      </p:sp>
      <p:sp>
        <p:nvSpPr>
          <p:cNvPr id="8" name="Content Placeholder 1"/>
          <p:cNvSpPr>
            <a:spLocks noGrp="1"/>
          </p:cNvSpPr>
          <p:nvPr>
            <p:ph idx="13" hasCustomPrompt="1"/>
          </p:nvPr>
        </p:nvSpPr>
        <p:spPr>
          <a:xfrm>
            <a:off x="149314" y="1200151"/>
            <a:ext cx="4391514" cy="339447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Content Placeholder 2"/>
          <p:cNvSpPr>
            <a:spLocks noGrp="1"/>
          </p:cNvSpPr>
          <p:nvPr>
            <p:ph idx="12" hasCustomPrompt="1"/>
          </p:nvPr>
        </p:nvSpPr>
        <p:spPr>
          <a:xfrm>
            <a:off x="4615266" y="1201422"/>
            <a:ext cx="4392207" cy="3394472"/>
          </a:xfrm>
          <a:prstGeom prst="rect">
            <a:avLst/>
          </a:prstGeom>
          <a:ln>
            <a:solidFill>
              <a:schemeClr val="bg1">
                <a:lumMod val="75000"/>
              </a:schemeClr>
            </a:solidFill>
          </a:ln>
        </p:spPr>
        <p:txBody>
          <a:bodyPr vert="horz" lIns="91440" tIns="45720" rIns="91440" bIns="45720" rtlCol="0">
            <a:normAutofit/>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dirty="0"/>
              <a:t>Click to add first-level bullet</a:t>
            </a:r>
          </a:p>
          <a:p>
            <a:pPr lvl="1"/>
            <a:r>
              <a:rPr lang="en-US" dirty="0"/>
              <a:t>Second level</a:t>
            </a:r>
          </a:p>
          <a:p>
            <a:pPr lvl="2"/>
            <a:r>
              <a:rPr lang="en-US" dirty="0"/>
              <a:t>Third level</a:t>
            </a:r>
          </a:p>
        </p:txBody>
      </p:sp>
      <p:sp>
        <p:nvSpPr>
          <p:cNvPr id="10"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249574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bullets &amp;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slide title for slide with bullets &amp; image</a:t>
            </a:r>
          </a:p>
        </p:txBody>
      </p:sp>
      <p:sp>
        <p:nvSpPr>
          <p:cNvPr id="3" name="Content Placeholder 1"/>
          <p:cNvSpPr>
            <a:spLocks noGrp="1"/>
          </p:cNvSpPr>
          <p:nvPr>
            <p:ph idx="1" hasCustomPrompt="1"/>
          </p:nvPr>
        </p:nvSpPr>
        <p:spPr>
          <a:xfrm>
            <a:off x="149313" y="1200151"/>
            <a:ext cx="4991647" cy="3394472"/>
          </a:xfrm>
        </p:spPr>
        <p:txBody>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7" name="Picture Placeholder 1"/>
          <p:cNvSpPr>
            <a:spLocks noGrp="1"/>
          </p:cNvSpPr>
          <p:nvPr>
            <p:ph type="pic" sz="quarter" idx="13"/>
          </p:nvPr>
        </p:nvSpPr>
        <p:spPr>
          <a:xfrm>
            <a:off x="5222875" y="1200151"/>
            <a:ext cx="3784600" cy="3394472"/>
          </a:xfrm>
          <a:ln>
            <a:solidFill>
              <a:schemeClr val="bg1">
                <a:lumMod val="75000"/>
              </a:schemeClr>
            </a:solidFill>
          </a:ln>
        </p:spPr>
        <p:txBody>
          <a:bodyPr/>
          <a:lstStyle>
            <a:lvl1pPr marL="0" indent="0">
              <a:buNone/>
              <a:defRPr/>
            </a:lvl1pPr>
          </a:lstStyle>
          <a:p>
            <a:r>
              <a:rPr lang="en-US"/>
              <a:t>Click icon to add picture</a:t>
            </a:r>
            <a:endParaRPr lang="en-US" dirty="0"/>
          </a:p>
        </p:txBody>
      </p:sp>
      <p:sp>
        <p:nvSpPr>
          <p:cNvPr id="5"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193565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ullets &amp; 2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313" y="53975"/>
            <a:ext cx="8858161" cy="857250"/>
          </a:xfrm>
        </p:spPr>
        <p:txBody>
          <a:bodyPr/>
          <a:lstStyle/>
          <a:p>
            <a:r>
              <a:rPr lang="en-US" dirty="0"/>
              <a:t>Click to add slide title for slide with bullets and two images</a:t>
            </a:r>
          </a:p>
        </p:txBody>
      </p:sp>
      <p:sp>
        <p:nvSpPr>
          <p:cNvPr id="10" name="Content Placeholder 1"/>
          <p:cNvSpPr>
            <a:spLocks noGrp="1"/>
          </p:cNvSpPr>
          <p:nvPr>
            <p:ph idx="15" hasCustomPrompt="1"/>
          </p:nvPr>
        </p:nvSpPr>
        <p:spPr>
          <a:xfrm>
            <a:off x="149313" y="1200151"/>
            <a:ext cx="2512607" cy="3394472"/>
          </a:xfrm>
        </p:spPr>
        <p:txBody>
          <a:bodyPr/>
          <a:lstStyle>
            <a:lvl1pPr marL="288925" indent="-288925">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8" name="Picture Placeholder 1"/>
          <p:cNvSpPr>
            <a:spLocks noGrp="1"/>
          </p:cNvSpPr>
          <p:nvPr>
            <p:ph type="pic" sz="quarter" idx="14" hasCustomPrompt="1"/>
          </p:nvPr>
        </p:nvSpPr>
        <p:spPr>
          <a:xfrm>
            <a:off x="2782020" y="1200151"/>
            <a:ext cx="3055533" cy="3394075"/>
          </a:xfrm>
          <a:ln>
            <a:solidFill>
              <a:schemeClr val="bg1">
                <a:lumMod val="75000"/>
              </a:schemeClr>
            </a:solidFill>
          </a:ln>
        </p:spPr>
        <p:txBody>
          <a:bodyPr/>
          <a:lstStyle>
            <a:lvl1pPr marL="0" indent="0">
              <a:buNone/>
              <a:defRPr/>
            </a:lvl1pPr>
          </a:lstStyle>
          <a:p>
            <a:r>
              <a:rPr lang="en-US" dirty="0"/>
              <a:t>Click icon to add image or drag and drop image to placeholder</a:t>
            </a:r>
          </a:p>
        </p:txBody>
      </p:sp>
      <p:sp>
        <p:nvSpPr>
          <p:cNvPr id="7" name="Picture Placeholder 2"/>
          <p:cNvSpPr>
            <a:spLocks noGrp="1"/>
          </p:cNvSpPr>
          <p:nvPr>
            <p:ph type="pic" sz="quarter" idx="13" hasCustomPrompt="1"/>
          </p:nvPr>
        </p:nvSpPr>
        <p:spPr>
          <a:xfrm>
            <a:off x="5951940" y="1200151"/>
            <a:ext cx="3055533" cy="3394075"/>
          </a:xfrm>
          <a:ln>
            <a:solidFill>
              <a:schemeClr val="bg1">
                <a:lumMod val="75000"/>
              </a:schemeClr>
            </a:solidFill>
          </a:ln>
        </p:spPr>
        <p:txBody>
          <a:bodyPr/>
          <a:lstStyle>
            <a:lvl1pPr marL="0" marR="0" indent="0" algn="l" defTabSz="457200" rtl="0" eaLnBrk="1" fontAlgn="auto" latinLnBrk="0" hangingPunct="1">
              <a:lnSpc>
                <a:spcPct val="100000"/>
              </a:lnSpc>
              <a:spcBef>
                <a:spcPts val="2400"/>
              </a:spcBef>
              <a:spcAft>
                <a:spcPts val="0"/>
              </a:spcAft>
              <a:buClr>
                <a:srgbClr val="154780"/>
              </a:buClr>
              <a:buSzPct val="100000"/>
              <a:buFont typeface="Lucida Grande"/>
              <a:buNone/>
              <a:tabLst/>
              <a:defRPr/>
            </a:lvl1pPr>
          </a:lstStyle>
          <a:p>
            <a:r>
              <a:rPr lang="en-US" dirty="0"/>
              <a:t>Click icon to add image or drag and drop image to placeholder</a:t>
            </a:r>
          </a:p>
        </p:txBody>
      </p:sp>
      <p:sp>
        <p:nvSpPr>
          <p:cNvPr id="9"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72057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 for slide with table/content</a:t>
            </a:r>
          </a:p>
        </p:txBody>
      </p:sp>
      <p:sp>
        <p:nvSpPr>
          <p:cNvPr id="7" name="Text Placeholder 1"/>
          <p:cNvSpPr>
            <a:spLocks noGrp="1"/>
          </p:cNvSpPr>
          <p:nvPr>
            <p:ph type="body" sz="quarter" idx="14" hasCustomPrompt="1"/>
          </p:nvPr>
        </p:nvSpPr>
        <p:spPr>
          <a:xfrm>
            <a:off x="149225" y="1078230"/>
            <a:ext cx="8858250" cy="384175"/>
          </a:xfrm>
          <a:ln>
            <a:noFill/>
          </a:ln>
        </p:spPr>
        <p:txBody>
          <a:bodyPr/>
          <a:lstStyle>
            <a:lvl1pPr marL="0" indent="0" algn="ctr">
              <a:buNone/>
              <a:defRPr baseline="0"/>
            </a:lvl1pPr>
          </a:lstStyle>
          <a:p>
            <a:pPr lvl="0"/>
            <a:r>
              <a:rPr lang="en-US" dirty="0"/>
              <a:t>Click to add table title</a:t>
            </a:r>
          </a:p>
        </p:txBody>
      </p:sp>
      <p:sp>
        <p:nvSpPr>
          <p:cNvPr id="12" name="Content Placeholder 1"/>
          <p:cNvSpPr>
            <a:spLocks noGrp="1"/>
          </p:cNvSpPr>
          <p:nvPr>
            <p:ph sz="quarter" idx="16" hasCustomPrompt="1"/>
          </p:nvPr>
        </p:nvSpPr>
        <p:spPr>
          <a:xfrm>
            <a:off x="149225" y="1533525"/>
            <a:ext cx="8858250" cy="2978150"/>
          </a:xfrm>
        </p:spPr>
        <p:txBody>
          <a:bodyPr/>
          <a:lstStyle>
            <a:lvl1pPr marL="0" indent="0">
              <a:buNone/>
              <a:defRPr/>
            </a:lvl1pPr>
          </a:lstStyle>
          <a:p>
            <a:pPr lvl="0"/>
            <a:r>
              <a:rPr lang="en-US" dirty="0"/>
              <a:t>Click to add content</a:t>
            </a:r>
          </a:p>
        </p:txBody>
      </p:sp>
      <p:sp>
        <p:nvSpPr>
          <p:cNvPr id="5" name="Source"/>
          <p:cNvSpPr>
            <a:spLocks noGrp="1"/>
          </p:cNvSpPr>
          <p:nvPr>
            <p:ph idx="11" hasCustomPrompt="1"/>
          </p:nvPr>
        </p:nvSpPr>
        <p:spPr>
          <a:xfrm>
            <a:off x="149313" y="4784089"/>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dirty="0"/>
              <a:t>Click to add source information</a:t>
            </a:r>
          </a:p>
        </p:txBody>
      </p:sp>
    </p:spTree>
    <p:extLst>
      <p:ext uri="{BB962C8B-B14F-4D97-AF65-F5344CB8AC3E}">
        <p14:creationId xmlns:p14="http://schemas.microsoft.com/office/powerpoint/2010/main" val="420772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custDataLst>
              <p:tags r:id="rId20"/>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sp>
        <p:nvSpPr>
          <p:cNvPr id="2" name="Title Placeholder 1"/>
          <p:cNvSpPr>
            <a:spLocks noGrp="1"/>
          </p:cNvSpPr>
          <p:nvPr>
            <p:ph type="title"/>
          </p:nvPr>
        </p:nvSpPr>
        <p:spPr>
          <a:xfrm>
            <a:off x="149313" y="53975"/>
            <a:ext cx="8858161"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9313" y="1200151"/>
            <a:ext cx="8858161" cy="3394472"/>
          </a:xfrm>
          <a:prstGeom prst="rect">
            <a:avLst/>
          </a:prstGeom>
          <a:ln>
            <a:solidFill>
              <a:schemeClr val="bg1">
                <a:lumMod val="75000"/>
              </a:schemeClr>
            </a:solidFill>
          </a:ln>
        </p:spPr>
        <p:txBody>
          <a:bodyPr vert="horz" lIns="91440" tIns="45720" rIns="91440" bIns="45720" rtlCol="0">
            <a:normAutofit/>
          </a:bodyPr>
          <a:lstStyle/>
          <a:p>
            <a:pPr lvl="0"/>
            <a:r>
              <a:rPr lang="en-US" dirty="0"/>
              <a:t>Click to add first-level bullet</a:t>
            </a:r>
          </a:p>
          <a:p>
            <a:pPr lvl="1"/>
            <a:r>
              <a:rPr lang="en-US" dirty="0"/>
              <a:t>Second level</a:t>
            </a:r>
          </a:p>
          <a:p>
            <a:pPr lvl="2"/>
            <a:r>
              <a:rPr lang="en-US" dirty="0"/>
              <a:t>Third level</a:t>
            </a:r>
          </a:p>
        </p:txBody>
      </p:sp>
      <p:sp>
        <p:nvSpPr>
          <p:cNvPr id="6" name="Slide Number Placeholder 5"/>
          <p:cNvSpPr txBox="1">
            <a:spLocks/>
          </p:cNvSpPr>
          <p:nvPr userDrawn="1"/>
        </p:nvSpPr>
        <p:spPr>
          <a:xfrm>
            <a:off x="8453120" y="4790281"/>
            <a:ext cx="554353" cy="273844"/>
          </a:xfrm>
          <a:prstGeom prst="rect">
            <a:avLst/>
          </a:prstGeom>
        </p:spPr>
        <p:txBody>
          <a:bodyPr lIns="0" tIns="0" rIns="0" bIns="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829787-D675-D94B-A2C7-829D4562C4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195195"/>
      </p:ext>
    </p:extLst>
  </p:cSld>
  <p:clrMap bg1="lt1" tx1="dk1" bg2="lt2" tx2="dk2" accent1="accent1" accent2="accent2" accent3="accent3" accent4="accent4" accent5="accent5" accent6="accent6" hlink="hlink" folHlink="folHlink"/>
  <p:sldLayoutIdLst>
    <p:sldLayoutId id="2147483660" r:id="rId1"/>
    <p:sldLayoutId id="2147483678" r:id="rId2"/>
    <p:sldLayoutId id="2147483661" r:id="rId3"/>
    <p:sldLayoutId id="2147483650" r:id="rId4"/>
    <p:sldLayoutId id="2147483710" r:id="rId5"/>
    <p:sldLayoutId id="2147483708" r:id="rId6"/>
    <p:sldLayoutId id="2147483709" r:id="rId7"/>
    <p:sldLayoutId id="2147483676" r:id="rId8"/>
    <p:sldLayoutId id="2147483704" r:id="rId9"/>
    <p:sldLayoutId id="2147483703" r:id="rId10"/>
    <p:sldLayoutId id="2147483670" r:id="rId11"/>
    <p:sldLayoutId id="2147483662" r:id="rId12"/>
    <p:sldLayoutId id="2147483663" r:id="rId13"/>
    <p:sldLayoutId id="2147483668" r:id="rId14"/>
    <p:sldLayoutId id="2147483677" r:id="rId15"/>
    <p:sldLayoutId id="2147483707" r:id="rId16"/>
    <p:sldLayoutId id="2147483706" r:id="rId17"/>
    <p:sldLayoutId id="2147483673" r:id="rId18"/>
  </p:sldLayoutIdLst>
  <p:hf hdr="0" ftr="0" dt="0"/>
  <p:txStyles>
    <p:titleStyle>
      <a:lvl1pPr algn="l" defTabSz="457200" rtl="0" eaLnBrk="1" latinLnBrk="0" hangingPunct="1">
        <a:spcBef>
          <a:spcPct val="0"/>
        </a:spcBef>
        <a:buNone/>
        <a:defRPr sz="2400" kern="1200">
          <a:solidFill>
            <a:schemeClr val="bg1"/>
          </a:solidFill>
          <a:latin typeface="+mj-lt"/>
          <a:ea typeface="+mj-ea"/>
          <a:cs typeface="+mj-cs"/>
        </a:defRPr>
      </a:lvl1pPr>
    </p:titleStyle>
    <p:bodyStyle>
      <a:lvl1pPr marL="288925" indent="-288925" algn="l" defTabSz="457200" rtl="0" eaLnBrk="1" latinLnBrk="0" hangingPunct="1">
        <a:spcBef>
          <a:spcPts val="2400"/>
        </a:spcBef>
        <a:buClr>
          <a:srgbClr val="154780"/>
        </a:buClr>
        <a:buSzPct val="80000"/>
        <a:buFont typeface="Arial" panose="020B0604020202020204" pitchFamily="34" charset="0"/>
        <a:buChar char="►"/>
        <a:defRPr lang="en-US" sz="18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154780"/>
        </a:buClr>
        <a:buSzPct val="80000"/>
        <a:buFont typeface="Arial" panose="020B0604020202020204" pitchFamily="34" charset="0"/>
        <a:buChar char="►"/>
        <a:defRPr sz="1800" kern="1200">
          <a:solidFill>
            <a:schemeClr val="tx1"/>
          </a:solidFill>
          <a:latin typeface="+mn-lt"/>
          <a:ea typeface="+mn-ea"/>
          <a:cs typeface="+mn-cs"/>
        </a:defRPr>
      </a:lvl2pPr>
      <a:lvl3pPr marL="566928" indent="237744" algn="l" defTabSz="457200" rtl="0" eaLnBrk="1" latinLnBrk="0" hangingPunct="1">
        <a:spcBef>
          <a:spcPts val="0"/>
        </a:spcBef>
        <a:buClr>
          <a:srgbClr val="154780"/>
        </a:buClr>
        <a:buFont typeface="Arial" panose="020B06040202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1668" userDrawn="1">
          <p15:clr>
            <a:srgbClr val="F26B43"/>
          </p15:clr>
        </p15:guide>
        <p15:guide id="4" orient="horz" pos="1788" userDrawn="1">
          <p15:clr>
            <a:srgbClr val="F26B43"/>
          </p15:clr>
        </p15:guide>
        <p15:guide id="5" orient="horz" pos="28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1588" y="0"/>
            <a:ext cx="2520951" cy="51435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sp>
        <p:nvSpPr>
          <p:cNvPr id="3" name="Title 1"/>
          <p:cNvSpPr>
            <a:spLocks noGrp="1"/>
          </p:cNvSpPr>
          <p:nvPr>
            <p:ph type="title"/>
          </p:nvPr>
        </p:nvSpPr>
        <p:spPr>
          <a:xfrm>
            <a:off x="163106" y="54000"/>
            <a:ext cx="2191563" cy="1243172"/>
          </a:xfrm>
          <a:prstGeom prst="rect">
            <a:avLst/>
          </a:prstGeom>
        </p:spPr>
        <p:txBody>
          <a:bodyPr vert="horz" lIns="91440" tIns="45720" rIns="91440" bIns="45720" rtlCol="0" anchor="t">
            <a:noAutofit/>
          </a:bodyPr>
          <a:lstStyle/>
          <a:p>
            <a:r>
              <a:rPr lang="en-US" dirty="0"/>
              <a:t>Click to edit Master title style</a:t>
            </a:r>
          </a:p>
        </p:txBody>
      </p:sp>
      <p:sp>
        <p:nvSpPr>
          <p:cNvPr id="9" name="Slide Number Placeholder 1"/>
          <p:cNvSpPr txBox="1">
            <a:spLocks/>
          </p:cNvSpPr>
          <p:nvPr userDrawn="1"/>
        </p:nvSpPr>
        <p:spPr>
          <a:xfrm>
            <a:off x="8453120" y="4790281"/>
            <a:ext cx="554353" cy="273844"/>
          </a:xfrm>
          <a:prstGeom prst="rect">
            <a:avLst/>
          </a:prstGeom>
        </p:spPr>
        <p:txBody>
          <a:bodyPr lIns="0" tIns="0" rIns="0" bIns="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829787-D675-D94B-A2C7-829D4562C4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40225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9" r:id="rId3"/>
    <p:sldLayoutId id="2147483715" r:id="rId4"/>
    <p:sldLayoutId id="2147483717" r:id="rId5"/>
    <p:sldLayoutId id="2147483718" r:id="rId6"/>
  </p:sldLayoutIdLst>
  <p:txStyles>
    <p:titleStyle>
      <a:lvl1pPr algn="l" defTabSz="457200" rtl="0" eaLnBrk="1" latinLnBrk="0" hangingPunct="1">
        <a:spcBef>
          <a:spcPct val="0"/>
        </a:spcBef>
        <a:buNone/>
        <a:defRPr sz="2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
          <p:cNvSpPr>
            <a:spLocks noChangeArrowheads="1"/>
          </p:cNvSpPr>
          <p:nvPr userDrawn="1"/>
        </p:nvSpPr>
        <p:spPr bwMode="auto">
          <a:xfrm>
            <a:off x="0" y="3987800"/>
            <a:ext cx="9144000" cy="1163638"/>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sp>
        <p:nvSpPr>
          <p:cNvPr id="2" name="Title 1"/>
          <p:cNvSpPr>
            <a:spLocks noGrp="1"/>
          </p:cNvSpPr>
          <p:nvPr>
            <p:ph type="title"/>
          </p:nvPr>
        </p:nvSpPr>
        <p:spPr>
          <a:xfrm>
            <a:off x="141604" y="4021455"/>
            <a:ext cx="8812912" cy="459105"/>
          </a:xfrm>
          <a:prstGeom prst="rect">
            <a:avLst/>
          </a:prstGeom>
        </p:spPr>
        <p:txBody>
          <a:bodyPr vert="horz" lIns="91440" tIns="45720" rIns="91440" bIns="45720" rtlCol="0" anchor="ctr">
            <a:normAutofit/>
          </a:bodyPr>
          <a:lstStyle/>
          <a:p>
            <a:r>
              <a:rPr lang="en-US" dirty="0"/>
              <a:t>Click to add small slide title</a:t>
            </a:r>
          </a:p>
        </p:txBody>
      </p:sp>
      <p:sp>
        <p:nvSpPr>
          <p:cNvPr id="10" name="Slide Number Placeholder 1"/>
          <p:cNvSpPr txBox="1">
            <a:spLocks/>
          </p:cNvSpPr>
          <p:nvPr userDrawn="1"/>
        </p:nvSpPr>
        <p:spPr>
          <a:xfrm>
            <a:off x="8449056" y="4791456"/>
            <a:ext cx="554353" cy="273844"/>
          </a:xfrm>
          <a:prstGeom prst="rect">
            <a:avLst/>
          </a:prstGeom>
        </p:spPr>
        <p:txBody>
          <a:bodyPr lIns="0" tIns="0" rIns="0" bIns="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829787-D675-D94B-A2C7-829D4562C484}"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0760711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694" r:id="rId4"/>
  </p:sldLayoutIdLst>
  <p:hf hdr="0" ftr="0" dt="0"/>
  <p:txStyles>
    <p:titleStyle>
      <a:lvl1pPr algn="l" defTabSz="457200" rtl="0" eaLnBrk="1" latinLnBrk="0" hangingPunct="1">
        <a:spcBef>
          <a:spcPct val="0"/>
        </a:spcBef>
        <a:buNone/>
        <a:defRPr sz="180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7.png"/><Relationship Id="rId11" Type="http://schemas.openxmlformats.org/officeDocument/2006/relationships/image" Target="../media/image11.png"/><Relationship Id="rId5" Type="http://schemas.openxmlformats.org/officeDocument/2006/relationships/image" Target="../media/image26.png"/><Relationship Id="rId10" Type="http://schemas.openxmlformats.org/officeDocument/2006/relationships/image" Target="../media/image10.png"/><Relationship Id="rId4" Type="http://schemas.openxmlformats.org/officeDocument/2006/relationships/notesSlide" Target="../notesSlides/notesSlide11.xml"/><Relationship Id="rId9" Type="http://schemas.openxmlformats.org/officeDocument/2006/relationships/image" Target="../media/image9.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png"/><Relationship Id="rId3" Type="http://schemas.microsoft.com/office/2007/relationships/media" Target="../media/media10.mp4"/><Relationship Id="rId7" Type="http://schemas.openxmlformats.org/officeDocument/2006/relationships/image" Target="../media/image27.jpg"/><Relationship Id="rId12" Type="http://schemas.openxmlformats.org/officeDocument/2006/relationships/image" Target="../media/image10.png"/><Relationship Id="rId17" Type="http://schemas.openxmlformats.org/officeDocument/2006/relationships/image" Target="../media/image31.png"/><Relationship Id="rId2" Type="http://schemas.openxmlformats.org/officeDocument/2006/relationships/video" Target="../media/media9.mp4"/><Relationship Id="rId16" Type="http://schemas.openxmlformats.org/officeDocument/2006/relationships/image" Target="../media/image30.png"/><Relationship Id="rId1" Type="http://schemas.microsoft.com/office/2007/relationships/media" Target="../media/media9.mp4"/><Relationship Id="rId6" Type="http://schemas.openxmlformats.org/officeDocument/2006/relationships/notesSlide" Target="../notesSlides/notesSlide13.xml"/><Relationship Id="rId11" Type="http://schemas.openxmlformats.org/officeDocument/2006/relationships/image" Target="../media/image9.png"/><Relationship Id="rId5" Type="http://schemas.openxmlformats.org/officeDocument/2006/relationships/slideLayout" Target="../slideLayouts/slideLayout4.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video" Target="../media/media10.mp4"/><Relationship Id="rId9" Type="http://schemas.openxmlformats.org/officeDocument/2006/relationships/image" Target="../media/image7.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microsoft.com/office/2007/relationships/media" Target="../media/media12.mp4"/><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14.xml"/><Relationship Id="rId11" Type="http://schemas.openxmlformats.org/officeDocument/2006/relationships/image" Target="../media/image11.png"/><Relationship Id="rId5" Type="http://schemas.openxmlformats.org/officeDocument/2006/relationships/slideLayout" Target="../slideLayouts/slideLayout4.xml"/><Relationship Id="rId15" Type="http://schemas.openxmlformats.org/officeDocument/2006/relationships/image" Target="../media/image33.png"/><Relationship Id="rId10" Type="http://schemas.openxmlformats.org/officeDocument/2006/relationships/image" Target="../media/image10.png"/><Relationship Id="rId4" Type="http://schemas.openxmlformats.org/officeDocument/2006/relationships/video" Target="../media/media12.mp4"/><Relationship Id="rId9" Type="http://schemas.openxmlformats.org/officeDocument/2006/relationships/image" Target="../media/image9.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microsoft.com/office/2007/relationships/media" Target="../media/media14.mp4"/><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5.xml"/><Relationship Id="rId11" Type="http://schemas.openxmlformats.org/officeDocument/2006/relationships/image" Target="../media/image11.png"/><Relationship Id="rId5" Type="http://schemas.openxmlformats.org/officeDocument/2006/relationships/slideLayout" Target="../slideLayouts/slideLayout4.xml"/><Relationship Id="rId15" Type="http://schemas.openxmlformats.org/officeDocument/2006/relationships/image" Target="../media/image35.png"/><Relationship Id="rId10" Type="http://schemas.openxmlformats.org/officeDocument/2006/relationships/image" Target="../media/image10.png"/><Relationship Id="rId4" Type="http://schemas.openxmlformats.org/officeDocument/2006/relationships/video" Target="../media/media14.mp4"/><Relationship Id="rId9" Type="http://schemas.openxmlformats.org/officeDocument/2006/relationships/image" Target="../media/image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microsoft.com/office/2007/relationships/media" Target="../media/media16.mp4"/><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notesSlide" Target="../notesSlides/notesSlide16.xml"/><Relationship Id="rId11" Type="http://schemas.openxmlformats.org/officeDocument/2006/relationships/image" Target="../media/image11.png"/><Relationship Id="rId5" Type="http://schemas.openxmlformats.org/officeDocument/2006/relationships/slideLayout" Target="../slideLayouts/slideLayout4.xml"/><Relationship Id="rId15" Type="http://schemas.openxmlformats.org/officeDocument/2006/relationships/image" Target="../media/image37.png"/><Relationship Id="rId10" Type="http://schemas.openxmlformats.org/officeDocument/2006/relationships/image" Target="../media/image10.png"/><Relationship Id="rId4" Type="http://schemas.openxmlformats.org/officeDocument/2006/relationships/video" Target="../media/media16.mp4"/><Relationship Id="rId9" Type="http://schemas.openxmlformats.org/officeDocument/2006/relationships/image" Target="../media/image9.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microsoft.com/office/2007/relationships/media" Target="../media/media18.mp4"/><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notesSlide" Target="../notesSlides/notesSlide17.xml"/><Relationship Id="rId11" Type="http://schemas.openxmlformats.org/officeDocument/2006/relationships/image" Target="../media/image11.png"/><Relationship Id="rId5" Type="http://schemas.openxmlformats.org/officeDocument/2006/relationships/slideLayout" Target="../slideLayouts/slideLayout4.xml"/><Relationship Id="rId15" Type="http://schemas.openxmlformats.org/officeDocument/2006/relationships/image" Target="../media/image39.png"/><Relationship Id="rId10" Type="http://schemas.openxmlformats.org/officeDocument/2006/relationships/image" Target="../media/image10.png"/><Relationship Id="rId4" Type="http://schemas.openxmlformats.org/officeDocument/2006/relationships/video" Target="../media/media18.mp4"/><Relationship Id="rId9" Type="http://schemas.openxmlformats.org/officeDocument/2006/relationships/image" Target="../media/image9.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7"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80.png"/></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10.mp4"/><Relationship Id="rId7" Type="http://schemas.openxmlformats.org/officeDocument/2006/relationships/image" Target="../media/image60.jp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29.xml"/><Relationship Id="rId5" Type="http://schemas.openxmlformats.org/officeDocument/2006/relationships/slideLayout" Target="../slideLayouts/slideLayout4.xml"/><Relationship Id="rId4" Type="http://schemas.openxmlformats.org/officeDocument/2006/relationships/video" Target="../media/media10.mp4"/><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20.mp4"/><Relationship Id="rId7" Type="http://schemas.openxmlformats.org/officeDocument/2006/relationships/image" Target="../media/image61.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notesSlide" Target="../notesSlides/notesSlide30.xml"/><Relationship Id="rId5" Type="http://schemas.openxmlformats.org/officeDocument/2006/relationships/slideLayout" Target="../slideLayouts/slideLayout4.xml"/><Relationship Id="rId10" Type="http://schemas.openxmlformats.org/officeDocument/2006/relationships/image" Target="../media/image64.png"/><Relationship Id="rId4" Type="http://schemas.openxmlformats.org/officeDocument/2006/relationships/video" Target="../media/media20.mp4"/><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microsoft.com/office/2007/relationships/media" Target="../media/media8.mp4"/><Relationship Id="rId7" Type="http://schemas.openxmlformats.org/officeDocument/2006/relationships/slideLayout" Target="../slideLayouts/slideLayout4.xml"/><Relationship Id="rId12" Type="http://schemas.openxmlformats.org/officeDocument/2006/relationships/hyperlink" Target="https://github.com/mkazhdan/DenseP2PCorrespondences"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21.mp4"/><Relationship Id="rId11" Type="http://schemas.openxmlformats.org/officeDocument/2006/relationships/image" Target="../media/image65.png"/><Relationship Id="rId5" Type="http://schemas.microsoft.com/office/2007/relationships/media" Target="../media/media21.mp4"/><Relationship Id="rId10" Type="http://schemas.openxmlformats.org/officeDocument/2006/relationships/image" Target="../media/image26.png"/><Relationship Id="rId4" Type="http://schemas.openxmlformats.org/officeDocument/2006/relationships/video" Target="../media/media8.mp4"/><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11" Type="http://schemas.openxmlformats.org/officeDocument/2006/relationships/image" Target="../media/image6.png"/><Relationship Id="rId5" Type="http://schemas.openxmlformats.org/officeDocument/2006/relationships/slideLayout" Target="../slideLayouts/slideLayout4.xml"/><Relationship Id="rId10" Type="http://schemas.openxmlformats.org/officeDocument/2006/relationships/image" Target="../media/image51.png"/><Relationship Id="rId4" Type="http://schemas.openxmlformats.org/officeDocument/2006/relationships/video" Target="../media/media2.mp4"/><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1.png"/><Relationship Id="rId3" Type="http://schemas.openxmlformats.org/officeDocument/2006/relationships/slideLayout" Target="../slideLayouts/slideLayout4.xml"/><Relationship Id="rId17" Type="http://schemas.openxmlformats.org/officeDocument/2006/relationships/image" Target="../media/image10.png"/><Relationship Id="rId2" Type="http://schemas.openxmlformats.org/officeDocument/2006/relationships/video" Target="../media/media3.mp4"/><Relationship Id="rId16" Type="http://schemas.openxmlformats.org/officeDocument/2006/relationships/image" Target="../media/image9.png"/><Relationship Id="rId20" Type="http://schemas.openxmlformats.org/officeDocument/2006/relationships/image" Target="../media/image13.png"/><Relationship Id="rId1" Type="http://schemas.microsoft.com/office/2007/relationships/media" Target="../media/media3.mp4"/><Relationship Id="rId5" Type="http://schemas.openxmlformats.org/officeDocument/2006/relationships/image" Target="../media/image14.png"/><Relationship Id="rId15" Type="http://schemas.openxmlformats.org/officeDocument/2006/relationships/image" Target="../media/image8.png"/><Relationship Id="rId19" Type="http://schemas.openxmlformats.org/officeDocument/2006/relationships/image" Target="../media/image12.png"/><Relationship Id="rId4" Type="http://schemas.openxmlformats.org/officeDocument/2006/relationships/notesSlide" Target="../notesSlides/notesSlide8.xml"/><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5.mp4"/><Relationship Id="rId21" Type="http://schemas.openxmlformats.org/officeDocument/2006/relationships/image" Target="../media/image18.png"/><Relationship Id="rId7" Type="http://schemas.microsoft.com/office/2007/relationships/media" Target="../media/media7.mp4"/><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video" Target="../media/media4.mp4"/><Relationship Id="rId16" Type="http://schemas.openxmlformats.org/officeDocument/2006/relationships/image" Target="../media/image11.png"/><Relationship Id="rId20" Type="http://schemas.openxmlformats.org/officeDocument/2006/relationships/image" Target="../media/image17.png"/><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16.png"/><Relationship Id="rId5" Type="http://schemas.microsoft.com/office/2007/relationships/media" Target="../media/media6.mp4"/><Relationship Id="rId15" Type="http://schemas.openxmlformats.org/officeDocument/2006/relationships/image" Target="../media/image10.png"/><Relationship Id="rId23" Type="http://schemas.openxmlformats.org/officeDocument/2006/relationships/image" Target="../media/image20.png"/><Relationship Id="rId10" Type="http://schemas.openxmlformats.org/officeDocument/2006/relationships/notesSlide" Target="../notesSlides/notesSlide9.xml"/><Relationship Id="rId19" Type="http://schemas.openxmlformats.org/officeDocument/2006/relationships/image" Target="../media/image15.jpg"/><Relationship Id="rId4" Type="http://schemas.openxmlformats.org/officeDocument/2006/relationships/video" Target="../media/media5.mp4"/><Relationship Id="rId9" Type="http://schemas.openxmlformats.org/officeDocument/2006/relationships/slideLayout" Target="../slideLayouts/slideLayout4.xml"/><Relationship Id="rId14" Type="http://schemas.openxmlformats.org/officeDocument/2006/relationships/image" Target="../media/image9.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9CD7B-971A-46C8-9729-9DF7310B38AE}"/>
              </a:ext>
            </a:extLst>
          </p:cNvPr>
          <p:cNvSpPr>
            <a:spLocks noGrp="1"/>
          </p:cNvSpPr>
          <p:nvPr>
            <p:ph type="ctrTitle"/>
          </p:nvPr>
        </p:nvSpPr>
        <p:spPr/>
        <p:txBody>
          <a:bodyPr/>
          <a:lstStyle/>
          <a:p>
            <a:r>
              <a:rPr lang="en-US" dirty="0"/>
              <a:t>Dense Point-to-Point Correspondences Between Genus-Zero Shapes</a:t>
            </a:r>
          </a:p>
        </p:txBody>
      </p:sp>
      <p:sp>
        <p:nvSpPr>
          <p:cNvPr id="3" name="Subtitle 2">
            <a:extLst>
              <a:ext uri="{FF2B5EF4-FFF2-40B4-BE49-F238E27FC236}">
                <a16:creationId xmlns:a16="http://schemas.microsoft.com/office/drawing/2014/main" id="{61923C12-08C5-40C7-A825-CF12B62CFE00}"/>
              </a:ext>
            </a:extLst>
          </p:cNvPr>
          <p:cNvSpPr>
            <a:spLocks noGrp="1"/>
          </p:cNvSpPr>
          <p:nvPr>
            <p:ph type="subTitle" idx="1"/>
          </p:nvPr>
        </p:nvSpPr>
        <p:spPr>
          <a:xfrm>
            <a:off x="391603" y="3294544"/>
            <a:ext cx="4770119" cy="1070928"/>
          </a:xfrm>
        </p:spPr>
        <p:txBody>
          <a:bodyPr/>
          <a:lstStyle/>
          <a:p>
            <a:pPr algn="l"/>
            <a:r>
              <a:rPr lang="en-US" dirty="0"/>
              <a:t>Sing Chun Lee, Misha </a:t>
            </a:r>
            <a:r>
              <a:rPr lang="en-US" dirty="0" err="1"/>
              <a:t>Kazhdan</a:t>
            </a:r>
            <a:endParaRPr lang="en-US" dirty="0"/>
          </a:p>
        </p:txBody>
      </p:sp>
      <p:sp>
        <p:nvSpPr>
          <p:cNvPr id="4" name="Text Placeholder 4">
            <a:extLst>
              <a:ext uri="{FF2B5EF4-FFF2-40B4-BE49-F238E27FC236}">
                <a16:creationId xmlns:a16="http://schemas.microsoft.com/office/drawing/2014/main" id="{44DF7469-CE81-43C7-AC9F-5CDD72DE2A2B}"/>
              </a:ext>
            </a:extLst>
          </p:cNvPr>
          <p:cNvSpPr>
            <a:spLocks noGrp="1"/>
          </p:cNvSpPr>
          <p:nvPr>
            <p:ph type="body" sz="quarter" idx="12"/>
          </p:nvPr>
        </p:nvSpPr>
        <p:spPr>
          <a:xfrm>
            <a:off x="271463" y="4659313"/>
            <a:ext cx="6318250" cy="396240"/>
          </a:xfrm>
        </p:spPr>
        <p:txBody>
          <a:bodyPr/>
          <a:lstStyle/>
          <a:p>
            <a:r>
              <a:rPr lang="en-US" dirty="0"/>
              <a:t>Symposium on Geometry Processing 2019 (SGP 2019)</a:t>
            </a:r>
          </a:p>
        </p:txBody>
      </p:sp>
    </p:spTree>
    <p:extLst>
      <p:ext uri="{BB962C8B-B14F-4D97-AF65-F5344CB8AC3E}">
        <p14:creationId xmlns:p14="http://schemas.microsoft.com/office/powerpoint/2010/main" val="1546316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Shape)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Authalic Evolution </a:t>
                </a:r>
                <a:r>
                  <a:rPr lang="en-US" sz="2000" dirty="0"/>
                  <a:t>[Zou </a:t>
                </a:r>
                <a:r>
                  <a:rPr lang="en-US" sz="2000" i="1" dirty="0"/>
                  <a:t>et</a:t>
                </a:r>
                <a:r>
                  <a:rPr lang="en-US" sz="2000" dirty="0"/>
                  <a:t> </a:t>
                </a:r>
                <a:r>
                  <a:rPr lang="en-US" sz="2000" i="1" dirty="0"/>
                  <a:t>al.</a:t>
                </a:r>
                <a:r>
                  <a:rPr lang="en-US" sz="2000" dirty="0"/>
                  <a:t>, 2011]</a:t>
                </a:r>
              </a:p>
              <a:p>
                <a:pPr lvl="1"/>
                <a:r>
                  <a:rPr lang="en-US" dirty="0"/>
                  <a:t>Challenge: Extremities in the parameterization</a:t>
                </a:r>
              </a:p>
              <a:p>
                <a:pPr lvl="1"/>
                <a:r>
                  <a:rPr lang="en-US" dirty="0"/>
                  <a:t>Small spherical mis-registrations </a:t>
                </a:r>
                <a14:m>
                  <m:oMath xmlns:m="http://schemas.openxmlformats.org/officeDocument/2006/math">
                    <m:r>
                      <a:rPr lang="en-US" i="1">
                        <a:latin typeface="Cambria Math" panose="02040503050406030204" pitchFamily="18" charset="0"/>
                      </a:rPr>
                      <m:t>→</m:t>
                    </m:r>
                  </m:oMath>
                </a14:m>
                <a:r>
                  <a:rPr lang="en-US" dirty="0"/>
                  <a:t> big correspondence errors</a:t>
                </a:r>
              </a:p>
            </p:txBody>
          </p:sp>
        </mc:Choice>
        <mc:Fallback xmlns="">
          <p:sp>
            <p:nvSpPr>
              <p:cNvPr id="3" name="Content Placeholder 2">
                <a:extLst>
                  <a:ext uri="{FF2B5EF4-FFF2-40B4-BE49-F238E27FC236}">
                    <a16:creationId xmlns:a16="http://schemas.microsoft.com/office/drawing/2014/main" id="{B5D5C20F-71EE-4BD8-9EB2-CF14BCD5DF5F}"/>
                  </a:ext>
                </a:extLst>
              </p:cNvPr>
              <p:cNvSpPr>
                <a:spLocks noGrp="1" noRot="1" noChangeAspect="1" noMove="1" noResize="1" noEditPoints="1" noAdjustHandles="1" noChangeArrowheads="1" noChangeShapeType="1" noTextEdit="1"/>
              </p:cNvSpPr>
              <p:nvPr>
                <p:ph idx="1"/>
              </p:nvPr>
            </p:nvSpPr>
            <p:spPr>
              <a:blipFill>
                <a:blip r:embed="rId3"/>
                <a:stretch>
                  <a:fillRect l="-206" t="-716"/>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6"/>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7"/>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3F574240-A9C6-4D89-BA71-098D47671B7D}"/>
              </a:ext>
            </a:extLst>
          </p:cNvPr>
          <p:cNvPicPr>
            <a:picLocks noChangeAspect="1"/>
          </p:cNvPicPr>
          <p:nvPr/>
        </p:nvPicPr>
        <p:blipFill>
          <a:blip r:embed="rId11"/>
          <a:stretch>
            <a:fillRect/>
          </a:stretch>
        </p:blipFill>
        <p:spPr>
          <a:xfrm>
            <a:off x="302398" y="2815977"/>
            <a:ext cx="1361046" cy="1501738"/>
          </a:xfrm>
          <a:prstGeom prst="rect">
            <a:avLst/>
          </a:prstGeom>
        </p:spPr>
      </p:pic>
      <p:pic>
        <p:nvPicPr>
          <p:cNvPr id="39" name="Picture 38">
            <a:extLst>
              <a:ext uri="{FF2B5EF4-FFF2-40B4-BE49-F238E27FC236}">
                <a16:creationId xmlns:a16="http://schemas.microsoft.com/office/drawing/2014/main" id="{AB4EE92F-A42C-4D8F-A0BF-5FCC210ABD5C}"/>
              </a:ext>
            </a:extLst>
          </p:cNvPr>
          <p:cNvPicPr>
            <a:picLocks noChangeAspect="1"/>
          </p:cNvPicPr>
          <p:nvPr/>
        </p:nvPicPr>
        <p:blipFill>
          <a:blip r:embed="rId12"/>
          <a:stretch>
            <a:fillRect/>
          </a:stretch>
        </p:blipFill>
        <p:spPr>
          <a:xfrm>
            <a:off x="1821504" y="2567755"/>
            <a:ext cx="1955068" cy="1984248"/>
          </a:xfrm>
          <a:prstGeom prst="rect">
            <a:avLst/>
          </a:prstGeom>
        </p:spPr>
      </p:pic>
      <p:grpSp>
        <p:nvGrpSpPr>
          <p:cNvPr id="40" name="Group 39">
            <a:extLst>
              <a:ext uri="{FF2B5EF4-FFF2-40B4-BE49-F238E27FC236}">
                <a16:creationId xmlns:a16="http://schemas.microsoft.com/office/drawing/2014/main" id="{0FAEDEB6-2C49-46E5-815B-435589EA7ECA}"/>
              </a:ext>
            </a:extLst>
          </p:cNvPr>
          <p:cNvGrpSpPr/>
          <p:nvPr/>
        </p:nvGrpSpPr>
        <p:grpSpPr>
          <a:xfrm>
            <a:off x="2676904" y="2579074"/>
            <a:ext cx="3631782" cy="1977293"/>
            <a:chOff x="3351592" y="2525946"/>
            <a:chExt cx="3631782" cy="1977293"/>
          </a:xfrm>
        </p:grpSpPr>
        <p:pic>
          <p:nvPicPr>
            <p:cNvPr id="41" name="Picture 40">
              <a:extLst>
                <a:ext uri="{FF2B5EF4-FFF2-40B4-BE49-F238E27FC236}">
                  <a16:creationId xmlns:a16="http://schemas.microsoft.com/office/drawing/2014/main" id="{91131FA0-5E47-41BA-B111-229E6C80EACA}"/>
                </a:ext>
              </a:extLst>
            </p:cNvPr>
            <p:cNvPicPr>
              <a:picLocks noChangeAspect="1"/>
            </p:cNvPicPr>
            <p:nvPr/>
          </p:nvPicPr>
          <p:blipFill>
            <a:blip r:embed="rId13"/>
            <a:stretch>
              <a:fillRect/>
            </a:stretch>
          </p:blipFill>
          <p:spPr>
            <a:xfrm>
              <a:off x="5011301" y="2532344"/>
              <a:ext cx="1972073" cy="1962748"/>
            </a:xfrm>
            <a:prstGeom prst="rect">
              <a:avLst/>
            </a:prstGeom>
            <a:ln w="25400">
              <a:solidFill>
                <a:schemeClr val="tx1"/>
              </a:solidFill>
            </a:ln>
          </p:spPr>
        </p:pic>
        <p:sp>
          <p:nvSpPr>
            <p:cNvPr id="42" name="Rectangle 41">
              <a:extLst>
                <a:ext uri="{FF2B5EF4-FFF2-40B4-BE49-F238E27FC236}">
                  <a16:creationId xmlns:a16="http://schemas.microsoft.com/office/drawing/2014/main" id="{59644A4D-59B7-44DB-BAF6-452BA39C701C}"/>
                </a:ext>
              </a:extLst>
            </p:cNvPr>
            <p:cNvSpPr/>
            <p:nvPr/>
          </p:nvSpPr>
          <p:spPr>
            <a:xfrm>
              <a:off x="3351592" y="2827297"/>
              <a:ext cx="238540" cy="19630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C44F0D02-21CC-417D-A303-17D841E9C83F}"/>
                </a:ext>
              </a:extLst>
            </p:cNvPr>
            <p:cNvCxnSpPr>
              <a:cxnSpLocks/>
            </p:cNvCxnSpPr>
            <p:nvPr/>
          </p:nvCxnSpPr>
          <p:spPr>
            <a:xfrm>
              <a:off x="3597643" y="3033946"/>
              <a:ext cx="1398953" cy="14692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5FBBD9B-63B5-416F-A510-B34BE1AC4A15}"/>
                </a:ext>
              </a:extLst>
            </p:cNvPr>
            <p:cNvCxnSpPr>
              <a:cxnSpLocks/>
            </p:cNvCxnSpPr>
            <p:nvPr/>
          </p:nvCxnSpPr>
          <p:spPr>
            <a:xfrm flipV="1">
              <a:off x="3589827" y="2525946"/>
              <a:ext cx="1414584" cy="3048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7ECDEACD-52DB-4734-B63F-5214046F926B}"/>
              </a:ext>
            </a:extLst>
          </p:cNvPr>
          <p:cNvGrpSpPr/>
          <p:nvPr/>
        </p:nvGrpSpPr>
        <p:grpSpPr>
          <a:xfrm>
            <a:off x="5150180" y="2564192"/>
            <a:ext cx="3672849" cy="1984247"/>
            <a:chOff x="5073135" y="850791"/>
            <a:chExt cx="3880211" cy="2003727"/>
          </a:xfrm>
        </p:grpSpPr>
        <p:pic>
          <p:nvPicPr>
            <p:cNvPr id="46" name="Picture 45">
              <a:extLst>
                <a:ext uri="{FF2B5EF4-FFF2-40B4-BE49-F238E27FC236}">
                  <a16:creationId xmlns:a16="http://schemas.microsoft.com/office/drawing/2014/main" id="{9F03DCD8-7DD3-439B-83AF-B7968AD93ED5}"/>
                </a:ext>
              </a:extLst>
            </p:cNvPr>
            <p:cNvPicPr>
              <a:picLocks noChangeAspect="1"/>
            </p:cNvPicPr>
            <p:nvPr/>
          </p:nvPicPr>
          <p:blipFill>
            <a:blip r:embed="rId14"/>
            <a:stretch>
              <a:fillRect/>
            </a:stretch>
          </p:blipFill>
          <p:spPr>
            <a:xfrm>
              <a:off x="6905678" y="865598"/>
              <a:ext cx="2047668" cy="1962748"/>
            </a:xfrm>
            <a:prstGeom prst="rect">
              <a:avLst/>
            </a:prstGeom>
            <a:ln w="25400">
              <a:solidFill>
                <a:schemeClr val="tx1"/>
              </a:solidFill>
            </a:ln>
          </p:spPr>
        </p:pic>
        <p:sp>
          <p:nvSpPr>
            <p:cNvPr id="47" name="Rectangle 46">
              <a:extLst>
                <a:ext uri="{FF2B5EF4-FFF2-40B4-BE49-F238E27FC236}">
                  <a16:creationId xmlns:a16="http://schemas.microsoft.com/office/drawing/2014/main" id="{34556AC4-6036-4414-AF26-AF16617EFAA6}"/>
                </a:ext>
              </a:extLst>
            </p:cNvPr>
            <p:cNvSpPr/>
            <p:nvPr/>
          </p:nvSpPr>
          <p:spPr>
            <a:xfrm>
              <a:off x="5073135" y="1569857"/>
              <a:ext cx="238540" cy="19630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39FF9DEA-1D28-4C9F-9D36-F7B5D808D57B}"/>
                </a:ext>
              </a:extLst>
            </p:cNvPr>
            <p:cNvCxnSpPr>
              <a:cxnSpLocks/>
            </p:cNvCxnSpPr>
            <p:nvPr/>
          </p:nvCxnSpPr>
          <p:spPr>
            <a:xfrm flipV="1">
              <a:off x="5329257" y="850791"/>
              <a:ext cx="1564524" cy="7174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01099058-CF1A-4B81-935F-319FDF0063C9}"/>
                </a:ext>
              </a:extLst>
            </p:cNvPr>
            <p:cNvCxnSpPr>
              <a:cxnSpLocks/>
            </p:cNvCxnSpPr>
            <p:nvPr/>
          </p:nvCxnSpPr>
          <p:spPr>
            <a:xfrm>
              <a:off x="5321001" y="1773413"/>
              <a:ext cx="1564829" cy="10811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0" name="Rectangle 49">
            <a:extLst>
              <a:ext uri="{FF2B5EF4-FFF2-40B4-BE49-F238E27FC236}">
                <a16:creationId xmlns:a16="http://schemas.microsoft.com/office/drawing/2014/main" id="{F09C56E6-B723-454D-AD49-601F04BA49AF}"/>
              </a:ext>
            </a:extLst>
          </p:cNvPr>
          <p:cNvSpPr/>
          <p:nvPr/>
        </p:nvSpPr>
        <p:spPr>
          <a:xfrm>
            <a:off x="6629400" y="90480"/>
            <a:ext cx="2423160" cy="66609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1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thalic">
            <a:hlinkClick r:id="" action="ppaction://media"/>
            <a:extLst>
              <a:ext uri="{FF2B5EF4-FFF2-40B4-BE49-F238E27FC236}">
                <a16:creationId xmlns:a16="http://schemas.microsoft.com/office/drawing/2014/main" id="{910C8638-8F6B-4D37-8AB9-B275FBBE88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0981" y="2393764"/>
            <a:ext cx="4114800" cy="2179558"/>
          </a:xfrm>
          <a:prstGeom prst="rect">
            <a:avLst/>
          </a:prstGeom>
        </p:spPr>
      </p:pic>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Shape)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Authalic Evolution </a:t>
                </a:r>
                <a:r>
                  <a:rPr lang="en-US" sz="2000" dirty="0"/>
                  <a:t>[Zou </a:t>
                </a:r>
                <a:r>
                  <a:rPr lang="en-US" sz="2000" i="1" dirty="0"/>
                  <a:t>et</a:t>
                </a:r>
                <a:r>
                  <a:rPr lang="en-US" sz="2000" dirty="0"/>
                  <a:t> </a:t>
                </a:r>
                <a:r>
                  <a:rPr lang="en-US" sz="2000" i="1" dirty="0"/>
                  <a:t>al.</a:t>
                </a:r>
                <a:r>
                  <a:rPr lang="en-US" sz="2000" dirty="0"/>
                  <a:t>, 2011]</a:t>
                </a:r>
              </a:p>
              <a:p>
                <a:pPr lvl="1"/>
                <a:r>
                  <a:rPr lang="en-US" dirty="0"/>
                  <a:t>Idea: Decompress the dense regions</a:t>
                </a:r>
              </a:p>
              <a:p>
                <a:pPr lvl="1"/>
                <a:r>
                  <a:rPr lang="en-US" dirty="0"/>
                  <a:t>Approach: Diffuse scale factors </a:t>
                </a:r>
                <a14:m>
                  <m:oMath xmlns:m="http://schemas.openxmlformats.org/officeDocument/2006/math">
                    <m:r>
                      <a:rPr lang="en-US" i="1">
                        <a:latin typeface="Cambria Math" panose="02040503050406030204" pitchFamily="18" charset="0"/>
                      </a:rPr>
                      <m:t>𝜆</m:t>
                    </m:r>
                  </m:oMath>
                </a14:m>
                <a:r>
                  <a:rPr lang="en-US" dirty="0"/>
                  <a:t> to make them </a:t>
                </a:r>
                <a:r>
                  <a:rPr lang="en-US" dirty="0">
                    <a:sym typeface="Wingdings" panose="05000000000000000000" pitchFamily="2" charset="2"/>
                  </a:rPr>
                  <a:t>uniform</a:t>
                </a:r>
                <a:endParaRPr lang="en-US" dirty="0"/>
              </a:p>
              <a:p>
                <a:pPr lvl="1"/>
                <a:r>
                  <a:rPr lang="en-US" dirty="0"/>
                  <a:t>Implementation: Advect along a vector field</a:t>
                </a:r>
                <a:r>
                  <a:rPr lang="en-US" i="1" dirty="0">
                    <a:latin typeface="Cambria Math" panose="02040503050406030204" pitchFamily="18" charset="0"/>
                    <a:ea typeface="Cambria Math" panose="02040503050406030204" pitchFamily="18" charset="0"/>
                  </a:rPr>
                  <a:t> </a:t>
                </a:r>
                <a:r>
                  <a:rPr lang="en-US" dirty="0"/>
                  <a:t>pointing away from denser regions</a:t>
                </a:r>
              </a:p>
            </p:txBody>
          </p:sp>
        </mc:Choice>
        <mc:Fallback xmlns="">
          <p:sp>
            <p:nvSpPr>
              <p:cNvPr id="3" name="Content Placeholder 2">
                <a:extLst>
                  <a:ext uri="{FF2B5EF4-FFF2-40B4-BE49-F238E27FC236}">
                    <a16:creationId xmlns:a16="http://schemas.microsoft.com/office/drawing/2014/main" id="{B5D5C20F-71EE-4BD8-9EB2-CF14BCD5DF5F}"/>
                  </a:ext>
                </a:extLst>
              </p:cNvPr>
              <p:cNvSpPr>
                <a:spLocks noGrp="1" noRot="1" noChangeAspect="1" noMove="1" noResize="1" noEditPoints="1" noAdjustHandles="1" noChangeArrowheads="1" noChangeShapeType="1" noTextEdit="1"/>
              </p:cNvSpPr>
              <p:nvPr>
                <p:ph idx="1"/>
              </p:nvPr>
            </p:nvSpPr>
            <p:spPr>
              <a:blipFill>
                <a:blip r:embed="rId6"/>
                <a:stretch>
                  <a:fillRect l="-206" t="-716"/>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9"/>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0"/>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4E35FAA-AC0D-4201-8430-C4BF9BCA8F9B}"/>
                  </a:ext>
                </a:extLst>
              </p:cNvPr>
              <p:cNvSpPr txBox="1"/>
              <p:nvPr/>
            </p:nvSpPr>
            <p:spPr>
              <a:xfrm>
                <a:off x="6272850" y="4308433"/>
                <a:ext cx="1155637" cy="33393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1400" i="1" smtClean="0">
                              <a:latin typeface="Cambria Math" panose="02040503050406030204" pitchFamily="18" charset="0"/>
                            </a:rPr>
                          </m:ctrlPr>
                        </m:accPr>
                        <m:e>
                          <m:r>
                            <a:rPr lang="en-US" sz="1400" i="1">
                              <a:latin typeface="Cambria Math" panose="02040503050406030204" pitchFamily="18" charset="0"/>
                            </a:rPr>
                            <m:t>𝑉</m:t>
                          </m:r>
                        </m:e>
                      </m:acc>
                      <m:r>
                        <a:rPr lang="en-US" sz="1400" b="1" i="1" smtClean="0">
                          <a:latin typeface="Cambria Math" panose="02040503050406030204" pitchFamily="18" charset="0"/>
                        </a:rPr>
                        <m:t>=</m:t>
                      </m:r>
                      <m:r>
                        <a:rPr lang="en-US" sz="1400" b="1" i="1" dirty="0">
                          <a:latin typeface="Cambria Math" panose="02040503050406030204" pitchFamily="18" charset="0"/>
                        </a:rPr>
                        <m:t>−</m:t>
                      </m:r>
                      <m:r>
                        <m:rPr>
                          <m:sty m:val="p"/>
                        </m:rPr>
                        <a:rPr lang="en-US" sz="1400" dirty="0">
                          <a:latin typeface="Cambria Math" panose="02040503050406030204" pitchFamily="18" charset="0"/>
                        </a:rPr>
                        <m:t>∇log</m:t>
                      </m:r>
                      <m:r>
                        <a:rPr lang="en-US" sz="1400" i="1" dirty="0">
                          <a:latin typeface="Cambria Math" panose="02040503050406030204" pitchFamily="18" charset="0"/>
                        </a:rPr>
                        <m:t>𝜆</m:t>
                      </m:r>
                    </m:oMath>
                  </m:oMathPara>
                </a14:m>
                <a:endParaRPr lang="en-US" sz="1400" i="1" dirty="0"/>
              </a:p>
            </p:txBody>
          </p:sp>
        </mc:Choice>
        <mc:Fallback xmlns="">
          <p:sp>
            <p:nvSpPr>
              <p:cNvPr id="50" name="TextBox 49">
                <a:extLst>
                  <a:ext uri="{FF2B5EF4-FFF2-40B4-BE49-F238E27FC236}">
                    <a16:creationId xmlns:a16="http://schemas.microsoft.com/office/drawing/2014/main" id="{E4E35FAA-AC0D-4201-8430-C4BF9BCA8F9B}"/>
                  </a:ext>
                </a:extLst>
              </p:cNvPr>
              <p:cNvSpPr txBox="1">
                <a:spLocks noRot="1" noChangeAspect="1" noMove="1" noResize="1" noEditPoints="1" noAdjustHandles="1" noChangeArrowheads="1" noChangeShapeType="1" noTextEdit="1"/>
              </p:cNvSpPr>
              <p:nvPr/>
            </p:nvSpPr>
            <p:spPr>
              <a:xfrm>
                <a:off x="6272850" y="4308433"/>
                <a:ext cx="1155637" cy="333938"/>
              </a:xfrm>
              <a:prstGeom prst="rect">
                <a:avLst/>
              </a:prstGeom>
              <a:blipFill>
                <a:blip r:embed="rId14"/>
                <a:stretch>
                  <a:fillRect b="-9091"/>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95D61F66-145A-4861-A4D6-08ECBA7ECFE9}"/>
              </a:ext>
            </a:extLst>
          </p:cNvPr>
          <p:cNvSpPr txBox="1"/>
          <p:nvPr/>
        </p:nvSpPr>
        <p:spPr>
          <a:xfrm>
            <a:off x="544017" y="4321513"/>
            <a:ext cx="2276011" cy="307777"/>
          </a:xfrm>
          <a:prstGeom prst="rect">
            <a:avLst/>
          </a:prstGeom>
          <a:noFill/>
        </p:spPr>
        <p:txBody>
          <a:bodyPr wrap="square" rtlCol="0">
            <a:spAutoFit/>
          </a:bodyPr>
          <a:lstStyle/>
          <a:p>
            <a:r>
              <a:rPr lang="en-US" sz="1400" dirty="0"/>
              <a:t>Advected Parametrization</a:t>
            </a:r>
          </a:p>
        </p:txBody>
      </p:sp>
      <p:sp>
        <p:nvSpPr>
          <p:cNvPr id="38" name="Rectangle 37">
            <a:extLst>
              <a:ext uri="{FF2B5EF4-FFF2-40B4-BE49-F238E27FC236}">
                <a16:creationId xmlns:a16="http://schemas.microsoft.com/office/drawing/2014/main" id="{5A131F97-DC63-4464-943C-DB25386294AD}"/>
              </a:ext>
            </a:extLst>
          </p:cNvPr>
          <p:cNvSpPr/>
          <p:nvPr/>
        </p:nvSpPr>
        <p:spPr>
          <a:xfrm>
            <a:off x="6629400" y="90480"/>
            <a:ext cx="2423160" cy="66609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76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1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Pair of Shapes)</a:t>
            </a:r>
          </a:p>
        </p:txBody>
      </p:sp>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Rotational Alignment</a:t>
            </a:r>
          </a:p>
          <a:p>
            <a:pPr lvl="1"/>
            <a:r>
              <a:rPr lang="en-US" dirty="0"/>
              <a:t>Find the best rotation alignment by maximizing the signals’ correlation using fast signal processing [Baden </a:t>
            </a:r>
            <a:r>
              <a:rPr lang="en-US" i="1" dirty="0"/>
              <a:t>et al.</a:t>
            </a:r>
            <a:r>
              <a:rPr lang="en-US" dirty="0"/>
              <a:t>, 2018]</a:t>
            </a:r>
          </a:p>
          <a:p>
            <a:pPr lvl="1"/>
            <a:r>
              <a:rPr lang="en-US" dirty="0"/>
              <a:t>Heat Kernel Signatures [Sun </a:t>
            </a:r>
            <a:r>
              <a:rPr lang="en-US" i="1" dirty="0"/>
              <a:t>et al.</a:t>
            </a:r>
            <a:r>
              <a:rPr lang="en-US" dirty="0"/>
              <a:t>, 2009]</a:t>
            </a:r>
          </a:p>
        </p:txBody>
      </p:sp>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5"/>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6"/>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AB0B6E88-E8E8-4994-877D-56E5A8387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810" y="3109797"/>
            <a:ext cx="2814090" cy="1407045"/>
          </a:xfrm>
          <a:prstGeom prst="rect">
            <a:avLst/>
          </a:prstGeom>
        </p:spPr>
      </p:pic>
      <p:cxnSp>
        <p:nvCxnSpPr>
          <p:cNvPr id="39" name="Connector: Curved 38" descr="CMCF">
            <a:extLst>
              <a:ext uri="{FF2B5EF4-FFF2-40B4-BE49-F238E27FC236}">
                <a16:creationId xmlns:a16="http://schemas.microsoft.com/office/drawing/2014/main" id="{86380D53-072D-42B3-8ECB-7A05ACDD49CE}"/>
              </a:ext>
              <a:ext uri="{C183D7F6-B498-43B3-948B-1728B52AA6E4}">
                <adec:decorative xmlns:adec="http://schemas.microsoft.com/office/drawing/2017/decorative" val="0"/>
              </a:ext>
            </a:extLst>
          </p:cNvPr>
          <p:cNvCxnSpPr>
            <a:cxnSpLocks/>
            <a:stCxn id="38" idx="3"/>
            <a:endCxn id="41" idx="1"/>
          </p:cNvCxnSpPr>
          <p:nvPr/>
        </p:nvCxnSpPr>
        <p:spPr>
          <a:xfrm flipV="1">
            <a:off x="3970900" y="3170658"/>
            <a:ext cx="1955227" cy="642662"/>
          </a:xfrm>
          <a:prstGeom prst="curvedConnector3">
            <a:avLst>
              <a:gd name="adj1" fmla="val 50000"/>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F5124DFA-EF03-45B7-B99B-901D2A55520A}"/>
              </a:ext>
            </a:extLst>
          </p:cNvPr>
          <p:cNvSpPr txBox="1"/>
          <p:nvPr/>
        </p:nvSpPr>
        <p:spPr>
          <a:xfrm>
            <a:off x="4523719" y="3819525"/>
            <a:ext cx="2059962" cy="307777"/>
          </a:xfrm>
          <a:prstGeom prst="rect">
            <a:avLst/>
          </a:prstGeom>
          <a:noFill/>
        </p:spPr>
        <p:txBody>
          <a:bodyPr wrap="square" rtlCol="0">
            <a:spAutoFit/>
          </a:bodyPr>
          <a:lstStyle/>
          <a:p>
            <a:r>
              <a:rPr lang="en-US" sz="1400" b="1" dirty="0"/>
              <a:t>Rotational Alignment</a:t>
            </a:r>
          </a:p>
        </p:txBody>
      </p:sp>
      <p:pic>
        <p:nvPicPr>
          <p:cNvPr id="41" name="Picture 40">
            <a:extLst>
              <a:ext uri="{FF2B5EF4-FFF2-40B4-BE49-F238E27FC236}">
                <a16:creationId xmlns:a16="http://schemas.microsoft.com/office/drawing/2014/main" id="{3C14F457-F30D-4402-8AAA-15A9935C45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6127" y="2457084"/>
            <a:ext cx="2854294" cy="1427147"/>
          </a:xfrm>
          <a:prstGeom prst="rect">
            <a:avLst/>
          </a:prstGeom>
        </p:spPr>
      </p:pic>
      <p:sp>
        <p:nvSpPr>
          <p:cNvPr id="42" name="Rectangle 41">
            <a:extLst>
              <a:ext uri="{FF2B5EF4-FFF2-40B4-BE49-F238E27FC236}">
                <a16:creationId xmlns:a16="http://schemas.microsoft.com/office/drawing/2014/main" id="{C0BF5A54-E0BE-483A-AECC-BAAF600683F9}"/>
              </a:ext>
            </a:extLst>
          </p:cNvPr>
          <p:cNvSpPr/>
          <p:nvPr/>
        </p:nvSpPr>
        <p:spPr>
          <a:xfrm>
            <a:off x="7906819" y="90480"/>
            <a:ext cx="1100655" cy="141732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4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oor&#10;&#10;Description automatically generated">
            <a:extLst>
              <a:ext uri="{FF2B5EF4-FFF2-40B4-BE49-F238E27FC236}">
                <a16:creationId xmlns:a16="http://schemas.microsoft.com/office/drawing/2014/main" id="{B6A2E5F9-DF00-464F-84A2-8F1427458497}"/>
              </a:ext>
            </a:extLst>
          </p:cNvPr>
          <p:cNvPicPr>
            <a:picLocks noChangeAspect="1"/>
          </p:cNvPicPr>
          <p:nvPr/>
        </p:nvPicPr>
        <p:blipFill>
          <a:blip r:embed="rId7"/>
          <a:stretch>
            <a:fillRect/>
          </a:stretch>
        </p:blipFill>
        <p:spPr>
          <a:xfrm>
            <a:off x="116178" y="2788920"/>
            <a:ext cx="2889504" cy="1444752"/>
          </a:xfrm>
          <a:prstGeom prst="rect">
            <a:avLst/>
          </a:prstGeom>
        </p:spPr>
      </p:pic>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Pair of Shapes)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Rotational Alignment</a:t>
                </a:r>
              </a:p>
              <a:p>
                <a:pPr lvl="1"/>
                <a:r>
                  <a:rPr lang="en-US" dirty="0"/>
                  <a:t>Near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180</m:t>
                        </m:r>
                      </m:e>
                      <m:sup>
                        <m:r>
                          <a:rPr lang="en-US" i="1">
                            <a:latin typeface="Cambria Math" panose="02040503050406030204" pitchFamily="18" charset="0"/>
                          </a:rPr>
                          <m:t>∘</m:t>
                        </m:r>
                      </m:sup>
                    </m:sSup>
                  </m:oMath>
                </a14:m>
                <a:r>
                  <a:rPr lang="en-US" dirty="0"/>
                  <a:t> (intrinsically) symmetric shapes</a:t>
                </a:r>
              </a:p>
              <a:p>
                <a:pPr lvl="1"/>
                <a:r>
                  <a:rPr lang="en-US" dirty="0"/>
                  <a:t>Compute the </a:t>
                </a:r>
                <a14:m>
                  <m:oMath xmlns:m="http://schemas.openxmlformats.org/officeDocument/2006/math">
                    <m:r>
                      <a:rPr lang="en-US" i="1" dirty="0">
                        <a:latin typeface="Cambria Math" panose="02040503050406030204" pitchFamily="18" charset="0"/>
                      </a:rPr>
                      <m:t>𝐾</m:t>
                    </m:r>
                    <m:r>
                      <a:rPr lang="en-US" i="1" dirty="0">
                        <a:latin typeface="Cambria Math" panose="02040503050406030204" pitchFamily="18" charset="0"/>
                      </a:rPr>
                      <m:t> </m:t>
                    </m:r>
                  </m:oMath>
                </a14:m>
                <a:r>
                  <a:rPr lang="en-US" dirty="0"/>
                  <a:t>best rotation candidates</a:t>
                </a:r>
              </a:p>
              <a:p>
                <a:pPr lvl="1"/>
                <a:r>
                  <a:rPr lang="en-US" dirty="0"/>
                  <a:t>Refine each one with optical flow</a:t>
                </a:r>
              </a:p>
              <a:p>
                <a:pPr lvl="1"/>
                <a:r>
                  <a:rPr lang="en-US" dirty="0"/>
                  <a:t>Return the one that best aligns the signals</a:t>
                </a:r>
              </a:p>
            </p:txBody>
          </p:sp>
        </mc:Choice>
        <mc:Fallback xmlns="">
          <p:sp>
            <p:nvSpPr>
              <p:cNvPr id="3" name="Content Placeholder 2">
                <a:extLst>
                  <a:ext uri="{FF2B5EF4-FFF2-40B4-BE49-F238E27FC236}">
                    <a16:creationId xmlns:a16="http://schemas.microsoft.com/office/drawing/2014/main" id="{B5D5C20F-71EE-4BD8-9EB2-CF14BCD5DF5F}"/>
                  </a:ext>
                </a:extLst>
              </p:cNvPr>
              <p:cNvSpPr>
                <a:spLocks noGrp="1" noRot="1" noChangeAspect="1" noMove="1" noResize="1" noEditPoints="1" noAdjustHandles="1" noChangeArrowheads="1" noChangeShapeType="1" noTextEdit="1"/>
              </p:cNvSpPr>
              <p:nvPr>
                <p:ph idx="1"/>
              </p:nvPr>
            </p:nvSpPr>
            <p:spPr>
              <a:blipFill>
                <a:blip r:embed="rId8"/>
                <a:stretch>
                  <a:fillRect l="-206" t="-716"/>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11"/>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2"/>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C0BF5A54-E0BE-483A-AECC-BAAF600683F9}"/>
              </a:ext>
            </a:extLst>
          </p:cNvPr>
          <p:cNvSpPr/>
          <p:nvPr/>
        </p:nvSpPr>
        <p:spPr>
          <a:xfrm>
            <a:off x="7906819" y="90480"/>
            <a:ext cx="1100655" cy="141732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E47FD2F-1287-47AF-891B-3F7FEC16929C}"/>
              </a:ext>
            </a:extLst>
          </p:cNvPr>
          <p:cNvSpPr txBox="1"/>
          <p:nvPr/>
        </p:nvSpPr>
        <p:spPr>
          <a:xfrm>
            <a:off x="850130" y="4227691"/>
            <a:ext cx="1362492" cy="307777"/>
          </a:xfrm>
          <a:prstGeom prst="rect">
            <a:avLst/>
          </a:prstGeom>
          <a:noFill/>
        </p:spPr>
        <p:txBody>
          <a:bodyPr wrap="square" rtlCol="0">
            <a:spAutoFit/>
          </a:bodyPr>
          <a:lstStyle/>
          <a:p>
            <a:r>
              <a:rPr lang="en-US" sz="1400" dirty="0"/>
              <a:t>Human Shape</a:t>
            </a:r>
          </a:p>
        </p:txBody>
      </p:sp>
      <p:sp>
        <p:nvSpPr>
          <p:cNvPr id="37" name="TextBox 36">
            <a:extLst>
              <a:ext uri="{FF2B5EF4-FFF2-40B4-BE49-F238E27FC236}">
                <a16:creationId xmlns:a16="http://schemas.microsoft.com/office/drawing/2014/main" id="{AF78A0E8-C38C-4A3D-A839-1A2BE5FEAAB1}"/>
              </a:ext>
            </a:extLst>
          </p:cNvPr>
          <p:cNvSpPr txBox="1"/>
          <p:nvPr/>
        </p:nvSpPr>
        <p:spPr>
          <a:xfrm>
            <a:off x="4805085" y="4252930"/>
            <a:ext cx="2365180" cy="307777"/>
          </a:xfrm>
          <a:prstGeom prst="rect">
            <a:avLst/>
          </a:prstGeom>
          <a:noFill/>
        </p:spPr>
        <p:txBody>
          <a:bodyPr wrap="square" rtlCol="0">
            <a:spAutoFit/>
          </a:bodyPr>
          <a:lstStyle/>
          <a:p>
            <a:r>
              <a:rPr lang="en-US" sz="1400" dirty="0"/>
              <a:t>2 Rotation Candidates</a:t>
            </a:r>
          </a:p>
        </p:txBody>
      </p:sp>
      <p:sp>
        <p:nvSpPr>
          <p:cNvPr id="43" name="TextBox 42">
            <a:extLst>
              <a:ext uri="{FF2B5EF4-FFF2-40B4-BE49-F238E27FC236}">
                <a16:creationId xmlns:a16="http://schemas.microsoft.com/office/drawing/2014/main" id="{65FA8FF8-26E0-4E11-BC73-2B26193D49FC}"/>
              </a:ext>
            </a:extLst>
          </p:cNvPr>
          <p:cNvSpPr txBox="1"/>
          <p:nvPr/>
        </p:nvSpPr>
        <p:spPr>
          <a:xfrm>
            <a:off x="6738723" y="2514508"/>
            <a:ext cx="1356340" cy="307777"/>
          </a:xfrm>
          <a:prstGeom prst="rect">
            <a:avLst/>
          </a:prstGeom>
          <a:noFill/>
        </p:spPr>
        <p:txBody>
          <a:bodyPr wrap="square" rtlCol="0">
            <a:spAutoFit/>
          </a:bodyPr>
          <a:lstStyle/>
          <a:p>
            <a:r>
              <a:rPr lang="en-US" sz="1400" b="1" dirty="0">
                <a:solidFill>
                  <a:srgbClr val="0070C0"/>
                </a:solidFill>
              </a:rPr>
              <a:t>Best Rotation</a:t>
            </a:r>
          </a:p>
        </p:txBody>
      </p:sp>
      <p:sp>
        <p:nvSpPr>
          <p:cNvPr id="9" name="Rectangle 8">
            <a:extLst>
              <a:ext uri="{FF2B5EF4-FFF2-40B4-BE49-F238E27FC236}">
                <a16:creationId xmlns:a16="http://schemas.microsoft.com/office/drawing/2014/main" id="{08A489F6-4F48-4438-BF7A-AC693016723C}"/>
              </a:ext>
            </a:extLst>
          </p:cNvPr>
          <p:cNvSpPr/>
          <p:nvPr/>
        </p:nvSpPr>
        <p:spPr>
          <a:xfrm>
            <a:off x="5878286" y="2492300"/>
            <a:ext cx="2834653" cy="1786887"/>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michael1">
            <a:hlinkClick r:id="" action="ppaction://media"/>
            <a:extLst>
              <a:ext uri="{FF2B5EF4-FFF2-40B4-BE49-F238E27FC236}">
                <a16:creationId xmlns:a16="http://schemas.microsoft.com/office/drawing/2014/main" id="{4023A0E6-9E97-4DD9-B98B-85BB10EE2C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t="50582"/>
          <a:stretch/>
        </p:blipFill>
        <p:spPr>
          <a:xfrm>
            <a:off x="5924012" y="2836549"/>
            <a:ext cx="2743200" cy="1355603"/>
          </a:xfrm>
          <a:prstGeom prst="rect">
            <a:avLst/>
          </a:prstGeom>
        </p:spPr>
      </p:pic>
      <p:pic>
        <p:nvPicPr>
          <p:cNvPr id="8" name="michael0">
            <a:hlinkClick r:id="" action="ppaction://media"/>
            <a:extLst>
              <a:ext uri="{FF2B5EF4-FFF2-40B4-BE49-F238E27FC236}">
                <a16:creationId xmlns:a16="http://schemas.microsoft.com/office/drawing/2014/main" id="{838DE3D7-0C69-46E9-BB5C-87D90D6925B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7"/>
          <a:srcRect t="50583"/>
          <a:stretch/>
        </p:blipFill>
        <p:spPr>
          <a:xfrm>
            <a:off x="2847510" y="2838578"/>
            <a:ext cx="2743200" cy="1355603"/>
          </a:xfrm>
          <a:prstGeom prst="rect">
            <a:avLst/>
          </a:prstGeom>
        </p:spPr>
      </p:pic>
    </p:spTree>
    <p:extLst>
      <p:ext uri="{BB962C8B-B14F-4D97-AF65-F5344CB8AC3E}">
        <p14:creationId xmlns:p14="http://schemas.microsoft.com/office/powerpoint/2010/main" val="409027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2500" fill="hold"/>
                                        <p:tgtEl>
                                          <p:spTgt spid="7"/>
                                        </p:tgtEl>
                                      </p:cBhvr>
                                    </p:cmd>
                                  </p:childTnLst>
                                </p:cTn>
                              </p:par>
                              <p:par>
                                <p:cTn id="27" presetID="1" presetClass="mediacall" presetSubtype="0" fill="hold" nodeType="withEffect">
                                  <p:stCondLst>
                                    <p:cond delay="0"/>
                                  </p:stCondLst>
                                  <p:childTnLst>
                                    <p:cmd type="call" cmd="playFrom(0.0)">
                                      <p:cBhvr>
                                        <p:cTn id="28" dur="2500" fill="hold"/>
                                        <p:tgtEl>
                                          <p:spTgt spid="8"/>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video>
              <p:cMediaNode vol="80000">
                <p:cTn id="43" fill="hold" display="0">
                  <p:stCondLst>
                    <p:cond delay="indefinite"/>
                  </p:stCondLst>
                </p:cTn>
                <p:tgtEl>
                  <p:spTgt spid="8"/>
                </p:tgtEl>
              </p:cMediaNode>
            </p:video>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8"/>
                                        </p:tgtEl>
                                      </p:cBhvr>
                                    </p:cmd>
                                  </p:childTnLst>
                                </p:cTn>
                              </p:par>
                            </p:childTnLst>
                          </p:cTn>
                        </p:par>
                      </p:childTnLst>
                    </p:cTn>
                  </p:par>
                </p:childTnLst>
              </p:cTn>
              <p:nextCondLst>
                <p:cond evt="onClick" delay="0">
                  <p:tgtEl>
                    <p:spTgt spid="8"/>
                  </p:tgtEl>
                </p:cond>
              </p:nextCondLst>
            </p:seq>
          </p:childTnLst>
        </p:cTn>
      </p:par>
    </p:tnLst>
    <p:bldLst>
      <p:bldP spid="36" grpId="0"/>
      <p:bldP spid="37" grpId="0"/>
      <p:bldP spid="4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Pair of Shapes)</a:t>
            </a:r>
          </a:p>
        </p:txBody>
      </p:sp>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Optical Flow</a:t>
            </a:r>
          </a:p>
          <a:p>
            <a:pPr lvl="1"/>
            <a:r>
              <a:rPr lang="en-US" dirty="0"/>
              <a:t>Solve for a vector field that best registers the signals [Prada </a:t>
            </a:r>
            <a:r>
              <a:rPr lang="en-US" i="1" dirty="0"/>
              <a:t>et al.</a:t>
            </a:r>
            <a:r>
              <a:rPr lang="en-US" dirty="0"/>
              <a:t>, 2016]</a:t>
            </a:r>
          </a:p>
          <a:p>
            <a:pPr lvl="1"/>
            <a:r>
              <a:rPr lang="en-US" dirty="0"/>
              <a:t>Coarse-to-fine approach</a:t>
            </a:r>
          </a:p>
        </p:txBody>
      </p:sp>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9"/>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0"/>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1C438C9C-6B02-4BD9-97ED-4D305281C1F1}"/>
              </a:ext>
            </a:extLst>
          </p:cNvPr>
          <p:cNvSpPr/>
          <p:nvPr/>
        </p:nvSpPr>
        <p:spPr>
          <a:xfrm>
            <a:off x="6630769" y="911224"/>
            <a:ext cx="2363918" cy="597143"/>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0CC8E5E-BA51-4484-9369-8D67B45F74A1}"/>
              </a:ext>
            </a:extLst>
          </p:cNvPr>
          <p:cNvSpPr txBox="1"/>
          <p:nvPr/>
        </p:nvSpPr>
        <p:spPr>
          <a:xfrm>
            <a:off x="457200" y="3275111"/>
            <a:ext cx="794519" cy="307777"/>
          </a:xfrm>
          <a:prstGeom prst="rect">
            <a:avLst/>
          </a:prstGeom>
          <a:noFill/>
        </p:spPr>
        <p:txBody>
          <a:bodyPr wrap="square" rtlCol="0">
            <a:spAutoFit/>
          </a:bodyPr>
          <a:lstStyle/>
          <a:p>
            <a:r>
              <a:rPr lang="en-US" sz="1400" dirty="0"/>
              <a:t>Level 0</a:t>
            </a:r>
          </a:p>
        </p:txBody>
      </p:sp>
      <p:sp>
        <p:nvSpPr>
          <p:cNvPr id="44" name="TextBox 43">
            <a:extLst>
              <a:ext uri="{FF2B5EF4-FFF2-40B4-BE49-F238E27FC236}">
                <a16:creationId xmlns:a16="http://schemas.microsoft.com/office/drawing/2014/main" id="{0ABE3E4C-9D7D-435F-8579-E78165EBDA26}"/>
              </a:ext>
            </a:extLst>
          </p:cNvPr>
          <p:cNvSpPr txBox="1"/>
          <p:nvPr/>
        </p:nvSpPr>
        <p:spPr>
          <a:xfrm>
            <a:off x="1990158" y="2194560"/>
            <a:ext cx="2276011" cy="307777"/>
          </a:xfrm>
          <a:prstGeom prst="rect">
            <a:avLst/>
          </a:prstGeom>
          <a:noFill/>
        </p:spPr>
        <p:txBody>
          <a:bodyPr wrap="square" rtlCol="0">
            <a:spAutoFit/>
          </a:bodyPr>
          <a:lstStyle/>
          <a:p>
            <a:pPr algn="ctr"/>
            <a:r>
              <a:rPr lang="en-US" sz="1400" dirty="0"/>
              <a:t>Vector Field</a:t>
            </a:r>
          </a:p>
        </p:txBody>
      </p:sp>
      <p:sp>
        <p:nvSpPr>
          <p:cNvPr id="45" name="TextBox 44">
            <a:extLst>
              <a:ext uri="{FF2B5EF4-FFF2-40B4-BE49-F238E27FC236}">
                <a16:creationId xmlns:a16="http://schemas.microsoft.com/office/drawing/2014/main" id="{793B1DD0-915C-48E1-88DC-A5772D21B3DB}"/>
              </a:ext>
            </a:extLst>
          </p:cNvPr>
          <p:cNvSpPr txBox="1"/>
          <p:nvPr/>
        </p:nvSpPr>
        <p:spPr>
          <a:xfrm>
            <a:off x="5767988" y="2194560"/>
            <a:ext cx="2400797" cy="307777"/>
          </a:xfrm>
          <a:prstGeom prst="rect">
            <a:avLst/>
          </a:prstGeom>
          <a:noFill/>
        </p:spPr>
        <p:txBody>
          <a:bodyPr wrap="square" rtlCol="0">
            <a:spAutoFit/>
          </a:bodyPr>
          <a:lstStyle/>
          <a:p>
            <a:r>
              <a:rPr lang="en-US" sz="1400" dirty="0"/>
              <a:t>Advected Parameterization</a:t>
            </a:r>
          </a:p>
        </p:txBody>
      </p:sp>
      <p:pic>
        <p:nvPicPr>
          <p:cNvPr id="10" name="flow0v">
            <a:hlinkClick r:id="" action="ppaction://media"/>
            <a:extLst>
              <a:ext uri="{FF2B5EF4-FFF2-40B4-BE49-F238E27FC236}">
                <a16:creationId xmlns:a16="http://schemas.microsoft.com/office/drawing/2014/main" id="{2248C5E5-C8D3-46F7-A815-59C8DF3A05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50520"/>
          <a:stretch/>
        </p:blipFill>
        <p:spPr>
          <a:xfrm>
            <a:off x="1280160" y="2514600"/>
            <a:ext cx="3696009" cy="1828800"/>
          </a:xfrm>
          <a:prstGeom prst="rect">
            <a:avLst/>
          </a:prstGeom>
        </p:spPr>
      </p:pic>
      <p:pic>
        <p:nvPicPr>
          <p:cNvPr id="11" name="flow0">
            <a:hlinkClick r:id="" action="ppaction://media"/>
            <a:extLst>
              <a:ext uri="{FF2B5EF4-FFF2-40B4-BE49-F238E27FC236}">
                <a16:creationId xmlns:a16="http://schemas.microsoft.com/office/drawing/2014/main" id="{76FC0946-A71F-4F4A-A107-C08D0588448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t="50512"/>
          <a:stretch/>
        </p:blipFill>
        <p:spPr>
          <a:xfrm>
            <a:off x="5120640" y="2514600"/>
            <a:ext cx="3695494" cy="1828800"/>
          </a:xfrm>
          <a:prstGeom prst="rect">
            <a:avLst/>
          </a:prstGeom>
        </p:spPr>
      </p:pic>
    </p:spTree>
    <p:extLst>
      <p:ext uri="{BB962C8B-B14F-4D97-AF65-F5344CB8AC3E}">
        <p14:creationId xmlns:p14="http://schemas.microsoft.com/office/powerpoint/2010/main" val="355775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00" fill="hold"/>
                                        <p:tgtEl>
                                          <p:spTgt spid="10"/>
                                        </p:tgtEl>
                                      </p:cBhvr>
                                    </p:cmd>
                                  </p:childTnLst>
                                </p:cTn>
                              </p:par>
                              <p:par>
                                <p:cTn id="27" presetID="1" presetClass="mediacall" presetSubtype="0" fill="hold" nodeType="withEffect">
                                  <p:stCondLst>
                                    <p:cond delay="0"/>
                                  </p:stCondLst>
                                  <p:childTnLst>
                                    <p:cmd type="call" cmd="playFrom(0.0)">
                                      <p:cBhvr>
                                        <p:cTn id="28" dur="1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0"/>
                </p:tgtEl>
              </p:cMediaNode>
            </p:vide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0"/>
                                        </p:tgtEl>
                                      </p:cBhvr>
                                    </p:cmd>
                                  </p:childTnLst>
                                </p:cTn>
                              </p:par>
                            </p:childTnLst>
                          </p:cTn>
                        </p:par>
                      </p:childTnLst>
                    </p:cTn>
                  </p:par>
                </p:childTnLst>
              </p:cTn>
              <p:nextCondLst>
                <p:cond evt="onClick" delay="0">
                  <p:tgtEl>
                    <p:spTgt spid="10"/>
                  </p:tgtEl>
                </p:cond>
              </p:nextCondLst>
            </p:seq>
            <p:video>
              <p:cMediaNode vol="80000">
                <p:cTn id="35" fill="hold" display="0">
                  <p:stCondLst>
                    <p:cond delay="indefinite"/>
                  </p:stCondLst>
                </p:cTn>
                <p:tgtEl>
                  <p:spTgt spid="11"/>
                </p:tgtEl>
              </p:cMediaNode>
            </p:video>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uiExpand="1" build="p"/>
      <p:bldP spid="36"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Pair of Shapes)</a:t>
            </a:r>
          </a:p>
        </p:txBody>
      </p:sp>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Optical Flow</a:t>
            </a:r>
          </a:p>
          <a:p>
            <a:pPr lvl="1"/>
            <a:r>
              <a:rPr lang="en-US" dirty="0"/>
              <a:t>Solve for a vector field that best matches the signals [Prada </a:t>
            </a:r>
            <a:r>
              <a:rPr lang="en-US" i="1" dirty="0"/>
              <a:t>et al.</a:t>
            </a:r>
            <a:r>
              <a:rPr lang="en-US" dirty="0"/>
              <a:t>, 2016]</a:t>
            </a:r>
          </a:p>
          <a:p>
            <a:pPr lvl="1"/>
            <a:r>
              <a:rPr lang="en-US" dirty="0"/>
              <a:t>Coarse-to-fine approach</a:t>
            </a:r>
          </a:p>
        </p:txBody>
      </p:sp>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9"/>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0"/>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80CC8E5E-BA51-4484-9369-8D67B45F74A1}"/>
              </a:ext>
            </a:extLst>
          </p:cNvPr>
          <p:cNvSpPr txBox="1"/>
          <p:nvPr/>
        </p:nvSpPr>
        <p:spPr>
          <a:xfrm>
            <a:off x="457200" y="3273552"/>
            <a:ext cx="794519" cy="307777"/>
          </a:xfrm>
          <a:prstGeom prst="rect">
            <a:avLst/>
          </a:prstGeom>
          <a:noFill/>
        </p:spPr>
        <p:txBody>
          <a:bodyPr wrap="square" rtlCol="0">
            <a:spAutoFit/>
          </a:bodyPr>
          <a:lstStyle/>
          <a:p>
            <a:r>
              <a:rPr lang="en-US" sz="1400" dirty="0"/>
              <a:t>Level 1</a:t>
            </a:r>
          </a:p>
        </p:txBody>
      </p:sp>
      <p:sp>
        <p:nvSpPr>
          <p:cNvPr id="44" name="TextBox 43">
            <a:extLst>
              <a:ext uri="{FF2B5EF4-FFF2-40B4-BE49-F238E27FC236}">
                <a16:creationId xmlns:a16="http://schemas.microsoft.com/office/drawing/2014/main" id="{0ABE3E4C-9D7D-435F-8579-E78165EBDA26}"/>
              </a:ext>
            </a:extLst>
          </p:cNvPr>
          <p:cNvSpPr txBox="1"/>
          <p:nvPr/>
        </p:nvSpPr>
        <p:spPr>
          <a:xfrm>
            <a:off x="1993392" y="2194560"/>
            <a:ext cx="2276011" cy="307777"/>
          </a:xfrm>
          <a:prstGeom prst="rect">
            <a:avLst/>
          </a:prstGeom>
          <a:noFill/>
        </p:spPr>
        <p:txBody>
          <a:bodyPr wrap="square" rtlCol="0">
            <a:spAutoFit/>
          </a:bodyPr>
          <a:lstStyle/>
          <a:p>
            <a:pPr algn="ctr"/>
            <a:r>
              <a:rPr lang="en-US" sz="1400" dirty="0"/>
              <a:t>Vector Field</a:t>
            </a:r>
          </a:p>
        </p:txBody>
      </p:sp>
      <p:sp>
        <p:nvSpPr>
          <p:cNvPr id="45" name="TextBox 44">
            <a:extLst>
              <a:ext uri="{FF2B5EF4-FFF2-40B4-BE49-F238E27FC236}">
                <a16:creationId xmlns:a16="http://schemas.microsoft.com/office/drawing/2014/main" id="{793B1DD0-915C-48E1-88DC-A5772D21B3DB}"/>
              </a:ext>
            </a:extLst>
          </p:cNvPr>
          <p:cNvSpPr txBox="1"/>
          <p:nvPr/>
        </p:nvSpPr>
        <p:spPr>
          <a:xfrm>
            <a:off x="5769864" y="2194560"/>
            <a:ext cx="2400797" cy="307777"/>
          </a:xfrm>
          <a:prstGeom prst="rect">
            <a:avLst/>
          </a:prstGeom>
          <a:noFill/>
        </p:spPr>
        <p:txBody>
          <a:bodyPr wrap="square" rtlCol="0">
            <a:spAutoFit/>
          </a:bodyPr>
          <a:lstStyle/>
          <a:p>
            <a:r>
              <a:rPr lang="en-US" sz="1400" dirty="0"/>
              <a:t>Advected Parameterization</a:t>
            </a:r>
          </a:p>
        </p:txBody>
      </p:sp>
      <p:sp>
        <p:nvSpPr>
          <p:cNvPr id="40" name="Rectangle 39">
            <a:extLst>
              <a:ext uri="{FF2B5EF4-FFF2-40B4-BE49-F238E27FC236}">
                <a16:creationId xmlns:a16="http://schemas.microsoft.com/office/drawing/2014/main" id="{488B31E3-7939-4BED-BFE7-B92E737395E2}"/>
              </a:ext>
            </a:extLst>
          </p:cNvPr>
          <p:cNvSpPr/>
          <p:nvPr/>
        </p:nvSpPr>
        <p:spPr>
          <a:xfrm>
            <a:off x="6630769" y="911224"/>
            <a:ext cx="2363918" cy="597143"/>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flow1v">
            <a:hlinkClick r:id="" action="ppaction://media"/>
            <a:extLst>
              <a:ext uri="{FF2B5EF4-FFF2-40B4-BE49-F238E27FC236}">
                <a16:creationId xmlns:a16="http://schemas.microsoft.com/office/drawing/2014/main" id="{AC0C8F13-CCE0-4116-8B0E-12BA9AD691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50520"/>
          <a:stretch/>
        </p:blipFill>
        <p:spPr>
          <a:xfrm>
            <a:off x="1280160" y="2514600"/>
            <a:ext cx="3696009" cy="1828800"/>
          </a:xfrm>
          <a:prstGeom prst="rect">
            <a:avLst/>
          </a:prstGeom>
        </p:spPr>
      </p:pic>
      <p:pic>
        <p:nvPicPr>
          <p:cNvPr id="6" name="flow1">
            <a:hlinkClick r:id="" action="ppaction://media"/>
            <a:extLst>
              <a:ext uri="{FF2B5EF4-FFF2-40B4-BE49-F238E27FC236}">
                <a16:creationId xmlns:a16="http://schemas.microsoft.com/office/drawing/2014/main" id="{A3F22E32-39A5-41EE-BB25-F96B2D4E7F5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t="50667"/>
          <a:stretch/>
        </p:blipFill>
        <p:spPr>
          <a:xfrm>
            <a:off x="5120640" y="2514600"/>
            <a:ext cx="3706966" cy="1828800"/>
          </a:xfrm>
          <a:prstGeom prst="rect">
            <a:avLst/>
          </a:prstGeom>
        </p:spPr>
      </p:pic>
    </p:spTree>
    <p:extLst>
      <p:ext uri="{BB962C8B-B14F-4D97-AF65-F5344CB8AC3E}">
        <p14:creationId xmlns:p14="http://schemas.microsoft.com/office/powerpoint/2010/main" val="3856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 fill="hold"/>
                                        <p:tgtEl>
                                          <p:spTgt spid="5"/>
                                        </p:tgtEl>
                                      </p:cBhvr>
                                    </p:cmd>
                                  </p:childTnLst>
                                </p:cTn>
                              </p:par>
                              <p:par>
                                <p:cTn id="7" presetID="1" presetClass="mediacall" presetSubtype="0" fill="hold" nodeType="withEffect">
                                  <p:stCondLst>
                                    <p:cond delay="0"/>
                                  </p:stCondLst>
                                  <p:childTnLst>
                                    <p:cmd type="call" cmd="playFrom(0.0)">
                                      <p:cBhvr>
                                        <p:cTn id="8" dur="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Pair of Shapes)</a:t>
            </a:r>
          </a:p>
        </p:txBody>
      </p:sp>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Optical Flow</a:t>
            </a:r>
          </a:p>
          <a:p>
            <a:pPr lvl="1"/>
            <a:r>
              <a:rPr lang="en-US" dirty="0"/>
              <a:t>Solve for a vector field that best matches the signals [Prada </a:t>
            </a:r>
            <a:r>
              <a:rPr lang="en-US" i="1" dirty="0"/>
              <a:t>et al.</a:t>
            </a:r>
            <a:r>
              <a:rPr lang="en-US" dirty="0"/>
              <a:t>, 2016]</a:t>
            </a:r>
          </a:p>
          <a:p>
            <a:pPr lvl="1"/>
            <a:r>
              <a:rPr lang="en-US" dirty="0"/>
              <a:t>Coarse-to-fine approach</a:t>
            </a:r>
          </a:p>
        </p:txBody>
      </p:sp>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9"/>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0"/>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80CC8E5E-BA51-4484-9369-8D67B45F74A1}"/>
              </a:ext>
            </a:extLst>
          </p:cNvPr>
          <p:cNvSpPr txBox="1"/>
          <p:nvPr/>
        </p:nvSpPr>
        <p:spPr>
          <a:xfrm>
            <a:off x="457200" y="3273552"/>
            <a:ext cx="794519" cy="307777"/>
          </a:xfrm>
          <a:prstGeom prst="rect">
            <a:avLst/>
          </a:prstGeom>
          <a:noFill/>
        </p:spPr>
        <p:txBody>
          <a:bodyPr wrap="square" rtlCol="0">
            <a:spAutoFit/>
          </a:bodyPr>
          <a:lstStyle/>
          <a:p>
            <a:r>
              <a:rPr lang="en-US" sz="1400" dirty="0"/>
              <a:t>Level 2</a:t>
            </a:r>
          </a:p>
        </p:txBody>
      </p:sp>
      <p:sp>
        <p:nvSpPr>
          <p:cNvPr id="44" name="TextBox 43">
            <a:extLst>
              <a:ext uri="{FF2B5EF4-FFF2-40B4-BE49-F238E27FC236}">
                <a16:creationId xmlns:a16="http://schemas.microsoft.com/office/drawing/2014/main" id="{0ABE3E4C-9D7D-435F-8579-E78165EBDA26}"/>
              </a:ext>
            </a:extLst>
          </p:cNvPr>
          <p:cNvSpPr txBox="1"/>
          <p:nvPr/>
        </p:nvSpPr>
        <p:spPr>
          <a:xfrm>
            <a:off x="1993392" y="2194560"/>
            <a:ext cx="2276011" cy="307777"/>
          </a:xfrm>
          <a:prstGeom prst="rect">
            <a:avLst/>
          </a:prstGeom>
          <a:noFill/>
        </p:spPr>
        <p:txBody>
          <a:bodyPr wrap="square" rtlCol="0">
            <a:spAutoFit/>
          </a:bodyPr>
          <a:lstStyle/>
          <a:p>
            <a:pPr algn="ctr"/>
            <a:r>
              <a:rPr lang="en-US" sz="1400" dirty="0"/>
              <a:t>Vector Field</a:t>
            </a:r>
          </a:p>
        </p:txBody>
      </p:sp>
      <p:sp>
        <p:nvSpPr>
          <p:cNvPr id="45" name="TextBox 44">
            <a:extLst>
              <a:ext uri="{FF2B5EF4-FFF2-40B4-BE49-F238E27FC236}">
                <a16:creationId xmlns:a16="http://schemas.microsoft.com/office/drawing/2014/main" id="{793B1DD0-915C-48E1-88DC-A5772D21B3DB}"/>
              </a:ext>
            </a:extLst>
          </p:cNvPr>
          <p:cNvSpPr txBox="1"/>
          <p:nvPr/>
        </p:nvSpPr>
        <p:spPr>
          <a:xfrm>
            <a:off x="5769864" y="2194560"/>
            <a:ext cx="2400797" cy="307777"/>
          </a:xfrm>
          <a:prstGeom prst="rect">
            <a:avLst/>
          </a:prstGeom>
          <a:noFill/>
        </p:spPr>
        <p:txBody>
          <a:bodyPr wrap="square" rtlCol="0">
            <a:spAutoFit/>
          </a:bodyPr>
          <a:lstStyle/>
          <a:p>
            <a:r>
              <a:rPr lang="en-US" sz="1400" dirty="0"/>
              <a:t>Advected Parameterization</a:t>
            </a:r>
          </a:p>
        </p:txBody>
      </p:sp>
      <p:sp>
        <p:nvSpPr>
          <p:cNvPr id="40" name="Rectangle 39">
            <a:extLst>
              <a:ext uri="{FF2B5EF4-FFF2-40B4-BE49-F238E27FC236}">
                <a16:creationId xmlns:a16="http://schemas.microsoft.com/office/drawing/2014/main" id="{488B31E3-7939-4BED-BFE7-B92E737395E2}"/>
              </a:ext>
            </a:extLst>
          </p:cNvPr>
          <p:cNvSpPr/>
          <p:nvPr/>
        </p:nvSpPr>
        <p:spPr>
          <a:xfrm>
            <a:off x="6630769" y="911224"/>
            <a:ext cx="2363918" cy="597143"/>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flow2v">
            <a:hlinkClick r:id="" action="ppaction://media"/>
            <a:extLst>
              <a:ext uri="{FF2B5EF4-FFF2-40B4-BE49-F238E27FC236}">
                <a16:creationId xmlns:a16="http://schemas.microsoft.com/office/drawing/2014/main" id="{FEF911ED-C7DF-4587-8988-754EDA06362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50518" b="2"/>
          <a:stretch/>
        </p:blipFill>
        <p:spPr>
          <a:xfrm>
            <a:off x="1280160" y="2514600"/>
            <a:ext cx="3696009" cy="1828800"/>
          </a:xfrm>
          <a:prstGeom prst="rect">
            <a:avLst/>
          </a:prstGeom>
        </p:spPr>
      </p:pic>
      <p:pic>
        <p:nvPicPr>
          <p:cNvPr id="6" name="flow2">
            <a:hlinkClick r:id="" action="ppaction://media"/>
            <a:extLst>
              <a:ext uri="{FF2B5EF4-FFF2-40B4-BE49-F238E27FC236}">
                <a16:creationId xmlns:a16="http://schemas.microsoft.com/office/drawing/2014/main" id="{6DA61095-2DEC-4410-881B-F39D2747450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t="50662"/>
          <a:stretch/>
        </p:blipFill>
        <p:spPr>
          <a:xfrm>
            <a:off x="5120640" y="2514600"/>
            <a:ext cx="3706695" cy="1828800"/>
          </a:xfrm>
          <a:prstGeom prst="rect">
            <a:avLst/>
          </a:prstGeom>
        </p:spPr>
      </p:pic>
    </p:spTree>
    <p:extLst>
      <p:ext uri="{BB962C8B-B14F-4D97-AF65-F5344CB8AC3E}">
        <p14:creationId xmlns:p14="http://schemas.microsoft.com/office/powerpoint/2010/main" val="335464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 fill="hold"/>
                                        <p:tgtEl>
                                          <p:spTgt spid="5"/>
                                        </p:tgtEl>
                                      </p:cBhvr>
                                    </p:cmd>
                                  </p:childTnLst>
                                </p:cTn>
                              </p:par>
                              <p:par>
                                <p:cTn id="7" presetID="1" presetClass="mediacall" presetSubtype="0" fill="hold" nodeType="withEffect">
                                  <p:stCondLst>
                                    <p:cond delay="0"/>
                                  </p:stCondLst>
                                  <p:childTnLst>
                                    <p:cmd type="call" cmd="playFrom(0.0)">
                                      <p:cBhvr>
                                        <p:cTn id="8" dur="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Pair of Shapes)</a:t>
            </a:r>
          </a:p>
        </p:txBody>
      </p:sp>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Optical Flow</a:t>
            </a:r>
          </a:p>
          <a:p>
            <a:pPr lvl="1"/>
            <a:r>
              <a:rPr lang="en-US" dirty="0"/>
              <a:t>Solve for a vector field that best matches the signals [Prada </a:t>
            </a:r>
            <a:r>
              <a:rPr lang="en-US" i="1" dirty="0"/>
              <a:t>et al.</a:t>
            </a:r>
            <a:r>
              <a:rPr lang="en-US" dirty="0"/>
              <a:t>, 2016]</a:t>
            </a:r>
          </a:p>
          <a:p>
            <a:pPr lvl="1"/>
            <a:r>
              <a:rPr lang="en-US" dirty="0"/>
              <a:t>Coarse-to-fine approach</a:t>
            </a:r>
          </a:p>
        </p:txBody>
      </p:sp>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9"/>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0"/>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80CC8E5E-BA51-4484-9369-8D67B45F74A1}"/>
              </a:ext>
            </a:extLst>
          </p:cNvPr>
          <p:cNvSpPr txBox="1"/>
          <p:nvPr/>
        </p:nvSpPr>
        <p:spPr>
          <a:xfrm>
            <a:off x="457200" y="3273552"/>
            <a:ext cx="794519" cy="307777"/>
          </a:xfrm>
          <a:prstGeom prst="rect">
            <a:avLst/>
          </a:prstGeom>
          <a:noFill/>
        </p:spPr>
        <p:txBody>
          <a:bodyPr wrap="square" rtlCol="0">
            <a:spAutoFit/>
          </a:bodyPr>
          <a:lstStyle/>
          <a:p>
            <a:r>
              <a:rPr lang="en-US" sz="1400" dirty="0"/>
              <a:t>Level 3</a:t>
            </a:r>
          </a:p>
        </p:txBody>
      </p:sp>
      <p:sp>
        <p:nvSpPr>
          <p:cNvPr id="44" name="TextBox 43">
            <a:extLst>
              <a:ext uri="{FF2B5EF4-FFF2-40B4-BE49-F238E27FC236}">
                <a16:creationId xmlns:a16="http://schemas.microsoft.com/office/drawing/2014/main" id="{0ABE3E4C-9D7D-435F-8579-E78165EBDA26}"/>
              </a:ext>
            </a:extLst>
          </p:cNvPr>
          <p:cNvSpPr txBox="1"/>
          <p:nvPr/>
        </p:nvSpPr>
        <p:spPr>
          <a:xfrm>
            <a:off x="1993392" y="2194560"/>
            <a:ext cx="2276011" cy="307777"/>
          </a:xfrm>
          <a:prstGeom prst="rect">
            <a:avLst/>
          </a:prstGeom>
          <a:noFill/>
        </p:spPr>
        <p:txBody>
          <a:bodyPr wrap="square" rtlCol="0">
            <a:spAutoFit/>
          </a:bodyPr>
          <a:lstStyle/>
          <a:p>
            <a:pPr algn="ctr"/>
            <a:r>
              <a:rPr lang="en-US" sz="1400" dirty="0"/>
              <a:t>Vector Field</a:t>
            </a:r>
          </a:p>
        </p:txBody>
      </p:sp>
      <p:sp>
        <p:nvSpPr>
          <p:cNvPr id="45" name="TextBox 44">
            <a:extLst>
              <a:ext uri="{FF2B5EF4-FFF2-40B4-BE49-F238E27FC236}">
                <a16:creationId xmlns:a16="http://schemas.microsoft.com/office/drawing/2014/main" id="{793B1DD0-915C-48E1-88DC-A5772D21B3DB}"/>
              </a:ext>
            </a:extLst>
          </p:cNvPr>
          <p:cNvSpPr txBox="1"/>
          <p:nvPr/>
        </p:nvSpPr>
        <p:spPr>
          <a:xfrm>
            <a:off x="5769864" y="2194560"/>
            <a:ext cx="2400797" cy="307777"/>
          </a:xfrm>
          <a:prstGeom prst="rect">
            <a:avLst/>
          </a:prstGeom>
          <a:noFill/>
        </p:spPr>
        <p:txBody>
          <a:bodyPr wrap="square" rtlCol="0">
            <a:spAutoFit/>
          </a:bodyPr>
          <a:lstStyle/>
          <a:p>
            <a:r>
              <a:rPr lang="en-US" sz="1400" dirty="0"/>
              <a:t>Advected Parameterization</a:t>
            </a:r>
          </a:p>
        </p:txBody>
      </p:sp>
      <p:sp>
        <p:nvSpPr>
          <p:cNvPr id="40" name="Rectangle 39">
            <a:extLst>
              <a:ext uri="{FF2B5EF4-FFF2-40B4-BE49-F238E27FC236}">
                <a16:creationId xmlns:a16="http://schemas.microsoft.com/office/drawing/2014/main" id="{488B31E3-7939-4BED-BFE7-B92E737395E2}"/>
              </a:ext>
            </a:extLst>
          </p:cNvPr>
          <p:cNvSpPr/>
          <p:nvPr/>
        </p:nvSpPr>
        <p:spPr>
          <a:xfrm>
            <a:off x="6630769" y="911224"/>
            <a:ext cx="2363918" cy="597143"/>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flow3v">
            <a:hlinkClick r:id="" action="ppaction://media"/>
            <a:extLst>
              <a:ext uri="{FF2B5EF4-FFF2-40B4-BE49-F238E27FC236}">
                <a16:creationId xmlns:a16="http://schemas.microsoft.com/office/drawing/2014/main" id="{5B9BDD07-8A0A-4511-82FF-F9FA9930F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50521"/>
          <a:stretch/>
        </p:blipFill>
        <p:spPr>
          <a:xfrm>
            <a:off x="1280160" y="2514600"/>
            <a:ext cx="3696011" cy="1828800"/>
          </a:xfrm>
          <a:prstGeom prst="rect">
            <a:avLst/>
          </a:prstGeom>
        </p:spPr>
      </p:pic>
      <p:pic>
        <p:nvPicPr>
          <p:cNvPr id="6" name="flow3">
            <a:hlinkClick r:id="" action="ppaction://media"/>
            <a:extLst>
              <a:ext uri="{FF2B5EF4-FFF2-40B4-BE49-F238E27FC236}">
                <a16:creationId xmlns:a16="http://schemas.microsoft.com/office/drawing/2014/main" id="{CF43ED73-6435-4786-BF1A-A896FC7A42F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t="50665"/>
          <a:stretch/>
        </p:blipFill>
        <p:spPr>
          <a:xfrm>
            <a:off x="5120640" y="2514600"/>
            <a:ext cx="3706898" cy="1828800"/>
          </a:xfrm>
          <a:prstGeom prst="rect">
            <a:avLst/>
          </a:prstGeom>
        </p:spPr>
      </p:pic>
    </p:spTree>
    <p:extLst>
      <p:ext uri="{BB962C8B-B14F-4D97-AF65-F5344CB8AC3E}">
        <p14:creationId xmlns:p14="http://schemas.microsoft.com/office/powerpoint/2010/main" val="22107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 fill="hold"/>
                                        <p:tgtEl>
                                          <p:spTgt spid="5"/>
                                        </p:tgtEl>
                                      </p:cBhvr>
                                    </p:cmd>
                                  </p:childTnLst>
                                </p:cTn>
                              </p:par>
                              <p:par>
                                <p:cTn id="7" presetID="1" presetClass="mediacall" presetSubtype="0" fill="hold" nodeType="withEffect">
                                  <p:stCondLst>
                                    <p:cond delay="0"/>
                                  </p:stCondLst>
                                  <p:childTnLst>
                                    <p:cmd type="call" cmd="playFrom(0.0)">
                                      <p:cBhvr>
                                        <p:cTn id="8" dur="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Dense Correspondence</a:t>
                </a:r>
              </a:p>
              <a:p>
                <a:pPr lvl="1"/>
                <a:r>
                  <a:rPr lang="en-US" dirty="0"/>
                  <a:t>Composition of the</a:t>
                </a:r>
              </a:p>
              <a:p>
                <a:pPr lvl="1"/>
                <a:r>
                  <a:rPr lang="en-US" dirty="0"/>
                  <a:t>Component maps are symmetric </a:t>
                </a:r>
                <a14:m>
                  <m:oMath xmlns:m="http://schemas.openxmlformats.org/officeDocument/2006/math">
                    <m:r>
                      <a:rPr lang="en-US" i="1">
                        <a:latin typeface="Cambria Math" panose="02040503050406030204" pitchFamily="18" charset="0"/>
                      </a:rPr>
                      <m:t>→</m:t>
                    </m:r>
                  </m:oMath>
                </a14:m>
                <a:r>
                  <a:rPr lang="en-US" dirty="0"/>
                  <a:t> composition is symmetric</a:t>
                </a:r>
              </a:p>
            </p:txBody>
          </p:sp>
        </mc:Choice>
        <mc:Fallback xmlns="">
          <p:sp>
            <p:nvSpPr>
              <p:cNvPr id="3" name="Content Placeholder 2">
                <a:extLst>
                  <a:ext uri="{FF2B5EF4-FFF2-40B4-BE49-F238E27FC236}">
                    <a16:creationId xmlns:a16="http://schemas.microsoft.com/office/drawing/2014/main" id="{B5D5C20F-71EE-4BD8-9EB2-CF14BCD5DF5F}"/>
                  </a:ext>
                </a:extLst>
              </p:cNvPr>
              <p:cNvSpPr>
                <a:spLocks noGrp="1" noRot="1" noChangeAspect="1" noMove="1" noResize="1" noEditPoints="1" noAdjustHandles="1" noChangeArrowheads="1" noChangeShapeType="1" noTextEdit="1"/>
              </p:cNvSpPr>
              <p:nvPr>
                <p:ph idx="1"/>
              </p:nvPr>
            </p:nvSpPr>
            <p:spPr>
              <a:blipFill>
                <a:blip r:embed="rId3"/>
                <a:stretch>
                  <a:fillRect l="-206" t="-716"/>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6"/>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7"/>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39">
            <a:extLst>
              <a:ext uri="{FF2B5EF4-FFF2-40B4-BE49-F238E27FC236}">
                <a16:creationId xmlns:a16="http://schemas.microsoft.com/office/drawing/2014/main" id="{6858AA65-3086-4F97-A43C-715E32DD118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454" y="2612203"/>
            <a:ext cx="1305367" cy="851399"/>
          </a:xfrm>
          <a:prstGeom prst="rect">
            <a:avLst/>
          </a:prstGeom>
        </p:spPr>
      </p:pic>
      <p:pic>
        <p:nvPicPr>
          <p:cNvPr id="41" name="Picture 40">
            <a:extLst>
              <a:ext uri="{FF2B5EF4-FFF2-40B4-BE49-F238E27FC236}">
                <a16:creationId xmlns:a16="http://schemas.microsoft.com/office/drawing/2014/main" id="{33FC446E-6F4D-4F43-89D1-DD71E424B77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454" y="3483955"/>
            <a:ext cx="1305365" cy="851397"/>
          </a:xfrm>
          <a:prstGeom prst="rect">
            <a:avLst/>
          </a:prstGeom>
        </p:spPr>
      </p:pic>
      <p:grpSp>
        <p:nvGrpSpPr>
          <p:cNvPr id="42" name="Group 41">
            <a:extLst>
              <a:ext uri="{FF2B5EF4-FFF2-40B4-BE49-F238E27FC236}">
                <a16:creationId xmlns:a16="http://schemas.microsoft.com/office/drawing/2014/main" id="{D715A475-0693-417B-A80F-4F585F313CDE}"/>
              </a:ext>
            </a:extLst>
          </p:cNvPr>
          <p:cNvGrpSpPr>
            <a:grpSpLocks noChangeAspect="1"/>
          </p:cNvGrpSpPr>
          <p:nvPr/>
        </p:nvGrpSpPr>
        <p:grpSpPr>
          <a:xfrm>
            <a:off x="3450595" y="2347505"/>
            <a:ext cx="1873964" cy="993604"/>
            <a:chOff x="3193786" y="917899"/>
            <a:chExt cx="2630003" cy="1329945"/>
          </a:xfrm>
        </p:grpSpPr>
        <p:pic>
          <p:nvPicPr>
            <p:cNvPr id="43" name="Picture 42">
              <a:extLst>
                <a:ext uri="{FF2B5EF4-FFF2-40B4-BE49-F238E27FC236}">
                  <a16:creationId xmlns:a16="http://schemas.microsoft.com/office/drawing/2014/main" id="{D374F665-8ED0-4A6C-BB58-0CD90E6822DA}"/>
                </a:ext>
              </a:extLst>
            </p:cNvPr>
            <p:cNvPicPr>
              <a:picLocks noChangeAspect="1"/>
            </p:cNvPicPr>
            <p:nvPr/>
          </p:nvPicPr>
          <p:blipFill>
            <a:blip r:embed="rId6"/>
            <a:stretch>
              <a:fillRect/>
            </a:stretch>
          </p:blipFill>
          <p:spPr>
            <a:xfrm>
              <a:off x="3193786" y="917899"/>
              <a:ext cx="1323366" cy="1317004"/>
            </a:xfrm>
            <a:prstGeom prst="rect">
              <a:avLst/>
            </a:prstGeom>
          </p:spPr>
        </p:pic>
        <p:pic>
          <p:nvPicPr>
            <p:cNvPr id="46" name="Picture 45">
              <a:extLst>
                <a:ext uri="{FF2B5EF4-FFF2-40B4-BE49-F238E27FC236}">
                  <a16:creationId xmlns:a16="http://schemas.microsoft.com/office/drawing/2014/main" id="{5430859E-54A8-4B83-91FF-00A8BCA4D481}"/>
                </a:ext>
              </a:extLst>
            </p:cNvPr>
            <p:cNvPicPr>
              <a:picLocks noChangeAspect="1"/>
            </p:cNvPicPr>
            <p:nvPr/>
          </p:nvPicPr>
          <p:blipFill>
            <a:blip r:embed="rId7"/>
            <a:stretch>
              <a:fillRect/>
            </a:stretch>
          </p:blipFill>
          <p:spPr>
            <a:xfrm>
              <a:off x="4508220" y="930839"/>
              <a:ext cx="1315569" cy="1317005"/>
            </a:xfrm>
            <a:prstGeom prst="rect">
              <a:avLst/>
            </a:prstGeom>
          </p:spPr>
        </p:pic>
      </p:grpSp>
      <p:pic>
        <p:nvPicPr>
          <p:cNvPr id="47" name="Picture 46">
            <a:extLst>
              <a:ext uri="{FF2B5EF4-FFF2-40B4-BE49-F238E27FC236}">
                <a16:creationId xmlns:a16="http://schemas.microsoft.com/office/drawing/2014/main" id="{A35C61D5-A38F-4DBC-AA2E-550C7F8296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0132" y="2364997"/>
            <a:ext cx="1952224" cy="976112"/>
          </a:xfrm>
          <a:prstGeom prst="rect">
            <a:avLst/>
          </a:prstGeom>
        </p:spPr>
      </p:pic>
      <p:sp>
        <p:nvSpPr>
          <p:cNvPr id="48" name="TextBox 47">
            <a:extLst>
              <a:ext uri="{FF2B5EF4-FFF2-40B4-BE49-F238E27FC236}">
                <a16:creationId xmlns:a16="http://schemas.microsoft.com/office/drawing/2014/main" id="{63EBFF1B-133C-426C-8796-B4486E392589}"/>
              </a:ext>
            </a:extLst>
          </p:cNvPr>
          <p:cNvSpPr txBox="1"/>
          <p:nvPr/>
        </p:nvSpPr>
        <p:spPr>
          <a:xfrm>
            <a:off x="1859821" y="2430918"/>
            <a:ext cx="1504966" cy="461665"/>
          </a:xfrm>
          <a:prstGeom prst="rect">
            <a:avLst/>
          </a:prstGeom>
          <a:noFill/>
        </p:spPr>
        <p:txBody>
          <a:bodyPr wrap="square" rtlCol="0">
            <a:spAutoFit/>
          </a:bodyPr>
          <a:lstStyle/>
          <a:p>
            <a:pPr algn="ctr"/>
            <a:r>
              <a:rPr lang="en-US" sz="1200" i="1" dirty="0"/>
              <a:t>centered conformal parametrization</a:t>
            </a:r>
          </a:p>
        </p:txBody>
      </p:sp>
      <p:sp>
        <p:nvSpPr>
          <p:cNvPr id="49" name="Arc 48">
            <a:extLst>
              <a:ext uri="{FF2B5EF4-FFF2-40B4-BE49-F238E27FC236}">
                <a16:creationId xmlns:a16="http://schemas.microsoft.com/office/drawing/2014/main" id="{A1F226F6-B7C4-4F52-B910-9294AC9DAC51}"/>
              </a:ext>
            </a:extLst>
          </p:cNvPr>
          <p:cNvSpPr/>
          <p:nvPr/>
        </p:nvSpPr>
        <p:spPr>
          <a:xfrm flipH="1">
            <a:off x="1300051" y="2902760"/>
            <a:ext cx="2590056" cy="522742"/>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0" name="TextBox 49">
            <a:extLst>
              <a:ext uri="{FF2B5EF4-FFF2-40B4-BE49-F238E27FC236}">
                <a16:creationId xmlns:a16="http://schemas.microsoft.com/office/drawing/2014/main" id="{16540AA2-9151-4362-A97F-406CA5C6CE5E}"/>
              </a:ext>
            </a:extLst>
          </p:cNvPr>
          <p:cNvSpPr txBox="1"/>
          <p:nvPr/>
        </p:nvSpPr>
        <p:spPr>
          <a:xfrm>
            <a:off x="5219726" y="2434287"/>
            <a:ext cx="1203798" cy="461665"/>
          </a:xfrm>
          <a:prstGeom prst="rect">
            <a:avLst/>
          </a:prstGeom>
          <a:noFill/>
        </p:spPr>
        <p:txBody>
          <a:bodyPr wrap="square" rtlCol="0">
            <a:spAutoFit/>
          </a:bodyPr>
          <a:lstStyle/>
          <a:p>
            <a:pPr algn="ctr"/>
            <a:r>
              <a:rPr lang="en-US" sz="1200" i="1" dirty="0"/>
              <a:t>authalic evolution</a:t>
            </a:r>
          </a:p>
        </p:txBody>
      </p:sp>
      <p:sp>
        <p:nvSpPr>
          <p:cNvPr id="51" name="Arc 50">
            <a:extLst>
              <a:ext uri="{FF2B5EF4-FFF2-40B4-BE49-F238E27FC236}">
                <a16:creationId xmlns:a16="http://schemas.microsoft.com/office/drawing/2014/main" id="{210EBD5D-02CC-49AE-A4D9-E56D91272EA7}"/>
              </a:ext>
            </a:extLst>
          </p:cNvPr>
          <p:cNvSpPr/>
          <p:nvPr/>
        </p:nvSpPr>
        <p:spPr>
          <a:xfrm flipH="1">
            <a:off x="5099056" y="2909115"/>
            <a:ext cx="1426580" cy="328716"/>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pic>
        <p:nvPicPr>
          <p:cNvPr id="52" name="Picture 51">
            <a:extLst>
              <a:ext uri="{FF2B5EF4-FFF2-40B4-BE49-F238E27FC236}">
                <a16:creationId xmlns:a16="http://schemas.microsoft.com/office/drawing/2014/main" id="{DDB31A3D-EC3D-41F3-BE0C-F9170056D6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2607" y="3366940"/>
            <a:ext cx="1952224" cy="976112"/>
          </a:xfrm>
          <a:prstGeom prst="rect">
            <a:avLst/>
          </a:prstGeom>
        </p:spPr>
      </p:pic>
      <p:sp>
        <p:nvSpPr>
          <p:cNvPr id="53" name="Arc 52">
            <a:extLst>
              <a:ext uri="{FF2B5EF4-FFF2-40B4-BE49-F238E27FC236}">
                <a16:creationId xmlns:a16="http://schemas.microsoft.com/office/drawing/2014/main" id="{AAEEEA86-C4D8-41A6-A0A2-B66EFA5D735D}"/>
              </a:ext>
            </a:extLst>
          </p:cNvPr>
          <p:cNvSpPr/>
          <p:nvPr/>
        </p:nvSpPr>
        <p:spPr>
          <a:xfrm rot="5400000">
            <a:off x="7343621" y="3134255"/>
            <a:ext cx="1582323" cy="413708"/>
          </a:xfrm>
          <a:prstGeom prst="arc">
            <a:avLst>
              <a:gd name="adj1" fmla="val 12291134"/>
              <a:gd name="adj2" fmla="val 20365115"/>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4" name="TextBox 53">
            <a:extLst>
              <a:ext uri="{FF2B5EF4-FFF2-40B4-BE49-F238E27FC236}">
                <a16:creationId xmlns:a16="http://schemas.microsoft.com/office/drawing/2014/main" id="{72F09A21-F656-4DF0-8615-D0E917E75011}"/>
              </a:ext>
            </a:extLst>
          </p:cNvPr>
          <p:cNvSpPr txBox="1"/>
          <p:nvPr/>
        </p:nvSpPr>
        <p:spPr>
          <a:xfrm rot="5400000">
            <a:off x="7413926" y="3110277"/>
            <a:ext cx="2379168" cy="461665"/>
          </a:xfrm>
          <a:prstGeom prst="rect">
            <a:avLst/>
          </a:prstGeom>
          <a:noFill/>
        </p:spPr>
        <p:txBody>
          <a:bodyPr wrap="square" rtlCol="0">
            <a:spAutoFit/>
          </a:bodyPr>
          <a:lstStyle/>
          <a:p>
            <a:pPr algn="ctr"/>
            <a:r>
              <a:rPr lang="en-US" sz="1200" i="1" dirty="0"/>
              <a:t> </a:t>
            </a:r>
            <a:br>
              <a:rPr lang="en-US" sz="1200" i="1" dirty="0"/>
            </a:br>
            <a:r>
              <a:rPr lang="en-US" sz="1200" i="1" dirty="0"/>
              <a:t>rotational alignment</a:t>
            </a:r>
          </a:p>
        </p:txBody>
      </p:sp>
      <p:pic>
        <p:nvPicPr>
          <p:cNvPr id="55" name="Picture 54">
            <a:extLst>
              <a:ext uri="{FF2B5EF4-FFF2-40B4-BE49-F238E27FC236}">
                <a16:creationId xmlns:a16="http://schemas.microsoft.com/office/drawing/2014/main" id="{36CD388C-6BB2-4CBF-9A47-23D2BDFF79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057" y="3385572"/>
            <a:ext cx="1914960" cy="957480"/>
          </a:xfrm>
          <a:prstGeom prst="rect">
            <a:avLst/>
          </a:prstGeom>
        </p:spPr>
      </p:pic>
      <p:sp>
        <p:nvSpPr>
          <p:cNvPr id="56" name="TextBox 55">
            <a:extLst>
              <a:ext uri="{FF2B5EF4-FFF2-40B4-BE49-F238E27FC236}">
                <a16:creationId xmlns:a16="http://schemas.microsoft.com/office/drawing/2014/main" id="{FB636065-6D6F-43B7-BCAE-1E36CE5E5F49}"/>
              </a:ext>
            </a:extLst>
          </p:cNvPr>
          <p:cNvSpPr txBox="1"/>
          <p:nvPr/>
        </p:nvSpPr>
        <p:spPr>
          <a:xfrm>
            <a:off x="5370703" y="3789774"/>
            <a:ext cx="901844" cy="461665"/>
          </a:xfrm>
          <a:prstGeom prst="rect">
            <a:avLst/>
          </a:prstGeom>
          <a:noFill/>
        </p:spPr>
        <p:txBody>
          <a:bodyPr wrap="square" rtlCol="0">
            <a:spAutoFit/>
          </a:bodyPr>
          <a:lstStyle/>
          <a:p>
            <a:pPr algn="ctr"/>
            <a:r>
              <a:rPr lang="en-US" sz="1200" i="1" dirty="0"/>
              <a:t>optical flow</a:t>
            </a:r>
          </a:p>
        </p:txBody>
      </p:sp>
      <p:sp>
        <p:nvSpPr>
          <p:cNvPr id="57" name="Arc 56">
            <a:extLst>
              <a:ext uri="{FF2B5EF4-FFF2-40B4-BE49-F238E27FC236}">
                <a16:creationId xmlns:a16="http://schemas.microsoft.com/office/drawing/2014/main" id="{BD964A18-28DD-46D4-8571-154AA6B55B3C}"/>
              </a:ext>
            </a:extLst>
          </p:cNvPr>
          <p:cNvSpPr/>
          <p:nvPr/>
        </p:nvSpPr>
        <p:spPr>
          <a:xfrm rot="10800000" flipH="1">
            <a:off x="5144393" y="3453233"/>
            <a:ext cx="1426580" cy="328716"/>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8" name="Arc 57">
            <a:extLst>
              <a:ext uri="{FF2B5EF4-FFF2-40B4-BE49-F238E27FC236}">
                <a16:creationId xmlns:a16="http://schemas.microsoft.com/office/drawing/2014/main" id="{51E62C95-FFA6-46BA-A009-E3AE7F08B4BF}"/>
              </a:ext>
            </a:extLst>
          </p:cNvPr>
          <p:cNvSpPr/>
          <p:nvPr/>
        </p:nvSpPr>
        <p:spPr>
          <a:xfrm rot="10800000" flipH="1">
            <a:off x="1372859" y="3311872"/>
            <a:ext cx="2590056" cy="522742"/>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9" name="TextBox 58">
            <a:extLst>
              <a:ext uri="{FF2B5EF4-FFF2-40B4-BE49-F238E27FC236}">
                <a16:creationId xmlns:a16="http://schemas.microsoft.com/office/drawing/2014/main" id="{A8D2BCCC-6DF7-48D0-A3F6-1E5A048AD7C9}"/>
              </a:ext>
            </a:extLst>
          </p:cNvPr>
          <p:cNvSpPr txBox="1"/>
          <p:nvPr/>
        </p:nvSpPr>
        <p:spPr>
          <a:xfrm>
            <a:off x="1843304" y="3833835"/>
            <a:ext cx="1504966" cy="461665"/>
          </a:xfrm>
          <a:prstGeom prst="rect">
            <a:avLst/>
          </a:prstGeom>
          <a:noFill/>
        </p:spPr>
        <p:txBody>
          <a:bodyPr wrap="square" rtlCol="0">
            <a:spAutoFit/>
          </a:bodyPr>
          <a:lstStyle/>
          <a:p>
            <a:pPr algn="ctr"/>
            <a:r>
              <a:rPr lang="en-US" sz="1200" i="1" dirty="0"/>
              <a:t>dense correspondence</a:t>
            </a:r>
          </a:p>
        </p:txBody>
      </p:sp>
      <p:sp>
        <p:nvSpPr>
          <p:cNvPr id="5" name="Rectangle 4">
            <a:extLst>
              <a:ext uri="{FF2B5EF4-FFF2-40B4-BE49-F238E27FC236}">
                <a16:creationId xmlns:a16="http://schemas.microsoft.com/office/drawing/2014/main" id="{772C5796-4EBD-41AC-BFA3-6B98DD1F792E}"/>
              </a:ext>
            </a:extLst>
          </p:cNvPr>
          <p:cNvSpPr/>
          <p:nvPr/>
        </p:nvSpPr>
        <p:spPr>
          <a:xfrm>
            <a:off x="2688634" y="1502733"/>
            <a:ext cx="2954655" cy="369332"/>
          </a:xfrm>
          <a:prstGeom prst="rect">
            <a:avLst/>
          </a:prstGeom>
        </p:spPr>
        <p:txBody>
          <a:bodyPr wrap="none">
            <a:spAutoFit/>
          </a:bodyPr>
          <a:lstStyle/>
          <a:p>
            <a:r>
              <a:rPr lang="en-US" dirty="0"/>
              <a:t>spherical parameterization,</a:t>
            </a:r>
          </a:p>
        </p:txBody>
      </p:sp>
      <p:sp>
        <p:nvSpPr>
          <p:cNvPr id="6" name="Rectangle 5">
            <a:extLst>
              <a:ext uri="{FF2B5EF4-FFF2-40B4-BE49-F238E27FC236}">
                <a16:creationId xmlns:a16="http://schemas.microsoft.com/office/drawing/2014/main" id="{950B0351-9B35-45C5-8391-32A345C50C1F}"/>
              </a:ext>
            </a:extLst>
          </p:cNvPr>
          <p:cNvSpPr/>
          <p:nvPr/>
        </p:nvSpPr>
        <p:spPr>
          <a:xfrm>
            <a:off x="5497041" y="1503678"/>
            <a:ext cx="2082621" cy="369332"/>
          </a:xfrm>
          <a:prstGeom prst="rect">
            <a:avLst/>
          </a:prstGeom>
        </p:spPr>
        <p:txBody>
          <a:bodyPr wrap="none">
            <a:spAutoFit/>
          </a:bodyPr>
          <a:lstStyle/>
          <a:p>
            <a:r>
              <a:rPr lang="en-US" dirty="0"/>
              <a:t>rotation alignment,</a:t>
            </a:r>
          </a:p>
        </p:txBody>
      </p:sp>
      <p:sp>
        <p:nvSpPr>
          <p:cNvPr id="7" name="Rectangle 6">
            <a:extLst>
              <a:ext uri="{FF2B5EF4-FFF2-40B4-BE49-F238E27FC236}">
                <a16:creationId xmlns:a16="http://schemas.microsoft.com/office/drawing/2014/main" id="{9DEB7254-4823-4696-BB59-02AAD4CB9DCF}"/>
              </a:ext>
            </a:extLst>
          </p:cNvPr>
          <p:cNvSpPr/>
          <p:nvPr/>
        </p:nvSpPr>
        <p:spPr>
          <a:xfrm>
            <a:off x="7432523" y="1504832"/>
            <a:ext cx="1326004" cy="369332"/>
          </a:xfrm>
          <a:prstGeom prst="rect">
            <a:avLst/>
          </a:prstGeom>
        </p:spPr>
        <p:txBody>
          <a:bodyPr wrap="none">
            <a:spAutoFit/>
          </a:bodyPr>
          <a:lstStyle/>
          <a:p>
            <a:r>
              <a:rPr lang="en-US" dirty="0"/>
              <a:t>optical flow</a:t>
            </a:r>
          </a:p>
        </p:txBody>
      </p:sp>
    </p:spTree>
    <p:extLst>
      <p:ext uri="{BB962C8B-B14F-4D97-AF65-F5344CB8AC3E}">
        <p14:creationId xmlns:p14="http://schemas.microsoft.com/office/powerpoint/2010/main" val="240474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49"/>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48"/>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100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53"/>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54"/>
                                        </p:tgtEl>
                                        <p:attrNameLst>
                                          <p:attrName>style.visibility</p:attrName>
                                        </p:attrNameLst>
                                      </p:cBhvr>
                                      <p:to>
                                        <p:strVal val="visible"/>
                                      </p:to>
                                    </p:set>
                                  </p:childTnLst>
                                </p:cTn>
                              </p:par>
                              <p:par>
                                <p:cTn id="30" presetID="1" presetClass="entr" presetSubtype="0" fill="hold" grpId="0" nodeType="withEffect">
                                  <p:stCondLst>
                                    <p:cond delay="100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52"/>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1000"/>
                                  </p:stCondLst>
                                  <p:childTnLst>
                                    <p:set>
                                      <p:cBhvr>
                                        <p:cTn id="42" dur="1" fill="hold">
                                          <p:stCondLst>
                                            <p:cond delay="0"/>
                                          </p:stCondLst>
                                        </p:cTn>
                                        <p:tgtEl>
                                          <p:spTgt spid="7"/>
                                        </p:tgtEl>
                                        <p:attrNameLst>
                                          <p:attrName>style.visibility</p:attrName>
                                        </p:attrNameLst>
                                      </p:cBhvr>
                                      <p:to>
                                        <p:strVal val="visible"/>
                                      </p:to>
                                    </p:set>
                                  </p:child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58"/>
                                        </p:tgtEl>
                                        <p:attrNameLst>
                                          <p:attrName>style.visibility</p:attrName>
                                        </p:attrNameLst>
                                      </p:cBhvr>
                                      <p:to>
                                        <p:strVal val="visible"/>
                                      </p:to>
                                    </p:set>
                                  </p:childTnLst>
                                </p:cTn>
                              </p:par>
                              <p:par>
                                <p:cTn id="46" presetID="1" presetClass="entr" presetSubtype="0" fill="hold" nodeType="withEffect">
                                  <p:stCondLst>
                                    <p:cond delay="100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grpId="0" nodeType="withEffect">
                                  <p:stCondLst>
                                    <p:cond delay="1000"/>
                                  </p:stCondLst>
                                  <p:childTnLst>
                                    <p:set>
                                      <p:cBhvr>
                                        <p:cTn id="49" dur="1" fill="hold">
                                          <p:stCondLst>
                                            <p:cond delay="0"/>
                                          </p:stCondLst>
                                        </p:cTn>
                                        <p:tgtEl>
                                          <p:spTgt spid="5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p:bldP spid="51" grpId="0" animBg="1"/>
      <p:bldP spid="53" grpId="0" animBg="1"/>
      <p:bldP spid="54" grpId="0"/>
      <p:bldP spid="56" grpId="0"/>
      <p:bldP spid="57" grpId="0" animBg="1"/>
      <p:bldP spid="58" grpId="0" animBg="1"/>
      <p:bldP spid="59"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CA12-B972-486A-82C7-63B93A92A5A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1DBF76B-E50A-4DB0-ACDD-720A9A6119D8}"/>
              </a:ext>
            </a:extLst>
          </p:cNvPr>
          <p:cNvSpPr>
            <a:spLocks noGrp="1"/>
          </p:cNvSpPr>
          <p:nvPr>
            <p:ph idx="1"/>
          </p:nvPr>
        </p:nvSpPr>
        <p:spPr/>
        <p:txBody>
          <a:bodyPr/>
          <a:lstStyle/>
          <a:p>
            <a:pPr>
              <a:spcBef>
                <a:spcPts val="1200"/>
              </a:spcBef>
              <a:buClr>
                <a:schemeClr val="accent1"/>
              </a:buClr>
            </a:pPr>
            <a:r>
              <a:rPr lang="en-US" dirty="0">
                <a:solidFill>
                  <a:schemeClr val="accent1"/>
                </a:solidFill>
              </a:rPr>
              <a:t>Introduction &amp; Related Work</a:t>
            </a:r>
          </a:p>
          <a:p>
            <a:pPr>
              <a:spcBef>
                <a:spcPts val="1200"/>
              </a:spcBef>
              <a:buClr>
                <a:schemeClr val="accent1"/>
              </a:buClr>
            </a:pPr>
            <a:r>
              <a:rPr lang="en-US" dirty="0">
                <a:solidFill>
                  <a:schemeClr val="accent1"/>
                </a:solidFill>
              </a:rPr>
              <a:t>Our Approach</a:t>
            </a:r>
          </a:p>
          <a:p>
            <a:pPr>
              <a:spcBef>
                <a:spcPts val="1200"/>
              </a:spcBef>
            </a:pPr>
            <a:r>
              <a:rPr lang="en-US" dirty="0"/>
              <a:t>Results</a:t>
            </a:r>
          </a:p>
          <a:p>
            <a:pPr>
              <a:spcBef>
                <a:spcPts val="1200"/>
              </a:spcBef>
              <a:buClr>
                <a:schemeClr val="accent1"/>
              </a:buClr>
            </a:pPr>
            <a:r>
              <a:rPr lang="en-US" dirty="0">
                <a:solidFill>
                  <a:schemeClr val="accent1"/>
                </a:solidFill>
              </a:rPr>
              <a:t>Limitations &amp; Future Work</a:t>
            </a:r>
          </a:p>
        </p:txBody>
      </p:sp>
      <p:sp>
        <p:nvSpPr>
          <p:cNvPr id="4" name="Content Placeholder 3">
            <a:extLst>
              <a:ext uri="{FF2B5EF4-FFF2-40B4-BE49-F238E27FC236}">
                <a16:creationId xmlns:a16="http://schemas.microsoft.com/office/drawing/2014/main" id="{802267DE-8A54-4F68-B2DF-FC7AE505D225}"/>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Tree>
    <p:extLst>
      <p:ext uri="{BB962C8B-B14F-4D97-AF65-F5344CB8AC3E}">
        <p14:creationId xmlns:p14="http://schemas.microsoft.com/office/powerpoint/2010/main" val="132032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CA12-B972-486A-82C7-63B93A92A5A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1DBF76B-E50A-4DB0-ACDD-720A9A6119D8}"/>
              </a:ext>
            </a:extLst>
          </p:cNvPr>
          <p:cNvSpPr>
            <a:spLocks noGrp="1"/>
          </p:cNvSpPr>
          <p:nvPr>
            <p:ph idx="1"/>
          </p:nvPr>
        </p:nvSpPr>
        <p:spPr/>
        <p:txBody>
          <a:bodyPr/>
          <a:lstStyle/>
          <a:p>
            <a:pPr>
              <a:spcBef>
                <a:spcPts val="1200"/>
              </a:spcBef>
            </a:pPr>
            <a:r>
              <a:rPr lang="en-US" dirty="0"/>
              <a:t>Introduction &amp; Related Work</a:t>
            </a:r>
          </a:p>
          <a:p>
            <a:pPr>
              <a:spcBef>
                <a:spcPts val="1200"/>
              </a:spcBef>
            </a:pPr>
            <a:r>
              <a:rPr lang="en-US" dirty="0"/>
              <a:t>Our Approach</a:t>
            </a:r>
          </a:p>
          <a:p>
            <a:pPr>
              <a:spcBef>
                <a:spcPts val="1200"/>
              </a:spcBef>
            </a:pPr>
            <a:r>
              <a:rPr lang="en-US" dirty="0"/>
              <a:t>Results</a:t>
            </a:r>
          </a:p>
          <a:p>
            <a:pPr>
              <a:spcBef>
                <a:spcPts val="1200"/>
              </a:spcBef>
            </a:pPr>
            <a:r>
              <a:rPr lang="en-US" dirty="0"/>
              <a:t>Limitations &amp; Future Work</a:t>
            </a:r>
          </a:p>
        </p:txBody>
      </p:sp>
      <p:sp>
        <p:nvSpPr>
          <p:cNvPr id="4" name="Content Placeholder 3">
            <a:extLst>
              <a:ext uri="{FF2B5EF4-FFF2-40B4-BE49-F238E27FC236}">
                <a16:creationId xmlns:a16="http://schemas.microsoft.com/office/drawing/2014/main" id="{802267DE-8A54-4F68-B2DF-FC7AE505D225}"/>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Tree>
    <p:extLst>
      <p:ext uri="{BB962C8B-B14F-4D97-AF65-F5344CB8AC3E}">
        <p14:creationId xmlns:p14="http://schemas.microsoft.com/office/powerpoint/2010/main" val="97425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D9D6-9BB6-4C9E-824B-E471E90E55F6}"/>
              </a:ext>
            </a:extLst>
          </p:cNvPr>
          <p:cNvSpPr>
            <a:spLocks noGrp="1"/>
          </p:cNvSpPr>
          <p:nvPr>
            <p:ph type="title"/>
          </p:nvPr>
        </p:nvSpPr>
        <p:spPr/>
        <p:txBody>
          <a:bodyPr/>
          <a:lstStyle/>
          <a:p>
            <a:r>
              <a:rPr lang="en-US" dirty="0"/>
              <a:t>Results (1): Intra-class Correspondences</a:t>
            </a:r>
          </a:p>
        </p:txBody>
      </p:sp>
      <p:sp>
        <p:nvSpPr>
          <p:cNvPr id="3" name="Content Placeholder 2">
            <a:extLst>
              <a:ext uri="{FF2B5EF4-FFF2-40B4-BE49-F238E27FC236}">
                <a16:creationId xmlns:a16="http://schemas.microsoft.com/office/drawing/2014/main" id="{A80691D0-AEBC-4C54-A176-5C4F7E305220}"/>
              </a:ext>
            </a:extLst>
          </p:cNvPr>
          <p:cNvSpPr>
            <a:spLocks noGrp="1"/>
          </p:cNvSpPr>
          <p:nvPr>
            <p:ph idx="1"/>
          </p:nvPr>
        </p:nvSpPr>
        <p:spPr>
          <a:xfrm>
            <a:off x="149313" y="1200151"/>
            <a:ext cx="8858161" cy="3394472"/>
          </a:xfrm>
        </p:spPr>
        <p:txBody>
          <a:bodyPr>
            <a:noAutofit/>
          </a:bodyPr>
          <a:lstStyle/>
          <a:p>
            <a:r>
              <a:rPr lang="en-US" sz="1700" dirty="0"/>
              <a:t>Run on TOSCA benchmark with correspondence ground truth [Bronstein </a:t>
            </a:r>
            <a:r>
              <a:rPr lang="en-US" sz="1700" i="1" dirty="0"/>
              <a:t>et al.</a:t>
            </a:r>
            <a:r>
              <a:rPr lang="en-US" sz="1700" dirty="0"/>
              <a:t>, 2008]</a:t>
            </a:r>
          </a:p>
          <a:p>
            <a:endParaRPr lang="en-US" sz="1700" dirty="0"/>
          </a:p>
          <a:p>
            <a:endParaRPr lang="en-US" sz="1700" dirty="0"/>
          </a:p>
          <a:p>
            <a:r>
              <a:rPr lang="en-US" sz="1700" dirty="0"/>
              <a:t>Use biharmonic distance for fast geodesic distance approximation</a:t>
            </a:r>
            <a:br>
              <a:rPr lang="en-US" sz="1700" dirty="0"/>
            </a:br>
            <a:r>
              <a:rPr lang="en-US" sz="1700" dirty="0"/>
              <a:t>[Lipman </a:t>
            </a:r>
            <a:r>
              <a:rPr lang="en-US" sz="1700" i="1" dirty="0"/>
              <a:t>et al.</a:t>
            </a:r>
            <a:r>
              <a:rPr lang="en-US" sz="1700" dirty="0"/>
              <a:t>, 2010]</a:t>
            </a:r>
          </a:p>
          <a:p>
            <a:pPr>
              <a:spcBef>
                <a:spcPts val="600"/>
              </a:spcBef>
            </a:pPr>
            <a:r>
              <a:rPr lang="en-US" sz="1700" dirty="0"/>
              <a:t>Compare with</a:t>
            </a:r>
          </a:p>
          <a:p>
            <a:pPr lvl="1"/>
            <a:r>
              <a:rPr lang="en-US" sz="1700" dirty="0"/>
              <a:t>Blended Intrinsic Maps (BIM) [Kim </a:t>
            </a:r>
            <a:r>
              <a:rPr lang="en-US" sz="1700" i="1" dirty="0"/>
              <a:t>et al.,</a:t>
            </a:r>
            <a:r>
              <a:rPr lang="en-US" sz="1700" dirty="0"/>
              <a:t> 2011]</a:t>
            </a:r>
          </a:p>
          <a:p>
            <a:pPr lvl="1"/>
            <a:r>
              <a:rPr lang="en-US" sz="1700" dirty="0"/>
              <a:t>Möbius Registration (MR) [Baden </a:t>
            </a:r>
            <a:r>
              <a:rPr lang="en-US" sz="1700" i="1" dirty="0"/>
              <a:t>et al.</a:t>
            </a:r>
            <a:r>
              <a:rPr lang="en-US" sz="1700" dirty="0"/>
              <a:t>, 2018]</a:t>
            </a:r>
          </a:p>
        </p:txBody>
      </p:sp>
      <p:sp>
        <p:nvSpPr>
          <p:cNvPr id="4" name="Content Placeholder 3">
            <a:extLst>
              <a:ext uri="{FF2B5EF4-FFF2-40B4-BE49-F238E27FC236}">
                <a16:creationId xmlns:a16="http://schemas.microsoft.com/office/drawing/2014/main" id="{9C54D52C-C2F1-4EDF-B2F4-662AC2BFC1D0}"/>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grpSp>
        <p:nvGrpSpPr>
          <p:cNvPr id="6" name="Group 5">
            <a:extLst>
              <a:ext uri="{FF2B5EF4-FFF2-40B4-BE49-F238E27FC236}">
                <a16:creationId xmlns:a16="http://schemas.microsoft.com/office/drawing/2014/main" id="{C2800B11-5139-496D-8E7A-51D5815AE1FC}"/>
              </a:ext>
            </a:extLst>
          </p:cNvPr>
          <p:cNvGrpSpPr/>
          <p:nvPr/>
        </p:nvGrpSpPr>
        <p:grpSpPr>
          <a:xfrm>
            <a:off x="189654" y="1560620"/>
            <a:ext cx="8873861" cy="1467220"/>
            <a:chOff x="189654" y="1560620"/>
            <a:chExt cx="8873861" cy="1467220"/>
          </a:xfrm>
        </p:grpSpPr>
        <p:pic>
          <p:nvPicPr>
            <p:cNvPr id="5" name="Picture 4">
              <a:extLst>
                <a:ext uri="{FF2B5EF4-FFF2-40B4-BE49-F238E27FC236}">
                  <a16:creationId xmlns:a16="http://schemas.microsoft.com/office/drawing/2014/main" id="{4C4769A3-408D-430D-B8FA-74BBD3C5A191}"/>
                </a:ext>
              </a:extLst>
            </p:cNvPr>
            <p:cNvPicPr>
              <a:picLocks noChangeAspect="1"/>
            </p:cNvPicPr>
            <p:nvPr/>
          </p:nvPicPr>
          <p:blipFill>
            <a:blip r:embed="rId3"/>
            <a:stretch>
              <a:fillRect/>
            </a:stretch>
          </p:blipFill>
          <p:spPr>
            <a:xfrm>
              <a:off x="189654" y="1613466"/>
              <a:ext cx="1295220" cy="1271732"/>
            </a:xfrm>
            <a:prstGeom prst="rect">
              <a:avLst/>
            </a:prstGeom>
          </p:spPr>
        </p:pic>
        <p:pic>
          <p:nvPicPr>
            <p:cNvPr id="8" name="Picture 7">
              <a:extLst>
                <a:ext uri="{FF2B5EF4-FFF2-40B4-BE49-F238E27FC236}">
                  <a16:creationId xmlns:a16="http://schemas.microsoft.com/office/drawing/2014/main" id="{75463E04-42AF-49C2-AC62-F27F7DFF2478}"/>
                </a:ext>
              </a:extLst>
            </p:cNvPr>
            <p:cNvPicPr>
              <a:picLocks noChangeAspect="1"/>
            </p:cNvPicPr>
            <p:nvPr/>
          </p:nvPicPr>
          <p:blipFill>
            <a:blip r:embed="rId4"/>
            <a:stretch>
              <a:fillRect/>
            </a:stretch>
          </p:blipFill>
          <p:spPr>
            <a:xfrm>
              <a:off x="1456299" y="1613466"/>
              <a:ext cx="866854" cy="1271732"/>
            </a:xfrm>
            <a:prstGeom prst="rect">
              <a:avLst/>
            </a:prstGeom>
          </p:spPr>
        </p:pic>
        <p:pic>
          <p:nvPicPr>
            <p:cNvPr id="9" name="Picture 8">
              <a:extLst>
                <a:ext uri="{FF2B5EF4-FFF2-40B4-BE49-F238E27FC236}">
                  <a16:creationId xmlns:a16="http://schemas.microsoft.com/office/drawing/2014/main" id="{D3CD450C-4F36-4FE5-803B-F16B95C4B54F}"/>
                </a:ext>
              </a:extLst>
            </p:cNvPr>
            <p:cNvPicPr>
              <a:picLocks noChangeAspect="1"/>
            </p:cNvPicPr>
            <p:nvPr/>
          </p:nvPicPr>
          <p:blipFill>
            <a:blip r:embed="rId5"/>
            <a:stretch>
              <a:fillRect/>
            </a:stretch>
          </p:blipFill>
          <p:spPr>
            <a:xfrm>
              <a:off x="3082756" y="1581983"/>
              <a:ext cx="1382318" cy="1271732"/>
            </a:xfrm>
            <a:prstGeom prst="rect">
              <a:avLst/>
            </a:prstGeom>
          </p:spPr>
        </p:pic>
        <p:pic>
          <p:nvPicPr>
            <p:cNvPr id="10" name="Picture 9">
              <a:extLst>
                <a:ext uri="{FF2B5EF4-FFF2-40B4-BE49-F238E27FC236}">
                  <a16:creationId xmlns:a16="http://schemas.microsoft.com/office/drawing/2014/main" id="{B9A80AE3-9DDF-4D42-B32A-0ED823222888}"/>
                </a:ext>
              </a:extLst>
            </p:cNvPr>
            <p:cNvPicPr>
              <a:picLocks noChangeAspect="1"/>
            </p:cNvPicPr>
            <p:nvPr/>
          </p:nvPicPr>
          <p:blipFill>
            <a:blip r:embed="rId6"/>
            <a:stretch>
              <a:fillRect/>
            </a:stretch>
          </p:blipFill>
          <p:spPr>
            <a:xfrm>
              <a:off x="4472539" y="1591828"/>
              <a:ext cx="1173217" cy="1271732"/>
            </a:xfrm>
            <a:prstGeom prst="rect">
              <a:avLst/>
            </a:prstGeom>
          </p:spPr>
        </p:pic>
        <p:pic>
          <p:nvPicPr>
            <p:cNvPr id="11" name="Picture 10">
              <a:extLst>
                <a:ext uri="{FF2B5EF4-FFF2-40B4-BE49-F238E27FC236}">
                  <a16:creationId xmlns:a16="http://schemas.microsoft.com/office/drawing/2014/main" id="{3B91A726-9B95-4D3D-B3B1-D1798DC9D88D}"/>
                </a:ext>
              </a:extLst>
            </p:cNvPr>
            <p:cNvPicPr>
              <a:picLocks noChangeAspect="1"/>
            </p:cNvPicPr>
            <p:nvPr/>
          </p:nvPicPr>
          <p:blipFill>
            <a:blip r:embed="rId7"/>
            <a:stretch>
              <a:fillRect/>
            </a:stretch>
          </p:blipFill>
          <p:spPr>
            <a:xfrm>
              <a:off x="5582129" y="1599877"/>
              <a:ext cx="928996" cy="1271732"/>
            </a:xfrm>
            <a:prstGeom prst="rect">
              <a:avLst/>
            </a:prstGeom>
          </p:spPr>
        </p:pic>
        <p:pic>
          <p:nvPicPr>
            <p:cNvPr id="12" name="Picture 11">
              <a:extLst>
                <a:ext uri="{FF2B5EF4-FFF2-40B4-BE49-F238E27FC236}">
                  <a16:creationId xmlns:a16="http://schemas.microsoft.com/office/drawing/2014/main" id="{134B32CC-9DF6-4837-BB06-27DBBCB04947}"/>
                </a:ext>
              </a:extLst>
            </p:cNvPr>
            <p:cNvPicPr>
              <a:picLocks noChangeAspect="1"/>
            </p:cNvPicPr>
            <p:nvPr/>
          </p:nvPicPr>
          <p:blipFill>
            <a:blip r:embed="rId8"/>
            <a:stretch>
              <a:fillRect/>
            </a:stretch>
          </p:blipFill>
          <p:spPr>
            <a:xfrm>
              <a:off x="2243706" y="1591828"/>
              <a:ext cx="901325" cy="1271732"/>
            </a:xfrm>
            <a:prstGeom prst="rect">
              <a:avLst/>
            </a:prstGeom>
          </p:spPr>
        </p:pic>
        <p:pic>
          <p:nvPicPr>
            <p:cNvPr id="14" name="Picture 13">
              <a:extLst>
                <a:ext uri="{FF2B5EF4-FFF2-40B4-BE49-F238E27FC236}">
                  <a16:creationId xmlns:a16="http://schemas.microsoft.com/office/drawing/2014/main" id="{00985CCD-725C-4B7D-BDAF-5C15C50194B2}"/>
                </a:ext>
              </a:extLst>
            </p:cNvPr>
            <p:cNvPicPr>
              <a:picLocks noChangeAspect="1"/>
            </p:cNvPicPr>
            <p:nvPr/>
          </p:nvPicPr>
          <p:blipFill rotWithShape="1">
            <a:blip r:embed="rId9"/>
            <a:srcRect l="11829"/>
            <a:stretch/>
          </p:blipFill>
          <p:spPr>
            <a:xfrm>
              <a:off x="6496696" y="1560620"/>
              <a:ext cx="858947" cy="1371599"/>
            </a:xfrm>
            <a:prstGeom prst="rect">
              <a:avLst/>
            </a:prstGeom>
          </p:spPr>
        </p:pic>
        <p:pic>
          <p:nvPicPr>
            <p:cNvPr id="13" name="Picture 12">
              <a:extLst>
                <a:ext uri="{FF2B5EF4-FFF2-40B4-BE49-F238E27FC236}">
                  <a16:creationId xmlns:a16="http://schemas.microsoft.com/office/drawing/2014/main" id="{E5BB5BFC-A19A-4848-A258-6C25BFAD09CF}"/>
                </a:ext>
              </a:extLst>
            </p:cNvPr>
            <p:cNvPicPr>
              <a:picLocks noChangeAspect="1"/>
            </p:cNvPicPr>
            <p:nvPr/>
          </p:nvPicPr>
          <p:blipFill rotWithShape="1">
            <a:blip r:embed="rId10"/>
            <a:srcRect l="15094" t="-844" r="10912" b="844"/>
            <a:stretch/>
          </p:blipFill>
          <p:spPr>
            <a:xfrm>
              <a:off x="7341214" y="1581983"/>
              <a:ext cx="928996" cy="1238376"/>
            </a:xfrm>
            <a:prstGeom prst="rect">
              <a:avLst/>
            </a:prstGeom>
          </p:spPr>
        </p:pic>
        <p:pic>
          <p:nvPicPr>
            <p:cNvPr id="7" name="Picture 6">
              <a:extLst>
                <a:ext uri="{FF2B5EF4-FFF2-40B4-BE49-F238E27FC236}">
                  <a16:creationId xmlns:a16="http://schemas.microsoft.com/office/drawing/2014/main" id="{8FBD3603-7DD1-480F-B158-9FC19CB73861}"/>
                </a:ext>
              </a:extLst>
            </p:cNvPr>
            <p:cNvPicPr>
              <a:picLocks noChangeAspect="1"/>
            </p:cNvPicPr>
            <p:nvPr/>
          </p:nvPicPr>
          <p:blipFill>
            <a:blip r:embed="rId11"/>
            <a:stretch>
              <a:fillRect/>
            </a:stretch>
          </p:blipFill>
          <p:spPr>
            <a:xfrm>
              <a:off x="8005130" y="1560620"/>
              <a:ext cx="1058385" cy="1467220"/>
            </a:xfrm>
            <a:prstGeom prst="rect">
              <a:avLst/>
            </a:prstGeom>
          </p:spPr>
        </p:pic>
      </p:grpSp>
    </p:spTree>
    <p:extLst>
      <p:ext uri="{BB962C8B-B14F-4D97-AF65-F5344CB8AC3E}">
        <p14:creationId xmlns:p14="http://schemas.microsoft.com/office/powerpoint/2010/main" val="25203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339690-1785-41F0-8B18-63283D622ACD}"/>
              </a:ext>
            </a:extLst>
          </p:cNvPr>
          <p:cNvSpPr>
            <a:spLocks noGrp="1"/>
          </p:cNvSpPr>
          <p:nvPr>
            <p:ph idx="1"/>
          </p:nvPr>
        </p:nvSpPr>
        <p:spPr/>
        <p:txBody>
          <a:bodyPr/>
          <a:lstStyle/>
          <a:p>
            <a:endParaRPr lang="en-US" dirty="0"/>
          </a:p>
        </p:txBody>
      </p:sp>
      <p:sp>
        <p:nvSpPr>
          <p:cNvPr id="4" name="Content Placeholder 3">
            <a:extLst>
              <a:ext uri="{FF2B5EF4-FFF2-40B4-BE49-F238E27FC236}">
                <a16:creationId xmlns:a16="http://schemas.microsoft.com/office/drawing/2014/main" id="{9C54D52C-C2F1-4EDF-B2F4-662AC2BFC1D0}"/>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graphicFrame>
        <p:nvGraphicFramePr>
          <p:cNvPr id="21" name="Content Placeholder 16">
            <a:extLst>
              <a:ext uri="{FF2B5EF4-FFF2-40B4-BE49-F238E27FC236}">
                <a16:creationId xmlns:a16="http://schemas.microsoft.com/office/drawing/2014/main" id="{AE159A12-F4CC-4EEF-AD5A-235434930989}"/>
              </a:ext>
            </a:extLst>
          </p:cNvPr>
          <p:cNvGraphicFramePr>
            <a:graphicFrameLocks/>
          </p:cNvGraphicFramePr>
          <p:nvPr>
            <p:extLst>
              <p:ext uri="{D42A27DB-BD31-4B8C-83A1-F6EECF244321}">
                <p14:modId xmlns:p14="http://schemas.microsoft.com/office/powerpoint/2010/main" val="3907631353"/>
              </p:ext>
            </p:extLst>
          </p:nvPr>
        </p:nvGraphicFramePr>
        <p:xfrm>
          <a:off x="149313" y="1200150"/>
          <a:ext cx="8858250"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16">
            <a:extLst>
              <a:ext uri="{FF2B5EF4-FFF2-40B4-BE49-F238E27FC236}">
                <a16:creationId xmlns:a16="http://schemas.microsoft.com/office/drawing/2014/main" id="{CDAA826B-F21E-4EAE-84BD-6A938793ECA9}"/>
              </a:ext>
            </a:extLst>
          </p:cNvPr>
          <p:cNvGraphicFramePr>
            <a:graphicFrameLocks/>
          </p:cNvGraphicFramePr>
          <p:nvPr>
            <p:extLst>
              <p:ext uri="{D42A27DB-BD31-4B8C-83A1-F6EECF244321}">
                <p14:modId xmlns:p14="http://schemas.microsoft.com/office/powerpoint/2010/main" val="1670854607"/>
              </p:ext>
            </p:extLst>
          </p:nvPr>
        </p:nvGraphicFramePr>
        <p:xfrm>
          <a:off x="149313" y="1200150"/>
          <a:ext cx="8858250" cy="3394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ontent Placeholder 16">
            <a:extLst>
              <a:ext uri="{FF2B5EF4-FFF2-40B4-BE49-F238E27FC236}">
                <a16:creationId xmlns:a16="http://schemas.microsoft.com/office/drawing/2014/main" id="{38CD7486-134E-4485-95F2-82B0F391ECBC}"/>
              </a:ext>
            </a:extLst>
          </p:cNvPr>
          <p:cNvGraphicFramePr>
            <a:graphicFrameLocks/>
          </p:cNvGraphicFramePr>
          <p:nvPr>
            <p:extLst>
              <p:ext uri="{D42A27DB-BD31-4B8C-83A1-F6EECF244321}">
                <p14:modId xmlns:p14="http://schemas.microsoft.com/office/powerpoint/2010/main" val="4135802781"/>
              </p:ext>
            </p:extLst>
          </p:nvPr>
        </p:nvGraphicFramePr>
        <p:xfrm>
          <a:off x="149225" y="1200150"/>
          <a:ext cx="8858250" cy="3394075"/>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B145D9D6-9BB6-4C9E-824B-E471E90E55F6}"/>
              </a:ext>
            </a:extLst>
          </p:cNvPr>
          <p:cNvSpPr>
            <a:spLocks noGrp="1"/>
          </p:cNvSpPr>
          <p:nvPr>
            <p:ph type="title"/>
          </p:nvPr>
        </p:nvSpPr>
        <p:spPr/>
        <p:txBody>
          <a:bodyPr/>
          <a:lstStyle/>
          <a:p>
            <a:r>
              <a:rPr lang="en-US" dirty="0"/>
              <a:t>Results (1): Intra-class Correspondences</a:t>
            </a:r>
          </a:p>
        </p:txBody>
      </p:sp>
    </p:spTree>
    <p:extLst>
      <p:ext uri="{BB962C8B-B14F-4D97-AF65-F5344CB8AC3E}">
        <p14:creationId xmlns:p14="http://schemas.microsoft.com/office/powerpoint/2010/main" val="26305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07F7-8E38-4EA4-B98F-D2C2C985A876}"/>
              </a:ext>
            </a:extLst>
          </p:cNvPr>
          <p:cNvSpPr>
            <a:spLocks noGrp="1"/>
          </p:cNvSpPr>
          <p:nvPr>
            <p:ph type="title"/>
          </p:nvPr>
        </p:nvSpPr>
        <p:spPr/>
        <p:txBody>
          <a:bodyPr/>
          <a:lstStyle/>
          <a:p>
            <a:r>
              <a:rPr lang="en-US" dirty="0"/>
              <a:t>Results (1): Intra-class Correspondences</a:t>
            </a:r>
          </a:p>
        </p:txBody>
      </p:sp>
      <p:sp>
        <p:nvSpPr>
          <p:cNvPr id="4" name="Content Placeholder 3">
            <a:extLst>
              <a:ext uri="{FF2B5EF4-FFF2-40B4-BE49-F238E27FC236}">
                <a16:creationId xmlns:a16="http://schemas.microsoft.com/office/drawing/2014/main" id="{DD54A53A-F009-4BEE-91F1-2BDE9074E5A5}"/>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3" name="Content Placeholder 2">
            <a:extLst>
              <a:ext uri="{FF2B5EF4-FFF2-40B4-BE49-F238E27FC236}">
                <a16:creationId xmlns:a16="http://schemas.microsoft.com/office/drawing/2014/main" id="{8B8AD30E-B888-4317-BDD0-F5282809D48A}"/>
              </a:ext>
            </a:extLst>
          </p:cNvPr>
          <p:cNvSpPr>
            <a:spLocks noGrp="1"/>
          </p:cNvSpPr>
          <p:nvPr>
            <p:ph idx="1"/>
          </p:nvPr>
        </p:nvSpPr>
        <p:spPr/>
        <p:txBody>
          <a:bodyPr/>
          <a:lstStyle/>
          <a:p>
            <a:endParaRPr lang="en-US"/>
          </a:p>
        </p:txBody>
      </p:sp>
      <p:graphicFrame>
        <p:nvGraphicFramePr>
          <p:cNvPr id="8" name="Content Placeholder 5">
            <a:extLst>
              <a:ext uri="{FF2B5EF4-FFF2-40B4-BE49-F238E27FC236}">
                <a16:creationId xmlns:a16="http://schemas.microsoft.com/office/drawing/2014/main" id="{F8F7FB4C-205E-4E0D-8C87-FC491BD78732}"/>
              </a:ext>
            </a:extLst>
          </p:cNvPr>
          <p:cNvGraphicFramePr>
            <a:graphicFrameLocks/>
          </p:cNvGraphicFramePr>
          <p:nvPr>
            <p:extLst>
              <p:ext uri="{D42A27DB-BD31-4B8C-83A1-F6EECF244321}">
                <p14:modId xmlns:p14="http://schemas.microsoft.com/office/powerpoint/2010/main" val="3253103396"/>
              </p:ext>
            </p:extLst>
          </p:nvPr>
        </p:nvGraphicFramePr>
        <p:xfrm>
          <a:off x="149225" y="1200150"/>
          <a:ext cx="8858250" cy="3394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875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F733-A59C-49F3-BCF0-0B00A9E16B7A}"/>
              </a:ext>
            </a:extLst>
          </p:cNvPr>
          <p:cNvSpPr>
            <a:spLocks noGrp="1"/>
          </p:cNvSpPr>
          <p:nvPr>
            <p:ph type="title"/>
          </p:nvPr>
        </p:nvSpPr>
        <p:spPr/>
        <p:txBody>
          <a:bodyPr/>
          <a:lstStyle/>
          <a:p>
            <a:r>
              <a:rPr lang="en-US" dirty="0"/>
              <a:t>Results (1): Intra-class Correspondences</a:t>
            </a:r>
          </a:p>
        </p:txBody>
      </p:sp>
      <p:sp>
        <p:nvSpPr>
          <p:cNvPr id="4" name="Content Placeholder 3">
            <a:extLst>
              <a:ext uri="{FF2B5EF4-FFF2-40B4-BE49-F238E27FC236}">
                <a16:creationId xmlns:a16="http://schemas.microsoft.com/office/drawing/2014/main" id="{A27DF98E-F329-4484-8A6D-5BD97FDE91C3}"/>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9" name="Content Placeholder 8">
            <a:extLst>
              <a:ext uri="{FF2B5EF4-FFF2-40B4-BE49-F238E27FC236}">
                <a16:creationId xmlns:a16="http://schemas.microsoft.com/office/drawing/2014/main" id="{DF909801-7B1C-48F8-B803-A75B5CF20ED2}"/>
              </a:ext>
            </a:extLst>
          </p:cNvPr>
          <p:cNvSpPr>
            <a:spLocks noGrp="1"/>
          </p:cNvSpPr>
          <p:nvPr>
            <p:ph idx="1"/>
          </p:nvPr>
        </p:nvSpPr>
        <p:spPr/>
        <p:txBody>
          <a:bodyPr/>
          <a:lstStyle/>
          <a:p>
            <a:endParaRPr lang="en-US" dirty="0"/>
          </a:p>
        </p:txBody>
      </p:sp>
      <p:graphicFrame>
        <p:nvGraphicFramePr>
          <p:cNvPr id="10" name="Content Placeholder 7">
            <a:extLst>
              <a:ext uri="{FF2B5EF4-FFF2-40B4-BE49-F238E27FC236}">
                <a16:creationId xmlns:a16="http://schemas.microsoft.com/office/drawing/2014/main" id="{84073B2D-76DD-4E57-8D85-5532BE78A567}"/>
              </a:ext>
            </a:extLst>
          </p:cNvPr>
          <p:cNvGraphicFramePr>
            <a:graphicFrameLocks/>
          </p:cNvGraphicFramePr>
          <p:nvPr>
            <p:extLst>
              <p:ext uri="{D42A27DB-BD31-4B8C-83A1-F6EECF244321}">
                <p14:modId xmlns:p14="http://schemas.microsoft.com/office/powerpoint/2010/main" val="2743911244"/>
              </p:ext>
            </p:extLst>
          </p:nvPr>
        </p:nvGraphicFramePr>
        <p:xfrm>
          <a:off x="149225" y="1200150"/>
          <a:ext cx="8858250" cy="3394075"/>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8E802A61-9E0C-4F3F-89D5-566775B428D0}"/>
              </a:ext>
            </a:extLst>
          </p:cNvPr>
          <p:cNvSpPr txBox="1">
            <a:spLocks/>
          </p:cNvSpPr>
          <p:nvPr/>
        </p:nvSpPr>
        <p:spPr>
          <a:xfrm>
            <a:off x="5920420" y="1200150"/>
            <a:ext cx="3002199" cy="990959"/>
          </a:xfrm>
          <a:prstGeom prst="rect">
            <a:avLst/>
          </a:prstGeom>
          <a:solidFill>
            <a:schemeClr val="bg1">
              <a:alpha val="75000"/>
            </a:schemeClr>
          </a:solidFill>
          <a:ln w="25400" cmpd="sng">
            <a:solidFill>
              <a:schemeClr val="tx1"/>
            </a:solidFill>
          </a:ln>
          <a:effectLst/>
        </p:spPr>
        <p:txBody>
          <a:bodyPr/>
          <a:lstStyle>
            <a:lvl1pPr marL="292608" indent="-292608" algn="l" defTabSz="457200" rtl="0" eaLnBrk="1" latinLnBrk="0" hangingPunct="1">
              <a:spcBef>
                <a:spcPts val="2400"/>
              </a:spcBef>
              <a:buClr>
                <a:srgbClr val="154780"/>
              </a:buClr>
              <a:buSzPct val="80000"/>
              <a:buFont typeface="Arial" panose="020B0604020202020204" pitchFamily="34" charset="0"/>
              <a:buChar char="►"/>
              <a:defRPr lang="en-US" sz="1800" kern="1200" baseline="0" dirty="0" smtClean="0">
                <a:solidFill>
                  <a:schemeClr val="tx1"/>
                </a:solidFill>
                <a:latin typeface="+mn-lt"/>
                <a:ea typeface="+mn-ea"/>
                <a:cs typeface="+mn-cs"/>
              </a:defRPr>
            </a:lvl1pPr>
            <a:lvl2pPr marL="568325" indent="-284163" algn="l" defTabSz="457200" rtl="0" eaLnBrk="1" latinLnBrk="0" hangingPunct="1">
              <a:spcBef>
                <a:spcPts val="0"/>
              </a:spcBef>
              <a:buClr>
                <a:srgbClr val="154780"/>
              </a:buClr>
              <a:buSzPct val="80000"/>
              <a:buFont typeface="Arial" panose="020B0604020202020204" pitchFamily="34" charset="0"/>
              <a:buChar char="►"/>
              <a:defRPr sz="1800" kern="1200">
                <a:solidFill>
                  <a:schemeClr val="tx1"/>
                </a:solidFill>
                <a:latin typeface="+mn-lt"/>
                <a:ea typeface="+mn-ea"/>
                <a:cs typeface="+mn-cs"/>
              </a:defRPr>
            </a:lvl2pPr>
            <a:lvl3pPr marL="808038" indent="-234950" algn="l" defTabSz="457200" rtl="0" eaLnBrk="1" latinLnBrk="0" hangingPunct="1">
              <a:spcBef>
                <a:spcPts val="0"/>
              </a:spcBef>
              <a:buClr>
                <a:srgbClr val="154780"/>
              </a:buClr>
              <a:buFont typeface="Arial" panose="020B0604020202020204" pitchFamily="34" charset="0"/>
              <a:buChar char="●"/>
              <a:tabLst/>
              <a:defRPr sz="18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Time for entire dataset</a:t>
            </a:r>
          </a:p>
          <a:p>
            <a:pPr lvl="1"/>
            <a:r>
              <a:rPr lang="en-US" dirty="0"/>
              <a:t>Ours: 4 hours</a:t>
            </a:r>
          </a:p>
          <a:p>
            <a:pPr lvl="1"/>
            <a:r>
              <a:rPr lang="en-US" dirty="0"/>
              <a:t>BIM: 31 hours</a:t>
            </a:r>
          </a:p>
        </p:txBody>
      </p:sp>
    </p:spTree>
    <p:extLst>
      <p:ext uri="{BB962C8B-B14F-4D97-AF65-F5344CB8AC3E}">
        <p14:creationId xmlns:p14="http://schemas.microsoft.com/office/powerpoint/2010/main" val="69598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AE8C-A2E2-4503-9519-B52802592786}"/>
              </a:ext>
            </a:extLst>
          </p:cNvPr>
          <p:cNvSpPr>
            <a:spLocks noGrp="1"/>
          </p:cNvSpPr>
          <p:nvPr>
            <p:ph type="title"/>
          </p:nvPr>
        </p:nvSpPr>
        <p:spPr/>
        <p:txBody>
          <a:bodyPr/>
          <a:lstStyle/>
          <a:p>
            <a:r>
              <a:rPr lang="en-US" dirty="0"/>
              <a:t>Results (2): Intrinsic Bilateral Symmetry</a:t>
            </a:r>
          </a:p>
        </p:txBody>
      </p:sp>
      <p:sp>
        <p:nvSpPr>
          <p:cNvPr id="3" name="Content Placeholder 2">
            <a:extLst>
              <a:ext uri="{FF2B5EF4-FFF2-40B4-BE49-F238E27FC236}">
                <a16:creationId xmlns:a16="http://schemas.microsoft.com/office/drawing/2014/main" id="{F557BF41-35BB-4B4C-BD8B-26A26231D2C3}"/>
              </a:ext>
            </a:extLst>
          </p:cNvPr>
          <p:cNvSpPr>
            <a:spLocks noGrp="1"/>
          </p:cNvSpPr>
          <p:nvPr>
            <p:ph idx="1"/>
          </p:nvPr>
        </p:nvSpPr>
        <p:spPr/>
        <p:txBody>
          <a:bodyPr>
            <a:normAutofit fontScale="92500" lnSpcReduction="20000"/>
          </a:bodyPr>
          <a:lstStyle/>
          <a:p>
            <a:pPr algn="just">
              <a:spcBef>
                <a:spcPts val="0"/>
              </a:spcBef>
            </a:pPr>
            <a:r>
              <a:rPr lang="en-US" dirty="0"/>
              <a:t>Run on TOSCA benchmark [Bronstein </a:t>
            </a:r>
            <a:r>
              <a:rPr lang="en-US" i="1" dirty="0"/>
              <a:t>et al.</a:t>
            </a:r>
            <a:r>
              <a:rPr lang="en-US" dirty="0"/>
              <a:t>, 2008] </a:t>
            </a:r>
          </a:p>
          <a:p>
            <a:pPr algn="just">
              <a:spcBef>
                <a:spcPts val="0"/>
              </a:spcBef>
            </a:pPr>
            <a:r>
              <a:rPr lang="en-US" dirty="0"/>
              <a:t>Ground truth generated by correspondences from extrinsically bilateral symmetry</a:t>
            </a:r>
          </a:p>
          <a:p>
            <a:pPr algn="just"/>
            <a:endParaRPr lang="en-US" dirty="0"/>
          </a:p>
          <a:p>
            <a:pPr marL="0" indent="0" algn="just">
              <a:buNone/>
            </a:pPr>
            <a:r>
              <a:rPr lang="en-US" dirty="0"/>
              <a:t>	</a:t>
            </a:r>
          </a:p>
          <a:p>
            <a:pPr marL="0" indent="0" algn="just">
              <a:buNone/>
            </a:pPr>
            <a:endParaRPr lang="en-US" dirty="0"/>
          </a:p>
          <a:p>
            <a:pPr algn="just">
              <a:spcBef>
                <a:spcPts val="1200"/>
              </a:spcBef>
            </a:pPr>
            <a:r>
              <a:rPr lang="en-US" dirty="0"/>
              <a:t>Use geodesic distance from 100 randomly sampled vertices</a:t>
            </a:r>
          </a:p>
          <a:p>
            <a:pPr algn="just">
              <a:spcBef>
                <a:spcPts val="1200"/>
              </a:spcBef>
            </a:pPr>
            <a:r>
              <a:rPr lang="en-US" dirty="0"/>
              <a:t>Compare with </a:t>
            </a:r>
          </a:p>
          <a:p>
            <a:pPr lvl="1" algn="just"/>
            <a:r>
              <a:rPr lang="en-US" dirty="0"/>
              <a:t>Blended Intrinsic Maps (BIM) [Kim </a:t>
            </a:r>
            <a:r>
              <a:rPr lang="en-US" i="1" dirty="0"/>
              <a:t>et al.</a:t>
            </a:r>
            <a:r>
              <a:rPr lang="en-US" dirty="0"/>
              <a:t>, 2011]</a:t>
            </a:r>
          </a:p>
          <a:p>
            <a:pPr lvl="1" algn="just"/>
            <a:r>
              <a:rPr lang="en-US" dirty="0"/>
              <a:t>Bijective Continuous ICP (BCICP) [Ren </a:t>
            </a:r>
            <a:r>
              <a:rPr lang="en-US" i="1" dirty="0"/>
              <a:t>et al.</a:t>
            </a:r>
            <a:r>
              <a:rPr lang="en-US" dirty="0"/>
              <a:t>, 2018]</a:t>
            </a:r>
          </a:p>
          <a:p>
            <a:pPr lvl="1" algn="just"/>
            <a:r>
              <a:rPr lang="en-US" dirty="0"/>
              <a:t>Reversible Harmonic Maps (RHM)  [</a:t>
            </a:r>
            <a:r>
              <a:rPr lang="en-US" dirty="0" err="1"/>
              <a:t>Ezuz</a:t>
            </a:r>
            <a:r>
              <a:rPr lang="en-US" dirty="0"/>
              <a:t> </a:t>
            </a:r>
            <a:r>
              <a:rPr lang="en-US" i="1" dirty="0"/>
              <a:t>et al.</a:t>
            </a:r>
            <a:r>
              <a:rPr lang="en-US" dirty="0"/>
              <a:t>, 2019]</a:t>
            </a:r>
          </a:p>
        </p:txBody>
      </p:sp>
      <p:sp>
        <p:nvSpPr>
          <p:cNvPr id="4" name="Content Placeholder 3">
            <a:extLst>
              <a:ext uri="{FF2B5EF4-FFF2-40B4-BE49-F238E27FC236}">
                <a16:creationId xmlns:a16="http://schemas.microsoft.com/office/drawing/2014/main" id="{B4D0DEAE-CA8E-49FD-983B-553872DA2D2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grpSp>
        <p:nvGrpSpPr>
          <p:cNvPr id="26" name="Group 25">
            <a:extLst>
              <a:ext uri="{FF2B5EF4-FFF2-40B4-BE49-F238E27FC236}">
                <a16:creationId xmlns:a16="http://schemas.microsoft.com/office/drawing/2014/main" id="{6472C183-EF0B-46F7-AECF-CEF4FAD87514}"/>
              </a:ext>
            </a:extLst>
          </p:cNvPr>
          <p:cNvGrpSpPr/>
          <p:nvPr/>
        </p:nvGrpSpPr>
        <p:grpSpPr>
          <a:xfrm>
            <a:off x="427394" y="1638795"/>
            <a:ext cx="8226898" cy="1616485"/>
            <a:chOff x="327154" y="1600082"/>
            <a:chExt cx="8489691" cy="1729389"/>
          </a:xfrm>
        </p:grpSpPr>
        <p:pic>
          <p:nvPicPr>
            <p:cNvPr id="15" name="Picture 14">
              <a:extLst>
                <a:ext uri="{FF2B5EF4-FFF2-40B4-BE49-F238E27FC236}">
                  <a16:creationId xmlns:a16="http://schemas.microsoft.com/office/drawing/2014/main" id="{BBE61BE4-F8F1-4A57-BB28-32CF90C4562B}"/>
                </a:ext>
              </a:extLst>
            </p:cNvPr>
            <p:cNvPicPr>
              <a:picLocks noChangeAspect="1"/>
            </p:cNvPicPr>
            <p:nvPr/>
          </p:nvPicPr>
          <p:blipFill rotWithShape="1">
            <a:blip r:embed="rId3"/>
            <a:srcRect l="10789" r="66053" b="5810"/>
            <a:stretch/>
          </p:blipFill>
          <p:spPr>
            <a:xfrm>
              <a:off x="327154" y="1769138"/>
              <a:ext cx="760633" cy="1546925"/>
            </a:xfrm>
            <a:prstGeom prst="rect">
              <a:avLst/>
            </a:prstGeom>
          </p:spPr>
        </p:pic>
        <p:pic>
          <p:nvPicPr>
            <p:cNvPr id="17" name="Picture 16">
              <a:extLst>
                <a:ext uri="{FF2B5EF4-FFF2-40B4-BE49-F238E27FC236}">
                  <a16:creationId xmlns:a16="http://schemas.microsoft.com/office/drawing/2014/main" id="{F1B54827-86B7-4F0A-9060-084F6AC4D6F1}"/>
                </a:ext>
              </a:extLst>
            </p:cNvPr>
            <p:cNvPicPr>
              <a:picLocks noChangeAspect="1"/>
            </p:cNvPicPr>
            <p:nvPr/>
          </p:nvPicPr>
          <p:blipFill rotWithShape="1">
            <a:blip r:embed="rId4"/>
            <a:srcRect r="52174"/>
            <a:stretch/>
          </p:blipFill>
          <p:spPr>
            <a:xfrm>
              <a:off x="2434081" y="1727246"/>
              <a:ext cx="1488640" cy="1556314"/>
            </a:xfrm>
            <a:prstGeom prst="rect">
              <a:avLst/>
            </a:prstGeom>
          </p:spPr>
        </p:pic>
        <p:pic>
          <p:nvPicPr>
            <p:cNvPr id="19" name="Picture 18">
              <a:extLst>
                <a:ext uri="{FF2B5EF4-FFF2-40B4-BE49-F238E27FC236}">
                  <a16:creationId xmlns:a16="http://schemas.microsoft.com/office/drawing/2014/main" id="{5DA14168-466D-43E2-B05C-6962D358DE32}"/>
                </a:ext>
              </a:extLst>
            </p:cNvPr>
            <p:cNvPicPr>
              <a:picLocks noChangeAspect="1"/>
            </p:cNvPicPr>
            <p:nvPr/>
          </p:nvPicPr>
          <p:blipFill rotWithShape="1">
            <a:blip r:embed="rId5"/>
            <a:srcRect l="11294" t="5074" r="70354" b="22633"/>
            <a:stretch/>
          </p:blipFill>
          <p:spPr>
            <a:xfrm>
              <a:off x="4776784" y="1600082"/>
              <a:ext cx="856529" cy="1686962"/>
            </a:xfrm>
            <a:prstGeom prst="rect">
              <a:avLst/>
            </a:prstGeom>
          </p:spPr>
        </p:pic>
        <p:pic>
          <p:nvPicPr>
            <p:cNvPr id="23" name="Picture 22">
              <a:extLst>
                <a:ext uri="{FF2B5EF4-FFF2-40B4-BE49-F238E27FC236}">
                  <a16:creationId xmlns:a16="http://schemas.microsoft.com/office/drawing/2014/main" id="{19ACF2FB-9CA4-416A-B97E-44F3CA122F84}"/>
                </a:ext>
              </a:extLst>
            </p:cNvPr>
            <p:cNvPicPr>
              <a:picLocks noChangeAspect="1"/>
            </p:cNvPicPr>
            <p:nvPr/>
          </p:nvPicPr>
          <p:blipFill rotWithShape="1">
            <a:blip r:embed="rId6"/>
            <a:srcRect l="61581" t="7486" r="15809" b="22950"/>
            <a:stretch/>
          </p:blipFill>
          <p:spPr>
            <a:xfrm>
              <a:off x="3897552" y="1694746"/>
              <a:ext cx="1053912" cy="1621317"/>
            </a:xfrm>
            <a:prstGeom prst="rect">
              <a:avLst/>
            </a:prstGeom>
          </p:spPr>
        </p:pic>
        <p:pic>
          <p:nvPicPr>
            <p:cNvPr id="21" name="Picture 20">
              <a:extLst>
                <a:ext uri="{FF2B5EF4-FFF2-40B4-BE49-F238E27FC236}">
                  <a16:creationId xmlns:a16="http://schemas.microsoft.com/office/drawing/2014/main" id="{5B1C8504-6ED7-43B0-BCCF-748D9D7E84F8}"/>
                </a:ext>
              </a:extLst>
            </p:cNvPr>
            <p:cNvPicPr>
              <a:picLocks noChangeAspect="1"/>
            </p:cNvPicPr>
            <p:nvPr/>
          </p:nvPicPr>
          <p:blipFill rotWithShape="1">
            <a:blip r:embed="rId7"/>
            <a:srcRect r="50901"/>
            <a:stretch/>
          </p:blipFill>
          <p:spPr>
            <a:xfrm>
              <a:off x="6684992" y="1718202"/>
              <a:ext cx="1546014" cy="1574403"/>
            </a:xfrm>
            <a:prstGeom prst="rect">
              <a:avLst/>
            </a:prstGeom>
          </p:spPr>
        </p:pic>
        <p:pic>
          <p:nvPicPr>
            <p:cNvPr id="22" name="Picture 21">
              <a:extLst>
                <a:ext uri="{FF2B5EF4-FFF2-40B4-BE49-F238E27FC236}">
                  <a16:creationId xmlns:a16="http://schemas.microsoft.com/office/drawing/2014/main" id="{7A7F796E-B77A-43B0-AEDF-F71CAB5F19EB}"/>
                </a:ext>
              </a:extLst>
            </p:cNvPr>
            <p:cNvPicPr>
              <a:picLocks noChangeAspect="1"/>
            </p:cNvPicPr>
            <p:nvPr/>
          </p:nvPicPr>
          <p:blipFill rotWithShape="1">
            <a:blip r:embed="rId8"/>
            <a:srcRect l="49603"/>
            <a:stretch/>
          </p:blipFill>
          <p:spPr>
            <a:xfrm>
              <a:off x="899770" y="1708155"/>
              <a:ext cx="1634199" cy="1621316"/>
            </a:xfrm>
            <a:prstGeom prst="rect">
              <a:avLst/>
            </a:prstGeom>
          </p:spPr>
        </p:pic>
        <p:pic>
          <p:nvPicPr>
            <p:cNvPr id="24" name="Picture 23">
              <a:extLst>
                <a:ext uri="{FF2B5EF4-FFF2-40B4-BE49-F238E27FC236}">
                  <a16:creationId xmlns:a16="http://schemas.microsoft.com/office/drawing/2014/main" id="{CF53A51E-8982-4803-96CF-471EA2AADA18}"/>
                </a:ext>
              </a:extLst>
            </p:cNvPr>
            <p:cNvPicPr>
              <a:picLocks noChangeAspect="1"/>
            </p:cNvPicPr>
            <p:nvPr/>
          </p:nvPicPr>
          <p:blipFill rotWithShape="1">
            <a:blip r:embed="rId9"/>
            <a:srcRect l="51294"/>
            <a:stretch/>
          </p:blipFill>
          <p:spPr>
            <a:xfrm>
              <a:off x="5592024" y="1750583"/>
              <a:ext cx="1496694" cy="1536461"/>
            </a:xfrm>
            <a:prstGeom prst="rect">
              <a:avLst/>
            </a:prstGeom>
          </p:spPr>
        </p:pic>
        <p:pic>
          <p:nvPicPr>
            <p:cNvPr id="25" name="Picture 24">
              <a:extLst>
                <a:ext uri="{FF2B5EF4-FFF2-40B4-BE49-F238E27FC236}">
                  <a16:creationId xmlns:a16="http://schemas.microsoft.com/office/drawing/2014/main" id="{6C4BAE59-D862-4E14-A99C-95A47E751BCA}"/>
                </a:ext>
              </a:extLst>
            </p:cNvPr>
            <p:cNvPicPr>
              <a:picLocks noChangeAspect="1"/>
            </p:cNvPicPr>
            <p:nvPr/>
          </p:nvPicPr>
          <p:blipFill rotWithShape="1">
            <a:blip r:embed="rId7"/>
            <a:srcRect l="65536" t="7797" r="19225" b="16774"/>
            <a:stretch/>
          </p:blipFill>
          <p:spPr>
            <a:xfrm>
              <a:off x="8241162" y="1812885"/>
              <a:ext cx="575683" cy="1424816"/>
            </a:xfrm>
            <a:prstGeom prst="rect">
              <a:avLst/>
            </a:prstGeom>
          </p:spPr>
        </p:pic>
      </p:grpSp>
    </p:spTree>
    <p:extLst>
      <p:ext uri="{BB962C8B-B14F-4D97-AF65-F5344CB8AC3E}">
        <p14:creationId xmlns:p14="http://schemas.microsoft.com/office/powerpoint/2010/main" val="129048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CDFB-E5AC-4857-9C15-4FC905F285F5}"/>
              </a:ext>
            </a:extLst>
          </p:cNvPr>
          <p:cNvSpPr>
            <a:spLocks noGrp="1"/>
          </p:cNvSpPr>
          <p:nvPr>
            <p:ph type="title"/>
          </p:nvPr>
        </p:nvSpPr>
        <p:spPr/>
        <p:txBody>
          <a:bodyPr/>
          <a:lstStyle/>
          <a:p>
            <a:r>
              <a:rPr lang="en-US" dirty="0"/>
              <a:t>Results (2): Intrinsic Bilateral Symmetry</a:t>
            </a:r>
          </a:p>
        </p:txBody>
      </p:sp>
      <p:sp>
        <p:nvSpPr>
          <p:cNvPr id="4" name="Content Placeholder 3">
            <a:extLst>
              <a:ext uri="{FF2B5EF4-FFF2-40B4-BE49-F238E27FC236}">
                <a16:creationId xmlns:a16="http://schemas.microsoft.com/office/drawing/2014/main" id="{29EDED13-C062-4D1C-9D11-A89404715273}"/>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a:p>
            <a:endParaRPr lang="en-US" dirty="0"/>
          </a:p>
        </p:txBody>
      </p:sp>
      <p:sp>
        <p:nvSpPr>
          <p:cNvPr id="42" name="Rectangle 41">
            <a:extLst>
              <a:ext uri="{FF2B5EF4-FFF2-40B4-BE49-F238E27FC236}">
                <a16:creationId xmlns:a16="http://schemas.microsoft.com/office/drawing/2014/main" id="{4C219B86-7299-4075-AE15-14040680C070}"/>
              </a:ext>
            </a:extLst>
          </p:cNvPr>
          <p:cNvSpPr/>
          <p:nvPr/>
        </p:nvSpPr>
        <p:spPr>
          <a:xfrm>
            <a:off x="1741047" y="1201271"/>
            <a:ext cx="1723549" cy="369332"/>
          </a:xfrm>
          <a:prstGeom prst="rect">
            <a:avLst/>
          </a:prstGeom>
        </p:spPr>
        <p:txBody>
          <a:bodyPr wrap="none">
            <a:spAutoFit/>
          </a:bodyPr>
          <a:lstStyle/>
          <a:p>
            <a:r>
              <a:rPr lang="en-US" dirty="0"/>
              <a:t>Antipodal Map </a:t>
            </a:r>
          </a:p>
        </p:txBody>
      </p:sp>
      <p:sp>
        <p:nvSpPr>
          <p:cNvPr id="43" name="Rectangle 42">
            <a:extLst>
              <a:ext uri="{FF2B5EF4-FFF2-40B4-BE49-F238E27FC236}">
                <a16:creationId xmlns:a16="http://schemas.microsoft.com/office/drawing/2014/main" id="{749B3143-AE57-4261-BB67-3604CEAF567E}"/>
              </a:ext>
            </a:extLst>
          </p:cNvPr>
          <p:cNvSpPr/>
          <p:nvPr/>
        </p:nvSpPr>
        <p:spPr>
          <a:xfrm>
            <a:off x="3213458" y="1197934"/>
            <a:ext cx="1840568" cy="369332"/>
          </a:xfrm>
          <a:prstGeom prst="rect">
            <a:avLst/>
          </a:prstGeom>
        </p:spPr>
        <p:txBody>
          <a:bodyPr wrap="none">
            <a:spAutoFit/>
          </a:bodyPr>
          <a:lstStyle/>
          <a:p>
            <a:r>
              <a:rPr lang="en-US" dirty="0"/>
              <a:t> + 180</a:t>
            </a:r>
            <a:r>
              <a:rPr lang="en-US" baseline="30000" dirty="0"/>
              <a:t>o</a:t>
            </a:r>
            <a:r>
              <a:rPr lang="en-US" dirty="0"/>
              <a:t> Rotation</a:t>
            </a:r>
          </a:p>
        </p:txBody>
      </p:sp>
      <p:sp>
        <p:nvSpPr>
          <p:cNvPr id="53" name="TextBox 52">
            <a:extLst>
              <a:ext uri="{FF2B5EF4-FFF2-40B4-BE49-F238E27FC236}">
                <a16:creationId xmlns:a16="http://schemas.microsoft.com/office/drawing/2014/main" id="{DF973383-7552-4FD1-8CCB-14E7701866CF}"/>
              </a:ext>
            </a:extLst>
          </p:cNvPr>
          <p:cNvSpPr txBox="1"/>
          <p:nvPr/>
        </p:nvSpPr>
        <p:spPr>
          <a:xfrm>
            <a:off x="2496997" y="1806779"/>
            <a:ext cx="1504966" cy="276999"/>
          </a:xfrm>
          <a:prstGeom prst="rect">
            <a:avLst/>
          </a:prstGeom>
          <a:noFill/>
        </p:spPr>
        <p:txBody>
          <a:bodyPr wrap="square" rtlCol="0">
            <a:spAutoFit/>
          </a:bodyPr>
          <a:lstStyle/>
          <a:p>
            <a:pPr algn="ctr"/>
            <a:r>
              <a:rPr lang="en-US" sz="1200" i="1" dirty="0"/>
              <a:t>Antipodal map</a:t>
            </a:r>
          </a:p>
        </p:txBody>
      </p:sp>
      <p:sp>
        <p:nvSpPr>
          <p:cNvPr id="60" name="TextBox 59">
            <a:extLst>
              <a:ext uri="{FF2B5EF4-FFF2-40B4-BE49-F238E27FC236}">
                <a16:creationId xmlns:a16="http://schemas.microsoft.com/office/drawing/2014/main" id="{4A67B5BD-80A4-4657-ADD3-3C67B43CEB46}"/>
              </a:ext>
            </a:extLst>
          </p:cNvPr>
          <p:cNvSpPr txBox="1"/>
          <p:nvPr/>
        </p:nvSpPr>
        <p:spPr>
          <a:xfrm>
            <a:off x="5062055" y="1806779"/>
            <a:ext cx="1504966" cy="276999"/>
          </a:xfrm>
          <a:prstGeom prst="rect">
            <a:avLst/>
          </a:prstGeom>
          <a:noFill/>
        </p:spPr>
        <p:txBody>
          <a:bodyPr wrap="square" rtlCol="0">
            <a:spAutoFit/>
          </a:bodyPr>
          <a:lstStyle/>
          <a:p>
            <a:pPr algn="ctr"/>
            <a:r>
              <a:rPr lang="en-US" sz="1200" i="1" dirty="0"/>
              <a:t>180</a:t>
            </a:r>
            <a:r>
              <a:rPr lang="en-US" sz="1200" i="1" baseline="30000" dirty="0"/>
              <a:t>o</a:t>
            </a:r>
            <a:r>
              <a:rPr lang="en-US" sz="1200" i="1" dirty="0"/>
              <a:t> Rotation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4BD8D5-FF38-4A9C-BDC9-D285438A1AEE}"/>
                  </a:ext>
                </a:extLst>
              </p:cNvPr>
              <p:cNvSpPr>
                <a:spLocks noGrp="1"/>
              </p:cNvSpPr>
              <p:nvPr>
                <p:ph idx="1"/>
              </p:nvPr>
            </p:nvSpPr>
            <p:spPr/>
            <p:txBody>
              <a:bodyPr/>
              <a:lstStyle/>
              <a:p>
                <a:r>
                  <a:rPr lang="en-US" dirty="0"/>
                  <a:t>Reflection </a:t>
                </a:r>
                <a14:m>
                  <m:oMath xmlns:m="http://schemas.openxmlformats.org/officeDocument/2006/math">
                    <m:r>
                      <a:rPr lang="en-US" i="1">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834BD8D5-FF38-4A9C-BDC9-D285438A1AEE}"/>
                  </a:ext>
                </a:extLst>
              </p:cNvPr>
              <p:cNvSpPr>
                <a:spLocks noGrp="1" noRot="1" noChangeAspect="1" noMove="1" noResize="1" noEditPoints="1" noAdjustHandles="1" noChangeArrowheads="1" noChangeShapeType="1" noTextEdit="1"/>
              </p:cNvSpPr>
              <p:nvPr>
                <p:ph idx="1"/>
              </p:nvPr>
            </p:nvSpPr>
            <p:spPr>
              <a:blipFill>
                <a:blip r:embed="rId5"/>
                <a:stretch>
                  <a:fillRect l="-69" t="-894"/>
                </a:stretch>
              </a:blipFill>
            </p:spPr>
            <p:txBody>
              <a:bodyPr/>
              <a:lstStyle/>
              <a:p>
                <a:r>
                  <a:rPr lang="en-US">
                    <a:noFill/>
                  </a:rPr>
                  <a:t> </a:t>
                </a:r>
              </a:p>
            </p:txBody>
          </p:sp>
        </mc:Fallback>
      </mc:AlternateContent>
      <p:pic>
        <p:nvPicPr>
          <p:cNvPr id="44" name="Picture 43" descr="A close up of a womans face&#10;&#10;Description automatically generated">
            <a:extLst>
              <a:ext uri="{FF2B5EF4-FFF2-40B4-BE49-F238E27FC236}">
                <a16:creationId xmlns:a16="http://schemas.microsoft.com/office/drawing/2014/main" id="{95DF5C4F-58D7-4D38-8AF7-F9B318AF367A}"/>
              </a:ext>
            </a:extLst>
          </p:cNvPr>
          <p:cNvPicPr>
            <a:picLocks noChangeAspect="1"/>
          </p:cNvPicPr>
          <p:nvPr/>
        </p:nvPicPr>
        <p:blipFill rotWithShape="1">
          <a:blip r:embed="rId6"/>
          <a:srcRect l="50000" t="4369" r="-223" b="25061"/>
          <a:stretch/>
        </p:blipFill>
        <p:spPr>
          <a:xfrm>
            <a:off x="3355342" y="2434111"/>
            <a:ext cx="2596970" cy="1824447"/>
          </a:xfrm>
          <a:prstGeom prst="rect">
            <a:avLst/>
          </a:prstGeom>
        </p:spPr>
      </p:pic>
      <p:pic>
        <p:nvPicPr>
          <p:cNvPr id="20" name="Picture 19" descr="A close up of a womans face&#10;&#10;Description automatically generated">
            <a:extLst>
              <a:ext uri="{FF2B5EF4-FFF2-40B4-BE49-F238E27FC236}">
                <a16:creationId xmlns:a16="http://schemas.microsoft.com/office/drawing/2014/main" id="{92A0A292-9C2E-464C-A669-9A1D650614CB}"/>
              </a:ext>
            </a:extLst>
          </p:cNvPr>
          <p:cNvPicPr>
            <a:picLocks noChangeAspect="1"/>
          </p:cNvPicPr>
          <p:nvPr/>
        </p:nvPicPr>
        <p:blipFill rotWithShape="1">
          <a:blip r:embed="rId6"/>
          <a:srcRect t="29286" r="49973"/>
          <a:stretch/>
        </p:blipFill>
        <p:spPr>
          <a:xfrm>
            <a:off x="771066" y="2429758"/>
            <a:ext cx="2587577" cy="1828800"/>
          </a:xfrm>
          <a:prstGeom prst="rect">
            <a:avLst/>
          </a:prstGeom>
        </p:spPr>
      </p:pic>
      <p:sp>
        <p:nvSpPr>
          <p:cNvPr id="52" name="Arc 51">
            <a:extLst>
              <a:ext uri="{FF2B5EF4-FFF2-40B4-BE49-F238E27FC236}">
                <a16:creationId xmlns:a16="http://schemas.microsoft.com/office/drawing/2014/main" id="{CF52DFBC-CD1B-4541-A3A7-FB6E42471113}"/>
              </a:ext>
            </a:extLst>
          </p:cNvPr>
          <p:cNvSpPr/>
          <p:nvPr/>
        </p:nvSpPr>
        <p:spPr>
          <a:xfrm flipH="1">
            <a:off x="2178369" y="2140832"/>
            <a:ext cx="2142223" cy="906708"/>
          </a:xfrm>
          <a:prstGeom prst="arc">
            <a:avLst>
              <a:gd name="adj1" fmla="val 11292405"/>
              <a:gd name="adj2" fmla="val 2108403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22" name="Arc 21">
            <a:extLst>
              <a:ext uri="{FF2B5EF4-FFF2-40B4-BE49-F238E27FC236}">
                <a16:creationId xmlns:a16="http://schemas.microsoft.com/office/drawing/2014/main" id="{E93CF0FE-008A-4138-8F23-0226EDD39D95}"/>
              </a:ext>
            </a:extLst>
          </p:cNvPr>
          <p:cNvSpPr/>
          <p:nvPr/>
        </p:nvSpPr>
        <p:spPr>
          <a:xfrm flipH="1">
            <a:off x="4819528" y="2134745"/>
            <a:ext cx="2142223" cy="906708"/>
          </a:xfrm>
          <a:prstGeom prst="arc">
            <a:avLst>
              <a:gd name="adj1" fmla="val 11292405"/>
              <a:gd name="adj2" fmla="val 2108403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pic>
        <p:nvPicPr>
          <p:cNvPr id="12" name="Picture 11">
            <a:extLst>
              <a:ext uri="{FF2B5EF4-FFF2-40B4-BE49-F238E27FC236}">
                <a16:creationId xmlns:a16="http://schemas.microsoft.com/office/drawing/2014/main" id="{82472DE1-5CCB-4C6F-9394-381F2CE2E4CC}"/>
              </a:ext>
            </a:extLst>
          </p:cNvPr>
          <p:cNvPicPr>
            <a:picLocks noChangeAspect="1"/>
          </p:cNvPicPr>
          <p:nvPr/>
        </p:nvPicPr>
        <p:blipFill rotWithShape="1">
          <a:blip r:embed="rId7"/>
          <a:srcRect l="49695" t="28780" b="-937"/>
          <a:stretch/>
        </p:blipFill>
        <p:spPr>
          <a:xfrm>
            <a:off x="5814538" y="2434110"/>
            <a:ext cx="2543846" cy="1824448"/>
          </a:xfrm>
          <a:prstGeom prst="rect">
            <a:avLst/>
          </a:prstGeom>
        </p:spPr>
      </p:pic>
      <p:sp>
        <p:nvSpPr>
          <p:cNvPr id="23" name="TextBox 22">
            <a:extLst>
              <a:ext uri="{FF2B5EF4-FFF2-40B4-BE49-F238E27FC236}">
                <a16:creationId xmlns:a16="http://schemas.microsoft.com/office/drawing/2014/main" id="{CA198FE1-DFB5-46AF-8BCD-8C1EE2B3EFED}"/>
              </a:ext>
            </a:extLst>
          </p:cNvPr>
          <p:cNvSpPr txBox="1"/>
          <p:nvPr/>
        </p:nvSpPr>
        <p:spPr>
          <a:xfrm>
            <a:off x="1343029" y="4205551"/>
            <a:ext cx="1504966" cy="276999"/>
          </a:xfrm>
          <a:prstGeom prst="rect">
            <a:avLst/>
          </a:prstGeom>
          <a:noFill/>
        </p:spPr>
        <p:txBody>
          <a:bodyPr wrap="square" rtlCol="0">
            <a:spAutoFit/>
          </a:bodyPr>
          <a:lstStyle/>
          <a:p>
            <a:pPr algn="ctr"/>
            <a:r>
              <a:rPr lang="en-US" sz="1200" i="1" dirty="0"/>
              <a:t>Input</a:t>
            </a:r>
          </a:p>
        </p:txBody>
      </p:sp>
      <p:sp>
        <p:nvSpPr>
          <p:cNvPr id="24" name="TextBox 23">
            <a:extLst>
              <a:ext uri="{FF2B5EF4-FFF2-40B4-BE49-F238E27FC236}">
                <a16:creationId xmlns:a16="http://schemas.microsoft.com/office/drawing/2014/main" id="{E3EB44ED-081F-456D-9B1E-B6CDF9F471A9}"/>
              </a:ext>
            </a:extLst>
          </p:cNvPr>
          <p:cNvSpPr txBox="1"/>
          <p:nvPr/>
        </p:nvSpPr>
        <p:spPr>
          <a:xfrm>
            <a:off x="3825902" y="4210762"/>
            <a:ext cx="1504966" cy="276999"/>
          </a:xfrm>
          <a:prstGeom prst="rect">
            <a:avLst/>
          </a:prstGeom>
          <a:noFill/>
        </p:spPr>
        <p:txBody>
          <a:bodyPr wrap="square" rtlCol="0">
            <a:spAutoFit/>
          </a:bodyPr>
          <a:lstStyle/>
          <a:p>
            <a:pPr algn="ctr"/>
            <a:r>
              <a:rPr lang="en-US" sz="1200" i="1" dirty="0"/>
              <a:t>Antipode</a:t>
            </a:r>
          </a:p>
        </p:txBody>
      </p:sp>
      <p:sp>
        <p:nvSpPr>
          <p:cNvPr id="25" name="TextBox 24">
            <a:extLst>
              <a:ext uri="{FF2B5EF4-FFF2-40B4-BE49-F238E27FC236}">
                <a16:creationId xmlns:a16="http://schemas.microsoft.com/office/drawing/2014/main" id="{6E632983-DA58-450B-BC1B-485A56A967CD}"/>
              </a:ext>
            </a:extLst>
          </p:cNvPr>
          <p:cNvSpPr txBox="1"/>
          <p:nvPr/>
        </p:nvSpPr>
        <p:spPr>
          <a:xfrm>
            <a:off x="6214390" y="4214792"/>
            <a:ext cx="1504966" cy="276999"/>
          </a:xfrm>
          <a:prstGeom prst="rect">
            <a:avLst/>
          </a:prstGeom>
          <a:noFill/>
        </p:spPr>
        <p:txBody>
          <a:bodyPr wrap="square" rtlCol="0">
            <a:spAutoFit/>
          </a:bodyPr>
          <a:lstStyle/>
          <a:p>
            <a:pPr algn="ctr"/>
            <a:r>
              <a:rPr lang="en-US" sz="1200" i="1" dirty="0"/>
              <a:t>Reflection</a:t>
            </a:r>
          </a:p>
        </p:txBody>
      </p:sp>
      <p:cxnSp>
        <p:nvCxnSpPr>
          <p:cNvPr id="7" name="Straight Arrow Connector 6">
            <a:extLst>
              <a:ext uri="{FF2B5EF4-FFF2-40B4-BE49-F238E27FC236}">
                <a16:creationId xmlns:a16="http://schemas.microsoft.com/office/drawing/2014/main" id="{6978237C-B652-4769-89EA-77F70E4E24F2}"/>
              </a:ext>
            </a:extLst>
          </p:cNvPr>
          <p:cNvCxnSpPr>
            <a:cxnSpLocks/>
          </p:cNvCxnSpPr>
          <p:nvPr/>
        </p:nvCxnSpPr>
        <p:spPr>
          <a:xfrm>
            <a:off x="2667896" y="3496236"/>
            <a:ext cx="1334067" cy="0"/>
          </a:xfrm>
          <a:prstGeom prst="straightConnector1">
            <a:avLst/>
          </a:prstGeom>
          <a:ln>
            <a:solidFill>
              <a:srgbClr val="00B0F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45851FE-5990-4537-B47A-F5E5409A3CBA}"/>
              </a:ext>
            </a:extLst>
          </p:cNvPr>
          <p:cNvSpPr txBox="1"/>
          <p:nvPr/>
        </p:nvSpPr>
        <p:spPr>
          <a:xfrm>
            <a:off x="2602938" y="3139945"/>
            <a:ext cx="1504966" cy="276999"/>
          </a:xfrm>
          <a:prstGeom prst="rect">
            <a:avLst/>
          </a:prstGeom>
          <a:solidFill>
            <a:schemeClr val="bg1">
              <a:alpha val="50000"/>
            </a:schemeClr>
          </a:solidFill>
        </p:spPr>
        <p:txBody>
          <a:bodyPr wrap="square" rtlCol="0">
            <a:spAutoFit/>
          </a:bodyPr>
          <a:lstStyle/>
          <a:p>
            <a:pPr algn="ctr"/>
            <a:r>
              <a:rPr lang="en-US" sz="1200" b="1" i="1" dirty="0">
                <a:solidFill>
                  <a:srgbClr val="00B0F0"/>
                </a:solidFill>
              </a:rPr>
              <a:t>Correspondence</a:t>
            </a:r>
          </a:p>
        </p:txBody>
      </p:sp>
    </p:spTree>
    <p:extLst>
      <p:ext uri="{BB962C8B-B14F-4D97-AF65-F5344CB8AC3E}">
        <p14:creationId xmlns:p14="http://schemas.microsoft.com/office/powerpoint/2010/main" val="872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53" grpId="0"/>
      <p:bldP spid="60" grpId="0"/>
      <p:bldP spid="52" grpId="0" animBg="1"/>
      <p:bldP spid="22" grpId="0" animBg="1"/>
      <p:bldP spid="23" grpId="0"/>
      <p:bldP spid="24" grpId="0"/>
      <p:bldP spid="25" grpId="0"/>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1F021EF8-F3BD-435C-A396-0257AA879EF5}"/>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0C97AE8C-A2E2-4503-9519-B52802592786}"/>
              </a:ext>
            </a:extLst>
          </p:cNvPr>
          <p:cNvSpPr>
            <a:spLocks noGrp="1"/>
          </p:cNvSpPr>
          <p:nvPr>
            <p:ph type="title"/>
          </p:nvPr>
        </p:nvSpPr>
        <p:spPr/>
        <p:txBody>
          <a:bodyPr/>
          <a:lstStyle/>
          <a:p>
            <a:r>
              <a:rPr lang="en-US" dirty="0"/>
              <a:t>Results (2): Intrinsic Bilateral Symmetry</a:t>
            </a:r>
          </a:p>
        </p:txBody>
      </p:sp>
      <p:sp>
        <p:nvSpPr>
          <p:cNvPr id="4" name="Content Placeholder 3">
            <a:extLst>
              <a:ext uri="{FF2B5EF4-FFF2-40B4-BE49-F238E27FC236}">
                <a16:creationId xmlns:a16="http://schemas.microsoft.com/office/drawing/2014/main" id="{B4D0DEAE-CA8E-49FD-983B-553872DA2D2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graphicFrame>
        <p:nvGraphicFramePr>
          <p:cNvPr id="6" name="Content Placeholder 4">
            <a:extLst>
              <a:ext uri="{FF2B5EF4-FFF2-40B4-BE49-F238E27FC236}">
                <a16:creationId xmlns:a16="http://schemas.microsoft.com/office/drawing/2014/main" id="{779FC771-AAD7-4813-8854-889BD2218601}"/>
              </a:ext>
            </a:extLst>
          </p:cNvPr>
          <p:cNvGraphicFramePr>
            <a:graphicFrameLocks/>
          </p:cNvGraphicFramePr>
          <p:nvPr>
            <p:extLst>
              <p:ext uri="{D42A27DB-BD31-4B8C-83A1-F6EECF244321}">
                <p14:modId xmlns:p14="http://schemas.microsoft.com/office/powerpoint/2010/main" val="19619923"/>
              </p:ext>
            </p:extLst>
          </p:nvPr>
        </p:nvGraphicFramePr>
        <p:xfrm>
          <a:off x="149225" y="1200150"/>
          <a:ext cx="8858250" cy="3394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1297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1F021EF8-F3BD-435C-A396-0257AA879EF5}"/>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0C97AE8C-A2E2-4503-9519-B52802592786}"/>
              </a:ext>
            </a:extLst>
          </p:cNvPr>
          <p:cNvSpPr>
            <a:spLocks noGrp="1"/>
          </p:cNvSpPr>
          <p:nvPr>
            <p:ph type="title"/>
          </p:nvPr>
        </p:nvSpPr>
        <p:spPr/>
        <p:txBody>
          <a:bodyPr/>
          <a:lstStyle/>
          <a:p>
            <a:r>
              <a:rPr lang="en-US" dirty="0"/>
              <a:t>Results (2): Intrinsic Bilateral Symmetry</a:t>
            </a:r>
          </a:p>
        </p:txBody>
      </p:sp>
      <p:sp>
        <p:nvSpPr>
          <p:cNvPr id="4" name="Content Placeholder 3">
            <a:extLst>
              <a:ext uri="{FF2B5EF4-FFF2-40B4-BE49-F238E27FC236}">
                <a16:creationId xmlns:a16="http://schemas.microsoft.com/office/drawing/2014/main" id="{B4D0DEAE-CA8E-49FD-983B-553872DA2D2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pic>
        <p:nvPicPr>
          <p:cNvPr id="30" name="Picture 29">
            <a:extLst>
              <a:ext uri="{FF2B5EF4-FFF2-40B4-BE49-F238E27FC236}">
                <a16:creationId xmlns:a16="http://schemas.microsoft.com/office/drawing/2014/main" id="{474A8CE2-CF3F-4A62-9839-BD4494C5F13A}"/>
              </a:ext>
            </a:extLst>
          </p:cNvPr>
          <p:cNvPicPr>
            <a:picLocks noChangeAspect="1"/>
          </p:cNvPicPr>
          <p:nvPr/>
        </p:nvPicPr>
        <p:blipFill>
          <a:blip r:embed="rId3"/>
          <a:stretch>
            <a:fillRect/>
          </a:stretch>
        </p:blipFill>
        <p:spPr>
          <a:xfrm>
            <a:off x="172465" y="1225671"/>
            <a:ext cx="8821066" cy="2102942"/>
          </a:xfrm>
          <a:prstGeom prst="rect">
            <a:avLst/>
          </a:prstGeom>
        </p:spPr>
      </p:pic>
      <p:graphicFrame>
        <p:nvGraphicFramePr>
          <p:cNvPr id="6" name="Content Placeholder 7">
            <a:extLst>
              <a:ext uri="{FF2B5EF4-FFF2-40B4-BE49-F238E27FC236}">
                <a16:creationId xmlns:a16="http://schemas.microsoft.com/office/drawing/2014/main" id="{CAA9C516-69A1-47C9-B93A-41C48A381E05}"/>
              </a:ext>
            </a:extLst>
          </p:cNvPr>
          <p:cNvGraphicFramePr>
            <a:graphicFrameLocks/>
          </p:cNvGraphicFramePr>
          <p:nvPr>
            <p:extLst>
              <p:ext uri="{D42A27DB-BD31-4B8C-83A1-F6EECF244321}">
                <p14:modId xmlns:p14="http://schemas.microsoft.com/office/powerpoint/2010/main" val="1539888070"/>
              </p:ext>
            </p:extLst>
          </p:nvPr>
        </p:nvGraphicFramePr>
        <p:xfrm>
          <a:off x="268941" y="3617539"/>
          <a:ext cx="8606118" cy="741680"/>
        </p:xfrm>
        <a:graphic>
          <a:graphicData uri="http://schemas.openxmlformats.org/drawingml/2006/table">
            <a:tbl>
              <a:tblPr firstRow="1" firstCol="1" lastRow="1" bandRow="1">
                <a:tableStyleId>{7DF18680-E054-41AD-8BC1-D1AEF772440D}</a:tableStyleId>
              </a:tblPr>
              <a:tblGrid>
                <a:gridCol w="1398494">
                  <a:extLst>
                    <a:ext uri="{9D8B030D-6E8A-4147-A177-3AD203B41FA5}">
                      <a16:colId xmlns:a16="http://schemas.microsoft.com/office/drawing/2014/main" val="18916892"/>
                    </a:ext>
                  </a:extLst>
                </a:gridCol>
                <a:gridCol w="1559859">
                  <a:extLst>
                    <a:ext uri="{9D8B030D-6E8A-4147-A177-3AD203B41FA5}">
                      <a16:colId xmlns:a16="http://schemas.microsoft.com/office/drawing/2014/main" val="3323835601"/>
                    </a:ext>
                  </a:extLst>
                </a:gridCol>
                <a:gridCol w="2205318">
                  <a:extLst>
                    <a:ext uri="{9D8B030D-6E8A-4147-A177-3AD203B41FA5}">
                      <a16:colId xmlns:a16="http://schemas.microsoft.com/office/drawing/2014/main" val="2579552118"/>
                    </a:ext>
                  </a:extLst>
                </a:gridCol>
                <a:gridCol w="1811031">
                  <a:extLst>
                    <a:ext uri="{9D8B030D-6E8A-4147-A177-3AD203B41FA5}">
                      <a16:colId xmlns:a16="http://schemas.microsoft.com/office/drawing/2014/main" val="944794078"/>
                    </a:ext>
                  </a:extLst>
                </a:gridCol>
                <a:gridCol w="1631416">
                  <a:extLst>
                    <a:ext uri="{9D8B030D-6E8A-4147-A177-3AD203B41FA5}">
                      <a16:colId xmlns:a16="http://schemas.microsoft.com/office/drawing/2014/main" val="767492401"/>
                    </a:ext>
                  </a:extLst>
                </a:gridCol>
              </a:tblGrid>
              <a:tr h="370840">
                <a:tc>
                  <a:txBody>
                    <a:bodyPr/>
                    <a:lstStyle/>
                    <a:p>
                      <a:r>
                        <a:rPr lang="en-US" dirty="0"/>
                        <a:t>5K Model</a:t>
                      </a:r>
                    </a:p>
                  </a:txBody>
                  <a:tcPr/>
                </a:tc>
                <a:tc>
                  <a:txBody>
                    <a:bodyPr/>
                    <a:lstStyle/>
                    <a:p>
                      <a:pPr algn="ctr"/>
                      <a:r>
                        <a:rPr lang="en-US" dirty="0"/>
                        <a:t>BIM</a:t>
                      </a:r>
                    </a:p>
                  </a:txBody>
                  <a:tcPr/>
                </a:tc>
                <a:tc>
                  <a:txBody>
                    <a:bodyPr/>
                    <a:lstStyle/>
                    <a:p>
                      <a:pPr algn="ctr"/>
                      <a:r>
                        <a:rPr lang="en-US" dirty="0"/>
                        <a:t>BCICP</a:t>
                      </a:r>
                    </a:p>
                  </a:txBody>
                  <a:tcPr/>
                </a:tc>
                <a:tc>
                  <a:txBody>
                    <a:bodyPr/>
                    <a:lstStyle/>
                    <a:p>
                      <a:pPr algn="ctr"/>
                      <a:r>
                        <a:rPr lang="en-US" dirty="0"/>
                        <a:t>RHM</a:t>
                      </a:r>
                    </a:p>
                  </a:txBody>
                  <a:tcPr/>
                </a:tc>
                <a:tc>
                  <a:txBody>
                    <a:bodyPr/>
                    <a:lstStyle/>
                    <a:p>
                      <a:pPr algn="ctr"/>
                      <a:r>
                        <a:rPr lang="en-US" dirty="0"/>
                        <a:t>Ours</a:t>
                      </a:r>
                    </a:p>
                  </a:txBody>
                  <a:tcPr/>
                </a:tc>
                <a:extLst>
                  <a:ext uri="{0D108BD9-81ED-4DB2-BD59-A6C34878D82A}">
                    <a16:rowId xmlns:a16="http://schemas.microsoft.com/office/drawing/2014/main" val="1396945851"/>
                  </a:ext>
                </a:extLst>
              </a:tr>
              <a:tr h="370840">
                <a:tc>
                  <a:txBody>
                    <a:bodyPr/>
                    <a:lstStyle/>
                    <a:p>
                      <a:r>
                        <a:rPr lang="en-US" dirty="0"/>
                        <a:t>Per Shape</a:t>
                      </a:r>
                    </a:p>
                  </a:txBody>
                  <a:tcPr/>
                </a:tc>
                <a:tc>
                  <a:txBody>
                    <a:bodyPr/>
                    <a:lstStyle/>
                    <a:p>
                      <a:pPr algn="ctr"/>
                      <a:r>
                        <a:rPr lang="en-US" dirty="0"/>
                        <a:t>268.43s</a:t>
                      </a:r>
                    </a:p>
                  </a:txBody>
                  <a:tcPr/>
                </a:tc>
                <a:tc>
                  <a:txBody>
                    <a:bodyPr/>
                    <a:lstStyle/>
                    <a:p>
                      <a:pPr algn="ctr"/>
                      <a:r>
                        <a:rPr lang="en-US" dirty="0"/>
                        <a:t>111.25s</a:t>
                      </a:r>
                    </a:p>
                  </a:txBody>
                  <a:tcPr/>
                </a:tc>
                <a:tc>
                  <a:txBody>
                    <a:bodyPr/>
                    <a:lstStyle/>
                    <a:p>
                      <a:pPr algn="ctr"/>
                      <a:r>
                        <a:rPr lang="en-US" dirty="0"/>
                        <a:t>169.00s</a:t>
                      </a:r>
                    </a:p>
                  </a:txBody>
                  <a:tcPr/>
                </a:tc>
                <a:tc>
                  <a:txBody>
                    <a:bodyPr/>
                    <a:lstStyle/>
                    <a:p>
                      <a:pPr algn="ctr"/>
                      <a:r>
                        <a:rPr lang="en-US" dirty="0"/>
                        <a:t>43.35s</a:t>
                      </a:r>
                    </a:p>
                  </a:txBody>
                  <a:tcPr/>
                </a:tc>
                <a:extLst>
                  <a:ext uri="{0D108BD9-81ED-4DB2-BD59-A6C34878D82A}">
                    <a16:rowId xmlns:a16="http://schemas.microsoft.com/office/drawing/2014/main" val="1727676427"/>
                  </a:ext>
                </a:extLst>
              </a:tr>
            </a:tbl>
          </a:graphicData>
        </a:graphic>
      </p:graphicFrame>
    </p:spTree>
    <p:extLst>
      <p:ext uri="{BB962C8B-B14F-4D97-AF65-F5344CB8AC3E}">
        <p14:creationId xmlns:p14="http://schemas.microsoft.com/office/powerpoint/2010/main" val="238247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CA12-B972-486A-82C7-63B93A92A5A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1DBF76B-E50A-4DB0-ACDD-720A9A6119D8}"/>
              </a:ext>
            </a:extLst>
          </p:cNvPr>
          <p:cNvSpPr>
            <a:spLocks noGrp="1"/>
          </p:cNvSpPr>
          <p:nvPr>
            <p:ph idx="1"/>
          </p:nvPr>
        </p:nvSpPr>
        <p:spPr/>
        <p:txBody>
          <a:bodyPr/>
          <a:lstStyle/>
          <a:p>
            <a:pPr>
              <a:spcBef>
                <a:spcPts val="1200"/>
              </a:spcBef>
              <a:buClr>
                <a:schemeClr val="accent1"/>
              </a:buClr>
            </a:pPr>
            <a:r>
              <a:rPr lang="en-US" dirty="0">
                <a:solidFill>
                  <a:schemeClr val="accent1"/>
                </a:solidFill>
              </a:rPr>
              <a:t>Introduction &amp; Related Work</a:t>
            </a:r>
          </a:p>
          <a:p>
            <a:pPr>
              <a:spcBef>
                <a:spcPts val="1200"/>
              </a:spcBef>
              <a:buClr>
                <a:schemeClr val="accent1"/>
              </a:buClr>
            </a:pPr>
            <a:r>
              <a:rPr lang="en-US" dirty="0">
                <a:solidFill>
                  <a:schemeClr val="accent1"/>
                </a:solidFill>
              </a:rPr>
              <a:t>Our Approach</a:t>
            </a:r>
          </a:p>
          <a:p>
            <a:pPr>
              <a:spcBef>
                <a:spcPts val="1200"/>
              </a:spcBef>
              <a:buClr>
                <a:schemeClr val="accent1"/>
              </a:buClr>
            </a:pPr>
            <a:r>
              <a:rPr lang="en-US" dirty="0">
                <a:solidFill>
                  <a:schemeClr val="accent1"/>
                </a:solidFill>
              </a:rPr>
              <a:t>Results</a:t>
            </a:r>
          </a:p>
          <a:p>
            <a:pPr>
              <a:spcBef>
                <a:spcPts val="1200"/>
              </a:spcBef>
            </a:pPr>
            <a:r>
              <a:rPr lang="en-US" dirty="0"/>
              <a:t>Limitations &amp; Future Work</a:t>
            </a:r>
          </a:p>
        </p:txBody>
      </p:sp>
      <p:sp>
        <p:nvSpPr>
          <p:cNvPr id="4" name="Content Placeholder 3">
            <a:extLst>
              <a:ext uri="{FF2B5EF4-FFF2-40B4-BE49-F238E27FC236}">
                <a16:creationId xmlns:a16="http://schemas.microsoft.com/office/drawing/2014/main" id="{802267DE-8A54-4F68-B2DF-FC7AE505D225}"/>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Tree>
    <p:extLst>
      <p:ext uri="{BB962C8B-B14F-4D97-AF65-F5344CB8AC3E}">
        <p14:creationId xmlns:p14="http://schemas.microsoft.com/office/powerpoint/2010/main" val="1388767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D9D6-9BB6-4C9E-824B-E471E90E55F6}"/>
              </a:ext>
            </a:extLst>
          </p:cNvPr>
          <p:cNvSpPr>
            <a:spLocks noGrp="1"/>
          </p:cNvSpPr>
          <p:nvPr>
            <p:ph type="title"/>
          </p:nvPr>
        </p:nvSpPr>
        <p:spPr/>
        <p:txBody>
          <a:bodyPr/>
          <a:lstStyle/>
          <a:p>
            <a:r>
              <a:rPr lang="en-US" dirty="0"/>
              <a:t>Limitation</a:t>
            </a:r>
          </a:p>
        </p:txBody>
      </p:sp>
      <p:sp>
        <p:nvSpPr>
          <p:cNvPr id="3" name="Content Placeholder 2">
            <a:extLst>
              <a:ext uri="{FF2B5EF4-FFF2-40B4-BE49-F238E27FC236}">
                <a16:creationId xmlns:a16="http://schemas.microsoft.com/office/drawing/2014/main" id="{A80691D0-AEBC-4C54-A176-5C4F7E305220}"/>
              </a:ext>
            </a:extLst>
          </p:cNvPr>
          <p:cNvSpPr>
            <a:spLocks noGrp="1"/>
          </p:cNvSpPr>
          <p:nvPr>
            <p:ph idx="1"/>
          </p:nvPr>
        </p:nvSpPr>
        <p:spPr/>
        <p:txBody>
          <a:bodyPr/>
          <a:lstStyle/>
          <a:p>
            <a:r>
              <a:rPr lang="en-US" dirty="0"/>
              <a:t>Poor rotation selection</a:t>
            </a:r>
          </a:p>
        </p:txBody>
      </p:sp>
      <p:sp>
        <p:nvSpPr>
          <p:cNvPr id="4" name="Content Placeholder 3">
            <a:extLst>
              <a:ext uri="{FF2B5EF4-FFF2-40B4-BE49-F238E27FC236}">
                <a16:creationId xmlns:a16="http://schemas.microsoft.com/office/drawing/2014/main" id="{9C54D52C-C2F1-4EDF-B2F4-662AC2BFC1D0}"/>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pic>
        <p:nvPicPr>
          <p:cNvPr id="8" name="Picture 7">
            <a:extLst>
              <a:ext uri="{FF2B5EF4-FFF2-40B4-BE49-F238E27FC236}">
                <a16:creationId xmlns:a16="http://schemas.microsoft.com/office/drawing/2014/main" id="{EAC8ABA2-DA77-4259-B214-4A4EA99EFD62}"/>
              </a:ext>
            </a:extLst>
          </p:cNvPr>
          <p:cNvPicPr>
            <a:picLocks noChangeAspect="1"/>
          </p:cNvPicPr>
          <p:nvPr/>
        </p:nvPicPr>
        <p:blipFill rotWithShape="1">
          <a:blip r:embed="rId7"/>
          <a:srcRect b="59160"/>
          <a:stretch/>
        </p:blipFill>
        <p:spPr>
          <a:xfrm>
            <a:off x="485681" y="2156707"/>
            <a:ext cx="3532483" cy="2415534"/>
          </a:xfrm>
          <a:prstGeom prst="rect">
            <a:avLst/>
          </a:prstGeom>
        </p:spPr>
      </p:pic>
      <p:sp>
        <p:nvSpPr>
          <p:cNvPr id="10" name="TextBox 9">
            <a:extLst>
              <a:ext uri="{FF2B5EF4-FFF2-40B4-BE49-F238E27FC236}">
                <a16:creationId xmlns:a16="http://schemas.microsoft.com/office/drawing/2014/main" id="{4540DF49-6B5E-4084-8D48-F8AD342B484E}"/>
              </a:ext>
            </a:extLst>
          </p:cNvPr>
          <p:cNvSpPr txBox="1"/>
          <p:nvPr/>
        </p:nvSpPr>
        <p:spPr>
          <a:xfrm>
            <a:off x="7568717" y="1511257"/>
            <a:ext cx="1515650" cy="523220"/>
          </a:xfrm>
          <a:prstGeom prst="rect">
            <a:avLst/>
          </a:prstGeom>
          <a:noFill/>
        </p:spPr>
        <p:txBody>
          <a:bodyPr wrap="square" rtlCol="0">
            <a:spAutoFit/>
          </a:bodyPr>
          <a:lstStyle/>
          <a:p>
            <a:r>
              <a:rPr lang="en-US" sz="1400" dirty="0"/>
              <a:t>Correspondence error: 8.18</a:t>
            </a:r>
          </a:p>
        </p:txBody>
      </p:sp>
      <p:sp>
        <p:nvSpPr>
          <p:cNvPr id="11" name="TextBox 10">
            <a:extLst>
              <a:ext uri="{FF2B5EF4-FFF2-40B4-BE49-F238E27FC236}">
                <a16:creationId xmlns:a16="http://schemas.microsoft.com/office/drawing/2014/main" id="{6DC0C7BF-C70B-4186-86CF-03C8724629C8}"/>
              </a:ext>
            </a:extLst>
          </p:cNvPr>
          <p:cNvSpPr txBox="1"/>
          <p:nvPr/>
        </p:nvSpPr>
        <p:spPr>
          <a:xfrm>
            <a:off x="7568717" y="3085134"/>
            <a:ext cx="1515650" cy="523220"/>
          </a:xfrm>
          <a:prstGeom prst="rect">
            <a:avLst/>
          </a:prstGeom>
          <a:noFill/>
        </p:spPr>
        <p:txBody>
          <a:bodyPr wrap="square" rtlCol="0">
            <a:spAutoFit/>
          </a:bodyPr>
          <a:lstStyle/>
          <a:p>
            <a:r>
              <a:rPr lang="en-US" sz="1400" dirty="0"/>
              <a:t>Correspondence error: 8.16</a:t>
            </a:r>
          </a:p>
        </p:txBody>
      </p:sp>
      <p:pic>
        <p:nvPicPr>
          <p:cNvPr id="16" name="michael1">
            <a:hlinkClick r:id="" action="ppaction://media"/>
            <a:extLst>
              <a:ext uri="{FF2B5EF4-FFF2-40B4-BE49-F238E27FC236}">
                <a16:creationId xmlns:a16="http://schemas.microsoft.com/office/drawing/2014/main" id="{B81C8E9B-949A-4003-9DB7-D29E7B89737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50582"/>
          <a:stretch/>
        </p:blipFill>
        <p:spPr>
          <a:xfrm rot="10800000">
            <a:off x="4445068" y="1226253"/>
            <a:ext cx="3108960" cy="1536350"/>
          </a:xfrm>
          <a:prstGeom prst="rect">
            <a:avLst/>
          </a:prstGeom>
        </p:spPr>
      </p:pic>
      <p:sp>
        <p:nvSpPr>
          <p:cNvPr id="18" name="TextBox 17">
            <a:extLst>
              <a:ext uri="{FF2B5EF4-FFF2-40B4-BE49-F238E27FC236}">
                <a16:creationId xmlns:a16="http://schemas.microsoft.com/office/drawing/2014/main" id="{A91F2FD4-A535-48AF-B475-A8B7526CEA5E}"/>
              </a:ext>
            </a:extLst>
          </p:cNvPr>
          <p:cNvSpPr txBox="1"/>
          <p:nvPr/>
        </p:nvSpPr>
        <p:spPr>
          <a:xfrm>
            <a:off x="7572032" y="1941949"/>
            <a:ext cx="1515650" cy="738664"/>
          </a:xfrm>
          <a:prstGeom prst="rect">
            <a:avLst/>
          </a:prstGeom>
          <a:noFill/>
        </p:spPr>
        <p:txBody>
          <a:bodyPr wrap="square" rtlCol="0">
            <a:spAutoFit/>
          </a:bodyPr>
          <a:lstStyle/>
          <a:p>
            <a:endParaRPr lang="en-US" sz="1400" dirty="0"/>
          </a:p>
          <a:p>
            <a:r>
              <a:rPr lang="en-US" sz="1400" dirty="0"/>
              <a:t>Biharmonic distance: 0.03</a:t>
            </a:r>
          </a:p>
        </p:txBody>
      </p:sp>
      <p:sp>
        <p:nvSpPr>
          <p:cNvPr id="19" name="TextBox 18">
            <a:extLst>
              <a:ext uri="{FF2B5EF4-FFF2-40B4-BE49-F238E27FC236}">
                <a16:creationId xmlns:a16="http://schemas.microsoft.com/office/drawing/2014/main" id="{2C2D6CB1-2D8D-49EC-9C56-17CE482103FB}"/>
              </a:ext>
            </a:extLst>
          </p:cNvPr>
          <p:cNvSpPr txBox="1"/>
          <p:nvPr/>
        </p:nvSpPr>
        <p:spPr>
          <a:xfrm>
            <a:off x="7572032" y="3515826"/>
            <a:ext cx="1515650" cy="738664"/>
          </a:xfrm>
          <a:prstGeom prst="rect">
            <a:avLst/>
          </a:prstGeom>
          <a:noFill/>
        </p:spPr>
        <p:txBody>
          <a:bodyPr wrap="square" rtlCol="0">
            <a:spAutoFit/>
          </a:bodyPr>
          <a:lstStyle/>
          <a:p>
            <a:endParaRPr lang="en-US" sz="1400" dirty="0"/>
          </a:p>
          <a:p>
            <a:r>
              <a:rPr lang="en-US" sz="1400" dirty="0"/>
              <a:t>Biharmonic distance: 0.44</a:t>
            </a:r>
          </a:p>
        </p:txBody>
      </p:sp>
      <p:pic>
        <p:nvPicPr>
          <p:cNvPr id="17" name="michael0">
            <a:hlinkClick r:id="" action="ppaction://media"/>
            <a:extLst>
              <a:ext uri="{FF2B5EF4-FFF2-40B4-BE49-F238E27FC236}">
                <a16:creationId xmlns:a16="http://schemas.microsoft.com/office/drawing/2014/main" id="{CD74888D-7854-4AD3-A4BB-A9BA8B411F7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t="50583"/>
          <a:stretch/>
        </p:blipFill>
        <p:spPr>
          <a:xfrm rot="10800000">
            <a:off x="4454070" y="2915749"/>
            <a:ext cx="3108960" cy="1536350"/>
          </a:xfrm>
          <a:prstGeom prst="rect">
            <a:avLst/>
          </a:prstGeom>
        </p:spPr>
      </p:pic>
      <p:sp>
        <p:nvSpPr>
          <p:cNvPr id="14" name="TextBox 13">
            <a:extLst>
              <a:ext uri="{FF2B5EF4-FFF2-40B4-BE49-F238E27FC236}">
                <a16:creationId xmlns:a16="http://schemas.microsoft.com/office/drawing/2014/main" id="{739386CD-F679-41EF-B35B-D9A831238EDE}"/>
              </a:ext>
            </a:extLst>
          </p:cNvPr>
          <p:cNvSpPr txBox="1"/>
          <p:nvPr/>
        </p:nvSpPr>
        <p:spPr>
          <a:xfrm>
            <a:off x="4456308" y="2472944"/>
            <a:ext cx="3108960" cy="369332"/>
          </a:xfrm>
          <a:prstGeom prst="rect">
            <a:avLst/>
          </a:prstGeom>
          <a:solidFill>
            <a:schemeClr val="bg1">
              <a:alpha val="30000"/>
            </a:schemeClr>
          </a:solidFill>
          <a:ln w="25400">
            <a:solidFill>
              <a:schemeClr val="tx1"/>
            </a:solidFill>
          </a:ln>
        </p:spPr>
        <p:txBody>
          <a:bodyPr wrap="square" rtlCol="0">
            <a:spAutoFit/>
          </a:bodyPr>
          <a:lstStyle/>
          <a:p>
            <a:pPr algn="ctr"/>
            <a:r>
              <a:rPr lang="en-US" i="1" dirty="0"/>
              <a:t>Candidate #1</a:t>
            </a:r>
          </a:p>
        </p:txBody>
      </p:sp>
      <p:sp>
        <p:nvSpPr>
          <p:cNvPr id="15" name="TextBox 14">
            <a:extLst>
              <a:ext uri="{FF2B5EF4-FFF2-40B4-BE49-F238E27FC236}">
                <a16:creationId xmlns:a16="http://schemas.microsoft.com/office/drawing/2014/main" id="{8B03FF3C-2FF3-4A50-8EC4-0D49FFBCF918}"/>
              </a:ext>
            </a:extLst>
          </p:cNvPr>
          <p:cNvSpPr txBox="1"/>
          <p:nvPr/>
        </p:nvSpPr>
        <p:spPr>
          <a:xfrm>
            <a:off x="4445068" y="4159170"/>
            <a:ext cx="3108960" cy="369332"/>
          </a:xfrm>
          <a:prstGeom prst="rect">
            <a:avLst/>
          </a:prstGeom>
          <a:solidFill>
            <a:schemeClr val="bg1">
              <a:alpha val="30000"/>
            </a:schemeClr>
          </a:solidFill>
          <a:ln w="25400">
            <a:solidFill>
              <a:schemeClr val="tx1"/>
            </a:solidFill>
          </a:ln>
        </p:spPr>
        <p:txBody>
          <a:bodyPr wrap="square" rtlCol="0">
            <a:spAutoFit/>
          </a:bodyPr>
          <a:lstStyle/>
          <a:p>
            <a:pPr algn="ctr"/>
            <a:r>
              <a:rPr lang="en-US" i="1" dirty="0"/>
              <a:t>Candidate #2</a:t>
            </a:r>
          </a:p>
        </p:txBody>
      </p:sp>
    </p:spTree>
    <p:extLst>
      <p:ext uri="{BB962C8B-B14F-4D97-AF65-F5344CB8AC3E}">
        <p14:creationId xmlns:p14="http://schemas.microsoft.com/office/powerpoint/2010/main" val="310148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500" fill="hold"/>
                                        <p:tgtEl>
                                          <p:spTgt spid="16"/>
                                        </p:tgtEl>
                                      </p:cBhvr>
                                    </p:cmd>
                                  </p:childTnLst>
                                </p:cTn>
                              </p:par>
                              <p:par>
                                <p:cTn id="21" presetID="1" presetClass="mediacall" presetSubtype="0" fill="hold" nodeType="withEffect">
                                  <p:stCondLst>
                                    <p:cond delay="0"/>
                                  </p:stCondLst>
                                  <p:childTnLst>
                                    <p:cmd type="call" cmd="playFrom(0.0)">
                                      <p:cBhvr>
                                        <p:cTn id="22" dur="2500" fill="hold"/>
                                        <p:tgtEl>
                                          <p:spTgt spid="17"/>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6"/>
                                        </p:tgtEl>
                                      </p:cBhvr>
                                    </p:cmd>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7"/>
                                        </p:tgtEl>
                                      </p:cBhvr>
                                    </p:cmd>
                                  </p:childTnLst>
                                </p:cTn>
                              </p:par>
                            </p:childTnLst>
                          </p:cTn>
                        </p:par>
                      </p:childTnLst>
                    </p:cTn>
                  </p:par>
                </p:childTnLst>
              </p:cTn>
              <p:nextCondLst>
                <p:cond evt="onClick" delay="0">
                  <p:tgtEl>
                    <p:spTgt spid="17"/>
                  </p:tgtEl>
                </p:cond>
              </p:nextCondLst>
            </p:seq>
            <p:video>
              <p:cMediaNode vol="80000">
                <p:cTn id="45" fill="hold" display="0">
                  <p:stCondLst>
                    <p:cond delay="indefinite"/>
                  </p:stCondLst>
                </p:cTn>
                <p:tgtEl>
                  <p:spTgt spid="16"/>
                </p:tgtEl>
              </p:cMediaNode>
            </p:video>
            <p:video>
              <p:cMediaNode vol="80000">
                <p:cTn id="46" fill="hold" display="0">
                  <p:stCondLst>
                    <p:cond delay="indefinite"/>
                  </p:stCondLst>
                </p:cTn>
                <p:tgtEl>
                  <p:spTgt spid="17"/>
                </p:tgtEl>
              </p:cMediaNode>
            </p:video>
          </p:childTnLst>
        </p:cTn>
      </p:par>
    </p:tnLst>
    <p:bldLst>
      <p:bldP spid="10" grpId="0"/>
      <p:bldP spid="11" grpId="0"/>
      <p:bldP spid="18" grpId="0"/>
      <p:bldP spid="19" grpId="0"/>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CA12-B972-486A-82C7-63B93A92A5A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1DBF76B-E50A-4DB0-ACDD-720A9A6119D8}"/>
              </a:ext>
            </a:extLst>
          </p:cNvPr>
          <p:cNvSpPr>
            <a:spLocks noGrp="1"/>
          </p:cNvSpPr>
          <p:nvPr>
            <p:ph idx="1"/>
          </p:nvPr>
        </p:nvSpPr>
        <p:spPr/>
        <p:txBody>
          <a:bodyPr/>
          <a:lstStyle/>
          <a:p>
            <a:pPr>
              <a:spcBef>
                <a:spcPts val="1200"/>
              </a:spcBef>
            </a:pPr>
            <a:r>
              <a:rPr lang="en-US" dirty="0"/>
              <a:t>Introduction &amp; Related Work</a:t>
            </a:r>
          </a:p>
          <a:p>
            <a:pPr>
              <a:spcBef>
                <a:spcPts val="1200"/>
              </a:spcBef>
              <a:buClr>
                <a:schemeClr val="accent1"/>
              </a:buClr>
            </a:pPr>
            <a:r>
              <a:rPr lang="en-US" dirty="0">
                <a:solidFill>
                  <a:schemeClr val="accent1"/>
                </a:solidFill>
              </a:rPr>
              <a:t>Our Approach</a:t>
            </a:r>
          </a:p>
          <a:p>
            <a:pPr>
              <a:spcBef>
                <a:spcPts val="1200"/>
              </a:spcBef>
              <a:buClr>
                <a:schemeClr val="accent1"/>
              </a:buClr>
            </a:pPr>
            <a:r>
              <a:rPr lang="en-US" dirty="0">
                <a:solidFill>
                  <a:schemeClr val="accent1"/>
                </a:solidFill>
              </a:rPr>
              <a:t>Results</a:t>
            </a:r>
          </a:p>
          <a:p>
            <a:pPr>
              <a:spcBef>
                <a:spcPts val="1200"/>
              </a:spcBef>
              <a:buClr>
                <a:schemeClr val="accent1"/>
              </a:buClr>
            </a:pPr>
            <a:r>
              <a:rPr lang="en-US" dirty="0">
                <a:solidFill>
                  <a:schemeClr val="accent1"/>
                </a:solidFill>
              </a:rPr>
              <a:t>Limitations &amp; Future Work</a:t>
            </a:r>
          </a:p>
        </p:txBody>
      </p:sp>
      <p:sp>
        <p:nvSpPr>
          <p:cNvPr id="4" name="Content Placeholder 3">
            <a:extLst>
              <a:ext uri="{FF2B5EF4-FFF2-40B4-BE49-F238E27FC236}">
                <a16:creationId xmlns:a16="http://schemas.microsoft.com/office/drawing/2014/main" id="{802267DE-8A54-4F68-B2DF-FC7AE505D225}"/>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Tree>
    <p:extLst>
      <p:ext uri="{BB962C8B-B14F-4D97-AF65-F5344CB8AC3E}">
        <p14:creationId xmlns:p14="http://schemas.microsoft.com/office/powerpoint/2010/main" val="1603933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D9D6-9BB6-4C9E-824B-E471E90E55F6}"/>
              </a:ext>
            </a:extLst>
          </p:cNvPr>
          <p:cNvSpPr>
            <a:spLocks noGrp="1"/>
          </p:cNvSpPr>
          <p:nvPr>
            <p:ph type="title"/>
          </p:nvPr>
        </p:nvSpPr>
        <p:spPr/>
        <p:txBody>
          <a:bodyPr/>
          <a:lstStyle/>
          <a:p>
            <a:r>
              <a:rPr lang="en-US" dirty="0"/>
              <a:t>Limitation</a:t>
            </a:r>
          </a:p>
        </p:txBody>
      </p:sp>
      <p:sp>
        <p:nvSpPr>
          <p:cNvPr id="3" name="Content Placeholder 2">
            <a:extLst>
              <a:ext uri="{FF2B5EF4-FFF2-40B4-BE49-F238E27FC236}">
                <a16:creationId xmlns:a16="http://schemas.microsoft.com/office/drawing/2014/main" id="{A80691D0-AEBC-4C54-A176-5C4F7E305220}"/>
              </a:ext>
            </a:extLst>
          </p:cNvPr>
          <p:cNvSpPr>
            <a:spLocks noGrp="1"/>
          </p:cNvSpPr>
          <p:nvPr>
            <p:ph idx="1"/>
          </p:nvPr>
        </p:nvSpPr>
        <p:spPr/>
        <p:txBody>
          <a:bodyPr/>
          <a:lstStyle/>
          <a:p>
            <a:r>
              <a:rPr lang="en-US" dirty="0"/>
              <a:t>Greedy optical flow</a:t>
            </a:r>
          </a:p>
          <a:p>
            <a:endParaRPr lang="en-US" dirty="0"/>
          </a:p>
        </p:txBody>
      </p:sp>
      <p:sp>
        <p:nvSpPr>
          <p:cNvPr id="4" name="Content Placeholder 3">
            <a:extLst>
              <a:ext uri="{FF2B5EF4-FFF2-40B4-BE49-F238E27FC236}">
                <a16:creationId xmlns:a16="http://schemas.microsoft.com/office/drawing/2014/main" id="{9C54D52C-C2F1-4EDF-B2F4-662AC2BFC1D0}"/>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pic>
        <p:nvPicPr>
          <p:cNvPr id="17" name="Picture 16" descr="A person wearing a purple dress&#10;&#10;Description automatically generated">
            <a:extLst>
              <a:ext uri="{FF2B5EF4-FFF2-40B4-BE49-F238E27FC236}">
                <a16:creationId xmlns:a16="http://schemas.microsoft.com/office/drawing/2014/main" id="{DC7C51C5-A843-4481-AA4D-75663A0822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01" y="1844253"/>
            <a:ext cx="2286000" cy="2286000"/>
          </a:xfrm>
          <a:prstGeom prst="rect">
            <a:avLst/>
          </a:prstGeom>
        </p:spPr>
      </p:pic>
      <p:pic>
        <p:nvPicPr>
          <p:cNvPr id="12" name="Picture 11" descr="A person wearing a purple dress&#10;&#10;Description automatically generated">
            <a:extLst>
              <a:ext uri="{FF2B5EF4-FFF2-40B4-BE49-F238E27FC236}">
                <a16:creationId xmlns:a16="http://schemas.microsoft.com/office/drawing/2014/main" id="{8BB07887-3560-4B57-B422-F15A41B814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758314" y="1844253"/>
            <a:ext cx="2285998" cy="2286000"/>
          </a:xfrm>
          <a:prstGeom prst="rect">
            <a:avLst/>
          </a:prstGeom>
        </p:spPr>
      </p:pic>
      <p:sp>
        <p:nvSpPr>
          <p:cNvPr id="7" name="Arc 6">
            <a:extLst>
              <a:ext uri="{FF2B5EF4-FFF2-40B4-BE49-F238E27FC236}">
                <a16:creationId xmlns:a16="http://schemas.microsoft.com/office/drawing/2014/main" id="{4B61AF63-B97E-4D99-BED5-7487CA892774}"/>
              </a:ext>
            </a:extLst>
          </p:cNvPr>
          <p:cNvSpPr/>
          <p:nvPr/>
        </p:nvSpPr>
        <p:spPr>
          <a:xfrm rot="351916">
            <a:off x="1540745" y="2157631"/>
            <a:ext cx="2630517" cy="654468"/>
          </a:xfrm>
          <a:prstGeom prst="arc">
            <a:avLst>
              <a:gd name="adj1" fmla="val 10777428"/>
              <a:gd name="adj2" fmla="val 6350"/>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1" name="Arc 10">
            <a:extLst>
              <a:ext uri="{FF2B5EF4-FFF2-40B4-BE49-F238E27FC236}">
                <a16:creationId xmlns:a16="http://schemas.microsoft.com/office/drawing/2014/main" id="{87901BBF-4DC6-4471-B349-5E7BDF8760E3}"/>
              </a:ext>
            </a:extLst>
          </p:cNvPr>
          <p:cNvSpPr/>
          <p:nvPr/>
        </p:nvSpPr>
        <p:spPr>
          <a:xfrm rot="10800000">
            <a:off x="1218676" y="3566796"/>
            <a:ext cx="2136726" cy="791428"/>
          </a:xfrm>
          <a:prstGeom prst="arc">
            <a:avLst>
              <a:gd name="adj1" fmla="val 11061070"/>
              <a:gd name="adj2" fmla="val 21209232"/>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9" name="Rectangle 8">
            <a:extLst>
              <a:ext uri="{FF2B5EF4-FFF2-40B4-BE49-F238E27FC236}">
                <a16:creationId xmlns:a16="http://schemas.microsoft.com/office/drawing/2014/main" id="{F08B5140-7A7E-4C72-B7AF-7BB804D8ACB5}"/>
              </a:ext>
            </a:extLst>
          </p:cNvPr>
          <p:cNvSpPr/>
          <p:nvPr/>
        </p:nvSpPr>
        <p:spPr>
          <a:xfrm>
            <a:off x="2095854" y="4119380"/>
            <a:ext cx="457200" cy="457200"/>
          </a:xfrm>
          <a:prstGeom prst="rect">
            <a:avLst/>
          </a:prstGeom>
          <a:solidFill>
            <a:schemeClr val="bg1"/>
          </a:solidFill>
          <a:ln w="25400">
            <a:solidFill>
              <a:schemeClr val="tx1"/>
            </a:solidFill>
          </a:ln>
        </p:spPr>
        <p:txBody>
          <a:bodyPr wrap="square">
            <a:spAutoFit/>
          </a:bodyPr>
          <a:lstStyle/>
          <a:p>
            <a:pPr algn="ctr"/>
            <a:r>
              <a:rPr lang="en-US" sz="2400" dirty="0">
                <a:sym typeface="Wingdings" panose="05000000000000000000" pitchFamily="2" charset="2"/>
              </a:rPr>
              <a:t></a:t>
            </a:r>
            <a:endParaRPr lang="en-US" sz="2400" dirty="0"/>
          </a:p>
        </p:txBody>
      </p:sp>
      <p:sp>
        <p:nvSpPr>
          <p:cNvPr id="10" name="Rectangle 9">
            <a:extLst>
              <a:ext uri="{FF2B5EF4-FFF2-40B4-BE49-F238E27FC236}">
                <a16:creationId xmlns:a16="http://schemas.microsoft.com/office/drawing/2014/main" id="{1DD71E2F-4926-4957-A5EE-B9E3C32E8E6D}"/>
              </a:ext>
            </a:extLst>
          </p:cNvPr>
          <p:cNvSpPr/>
          <p:nvPr/>
        </p:nvSpPr>
        <p:spPr>
          <a:xfrm>
            <a:off x="2577891" y="1930791"/>
            <a:ext cx="457200" cy="457200"/>
          </a:xfrm>
          <a:prstGeom prst="rect">
            <a:avLst/>
          </a:prstGeom>
          <a:solidFill>
            <a:schemeClr val="bg1"/>
          </a:solidFill>
          <a:ln w="25400">
            <a:solidFill>
              <a:schemeClr val="tx1"/>
            </a:solidFill>
          </a:ln>
        </p:spPr>
        <p:txBody>
          <a:bodyPr wrap="none">
            <a:spAutoFit/>
          </a:bodyPr>
          <a:lstStyle/>
          <a:p>
            <a:pPr algn="ctr"/>
            <a:r>
              <a:rPr lang="en-US" sz="2400" dirty="0">
                <a:sym typeface="Wingdings" panose="05000000000000000000" pitchFamily="2" charset="2"/>
              </a:rPr>
              <a:t></a:t>
            </a:r>
            <a:endParaRPr lang="en-US" sz="2400" dirty="0"/>
          </a:p>
        </p:txBody>
      </p:sp>
      <p:pic>
        <p:nvPicPr>
          <p:cNvPr id="13" name="davidback">
            <a:hlinkClick r:id="" action="ppaction://media"/>
            <a:extLst>
              <a:ext uri="{FF2B5EF4-FFF2-40B4-BE49-F238E27FC236}">
                <a16:creationId xmlns:a16="http://schemas.microsoft.com/office/drawing/2014/main" id="{4D912D87-A2DD-4A10-BC25-847D3B6A0E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t="49724"/>
          <a:stretch/>
        </p:blipFill>
        <p:spPr>
          <a:xfrm>
            <a:off x="5248656" y="2947595"/>
            <a:ext cx="3199630" cy="1547799"/>
          </a:xfrm>
          <a:prstGeom prst="rect">
            <a:avLst/>
          </a:prstGeom>
        </p:spPr>
      </p:pic>
      <p:pic>
        <p:nvPicPr>
          <p:cNvPr id="14" name="davidfront">
            <a:hlinkClick r:id="" action="ppaction://media"/>
            <a:extLst>
              <a:ext uri="{FF2B5EF4-FFF2-40B4-BE49-F238E27FC236}">
                <a16:creationId xmlns:a16="http://schemas.microsoft.com/office/drawing/2014/main" id="{2238639A-10A8-48F5-88C9-1A32584C42C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t="50350" b="-306"/>
          <a:stretch/>
        </p:blipFill>
        <p:spPr>
          <a:xfrm>
            <a:off x="5252136" y="1417600"/>
            <a:ext cx="3199630" cy="1537949"/>
          </a:xfrm>
          <a:prstGeom prst="rect">
            <a:avLst/>
          </a:prstGeom>
        </p:spPr>
      </p:pic>
    </p:spTree>
    <p:extLst>
      <p:ext uri="{BB962C8B-B14F-4D97-AF65-F5344CB8AC3E}">
        <p14:creationId xmlns:p14="http://schemas.microsoft.com/office/powerpoint/2010/main" val="119808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500" fill="hold"/>
                                        <p:tgtEl>
                                          <p:spTgt spid="14"/>
                                        </p:tgtEl>
                                      </p:cBhvr>
                                    </p:cmd>
                                  </p:childTnLst>
                                </p:cTn>
                              </p:par>
                              <p:par>
                                <p:cTn id="29" presetID="1" presetClass="mediacall" presetSubtype="0" fill="hold" nodeType="withEffect">
                                  <p:stCondLst>
                                    <p:cond delay="0"/>
                                  </p:stCondLst>
                                  <p:childTnLst>
                                    <p:cmd type="call" cmd="playFrom(0.0)">
                                      <p:cBhvr>
                                        <p:cTn id="30" dur="25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4"/>
                </p:tgtEl>
              </p:cMediaNode>
            </p:video>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4"/>
                                        </p:tgtEl>
                                      </p:cBhvr>
                                    </p:cmd>
                                  </p:childTnLst>
                                </p:cTn>
                              </p:par>
                            </p:childTnLst>
                          </p:cTn>
                        </p:par>
                      </p:childTnLst>
                    </p:cTn>
                  </p:par>
                </p:childTnLst>
              </p:cTn>
              <p:nextCondLst>
                <p:cond evt="onClick" delay="0">
                  <p:tgtEl>
                    <p:spTgt spid="14"/>
                  </p:tgtEl>
                </p:cond>
              </p:nextCondLst>
            </p:seq>
            <p:video>
              <p:cMediaNode vol="80000">
                <p:cTn id="37" fill="hold" display="0">
                  <p:stCondLst>
                    <p:cond delay="indefinite"/>
                  </p:stCondLst>
                </p:cTn>
                <p:tgtEl>
                  <p:spTgt spid="13"/>
                </p:tgtEl>
              </p:cMediaNode>
            </p:vide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3"/>
                                        </p:tgtEl>
                                      </p:cBhvr>
                                    </p:cmd>
                                  </p:childTnLst>
                                </p:cTn>
                              </p:par>
                            </p:childTnLst>
                          </p:cTn>
                        </p:par>
                      </p:childTnLst>
                    </p:cTn>
                  </p:par>
                </p:childTnLst>
              </p:cTn>
              <p:nextCondLst>
                <p:cond evt="onClick" delay="0">
                  <p:tgtEl>
                    <p:spTgt spid="13"/>
                  </p:tgtEl>
                </p:cond>
              </p:nextCondLst>
            </p:seq>
          </p:childTnLst>
        </p:cTn>
      </p:par>
    </p:tnLst>
    <p:bldLst>
      <p:bldP spid="7" grpId="0" animBg="1"/>
      <p:bldP spid="11"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D9D6-9BB6-4C9E-824B-E471E90E55F6}"/>
              </a:ext>
            </a:extLst>
          </p:cNvPr>
          <p:cNvSpPr>
            <a:spLocks noGrp="1"/>
          </p:cNvSpPr>
          <p:nvPr>
            <p:ph type="title"/>
          </p:nvPr>
        </p:nvSpPr>
        <p:spPr/>
        <p:txBody>
          <a:bodyPr/>
          <a:lstStyle/>
          <a:p>
            <a:r>
              <a:rPr lang="en-US" dirty="0"/>
              <a:t>Conclusion &amp; Future Work</a:t>
            </a:r>
          </a:p>
        </p:txBody>
      </p:sp>
      <p:sp>
        <p:nvSpPr>
          <p:cNvPr id="3" name="Content Placeholder 2">
            <a:extLst>
              <a:ext uri="{FF2B5EF4-FFF2-40B4-BE49-F238E27FC236}">
                <a16:creationId xmlns:a16="http://schemas.microsoft.com/office/drawing/2014/main" id="{A80691D0-AEBC-4C54-A176-5C4F7E305220}"/>
              </a:ext>
            </a:extLst>
          </p:cNvPr>
          <p:cNvSpPr>
            <a:spLocks noGrp="1"/>
          </p:cNvSpPr>
          <p:nvPr>
            <p:ph idx="1"/>
          </p:nvPr>
        </p:nvSpPr>
        <p:spPr/>
        <p:txBody>
          <a:bodyPr>
            <a:normAutofit/>
          </a:bodyPr>
          <a:lstStyle/>
          <a:p>
            <a:r>
              <a:rPr lang="en-US" dirty="0"/>
              <a:t>Conclusion</a:t>
            </a:r>
          </a:p>
          <a:p>
            <a:pPr lvl="1"/>
            <a:r>
              <a:rPr lang="en-US" dirty="0"/>
              <a:t>Fully automatic system for dense correspondences between genus-zero shapes</a:t>
            </a:r>
          </a:p>
          <a:p>
            <a:pPr lvl="1"/>
            <a:r>
              <a:rPr lang="en-US" dirty="0"/>
              <a:t>Competitive with most state-of-the-art methods</a:t>
            </a:r>
          </a:p>
          <a:p>
            <a:pPr lvl="1"/>
            <a:r>
              <a:rPr lang="en-US" dirty="0"/>
              <a:t>Faster</a:t>
            </a:r>
          </a:p>
          <a:p>
            <a:r>
              <a:rPr lang="en-US" dirty="0"/>
              <a:t>Future Work</a:t>
            </a:r>
          </a:p>
          <a:p>
            <a:pPr lvl="1"/>
            <a:r>
              <a:rPr lang="en-US" dirty="0"/>
              <a:t>Use other signals</a:t>
            </a:r>
          </a:p>
          <a:p>
            <a:pPr lvl="1"/>
            <a:r>
              <a:rPr lang="en-US" dirty="0"/>
              <a:t>Use pull-back metric</a:t>
            </a:r>
            <a:endParaRPr lang="en-US" dirty="0">
              <a:sym typeface="Wingdings" panose="05000000000000000000" pitchFamily="2" charset="2"/>
            </a:endParaRPr>
          </a:p>
        </p:txBody>
      </p:sp>
      <p:sp>
        <p:nvSpPr>
          <p:cNvPr id="4" name="Content Placeholder 3">
            <a:extLst>
              <a:ext uri="{FF2B5EF4-FFF2-40B4-BE49-F238E27FC236}">
                <a16:creationId xmlns:a16="http://schemas.microsoft.com/office/drawing/2014/main" id="{9C54D52C-C2F1-4EDF-B2F4-662AC2BFC1D0}"/>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Tree>
    <p:extLst>
      <p:ext uri="{BB962C8B-B14F-4D97-AF65-F5344CB8AC3E}">
        <p14:creationId xmlns:p14="http://schemas.microsoft.com/office/powerpoint/2010/main" val="120359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D9D6-9BB6-4C9E-824B-E471E90E55F6}"/>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9C54D52C-C2F1-4EDF-B2F4-662AC2BFC1D0}"/>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pic>
        <p:nvPicPr>
          <p:cNvPr id="8" name="centaurslower">
            <a:hlinkClick r:id="" action="ppaction://media"/>
            <a:extLst>
              <a:ext uri="{FF2B5EF4-FFF2-40B4-BE49-F238E27FC236}">
                <a16:creationId xmlns:a16="http://schemas.microsoft.com/office/drawing/2014/main" id="{FB7FF583-CD78-43F9-92D4-3768CA1C79A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819" y="2315553"/>
            <a:ext cx="2071494" cy="2071494"/>
          </a:xfrm>
          <a:prstGeom prst="rect">
            <a:avLst/>
          </a:prstGeom>
        </p:spPr>
      </p:pic>
      <p:pic>
        <p:nvPicPr>
          <p:cNvPr id="9" name="authalic">
            <a:hlinkClick r:id="" action="ppaction://media"/>
            <a:extLst>
              <a:ext uri="{FF2B5EF4-FFF2-40B4-BE49-F238E27FC236}">
                <a16:creationId xmlns:a16="http://schemas.microsoft.com/office/drawing/2014/main" id="{ADA847EB-72C7-4384-A2CC-F58F351E81C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r="50155"/>
          <a:stretch/>
        </p:blipFill>
        <p:spPr>
          <a:xfrm>
            <a:off x="2415681" y="2219289"/>
            <a:ext cx="2037985" cy="2165707"/>
          </a:xfrm>
          <a:prstGeom prst="rect">
            <a:avLst/>
          </a:prstGeom>
        </p:spPr>
      </p:pic>
      <p:sp>
        <p:nvSpPr>
          <p:cNvPr id="5" name="Content Placeholder 4">
            <a:extLst>
              <a:ext uri="{FF2B5EF4-FFF2-40B4-BE49-F238E27FC236}">
                <a16:creationId xmlns:a16="http://schemas.microsoft.com/office/drawing/2014/main" id="{E708E6FB-5DA8-4E83-AC6B-4492C912B23D}"/>
              </a:ext>
            </a:extLst>
          </p:cNvPr>
          <p:cNvSpPr>
            <a:spLocks noGrp="1"/>
          </p:cNvSpPr>
          <p:nvPr>
            <p:ph idx="1"/>
          </p:nvPr>
        </p:nvSpPr>
        <p:spPr>
          <a:xfrm>
            <a:off x="149313" y="1092728"/>
            <a:ext cx="8858161" cy="1269404"/>
          </a:xfrm>
          <a:solidFill>
            <a:schemeClr val="bg1">
              <a:alpha val="20000"/>
            </a:schemeClr>
          </a:solidFill>
          <a:ln>
            <a:noFill/>
          </a:ln>
        </p:spPr>
        <p:txBody>
          <a:bodyPr>
            <a:normAutofit lnSpcReduction="10000"/>
          </a:bodyPr>
          <a:lstStyle/>
          <a:p>
            <a:pPr marL="0" indent="0" algn="ctr">
              <a:buNone/>
            </a:pPr>
            <a:r>
              <a:rPr lang="en-US" sz="8000" dirty="0"/>
              <a:t>Thank You</a:t>
            </a:r>
          </a:p>
        </p:txBody>
      </p:sp>
      <p:pic>
        <p:nvPicPr>
          <p:cNvPr id="11" name="flowall">
            <a:hlinkClick r:id="" action="ppaction://media"/>
            <a:extLst>
              <a:ext uri="{FF2B5EF4-FFF2-40B4-BE49-F238E27FC236}">
                <a16:creationId xmlns:a16="http://schemas.microsoft.com/office/drawing/2014/main" id="{A179CEB5-0082-4660-B85B-7CE8E59CC571}"/>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t="50494"/>
          <a:stretch/>
        </p:blipFill>
        <p:spPr>
          <a:xfrm>
            <a:off x="4690336" y="2278676"/>
            <a:ext cx="4243834" cy="2100960"/>
          </a:xfrm>
          <a:prstGeom prst="rect">
            <a:avLst/>
          </a:prstGeom>
        </p:spPr>
      </p:pic>
      <p:sp>
        <p:nvSpPr>
          <p:cNvPr id="3" name="TextBox 2">
            <a:extLst>
              <a:ext uri="{FF2B5EF4-FFF2-40B4-BE49-F238E27FC236}">
                <a16:creationId xmlns:a16="http://schemas.microsoft.com/office/drawing/2014/main" id="{D98E3BEE-4711-4AB1-83E5-2D2C81180A60}"/>
              </a:ext>
            </a:extLst>
          </p:cNvPr>
          <p:cNvSpPr txBox="1"/>
          <p:nvPr/>
        </p:nvSpPr>
        <p:spPr>
          <a:xfrm>
            <a:off x="189020" y="4426575"/>
            <a:ext cx="8858161" cy="369332"/>
          </a:xfrm>
          <a:prstGeom prst="rect">
            <a:avLst/>
          </a:prstGeom>
          <a:noFill/>
        </p:spPr>
        <p:txBody>
          <a:bodyPr wrap="square" rtlCol="0">
            <a:spAutoFit/>
          </a:bodyPr>
          <a:lstStyle/>
          <a:p>
            <a:r>
              <a:rPr lang="en-US" dirty="0"/>
              <a:t>Source codes available at: </a:t>
            </a:r>
            <a:r>
              <a:rPr lang="en-US" dirty="0">
                <a:hlinkClick r:id="rId12"/>
              </a:rPr>
              <a:t>https://github.com/mkazhdan/DenseP2PCorrespondences</a:t>
            </a:r>
            <a:endParaRPr lang="en-US" dirty="0"/>
          </a:p>
        </p:txBody>
      </p:sp>
    </p:spTree>
    <p:extLst>
      <p:ext uri="{BB962C8B-B14F-4D97-AF65-F5344CB8AC3E}">
        <p14:creationId xmlns:p14="http://schemas.microsoft.com/office/powerpoint/2010/main" val="21613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0"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0100" fill="hold"/>
                                        <p:tgtEl>
                                          <p:spTgt spid="9"/>
                                        </p:tgtEl>
                                      </p:cBhvr>
                                    </p:cmd>
                                  </p:childTnLst>
                                </p:cTn>
                              </p:par>
                              <p:par>
                                <p:cTn id="11" presetID="1" presetClass="mediacall" presetSubtype="0" fill="hold" nodeType="withEffect">
                                  <p:stCondLst>
                                    <p:cond delay="0"/>
                                  </p:stCondLst>
                                  <p:childTnLst>
                                    <p:cmd type="call" cmd="playFrom(0.0)">
                                      <p:cBhvr>
                                        <p:cTn id="12" dur="4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repeatCount="indefinite" fill="remove" display="0">
                  <p:stCondLst>
                    <p:cond delay="indefinite"/>
                  </p:stCondLst>
                </p:cTn>
                <p:tgtEl>
                  <p:spTgt spid="8"/>
                </p:tgtEl>
              </p:cMediaNode>
            </p:vide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9"/>
                                        </p:tgtEl>
                                      </p:cBhvr>
                                    </p:cmd>
                                  </p:childTnLst>
                                </p:cTn>
                              </p:par>
                            </p:childTnLst>
                          </p:cTn>
                        </p:par>
                      </p:childTnLst>
                    </p:cTn>
                  </p:par>
                </p:childTnLst>
              </p:cTn>
              <p:nextCondLst>
                <p:cond evt="onClick" delay="0">
                  <p:tgtEl>
                    <p:spTgt spid="9"/>
                  </p:tgtEl>
                </p:cond>
              </p:nextCondLst>
            </p:seq>
            <p:video>
              <p:cMediaNode vol="80000">
                <p:cTn id="24" repeatCount="indefinite" fill="remove" display="0">
                  <p:stCondLst>
                    <p:cond delay="indefinite"/>
                  </p:stCondLst>
                </p:cTn>
                <p:tgtEl>
                  <p:spTgt spid="9"/>
                </p:tgtEl>
              </p:cMediaNode>
            </p:video>
            <p:video>
              <p:cMediaNode vol="80000">
                <p:cTn id="25" repeatCount="indefinite" fill="remove"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entaurcorr">
            <a:hlinkClick r:id="" action="ppaction://media"/>
            <a:extLst>
              <a:ext uri="{FF2B5EF4-FFF2-40B4-BE49-F238E27FC236}">
                <a16:creationId xmlns:a16="http://schemas.microsoft.com/office/drawing/2014/main" id="{95B2CC7B-BCC8-4B33-99A9-CD4AF6523BC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2665" y="1501725"/>
            <a:ext cx="6111456" cy="3055728"/>
          </a:xfrm>
          <a:prstGeom prst="rect">
            <a:avLst/>
          </a:prstGeom>
        </p:spPr>
      </p:pic>
      <p:pic>
        <p:nvPicPr>
          <p:cNvPr id="13" name="centaur">
            <a:hlinkClick r:id="" action="ppaction://media"/>
            <a:extLst>
              <a:ext uri="{FF2B5EF4-FFF2-40B4-BE49-F238E27FC236}">
                <a16:creationId xmlns:a16="http://schemas.microsoft.com/office/drawing/2014/main" id="{DC8470AA-882D-4CED-9CD8-AE23BC3D782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22665" y="1501260"/>
            <a:ext cx="6111456" cy="3055728"/>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D1EA1B-5E2F-4328-B309-AF06994413F8}"/>
                  </a:ext>
                </a:extLst>
              </p:cNvPr>
              <p:cNvSpPr>
                <a:spLocks noGrp="1"/>
              </p:cNvSpPr>
              <p:nvPr>
                <p:ph idx="1"/>
              </p:nvPr>
            </p:nvSpPr>
            <p:spPr/>
            <p:txBody>
              <a:bodyPr>
                <a:normAutofit/>
              </a:bodyPr>
              <a:lstStyle/>
              <a:p>
                <a:r>
                  <a:rPr lang="en-US" dirty="0"/>
                  <a:t>Given genus-zero shapes </a:t>
                </a:r>
                <a14:m>
                  <m:oMath xmlns:m="http://schemas.openxmlformats.org/officeDocument/2006/math">
                    <m:r>
                      <a:rPr lang="en-US"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𝑁</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ℝ</m:t>
                        </m:r>
                      </m:e>
                      <m:sup>
                        <m:r>
                          <a:rPr lang="en-US" i="1">
                            <a:latin typeface="Cambria Math" panose="02040503050406030204" pitchFamily="18" charset="0"/>
                          </a:rPr>
                          <m:t>3</m:t>
                        </m:r>
                      </m:sup>
                    </m:sSup>
                  </m:oMath>
                </a14:m>
                <a:r>
                  <a:rPr lang="en-US" dirty="0"/>
                  <a:t> , find a dense correspondence map</a:t>
                </a: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65D1EA1B-5E2F-4328-B309-AF06994413F8}"/>
                  </a:ext>
                </a:extLst>
              </p:cNvPr>
              <p:cNvSpPr>
                <a:spLocks noGrp="1" noRot="1" noChangeAspect="1" noMove="1" noResize="1" noEditPoints="1" noAdjustHandles="1" noChangeArrowheads="1" noChangeShapeType="1" noTextEdit="1"/>
              </p:cNvSpPr>
              <p:nvPr>
                <p:ph idx="1"/>
              </p:nvPr>
            </p:nvSpPr>
            <p:spPr>
              <a:blipFill>
                <a:blip r:embed="rId9"/>
                <a:stretch>
                  <a:fillRect l="-69" t="-89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03650A4-FFA3-4FAC-9B8F-674F5FE254E8}"/>
              </a:ext>
            </a:extLst>
          </p:cNvPr>
          <p:cNvSpPr>
            <a:spLocks noGrp="1"/>
          </p:cNvSpPr>
          <p:nvPr>
            <p:ph type="title"/>
          </p:nvPr>
        </p:nvSpPr>
        <p:spPr/>
        <p:txBody>
          <a:bodyPr/>
          <a:lstStyle/>
          <a:p>
            <a:r>
              <a:rPr lang="en-US" dirty="0"/>
              <a:t>Dense Correspondence Between Genus-Zero Shapes</a:t>
            </a:r>
          </a:p>
        </p:txBody>
      </p:sp>
      <p:sp>
        <p:nvSpPr>
          <p:cNvPr id="4" name="Content Placeholder 3">
            <a:extLst>
              <a:ext uri="{FF2B5EF4-FFF2-40B4-BE49-F238E27FC236}">
                <a16:creationId xmlns:a16="http://schemas.microsoft.com/office/drawing/2014/main" id="{0D2B32F8-25B8-40B2-9C67-0F9113ACDD1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D9AD59F-8721-4E25-91A9-774D5D9D7294}"/>
                  </a:ext>
                </a:extLst>
              </p:cNvPr>
              <p:cNvSpPr/>
              <p:nvPr/>
            </p:nvSpPr>
            <p:spPr>
              <a:xfrm>
                <a:off x="2654562" y="1783315"/>
                <a:ext cx="1118448" cy="369332"/>
              </a:xfrm>
              <a:prstGeom prst="rect">
                <a:avLst/>
              </a:prstGeom>
            </p:spPr>
            <p:txBody>
              <a:bodyPr wrap="none">
                <a:spAutoFit/>
              </a:bodyPr>
              <a:lstStyle/>
              <a:p>
                <a:r>
                  <a:rPr lang="en-US" dirty="0"/>
                  <a:t>Shape </a:t>
                </a:r>
                <a14:m>
                  <m:oMath xmlns:m="http://schemas.openxmlformats.org/officeDocument/2006/math">
                    <m:r>
                      <a:rPr lang="en-US" i="1">
                        <a:latin typeface="Cambria Math" panose="02040503050406030204" pitchFamily="18" charset="0"/>
                      </a:rPr>
                      <m:t>𝑀</m:t>
                    </m:r>
                  </m:oMath>
                </a14:m>
                <a:endParaRPr lang="en-US" dirty="0"/>
              </a:p>
            </p:txBody>
          </p:sp>
        </mc:Choice>
        <mc:Fallback xmlns="">
          <p:sp>
            <p:nvSpPr>
              <p:cNvPr id="11" name="Rectangle 10">
                <a:extLst>
                  <a:ext uri="{FF2B5EF4-FFF2-40B4-BE49-F238E27FC236}">
                    <a16:creationId xmlns:a16="http://schemas.microsoft.com/office/drawing/2014/main" id="{AD9AD59F-8721-4E25-91A9-774D5D9D7294}"/>
                  </a:ext>
                </a:extLst>
              </p:cNvPr>
              <p:cNvSpPr>
                <a:spLocks noRot="1" noChangeAspect="1" noMove="1" noResize="1" noEditPoints="1" noAdjustHandles="1" noChangeArrowheads="1" noChangeShapeType="1" noTextEdit="1"/>
              </p:cNvSpPr>
              <p:nvPr/>
            </p:nvSpPr>
            <p:spPr>
              <a:xfrm>
                <a:off x="2654562" y="1783315"/>
                <a:ext cx="1118448" cy="369332"/>
              </a:xfrm>
              <a:prstGeom prst="rect">
                <a:avLst/>
              </a:prstGeom>
              <a:blipFill>
                <a:blip r:embed="rId10"/>
                <a:stretch>
                  <a:fillRect l="-434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C10E9E0-957A-41AA-B075-7E683A7E01A9}"/>
                  </a:ext>
                </a:extLst>
              </p:cNvPr>
              <p:cNvSpPr/>
              <p:nvPr/>
            </p:nvSpPr>
            <p:spPr>
              <a:xfrm>
                <a:off x="5404505" y="1783315"/>
                <a:ext cx="1089594" cy="369332"/>
              </a:xfrm>
              <a:prstGeom prst="rect">
                <a:avLst/>
              </a:prstGeom>
            </p:spPr>
            <p:txBody>
              <a:bodyPr wrap="none">
                <a:spAutoFit/>
              </a:bodyPr>
              <a:lstStyle/>
              <a:p>
                <a:r>
                  <a:rPr lang="en-US" dirty="0"/>
                  <a:t>Shape </a:t>
                </a:r>
                <a14:m>
                  <m:oMath xmlns:m="http://schemas.openxmlformats.org/officeDocument/2006/math">
                    <m:r>
                      <a:rPr lang="en-US" i="1">
                        <a:latin typeface="Cambria Math" panose="02040503050406030204" pitchFamily="18" charset="0"/>
                      </a:rPr>
                      <m:t>𝑁</m:t>
                    </m:r>
                  </m:oMath>
                </a14:m>
                <a:endParaRPr lang="en-US" dirty="0"/>
              </a:p>
            </p:txBody>
          </p:sp>
        </mc:Choice>
        <mc:Fallback xmlns="">
          <p:sp>
            <p:nvSpPr>
              <p:cNvPr id="12" name="Rectangle 11">
                <a:extLst>
                  <a:ext uri="{FF2B5EF4-FFF2-40B4-BE49-F238E27FC236}">
                    <a16:creationId xmlns:a16="http://schemas.microsoft.com/office/drawing/2014/main" id="{5C10E9E0-957A-41AA-B075-7E683A7E01A9}"/>
                  </a:ext>
                </a:extLst>
              </p:cNvPr>
              <p:cNvSpPr>
                <a:spLocks noRot="1" noChangeAspect="1" noMove="1" noResize="1" noEditPoints="1" noAdjustHandles="1" noChangeArrowheads="1" noChangeShapeType="1" noTextEdit="1"/>
              </p:cNvSpPr>
              <p:nvPr/>
            </p:nvSpPr>
            <p:spPr>
              <a:xfrm>
                <a:off x="5404505" y="1783315"/>
                <a:ext cx="1089594" cy="369332"/>
              </a:xfrm>
              <a:prstGeom prst="rect">
                <a:avLst/>
              </a:prstGeom>
              <a:blipFill>
                <a:blip r:embed="rId11"/>
                <a:stretch>
                  <a:fillRect l="-5056"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21291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6000" fill="hold"/>
                                        <p:tgtEl>
                                          <p:spTgt spid="13"/>
                                        </p:tgtEl>
                                      </p:cBhvr>
                                    </p:cmd>
                                  </p:childTnLst>
                                </p:cTn>
                              </p:par>
                              <p:par>
                                <p:cTn id="12" presetID="1" presetClass="mediacall" presetSubtype="0" fill="hold" nodeType="withEffect">
                                  <p:stCondLst>
                                    <p:cond delay="0"/>
                                  </p:stCondLst>
                                  <p:childTnLst>
                                    <p:cmd type="call" cmd="playFrom(0.0)">
                                      <p:cBhvr>
                                        <p:cTn id="13" dur="6000"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3"/>
                                        </p:tgtEl>
                                        <p:attrNameLst>
                                          <p:attrName>style.visibility</p:attrName>
                                        </p:attrNameLst>
                                      </p:cBhvr>
                                      <p:to>
                                        <p:strVal val="hidden"/>
                                      </p:to>
                                    </p:set>
                                    <p:cmd type="call" cmd="stop">
                                      <p:cBhvr>
                                        <p:cTn id="18" dur="1">
                                          <p:stCondLst>
                                            <p:cond delay="0"/>
                                          </p:stCondLst>
                                        </p:cTn>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3"/>
                                        </p:tgtEl>
                                      </p:cBhvr>
                                    </p:cmd>
                                  </p:childTnLst>
                                </p:cTn>
                              </p:par>
                            </p:childTnLst>
                          </p:cTn>
                        </p:par>
                      </p:childTnLst>
                    </p:cTn>
                  </p:par>
                </p:childTnLst>
              </p:cTn>
              <p:nextCondLst>
                <p:cond evt="onClick" delay="0">
                  <p:tgtEl>
                    <p:spTgt spid="13"/>
                  </p:tgtEl>
                </p:cond>
              </p:nextCondLst>
            </p:seq>
            <p:video>
              <p:cMediaNode vol="80000" showWhenStopped="0">
                <p:cTn id="30" repeatCount="indefinite" fill="hold" display="0">
                  <p:stCondLst>
                    <p:cond delay="indefinite"/>
                  </p:stCondLst>
                </p:cTn>
                <p:tgtEl>
                  <p:spTgt spid="13"/>
                </p:tgtEl>
              </p:cMediaNode>
            </p:video>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5B52-4C0E-4D2A-8091-13D311E0DA1F}"/>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DC8013B7-9DBA-410B-8373-61767A9D95B6}"/>
              </a:ext>
            </a:extLst>
          </p:cNvPr>
          <p:cNvSpPr>
            <a:spLocks noGrp="1"/>
          </p:cNvSpPr>
          <p:nvPr>
            <p:ph idx="1"/>
          </p:nvPr>
        </p:nvSpPr>
        <p:spPr/>
        <p:txBody>
          <a:bodyPr/>
          <a:lstStyle/>
          <a:p>
            <a:r>
              <a:rPr lang="en-US" dirty="0"/>
              <a:t>Rigid Registration</a:t>
            </a:r>
          </a:p>
          <a:p>
            <a:pPr lvl="1">
              <a:buFont typeface="Courier New" panose="02070309020205020404" pitchFamily="49" charset="0"/>
              <a:buChar char="o"/>
            </a:pPr>
            <a:r>
              <a:rPr lang="en-US" dirty="0"/>
              <a:t>Procrustes Method [Horn, 1987]</a:t>
            </a:r>
          </a:p>
          <a:p>
            <a:pPr lvl="1">
              <a:buFont typeface="Courier New" panose="02070309020205020404" pitchFamily="49" charset="0"/>
              <a:buChar char="o"/>
            </a:pPr>
            <a:r>
              <a:rPr lang="en-US" dirty="0"/>
              <a:t>Iterative Closest Points [</a:t>
            </a:r>
            <a:r>
              <a:rPr lang="en-US" dirty="0" err="1"/>
              <a:t>Besl</a:t>
            </a:r>
            <a:r>
              <a:rPr lang="en-US" dirty="0"/>
              <a:t> and McKay, 1992] [Rusinkiewicz and </a:t>
            </a:r>
            <a:r>
              <a:rPr lang="en-US" dirty="0" err="1"/>
              <a:t>Levoy</a:t>
            </a:r>
            <a:r>
              <a:rPr lang="en-US" dirty="0"/>
              <a:t>, 2001]</a:t>
            </a:r>
          </a:p>
          <a:p>
            <a:pPr lvl="1">
              <a:buFont typeface="Courier New" panose="02070309020205020404" pitchFamily="49" charset="0"/>
              <a:buChar char="o"/>
            </a:pPr>
            <a:r>
              <a:rPr lang="en-US" dirty="0"/>
              <a:t>Fast Correlation [Funkhouser </a:t>
            </a:r>
            <a:r>
              <a:rPr lang="en-US" i="1" dirty="0"/>
              <a:t>et al.</a:t>
            </a:r>
            <a:r>
              <a:rPr lang="en-US" dirty="0"/>
              <a:t>, 2004]</a:t>
            </a:r>
          </a:p>
          <a:p>
            <a:r>
              <a:rPr lang="en-US" dirty="0"/>
              <a:t>Isometry Invariant Embedding</a:t>
            </a:r>
          </a:p>
          <a:p>
            <a:pPr lvl="1">
              <a:buFont typeface="Courier New" panose="02070309020205020404" pitchFamily="49" charset="0"/>
              <a:buChar char="o"/>
            </a:pPr>
            <a:r>
              <a:rPr lang="en-US" dirty="0"/>
              <a:t>Generalized Multi-Dimensional Scaling [Bronstein </a:t>
            </a:r>
            <a:r>
              <a:rPr lang="en-US" i="1" dirty="0"/>
              <a:t>et al.</a:t>
            </a:r>
            <a:r>
              <a:rPr lang="en-US" dirty="0"/>
              <a:t>, 2006]</a:t>
            </a:r>
          </a:p>
          <a:p>
            <a:pPr lvl="1">
              <a:buFont typeface="Courier New" panose="02070309020205020404" pitchFamily="49" charset="0"/>
              <a:buChar char="o"/>
            </a:pPr>
            <a:r>
              <a:rPr lang="en-US" dirty="0"/>
              <a:t>Functional Maps [Ovsjanikov </a:t>
            </a:r>
            <a:r>
              <a:rPr lang="en-US" i="1" dirty="0"/>
              <a:t>et al.,</a:t>
            </a:r>
            <a:r>
              <a:rPr lang="en-US" dirty="0"/>
              <a:t> 2012] [Ovsjanikov </a:t>
            </a:r>
            <a:r>
              <a:rPr lang="en-US" i="1" dirty="0"/>
              <a:t>et al.</a:t>
            </a:r>
            <a:r>
              <a:rPr lang="en-US" dirty="0"/>
              <a:t>, 2017] [Litany </a:t>
            </a:r>
            <a:r>
              <a:rPr lang="en-US" i="1" dirty="0"/>
              <a:t>et al.</a:t>
            </a:r>
            <a:r>
              <a:rPr lang="en-US" dirty="0"/>
              <a:t>, 2016] [Cosmo </a:t>
            </a:r>
            <a:r>
              <a:rPr lang="en-US" i="1" dirty="0"/>
              <a:t>et al.</a:t>
            </a:r>
            <a:r>
              <a:rPr lang="en-US" dirty="0"/>
              <a:t>, 2019]</a:t>
            </a:r>
          </a:p>
        </p:txBody>
      </p:sp>
      <p:sp>
        <p:nvSpPr>
          <p:cNvPr id="4" name="Content Placeholder 3">
            <a:extLst>
              <a:ext uri="{FF2B5EF4-FFF2-40B4-BE49-F238E27FC236}">
                <a16:creationId xmlns:a16="http://schemas.microsoft.com/office/drawing/2014/main" id="{D36069BB-035A-4707-86E4-232AC19EB578}"/>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Tree>
    <p:extLst>
      <p:ext uri="{BB962C8B-B14F-4D97-AF65-F5344CB8AC3E}">
        <p14:creationId xmlns:p14="http://schemas.microsoft.com/office/powerpoint/2010/main" val="196491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5B52-4C0E-4D2A-8091-13D311E0DA1F}"/>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DC8013B7-9DBA-410B-8373-61767A9D95B6}"/>
              </a:ext>
            </a:extLst>
          </p:cNvPr>
          <p:cNvSpPr>
            <a:spLocks noGrp="1"/>
          </p:cNvSpPr>
          <p:nvPr>
            <p:ph idx="1"/>
          </p:nvPr>
        </p:nvSpPr>
        <p:spPr/>
        <p:txBody>
          <a:bodyPr/>
          <a:lstStyle/>
          <a:p>
            <a:r>
              <a:rPr lang="en-US" dirty="0"/>
              <a:t>Map Refinement</a:t>
            </a:r>
          </a:p>
          <a:p>
            <a:pPr lvl="1">
              <a:buFont typeface="Courier New" panose="02070309020205020404" pitchFamily="49" charset="0"/>
              <a:buChar char="o"/>
            </a:pPr>
            <a:r>
              <a:rPr lang="en-US" dirty="0"/>
              <a:t>Bijective Continuous ICP [Ren </a:t>
            </a:r>
            <a:r>
              <a:rPr lang="en-US" i="1" dirty="0"/>
              <a:t>et al.</a:t>
            </a:r>
            <a:r>
              <a:rPr lang="en-US" dirty="0"/>
              <a:t>, 2018]</a:t>
            </a:r>
          </a:p>
          <a:p>
            <a:pPr lvl="1">
              <a:buFont typeface="Courier New" panose="02070309020205020404" pitchFamily="49" charset="0"/>
              <a:buChar char="o"/>
            </a:pPr>
            <a:r>
              <a:rPr lang="en-US" dirty="0"/>
              <a:t>Reversible Harmonic Maps [</a:t>
            </a:r>
            <a:r>
              <a:rPr lang="en-US" dirty="0" err="1"/>
              <a:t>Ezuz</a:t>
            </a:r>
            <a:r>
              <a:rPr lang="en-US" dirty="0"/>
              <a:t> </a:t>
            </a:r>
            <a:r>
              <a:rPr lang="en-US" i="1" dirty="0"/>
              <a:t>et al.</a:t>
            </a:r>
            <a:r>
              <a:rPr lang="en-US" dirty="0"/>
              <a:t>, 2019]</a:t>
            </a:r>
          </a:p>
          <a:p>
            <a:r>
              <a:rPr lang="en-US" dirty="0"/>
              <a:t>Conformal Parameterization</a:t>
            </a:r>
          </a:p>
          <a:p>
            <a:pPr lvl="1">
              <a:buFont typeface="Courier New" panose="02070309020205020404" pitchFamily="49" charset="0"/>
              <a:buChar char="o"/>
            </a:pPr>
            <a:r>
              <a:rPr lang="en-US" dirty="0"/>
              <a:t>Möbius Voting [Lipman and Funkhouser, 2009]</a:t>
            </a:r>
          </a:p>
          <a:p>
            <a:pPr lvl="1">
              <a:buFont typeface="Courier New" panose="02070309020205020404" pitchFamily="49" charset="0"/>
              <a:buChar char="o"/>
            </a:pPr>
            <a:r>
              <a:rPr lang="en-US" dirty="0"/>
              <a:t>Blended Intrinsic Maps [Kim </a:t>
            </a:r>
            <a:r>
              <a:rPr lang="en-US" i="1" dirty="0"/>
              <a:t>et al.</a:t>
            </a:r>
            <a:r>
              <a:rPr lang="en-US" dirty="0"/>
              <a:t>, 2011]</a:t>
            </a:r>
          </a:p>
          <a:p>
            <a:pPr lvl="1">
              <a:buFont typeface="Courier New" panose="02070309020205020404" pitchFamily="49" charset="0"/>
              <a:buChar char="o"/>
            </a:pPr>
            <a:r>
              <a:rPr lang="en-US" dirty="0"/>
              <a:t>Möbius Registration [Baden </a:t>
            </a:r>
            <a:r>
              <a:rPr lang="en-US" i="1" dirty="0"/>
              <a:t>et al</a:t>
            </a:r>
            <a:r>
              <a:rPr lang="en-US" dirty="0"/>
              <a:t>., 2018]</a:t>
            </a:r>
          </a:p>
        </p:txBody>
      </p:sp>
      <p:sp>
        <p:nvSpPr>
          <p:cNvPr id="4" name="Content Placeholder 3">
            <a:extLst>
              <a:ext uri="{FF2B5EF4-FFF2-40B4-BE49-F238E27FC236}">
                <a16:creationId xmlns:a16="http://schemas.microsoft.com/office/drawing/2014/main" id="{D36069BB-035A-4707-86E4-232AC19EB578}"/>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Tree>
    <p:extLst>
      <p:ext uri="{BB962C8B-B14F-4D97-AF65-F5344CB8AC3E}">
        <p14:creationId xmlns:p14="http://schemas.microsoft.com/office/powerpoint/2010/main" val="287404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CA12-B972-486A-82C7-63B93A92A5AF}"/>
              </a:ext>
            </a:extLst>
          </p:cNvPr>
          <p:cNvSpPr>
            <a:spLocks noGrp="1"/>
          </p:cNvSpPr>
          <p:nvPr>
            <p:ph type="title"/>
          </p:nvPr>
        </p:nvSpPr>
        <p:spPr>
          <a:xfrm>
            <a:off x="149313" y="125534"/>
            <a:ext cx="8858161" cy="857250"/>
          </a:xfrm>
        </p:spPr>
        <p:txBody>
          <a:bodyPr/>
          <a:lstStyle/>
          <a:p>
            <a:r>
              <a:rPr lang="en-US" dirty="0"/>
              <a:t>Outline</a:t>
            </a:r>
          </a:p>
        </p:txBody>
      </p:sp>
      <p:sp>
        <p:nvSpPr>
          <p:cNvPr id="3" name="Content Placeholder 2">
            <a:extLst>
              <a:ext uri="{FF2B5EF4-FFF2-40B4-BE49-F238E27FC236}">
                <a16:creationId xmlns:a16="http://schemas.microsoft.com/office/drawing/2014/main" id="{21DBF76B-E50A-4DB0-ACDD-720A9A6119D8}"/>
              </a:ext>
            </a:extLst>
          </p:cNvPr>
          <p:cNvSpPr>
            <a:spLocks noGrp="1"/>
          </p:cNvSpPr>
          <p:nvPr>
            <p:ph idx="1"/>
          </p:nvPr>
        </p:nvSpPr>
        <p:spPr/>
        <p:txBody>
          <a:bodyPr/>
          <a:lstStyle/>
          <a:p>
            <a:pPr>
              <a:spcBef>
                <a:spcPts val="1200"/>
              </a:spcBef>
              <a:buClr>
                <a:schemeClr val="accent1"/>
              </a:buClr>
            </a:pPr>
            <a:r>
              <a:rPr lang="en-US" dirty="0">
                <a:solidFill>
                  <a:schemeClr val="accent1"/>
                </a:solidFill>
              </a:rPr>
              <a:t>Introduction &amp; Related Work</a:t>
            </a:r>
          </a:p>
          <a:p>
            <a:pPr>
              <a:spcBef>
                <a:spcPts val="1200"/>
              </a:spcBef>
            </a:pPr>
            <a:r>
              <a:rPr lang="en-US" dirty="0"/>
              <a:t>Our Approach</a:t>
            </a:r>
          </a:p>
          <a:p>
            <a:pPr marL="284162" lvl="1" indent="0">
              <a:buNone/>
            </a:pPr>
            <a:br>
              <a:rPr lang="en-US" dirty="0"/>
            </a:br>
            <a:br>
              <a:rPr lang="en-US" dirty="0"/>
            </a:br>
            <a:br>
              <a:rPr lang="en-US" dirty="0"/>
            </a:br>
            <a:br>
              <a:rPr lang="en-US" dirty="0"/>
            </a:br>
            <a:br>
              <a:rPr lang="en-US" dirty="0"/>
            </a:br>
            <a:endParaRPr lang="en-US" dirty="0">
              <a:solidFill>
                <a:schemeClr val="accent1"/>
              </a:solidFill>
            </a:endParaRPr>
          </a:p>
          <a:p>
            <a:pPr>
              <a:spcBef>
                <a:spcPts val="1200"/>
              </a:spcBef>
              <a:buClr>
                <a:schemeClr val="accent1"/>
              </a:buClr>
            </a:pPr>
            <a:r>
              <a:rPr lang="en-US" dirty="0">
                <a:solidFill>
                  <a:schemeClr val="accent1"/>
                </a:solidFill>
              </a:rPr>
              <a:t>Results</a:t>
            </a:r>
          </a:p>
          <a:p>
            <a:pPr>
              <a:spcBef>
                <a:spcPts val="1200"/>
              </a:spcBef>
              <a:buClr>
                <a:schemeClr val="accent1"/>
              </a:buClr>
            </a:pPr>
            <a:r>
              <a:rPr lang="en-US" dirty="0">
                <a:solidFill>
                  <a:schemeClr val="accent1"/>
                </a:solidFill>
              </a:rPr>
              <a:t>Limitations &amp; Future Work</a:t>
            </a:r>
          </a:p>
        </p:txBody>
      </p:sp>
      <p:sp>
        <p:nvSpPr>
          <p:cNvPr id="4" name="Content Placeholder 3">
            <a:extLst>
              <a:ext uri="{FF2B5EF4-FFF2-40B4-BE49-F238E27FC236}">
                <a16:creationId xmlns:a16="http://schemas.microsoft.com/office/drawing/2014/main" id="{802267DE-8A54-4F68-B2DF-FC7AE505D225}"/>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pic>
        <p:nvPicPr>
          <p:cNvPr id="26" name="Picture 25">
            <a:extLst>
              <a:ext uri="{FF2B5EF4-FFF2-40B4-BE49-F238E27FC236}">
                <a16:creationId xmlns:a16="http://schemas.microsoft.com/office/drawing/2014/main" id="{620B9E80-2263-41DD-82F8-FE32408CB42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6147" y="1978624"/>
            <a:ext cx="1305367" cy="851399"/>
          </a:xfrm>
          <a:prstGeom prst="rect">
            <a:avLst/>
          </a:prstGeom>
        </p:spPr>
      </p:pic>
      <p:pic>
        <p:nvPicPr>
          <p:cNvPr id="27" name="Picture 26">
            <a:extLst>
              <a:ext uri="{FF2B5EF4-FFF2-40B4-BE49-F238E27FC236}">
                <a16:creationId xmlns:a16="http://schemas.microsoft.com/office/drawing/2014/main" id="{FA524686-D4E5-409A-AF83-20A1C11F1C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6147" y="2890131"/>
            <a:ext cx="1305365" cy="851397"/>
          </a:xfrm>
          <a:prstGeom prst="rect">
            <a:avLst/>
          </a:prstGeom>
        </p:spPr>
      </p:pic>
      <p:sp>
        <p:nvSpPr>
          <p:cNvPr id="28" name="TextBox 27">
            <a:extLst>
              <a:ext uri="{FF2B5EF4-FFF2-40B4-BE49-F238E27FC236}">
                <a16:creationId xmlns:a16="http://schemas.microsoft.com/office/drawing/2014/main" id="{5AC9C01B-A288-47C4-B1FD-B630E2E6A06F}"/>
              </a:ext>
            </a:extLst>
          </p:cNvPr>
          <p:cNvSpPr txBox="1"/>
          <p:nvPr/>
        </p:nvSpPr>
        <p:spPr>
          <a:xfrm rot="16200000">
            <a:off x="61103" y="2261797"/>
            <a:ext cx="953135" cy="277000"/>
          </a:xfrm>
          <a:prstGeom prst="rect">
            <a:avLst/>
          </a:prstGeom>
          <a:noFill/>
        </p:spPr>
        <p:txBody>
          <a:bodyPr wrap="square" rtlCol="0">
            <a:spAutoFit/>
          </a:bodyPr>
          <a:lstStyle/>
          <a:p>
            <a:r>
              <a:rPr lang="en-US" sz="1200" b="1" dirty="0"/>
              <a:t>Per shape</a:t>
            </a:r>
          </a:p>
        </p:txBody>
      </p:sp>
      <p:sp>
        <p:nvSpPr>
          <p:cNvPr id="29" name="TextBox 28">
            <a:extLst>
              <a:ext uri="{FF2B5EF4-FFF2-40B4-BE49-F238E27FC236}">
                <a16:creationId xmlns:a16="http://schemas.microsoft.com/office/drawing/2014/main" id="{6BA1FDF6-EC93-408A-8337-F6E072881CDA}"/>
              </a:ext>
            </a:extLst>
          </p:cNvPr>
          <p:cNvSpPr txBox="1"/>
          <p:nvPr/>
        </p:nvSpPr>
        <p:spPr>
          <a:xfrm rot="16200000">
            <a:off x="111971" y="3158632"/>
            <a:ext cx="851399" cy="277002"/>
          </a:xfrm>
          <a:prstGeom prst="rect">
            <a:avLst/>
          </a:prstGeom>
          <a:noFill/>
        </p:spPr>
        <p:txBody>
          <a:bodyPr wrap="square" rtlCol="0">
            <a:spAutoFit/>
          </a:bodyPr>
          <a:lstStyle/>
          <a:p>
            <a:r>
              <a:rPr lang="en-US" sz="1200" b="1" dirty="0"/>
              <a:t>Per pair</a:t>
            </a:r>
          </a:p>
        </p:txBody>
      </p:sp>
      <p:grpSp>
        <p:nvGrpSpPr>
          <p:cNvPr id="30" name="Group 29">
            <a:extLst>
              <a:ext uri="{FF2B5EF4-FFF2-40B4-BE49-F238E27FC236}">
                <a16:creationId xmlns:a16="http://schemas.microsoft.com/office/drawing/2014/main" id="{1CD2FA97-C0B5-4FEB-BE39-C70AE14B84D3}"/>
              </a:ext>
            </a:extLst>
          </p:cNvPr>
          <p:cNvGrpSpPr>
            <a:grpSpLocks noChangeAspect="1"/>
          </p:cNvGrpSpPr>
          <p:nvPr/>
        </p:nvGrpSpPr>
        <p:grpSpPr>
          <a:xfrm>
            <a:off x="3802288" y="1793436"/>
            <a:ext cx="1873964" cy="993604"/>
            <a:chOff x="3193786" y="917899"/>
            <a:chExt cx="2630003" cy="1329945"/>
          </a:xfrm>
        </p:grpSpPr>
        <p:pic>
          <p:nvPicPr>
            <p:cNvPr id="31" name="Picture 30">
              <a:extLst>
                <a:ext uri="{FF2B5EF4-FFF2-40B4-BE49-F238E27FC236}">
                  <a16:creationId xmlns:a16="http://schemas.microsoft.com/office/drawing/2014/main" id="{EFD1D7A8-ED37-447A-9B5D-4DBE36C5EC1C}"/>
                </a:ext>
              </a:extLst>
            </p:cNvPr>
            <p:cNvPicPr>
              <a:picLocks noChangeAspect="1"/>
            </p:cNvPicPr>
            <p:nvPr/>
          </p:nvPicPr>
          <p:blipFill>
            <a:blip r:embed="rId5"/>
            <a:stretch>
              <a:fillRect/>
            </a:stretch>
          </p:blipFill>
          <p:spPr>
            <a:xfrm>
              <a:off x="3193786" y="917899"/>
              <a:ext cx="1323366" cy="1317004"/>
            </a:xfrm>
            <a:prstGeom prst="rect">
              <a:avLst/>
            </a:prstGeom>
          </p:spPr>
        </p:pic>
        <p:pic>
          <p:nvPicPr>
            <p:cNvPr id="32" name="Picture 31">
              <a:extLst>
                <a:ext uri="{FF2B5EF4-FFF2-40B4-BE49-F238E27FC236}">
                  <a16:creationId xmlns:a16="http://schemas.microsoft.com/office/drawing/2014/main" id="{4E2A8991-4D89-4A83-AD21-EC6FFAF64C2A}"/>
                </a:ext>
              </a:extLst>
            </p:cNvPr>
            <p:cNvPicPr>
              <a:picLocks noChangeAspect="1"/>
            </p:cNvPicPr>
            <p:nvPr/>
          </p:nvPicPr>
          <p:blipFill>
            <a:blip r:embed="rId6"/>
            <a:stretch>
              <a:fillRect/>
            </a:stretch>
          </p:blipFill>
          <p:spPr>
            <a:xfrm>
              <a:off x="4508220" y="930839"/>
              <a:ext cx="1315569" cy="1317005"/>
            </a:xfrm>
            <a:prstGeom prst="rect">
              <a:avLst/>
            </a:prstGeom>
          </p:spPr>
        </p:pic>
      </p:grpSp>
      <p:pic>
        <p:nvPicPr>
          <p:cNvPr id="33" name="Picture 32">
            <a:extLst>
              <a:ext uri="{FF2B5EF4-FFF2-40B4-BE49-F238E27FC236}">
                <a16:creationId xmlns:a16="http://schemas.microsoft.com/office/drawing/2014/main" id="{5B1E4DCE-227D-4DF1-98CC-2522849CF5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1825" y="1810928"/>
            <a:ext cx="1952224" cy="976112"/>
          </a:xfrm>
          <a:prstGeom prst="rect">
            <a:avLst/>
          </a:prstGeom>
        </p:spPr>
      </p:pic>
      <p:sp>
        <p:nvSpPr>
          <p:cNvPr id="34" name="TextBox 33">
            <a:extLst>
              <a:ext uri="{FF2B5EF4-FFF2-40B4-BE49-F238E27FC236}">
                <a16:creationId xmlns:a16="http://schemas.microsoft.com/office/drawing/2014/main" id="{0F4B85C1-27F1-4BAF-A3C8-0FF494FE054D}"/>
              </a:ext>
            </a:extLst>
          </p:cNvPr>
          <p:cNvSpPr txBox="1"/>
          <p:nvPr/>
        </p:nvSpPr>
        <p:spPr>
          <a:xfrm>
            <a:off x="2211514" y="1876849"/>
            <a:ext cx="1504966" cy="461665"/>
          </a:xfrm>
          <a:prstGeom prst="rect">
            <a:avLst/>
          </a:prstGeom>
          <a:noFill/>
        </p:spPr>
        <p:txBody>
          <a:bodyPr wrap="square" rtlCol="0">
            <a:spAutoFit/>
          </a:bodyPr>
          <a:lstStyle/>
          <a:p>
            <a:pPr algn="ctr"/>
            <a:r>
              <a:rPr lang="en-US" sz="1200" i="1" dirty="0"/>
              <a:t>centered conformal parametrization</a:t>
            </a:r>
          </a:p>
        </p:txBody>
      </p:sp>
      <p:sp>
        <p:nvSpPr>
          <p:cNvPr id="35" name="Arc 34">
            <a:extLst>
              <a:ext uri="{FF2B5EF4-FFF2-40B4-BE49-F238E27FC236}">
                <a16:creationId xmlns:a16="http://schemas.microsoft.com/office/drawing/2014/main" id="{08907E0F-CC14-4C6B-93C3-8415A9EA4C99}"/>
              </a:ext>
            </a:extLst>
          </p:cNvPr>
          <p:cNvSpPr/>
          <p:nvPr/>
        </p:nvSpPr>
        <p:spPr>
          <a:xfrm flipH="1">
            <a:off x="1651744" y="2348691"/>
            <a:ext cx="2590056" cy="522742"/>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6" name="TextBox 35">
            <a:extLst>
              <a:ext uri="{FF2B5EF4-FFF2-40B4-BE49-F238E27FC236}">
                <a16:creationId xmlns:a16="http://schemas.microsoft.com/office/drawing/2014/main" id="{C9AB9C94-9E4B-427D-A5A7-0D4CD2D86247}"/>
              </a:ext>
            </a:extLst>
          </p:cNvPr>
          <p:cNvSpPr txBox="1"/>
          <p:nvPr/>
        </p:nvSpPr>
        <p:spPr>
          <a:xfrm>
            <a:off x="5571419" y="1880218"/>
            <a:ext cx="1203798" cy="461665"/>
          </a:xfrm>
          <a:prstGeom prst="rect">
            <a:avLst/>
          </a:prstGeom>
          <a:noFill/>
        </p:spPr>
        <p:txBody>
          <a:bodyPr wrap="square" rtlCol="0">
            <a:spAutoFit/>
          </a:bodyPr>
          <a:lstStyle/>
          <a:p>
            <a:pPr algn="ctr"/>
            <a:r>
              <a:rPr lang="en-US" sz="1200" i="1" dirty="0"/>
              <a:t>authalic evolution</a:t>
            </a:r>
          </a:p>
        </p:txBody>
      </p:sp>
      <p:sp>
        <p:nvSpPr>
          <p:cNvPr id="37" name="Arc 36">
            <a:extLst>
              <a:ext uri="{FF2B5EF4-FFF2-40B4-BE49-F238E27FC236}">
                <a16:creationId xmlns:a16="http://schemas.microsoft.com/office/drawing/2014/main" id="{9B5FC5BB-ACDB-46FF-B249-B744745F1589}"/>
              </a:ext>
            </a:extLst>
          </p:cNvPr>
          <p:cNvSpPr/>
          <p:nvPr/>
        </p:nvSpPr>
        <p:spPr>
          <a:xfrm flipH="1">
            <a:off x="5450749" y="2355046"/>
            <a:ext cx="1426580" cy="328716"/>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pic>
        <p:nvPicPr>
          <p:cNvPr id="38" name="Picture 37">
            <a:extLst>
              <a:ext uri="{FF2B5EF4-FFF2-40B4-BE49-F238E27FC236}">
                <a16:creationId xmlns:a16="http://schemas.microsoft.com/office/drawing/2014/main" id="{D9909BB5-3F8B-45F4-A4DE-4B34E3DC41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4300" y="2852626"/>
            <a:ext cx="1952224" cy="976112"/>
          </a:xfrm>
          <a:prstGeom prst="rect">
            <a:avLst/>
          </a:prstGeom>
        </p:spPr>
      </p:pic>
      <p:sp>
        <p:nvSpPr>
          <p:cNvPr id="39" name="Arc 38">
            <a:extLst>
              <a:ext uri="{FF2B5EF4-FFF2-40B4-BE49-F238E27FC236}">
                <a16:creationId xmlns:a16="http://schemas.microsoft.com/office/drawing/2014/main" id="{5C20CB1F-4F9E-4742-A645-FC3C19971B4C}"/>
              </a:ext>
            </a:extLst>
          </p:cNvPr>
          <p:cNvSpPr/>
          <p:nvPr/>
        </p:nvSpPr>
        <p:spPr>
          <a:xfrm rot="5400000">
            <a:off x="7695314" y="2580186"/>
            <a:ext cx="1582323" cy="413708"/>
          </a:xfrm>
          <a:prstGeom prst="arc">
            <a:avLst>
              <a:gd name="adj1" fmla="val 12291134"/>
              <a:gd name="adj2" fmla="val 20365115"/>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0" name="TextBox 39">
            <a:extLst>
              <a:ext uri="{FF2B5EF4-FFF2-40B4-BE49-F238E27FC236}">
                <a16:creationId xmlns:a16="http://schemas.microsoft.com/office/drawing/2014/main" id="{1AAD1084-0F5B-4CB8-9F3D-78C736F02E69}"/>
              </a:ext>
            </a:extLst>
          </p:cNvPr>
          <p:cNvSpPr txBox="1"/>
          <p:nvPr/>
        </p:nvSpPr>
        <p:spPr>
          <a:xfrm rot="5400000">
            <a:off x="7765619" y="2556208"/>
            <a:ext cx="2379168" cy="461665"/>
          </a:xfrm>
          <a:prstGeom prst="rect">
            <a:avLst/>
          </a:prstGeom>
          <a:noFill/>
        </p:spPr>
        <p:txBody>
          <a:bodyPr wrap="square" rtlCol="0">
            <a:spAutoFit/>
          </a:bodyPr>
          <a:lstStyle/>
          <a:p>
            <a:pPr algn="ctr"/>
            <a:r>
              <a:rPr lang="en-US" sz="1200" i="1" dirty="0"/>
              <a:t> </a:t>
            </a:r>
            <a:br>
              <a:rPr lang="en-US" sz="1200" i="1" dirty="0"/>
            </a:br>
            <a:r>
              <a:rPr lang="en-US" sz="1200" i="1" dirty="0"/>
              <a:t>rotational alignment</a:t>
            </a:r>
          </a:p>
        </p:txBody>
      </p:sp>
      <p:pic>
        <p:nvPicPr>
          <p:cNvPr id="41" name="Picture 40">
            <a:extLst>
              <a:ext uri="{FF2B5EF4-FFF2-40B4-BE49-F238E27FC236}">
                <a16:creationId xmlns:a16="http://schemas.microsoft.com/office/drawing/2014/main" id="{C135E588-D509-4E89-BAB6-CA978D48F1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7750" y="2871258"/>
            <a:ext cx="1914960" cy="957480"/>
          </a:xfrm>
          <a:prstGeom prst="rect">
            <a:avLst/>
          </a:prstGeom>
        </p:spPr>
      </p:pic>
      <p:sp>
        <p:nvSpPr>
          <p:cNvPr id="43" name="TextBox 42">
            <a:extLst>
              <a:ext uri="{FF2B5EF4-FFF2-40B4-BE49-F238E27FC236}">
                <a16:creationId xmlns:a16="http://schemas.microsoft.com/office/drawing/2014/main" id="{59BAC440-4C2C-4259-999D-4497329D4950}"/>
              </a:ext>
            </a:extLst>
          </p:cNvPr>
          <p:cNvSpPr txBox="1"/>
          <p:nvPr/>
        </p:nvSpPr>
        <p:spPr>
          <a:xfrm>
            <a:off x="5722396" y="3275460"/>
            <a:ext cx="901844" cy="461665"/>
          </a:xfrm>
          <a:prstGeom prst="rect">
            <a:avLst/>
          </a:prstGeom>
          <a:noFill/>
        </p:spPr>
        <p:txBody>
          <a:bodyPr wrap="square" rtlCol="0">
            <a:spAutoFit/>
          </a:bodyPr>
          <a:lstStyle/>
          <a:p>
            <a:pPr algn="ctr"/>
            <a:r>
              <a:rPr lang="en-US" sz="1200" i="1" dirty="0"/>
              <a:t>optical flow</a:t>
            </a:r>
          </a:p>
        </p:txBody>
      </p:sp>
      <p:sp>
        <p:nvSpPr>
          <p:cNvPr id="44" name="Arc 43">
            <a:extLst>
              <a:ext uri="{FF2B5EF4-FFF2-40B4-BE49-F238E27FC236}">
                <a16:creationId xmlns:a16="http://schemas.microsoft.com/office/drawing/2014/main" id="{774C49AE-6890-472F-BCBA-C17AECAF8D08}"/>
              </a:ext>
            </a:extLst>
          </p:cNvPr>
          <p:cNvSpPr/>
          <p:nvPr/>
        </p:nvSpPr>
        <p:spPr>
          <a:xfrm rot="10800000" flipH="1">
            <a:off x="5496086" y="2938919"/>
            <a:ext cx="1426580" cy="328716"/>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5" name="Arc 44">
            <a:extLst>
              <a:ext uri="{FF2B5EF4-FFF2-40B4-BE49-F238E27FC236}">
                <a16:creationId xmlns:a16="http://schemas.microsoft.com/office/drawing/2014/main" id="{2B6997F1-7226-4E0B-A5A4-D904B3482CDA}"/>
              </a:ext>
            </a:extLst>
          </p:cNvPr>
          <p:cNvSpPr/>
          <p:nvPr/>
        </p:nvSpPr>
        <p:spPr>
          <a:xfrm rot="10800000" flipH="1">
            <a:off x="1724552" y="2797558"/>
            <a:ext cx="2590056" cy="522742"/>
          </a:xfrm>
          <a:prstGeom prst="arc">
            <a:avLst>
              <a:gd name="adj1" fmla="val 11816428"/>
              <a:gd name="adj2" fmla="val 20349523"/>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6" name="TextBox 45">
            <a:extLst>
              <a:ext uri="{FF2B5EF4-FFF2-40B4-BE49-F238E27FC236}">
                <a16:creationId xmlns:a16="http://schemas.microsoft.com/office/drawing/2014/main" id="{82588D62-3CBA-4AE5-B4C8-868544708D69}"/>
              </a:ext>
            </a:extLst>
          </p:cNvPr>
          <p:cNvSpPr txBox="1"/>
          <p:nvPr/>
        </p:nvSpPr>
        <p:spPr>
          <a:xfrm>
            <a:off x="2194997" y="3319521"/>
            <a:ext cx="1504966" cy="461665"/>
          </a:xfrm>
          <a:prstGeom prst="rect">
            <a:avLst/>
          </a:prstGeom>
          <a:noFill/>
        </p:spPr>
        <p:txBody>
          <a:bodyPr wrap="square" rtlCol="0">
            <a:spAutoFit/>
          </a:bodyPr>
          <a:lstStyle/>
          <a:p>
            <a:pPr algn="ctr"/>
            <a:r>
              <a:rPr lang="en-US" sz="1200" i="1" dirty="0"/>
              <a:t>dense correspondence</a:t>
            </a:r>
          </a:p>
        </p:txBody>
      </p:sp>
      <p:cxnSp>
        <p:nvCxnSpPr>
          <p:cNvPr id="6" name="Straight Connector 5">
            <a:extLst>
              <a:ext uri="{FF2B5EF4-FFF2-40B4-BE49-F238E27FC236}">
                <a16:creationId xmlns:a16="http://schemas.microsoft.com/office/drawing/2014/main" id="{FDAFF83B-AD07-45DB-934E-5CCBB07158AE}"/>
              </a:ext>
            </a:extLst>
          </p:cNvPr>
          <p:cNvCxnSpPr/>
          <p:nvPr/>
        </p:nvCxnSpPr>
        <p:spPr>
          <a:xfrm flipV="1">
            <a:off x="399169" y="2823727"/>
            <a:ext cx="8108727" cy="38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08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35" grpId="0" animBg="1"/>
      <p:bldP spid="36" grpId="0"/>
      <p:bldP spid="37" grpId="0" animBg="1"/>
      <p:bldP spid="39" grpId="0" animBg="1"/>
      <p:bldP spid="40" grpId="0"/>
      <p:bldP spid="43" grpId="0"/>
      <p:bldP spid="44" grpId="0" animBg="1"/>
      <p:bldP spid="45"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entaurslower">
            <a:hlinkClick r:id="" action="ppaction://media"/>
            <a:extLst>
              <a:ext uri="{FF2B5EF4-FFF2-40B4-BE49-F238E27FC236}">
                <a16:creationId xmlns:a16="http://schemas.microsoft.com/office/drawing/2014/main" id="{5B4D7DE8-94DC-41C5-A777-E66B152B9D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3661" y="2094062"/>
            <a:ext cx="2569464" cy="256946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Conformal Parameterization</a:t>
                </a:r>
              </a:p>
              <a:p>
                <a:pPr lvl="1"/>
                <a:r>
                  <a:rPr lang="en-US" dirty="0"/>
                  <a:t>Goal: Parameterize the input shape over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2</m:t>
                        </m:r>
                      </m:sup>
                    </m:sSup>
                  </m:oMath>
                </a14:m>
                <a:endParaRPr lang="en-US" dirty="0"/>
              </a:p>
              <a:p>
                <a:pPr lvl="1"/>
                <a:r>
                  <a:rPr lang="en-US" dirty="0"/>
                  <a:t>Method: (Conformalized) mean curvature flow [Kazhdan </a:t>
                </a:r>
                <a:r>
                  <a:rPr lang="en-US" i="1" dirty="0"/>
                  <a:t>et al.</a:t>
                </a:r>
                <a:r>
                  <a:rPr lang="en-US" dirty="0"/>
                  <a:t>, 2012]</a:t>
                </a:r>
              </a:p>
              <a:p>
                <a:pPr lvl="1"/>
                <a:endParaRPr lang="en-US" dirty="0"/>
              </a:p>
            </p:txBody>
          </p:sp>
        </mc:Choice>
        <mc:Fallback xmlns="">
          <p:sp>
            <p:nvSpPr>
              <p:cNvPr id="3" name="Content Placeholder 2">
                <a:extLst>
                  <a:ext uri="{FF2B5EF4-FFF2-40B4-BE49-F238E27FC236}">
                    <a16:creationId xmlns:a16="http://schemas.microsoft.com/office/drawing/2014/main" id="{B5D5C20F-71EE-4BD8-9EB2-CF14BCD5DF5F}"/>
                  </a:ext>
                </a:extLst>
              </p:cNvPr>
              <p:cNvSpPr>
                <a:spLocks noGrp="1" noRot="1" noChangeAspect="1" noMove="1" noResize="1" noEditPoints="1" noAdjustHandles="1" noChangeArrowheads="1" noChangeShapeType="1" noTextEdit="1"/>
              </p:cNvSpPr>
              <p:nvPr>
                <p:ph idx="1"/>
              </p:nvPr>
            </p:nvSpPr>
            <p:spPr>
              <a:blipFill>
                <a:blip r:embed="rId13"/>
                <a:stretch>
                  <a:fillRect l="-206" t="-71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Shape)</a:t>
            </a:r>
          </a:p>
        </p:txBody>
      </p:sp>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16"/>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7"/>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9AF9E750-30E8-4646-86B2-68FA4EF927D4}"/>
              </a:ext>
            </a:extLst>
          </p:cNvPr>
          <p:cNvSpPr/>
          <p:nvPr/>
        </p:nvSpPr>
        <p:spPr>
          <a:xfrm>
            <a:off x="5644840" y="91440"/>
            <a:ext cx="2076010" cy="667512"/>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21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EDE5-1944-4EA2-9FBD-FE8F86332981}"/>
              </a:ext>
            </a:extLst>
          </p:cNvPr>
          <p:cNvSpPr>
            <a:spLocks noGrp="1"/>
          </p:cNvSpPr>
          <p:nvPr>
            <p:ph type="title"/>
          </p:nvPr>
        </p:nvSpPr>
        <p:spPr/>
        <p:txBody>
          <a:bodyPr/>
          <a:lstStyle/>
          <a:p>
            <a:r>
              <a:rPr lang="en-US" dirty="0"/>
              <a:t>Our Approach (Per Shape)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D5C20F-71EE-4BD8-9EB2-CF14BCD5DF5F}"/>
                  </a:ext>
                </a:extLst>
              </p:cNvPr>
              <p:cNvSpPr>
                <a:spLocks noGrp="1"/>
              </p:cNvSpPr>
              <p:nvPr>
                <p:ph idx="1"/>
              </p:nvPr>
            </p:nvSpPr>
            <p:spPr/>
            <p:txBody>
              <a:bodyPr>
                <a:normAutofit/>
              </a:bodyPr>
              <a:lstStyle/>
              <a:p>
                <a:r>
                  <a:rPr lang="en-US" sz="2000" b="1" dirty="0"/>
                  <a:t>Conformal Parameterization</a:t>
                </a:r>
              </a:p>
              <a:p>
                <a:pPr lvl="1"/>
                <a:r>
                  <a:rPr lang="en-US" dirty="0"/>
                  <a:t>Normalize for inversion by Möbius centering [Baden </a:t>
                </a:r>
                <a:r>
                  <a:rPr lang="en-US" i="1" dirty="0"/>
                  <a:t>et al.</a:t>
                </a:r>
                <a:r>
                  <a:rPr lang="en-US" dirty="0"/>
                  <a:t>, 2018]</a:t>
                </a:r>
              </a:p>
              <a:p>
                <a:pPr lvl="1"/>
                <a:r>
                  <a:rPr lang="en-US" dirty="0"/>
                  <a:t>Scale factors </a:t>
                </a:r>
                <a14:m>
                  <m:oMath xmlns:m="http://schemas.openxmlformats.org/officeDocument/2006/math">
                    <m:r>
                      <a:rPr lang="en-US" i="1">
                        <a:latin typeface="Cambria Math" panose="02040503050406030204" pitchFamily="18" charset="0"/>
                      </a:rPr>
                      <m:t>𝜆</m:t>
                    </m:r>
                  </m:oMath>
                </a14:m>
                <a:r>
                  <a:rPr lang="en-US" dirty="0"/>
                  <a:t> </a:t>
                </a:r>
                <a14:m>
                  <m:oMath xmlns:m="http://schemas.openxmlformats.org/officeDocument/2006/math">
                    <m:r>
                      <a:rPr lang="en-US" i="1" dirty="0" smtClean="0">
                        <a:latin typeface="Cambria Math" panose="02040503050406030204" pitchFamily="18" charset="0"/>
                      </a:rPr>
                      <m:t>:=</m:t>
                    </m:r>
                  </m:oMath>
                </a14:m>
                <a:r>
                  <a:rPr lang="en-US" dirty="0"/>
                  <a:t> how much surface area sits over a region of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2</m:t>
                        </m:r>
                      </m:sup>
                    </m:sSup>
                  </m:oMath>
                </a14:m>
                <a:endParaRPr lang="en-US" dirty="0"/>
              </a:p>
              <a:p>
                <a:pPr lvl="1"/>
                <a:r>
                  <a:rPr lang="en-US" dirty="0"/>
                  <a:t>Approach: find the inversion making the scale factors uniformly distribute</a:t>
                </a:r>
              </a:p>
            </p:txBody>
          </p:sp>
        </mc:Choice>
        <mc:Fallback xmlns="">
          <p:sp>
            <p:nvSpPr>
              <p:cNvPr id="3" name="Content Placeholder 2">
                <a:extLst>
                  <a:ext uri="{FF2B5EF4-FFF2-40B4-BE49-F238E27FC236}">
                    <a16:creationId xmlns:a16="http://schemas.microsoft.com/office/drawing/2014/main" id="{B5D5C20F-71EE-4BD8-9EB2-CF14BCD5DF5F}"/>
                  </a:ext>
                </a:extLst>
              </p:cNvPr>
              <p:cNvSpPr>
                <a:spLocks noGrp="1" noRot="1" noChangeAspect="1" noMove="1" noResize="1" noEditPoints="1" noAdjustHandles="1" noChangeArrowheads="1" noChangeShapeType="1" noTextEdit="1"/>
              </p:cNvSpPr>
              <p:nvPr>
                <p:ph idx="1"/>
              </p:nvPr>
            </p:nvSpPr>
            <p:spPr>
              <a:blipFill>
                <a:blip r:embed="rId11"/>
                <a:stretch>
                  <a:fillRect l="-206" t="-716"/>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399E66F-4FC7-42CC-A134-F9A6ECA4AEBE}"/>
              </a:ext>
            </a:extLst>
          </p:cNvPr>
          <p:cNvSpPr>
            <a:spLocks noGrp="1"/>
          </p:cNvSpPr>
          <p:nvPr>
            <p:ph idx="11"/>
          </p:nvPr>
        </p:nvSpPr>
        <p:spPr/>
        <p:txBody>
          <a:bodyPr/>
          <a:lstStyle/>
          <a:p>
            <a:r>
              <a:rPr lang="en-US" dirty="0"/>
              <a:t>SGP 2019 - Dense Point-to-Point Correspondences Between Genus-Zero Shapes – S.C. Lee, M. </a:t>
            </a:r>
            <a:r>
              <a:rPr lang="en-US" dirty="0" err="1"/>
              <a:t>Kazhdan</a:t>
            </a:r>
            <a:endParaRPr lang="en-US" dirty="0"/>
          </a:p>
        </p:txBody>
      </p:sp>
      <p:sp>
        <p:nvSpPr>
          <p:cNvPr id="20" name="Rectangle 19">
            <a:extLst>
              <a:ext uri="{FF2B5EF4-FFF2-40B4-BE49-F238E27FC236}">
                <a16:creationId xmlns:a16="http://schemas.microsoft.com/office/drawing/2014/main" id="{90E8662E-3F6A-4171-9FAA-CBD575B89DF4}"/>
              </a:ext>
            </a:extLst>
          </p:cNvPr>
          <p:cNvSpPr/>
          <p:nvPr/>
        </p:nvSpPr>
        <p:spPr>
          <a:xfrm>
            <a:off x="5636960" y="65770"/>
            <a:ext cx="3432628" cy="145868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1000667-EF08-4A39-A9C2-DD64D794D37E}"/>
              </a:ext>
            </a:extLst>
          </p:cNvPr>
          <p:cNvGrpSpPr>
            <a:grpSpLocks noChangeAspect="1"/>
          </p:cNvGrpSpPr>
          <p:nvPr/>
        </p:nvGrpSpPr>
        <p:grpSpPr>
          <a:xfrm>
            <a:off x="5689843" y="156580"/>
            <a:ext cx="3290573" cy="1307098"/>
            <a:chOff x="1509478" y="1371600"/>
            <a:chExt cx="5754922" cy="2286000"/>
          </a:xfrm>
        </p:grpSpPr>
        <p:pic>
          <p:nvPicPr>
            <p:cNvPr id="23" name="Picture 22">
              <a:extLst>
                <a:ext uri="{FF2B5EF4-FFF2-40B4-BE49-F238E27FC236}">
                  <a16:creationId xmlns:a16="http://schemas.microsoft.com/office/drawing/2014/main" id="{E34EFC44-EACF-41E8-8B85-53ABB51E8FC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1371600"/>
              <a:ext cx="1401960" cy="914400"/>
            </a:xfrm>
            <a:prstGeom prst="rect">
              <a:avLst/>
            </a:prstGeom>
          </p:spPr>
        </p:pic>
        <p:pic>
          <p:nvPicPr>
            <p:cNvPr id="24" name="Picture 23">
              <a:extLst>
                <a:ext uri="{FF2B5EF4-FFF2-40B4-BE49-F238E27FC236}">
                  <a16:creationId xmlns:a16="http://schemas.microsoft.com/office/drawing/2014/main" id="{EE1A7682-AA7E-49C5-9CBC-E2B8272236B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478" y="2743200"/>
              <a:ext cx="1401961" cy="914400"/>
            </a:xfrm>
            <a:prstGeom prst="rect">
              <a:avLst/>
            </a:prstGeom>
          </p:spPr>
        </p:pic>
        <p:grpSp>
          <p:nvGrpSpPr>
            <p:cNvPr id="25" name="Group 24">
              <a:extLst>
                <a:ext uri="{FF2B5EF4-FFF2-40B4-BE49-F238E27FC236}">
                  <a16:creationId xmlns:a16="http://schemas.microsoft.com/office/drawing/2014/main" id="{BB16A57F-BD77-4E37-ACFE-83F4A486E7A4}"/>
                </a:ext>
              </a:extLst>
            </p:cNvPr>
            <p:cNvGrpSpPr>
              <a:grpSpLocks noChangeAspect="1"/>
            </p:cNvGrpSpPr>
            <p:nvPr/>
          </p:nvGrpSpPr>
          <p:grpSpPr>
            <a:xfrm>
              <a:off x="3236686" y="1371600"/>
              <a:ext cx="1724583" cy="914400"/>
              <a:chOff x="3193786" y="917899"/>
              <a:chExt cx="2630003" cy="1329945"/>
            </a:xfrm>
          </p:grpSpPr>
          <p:pic>
            <p:nvPicPr>
              <p:cNvPr id="34" name="Picture 33">
                <a:extLst>
                  <a:ext uri="{FF2B5EF4-FFF2-40B4-BE49-F238E27FC236}">
                    <a16:creationId xmlns:a16="http://schemas.microsoft.com/office/drawing/2014/main" id="{A86A4762-73CC-4CE7-93EB-0A8EBD4AF5DB}"/>
                  </a:ext>
                </a:extLst>
              </p:cNvPr>
              <p:cNvPicPr>
                <a:picLocks noChangeAspect="1"/>
              </p:cNvPicPr>
              <p:nvPr/>
            </p:nvPicPr>
            <p:blipFill>
              <a:blip r:embed="rId14"/>
              <a:stretch>
                <a:fillRect/>
              </a:stretch>
            </p:blipFill>
            <p:spPr>
              <a:xfrm>
                <a:off x="3193786" y="917899"/>
                <a:ext cx="1323366" cy="1317004"/>
              </a:xfrm>
              <a:prstGeom prst="rect">
                <a:avLst/>
              </a:prstGeom>
            </p:spPr>
          </p:pic>
          <p:pic>
            <p:nvPicPr>
              <p:cNvPr id="35" name="Picture 34">
                <a:extLst>
                  <a:ext uri="{FF2B5EF4-FFF2-40B4-BE49-F238E27FC236}">
                    <a16:creationId xmlns:a16="http://schemas.microsoft.com/office/drawing/2014/main" id="{CC9310CB-5219-4C7D-8FE8-99060638FE0F}"/>
                  </a:ext>
                </a:extLst>
              </p:cNvPr>
              <p:cNvPicPr>
                <a:picLocks noChangeAspect="1"/>
              </p:cNvPicPr>
              <p:nvPr/>
            </p:nvPicPr>
            <p:blipFill>
              <a:blip r:embed="rId15"/>
              <a:stretch>
                <a:fillRect/>
              </a:stretch>
            </p:blipFill>
            <p:spPr>
              <a:xfrm>
                <a:off x="4508220" y="930839"/>
                <a:ext cx="1315569" cy="1317005"/>
              </a:xfrm>
              <a:prstGeom prst="rect">
                <a:avLst/>
              </a:prstGeom>
            </p:spPr>
          </p:pic>
        </p:grpSp>
        <p:pic>
          <p:nvPicPr>
            <p:cNvPr id="26" name="Picture 25">
              <a:extLst>
                <a:ext uri="{FF2B5EF4-FFF2-40B4-BE49-F238E27FC236}">
                  <a16:creationId xmlns:a16="http://schemas.microsoft.com/office/drawing/2014/main" id="{6ECB802E-9B24-4FB9-9369-917C8FF980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35600" y="1371600"/>
              <a:ext cx="1828800" cy="914400"/>
            </a:xfrm>
            <a:prstGeom prst="rect">
              <a:avLst/>
            </a:prstGeom>
          </p:spPr>
        </p:pic>
        <p:pic>
          <p:nvPicPr>
            <p:cNvPr id="27" name="Picture 26">
              <a:extLst>
                <a:ext uri="{FF2B5EF4-FFF2-40B4-BE49-F238E27FC236}">
                  <a16:creationId xmlns:a16="http://schemas.microsoft.com/office/drawing/2014/main" id="{76C2BE7D-6D32-4711-AFB5-C1C2D3FF55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5600" y="2743200"/>
              <a:ext cx="1828800" cy="914400"/>
            </a:xfrm>
            <a:prstGeom prst="rect">
              <a:avLst/>
            </a:prstGeom>
          </p:spPr>
        </p:pic>
        <p:pic>
          <p:nvPicPr>
            <p:cNvPr id="28" name="Picture 27">
              <a:extLst>
                <a:ext uri="{FF2B5EF4-FFF2-40B4-BE49-F238E27FC236}">
                  <a16:creationId xmlns:a16="http://schemas.microsoft.com/office/drawing/2014/main" id="{9342FE6A-1BD2-4ACC-95EB-D554EAA0D6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36686" y="2743200"/>
              <a:ext cx="1828800" cy="914400"/>
            </a:xfrm>
            <a:prstGeom prst="rect">
              <a:avLst/>
            </a:prstGeom>
          </p:spPr>
        </p:pic>
        <p:sp>
          <p:nvSpPr>
            <p:cNvPr id="29" name="Arrow: Right 28">
              <a:extLst>
                <a:ext uri="{FF2B5EF4-FFF2-40B4-BE49-F238E27FC236}">
                  <a16:creationId xmlns:a16="http://schemas.microsoft.com/office/drawing/2014/main" id="{C058B613-4BBD-4C4E-B112-A472466C46D9}"/>
                </a:ext>
              </a:extLst>
            </p:cNvPr>
            <p:cNvSpPr/>
            <p:nvPr/>
          </p:nvSpPr>
          <p:spPr>
            <a:xfrm>
              <a:off x="2882411" y="1748971"/>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E96A3863-9570-4B48-9D6B-C908761D3B77}"/>
                </a:ext>
              </a:extLst>
            </p:cNvPr>
            <p:cNvSpPr/>
            <p:nvPr/>
          </p:nvSpPr>
          <p:spPr>
            <a:xfrm>
              <a:off x="5061529" y="1713505"/>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46183A6-3CD8-4B48-95A1-59C07FAAC5E3}"/>
                </a:ext>
              </a:extLst>
            </p:cNvPr>
            <p:cNvSpPr/>
            <p:nvPr/>
          </p:nvSpPr>
          <p:spPr>
            <a:xfrm rot="5400000">
              <a:off x="6172663" y="2443180"/>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14A0023-96C8-409A-B2B2-A778A50DB468}"/>
                </a:ext>
              </a:extLst>
            </p:cNvPr>
            <p:cNvSpPr/>
            <p:nvPr/>
          </p:nvSpPr>
          <p:spPr>
            <a:xfrm rot="10800000">
              <a:off x="5061529" y="3076209"/>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E7B753D-8DAE-4A9D-8140-E943B27FEB2D}"/>
                </a:ext>
              </a:extLst>
            </p:cNvPr>
            <p:cNvSpPr/>
            <p:nvPr/>
          </p:nvSpPr>
          <p:spPr>
            <a:xfrm rot="10800000">
              <a:off x="2882410" y="3040743"/>
              <a:ext cx="325245" cy="239486"/>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EA78726E-B804-49CE-B8CE-6F123E56BB85}"/>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657" y="2608255"/>
            <a:ext cx="1966430" cy="1966430"/>
          </a:xfrm>
          <a:prstGeom prst="rect">
            <a:avLst/>
          </a:prstGeom>
        </p:spPr>
      </p:pic>
      <p:grpSp>
        <p:nvGrpSpPr>
          <p:cNvPr id="42" name="Group 41">
            <a:extLst>
              <a:ext uri="{FF2B5EF4-FFF2-40B4-BE49-F238E27FC236}">
                <a16:creationId xmlns:a16="http://schemas.microsoft.com/office/drawing/2014/main" id="{93A632CD-8416-4C2A-AC2C-BAD506509B0B}"/>
              </a:ext>
            </a:extLst>
          </p:cNvPr>
          <p:cNvGrpSpPr/>
          <p:nvPr/>
        </p:nvGrpSpPr>
        <p:grpSpPr>
          <a:xfrm>
            <a:off x="7544807" y="2453270"/>
            <a:ext cx="887467" cy="1828800"/>
            <a:chOff x="8087468" y="4856813"/>
            <a:chExt cx="979324" cy="2034137"/>
          </a:xfrm>
        </p:grpSpPr>
        <p:sp>
          <p:nvSpPr>
            <p:cNvPr id="43" name="Rectangle 42">
              <a:extLst>
                <a:ext uri="{FF2B5EF4-FFF2-40B4-BE49-F238E27FC236}">
                  <a16:creationId xmlns:a16="http://schemas.microsoft.com/office/drawing/2014/main" id="{FDE761C9-DC75-4DE0-AF45-4ADB0E890DF9}"/>
                </a:ext>
              </a:extLst>
            </p:cNvPr>
            <p:cNvSpPr/>
            <p:nvPr/>
          </p:nvSpPr>
          <p:spPr>
            <a:xfrm>
              <a:off x="8087468" y="5029200"/>
              <a:ext cx="164592" cy="1737360"/>
            </a:xfrm>
            <a:prstGeom prst="rect">
              <a:avLst/>
            </a:prstGeom>
            <a:gradFill>
              <a:gsLst>
                <a:gs pos="0">
                  <a:srgbClr val="FF0000"/>
                </a:gs>
                <a:gs pos="50000">
                  <a:schemeClr val="bg1">
                    <a:lumMod val="50000"/>
                  </a:schemeClr>
                </a:gs>
                <a:gs pos="100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8DCB02D5-81E3-4A48-AAC7-192B86F19E42}"/>
                </a:ext>
              </a:extLst>
            </p:cNvPr>
            <p:cNvSpPr txBox="1"/>
            <p:nvPr/>
          </p:nvSpPr>
          <p:spPr>
            <a:xfrm>
              <a:off x="8192125" y="4856813"/>
              <a:ext cx="756029" cy="307777"/>
            </a:xfrm>
            <a:prstGeom prst="rect">
              <a:avLst/>
            </a:prstGeom>
            <a:noFill/>
          </p:spPr>
          <p:txBody>
            <a:bodyPr wrap="square" rtlCol="0">
              <a:spAutoFit/>
            </a:bodyPr>
            <a:lstStyle/>
            <a:p>
              <a:r>
                <a:rPr lang="en-US" sz="1400" dirty="0"/>
                <a:t>dense</a:t>
              </a:r>
            </a:p>
          </p:txBody>
        </p:sp>
        <p:sp>
          <p:nvSpPr>
            <p:cNvPr id="45" name="TextBox 44">
              <a:extLst>
                <a:ext uri="{FF2B5EF4-FFF2-40B4-BE49-F238E27FC236}">
                  <a16:creationId xmlns:a16="http://schemas.microsoft.com/office/drawing/2014/main" id="{25D7171E-0323-42E7-B212-D11C0E4F4E94}"/>
                </a:ext>
              </a:extLst>
            </p:cNvPr>
            <p:cNvSpPr txBox="1"/>
            <p:nvPr/>
          </p:nvSpPr>
          <p:spPr>
            <a:xfrm>
              <a:off x="8207115" y="6506980"/>
              <a:ext cx="859677" cy="383970"/>
            </a:xfrm>
            <a:prstGeom prst="rect">
              <a:avLst/>
            </a:prstGeom>
            <a:noFill/>
          </p:spPr>
          <p:txBody>
            <a:bodyPr wrap="square" rtlCol="0">
              <a:spAutoFit/>
            </a:bodyPr>
            <a:lstStyle/>
            <a:p>
              <a:r>
                <a:rPr lang="en-US" sz="1400" dirty="0"/>
                <a:t>sparse</a:t>
              </a:r>
            </a:p>
          </p:txBody>
        </p:sp>
      </p:grpSp>
      <p:sp>
        <p:nvSpPr>
          <p:cNvPr id="46" name="TextBox 45">
            <a:extLst>
              <a:ext uri="{FF2B5EF4-FFF2-40B4-BE49-F238E27FC236}">
                <a16:creationId xmlns:a16="http://schemas.microsoft.com/office/drawing/2014/main" id="{AB4BD224-A16B-49D7-8D8D-B122C879D103}"/>
              </a:ext>
            </a:extLst>
          </p:cNvPr>
          <p:cNvSpPr txBox="1"/>
          <p:nvPr/>
        </p:nvSpPr>
        <p:spPr>
          <a:xfrm>
            <a:off x="1168490" y="4290346"/>
            <a:ext cx="1119217" cy="307777"/>
          </a:xfrm>
          <a:prstGeom prst="rect">
            <a:avLst/>
          </a:prstGeom>
          <a:noFill/>
        </p:spPr>
        <p:txBody>
          <a:bodyPr wrap="none" rtlCol="0">
            <a:spAutoFit/>
          </a:bodyPr>
          <a:lstStyle/>
          <a:p>
            <a:pPr algn="ctr"/>
            <a:r>
              <a:rPr lang="en-US" sz="1400" i="1" dirty="0"/>
              <a:t>Input shape</a:t>
            </a:r>
          </a:p>
        </p:txBody>
      </p:sp>
      <p:sp>
        <p:nvSpPr>
          <p:cNvPr id="53" name="Rectangle 52">
            <a:extLst>
              <a:ext uri="{FF2B5EF4-FFF2-40B4-BE49-F238E27FC236}">
                <a16:creationId xmlns:a16="http://schemas.microsoft.com/office/drawing/2014/main" id="{94082FB7-0111-4C2E-895F-20CE190BEF97}"/>
              </a:ext>
            </a:extLst>
          </p:cNvPr>
          <p:cNvSpPr/>
          <p:nvPr/>
        </p:nvSpPr>
        <p:spPr>
          <a:xfrm>
            <a:off x="5644840" y="91440"/>
            <a:ext cx="2076010" cy="667512"/>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octopus.I.sf">
            <a:hlinkClick r:id="" action="ppaction://media"/>
            <a:extLst>
              <a:ext uri="{FF2B5EF4-FFF2-40B4-BE49-F238E27FC236}">
                <a16:creationId xmlns:a16="http://schemas.microsoft.com/office/drawing/2014/main" id="{3691F575-3DD3-4DB0-9B1E-D001364082B7}"/>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3547860" y="2863516"/>
            <a:ext cx="1418554" cy="1418554"/>
          </a:xfrm>
          <a:prstGeom prst="rect">
            <a:avLst/>
          </a:prstGeom>
        </p:spPr>
      </p:pic>
      <p:pic>
        <p:nvPicPr>
          <p:cNvPr id="47" name="octopus.sf">
            <a:hlinkClick r:id="" action="ppaction://media"/>
            <a:extLst>
              <a:ext uri="{FF2B5EF4-FFF2-40B4-BE49-F238E27FC236}">
                <a16:creationId xmlns:a16="http://schemas.microsoft.com/office/drawing/2014/main" id="{0FD3ADE7-EA92-4318-BED5-9C68EDAAE6E7}"/>
              </a:ext>
            </a:extLst>
          </p:cNvPr>
          <p:cNvPicPr>
            <a:picLocks noChangeAspect="1"/>
          </p:cNvPicPr>
          <p:nvPr>
            <a:videoFile r:link="rId4"/>
            <p:extLst>
              <p:ext uri="{DAA4B4D4-6D71-4841-9C94-3DE7FCFB9230}">
                <p14:media xmlns:p14="http://schemas.microsoft.com/office/powerpoint/2010/main" r:embed="rId3"/>
              </p:ext>
            </p:extLst>
          </p:nvPr>
        </p:nvPicPr>
        <p:blipFill>
          <a:blip r:embed="rId21"/>
          <a:stretch>
            <a:fillRect/>
          </a:stretch>
        </p:blipFill>
        <p:spPr>
          <a:xfrm>
            <a:off x="5714393" y="2827336"/>
            <a:ext cx="1418554" cy="1418554"/>
          </a:xfrm>
          <a:prstGeom prst="rect">
            <a:avLst/>
          </a:prstGeom>
        </p:spPr>
      </p:pic>
      <p:sp>
        <p:nvSpPr>
          <p:cNvPr id="50" name="TextBox 49">
            <a:extLst>
              <a:ext uri="{FF2B5EF4-FFF2-40B4-BE49-F238E27FC236}">
                <a16:creationId xmlns:a16="http://schemas.microsoft.com/office/drawing/2014/main" id="{EE1DA685-72A8-43E6-AC16-0EC268D7BBF4}"/>
              </a:ext>
            </a:extLst>
          </p:cNvPr>
          <p:cNvSpPr txBox="1"/>
          <p:nvPr/>
        </p:nvSpPr>
        <p:spPr>
          <a:xfrm>
            <a:off x="3378695" y="4290346"/>
            <a:ext cx="1249060" cy="307777"/>
          </a:xfrm>
          <a:prstGeom prst="rect">
            <a:avLst/>
          </a:prstGeom>
          <a:noFill/>
        </p:spPr>
        <p:txBody>
          <a:bodyPr wrap="none" rtlCol="0">
            <a:spAutoFit/>
          </a:bodyPr>
          <a:lstStyle/>
          <a:p>
            <a:pPr algn="ctr"/>
            <a:r>
              <a:rPr lang="en-US" sz="1400" i="1" dirty="0"/>
              <a:t>w/o centering</a:t>
            </a:r>
          </a:p>
        </p:txBody>
      </p:sp>
      <p:sp>
        <p:nvSpPr>
          <p:cNvPr id="49" name="TextBox 48">
            <a:extLst>
              <a:ext uri="{FF2B5EF4-FFF2-40B4-BE49-F238E27FC236}">
                <a16:creationId xmlns:a16="http://schemas.microsoft.com/office/drawing/2014/main" id="{59F1514E-8B20-4DC2-BA0B-E62B9C30FDA7}"/>
              </a:ext>
            </a:extLst>
          </p:cNvPr>
          <p:cNvSpPr txBox="1"/>
          <p:nvPr/>
        </p:nvSpPr>
        <p:spPr>
          <a:xfrm>
            <a:off x="5644840" y="4306670"/>
            <a:ext cx="1149674" cy="307777"/>
          </a:xfrm>
          <a:prstGeom prst="rect">
            <a:avLst/>
          </a:prstGeom>
          <a:noFill/>
        </p:spPr>
        <p:txBody>
          <a:bodyPr wrap="none" rtlCol="0">
            <a:spAutoFit/>
          </a:bodyPr>
          <a:lstStyle/>
          <a:p>
            <a:pPr algn="ctr"/>
            <a:r>
              <a:rPr lang="en-US" sz="1400" i="1" dirty="0"/>
              <a:t>w/ centering</a:t>
            </a:r>
          </a:p>
        </p:txBody>
      </p:sp>
      <p:pic>
        <p:nvPicPr>
          <p:cNvPr id="38" name="octopus.I.cmcf">
            <a:hlinkClick r:id="" action="ppaction://media"/>
            <a:extLst>
              <a:ext uri="{FF2B5EF4-FFF2-40B4-BE49-F238E27FC236}">
                <a16:creationId xmlns:a16="http://schemas.microsoft.com/office/drawing/2014/main" id="{2E721270-48A4-49A6-BEBC-D73163CA1F0B}"/>
              </a:ext>
            </a:extLst>
          </p:cNvPr>
          <p:cNvPicPr>
            <a:picLocks noChangeAspect="1"/>
          </p:cNvPicPr>
          <p:nvPr>
            <a:videoFile r:link="rId6"/>
            <p:extLst>
              <p:ext uri="{DAA4B4D4-6D71-4841-9C94-3DE7FCFB9230}">
                <p14:media xmlns:p14="http://schemas.microsoft.com/office/powerpoint/2010/main" r:embed="rId5"/>
              </p:ext>
            </p:extLst>
          </p:nvPr>
        </p:nvPicPr>
        <p:blipFill>
          <a:blip r:embed="rId22"/>
          <a:stretch>
            <a:fillRect/>
          </a:stretch>
        </p:blipFill>
        <p:spPr>
          <a:xfrm>
            <a:off x="3027575" y="2409927"/>
            <a:ext cx="702240" cy="702240"/>
          </a:xfrm>
          <a:prstGeom prst="rect">
            <a:avLst/>
          </a:prstGeom>
        </p:spPr>
      </p:pic>
      <p:pic>
        <p:nvPicPr>
          <p:cNvPr id="39" name="octopus.cmcf">
            <a:hlinkClick r:id="" action="ppaction://media"/>
            <a:extLst>
              <a:ext uri="{FF2B5EF4-FFF2-40B4-BE49-F238E27FC236}">
                <a16:creationId xmlns:a16="http://schemas.microsoft.com/office/drawing/2014/main" id="{DB4CA317-3CB8-46B4-A70A-6FD24189946C}"/>
              </a:ext>
            </a:extLst>
          </p:cNvPr>
          <p:cNvPicPr>
            <a:picLocks noChangeAspect="1"/>
          </p:cNvPicPr>
          <p:nvPr>
            <a:videoFile r:link="rId8"/>
            <p:extLst>
              <p:ext uri="{DAA4B4D4-6D71-4841-9C94-3DE7FCFB9230}">
                <p14:media xmlns:p14="http://schemas.microsoft.com/office/powerpoint/2010/main" r:embed="rId7"/>
              </p:ext>
            </p:extLst>
          </p:nvPr>
        </p:nvPicPr>
        <p:blipFill>
          <a:blip r:embed="rId23"/>
          <a:stretch>
            <a:fillRect/>
          </a:stretch>
        </p:blipFill>
        <p:spPr>
          <a:xfrm>
            <a:off x="5176694" y="2379538"/>
            <a:ext cx="702240" cy="702240"/>
          </a:xfrm>
          <a:prstGeom prst="rect">
            <a:avLst/>
          </a:prstGeom>
        </p:spPr>
      </p:pic>
    </p:spTree>
    <p:extLst>
      <p:ext uri="{BB962C8B-B14F-4D97-AF65-F5344CB8AC3E}">
        <p14:creationId xmlns:p14="http://schemas.microsoft.com/office/powerpoint/2010/main" val="212812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9600" fill="hold"/>
                                        <p:tgtEl>
                                          <p:spTgt spid="38"/>
                                        </p:tgtEl>
                                      </p:cBhvr>
                                    </p:cmd>
                                  </p:childTnLst>
                                </p:cTn>
                              </p:par>
                              <p:par>
                                <p:cTn id="23" presetID="1" presetClass="mediacall" presetSubtype="0" fill="hold" nodeType="withEffect">
                                  <p:stCondLst>
                                    <p:cond delay="0"/>
                                  </p:stCondLst>
                                  <p:childTnLst>
                                    <p:cmd type="call" cmd="playFrom(0.0)">
                                      <p:cBhvr>
                                        <p:cTn id="24" dur="9600" fill="hold"/>
                                        <p:tgtEl>
                                          <p:spTgt spid="37"/>
                                        </p:tgtEl>
                                      </p:cBhvr>
                                    </p:cmd>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9600" fill="hold"/>
                                        <p:tgtEl>
                                          <p:spTgt spid="47"/>
                                        </p:tgtEl>
                                      </p:cBhvr>
                                    </p:cmd>
                                  </p:childTnLst>
                                </p:cTn>
                              </p:par>
                              <p:par>
                                <p:cTn id="35" presetID="1" presetClass="mediacall" presetSubtype="0" fill="hold" nodeType="withEffect">
                                  <p:stCondLst>
                                    <p:cond delay="0"/>
                                  </p:stCondLst>
                                  <p:childTnLst>
                                    <p:cmd type="call" cmd="playFrom(0.0)">
                                      <p:cBhvr>
                                        <p:cTn id="36" dur="960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8"/>
                                        </p:tgtEl>
                                      </p:cBhvr>
                                    </p:cmd>
                                  </p:childTnLst>
                                </p:cTn>
                              </p:par>
                            </p:childTnLst>
                          </p:cTn>
                        </p:par>
                      </p:childTnLst>
                    </p:cTn>
                  </p:par>
                </p:childTnLst>
              </p:cTn>
              <p:nextCondLst>
                <p:cond evt="onClick" delay="0">
                  <p:tgtEl>
                    <p:spTgt spid="38"/>
                  </p:tgtEl>
                </p:cond>
              </p:nextCondLst>
            </p:seq>
            <p:seq concurrent="1" nextAc="seek">
              <p:cTn id="42" restart="whenNotActive" fill="hold" evtFilter="cancelBubble" nodeType="interactiveSeq">
                <p:stCondLst>
                  <p:cond evt="onClick" delay="0">
                    <p:tgtEl>
                      <p:spTgt spid="3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7"/>
                                        </p:tgtEl>
                                      </p:cBhvr>
                                    </p:cmd>
                                  </p:childTnLst>
                                </p:cTn>
                              </p:par>
                            </p:childTnLst>
                          </p:cTn>
                        </p:par>
                      </p:childTnLst>
                    </p:cTn>
                  </p:par>
                </p:childTnLst>
              </p:cTn>
              <p:nextCondLst>
                <p:cond evt="onClick" delay="0">
                  <p:tgtEl>
                    <p:spTgt spid="37"/>
                  </p:tgtEl>
                </p:cond>
              </p:nextCondLst>
            </p:seq>
            <p:video>
              <p:cMediaNode vol="80000" showWhenStopped="0">
                <p:cTn id="47" repeatCount="indefinite" fill="hold" display="0">
                  <p:stCondLst>
                    <p:cond delay="indefinite"/>
                  </p:stCondLst>
                </p:cTn>
                <p:tgtEl>
                  <p:spTgt spid="38"/>
                </p:tgtEl>
              </p:cMediaNode>
            </p:video>
            <p:video>
              <p:cMediaNode vol="80000" showWhenStopped="0">
                <p:cTn id="48" repeatCount="indefinite" fill="hold" display="0">
                  <p:stCondLst>
                    <p:cond delay="indefinite"/>
                  </p:stCondLst>
                </p:cTn>
                <p:tgtEl>
                  <p:spTgt spid="37"/>
                </p:tgtEl>
              </p:cMediaNode>
            </p:video>
            <p:video>
              <p:cMediaNode vol="80000" showWhenStopped="0">
                <p:cTn id="49" repeatCount="indefinite" fill="hold" display="0">
                  <p:stCondLst>
                    <p:cond delay="indefinite"/>
                  </p:stCondLst>
                </p:cTn>
                <p:tgtEl>
                  <p:spTgt spid="47"/>
                </p:tgtEl>
              </p:cMediaNode>
            </p:video>
            <p:video>
              <p:cMediaNode vol="80000" showWhenStopped="0">
                <p:cTn id="50" repeatCount="indefinite" fill="hold" display="0">
                  <p:stCondLst>
                    <p:cond delay="indefinite"/>
                  </p:stCondLst>
                </p:cTn>
                <p:tgtEl>
                  <p:spTgt spid="39"/>
                </p:tgtEl>
              </p:cMediaNode>
            </p:video>
          </p:childTnLst>
        </p:cTn>
      </p:par>
    </p:tnLst>
    <p:bldLst>
      <p:bldP spid="46" grpId="0"/>
      <p:bldP spid="50" grpId="0"/>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accessible-template-2016">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HU-template-15Sept2016.potx" id="{5157130A-C986-4306-A2C0-7B88144F0B38}" vid="{E307AC2F-E096-4AB0-8145-BBADC9BED4D0}"/>
    </a:ext>
  </a:extLst>
</a:theme>
</file>

<file path=ppt/theme/theme2.xml><?xml version="1.0" encoding="utf-8"?>
<a:theme xmlns:a="http://schemas.openxmlformats.org/drawingml/2006/main" name="1_Vertical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HU-template-15Sept2016.potx" id="{5157130A-C986-4306-A2C0-7B88144F0B38}" vid="{617A4BE7-B717-47C8-9052-DC5D852C02A8}"/>
    </a:ext>
  </a:extLst>
</a:theme>
</file>

<file path=ppt/theme/theme3.xml><?xml version="1.0" encoding="utf-8"?>
<a:theme xmlns:a="http://schemas.openxmlformats.org/drawingml/2006/main" name="Small horizontal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HU-template-15Sept2016.potx" id="{5157130A-C986-4306-A2C0-7B88144F0B38}" vid="{699E743D-10C3-4118-B720-EA15AA1F352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WSE_Accessible_Template_Darker_Blue</Template>
  <TotalTime>7220</TotalTime>
  <Words>1535</Words>
  <Application>Microsoft Office PowerPoint</Application>
  <PresentationFormat>On-screen Show (16:9)</PresentationFormat>
  <Paragraphs>282</Paragraphs>
  <Slides>32</Slides>
  <Notes>32</Notes>
  <HiddenSlides>0</HiddenSlides>
  <MMClips>25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Bookman Old Style</vt:lpstr>
      <vt:lpstr>Wingdings</vt:lpstr>
      <vt:lpstr>Calibri</vt:lpstr>
      <vt:lpstr>Lucida Grande</vt:lpstr>
      <vt:lpstr>Georgia</vt:lpstr>
      <vt:lpstr>Cambria Math</vt:lpstr>
      <vt:lpstr>Arial</vt:lpstr>
      <vt:lpstr>Times New Roman</vt:lpstr>
      <vt:lpstr>Courier New</vt:lpstr>
      <vt:lpstr>accessible-template-2016</vt:lpstr>
      <vt:lpstr>1_Vertical blue</vt:lpstr>
      <vt:lpstr>Small horizontal title</vt:lpstr>
      <vt:lpstr>Dense Point-to-Point Correspondences Between Genus-Zero Shapes</vt:lpstr>
      <vt:lpstr>Outline</vt:lpstr>
      <vt:lpstr>Outline</vt:lpstr>
      <vt:lpstr>Dense Correspondence Between Genus-Zero Shapes</vt:lpstr>
      <vt:lpstr>Related Work</vt:lpstr>
      <vt:lpstr>Related Work</vt:lpstr>
      <vt:lpstr>Outline</vt:lpstr>
      <vt:lpstr>Our Approach (Per Shape)</vt:lpstr>
      <vt:lpstr>Our Approach (Per Shape)</vt:lpstr>
      <vt:lpstr>Our Approach (Per Shape)</vt:lpstr>
      <vt:lpstr>Our Approach (Per Shape)</vt:lpstr>
      <vt:lpstr>Our Approach (Per Pair of Shapes)</vt:lpstr>
      <vt:lpstr>Our Approach (Per Pair of Shapes)</vt:lpstr>
      <vt:lpstr>Our Approach (Per Pair of Shapes)</vt:lpstr>
      <vt:lpstr>Our Approach (Per Pair of Shapes)</vt:lpstr>
      <vt:lpstr>Our Approach (Per Pair of Shapes)</vt:lpstr>
      <vt:lpstr>Our Approach (Per Pair of Shapes)</vt:lpstr>
      <vt:lpstr>Our Approach</vt:lpstr>
      <vt:lpstr>Outline</vt:lpstr>
      <vt:lpstr>Results (1): Intra-class Correspondences</vt:lpstr>
      <vt:lpstr>Results (1): Intra-class Correspondences</vt:lpstr>
      <vt:lpstr>Results (1): Intra-class Correspondences</vt:lpstr>
      <vt:lpstr>Results (1): Intra-class Correspondences</vt:lpstr>
      <vt:lpstr>Results (2): Intrinsic Bilateral Symmetry</vt:lpstr>
      <vt:lpstr>Results (2): Intrinsic Bilateral Symmetry</vt:lpstr>
      <vt:lpstr>Results (2): Intrinsic Bilateral Symmetry</vt:lpstr>
      <vt:lpstr>Results (2): Intrinsic Bilateral Symmetry</vt:lpstr>
      <vt:lpstr>Outline</vt:lpstr>
      <vt:lpstr>Limitation</vt:lpstr>
      <vt:lpstr>Limitation</vt:lpstr>
      <vt:lpstr>Conclusion &amp; Future Work</vt:lpstr>
      <vt:lpstr>PowerPoint Presentation</vt:lpstr>
    </vt:vector>
  </TitlesOfParts>
  <Manager>M. Kazhdan</Manager>
  <Company>Johns Hopkins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SGP 2019 Dense P2P Correspondence between Genus-Zero Shapes</dc:title>
  <dc:subject>Shape Correspondence</dc:subject>
  <dc:creator>S.C.Lee;M.Kazhdan</dc:creator>
  <cp:keywords>Presentation</cp:keywords>
  <dc:description>Author: Johns Hopkins University_x000d_
_x000d_
The material in this presentation is subject to the copyright of the owners of the material and is being provided for educational purposes under rules of fair use for registered students in this course only. No additional copies of the copyrighted work may be made or distributed.</dc:description>
  <cp:lastModifiedBy>michael kazhdan</cp:lastModifiedBy>
  <cp:revision>517</cp:revision>
  <cp:lastPrinted>2015-12-30T15:17:52Z</cp:lastPrinted>
  <dcterms:created xsi:type="dcterms:W3CDTF">2019-05-13T23:18:46Z</dcterms:created>
  <dcterms:modified xsi:type="dcterms:W3CDTF">2019-07-09T10:16:35Z</dcterms:modified>
  <cp:category>Geometry Processing</cp:category>
</cp:coreProperties>
</file>